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400" r:id="rId2"/>
    <p:sldId id="284" r:id="rId3"/>
    <p:sldId id="360" r:id="rId4"/>
    <p:sldId id="394" r:id="rId5"/>
    <p:sldId id="395" r:id="rId6"/>
    <p:sldId id="396" r:id="rId7"/>
    <p:sldId id="397" r:id="rId8"/>
    <p:sldId id="398" r:id="rId9"/>
    <p:sldId id="399" r:id="rId10"/>
    <p:sldId id="372" r:id="rId11"/>
    <p:sldId id="393" r:id="rId12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AAE"/>
    <a:srgbClr val="A40000"/>
    <a:srgbClr val="CBEDA1"/>
    <a:srgbClr val="A7E290"/>
    <a:srgbClr val="F7778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6807" autoAdjust="0"/>
  </p:normalViewPr>
  <p:slideViewPr>
    <p:cSldViewPr>
      <p:cViewPr>
        <p:scale>
          <a:sx n="75" d="100"/>
          <a:sy n="75" d="100"/>
        </p:scale>
        <p:origin x="-61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8AA8-9DE9-40B5-A0DC-1C007717D738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92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40B6C-BB8A-41C0-915B-FCC7A8B7C661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696D7-CD8C-4743-A016-A7541F1D2130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CEA5A-EDC1-490F-83D5-142E2B5FF33B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83753-A1BD-4E7F-8387-1BB27102C92F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2CB20-A452-40FB-8BBE-C6FD994FD94F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601E9-2106-432C-AD44-BD0BCF6C9B19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BD0A-B6EA-4B14-B7F5-3F80FBE1A293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079C-63D1-4770-A910-03108E823254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A3E85-7A7B-4467-B67E-77AB917FB135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5D8CE-94D0-4EB9-89EF-8DBA56712047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D7EDD-9C12-4481-AFCD-01AFDCA2C186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338B-39A2-496B-A685-C749D2801F26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9D691D-57DE-4234-BBED-C11E036AE334}" type="datetime1">
              <a:rPr lang="pt-BR" smtClean="0"/>
              <a:pPr>
                <a:defRPr/>
              </a:pPr>
              <a:t>09/06/2015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smtClean="0"/>
              <a:t>Arrays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3423" y="81400"/>
            <a:ext cx="1435950" cy="743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harter Black"/>
          <a:ea typeface="+mj-ea"/>
          <a:cs typeface="Charter Black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7344419" cy="1470025"/>
          </a:xfrm>
        </p:spPr>
        <p:txBody>
          <a:bodyPr/>
          <a:lstStyle/>
          <a:p>
            <a:r>
              <a:rPr lang="pt-BR" dirty="0" smtClean="0"/>
              <a:t>Modelo de apresentação do projeto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7632848" cy="2112640"/>
          </a:xfrm>
        </p:spPr>
        <p:txBody>
          <a:bodyPr rtlCol="0">
            <a:normAutofit fontScale="4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AILTON DE SENA PINHEIRO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DAVID LUCIANO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MARIANA STEPHANE</a:t>
            </a:r>
            <a:endParaRPr lang="pt-BR" sz="3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pt-BR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&lt;CC – P4&gt;</a:t>
            </a:r>
            <a:endParaRPr lang="pt-BR" sz="3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João Pessoa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2015.1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1720" y="404664"/>
            <a:ext cx="571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CENTRO UNIVERSITÁRIO DE JOÃO PESSOA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COORDENAÇÃO DE CIÊNCIA DA COMPUTAÇÃO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Requisito</a:t>
            </a:r>
            <a:r>
              <a:rPr lang="en-US" dirty="0" smtClean="0"/>
              <a:t> Especial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err="1" smtClean="0">
                <a:solidFill>
                  <a:srgbClr val="FF0000"/>
                </a:solidFill>
              </a:rPr>
              <a:t>Nosso</a:t>
            </a:r>
            <a:r>
              <a:rPr lang="en-US" dirty="0" smtClean="0">
                <a:solidFill>
                  <a:srgbClr val="FF0000"/>
                </a:solidFill>
              </a:rPr>
              <a:t> Software </a:t>
            </a:r>
            <a:r>
              <a:rPr lang="en-US" dirty="0" err="1" smtClean="0">
                <a:solidFill>
                  <a:srgbClr val="FF0000"/>
                </a:solidFill>
              </a:rPr>
              <a:t>foi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desenvolvido</a:t>
            </a:r>
            <a:r>
              <a:rPr lang="en-US" dirty="0" smtClean="0">
                <a:solidFill>
                  <a:srgbClr val="FF0000"/>
                </a:solidFill>
              </a:rPr>
              <a:t> para o </a:t>
            </a:r>
            <a:r>
              <a:rPr lang="en-US" dirty="0" err="1" smtClean="0">
                <a:solidFill>
                  <a:srgbClr val="FF0000"/>
                </a:solidFill>
              </a:rPr>
              <a:t>Usuário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Basico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todo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usuario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busca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facilidade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interagir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praticidade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Pensando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nisso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nós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colocamos</a:t>
            </a:r>
            <a:r>
              <a:rPr lang="en-US" dirty="0" smtClean="0">
                <a:solidFill>
                  <a:srgbClr val="FF0000"/>
                </a:solidFill>
              </a:rPr>
              <a:t> um </a:t>
            </a:r>
            <a:r>
              <a:rPr lang="en-US" dirty="0" smtClean="0"/>
              <a:t>SISTEMA DE ATALHOS DE TECLADO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faz</a:t>
            </a:r>
            <a:r>
              <a:rPr lang="en-US" dirty="0" smtClean="0">
                <a:solidFill>
                  <a:srgbClr val="FF0000"/>
                </a:solidFill>
              </a:rPr>
              <a:t> as </a:t>
            </a:r>
            <a:r>
              <a:rPr lang="en-US" dirty="0" err="1" smtClean="0">
                <a:solidFill>
                  <a:srgbClr val="FF0000"/>
                </a:solidFill>
              </a:rPr>
              <a:t>principais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ações</a:t>
            </a:r>
            <a:r>
              <a:rPr lang="en-US" dirty="0" smtClean="0">
                <a:solidFill>
                  <a:srgbClr val="FF0000"/>
                </a:solidFill>
              </a:rPr>
              <a:t> do </a:t>
            </a:r>
            <a:r>
              <a:rPr lang="en-US" dirty="0" err="1" smtClean="0">
                <a:solidFill>
                  <a:srgbClr val="FF0000"/>
                </a:solidFill>
              </a:rPr>
              <a:t>programa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</a:t>
            </a:r>
            <a:r>
              <a:rPr lang="pt-BR" dirty="0" smtClean="0"/>
              <a:t>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1026" name="Picture 2" descr="http://4.bp.blogspot.com/--ze1PA73sgU/TsfbTjFyw7I/AAAAAAAABP0/q_5icJrmJTc/s1600/Nova%2BImagem%2B%2525286%2525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15172"/>
            <a:ext cx="2952328" cy="183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Obrigado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e experiência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pt-BR" dirty="0" smtClean="0">
                <a:solidFill>
                  <a:srgbClr val="FF0000"/>
                </a:solidFill>
              </a:rPr>
              <a:t>Durante a produção do nosso projeto descobrimos que a programação tem vários obstáculos vistos apenas na prática e vivenciados pela </a:t>
            </a:r>
            <a:r>
              <a:rPr lang="pt-BR" dirty="0" smtClean="0">
                <a:solidFill>
                  <a:srgbClr val="FF0000"/>
                </a:solidFill>
              </a:rPr>
              <a:t>equipe.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Telas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experiência</a:t>
            </a:r>
            <a:r>
              <a:rPr lang="en-US" dirty="0" smtClean="0">
                <a:solidFill>
                  <a:srgbClr val="FF0000"/>
                </a:solidFill>
              </a:rPr>
              <a:t> do </a:t>
            </a:r>
            <a:r>
              <a:rPr lang="en-US" dirty="0" err="1" smtClean="0">
                <a:solidFill>
                  <a:srgbClr val="FF0000"/>
                </a:solidFill>
              </a:rPr>
              <a:t>usuário</a:t>
            </a:r>
            <a:r>
              <a:rPr lang="en-US" dirty="0" smtClean="0">
                <a:solidFill>
                  <a:srgbClr val="FF0000"/>
                </a:solidFill>
              </a:rPr>
              <a:t> com o Mad System tem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ser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melhor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neste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objetivo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nossa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equipe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empenhada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desenvolveu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projeto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6851104" cy="942231"/>
          </a:xfrm>
        </p:spPr>
        <p:txBody>
          <a:bodyPr/>
          <a:lstStyle/>
          <a:p>
            <a:r>
              <a:rPr lang="en-US" dirty="0" smtClean="0"/>
              <a:t>MAD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Tela</a:t>
            </a:r>
            <a:r>
              <a:rPr lang="en-US" dirty="0" smtClean="0">
                <a:solidFill>
                  <a:srgbClr val="FF0000"/>
                </a:solidFill>
              </a:rPr>
              <a:t> Principal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26" y="2780928"/>
            <a:ext cx="50387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8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6851104" cy="942231"/>
          </a:xfrm>
        </p:spPr>
        <p:txBody>
          <a:bodyPr/>
          <a:lstStyle/>
          <a:p>
            <a:r>
              <a:rPr lang="en-US" dirty="0" smtClean="0"/>
              <a:t>MAD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Tela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Cadastro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49911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6851104" cy="942231"/>
          </a:xfrm>
        </p:spPr>
        <p:txBody>
          <a:bodyPr/>
          <a:lstStyle/>
          <a:p>
            <a:r>
              <a:rPr lang="en-US" dirty="0" smtClean="0"/>
              <a:t>MAD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9"/>
            <a:ext cx="8229600" cy="4032448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Tela</a:t>
            </a:r>
            <a:r>
              <a:rPr lang="en-US" dirty="0" smtClean="0">
                <a:solidFill>
                  <a:srgbClr val="FF0000"/>
                </a:solidFill>
              </a:rPr>
              <a:t> Principal Com </a:t>
            </a:r>
            <a:r>
              <a:rPr lang="en-US" dirty="0" err="1" smtClean="0">
                <a:solidFill>
                  <a:srgbClr val="FF0000"/>
                </a:solidFill>
              </a:rPr>
              <a:t>Listagem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Contas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49911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6851104" cy="942231"/>
          </a:xfrm>
        </p:spPr>
        <p:txBody>
          <a:bodyPr/>
          <a:lstStyle/>
          <a:p>
            <a:r>
              <a:rPr lang="en-US" dirty="0" smtClean="0"/>
              <a:t>MAD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9"/>
            <a:ext cx="8229600" cy="4032448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Tela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Buscas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52" y="2996952"/>
            <a:ext cx="4953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6851104" cy="942231"/>
          </a:xfrm>
        </p:spPr>
        <p:txBody>
          <a:bodyPr/>
          <a:lstStyle/>
          <a:p>
            <a:r>
              <a:rPr lang="en-US" dirty="0" smtClean="0"/>
              <a:t>MAD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9"/>
            <a:ext cx="8229600" cy="4032448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Tela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Alterações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50220"/>
            <a:ext cx="50101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0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6851104" cy="942231"/>
          </a:xfrm>
        </p:spPr>
        <p:txBody>
          <a:bodyPr/>
          <a:lstStyle/>
          <a:p>
            <a:r>
              <a:rPr lang="en-US" dirty="0" smtClean="0"/>
              <a:t>MAD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9"/>
            <a:ext cx="8229600" cy="4032448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Tela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Informações</a:t>
            </a:r>
            <a:r>
              <a:rPr lang="en-US" dirty="0" smtClean="0">
                <a:solidFill>
                  <a:srgbClr val="FF0000"/>
                </a:solidFill>
              </a:rPr>
              <a:t> Do Sistema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996952"/>
            <a:ext cx="49911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6815</TotalTime>
  <Words>191</Words>
  <Application>Microsoft Office PowerPoint</Application>
  <PresentationFormat>Apresentação na tela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Modelos de Aula Unipetech 2012</vt:lpstr>
      <vt:lpstr>Modelo de apresentação do projeto final</vt:lpstr>
      <vt:lpstr>Equipe e experiência</vt:lpstr>
      <vt:lpstr>Telas do sistema</vt:lpstr>
      <vt:lpstr>MAD SYSTEM</vt:lpstr>
      <vt:lpstr>MAD SYSTEM</vt:lpstr>
      <vt:lpstr>MAD SYSTEM</vt:lpstr>
      <vt:lpstr>MAD SYSTEM</vt:lpstr>
      <vt:lpstr>MAD SYSTEM</vt:lpstr>
      <vt:lpstr>MAD SYSTEM</vt:lpstr>
      <vt:lpstr>Requisito Especial</vt:lpstr>
      <vt:lpstr>Apresentação do PowerPoint</vt:lpstr>
    </vt:vector>
  </TitlesOfParts>
  <Company>Ipe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AILTON</cp:lastModifiedBy>
  <cp:revision>1137</cp:revision>
  <dcterms:created xsi:type="dcterms:W3CDTF">2012-07-20T20:22:31Z</dcterms:created>
  <dcterms:modified xsi:type="dcterms:W3CDTF">2015-06-09T17:26:14Z</dcterms:modified>
</cp:coreProperties>
</file>