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809-D08D-4D7B-99C7-E1349053E5EE}" type="datetimeFigureOut">
              <a:rPr lang="sk-SK" smtClean="0"/>
              <a:t>04.10.2018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8A70E-39D4-4398-9F7B-03C79FBC6C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481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809-D08D-4D7B-99C7-E1349053E5EE}" type="datetimeFigureOut">
              <a:rPr lang="sk-SK" smtClean="0"/>
              <a:t>04.10.2018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8A70E-39D4-4398-9F7B-03C79FBC6C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882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809-D08D-4D7B-99C7-E1349053E5EE}" type="datetimeFigureOut">
              <a:rPr lang="sk-SK" smtClean="0"/>
              <a:t>04.10.2018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8A70E-39D4-4398-9F7B-03C79FBC6C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224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809-D08D-4D7B-99C7-E1349053E5EE}" type="datetimeFigureOut">
              <a:rPr lang="sk-SK" smtClean="0"/>
              <a:t>04.10.2018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8A70E-39D4-4398-9F7B-03C79FBC6C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8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809-D08D-4D7B-99C7-E1349053E5EE}" type="datetimeFigureOut">
              <a:rPr lang="sk-SK" smtClean="0"/>
              <a:t>04.10.2018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8A70E-39D4-4398-9F7B-03C79FBC6C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52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809-D08D-4D7B-99C7-E1349053E5EE}" type="datetimeFigureOut">
              <a:rPr lang="sk-SK" smtClean="0"/>
              <a:t>04.10.2018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8A70E-39D4-4398-9F7B-03C79FBC6C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270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809-D08D-4D7B-99C7-E1349053E5EE}" type="datetimeFigureOut">
              <a:rPr lang="sk-SK" smtClean="0"/>
              <a:t>04.10.2018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8A70E-39D4-4398-9F7B-03C79FBC6C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517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809-D08D-4D7B-99C7-E1349053E5EE}" type="datetimeFigureOut">
              <a:rPr lang="sk-SK" smtClean="0"/>
              <a:t>04.10.2018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8A70E-39D4-4398-9F7B-03C79FBC6C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45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809-D08D-4D7B-99C7-E1349053E5EE}" type="datetimeFigureOut">
              <a:rPr lang="sk-SK" smtClean="0"/>
              <a:t>04.10.2018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8A70E-39D4-4398-9F7B-03C79FBC6C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075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809-D08D-4D7B-99C7-E1349053E5EE}" type="datetimeFigureOut">
              <a:rPr lang="sk-SK" smtClean="0"/>
              <a:t>04.10.2018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8A70E-39D4-4398-9F7B-03C79FBC6C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110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809-D08D-4D7B-99C7-E1349053E5EE}" type="datetimeFigureOut">
              <a:rPr lang="sk-SK" smtClean="0"/>
              <a:t>04.10.2018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8A70E-39D4-4398-9F7B-03C79FBC6C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893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4809-D08D-4D7B-99C7-E1349053E5EE}" type="datetimeFigureOut">
              <a:rPr lang="sk-SK" smtClean="0"/>
              <a:t>04.10.2018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8A70E-39D4-4398-9F7B-03C79FBC6C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193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Marian Bednarik</dc:creator>
  <cp:lastModifiedBy>Marian Bednarik</cp:lastModifiedBy>
  <cp:revision>1</cp:revision>
  <dcterms:created xsi:type="dcterms:W3CDTF">2018-10-04T09:35:05Z</dcterms:created>
  <dcterms:modified xsi:type="dcterms:W3CDTF">2018-10-04T09:35:19Z</dcterms:modified>
</cp:coreProperties>
</file>