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ousin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usine-bold.fntdata"/><Relationship Id="rId16" Type="http://schemas.openxmlformats.org/officeDocument/2006/relationships/font" Target="fonts/Cousine-regular.fntdata"/><Relationship Id="rId5" Type="http://schemas.openxmlformats.org/officeDocument/2006/relationships/slide" Target="slides/slide1.xml"/><Relationship Id="rId19" Type="http://schemas.openxmlformats.org/officeDocument/2006/relationships/font" Target="fonts/Cousine-boldItalic.fntdata"/><Relationship Id="rId6" Type="http://schemas.openxmlformats.org/officeDocument/2006/relationships/slide" Target="slides/slide2.xml"/><Relationship Id="rId18" Type="http://schemas.openxmlformats.org/officeDocument/2006/relationships/font" Target="fonts/Cousin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b3760c2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b3760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ab996fe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ab996f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ab996fe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ab996f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CRABBER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by Mariyan and Martin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Phone view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Така мислим да направим да изглеждат контролите на мобилно устройство</a:t>
            </a:r>
            <a:endParaRPr sz="1800"/>
          </a:p>
        </p:txBody>
      </p:sp>
      <p:sp>
        <p:nvSpPr>
          <p:cNvPr id="138" name="Google Shape;138;p2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40" name="Google Shape;140;p2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108" y="785800"/>
            <a:ext cx="2012817" cy="35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ctrTitle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Благодарим за вниманието!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71" name="Google Shape;71;p12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73" name="Google Shape;73;p1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74" name="Google Shape;74;p12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2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2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2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78" name="Google Shape;78;p12"/>
          <p:cNvSpPr txBox="1"/>
          <p:nvPr>
            <p:ph idx="4294967295" type="ctrTitle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Здравейте</a:t>
            </a:r>
            <a:endParaRPr b="1" sz="6000"/>
          </a:p>
        </p:txBody>
      </p:sp>
      <p:sp>
        <p:nvSpPr>
          <p:cNvPr id="79" name="Google Shape;79;p12"/>
          <p:cNvSpPr txBox="1"/>
          <p:nvPr>
            <p:ph idx="4294967295" type="subTitle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Ние сме Мариян и Мартин</a:t>
            </a:r>
            <a:endParaRPr sz="3600"/>
          </a:p>
        </p:txBody>
      </p:sp>
      <p:sp>
        <p:nvSpPr>
          <p:cNvPr id="80" name="Google Shape;80;p12"/>
          <p:cNvSpPr txBox="1"/>
          <p:nvPr>
            <p:ph idx="4294967295" type="body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Ученици от туес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Обичаме механика и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програмиране</a:t>
            </a:r>
            <a:endParaRPr sz="1800"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600" y="2477150"/>
            <a:ext cx="2174349" cy="200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Какво ще правим ?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Винаги сме харесвали състезанията и затова решихме да правим Battle bot.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Нашия робот има формата на рак.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Оръжието му ще наподобява щипките на рака, но вместо да щипят, ще режат!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2993500"/>
            <a:ext cx="1530350" cy="1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Ето как ще изгле</a:t>
            </a:r>
            <a:r>
              <a:rPr lang="en" sz="2900"/>
              <a:t>жда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CRABBER</a:t>
            </a:r>
            <a:endParaRPr sz="29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НУЖНИ МАТЕРИАЛИ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Каква електроника ще ни трябва?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1 х Arduino UNO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1 x Bluetooth module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2 x DC Motors (за резачките)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2 X Gear Motors (за гумите)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2 x Motor Driver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И още други консумативи.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 какво ще е корпуса?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Мястото, където стои цялата електроника ще е дъска.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Отстрани около дъската ще има стоманен лист около 5мм широк, който ще е защитата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Оръжията ще бъдат две метални тръби, които в края ще имат диамантен диск за рязане.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41450" y="400911"/>
            <a:ext cx="4889700" cy="138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Принципна схема</a:t>
            </a:r>
            <a:endParaRPr i="1" sz="29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 на работа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Добавяме електроника и</a:t>
            </a:r>
            <a:endParaRPr sz="18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Кода за управлението</a:t>
            </a:r>
            <a:endParaRPr sz="18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Бием всички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129" name="Google Shape;129;p19"/>
          <p:cNvCxnSpPr>
            <a:stCxn id="130" idx="2"/>
            <a:endCxn id="127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31" name="Google Shape;131;p19"/>
          <p:cNvCxnSpPr>
            <a:stCxn id="127" idx="2"/>
            <a:endCxn id="128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Съзвадваме корпуса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