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CA90EE7-E5DC-4211-B427-717780125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666750"/>
            <a:ext cx="69246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7D252-2630-4F63-9AE8-C02D15A38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 que nossa empresa oferece?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65C4C7-0DF7-40B0-862D-57A124D29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/>
              <a:t>SEGURANÇA</a:t>
            </a:r>
          </a:p>
          <a:p>
            <a:pPr lvl="0"/>
            <a:r>
              <a:rPr lang="pt-BR" dirty="0"/>
              <a:t>MANUTENÇÃO DE SISTEMAS</a:t>
            </a:r>
          </a:p>
          <a:p>
            <a:pPr lvl="0"/>
            <a:r>
              <a:rPr lang="pt-BR" dirty="0"/>
              <a:t>SERVIÇOS DE REDE</a:t>
            </a:r>
          </a:p>
          <a:p>
            <a:pPr lvl="0"/>
            <a:r>
              <a:rPr lang="pt-BR" dirty="0"/>
              <a:t>Design e manutenção de sites</a:t>
            </a:r>
          </a:p>
        </p:txBody>
      </p:sp>
    </p:spTree>
    <p:extLst>
      <p:ext uri="{BB962C8B-B14F-4D97-AF65-F5344CB8AC3E}">
        <p14:creationId xmlns:p14="http://schemas.microsoft.com/office/powerpoint/2010/main" val="386798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2E399-C954-4680-B5F4-D66989D9E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Quais as vantagens de você utilizar nossos serviços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D8C4B7-5163-4EE4-AC37-34CA14DBB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Preços acessíveis</a:t>
            </a:r>
          </a:p>
          <a:p>
            <a:r>
              <a:rPr lang="pt-BR" dirty="0"/>
              <a:t>Qualidade superior</a:t>
            </a:r>
          </a:p>
          <a:p>
            <a:r>
              <a:rPr lang="pt-BR" dirty="0"/>
              <a:t>Contato rápido e fácil</a:t>
            </a:r>
          </a:p>
          <a:p>
            <a:r>
              <a:rPr lang="pt-BR" dirty="0"/>
              <a:t>Ótimos desenvolvedores</a:t>
            </a:r>
          </a:p>
        </p:txBody>
      </p:sp>
    </p:spTree>
    <p:extLst>
      <p:ext uri="{BB962C8B-B14F-4D97-AF65-F5344CB8AC3E}">
        <p14:creationId xmlns:p14="http://schemas.microsoft.com/office/powerpoint/2010/main" val="1357460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</TotalTime>
  <Words>36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Circuito</vt:lpstr>
      <vt:lpstr>Apresentação do PowerPoint</vt:lpstr>
      <vt:lpstr>O que nossa empresa oferece?</vt:lpstr>
      <vt:lpstr>Quais as vantagens de você utilizar nossos serviços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</cp:revision>
  <dcterms:created xsi:type="dcterms:W3CDTF">2023-04-10T12:38:05Z</dcterms:created>
  <dcterms:modified xsi:type="dcterms:W3CDTF">2023-04-10T12:54:49Z</dcterms:modified>
</cp:coreProperties>
</file>