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6" r:id="rId3"/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PT Sans Narrow"/>
      <p:regular r:id="rId20"/>
      <p:bold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Montserrat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OpenSans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56790" y="6333133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85800" y="2111123"/>
            <a:ext cx="7772400" cy="1546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556790" y="6333133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692273" y="1600200"/>
            <a:ext cx="3994499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56790" y="6333133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0" y="6333133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0" y="6333133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2" type="sldNum"/>
          </p:nvPr>
        </p:nvSpPr>
        <p:spPr>
          <a:xfrm>
            <a:off x="8556790" y="6333133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Shape 80"/>
          <p:cNvGrpSpPr/>
          <p:nvPr/>
        </p:nvGrpSpPr>
        <p:grpSpPr>
          <a:xfrm>
            <a:off x="1004144" y="1362666"/>
            <a:ext cx="7136667" cy="203194"/>
            <a:chOff x="1346428" y="1011300"/>
            <a:chExt cx="6452100" cy="152400"/>
          </a:xfrm>
        </p:grpSpPr>
        <p:cxnSp>
          <p:nvCxnSpPr>
            <p:cNvPr id="81" name="Shape 81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rgbClr val="F7B61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Shape 82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rgbClr val="F7B61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3" name="Shape 83"/>
          <p:cNvGrpSpPr/>
          <p:nvPr/>
        </p:nvGrpSpPr>
        <p:grpSpPr>
          <a:xfrm>
            <a:off x="1004151" y="5292001"/>
            <a:ext cx="7136667" cy="203194"/>
            <a:chOff x="1346435" y="3969087"/>
            <a:chExt cx="6452100" cy="152400"/>
          </a:xfrm>
        </p:grpSpPr>
        <p:cxnSp>
          <p:nvCxnSpPr>
            <p:cNvPr id="84" name="Shape 84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rgbClr val="F7B61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Shape 85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rgbClr val="F7B61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6" name="Shape 86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400"/>
            </a:lvl1pPr>
            <a:lvl2pPr lvl="1" rtl="0" algn="ctr">
              <a:spcBef>
                <a:spcPts val="0"/>
              </a:spcBef>
              <a:buSzPct val="100000"/>
              <a:defRPr sz="5400"/>
            </a:lvl2pPr>
            <a:lvl3pPr lvl="2" rtl="0" algn="ctr">
              <a:spcBef>
                <a:spcPts val="0"/>
              </a:spcBef>
              <a:buSzPct val="100000"/>
              <a:defRPr sz="5400"/>
            </a:lvl3pPr>
            <a:lvl4pPr lvl="3" rtl="0" algn="ctr">
              <a:spcBef>
                <a:spcPts val="0"/>
              </a:spcBef>
              <a:buSzPct val="100000"/>
              <a:defRPr sz="5400"/>
            </a:lvl4pPr>
            <a:lvl5pPr lvl="4" rtl="0" algn="ctr">
              <a:spcBef>
                <a:spcPts val="0"/>
              </a:spcBef>
              <a:buSzPct val="100000"/>
              <a:defRPr sz="5400"/>
            </a:lvl5pPr>
            <a:lvl6pPr lvl="5" rtl="0" algn="ctr">
              <a:spcBef>
                <a:spcPts val="0"/>
              </a:spcBef>
              <a:buSzPct val="100000"/>
              <a:defRPr sz="5400"/>
            </a:lvl6pPr>
            <a:lvl7pPr lvl="6" rtl="0" algn="ctr">
              <a:spcBef>
                <a:spcPts val="0"/>
              </a:spcBef>
              <a:buSzPct val="100000"/>
              <a:defRPr sz="5400"/>
            </a:lvl7pPr>
            <a:lvl8pPr lvl="7" rtl="0" algn="ctr">
              <a:spcBef>
                <a:spcPts val="0"/>
              </a:spcBef>
              <a:buSzPct val="100000"/>
              <a:defRPr sz="5400"/>
            </a:lvl8pPr>
            <a:lvl9pPr lvl="8" rtl="0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50" y="-25200"/>
            <a:ext cx="9144000" cy="3428700"/>
          </a:xfrm>
          <a:prstGeom prst="rect">
            <a:avLst/>
          </a:prstGeom>
          <a:solidFill>
            <a:srgbClr val="F7B61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311700" y="4236000"/>
            <a:ext cx="8571300" cy="1256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rgbClr val="F7B61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688233"/>
            <a:ext cx="3999900" cy="440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4832400" y="1688233"/>
            <a:ext cx="3999900" cy="440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  <p:sp>
        <p:nvSpPr>
          <p:cNvPr id="103" name="Shape 103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rgbClr val="F7B61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rgbClr val="F7B617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rgbClr val="F7B61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6" name="Shape 116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Shape 117"/>
          <p:cNvSpPr txBox="1"/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265500" y="36358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19" name="Shape 11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5640966"/>
            <a:ext cx="5998800" cy="798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type="title"/>
          </p:nvPr>
        </p:nvSpPr>
        <p:spPr>
          <a:xfrm>
            <a:off x="311700" y="1739800"/>
            <a:ext cx="8520600" cy="205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3994200"/>
            <a:ext cx="8520600" cy="14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56790" y="6333133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ED2251"/>
              </a:buClr>
              <a:buSzPct val="100000"/>
              <a:buFont typeface="Josefin Sans"/>
              <a:buNone/>
              <a:defRPr b="1" sz="3600">
                <a:solidFill>
                  <a:srgbClr val="ED225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Josefin Sans"/>
              <a:defRPr sz="18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Josefin Sans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Josefin Sans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Josefin Sans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Josefin Sans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Josefin Sans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Josefin Sans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Josefin Sans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Josefin Sans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Relationship Id="rId4" Type="http://schemas.openxmlformats.org/officeDocument/2006/relationships/hyperlink" Target="https://vimeo.com/43338103" TargetMode="External"/><Relationship Id="rId5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Relationship Id="rId4" Type="http://schemas.openxmlformats.org/officeDocument/2006/relationships/hyperlink" Target="http://plugins.imdanishiqbal.com/section-scroll/" TargetMode="External"/><Relationship Id="rId5" Type="http://schemas.openxmlformats.org/officeDocument/2006/relationships/hyperlink" Target="http://www.jqueryscript.net/animation/Simulating-Typing-Deleting-Selecting-Text-With-jQuery-typewrite.html" TargetMode="External"/><Relationship Id="rId6" Type="http://schemas.openxmlformats.org/officeDocument/2006/relationships/hyperlink" Target="http://www.jqueryscript.net/animation/jQuery-Plugin-For-CSS-Easing-Based-Scroll-Animations-circus-scroll-twee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AAE27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769925" y="2332525"/>
            <a:ext cx="8155200" cy="20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7000">
                <a:solidFill>
                  <a:srgbClr val="3C3C3B"/>
                </a:solidFill>
                <a:latin typeface="Montserrat"/>
                <a:ea typeface="Montserrat"/>
                <a:cs typeface="Montserrat"/>
                <a:sym typeface="Montserrat"/>
              </a:rPr>
              <a:t>Ejercicio Prototypers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C3C3B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544500" y="667650"/>
            <a:ext cx="8167500" cy="49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Nature</a:t>
            </a:r>
          </a:p>
        </p:txBody>
      </p:sp>
      <p:cxnSp>
        <p:nvCxnSpPr>
          <p:cNvPr id="141" name="Shape 141"/>
          <p:cNvCxnSpPr/>
          <p:nvPr/>
        </p:nvCxnSpPr>
        <p:spPr>
          <a:xfrm>
            <a:off x="4239150" y="4824175"/>
            <a:ext cx="665700" cy="0"/>
          </a:xfrm>
          <a:prstGeom prst="straightConnector1">
            <a:avLst/>
          </a:prstGeom>
          <a:noFill/>
          <a:ln cap="flat" cmpd="sng" w="1143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Ejercicios Propotypers 1</a:t>
            </a:r>
          </a:p>
        </p:txBody>
      </p:sp>
      <p:cxnSp>
        <p:nvCxnSpPr>
          <p:cNvPr id="148" name="Shape 148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9" name="Shape 149"/>
          <p:cNvSpPr txBox="1"/>
          <p:nvPr>
            <p:ph idx="4294967295" type="body"/>
          </p:nvPr>
        </p:nvSpPr>
        <p:spPr>
          <a:xfrm>
            <a:off x="311700" y="1380621"/>
            <a:ext cx="8407200" cy="351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Nature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es un sitio web dedicado a los amantes de la naturaleza.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El sitio está construído con HTML, Sass y algunas funcionalidades con plugins de jQuery.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El sitio también se encuentra adaptado para dispositivos móviles.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C3C3B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544500" y="667650"/>
            <a:ext cx="8167500" cy="49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Proceso</a:t>
            </a:r>
          </a:p>
        </p:txBody>
      </p:sp>
      <p:cxnSp>
        <p:nvCxnSpPr>
          <p:cNvPr id="155" name="Shape 155"/>
          <p:cNvCxnSpPr/>
          <p:nvPr/>
        </p:nvCxnSpPr>
        <p:spPr>
          <a:xfrm>
            <a:off x="4239150" y="4824175"/>
            <a:ext cx="665700" cy="0"/>
          </a:xfrm>
          <a:prstGeom prst="straightConnector1">
            <a:avLst/>
          </a:prstGeom>
          <a:noFill/>
          <a:ln cap="flat" cmpd="sng" w="1143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Ejercicios Propotypers 1</a:t>
            </a:r>
          </a:p>
        </p:txBody>
      </p:sp>
      <p:cxnSp>
        <p:nvCxnSpPr>
          <p:cNvPr id="162" name="Shape 162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3" name="Shape 163"/>
          <p:cNvSpPr txBox="1"/>
          <p:nvPr>
            <p:ph idx="4294967295" type="body"/>
          </p:nvPr>
        </p:nvSpPr>
        <p:spPr>
          <a:xfrm>
            <a:off x="5805450" y="1380625"/>
            <a:ext cx="3186600" cy="447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Los puntos que se ven en el costado izquierdo es la implementación de Section Scroll. Cada vez que se hace click en uno de ellos, debe llevar a la sección correspondiente. El texto e imagen bajo el header deben animarse con con Circus Scroll.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El texto del header debe animarse con Typewrite.</a:t>
            </a:r>
          </a:p>
        </p:txBody>
      </p:sp>
      <p:pic>
        <p:nvPicPr>
          <p:cNvPr descr="n1.png"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575" y="1380625"/>
            <a:ext cx="5458825" cy="447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Ejercicios Propotypers 1</a:t>
            </a:r>
          </a:p>
        </p:txBody>
      </p:sp>
      <p:cxnSp>
        <p:nvCxnSpPr>
          <p:cNvPr id="171" name="Shape 171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2" name="Shape 172"/>
          <p:cNvSpPr txBox="1"/>
          <p:nvPr>
            <p:ph idx="4294967295" type="body"/>
          </p:nvPr>
        </p:nvSpPr>
        <p:spPr>
          <a:xfrm>
            <a:off x="5805450" y="1380625"/>
            <a:ext cx="3186600" cy="447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Se debe insertar este video: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4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https://vimeo.com/43338103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</a:p>
        </p:txBody>
      </p:sp>
      <p:pic>
        <p:nvPicPr>
          <p:cNvPr descr="n2.png" id="173" name="Shape 1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437966"/>
            <a:ext cx="5500648" cy="378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Ejercicios Propotypers 1</a:t>
            </a:r>
          </a:p>
        </p:txBody>
      </p:sp>
      <p:cxnSp>
        <p:nvCxnSpPr>
          <p:cNvPr id="180" name="Shape 180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1" name="Shape 181"/>
          <p:cNvSpPr txBox="1"/>
          <p:nvPr>
            <p:ph idx="4294967295" type="body"/>
          </p:nvPr>
        </p:nvSpPr>
        <p:spPr>
          <a:xfrm>
            <a:off x="5805450" y="1380625"/>
            <a:ext cx="3186600" cy="447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Las imágenes de la galería deben animarse con Circus Scroll.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Debajo de la galería, debe crearse un footer con los datos que se ven en la imagen.</a:t>
            </a:r>
          </a:p>
        </p:txBody>
      </p:sp>
      <p:pic>
        <p:nvPicPr>
          <p:cNvPr descr="n3.png" id="182" name="Shape 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025" y="1376825"/>
            <a:ext cx="4662699" cy="410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C3C3B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/>
        </p:nvSpPr>
        <p:spPr>
          <a:xfrm>
            <a:off x="544500" y="667650"/>
            <a:ext cx="8167500" cy="49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Requerimientos Técnicos</a:t>
            </a:r>
          </a:p>
        </p:txBody>
      </p:sp>
      <p:cxnSp>
        <p:nvCxnSpPr>
          <p:cNvPr id="188" name="Shape 188"/>
          <p:cNvCxnSpPr/>
          <p:nvPr/>
        </p:nvCxnSpPr>
        <p:spPr>
          <a:xfrm>
            <a:off x="4239150" y="4824175"/>
            <a:ext cx="665700" cy="0"/>
          </a:xfrm>
          <a:prstGeom prst="straightConnector1">
            <a:avLst/>
          </a:prstGeom>
          <a:noFill/>
          <a:ln cap="flat" cmpd="sng" w="1143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Ejercicios Propotypers 1</a:t>
            </a:r>
          </a:p>
        </p:txBody>
      </p:sp>
      <p:cxnSp>
        <p:nvCxnSpPr>
          <p:cNvPr id="195" name="Shape 195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6" name="Shape 196"/>
          <p:cNvSpPr txBox="1"/>
          <p:nvPr>
            <p:ph idx="4294967295" type="body"/>
          </p:nvPr>
        </p:nvSpPr>
        <p:spPr>
          <a:xfrm>
            <a:off x="311700" y="1380628"/>
            <a:ext cx="8407200" cy="135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1.- Sass</a:t>
            </a:r>
          </a:p>
          <a:p>
            <a:pPr lvl="0">
              <a:spcBef>
                <a:spcPts val="0"/>
              </a:spcBef>
              <a:buNone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2.- Bootstrap</a:t>
            </a:r>
          </a:p>
          <a:p>
            <a:pPr lvl="0">
              <a:spcBef>
                <a:spcPts val="0"/>
              </a:spcBef>
              <a:buNone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3.- Section Scroll (</a:t>
            </a:r>
            <a:r>
              <a:rPr lang="es-419" sz="24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aquí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) </a:t>
            </a:r>
          </a:p>
          <a:p>
            <a:pPr lvl="0">
              <a:spcBef>
                <a:spcPts val="0"/>
              </a:spcBef>
              <a:buNone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4.- Typewrite (</a:t>
            </a:r>
            <a:r>
              <a:rPr lang="es-419" sz="24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aquí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5.- Circus Scroll (</a:t>
            </a:r>
            <a:r>
              <a:rPr lang="es-419" sz="24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6"/>
              </a:rPr>
              <a:t>aquí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Se debe descargar y enlazar los plugins correctamente, generar el css.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