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na Foudouli" userId="fd7b01aa33337f1e" providerId="LiveId" clId="{6D9633C1-D017-4D01-A7E5-BC38B7FED2F5}"/>
    <pc:docChg chg="custSel addSld modSld">
      <pc:chgData name="Marianna Foudouli" userId="fd7b01aa33337f1e" providerId="LiveId" clId="{6D9633C1-D017-4D01-A7E5-BC38B7FED2F5}" dt="2024-02-10T20:44:02.465" v="74" actId="20577"/>
      <pc:docMkLst>
        <pc:docMk/>
      </pc:docMkLst>
      <pc:sldChg chg="modSp new mod">
        <pc:chgData name="Marianna Foudouli" userId="fd7b01aa33337f1e" providerId="LiveId" clId="{6D9633C1-D017-4D01-A7E5-BC38B7FED2F5}" dt="2024-02-10T20:44:02.465" v="74" actId="20577"/>
        <pc:sldMkLst>
          <pc:docMk/>
          <pc:sldMk cId="1833853045" sldId="256"/>
        </pc:sldMkLst>
        <pc:spChg chg="mod">
          <ac:chgData name="Marianna Foudouli" userId="fd7b01aa33337f1e" providerId="LiveId" clId="{6D9633C1-D017-4D01-A7E5-BC38B7FED2F5}" dt="2024-02-10T20:43:48.337" v="31" actId="20577"/>
          <ac:spMkLst>
            <pc:docMk/>
            <pc:sldMk cId="1833853045" sldId="256"/>
            <ac:spMk id="2" creationId="{B8E05D3D-D28B-15D2-EC7D-11A5DFA51715}"/>
          </ac:spMkLst>
        </pc:spChg>
        <pc:spChg chg="mod">
          <ac:chgData name="Marianna Foudouli" userId="fd7b01aa33337f1e" providerId="LiveId" clId="{6D9633C1-D017-4D01-A7E5-BC38B7FED2F5}" dt="2024-02-10T20:44:02.465" v="74" actId="20577"/>
          <ac:spMkLst>
            <pc:docMk/>
            <pc:sldMk cId="1833853045" sldId="256"/>
            <ac:spMk id="3" creationId="{FEB3835A-8209-86CB-4825-FE6CC9CC02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A729-3534-4AD0-6D17-8F650C28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EB08-38DB-FAC4-3495-5C3029A6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A0B1-62C2-D638-EFA8-CF2EBA50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CC02-8FD0-B4B3-F0F1-6B0EA39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4C7C-D568-F959-4D03-7BDCF95A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2404-E97B-54EB-B8D1-22809E79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F075-FE6B-FE39-92E8-42B30B4B0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5E1D-8CFE-BCD7-EFC5-462BD227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7A3F-A4A6-1452-BD09-6ECB8509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20016-B445-91AE-F34F-7573DF1C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6A252-BAB9-DBE6-3BB6-BAF574B01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A5A0-5AE5-BBDD-D608-E7184EC87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28CC-25A5-556A-D17F-240DCD01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B6C0-9E69-8804-711C-38908837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124B-1D65-890B-A298-DB060AA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AA92-6738-1F7F-A9B0-4A8DCB47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EEF0-D4E8-E757-68C5-E6195620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871F-C19F-5FCC-50D7-3E48D5A7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F278-1B85-D1AD-BA33-70EF6C82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E42C-4434-7403-C8CB-544BFB3F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78DB-4F38-1057-FF8C-319B31CC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FD49-9B97-7433-0556-A64828EC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B9AA-5852-DCC3-3244-F7CC8196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BF08-5109-29DF-1356-1276A04C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462F-A44A-FC9E-5B07-C9CA28DA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711D-A515-86D6-997F-7993C6B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2C32-8399-E604-521D-385884EC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09F7-5C6F-DD30-3250-61727CD5F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2101-3CC6-7487-FC9B-FBBA14B6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40F6-4148-ADBA-2ACD-7D5F0EF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3FB0-5102-B554-045F-7C9E48A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DE7-2B0A-6FE8-D45E-E037D37F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B9334-9268-7894-0F4C-521772C2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085F3-6C78-48E0-D0BD-609F4C4CA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EBEF4-D075-9915-8A75-F5E2B8FE9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3F219-621F-3F83-8B4D-A8B1BAD4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05990-19A9-D6AB-8D63-31BFFDC0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7153D-097D-8303-7082-A5A39948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0054F-4CDC-C171-4ABA-01B3992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75B1-A0CE-87DF-7CC1-A1D926D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94F6-32BD-DE18-7FCD-C620BEB0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BB6E4-1449-CDAE-CDF5-C8B202F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FC20-3386-A98A-1B94-55A1F24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A481-72AE-DC9C-8057-9E599DB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7EC22-D259-D7F1-2F47-84F3E92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2A0A6-C08E-F576-C5EC-17B7988C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4A2A-AABE-4FC5-AC66-11286992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3369-4A1A-332B-0806-9533E1BE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0C5-BEC8-A99A-80B2-CAC46D07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254F-1062-A194-E88E-656883FD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BB03-5070-6FC7-7CF0-CBC9EA2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E5DD4-CA03-7233-1264-3D281220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C6B1-DABC-B5F4-5E98-56C09753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3E033-2340-10D1-3202-8ACEA3D27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8D86-D2EE-1A51-DCA8-23EC3115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6FC4-E200-86E8-FEFC-1444722B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7469F-3B97-D810-ABBE-4BBAFEF3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7B56-44FD-9023-EEC3-8765F62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D9A4-01EC-32EB-5638-44D22716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D0FF-DCBE-3DD1-D712-75918273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41B2-6C43-79B4-0722-E5827481E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8042-2B01-4471-9778-4A6D6E98A29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45A3-424B-8191-417C-CDA9424B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A6C1-4892-600A-2943-7659C77E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3C45-0EFB-45A8-ACCD-4D216063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D3D-D28B-15D2-EC7D-11A5DFA51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to be downloaded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835A-8209-86CB-4825-FE6CC9CC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checking </a:t>
            </a:r>
            <a:r>
              <a:rPr lang="en-US"/>
              <a:t>if different file types work</a:t>
            </a:r>
          </a:p>
        </p:txBody>
      </p:sp>
    </p:spTree>
    <p:extLst>
      <p:ext uri="{BB962C8B-B14F-4D97-AF65-F5344CB8AC3E}">
        <p14:creationId xmlns:p14="http://schemas.microsoft.com/office/powerpoint/2010/main" val="18338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1st project to be downloaded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project to be downloaded</dc:title>
  <dc:creator>Marianna Foudouli</dc:creator>
  <cp:lastModifiedBy>Marianna Foudouli</cp:lastModifiedBy>
  <cp:revision>1</cp:revision>
  <dcterms:created xsi:type="dcterms:W3CDTF">2024-02-10T20:43:36Z</dcterms:created>
  <dcterms:modified xsi:type="dcterms:W3CDTF">2024-02-10T20:44:06Z</dcterms:modified>
</cp:coreProperties>
</file>