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27A9-715D-BBAC-FAC0-4099F7072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9F1BD-C3C4-5128-6BC2-1FF4D3271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B0E82-6F45-BE58-C8F3-B001E2AE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68B2-2040-48C4-98E9-2C364A8E9AD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3098F-8371-0E05-A11B-E5BA9659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952A6-5FBF-FE54-DAE0-64097170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DAAB-ED47-4DC9-969B-4B8087F8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0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C427-FFF9-0A30-AA7E-50F68F03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D3E5B-58BD-D929-EC83-17BDAB934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D7758-830F-1436-3227-2D1D3AC9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68B2-2040-48C4-98E9-2C364A8E9AD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496B7-6522-BE29-4F2D-A2A1C547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38D5F-3490-7C53-0C76-127B2BD8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DAAB-ED47-4DC9-969B-4B8087F8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3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7DE36-70A7-FC2F-6C17-A54196963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E0AF1-1359-8161-9770-E6F0DF9F2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21F81-8301-6D50-EB4A-FA537C3E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68B2-2040-48C4-98E9-2C364A8E9AD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ADEB-5AB4-484F-0D18-CB64B56E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FC79E-7827-58CA-8EAC-5714B54A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DAAB-ED47-4DC9-969B-4B8087F8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6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F9E2-AB2F-468D-765F-1585CC2A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75EFF-17FB-DD7B-0DB5-C998A093A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21916-1EFD-0F81-F2EF-02FF1D9C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68B2-2040-48C4-98E9-2C364A8E9AD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6C2CB-C25C-1787-8B24-AECA03DF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5EC07-23AB-5FE2-41FA-5ECC0A24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DAAB-ED47-4DC9-969B-4B8087F8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8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29C1-2240-036B-4E9E-52E52315E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84503-2A9B-329A-E7C4-854D57287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C8592-BE1E-55A8-17A6-F8278A1E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68B2-2040-48C4-98E9-2C364A8E9AD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18349-B08C-4D38-506D-254FF2ACF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6C8D-0450-42C5-80A5-439F93A1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DAAB-ED47-4DC9-969B-4B8087F8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0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3903-9A7A-A930-B760-F517C684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6157D-A3BB-FB03-EF38-FA8B9DE83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D2F48-60A5-4174-EC47-BB8BF5215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CC2B2-8514-9A34-6CB1-411B0BFE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68B2-2040-48C4-98E9-2C364A8E9AD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3F7BA-8014-EB78-F9A2-FF106611E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C3DD0-22E6-0BE4-F983-65C98A5F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DAAB-ED47-4DC9-969B-4B8087F8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1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2475-EB90-9F66-1F5F-BF7B0D9B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EE02D-9632-4C4A-9013-9497042C2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80583-839C-4AC2-8EED-C71EB23EB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067BC-4BB7-28EF-0E9A-36BAF0380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4F512-B0E6-A499-B51D-6AA318106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8B1B06-34B7-6039-668C-D93E228EA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68B2-2040-48C4-98E9-2C364A8E9AD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56166-FBDF-15D9-8D80-29A6361C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B2045-A8E1-656F-BFBC-B6FF5378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DAAB-ED47-4DC9-969B-4B8087F8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3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59DC-CA49-219D-72F0-ABAE2EA7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09946-C5CF-02FA-9981-2159E000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68B2-2040-48C4-98E9-2C364A8E9AD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260E4-D9FF-C362-C78F-CD881848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D85F1-E07A-7775-BC52-82BC2BBC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DAAB-ED47-4DC9-969B-4B8087F8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4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7D480-EB6A-4022-8D66-7D0B2180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68B2-2040-48C4-98E9-2C364A8E9AD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B8D77-9183-34FB-83D7-74AE6B1E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D4F54-E5C6-D695-B56D-5E1825CD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DAAB-ED47-4DC9-969B-4B8087F8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3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4338-F330-85BF-6E5D-F231BC55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81E8B-6454-2425-61A4-DE31CA45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DE8E1-295C-A684-E185-6BA3A2FA3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27504-84D4-7F07-2475-6744A5A6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68B2-2040-48C4-98E9-2C364A8E9AD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7404F-384D-1B3F-7DB0-27A49658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5CA3A-3299-1A56-EF42-F42EFC03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DAAB-ED47-4DC9-969B-4B8087F8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0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B799-1C02-79B4-C2EE-68E5F8258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81C32-5477-9A48-3363-20C1AC22A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F3001-F49C-9EE3-2EE2-981142827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48AF5-BB40-A23A-8195-C1457A7C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68B2-2040-48C4-98E9-2C364A8E9AD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78891-ED5F-F6F7-75A6-4930A643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98D52-33D6-BA93-FA8D-BD144027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DAAB-ED47-4DC9-969B-4B8087F8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1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FC84E5-C8CD-1691-A458-CE4E32E3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B8E41-9EA1-7D02-3069-C1171955D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6D9DA-48DA-97A1-907C-DEBAA7947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B68B2-2040-48C4-98E9-2C364A8E9AD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C32D2-0ADD-F0E0-60F9-9E87190EE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F57C3-B497-2BDE-3B87-8860277CC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9DAAB-ED47-4DC9-969B-4B8087F8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1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912FC-B112-B756-B656-4A609853D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project to be downloaded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BFD86-3CA8-36E5-8C81-8B42DCEF3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Apparently they do :D </a:t>
            </a:r>
          </a:p>
        </p:txBody>
      </p:sp>
    </p:spTree>
    <p:extLst>
      <p:ext uri="{BB962C8B-B14F-4D97-AF65-F5344CB8AC3E}">
        <p14:creationId xmlns:p14="http://schemas.microsoft.com/office/powerpoint/2010/main" val="11843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2nd project to be downloaded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project to be downloaded</dc:title>
  <dc:creator>Marianna Foudouli</dc:creator>
  <cp:lastModifiedBy>Marianna Foudouli</cp:lastModifiedBy>
  <cp:revision>1</cp:revision>
  <dcterms:created xsi:type="dcterms:W3CDTF">2024-02-10T20:44:23Z</dcterms:created>
  <dcterms:modified xsi:type="dcterms:W3CDTF">2024-02-10T20:44:41Z</dcterms:modified>
</cp:coreProperties>
</file>