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C132DF-0CDD-489B-B307-BDF0DE24FC3E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59C-0B38-42C5-8AF3-9722E3B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B4E8-8D7A-490F-AD03-3A9CF0A1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1405-6920-4383-8BFA-44689A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6B59-AB55-41BE-8EAC-C4FF6E9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1B7D-6F4F-435F-A93A-5892B793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BCE9-CFED-487C-9270-CDE74B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A9C99-43FD-42D9-8D7F-73C184A0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660A-B9B9-4887-AE43-1E23EA8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3D6-963A-4065-8E2E-7F52216A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97E-4A72-400F-8AF4-EE53CD21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5EBF5-560E-4D99-AA6C-847E07DC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93015-35EF-4927-870F-8B50F0A2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7CFE-1483-4AD7-95AB-BD877E83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EA9E-963E-4203-9144-0FE1C7B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75A0-D998-4211-9C98-F20AEACE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D029-9B3F-4C6D-95D5-47037FCA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2CCB-82BF-4E37-8255-E85C9CFD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499D-D0C0-43DA-B600-868D0B3F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FAE-0A3D-4743-9761-0D837710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3689-526E-42F8-A123-F251FEC5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25F-238F-4A03-97BB-36E3636D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1B8-EC93-4BB9-914F-EC757E3E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4C1B-2CEF-4725-B6E8-A5CFCAC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977A-6C35-482E-B69C-2EE7161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3F29-0E23-4C16-898A-E18CC8C5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FCB-CE1B-4F81-909E-2374C5B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0C9-E09A-492A-8712-8935B27E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481E-4405-4241-B6D6-3ED047B37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171E-5466-48ED-92A6-EA5AC0C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079-9637-4B99-ABD1-B0609F6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F61-02F6-44EC-AF94-B268A55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8EA1-9D56-4BEB-A57D-377486A7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9C0B-269A-465A-97CF-49CA49ED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7BB4-3012-4D1A-B73F-6FCFCDE7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78CFC-4F38-441F-82A9-50E423291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1ABA-9CA5-4CA1-BA70-250260E0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1A88-E366-4313-B909-6B652633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2298B-B3B5-4A78-9627-77FDFA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803B-95C8-45F5-A13D-C23F017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90E7-28BD-4E09-8B36-ED2AD08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067E6-5FAE-467D-8622-49CD575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7CAD-9F6C-4625-A71A-E89BB29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87AC-D25D-4399-850C-ACF5E93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BA4B7-9ADC-4ABC-902D-5A6175B8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7A5AC-A57A-492F-A2A9-3381EAD5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1753-210A-46FF-B997-8957C33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7A6-5493-444C-8117-22B21A13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36A-B379-416B-9305-8209031B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C3D0-E632-400C-BD42-21F5C093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9FEB-320D-4CBE-A9E3-ED82DF5C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EC0B-9FF5-4013-A6F4-E0AC34C9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2E1B-91A8-4E8E-8471-333F7D4C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A702-141F-4178-9C52-92D1A25B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BDA74-7FB0-4C62-AFE6-E66A3ADE0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F7F1-8B6C-4AA7-987F-121DE2B2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D00E-B4F1-4A68-86E1-632583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0F15-C36C-4603-B0C6-4EF50BEF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E3F5-2943-4E12-B1BA-11BCC4F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79FA2-0FAB-4135-B220-2984EED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9F5E-F3A2-473C-96B9-471EBAB2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C938-2475-4D82-AE72-938F148F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5F8C-B654-4557-83AD-4BFFB64D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C6C5-4BCA-42E4-823E-CD393A17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2166-F739-4259-9A53-7D7F4D9ED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Jose’s Health Data Cavalcade Extravaganza!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5A788-0738-4A07-A918-4C876C2A0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supporting roles from:</a:t>
            </a:r>
          </a:p>
          <a:p>
            <a:r>
              <a:rPr lang="en-US" dirty="0" err="1"/>
              <a:t>Mirana</a:t>
            </a:r>
            <a:r>
              <a:rPr lang="en-US" dirty="0"/>
              <a:t> Chavez, Dwight </a:t>
            </a:r>
            <a:r>
              <a:rPr lang="en-US" dirty="0" err="1"/>
              <a:t>Mauk</a:t>
            </a:r>
            <a:r>
              <a:rPr lang="en-US" dirty="0"/>
              <a:t>, Robert Mabry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3D263-7CA0-4152-8F60-B2D76606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1039263"/>
            <a:ext cx="10275399" cy="5137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F29B7-DE59-4543-9A1B-7E70715F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25344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D3901-A57B-4B3D-8BF8-D00D301DE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8" y="1133048"/>
            <a:ext cx="10087830" cy="50439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7EE47-BDE7-4A94-8FF6-5BB2FA2B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23904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D47A-7F40-45CF-942A-BBDED07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8E71-E05C-4231-B8CA-E7EF904C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Jose’s Health Data Cavalcade Extravaganza!</vt:lpstr>
      <vt:lpstr>Bottom Causes of Death</vt:lpstr>
      <vt:lpstr>Top 2 Leading Causes of Death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Jose’s Health Data Cavalcade Extravaganza!</dc:title>
  <dc:creator>Robert Mabry</dc:creator>
  <cp:lastModifiedBy>Robert Mabry</cp:lastModifiedBy>
  <cp:revision>1</cp:revision>
  <dcterms:created xsi:type="dcterms:W3CDTF">2019-07-19T00:43:50Z</dcterms:created>
  <dcterms:modified xsi:type="dcterms:W3CDTF">2019-07-19T00:44:01Z</dcterms:modified>
</cp:coreProperties>
</file>