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66990-C953-094A-9F8A-A0866961BFB1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CD303-3D4D-5F4E-A8E8-914160735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CD303-3D4D-5F4E-A8E8-914160735F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6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CD303-3D4D-5F4E-A8E8-914160735F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41B1-0634-EC4D-B463-FE1F9B8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15402-5F24-5B4C-858C-3FEC48465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1CA2D-46D2-C74D-81AD-EB6021DC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B7F-DB86-DE4D-94EF-795C52D8FD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ED56-7E1F-234F-9093-7D4F3FC3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FF4DA-2DE3-F042-8DE5-DA7DFD92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6D1D-28EF-974F-A329-F112812D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E6FA-CC85-F641-B7CD-54EEAAEF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74475-91FC-B148-A28F-DC2E46383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3B501-EAC6-0F46-A761-3B50F7DF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B7F-DB86-DE4D-94EF-795C52D8FD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2105C-4402-7B4F-9F58-16D7539D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8654-49F0-4044-B2C9-2FA34F56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6D1D-28EF-974F-A329-F112812D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D5F2E-7261-024F-826B-99A52BA64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7A890-882C-2545-9DAC-4C007271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742D-6927-0941-B607-7DAA488E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B7F-DB86-DE4D-94EF-795C52D8FD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B2F4-B71D-9245-81C3-C5202710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DAA4-1812-9D47-B5D1-032CE173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6D1D-28EF-974F-A329-F112812D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8274-E4DB-B542-8125-68C40292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120F-4CD0-6C42-AA4D-525924C39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CFB51-F1FB-1949-9F2B-A59B3247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B7F-DB86-DE4D-94EF-795C52D8FD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9F0F-3D8F-7E43-9739-7EB1DB4E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A860-CC4C-2C47-97FE-98EECE38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6D1D-28EF-974F-A329-F112812D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1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C04A-A434-F94F-A680-619244FE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D797-2246-7F4E-8211-C0C07F2D0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D726-6CB2-BF41-BFF9-CEEE66A9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B7F-DB86-DE4D-94EF-795C52D8FD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7089-00B5-FD43-81A0-C6B42B76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B78B-47AD-5F42-851A-F64A79E6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6D1D-28EF-974F-A329-F112812D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1FB1-BC1D-E049-A287-25822615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FD1C-ED64-7A40-93D4-AFA501E4F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A7AB6-6DAE-1048-A25F-80D228ACB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FE1BA-8EE9-AB47-9A5B-2933BE44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B7F-DB86-DE4D-94EF-795C52D8FD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488EF-4E87-DB47-AF1D-78084CDC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989A9-C54B-A244-B016-40B3FC37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6D1D-28EF-974F-A329-F112812D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D65B-A4A0-DD4C-92CF-E270C805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9D372-E0AE-F14E-8F5E-2485E1512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7CD68-2A35-634F-94BC-56C8BEC52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F0975-A0FC-AC47-B0E2-577FBB50C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F6D55-7DE3-BE4F-A311-B04922F62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A88C4-9E23-C348-82C3-D224C514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B7F-DB86-DE4D-94EF-795C52D8FD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87503-96A8-1544-9A36-622FA6BE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78A57-6867-6541-A133-729EE44C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6D1D-28EF-974F-A329-F112812D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201C-DDCD-B046-8176-72752218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C12DD-A845-2943-94AC-14B4F970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B7F-DB86-DE4D-94EF-795C52D8FD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F5690-A558-4446-8027-AA990272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C6580-0551-B148-BB07-249CF1F5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6D1D-28EF-974F-A329-F112812D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4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D33E0-741B-924D-838F-433CC44E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B7F-DB86-DE4D-94EF-795C52D8FD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9D0D5-CF97-D94A-A9A1-A53E0157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9D44-38CE-6D4D-B090-7C3EB6A1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6D1D-28EF-974F-A329-F112812D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B59C-B539-0E4D-A70D-71D6228E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A92E-CDDD-6244-8078-E9FFCDC4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22AE5-AF02-9548-A552-114E0FD7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5E24-F678-8041-8C3A-C79E6C1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B7F-DB86-DE4D-94EF-795C52D8FD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1104D-6748-A344-9F37-D855C2A8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3E951-D04E-7E41-8405-9D9802D4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6D1D-28EF-974F-A329-F112812D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8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D7BE-0B17-1640-9C18-89BE88F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4FE89-301E-5B4E-AA7A-D93B5C9DE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FA238-EC5D-264C-AD5E-52BC22691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2BBD0-303E-D349-807B-EDF68C86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8B7F-DB86-DE4D-94EF-795C52D8FD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02FDB-3F39-2748-AE6B-FCCFB884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B76B0-A4EC-BE47-A29D-672B10B9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6D1D-28EF-974F-A329-F112812D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C6FE6-2B85-AE42-9C2C-40A07F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38B4A-5604-8846-BEA5-08F553D3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0153-BC85-B445-B993-676F460CD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8B7F-DB86-DE4D-94EF-795C52D8FD8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4B79E-00D7-BC46-8C86-2F3077DA9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0BCA-F126-7344-A84F-05920576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6D1D-28EF-974F-A329-F112812D5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649E-7251-6241-99FE-4EF4579D2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LEADING </a:t>
            </a:r>
            <a:br>
              <a:rPr lang="en-US" dirty="0"/>
            </a:br>
            <a:r>
              <a:rPr lang="en-US" b="1" dirty="0"/>
              <a:t>CAUSES OF DEATH IN USA </a:t>
            </a:r>
            <a:br>
              <a:rPr lang="en-US" b="1" dirty="0"/>
            </a:br>
            <a:r>
              <a:rPr lang="en-US" sz="5300" dirty="0"/>
              <a:t>(1999-2016)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33712-34FE-A147-B4A3-D5B1ABEA5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2088"/>
            <a:ext cx="9144000" cy="22844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Jose Luis </a:t>
            </a:r>
            <a:r>
              <a:rPr lang="en-US" dirty="0" err="1"/>
              <a:t>Bracho</a:t>
            </a:r>
            <a:endParaRPr lang="en-US" dirty="0"/>
          </a:p>
          <a:p>
            <a:r>
              <a:rPr lang="en-US" dirty="0"/>
              <a:t>Mariana Chavez</a:t>
            </a:r>
          </a:p>
          <a:p>
            <a:r>
              <a:rPr lang="en-US" dirty="0"/>
              <a:t>Dwight </a:t>
            </a:r>
            <a:r>
              <a:rPr lang="en-US" dirty="0" err="1"/>
              <a:t>Mauk</a:t>
            </a:r>
            <a:endParaRPr lang="en-US" dirty="0"/>
          </a:p>
          <a:p>
            <a:r>
              <a:rPr lang="en-US" dirty="0"/>
              <a:t>Robert Mabry</a:t>
            </a:r>
          </a:p>
        </p:txBody>
      </p:sp>
    </p:spTree>
    <p:extLst>
      <p:ext uri="{BB962C8B-B14F-4D97-AF65-F5344CB8AC3E}">
        <p14:creationId xmlns:p14="http://schemas.microsoft.com/office/powerpoint/2010/main" val="283260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7A54BB-CFDB-F84B-895A-7649B6752E5D}"/>
              </a:ext>
            </a:extLst>
          </p:cNvPr>
          <p:cNvSpPr/>
          <p:nvPr/>
        </p:nvSpPr>
        <p:spPr>
          <a:xfrm>
            <a:off x="391886" y="345665"/>
            <a:ext cx="104938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Null Hypothesis #1</a:t>
            </a:r>
          </a:p>
          <a:p>
            <a:endParaRPr lang="en-US" dirty="0"/>
          </a:p>
          <a:p>
            <a:r>
              <a:rPr lang="en-US" dirty="0"/>
              <a:t>- The trend observed on the decrease of death rate for Heart disease and Cancer (meaning, the decrease on age-adjusted death rate per 100,000 habitants) does not represent a significant improvement throughout the years.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D7C62A-456E-9F44-B9F7-FBB9B769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2161547"/>
            <a:ext cx="7340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9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441760-9DCA-A141-BDBE-753307DC0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32446"/>
            <a:ext cx="7988300" cy="4546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F96A8E-AC27-7F48-B2AD-18B8C3C4D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" y="4538303"/>
            <a:ext cx="772160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70816-275A-884C-B350-2B28F109C1F4}"/>
              </a:ext>
            </a:extLst>
          </p:cNvPr>
          <p:cNvSpPr txBox="1"/>
          <p:nvPr/>
        </p:nvSpPr>
        <p:spPr>
          <a:xfrm>
            <a:off x="217713" y="6194741"/>
            <a:ext cx="11117942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F_onewayResult(statistic=59.02123176539099,</a:t>
            </a:r>
            <a:r>
              <a:rPr lang="en-US" sz="2600" b="1" dirty="0"/>
              <a:t>pvalue=7.776019794385112e-08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87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9A71D5-1FC0-D24E-9C47-B7FE2A5CCA94}"/>
              </a:ext>
            </a:extLst>
          </p:cNvPr>
          <p:cNvSpPr/>
          <p:nvPr/>
        </p:nvSpPr>
        <p:spPr>
          <a:xfrm>
            <a:off x="203200" y="6197377"/>
            <a:ext cx="11205029" cy="49244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F_onewayResult(statistic=61.63588714863557, </a:t>
            </a:r>
            <a:r>
              <a:rPr lang="en-US" sz="2600" b="1" dirty="0"/>
              <a:t>pvalue=5.823484514575891e-08</a:t>
            </a:r>
            <a:r>
              <a:rPr lang="en-US" sz="2600" dirty="0"/>
              <a:t>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68B59-7B51-2A4C-9267-2AB983D99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5" y="29028"/>
            <a:ext cx="8382000" cy="45593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C3DE36-F466-2F42-8729-6B86C8FFE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85" y="4426633"/>
            <a:ext cx="8178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6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A36DAB-8874-EC49-AFCE-AF6A8F3A3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2" y="127000"/>
            <a:ext cx="9795022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0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369481-367E-8147-8A43-09FD19AC3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6" y="134256"/>
            <a:ext cx="10829245" cy="52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0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22842E-36C2-7442-9F1A-A26BCCEF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109768"/>
            <a:ext cx="120269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6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F124E4-473A-9F4C-949B-9E58757B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60100" cy="25781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2928F0-9703-DA4C-BBA3-CC338483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1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BCCA2B-FE6D-C047-949A-215D8D724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"/>
            <a:ext cx="12192000" cy="68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2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244F8A-01FC-E441-8857-E4B7EC6C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9" y="3579000"/>
            <a:ext cx="8216900" cy="20828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0A3BBE-20CF-A44C-A289-E5928E8B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79" y="124600"/>
            <a:ext cx="71755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4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4F9415E-8E37-4646-961E-89C22F1E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12" y="1078956"/>
            <a:ext cx="9400176" cy="47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3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7C6032C-7BDB-B740-8FAD-5513CC36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4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80</Words>
  <Application>Microsoft Macintosh PowerPoint</Application>
  <PresentationFormat>Widescreen</PresentationFormat>
  <Paragraphs>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TOP 10 LEADING  CAUSES OF DEATH IN USA  (1999-2016)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LEADING  CAUSES OF DEATH IN USA  (1999-2016)</dc:title>
  <dc:creator>Giovanni Davogustto</dc:creator>
  <cp:lastModifiedBy>Giovanni Davogustto</cp:lastModifiedBy>
  <cp:revision>8</cp:revision>
  <dcterms:created xsi:type="dcterms:W3CDTF">2019-07-19T01:04:08Z</dcterms:created>
  <dcterms:modified xsi:type="dcterms:W3CDTF">2019-07-19T01:20:42Z</dcterms:modified>
</cp:coreProperties>
</file>