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38B-01B1-4EE8-ABDA-6CD2916A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BDD74-2F95-496C-B3BD-1E745EE4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ADED-42A3-4430-9B7F-81D7E0A8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AB94-0228-4C67-8CCF-1F7206D3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2709-1871-45D3-9B34-92B5CCA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F0A-5275-4DFE-AFB9-4326486C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84B7-5BA1-4961-A810-D132EE01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8EE01-D1A1-4579-90E2-B3FD1B62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E79F-F08C-45F5-BF52-60321A40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BDC7-906E-4F99-A992-8126C50F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BE238-54CE-40BA-BCD8-FCCC98F39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783ED-8E9A-445A-8040-C18F79B2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DAF4-236D-44AC-B50D-74886890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1775-5D64-45AF-90C5-F0E651A2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91EF-D955-4C88-BA0F-610F150F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E9A7-78D6-4AE9-9183-06BE373E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8FCC-A6C7-425B-B744-F39BF1B7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2BB2-0508-420C-9B3F-117B9D7F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13AB-2F55-44B1-8449-77311FEC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BB43-370F-4540-B231-E5F1ED26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2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306-2ADB-408A-99D3-E5D4F531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C36D-B220-4CCC-912A-0F8D4CEB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3F09-2320-4D29-91E4-BE32E701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827B-2CC1-46BB-A242-795280CB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F147-75CA-4376-BE8B-18F8D4D1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8403-3EDE-400F-BEA7-E6DCA450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198A-AEDA-443B-80A6-BFFC2B7A7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97AE-DC41-42DA-857D-7332B95D5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5C95-147C-49F8-94C5-9525636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F036-A547-4AFD-AB69-0283AE75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F7EE-C610-41C5-AF95-A202BF5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BD62-2147-410A-8429-8F8938F2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F512-051C-49B0-A7AD-96DECA8A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876DB-12DD-48BE-817D-6E170930B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EA75-DDAA-4AA8-A957-721756C3A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16175-C150-48C9-AF5B-03863A610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57A70-3673-4ABB-8481-A71C1A02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15577-E213-4E19-A8CA-72B68F6F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DCB66-622B-49EE-8626-DF3E7D6D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6B4-C88F-4B53-9504-80F8C38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09C3A-43C7-4453-A059-E2768FA7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34FE1-65C1-4206-BAE5-2B9F1431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6376-14F4-46A6-972C-224E20E8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7DD9B-EEB2-4469-9653-A158F714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C397F-B8D4-498D-B075-A21A1A37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5B656-740B-4115-A1E4-792F1F9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CBD6-3815-4414-9FD3-3498FE16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8A2B-983F-4F48-AF01-259AE3FA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61AF7-D956-49DF-8CFC-981E429CC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8A14-2A90-4D97-80FC-52EE68B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1B9DC-612C-49BF-B01B-4F6645C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8D0C-1EB5-43AA-8944-4BDFAF2E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1E14-D97B-48D9-850C-9306D814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E64FE-4863-4E6C-B661-8A6C91B7C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33106-6244-4554-BE7F-B2757542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D894-E3B8-4419-A980-BFD21804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77210-BD56-4379-B50A-FEC02FD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C310-7802-45F9-8604-933FE9BF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67F81-57CA-4399-9A92-3C4958C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0678-DCBA-4452-84B8-ABCF312B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8B8A-96E5-464F-8B96-4E5A363F6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60EE-AAA2-431A-915C-B006B4141FC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CADE-B128-47E7-9C79-4F8BDD830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DD38-066E-477B-A0E7-02C44F87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8A2A-26C7-4CA4-B16F-7E3084FF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9B69-8A3F-4BD5-B9F5-A943D534D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Mapping Top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49DD-DB0C-4408-AC0F-E4F4239F3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A188-2878-4F54-9A77-D24D85539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8319-D1FC-4A9B-A6C1-5A602CE9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EECE8F-622B-490A-A7E3-5573DB954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"/>
          <a:stretch/>
        </p:blipFill>
        <p:spPr>
          <a:xfrm>
            <a:off x="1" y="-57000"/>
            <a:ext cx="12191999" cy="69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128C75D-28CC-47FB-BDAE-A87E9D48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1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C39C05-1B3A-4EF4-91F8-23455DE7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1BC7-1C9E-435C-B4AC-DD8C42DB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38C857-B57C-4846-9D64-55AD6C46C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6"/>
            <a:ext cx="8093765" cy="5092782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C1F87F5-9F9C-4AF6-8F8F-20E829855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356864"/>
            <a:ext cx="7105650" cy="3288860"/>
          </a:xfrm>
        </p:spPr>
      </p:pic>
    </p:spTree>
    <p:extLst>
      <p:ext uri="{BB962C8B-B14F-4D97-AF65-F5344CB8AC3E}">
        <p14:creationId xmlns:p14="http://schemas.microsoft.com/office/powerpoint/2010/main" val="315296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C64-82B0-4246-A6EA-940C17E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963C46-67E2-435B-B16A-45104BD64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6"/>
            <a:ext cx="9259957" cy="5092782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D1E9BED-49EF-45BF-8F42-34816A46E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65526"/>
            <a:ext cx="7562850" cy="3500475"/>
          </a:xfrm>
        </p:spPr>
      </p:pic>
    </p:spTree>
    <p:extLst>
      <p:ext uri="{BB962C8B-B14F-4D97-AF65-F5344CB8AC3E}">
        <p14:creationId xmlns:p14="http://schemas.microsoft.com/office/powerpoint/2010/main" val="35956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1B05-F2F7-408F-B5CE-17C2199C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8E1441-99E8-4DE0-96BA-D5AD97EE0A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8597348" cy="5092782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6DB173C-DFEB-46DB-8829-F2A0FC5C9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39152"/>
            <a:ext cx="7848600" cy="3632735"/>
          </a:xfrm>
        </p:spPr>
      </p:pic>
    </p:spTree>
    <p:extLst>
      <p:ext uri="{BB962C8B-B14F-4D97-AF65-F5344CB8AC3E}">
        <p14:creationId xmlns:p14="http://schemas.microsoft.com/office/powerpoint/2010/main" val="642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Mapping Top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Top States</dc:title>
  <dc:creator>Kari Mauk</dc:creator>
  <cp:lastModifiedBy>Kari Mauk</cp:lastModifiedBy>
  <cp:revision>2</cp:revision>
  <dcterms:created xsi:type="dcterms:W3CDTF">2019-07-19T01:16:00Z</dcterms:created>
  <dcterms:modified xsi:type="dcterms:W3CDTF">2019-07-19T01:31:21Z</dcterms:modified>
</cp:coreProperties>
</file>