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3" r:id="rId3"/>
    <p:sldId id="285" r:id="rId4"/>
    <p:sldId id="257" r:id="rId5"/>
    <p:sldId id="263" r:id="rId6"/>
    <p:sldId id="264" r:id="rId7"/>
    <p:sldId id="266" r:id="rId8"/>
    <p:sldId id="268" r:id="rId9"/>
    <p:sldId id="269" r:id="rId10"/>
    <p:sldId id="298" r:id="rId11"/>
    <p:sldId id="299" r:id="rId12"/>
    <p:sldId id="286" r:id="rId13"/>
    <p:sldId id="290" r:id="rId14"/>
    <p:sldId id="288" r:id="rId15"/>
    <p:sldId id="289" r:id="rId16"/>
    <p:sldId id="296" r:id="rId17"/>
    <p:sldId id="274" r:id="rId18"/>
    <p:sldId id="287" r:id="rId19"/>
    <p:sldId id="301" r:id="rId20"/>
    <p:sldId id="291" r:id="rId21"/>
    <p:sldId id="292" r:id="rId22"/>
    <p:sldId id="300" r:id="rId23"/>
    <p:sldId id="293" r:id="rId24"/>
    <p:sldId id="294" r:id="rId25"/>
    <p:sldId id="302" r:id="rId26"/>
    <p:sldId id="297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64"/>
  </p:normalViewPr>
  <p:slideViewPr>
    <p:cSldViewPr snapToGrid="0" snapToObjects="1">
      <p:cViewPr>
        <p:scale>
          <a:sx n="85" d="100"/>
          <a:sy n="85" d="100"/>
        </p:scale>
        <p:origin x="39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KNN performance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performances!$B$1</c:f>
              <c:strCache>
                <c:ptCount val="1"/>
                <c:pt idx="0">
                  <c:v>mean_accuracy_score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performances!$A$2:$A$201</c:f>
              <c:numCache>
                <c:formatCode>General</c:formatCode>
                <c:ptCount val="2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</c:numCache>
            </c:numRef>
          </c:xVal>
          <c:yVal>
            <c:numRef>
              <c:f>performances!$B$2:$B$201</c:f>
              <c:numCache>
                <c:formatCode>General</c:formatCode>
                <c:ptCount val="200"/>
                <c:pt idx="0">
                  <c:v>0.804381368</c:v>
                </c:pt>
                <c:pt idx="1">
                  <c:v>0.804720639</c:v>
                </c:pt>
                <c:pt idx="2">
                  <c:v>0.733117539</c:v>
                </c:pt>
                <c:pt idx="3">
                  <c:v>0.737359718</c:v>
                </c:pt>
                <c:pt idx="4">
                  <c:v>0.674753049</c:v>
                </c:pt>
                <c:pt idx="5">
                  <c:v>0.68459449</c:v>
                </c:pt>
                <c:pt idx="6">
                  <c:v>0.632847793</c:v>
                </c:pt>
                <c:pt idx="7">
                  <c:v>0.649475941</c:v>
                </c:pt>
                <c:pt idx="8">
                  <c:v>0.604852777</c:v>
                </c:pt>
                <c:pt idx="9">
                  <c:v>0.641667536</c:v>
                </c:pt>
                <c:pt idx="10">
                  <c:v>0.601797903</c:v>
                </c:pt>
                <c:pt idx="11">
                  <c:v>0.633015412</c:v>
                </c:pt>
                <c:pt idx="12">
                  <c:v>0.598402174</c:v>
                </c:pt>
                <c:pt idx="13">
                  <c:v>0.627922036</c:v>
                </c:pt>
                <c:pt idx="14">
                  <c:v>0.595006015</c:v>
                </c:pt>
                <c:pt idx="15">
                  <c:v>0.639290052</c:v>
                </c:pt>
                <c:pt idx="16">
                  <c:v>0.61163431</c:v>
                </c:pt>
                <c:pt idx="17">
                  <c:v>0.635047442</c:v>
                </c:pt>
                <c:pt idx="18">
                  <c:v>0.605696641</c:v>
                </c:pt>
                <c:pt idx="19">
                  <c:v>0.632333708</c:v>
                </c:pt>
                <c:pt idx="20">
                  <c:v>0.609428761</c:v>
                </c:pt>
                <c:pt idx="21">
                  <c:v>0.633859994</c:v>
                </c:pt>
                <c:pt idx="22">
                  <c:v>0.610445422</c:v>
                </c:pt>
                <c:pt idx="23">
                  <c:v>0.631826529</c:v>
                </c:pt>
                <c:pt idx="24">
                  <c:v>0.609600845</c:v>
                </c:pt>
                <c:pt idx="25">
                  <c:v>0.631656318</c:v>
                </c:pt>
                <c:pt idx="26">
                  <c:v>0.610787283</c:v>
                </c:pt>
                <c:pt idx="27">
                  <c:v>0.63352101</c:v>
                </c:pt>
                <c:pt idx="28">
                  <c:v>0.615197514</c:v>
                </c:pt>
                <c:pt idx="29">
                  <c:v>0.635558937</c:v>
                </c:pt>
                <c:pt idx="30">
                  <c:v>0.617234865</c:v>
                </c:pt>
                <c:pt idx="31">
                  <c:v>0.634032795</c:v>
                </c:pt>
                <c:pt idx="32">
                  <c:v>0.619780115</c:v>
                </c:pt>
                <c:pt idx="33">
                  <c:v>0.636240644</c:v>
                </c:pt>
                <c:pt idx="34">
                  <c:v>0.619270201</c:v>
                </c:pt>
                <c:pt idx="35">
                  <c:v>0.635899214</c:v>
                </c:pt>
                <c:pt idx="36">
                  <c:v>0.617406083</c:v>
                </c:pt>
                <c:pt idx="37">
                  <c:v>0.633184186</c:v>
                </c:pt>
                <c:pt idx="38">
                  <c:v>0.618252965</c:v>
                </c:pt>
                <c:pt idx="39">
                  <c:v>0.63453983</c:v>
                </c:pt>
                <c:pt idx="40">
                  <c:v>0.620457218</c:v>
                </c:pt>
                <c:pt idx="41">
                  <c:v>0.63759528</c:v>
                </c:pt>
                <c:pt idx="42">
                  <c:v>0.6245312</c:v>
                </c:pt>
                <c:pt idx="43">
                  <c:v>0.641500634</c:v>
                </c:pt>
                <c:pt idx="44">
                  <c:v>0.62487306</c:v>
                </c:pt>
                <c:pt idx="45">
                  <c:v>0.638615538</c:v>
                </c:pt>
                <c:pt idx="46">
                  <c:v>0.623854386</c:v>
                </c:pt>
                <c:pt idx="47">
                  <c:v>0.638955385</c:v>
                </c:pt>
                <c:pt idx="48">
                  <c:v>0.627756429</c:v>
                </c:pt>
                <c:pt idx="49">
                  <c:v>0.644216094</c:v>
                </c:pt>
                <c:pt idx="50">
                  <c:v>0.63335756</c:v>
                </c:pt>
                <c:pt idx="51">
                  <c:v>0.644046746</c:v>
                </c:pt>
                <c:pt idx="52">
                  <c:v>0.630641092</c:v>
                </c:pt>
                <c:pt idx="53">
                  <c:v>0.644385009</c:v>
                </c:pt>
                <c:pt idx="54">
                  <c:v>0.632508664</c:v>
                </c:pt>
                <c:pt idx="55">
                  <c:v>0.642518157</c:v>
                </c:pt>
                <c:pt idx="56">
                  <c:v>0.629284585</c:v>
                </c:pt>
                <c:pt idx="57">
                  <c:v>0.640992877</c:v>
                </c:pt>
                <c:pt idx="58">
                  <c:v>0.629965428</c:v>
                </c:pt>
                <c:pt idx="59">
                  <c:v>0.644555507</c:v>
                </c:pt>
                <c:pt idx="60">
                  <c:v>0.634203721</c:v>
                </c:pt>
                <c:pt idx="61">
                  <c:v>0.645064125</c:v>
                </c:pt>
                <c:pt idx="62">
                  <c:v>0.631322079</c:v>
                </c:pt>
                <c:pt idx="63">
                  <c:v>0.640822809</c:v>
                </c:pt>
                <c:pt idx="64">
                  <c:v>0.629793922</c:v>
                </c:pt>
                <c:pt idx="65">
                  <c:v>0.641500056</c:v>
                </c:pt>
                <c:pt idx="66">
                  <c:v>0.626908682</c:v>
                </c:pt>
                <c:pt idx="67">
                  <c:v>0.637257446</c:v>
                </c:pt>
                <c:pt idx="68">
                  <c:v>0.6267366</c:v>
                </c:pt>
                <c:pt idx="69">
                  <c:v>0.635897772</c:v>
                </c:pt>
                <c:pt idx="70">
                  <c:v>0.621645381</c:v>
                </c:pt>
                <c:pt idx="71">
                  <c:v>0.63301397</c:v>
                </c:pt>
                <c:pt idx="72">
                  <c:v>0.623682588</c:v>
                </c:pt>
                <c:pt idx="73">
                  <c:v>0.635559796</c:v>
                </c:pt>
                <c:pt idx="74">
                  <c:v>0.628265044</c:v>
                </c:pt>
                <c:pt idx="75">
                  <c:v>0.639970028</c:v>
                </c:pt>
                <c:pt idx="76">
                  <c:v>0.630639508</c:v>
                </c:pt>
                <c:pt idx="77">
                  <c:v>0.641329701</c:v>
                </c:pt>
                <c:pt idx="78">
                  <c:v>0.629791762</c:v>
                </c:pt>
                <c:pt idx="79">
                  <c:v>0.640988271</c:v>
                </c:pt>
                <c:pt idx="80">
                  <c:v>0.627415285</c:v>
                </c:pt>
                <c:pt idx="81">
                  <c:v>0.636236611</c:v>
                </c:pt>
                <c:pt idx="82">
                  <c:v>0.625888567</c:v>
                </c:pt>
                <c:pt idx="83">
                  <c:v>0.634710469</c:v>
                </c:pt>
                <c:pt idx="84">
                  <c:v>0.623344037</c:v>
                </c:pt>
                <c:pt idx="85">
                  <c:v>0.633015267</c:v>
                </c:pt>
                <c:pt idx="86">
                  <c:v>0.624361274</c:v>
                </c:pt>
                <c:pt idx="87">
                  <c:v>0.631657752</c:v>
                </c:pt>
                <c:pt idx="88">
                  <c:v>0.621987099</c:v>
                </c:pt>
                <c:pt idx="89">
                  <c:v>0.629962551</c:v>
                </c:pt>
                <c:pt idx="90">
                  <c:v>0.620800372</c:v>
                </c:pt>
                <c:pt idx="91">
                  <c:v>0.630978636</c:v>
                </c:pt>
                <c:pt idx="92">
                  <c:v>0.62300563</c:v>
                </c:pt>
                <c:pt idx="93">
                  <c:v>0.630811159</c:v>
                </c:pt>
                <c:pt idx="94">
                  <c:v>0.62147877</c:v>
                </c:pt>
                <c:pt idx="95">
                  <c:v>0.630131181</c:v>
                </c:pt>
                <c:pt idx="96">
                  <c:v>0.619271641</c:v>
                </c:pt>
                <c:pt idx="97">
                  <c:v>0.629279982</c:v>
                </c:pt>
                <c:pt idx="98">
                  <c:v>0.620798214</c:v>
                </c:pt>
                <c:pt idx="99">
                  <c:v>0.630808139</c:v>
                </c:pt>
                <c:pt idx="100">
                  <c:v>0.620966267</c:v>
                </c:pt>
                <c:pt idx="101">
                  <c:v>0.629110634</c:v>
                </c:pt>
                <c:pt idx="102">
                  <c:v>0.619950325</c:v>
                </c:pt>
                <c:pt idx="103">
                  <c:v>0.628094981</c:v>
                </c:pt>
                <c:pt idx="104">
                  <c:v>0.619271064</c:v>
                </c:pt>
                <c:pt idx="105">
                  <c:v>0.626736171</c:v>
                </c:pt>
                <c:pt idx="106">
                  <c:v>0.619100998</c:v>
                </c:pt>
                <c:pt idx="107">
                  <c:v>0.625380384</c:v>
                </c:pt>
                <c:pt idx="108">
                  <c:v>0.616557475</c:v>
                </c:pt>
                <c:pt idx="109">
                  <c:v>0.623854242</c:v>
                </c:pt>
                <c:pt idx="110">
                  <c:v>0.617066237</c:v>
                </c:pt>
                <c:pt idx="111">
                  <c:v>0.627246373</c:v>
                </c:pt>
                <c:pt idx="112">
                  <c:v>0.619610479</c:v>
                </c:pt>
                <c:pt idx="113">
                  <c:v>0.628432956</c:v>
                </c:pt>
                <c:pt idx="114">
                  <c:v>0.619440268</c:v>
                </c:pt>
                <c:pt idx="115">
                  <c:v>0.626566248</c:v>
                </c:pt>
                <c:pt idx="116">
                  <c:v>0.618591659</c:v>
                </c:pt>
                <c:pt idx="117">
                  <c:v>0.628772083</c:v>
                </c:pt>
                <c:pt idx="118">
                  <c:v>0.622153139</c:v>
                </c:pt>
                <c:pt idx="119">
                  <c:v>0.631992134</c:v>
                </c:pt>
                <c:pt idx="120">
                  <c:v>0.624865578</c:v>
                </c:pt>
                <c:pt idx="121">
                  <c:v>0.632331836</c:v>
                </c:pt>
                <c:pt idx="122">
                  <c:v>0.625714618</c:v>
                </c:pt>
                <c:pt idx="123">
                  <c:v>0.634538391</c:v>
                </c:pt>
                <c:pt idx="124">
                  <c:v>0.626733726</c:v>
                </c:pt>
                <c:pt idx="125">
                  <c:v>0.631484667</c:v>
                </c:pt>
                <c:pt idx="126">
                  <c:v>0.624019272</c:v>
                </c:pt>
                <c:pt idx="127">
                  <c:v>0.629787882</c:v>
                </c:pt>
                <c:pt idx="128">
                  <c:v>0.625036796</c:v>
                </c:pt>
                <c:pt idx="129">
                  <c:v>0.631992421</c:v>
                </c:pt>
                <c:pt idx="130">
                  <c:v>0.624696662</c:v>
                </c:pt>
                <c:pt idx="131">
                  <c:v>0.630296932</c:v>
                </c:pt>
                <c:pt idx="132">
                  <c:v>0.623172246</c:v>
                </c:pt>
                <c:pt idx="133">
                  <c:v>0.630128303</c:v>
                </c:pt>
                <c:pt idx="134">
                  <c:v>0.623681153</c:v>
                </c:pt>
                <c:pt idx="135">
                  <c:v>0.630978496</c:v>
                </c:pt>
                <c:pt idx="136">
                  <c:v>0.626736605</c:v>
                </c:pt>
                <c:pt idx="137">
                  <c:v>0.632844916</c:v>
                </c:pt>
                <c:pt idx="138">
                  <c:v>0.626736317</c:v>
                </c:pt>
                <c:pt idx="139">
                  <c:v>0.633013831</c:v>
                </c:pt>
                <c:pt idx="140">
                  <c:v>0.628771796</c:v>
                </c:pt>
                <c:pt idx="141">
                  <c:v>0.635557786</c:v>
                </c:pt>
                <c:pt idx="142">
                  <c:v>0.62928099</c:v>
                </c:pt>
                <c:pt idx="143">
                  <c:v>0.636406826</c:v>
                </c:pt>
                <c:pt idx="144">
                  <c:v>0.629111355</c:v>
                </c:pt>
                <c:pt idx="145">
                  <c:v>0.635220243</c:v>
                </c:pt>
                <c:pt idx="146">
                  <c:v>0.626736892</c:v>
                </c:pt>
                <c:pt idx="147">
                  <c:v>0.634371634</c:v>
                </c:pt>
                <c:pt idx="148">
                  <c:v>0.627415001</c:v>
                </c:pt>
                <c:pt idx="149">
                  <c:v>0.636408841</c:v>
                </c:pt>
                <c:pt idx="150">
                  <c:v>0.629451777</c:v>
                </c:pt>
                <c:pt idx="151">
                  <c:v>0.635559081</c:v>
                </c:pt>
                <c:pt idx="152">
                  <c:v>0.629281566</c:v>
                </c:pt>
                <c:pt idx="153">
                  <c:v>0.636407546</c:v>
                </c:pt>
                <c:pt idx="154">
                  <c:v>0.629619973</c:v>
                </c:pt>
                <c:pt idx="155">
                  <c:v>0.634201135</c:v>
                </c:pt>
                <c:pt idx="156">
                  <c:v>0.628432958</c:v>
                </c:pt>
                <c:pt idx="157">
                  <c:v>0.636575455</c:v>
                </c:pt>
                <c:pt idx="158">
                  <c:v>0.626903219</c:v>
                </c:pt>
                <c:pt idx="159">
                  <c:v>0.634538535</c:v>
                </c:pt>
                <c:pt idx="160">
                  <c:v>0.627583055</c:v>
                </c:pt>
                <c:pt idx="161">
                  <c:v>0.632842758</c:v>
                </c:pt>
                <c:pt idx="162">
                  <c:v>0.626565962</c:v>
                </c:pt>
                <c:pt idx="163">
                  <c:v>0.632334283</c:v>
                </c:pt>
                <c:pt idx="164">
                  <c:v>0.626055617</c:v>
                </c:pt>
                <c:pt idx="165">
                  <c:v>0.633521155</c:v>
                </c:pt>
                <c:pt idx="166">
                  <c:v>0.627921749</c:v>
                </c:pt>
                <c:pt idx="167">
                  <c:v>0.634708314</c:v>
                </c:pt>
                <c:pt idx="168">
                  <c:v>0.62877007</c:v>
                </c:pt>
                <c:pt idx="169">
                  <c:v>0.634538967</c:v>
                </c:pt>
                <c:pt idx="170">
                  <c:v>0.629109053</c:v>
                </c:pt>
                <c:pt idx="171">
                  <c:v>0.635895906</c:v>
                </c:pt>
                <c:pt idx="172">
                  <c:v>0.631484812</c:v>
                </c:pt>
                <c:pt idx="173">
                  <c:v>0.636744947</c:v>
                </c:pt>
                <c:pt idx="174">
                  <c:v>0.628940856</c:v>
                </c:pt>
                <c:pt idx="175">
                  <c:v>0.635898065</c:v>
                </c:pt>
                <c:pt idx="176">
                  <c:v>0.631148562</c:v>
                </c:pt>
                <c:pt idx="177">
                  <c:v>0.636578332</c:v>
                </c:pt>
                <c:pt idx="178">
                  <c:v>0.627755278</c:v>
                </c:pt>
                <c:pt idx="179">
                  <c:v>0.633523312</c:v>
                </c:pt>
                <c:pt idx="180">
                  <c:v>0.626566104</c:v>
                </c:pt>
                <c:pt idx="181">
                  <c:v>0.632336153</c:v>
                </c:pt>
                <c:pt idx="182">
                  <c:v>0.627415577</c:v>
                </c:pt>
                <c:pt idx="183">
                  <c:v>0.631486969</c:v>
                </c:pt>
                <c:pt idx="184">
                  <c:v>0.627245509</c:v>
                </c:pt>
                <c:pt idx="185">
                  <c:v>0.632335289</c:v>
                </c:pt>
                <c:pt idx="186">
                  <c:v>0.628603167</c:v>
                </c:pt>
                <c:pt idx="187">
                  <c:v>0.632846066</c:v>
                </c:pt>
                <c:pt idx="188">
                  <c:v>0.62826476</c:v>
                </c:pt>
                <c:pt idx="189">
                  <c:v>0.636577036</c:v>
                </c:pt>
                <c:pt idx="190">
                  <c:v>0.631316757</c:v>
                </c:pt>
                <c:pt idx="191">
                  <c:v>0.635558936</c:v>
                </c:pt>
                <c:pt idx="192">
                  <c:v>0.631486681</c:v>
                </c:pt>
                <c:pt idx="193">
                  <c:v>0.636067411</c:v>
                </c:pt>
                <c:pt idx="194">
                  <c:v>0.631825951</c:v>
                </c:pt>
                <c:pt idx="195">
                  <c:v>0.635897776</c:v>
                </c:pt>
                <c:pt idx="196">
                  <c:v>0.632504637</c:v>
                </c:pt>
                <c:pt idx="197">
                  <c:v>0.637425069</c:v>
                </c:pt>
                <c:pt idx="198">
                  <c:v>0.633012247</c:v>
                </c:pt>
                <c:pt idx="199">
                  <c:v>0.637085222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performances!$C$1</c:f>
              <c:strCache>
                <c:ptCount val="1"/>
                <c:pt idx="0">
                  <c:v>mean_roc_auc_score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performances!$A$2:$A$201</c:f>
              <c:numCache>
                <c:formatCode>General</c:formatCode>
                <c:ptCount val="2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</c:numCache>
            </c:numRef>
          </c:xVal>
          <c:yVal>
            <c:numRef>
              <c:f>performances!$C$2:$C$201</c:f>
              <c:numCache>
                <c:formatCode>General</c:formatCode>
                <c:ptCount val="200"/>
                <c:pt idx="0">
                  <c:v>0.558911046</c:v>
                </c:pt>
                <c:pt idx="1">
                  <c:v>0.578425738</c:v>
                </c:pt>
                <c:pt idx="2">
                  <c:v>0.585738487</c:v>
                </c:pt>
                <c:pt idx="3">
                  <c:v>0.600826355</c:v>
                </c:pt>
                <c:pt idx="4">
                  <c:v>0.604214471</c:v>
                </c:pt>
                <c:pt idx="5">
                  <c:v>0.605680388</c:v>
                </c:pt>
                <c:pt idx="6">
                  <c:v>0.604576374</c:v>
                </c:pt>
                <c:pt idx="7">
                  <c:v>0.604930561</c:v>
                </c:pt>
                <c:pt idx="8">
                  <c:v>0.610886</c:v>
                </c:pt>
                <c:pt idx="9">
                  <c:v>0.613180275</c:v>
                </c:pt>
                <c:pt idx="10">
                  <c:v>0.616003676</c:v>
                </c:pt>
                <c:pt idx="11">
                  <c:v>0.618268502</c:v>
                </c:pt>
                <c:pt idx="12">
                  <c:v>0.617797638</c:v>
                </c:pt>
                <c:pt idx="13">
                  <c:v>0.617972593</c:v>
                </c:pt>
                <c:pt idx="14">
                  <c:v>0.615923304</c:v>
                </c:pt>
                <c:pt idx="15">
                  <c:v>0.614141863</c:v>
                </c:pt>
                <c:pt idx="16">
                  <c:v>0.614527156</c:v>
                </c:pt>
                <c:pt idx="17">
                  <c:v>0.615238713</c:v>
                </c:pt>
                <c:pt idx="18">
                  <c:v>0.617849858</c:v>
                </c:pt>
                <c:pt idx="19">
                  <c:v>0.620197084</c:v>
                </c:pt>
                <c:pt idx="20">
                  <c:v>0.622657667</c:v>
                </c:pt>
                <c:pt idx="21">
                  <c:v>0.625085333</c:v>
                </c:pt>
                <c:pt idx="22">
                  <c:v>0.626988755</c:v>
                </c:pt>
                <c:pt idx="23">
                  <c:v>0.627666458</c:v>
                </c:pt>
                <c:pt idx="24">
                  <c:v>0.627861497</c:v>
                </c:pt>
                <c:pt idx="25">
                  <c:v>0.627013824</c:v>
                </c:pt>
                <c:pt idx="26">
                  <c:v>0.627108115</c:v>
                </c:pt>
                <c:pt idx="27">
                  <c:v>0.626758853</c:v>
                </c:pt>
                <c:pt idx="28">
                  <c:v>0.626857429</c:v>
                </c:pt>
                <c:pt idx="29">
                  <c:v>0.627034277</c:v>
                </c:pt>
                <c:pt idx="30">
                  <c:v>0.626189661</c:v>
                </c:pt>
                <c:pt idx="31">
                  <c:v>0.626037825</c:v>
                </c:pt>
                <c:pt idx="32">
                  <c:v>0.625144352</c:v>
                </c:pt>
                <c:pt idx="33">
                  <c:v>0.625261737</c:v>
                </c:pt>
                <c:pt idx="34">
                  <c:v>0.62560655</c:v>
                </c:pt>
                <c:pt idx="35">
                  <c:v>0.626206093</c:v>
                </c:pt>
                <c:pt idx="36">
                  <c:v>0.627763751</c:v>
                </c:pt>
                <c:pt idx="37">
                  <c:v>0.628173023</c:v>
                </c:pt>
                <c:pt idx="38">
                  <c:v>0.628299389</c:v>
                </c:pt>
                <c:pt idx="39">
                  <c:v>0.628838541</c:v>
                </c:pt>
                <c:pt idx="40">
                  <c:v>0.629652362</c:v>
                </c:pt>
                <c:pt idx="41">
                  <c:v>0.630677022</c:v>
                </c:pt>
                <c:pt idx="42">
                  <c:v>0.632261881</c:v>
                </c:pt>
                <c:pt idx="43">
                  <c:v>0.633865604</c:v>
                </c:pt>
                <c:pt idx="44">
                  <c:v>0.634260505</c:v>
                </c:pt>
                <c:pt idx="45">
                  <c:v>0.634524466</c:v>
                </c:pt>
                <c:pt idx="46">
                  <c:v>0.635239335</c:v>
                </c:pt>
                <c:pt idx="47">
                  <c:v>0.635756805</c:v>
                </c:pt>
                <c:pt idx="48">
                  <c:v>0.636597417</c:v>
                </c:pt>
                <c:pt idx="49">
                  <c:v>0.638083162</c:v>
                </c:pt>
                <c:pt idx="50">
                  <c:v>0.640085871</c:v>
                </c:pt>
                <c:pt idx="51">
                  <c:v>0.641087763</c:v>
                </c:pt>
                <c:pt idx="52">
                  <c:v>0.6419404</c:v>
                </c:pt>
                <c:pt idx="53">
                  <c:v>0.642052997</c:v>
                </c:pt>
                <c:pt idx="54">
                  <c:v>0.64232748</c:v>
                </c:pt>
                <c:pt idx="55">
                  <c:v>0.643023484</c:v>
                </c:pt>
                <c:pt idx="56">
                  <c:v>0.643568055</c:v>
                </c:pt>
                <c:pt idx="57">
                  <c:v>0.643977402</c:v>
                </c:pt>
                <c:pt idx="58">
                  <c:v>0.64458272</c:v>
                </c:pt>
                <c:pt idx="59">
                  <c:v>0.644952106</c:v>
                </c:pt>
                <c:pt idx="60">
                  <c:v>0.645343048</c:v>
                </c:pt>
                <c:pt idx="61">
                  <c:v>0.646036059</c:v>
                </c:pt>
                <c:pt idx="62">
                  <c:v>0.646778444</c:v>
                </c:pt>
                <c:pt idx="63">
                  <c:v>0.647038696</c:v>
                </c:pt>
                <c:pt idx="64">
                  <c:v>0.647030027</c:v>
                </c:pt>
                <c:pt idx="65">
                  <c:v>0.646547622</c:v>
                </c:pt>
                <c:pt idx="66">
                  <c:v>0.64648977</c:v>
                </c:pt>
                <c:pt idx="67">
                  <c:v>0.646249405</c:v>
                </c:pt>
                <c:pt idx="68">
                  <c:v>0.646011829</c:v>
                </c:pt>
                <c:pt idx="69">
                  <c:v>0.645780115</c:v>
                </c:pt>
                <c:pt idx="70">
                  <c:v>0.646043365</c:v>
                </c:pt>
                <c:pt idx="71">
                  <c:v>0.646071578</c:v>
                </c:pt>
                <c:pt idx="72">
                  <c:v>0.646074127</c:v>
                </c:pt>
                <c:pt idx="73">
                  <c:v>0.646343865</c:v>
                </c:pt>
                <c:pt idx="74">
                  <c:v>0.64602143</c:v>
                </c:pt>
                <c:pt idx="75">
                  <c:v>0.645848102</c:v>
                </c:pt>
                <c:pt idx="76">
                  <c:v>0.64537944</c:v>
                </c:pt>
                <c:pt idx="77">
                  <c:v>0.64556356</c:v>
                </c:pt>
                <c:pt idx="78">
                  <c:v>0.645586544</c:v>
                </c:pt>
                <c:pt idx="79">
                  <c:v>0.645529175</c:v>
                </c:pt>
                <c:pt idx="80">
                  <c:v>0.644943944</c:v>
                </c:pt>
                <c:pt idx="81">
                  <c:v>0.64443165</c:v>
                </c:pt>
                <c:pt idx="82">
                  <c:v>0.644247869</c:v>
                </c:pt>
                <c:pt idx="83">
                  <c:v>0.643678345</c:v>
                </c:pt>
                <c:pt idx="84">
                  <c:v>0.642891522</c:v>
                </c:pt>
                <c:pt idx="85">
                  <c:v>0.64219327</c:v>
                </c:pt>
                <c:pt idx="86">
                  <c:v>0.641997811</c:v>
                </c:pt>
                <c:pt idx="87">
                  <c:v>0.6420968</c:v>
                </c:pt>
                <c:pt idx="88">
                  <c:v>0.642282983</c:v>
                </c:pt>
                <c:pt idx="89">
                  <c:v>0.642299283</c:v>
                </c:pt>
                <c:pt idx="90">
                  <c:v>0.642726803</c:v>
                </c:pt>
                <c:pt idx="91">
                  <c:v>0.643115253</c:v>
                </c:pt>
                <c:pt idx="92">
                  <c:v>0.643158657</c:v>
                </c:pt>
                <c:pt idx="93">
                  <c:v>0.643099269</c:v>
                </c:pt>
                <c:pt idx="94">
                  <c:v>0.642887101</c:v>
                </c:pt>
                <c:pt idx="95">
                  <c:v>0.642862992</c:v>
                </c:pt>
                <c:pt idx="96">
                  <c:v>0.642896984</c:v>
                </c:pt>
                <c:pt idx="97">
                  <c:v>0.643750739</c:v>
                </c:pt>
                <c:pt idx="98">
                  <c:v>0.64464851</c:v>
                </c:pt>
                <c:pt idx="99">
                  <c:v>0.645570607</c:v>
                </c:pt>
                <c:pt idx="100">
                  <c:v>0.645926199</c:v>
                </c:pt>
                <c:pt idx="101">
                  <c:v>0.646027516</c:v>
                </c:pt>
                <c:pt idx="102">
                  <c:v>0.646377268</c:v>
                </c:pt>
                <c:pt idx="103">
                  <c:v>0.646085112</c:v>
                </c:pt>
                <c:pt idx="104">
                  <c:v>0.645964799</c:v>
                </c:pt>
                <c:pt idx="105">
                  <c:v>0.64626903</c:v>
                </c:pt>
                <c:pt idx="106">
                  <c:v>0.64687736</c:v>
                </c:pt>
                <c:pt idx="107">
                  <c:v>0.647857976</c:v>
                </c:pt>
                <c:pt idx="108">
                  <c:v>0.648255117</c:v>
                </c:pt>
                <c:pt idx="109">
                  <c:v>0.648695695</c:v>
                </c:pt>
                <c:pt idx="110">
                  <c:v>0.649389633</c:v>
                </c:pt>
                <c:pt idx="111">
                  <c:v>0.649853442</c:v>
                </c:pt>
                <c:pt idx="112">
                  <c:v>0.650055796</c:v>
                </c:pt>
                <c:pt idx="113">
                  <c:v>0.650356427</c:v>
                </c:pt>
                <c:pt idx="114">
                  <c:v>0.65056546</c:v>
                </c:pt>
                <c:pt idx="115">
                  <c:v>0.650395098</c:v>
                </c:pt>
                <c:pt idx="116">
                  <c:v>0.650009866</c:v>
                </c:pt>
                <c:pt idx="117">
                  <c:v>0.6501338</c:v>
                </c:pt>
                <c:pt idx="118">
                  <c:v>0.650317622</c:v>
                </c:pt>
                <c:pt idx="119">
                  <c:v>0.65041961</c:v>
                </c:pt>
                <c:pt idx="120">
                  <c:v>0.650521954</c:v>
                </c:pt>
                <c:pt idx="121">
                  <c:v>0.650664398</c:v>
                </c:pt>
                <c:pt idx="122">
                  <c:v>0.650687757</c:v>
                </c:pt>
                <c:pt idx="123">
                  <c:v>0.650596753</c:v>
                </c:pt>
                <c:pt idx="124">
                  <c:v>0.65076029</c:v>
                </c:pt>
                <c:pt idx="125">
                  <c:v>0.650878184</c:v>
                </c:pt>
                <c:pt idx="126">
                  <c:v>0.650751948</c:v>
                </c:pt>
                <c:pt idx="127">
                  <c:v>0.650598545</c:v>
                </c:pt>
                <c:pt idx="128">
                  <c:v>0.650797038</c:v>
                </c:pt>
                <c:pt idx="129">
                  <c:v>0.650926866</c:v>
                </c:pt>
                <c:pt idx="130">
                  <c:v>0.650785948</c:v>
                </c:pt>
                <c:pt idx="131">
                  <c:v>0.650708428</c:v>
                </c:pt>
                <c:pt idx="132">
                  <c:v>0.650514999</c:v>
                </c:pt>
                <c:pt idx="133">
                  <c:v>0.650281096</c:v>
                </c:pt>
                <c:pt idx="134">
                  <c:v>0.650105587</c:v>
                </c:pt>
                <c:pt idx="135">
                  <c:v>0.649968915</c:v>
                </c:pt>
                <c:pt idx="136">
                  <c:v>0.650005283</c:v>
                </c:pt>
                <c:pt idx="137">
                  <c:v>0.649801245</c:v>
                </c:pt>
                <c:pt idx="138">
                  <c:v>0.649725638</c:v>
                </c:pt>
                <c:pt idx="139">
                  <c:v>0.64970598</c:v>
                </c:pt>
                <c:pt idx="140">
                  <c:v>0.649954791</c:v>
                </c:pt>
                <c:pt idx="141">
                  <c:v>0.650116445</c:v>
                </c:pt>
                <c:pt idx="142">
                  <c:v>0.650408553</c:v>
                </c:pt>
                <c:pt idx="143">
                  <c:v>0.650627388</c:v>
                </c:pt>
                <c:pt idx="144">
                  <c:v>0.651019064</c:v>
                </c:pt>
                <c:pt idx="145">
                  <c:v>0.651606691</c:v>
                </c:pt>
                <c:pt idx="146">
                  <c:v>0.651695297</c:v>
                </c:pt>
                <c:pt idx="147">
                  <c:v>0.651618482</c:v>
                </c:pt>
                <c:pt idx="148">
                  <c:v>0.651155166</c:v>
                </c:pt>
                <c:pt idx="149">
                  <c:v>0.65096015</c:v>
                </c:pt>
                <c:pt idx="150">
                  <c:v>0.650742859</c:v>
                </c:pt>
                <c:pt idx="151">
                  <c:v>0.650782815</c:v>
                </c:pt>
                <c:pt idx="152">
                  <c:v>0.650663576</c:v>
                </c:pt>
                <c:pt idx="153">
                  <c:v>0.650747998</c:v>
                </c:pt>
                <c:pt idx="154">
                  <c:v>0.650802431</c:v>
                </c:pt>
                <c:pt idx="155">
                  <c:v>0.650691296</c:v>
                </c:pt>
                <c:pt idx="156">
                  <c:v>0.650599349</c:v>
                </c:pt>
                <c:pt idx="157">
                  <c:v>0.650266797</c:v>
                </c:pt>
                <c:pt idx="158">
                  <c:v>0.650193014</c:v>
                </c:pt>
                <c:pt idx="159">
                  <c:v>0.650193147</c:v>
                </c:pt>
                <c:pt idx="160">
                  <c:v>0.650470238</c:v>
                </c:pt>
                <c:pt idx="161">
                  <c:v>0.650439834</c:v>
                </c:pt>
                <c:pt idx="162">
                  <c:v>0.649973519</c:v>
                </c:pt>
                <c:pt idx="163">
                  <c:v>0.649901742</c:v>
                </c:pt>
                <c:pt idx="164">
                  <c:v>0.649816178</c:v>
                </c:pt>
                <c:pt idx="165">
                  <c:v>0.65012218</c:v>
                </c:pt>
                <c:pt idx="166">
                  <c:v>0.650234851</c:v>
                </c:pt>
                <c:pt idx="167">
                  <c:v>0.650102636</c:v>
                </c:pt>
                <c:pt idx="168">
                  <c:v>0.649860127</c:v>
                </c:pt>
                <c:pt idx="169">
                  <c:v>0.649724049</c:v>
                </c:pt>
                <c:pt idx="170">
                  <c:v>0.649490516</c:v>
                </c:pt>
                <c:pt idx="171">
                  <c:v>0.64964032</c:v>
                </c:pt>
                <c:pt idx="172">
                  <c:v>0.64990831</c:v>
                </c:pt>
                <c:pt idx="173">
                  <c:v>0.649884439</c:v>
                </c:pt>
                <c:pt idx="174">
                  <c:v>0.649829574</c:v>
                </c:pt>
                <c:pt idx="175">
                  <c:v>0.649705223</c:v>
                </c:pt>
                <c:pt idx="176">
                  <c:v>0.649684792</c:v>
                </c:pt>
                <c:pt idx="177">
                  <c:v>0.649523724</c:v>
                </c:pt>
                <c:pt idx="178">
                  <c:v>0.649304758</c:v>
                </c:pt>
                <c:pt idx="179">
                  <c:v>0.649317466</c:v>
                </c:pt>
                <c:pt idx="180">
                  <c:v>0.648790142</c:v>
                </c:pt>
                <c:pt idx="181">
                  <c:v>0.648046611</c:v>
                </c:pt>
                <c:pt idx="182">
                  <c:v>0.647456089</c:v>
                </c:pt>
                <c:pt idx="183">
                  <c:v>0.647105812</c:v>
                </c:pt>
                <c:pt idx="184">
                  <c:v>0.646965848</c:v>
                </c:pt>
                <c:pt idx="185">
                  <c:v>0.646623014</c:v>
                </c:pt>
                <c:pt idx="186">
                  <c:v>0.646503121</c:v>
                </c:pt>
                <c:pt idx="187">
                  <c:v>0.646255904</c:v>
                </c:pt>
                <c:pt idx="188">
                  <c:v>0.646002153</c:v>
                </c:pt>
                <c:pt idx="189">
                  <c:v>0.645374576</c:v>
                </c:pt>
                <c:pt idx="190">
                  <c:v>0.644900029</c:v>
                </c:pt>
                <c:pt idx="191">
                  <c:v>0.644501111</c:v>
                </c:pt>
                <c:pt idx="192">
                  <c:v>0.644484177</c:v>
                </c:pt>
                <c:pt idx="193">
                  <c:v>0.644334672</c:v>
                </c:pt>
                <c:pt idx="194">
                  <c:v>0.644438938</c:v>
                </c:pt>
                <c:pt idx="195">
                  <c:v>0.644507194</c:v>
                </c:pt>
                <c:pt idx="196">
                  <c:v>0.644682846</c:v>
                </c:pt>
                <c:pt idx="197">
                  <c:v>0.644897092</c:v>
                </c:pt>
                <c:pt idx="198">
                  <c:v>0.645113001</c:v>
                </c:pt>
                <c:pt idx="199">
                  <c:v>0.645231658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performances!$D$1</c:f>
              <c:strCache>
                <c:ptCount val="1"/>
                <c:pt idx="0">
                  <c:v>mean_precision_score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performances!$A$2:$A$201</c:f>
              <c:numCache>
                <c:formatCode>General</c:formatCode>
                <c:ptCount val="2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</c:numCache>
            </c:numRef>
          </c:xVal>
          <c:yVal>
            <c:numRef>
              <c:f>performances!$D$2:$D$201</c:f>
              <c:numCache>
                <c:formatCode>General</c:formatCode>
                <c:ptCount val="200"/>
                <c:pt idx="0">
                  <c:v>0.236117732</c:v>
                </c:pt>
                <c:pt idx="1">
                  <c:v>0.235930246</c:v>
                </c:pt>
                <c:pt idx="2">
                  <c:v>0.202611979</c:v>
                </c:pt>
                <c:pt idx="3">
                  <c:v>0.205092487</c:v>
                </c:pt>
                <c:pt idx="4">
                  <c:v>0.185392004</c:v>
                </c:pt>
                <c:pt idx="5">
                  <c:v>0.186846178</c:v>
                </c:pt>
                <c:pt idx="6">
                  <c:v>0.18197415</c:v>
                </c:pt>
                <c:pt idx="7">
                  <c:v>0.185388081</c:v>
                </c:pt>
                <c:pt idx="8">
                  <c:v>0.17684494</c:v>
                </c:pt>
                <c:pt idx="9">
                  <c:v>0.187246933</c:v>
                </c:pt>
                <c:pt idx="10">
                  <c:v>0.1777626</c:v>
                </c:pt>
                <c:pt idx="11">
                  <c:v>0.18212078</c:v>
                </c:pt>
                <c:pt idx="12">
                  <c:v>0.172997909</c:v>
                </c:pt>
                <c:pt idx="13">
                  <c:v>0.178560244</c:v>
                </c:pt>
                <c:pt idx="14">
                  <c:v>0.171450901</c:v>
                </c:pt>
                <c:pt idx="15">
                  <c:v>0.183439201</c:v>
                </c:pt>
                <c:pt idx="16">
                  <c:v>0.175400672</c:v>
                </c:pt>
                <c:pt idx="17">
                  <c:v>0.181989283</c:v>
                </c:pt>
                <c:pt idx="18">
                  <c:v>0.173545735</c:v>
                </c:pt>
                <c:pt idx="19">
                  <c:v>0.179518763</c:v>
                </c:pt>
                <c:pt idx="20">
                  <c:v>0.176586848</c:v>
                </c:pt>
                <c:pt idx="21">
                  <c:v>0.182259165</c:v>
                </c:pt>
                <c:pt idx="22">
                  <c:v>0.179946757</c:v>
                </c:pt>
                <c:pt idx="23">
                  <c:v>0.185476426</c:v>
                </c:pt>
                <c:pt idx="24">
                  <c:v>0.179282688</c:v>
                </c:pt>
                <c:pt idx="25">
                  <c:v>0.184824151</c:v>
                </c:pt>
                <c:pt idx="26">
                  <c:v>0.181126962</c:v>
                </c:pt>
                <c:pt idx="27">
                  <c:v>0.184598514</c:v>
                </c:pt>
                <c:pt idx="28">
                  <c:v>0.179046543</c:v>
                </c:pt>
                <c:pt idx="29">
                  <c:v>0.182728738</c:v>
                </c:pt>
                <c:pt idx="30">
                  <c:v>0.178812764</c:v>
                </c:pt>
                <c:pt idx="31">
                  <c:v>0.181265852</c:v>
                </c:pt>
                <c:pt idx="32">
                  <c:v>0.181056536</c:v>
                </c:pt>
                <c:pt idx="33">
                  <c:v>0.184759994</c:v>
                </c:pt>
                <c:pt idx="34">
                  <c:v>0.18197097</c:v>
                </c:pt>
                <c:pt idx="35">
                  <c:v>0.186422188</c:v>
                </c:pt>
                <c:pt idx="36">
                  <c:v>0.180546116</c:v>
                </c:pt>
                <c:pt idx="37">
                  <c:v>0.182053213</c:v>
                </c:pt>
                <c:pt idx="38">
                  <c:v>0.180355855</c:v>
                </c:pt>
                <c:pt idx="39">
                  <c:v>0.184706206</c:v>
                </c:pt>
                <c:pt idx="40">
                  <c:v>0.184066675</c:v>
                </c:pt>
                <c:pt idx="41">
                  <c:v>0.186757087</c:v>
                </c:pt>
                <c:pt idx="42">
                  <c:v>0.186224065</c:v>
                </c:pt>
                <c:pt idx="43">
                  <c:v>0.192204961</c:v>
                </c:pt>
                <c:pt idx="44">
                  <c:v>0.188346259</c:v>
                </c:pt>
                <c:pt idx="45">
                  <c:v>0.190721637</c:v>
                </c:pt>
                <c:pt idx="46">
                  <c:v>0.186144692</c:v>
                </c:pt>
                <c:pt idx="47">
                  <c:v>0.18913088</c:v>
                </c:pt>
                <c:pt idx="48">
                  <c:v>0.187992436</c:v>
                </c:pt>
                <c:pt idx="49">
                  <c:v>0.192816018</c:v>
                </c:pt>
                <c:pt idx="50">
                  <c:v>0.191754363</c:v>
                </c:pt>
                <c:pt idx="51">
                  <c:v>0.192980135</c:v>
                </c:pt>
                <c:pt idx="52">
                  <c:v>0.191161456</c:v>
                </c:pt>
                <c:pt idx="53">
                  <c:v>0.194336035</c:v>
                </c:pt>
                <c:pt idx="54">
                  <c:v>0.192313482</c:v>
                </c:pt>
                <c:pt idx="55">
                  <c:v>0.192847967</c:v>
                </c:pt>
                <c:pt idx="56">
                  <c:v>0.191654496</c:v>
                </c:pt>
                <c:pt idx="57">
                  <c:v>0.193232139</c:v>
                </c:pt>
                <c:pt idx="58">
                  <c:v>0.190396871</c:v>
                </c:pt>
                <c:pt idx="59">
                  <c:v>0.195655962</c:v>
                </c:pt>
                <c:pt idx="60">
                  <c:v>0.194506582</c:v>
                </c:pt>
                <c:pt idx="61">
                  <c:v>0.195096676</c:v>
                </c:pt>
                <c:pt idx="62">
                  <c:v>0.192333069</c:v>
                </c:pt>
                <c:pt idx="63">
                  <c:v>0.193412352</c:v>
                </c:pt>
                <c:pt idx="64">
                  <c:v>0.190263211</c:v>
                </c:pt>
                <c:pt idx="65">
                  <c:v>0.193466395</c:v>
                </c:pt>
                <c:pt idx="66">
                  <c:v>0.188882553</c:v>
                </c:pt>
                <c:pt idx="67">
                  <c:v>0.190976233</c:v>
                </c:pt>
                <c:pt idx="68">
                  <c:v>0.19019264</c:v>
                </c:pt>
                <c:pt idx="69">
                  <c:v>0.190802779</c:v>
                </c:pt>
                <c:pt idx="70">
                  <c:v>0.187130166</c:v>
                </c:pt>
                <c:pt idx="71">
                  <c:v>0.190298755</c:v>
                </c:pt>
                <c:pt idx="72">
                  <c:v>0.188379334</c:v>
                </c:pt>
                <c:pt idx="73">
                  <c:v>0.191276032</c:v>
                </c:pt>
                <c:pt idx="74">
                  <c:v>0.192680387</c:v>
                </c:pt>
                <c:pt idx="75">
                  <c:v>0.19544846</c:v>
                </c:pt>
                <c:pt idx="76">
                  <c:v>0.193065273</c:v>
                </c:pt>
                <c:pt idx="77">
                  <c:v>0.195744829</c:v>
                </c:pt>
                <c:pt idx="78">
                  <c:v>0.192584274</c:v>
                </c:pt>
                <c:pt idx="79">
                  <c:v>0.196169778</c:v>
                </c:pt>
                <c:pt idx="80">
                  <c:v>0.192494183</c:v>
                </c:pt>
                <c:pt idx="81">
                  <c:v>0.191205385</c:v>
                </c:pt>
                <c:pt idx="82">
                  <c:v>0.189031478</c:v>
                </c:pt>
                <c:pt idx="83">
                  <c:v>0.190099291</c:v>
                </c:pt>
                <c:pt idx="84">
                  <c:v>0.188799135</c:v>
                </c:pt>
                <c:pt idx="85">
                  <c:v>0.190834546</c:v>
                </c:pt>
                <c:pt idx="86">
                  <c:v>0.190167992</c:v>
                </c:pt>
                <c:pt idx="87">
                  <c:v>0.189957792</c:v>
                </c:pt>
                <c:pt idx="88">
                  <c:v>0.18943774</c:v>
                </c:pt>
                <c:pt idx="89">
                  <c:v>0.190015563</c:v>
                </c:pt>
                <c:pt idx="90">
                  <c:v>0.188257873</c:v>
                </c:pt>
                <c:pt idx="91">
                  <c:v>0.190291159</c:v>
                </c:pt>
                <c:pt idx="92">
                  <c:v>0.189120501</c:v>
                </c:pt>
                <c:pt idx="93">
                  <c:v>0.189875235</c:v>
                </c:pt>
                <c:pt idx="94">
                  <c:v>0.187816563</c:v>
                </c:pt>
                <c:pt idx="95">
                  <c:v>0.190149192</c:v>
                </c:pt>
                <c:pt idx="96">
                  <c:v>0.186832224</c:v>
                </c:pt>
                <c:pt idx="97">
                  <c:v>0.189736998</c:v>
                </c:pt>
                <c:pt idx="98">
                  <c:v>0.188654984</c:v>
                </c:pt>
                <c:pt idx="99">
                  <c:v>0.190545122</c:v>
                </c:pt>
                <c:pt idx="100">
                  <c:v>0.189309459</c:v>
                </c:pt>
                <c:pt idx="101">
                  <c:v>0.190010583</c:v>
                </c:pt>
                <c:pt idx="102">
                  <c:v>0.188216014</c:v>
                </c:pt>
                <c:pt idx="103">
                  <c:v>0.190201216</c:v>
                </c:pt>
                <c:pt idx="104">
                  <c:v>0.187919435</c:v>
                </c:pt>
                <c:pt idx="105">
                  <c:v>0.188212923</c:v>
                </c:pt>
                <c:pt idx="106">
                  <c:v>0.187499418</c:v>
                </c:pt>
                <c:pt idx="107">
                  <c:v>0.18722976</c:v>
                </c:pt>
                <c:pt idx="108">
                  <c:v>0.18418318</c:v>
                </c:pt>
                <c:pt idx="109">
                  <c:v>0.184831298</c:v>
                </c:pt>
                <c:pt idx="110">
                  <c:v>0.185684038</c:v>
                </c:pt>
                <c:pt idx="111">
                  <c:v>0.188629241</c:v>
                </c:pt>
                <c:pt idx="112">
                  <c:v>0.187355962</c:v>
                </c:pt>
                <c:pt idx="113">
                  <c:v>0.189429952</c:v>
                </c:pt>
                <c:pt idx="114">
                  <c:v>0.186919459</c:v>
                </c:pt>
                <c:pt idx="115">
                  <c:v>0.186911089</c:v>
                </c:pt>
                <c:pt idx="116">
                  <c:v>0.185862981</c:v>
                </c:pt>
                <c:pt idx="117">
                  <c:v>0.189142173</c:v>
                </c:pt>
                <c:pt idx="118">
                  <c:v>0.189280517</c:v>
                </c:pt>
                <c:pt idx="119">
                  <c:v>0.19165252</c:v>
                </c:pt>
                <c:pt idx="120">
                  <c:v>0.190018019</c:v>
                </c:pt>
                <c:pt idx="121">
                  <c:v>0.191476638</c:v>
                </c:pt>
                <c:pt idx="122">
                  <c:v>0.191473989</c:v>
                </c:pt>
                <c:pt idx="123">
                  <c:v>0.194538254</c:v>
                </c:pt>
                <c:pt idx="124">
                  <c:v>0.191491978</c:v>
                </c:pt>
                <c:pt idx="125">
                  <c:v>0.190220352</c:v>
                </c:pt>
                <c:pt idx="126">
                  <c:v>0.189008687</c:v>
                </c:pt>
                <c:pt idx="127">
                  <c:v>0.189441824</c:v>
                </c:pt>
                <c:pt idx="128">
                  <c:v>0.189217276</c:v>
                </c:pt>
                <c:pt idx="129">
                  <c:v>0.190302579</c:v>
                </c:pt>
                <c:pt idx="130">
                  <c:v>0.189988679</c:v>
                </c:pt>
                <c:pt idx="131">
                  <c:v>0.189647987</c:v>
                </c:pt>
                <c:pt idx="132">
                  <c:v>0.189700658</c:v>
                </c:pt>
                <c:pt idx="133">
                  <c:v>0.191768499</c:v>
                </c:pt>
                <c:pt idx="134">
                  <c:v>0.190770141</c:v>
                </c:pt>
                <c:pt idx="135">
                  <c:v>0.191074075</c:v>
                </c:pt>
                <c:pt idx="136">
                  <c:v>0.191157825</c:v>
                </c:pt>
                <c:pt idx="137">
                  <c:v>0.192281506</c:v>
                </c:pt>
                <c:pt idx="138">
                  <c:v>0.191387758</c:v>
                </c:pt>
                <c:pt idx="139">
                  <c:v>0.192670777</c:v>
                </c:pt>
                <c:pt idx="140">
                  <c:v>0.192985595</c:v>
                </c:pt>
                <c:pt idx="141">
                  <c:v>0.195602934</c:v>
                </c:pt>
                <c:pt idx="142">
                  <c:v>0.194542535</c:v>
                </c:pt>
                <c:pt idx="143">
                  <c:v>0.19703618</c:v>
                </c:pt>
                <c:pt idx="144">
                  <c:v>0.194449911</c:v>
                </c:pt>
                <c:pt idx="145">
                  <c:v>0.195335752</c:v>
                </c:pt>
                <c:pt idx="146">
                  <c:v>0.193487404</c:v>
                </c:pt>
                <c:pt idx="147">
                  <c:v>0.196732336</c:v>
                </c:pt>
                <c:pt idx="148">
                  <c:v>0.194895783</c:v>
                </c:pt>
                <c:pt idx="149">
                  <c:v>0.197294279</c:v>
                </c:pt>
                <c:pt idx="150">
                  <c:v>0.195377498</c:v>
                </c:pt>
                <c:pt idx="151">
                  <c:v>0.197130904</c:v>
                </c:pt>
                <c:pt idx="152">
                  <c:v>0.194751942</c:v>
                </c:pt>
                <c:pt idx="153">
                  <c:v>0.196769838</c:v>
                </c:pt>
                <c:pt idx="154">
                  <c:v>0.194451533</c:v>
                </c:pt>
                <c:pt idx="155">
                  <c:v>0.194632108</c:v>
                </c:pt>
                <c:pt idx="156">
                  <c:v>0.193316608</c:v>
                </c:pt>
                <c:pt idx="157">
                  <c:v>0.194985412</c:v>
                </c:pt>
                <c:pt idx="158">
                  <c:v>0.191840505</c:v>
                </c:pt>
                <c:pt idx="159">
                  <c:v>0.193982622</c:v>
                </c:pt>
                <c:pt idx="160">
                  <c:v>0.192889878</c:v>
                </c:pt>
                <c:pt idx="161">
                  <c:v>0.192608409</c:v>
                </c:pt>
                <c:pt idx="162">
                  <c:v>0.191864419</c:v>
                </c:pt>
                <c:pt idx="163">
                  <c:v>0.192512226</c:v>
                </c:pt>
                <c:pt idx="164">
                  <c:v>0.191900616</c:v>
                </c:pt>
                <c:pt idx="165">
                  <c:v>0.192910018</c:v>
                </c:pt>
                <c:pt idx="166">
                  <c:v>0.192325146</c:v>
                </c:pt>
                <c:pt idx="167">
                  <c:v>0.193820926</c:v>
                </c:pt>
                <c:pt idx="168">
                  <c:v>0.192191911</c:v>
                </c:pt>
                <c:pt idx="169">
                  <c:v>0.193456295</c:v>
                </c:pt>
                <c:pt idx="170">
                  <c:v>0.192121738</c:v>
                </c:pt>
                <c:pt idx="171">
                  <c:v>0.193919032</c:v>
                </c:pt>
                <c:pt idx="172">
                  <c:v>0.193336113</c:v>
                </c:pt>
                <c:pt idx="173">
                  <c:v>0.194886306</c:v>
                </c:pt>
                <c:pt idx="174">
                  <c:v>0.192255319</c:v>
                </c:pt>
                <c:pt idx="175">
                  <c:v>0.193763331</c:v>
                </c:pt>
                <c:pt idx="176">
                  <c:v>0.192983807</c:v>
                </c:pt>
                <c:pt idx="177">
                  <c:v>0.194078965</c:v>
                </c:pt>
                <c:pt idx="178">
                  <c:v>0.190802551</c:v>
                </c:pt>
                <c:pt idx="179">
                  <c:v>0.192016764</c:v>
                </c:pt>
                <c:pt idx="180">
                  <c:v>0.189974089</c:v>
                </c:pt>
                <c:pt idx="181">
                  <c:v>0.191728533</c:v>
                </c:pt>
                <c:pt idx="182">
                  <c:v>0.190667988</c:v>
                </c:pt>
                <c:pt idx="183">
                  <c:v>0.190270053</c:v>
                </c:pt>
                <c:pt idx="184">
                  <c:v>0.190625893</c:v>
                </c:pt>
                <c:pt idx="185">
                  <c:v>0.190461235</c:v>
                </c:pt>
                <c:pt idx="186">
                  <c:v>0.190258859</c:v>
                </c:pt>
                <c:pt idx="187">
                  <c:v>0.191782958</c:v>
                </c:pt>
                <c:pt idx="188">
                  <c:v>0.19006247</c:v>
                </c:pt>
                <c:pt idx="189">
                  <c:v>0.192621902</c:v>
                </c:pt>
                <c:pt idx="190">
                  <c:v>0.190808329</c:v>
                </c:pt>
                <c:pt idx="191">
                  <c:v>0.19150648</c:v>
                </c:pt>
                <c:pt idx="192">
                  <c:v>0.191390594</c:v>
                </c:pt>
                <c:pt idx="193">
                  <c:v>0.191497678</c:v>
                </c:pt>
                <c:pt idx="194">
                  <c:v>0.191038294</c:v>
                </c:pt>
                <c:pt idx="195">
                  <c:v>0.191201684</c:v>
                </c:pt>
                <c:pt idx="196">
                  <c:v>0.191660523</c:v>
                </c:pt>
                <c:pt idx="197">
                  <c:v>0.19250332</c:v>
                </c:pt>
                <c:pt idx="198">
                  <c:v>0.192225731</c:v>
                </c:pt>
                <c:pt idx="199">
                  <c:v>0.192609605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performances!$E$1</c:f>
              <c:strCache>
                <c:ptCount val="1"/>
                <c:pt idx="0">
                  <c:v>mean_recall_score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performances!$A$2:$A$201</c:f>
              <c:numCache>
                <c:formatCode>General</c:formatCode>
                <c:ptCount val="2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</c:numCache>
            </c:numRef>
          </c:xVal>
          <c:yVal>
            <c:numRef>
              <c:f>performances!$E$2:$E$201</c:f>
              <c:numCache>
                <c:formatCode>General</c:formatCode>
                <c:ptCount val="200"/>
                <c:pt idx="0">
                  <c:v>0.227221798</c:v>
                </c:pt>
                <c:pt idx="1">
                  <c:v>0.225914608</c:v>
                </c:pt>
                <c:pt idx="2">
                  <c:v>0.359018759</c:v>
                </c:pt>
                <c:pt idx="3">
                  <c:v>0.355122655</c:v>
                </c:pt>
                <c:pt idx="4">
                  <c:v>0.443909685</c:v>
                </c:pt>
                <c:pt idx="5">
                  <c:v>0.426924709</c:v>
                </c:pt>
                <c:pt idx="6">
                  <c:v>0.523546388</c:v>
                </c:pt>
                <c:pt idx="7">
                  <c:v>0.501358119</c:v>
                </c:pt>
                <c:pt idx="8">
                  <c:v>0.558764112</c:v>
                </c:pt>
                <c:pt idx="9">
                  <c:v>0.526135303</c:v>
                </c:pt>
                <c:pt idx="10">
                  <c:v>0.569230116</c:v>
                </c:pt>
                <c:pt idx="11">
                  <c:v>0.522205246</c:v>
                </c:pt>
                <c:pt idx="12">
                  <c:v>0.552228164</c:v>
                </c:pt>
                <c:pt idx="13">
                  <c:v>0.516967999</c:v>
                </c:pt>
                <c:pt idx="14">
                  <c:v>0.552211188</c:v>
                </c:pt>
                <c:pt idx="15">
                  <c:v>0.514362109</c:v>
                </c:pt>
                <c:pt idx="16">
                  <c:v>0.536550378</c:v>
                </c:pt>
                <c:pt idx="17">
                  <c:v>0.516976488</c:v>
                </c:pt>
                <c:pt idx="18">
                  <c:v>0.540480435</c:v>
                </c:pt>
                <c:pt idx="19">
                  <c:v>0.511747729</c:v>
                </c:pt>
                <c:pt idx="20">
                  <c:v>0.547033359</c:v>
                </c:pt>
                <c:pt idx="21">
                  <c:v>0.520932009</c:v>
                </c:pt>
                <c:pt idx="22">
                  <c:v>0.561403956</c:v>
                </c:pt>
                <c:pt idx="23">
                  <c:v>0.540514388</c:v>
                </c:pt>
                <c:pt idx="24">
                  <c:v>0.560096766</c:v>
                </c:pt>
                <c:pt idx="25">
                  <c:v>0.537900009</c:v>
                </c:pt>
                <c:pt idx="26">
                  <c:v>0.566641202</c:v>
                </c:pt>
                <c:pt idx="27">
                  <c:v>0.532688227</c:v>
                </c:pt>
                <c:pt idx="28">
                  <c:v>0.547050335</c:v>
                </c:pt>
                <c:pt idx="29">
                  <c:v>0.51962482</c:v>
                </c:pt>
                <c:pt idx="30">
                  <c:v>0.541830065</c:v>
                </c:pt>
                <c:pt idx="31">
                  <c:v>0.517010441</c:v>
                </c:pt>
                <c:pt idx="32">
                  <c:v>0.547050335</c:v>
                </c:pt>
                <c:pt idx="33">
                  <c:v>0.527459469</c:v>
                </c:pt>
                <c:pt idx="34">
                  <c:v>0.552262117</c:v>
                </c:pt>
                <c:pt idx="35">
                  <c:v>0.535294118</c:v>
                </c:pt>
                <c:pt idx="36">
                  <c:v>0.549647738</c:v>
                </c:pt>
                <c:pt idx="37">
                  <c:v>0.522239199</c:v>
                </c:pt>
                <c:pt idx="38">
                  <c:v>0.547058824</c:v>
                </c:pt>
                <c:pt idx="39">
                  <c:v>0.53141499</c:v>
                </c:pt>
                <c:pt idx="40">
                  <c:v>0.560147695</c:v>
                </c:pt>
                <c:pt idx="41">
                  <c:v>0.534029369</c:v>
                </c:pt>
                <c:pt idx="42">
                  <c:v>0.56142942</c:v>
                </c:pt>
                <c:pt idx="43">
                  <c:v>0.549681691</c:v>
                </c:pt>
                <c:pt idx="44">
                  <c:v>0.570562771</c:v>
                </c:pt>
                <c:pt idx="45">
                  <c:v>0.549681691</c:v>
                </c:pt>
                <c:pt idx="46">
                  <c:v>0.56273661</c:v>
                </c:pt>
                <c:pt idx="47">
                  <c:v>0.54185553</c:v>
                </c:pt>
                <c:pt idx="48">
                  <c:v>0.562745098</c:v>
                </c:pt>
                <c:pt idx="49">
                  <c:v>0.545777099</c:v>
                </c:pt>
                <c:pt idx="50">
                  <c:v>0.566683643</c:v>
                </c:pt>
                <c:pt idx="51">
                  <c:v>0.547092777</c:v>
                </c:pt>
                <c:pt idx="52">
                  <c:v>0.570579747</c:v>
                </c:pt>
                <c:pt idx="53">
                  <c:v>0.552304558</c:v>
                </c:pt>
                <c:pt idx="54">
                  <c:v>0.571886937</c:v>
                </c:pt>
                <c:pt idx="55">
                  <c:v>0.549673203</c:v>
                </c:pt>
                <c:pt idx="56">
                  <c:v>0.575766064</c:v>
                </c:pt>
                <c:pt idx="57">
                  <c:v>0.554901961</c:v>
                </c:pt>
                <c:pt idx="58">
                  <c:v>0.567965368</c:v>
                </c:pt>
                <c:pt idx="59">
                  <c:v>0.55751634</c:v>
                </c:pt>
                <c:pt idx="60">
                  <c:v>0.577073254</c:v>
                </c:pt>
                <c:pt idx="61">
                  <c:v>0.553594771</c:v>
                </c:pt>
                <c:pt idx="62">
                  <c:v>0.574501316</c:v>
                </c:pt>
                <c:pt idx="63">
                  <c:v>0.556226127</c:v>
                </c:pt>
                <c:pt idx="64">
                  <c:v>0.567965368</c:v>
                </c:pt>
                <c:pt idx="65">
                  <c:v>0.554910449</c:v>
                </c:pt>
                <c:pt idx="66">
                  <c:v>0.567948392</c:v>
                </c:pt>
                <c:pt idx="67">
                  <c:v>0.553594771</c:v>
                </c:pt>
                <c:pt idx="68">
                  <c:v>0.574492827</c:v>
                </c:pt>
                <c:pt idx="69">
                  <c:v>0.554901961</c:v>
                </c:pt>
                <c:pt idx="70">
                  <c:v>0.570554282</c:v>
                </c:pt>
                <c:pt idx="71">
                  <c:v>0.558798065</c:v>
                </c:pt>
                <c:pt idx="72">
                  <c:v>0.571844495</c:v>
                </c:pt>
                <c:pt idx="73">
                  <c:v>0.557482387</c:v>
                </c:pt>
                <c:pt idx="74">
                  <c:v>0.582293524</c:v>
                </c:pt>
                <c:pt idx="75">
                  <c:v>0.566624225</c:v>
                </c:pt>
                <c:pt idx="76">
                  <c:v>0.578388931</c:v>
                </c:pt>
                <c:pt idx="77">
                  <c:v>0.565325524</c:v>
                </c:pt>
                <c:pt idx="78">
                  <c:v>0.578380443</c:v>
                </c:pt>
                <c:pt idx="79">
                  <c:v>0.567939903</c:v>
                </c:pt>
                <c:pt idx="80">
                  <c:v>0.583600713</c:v>
                </c:pt>
                <c:pt idx="81">
                  <c:v>0.556200662</c:v>
                </c:pt>
                <c:pt idx="82">
                  <c:v>0.570562771</c:v>
                </c:pt>
                <c:pt idx="83">
                  <c:v>0.554884984</c:v>
                </c:pt>
                <c:pt idx="84">
                  <c:v>0.575783041</c:v>
                </c:pt>
                <c:pt idx="85">
                  <c:v>0.562728122</c:v>
                </c:pt>
                <c:pt idx="86">
                  <c:v>0.579687633</c:v>
                </c:pt>
                <c:pt idx="87">
                  <c:v>0.561403956</c:v>
                </c:pt>
                <c:pt idx="88">
                  <c:v>0.582302012</c:v>
                </c:pt>
                <c:pt idx="89">
                  <c:v>0.56664969</c:v>
                </c:pt>
                <c:pt idx="90">
                  <c:v>0.579704609</c:v>
                </c:pt>
                <c:pt idx="91">
                  <c:v>0.565334012</c:v>
                </c:pt>
                <c:pt idx="92">
                  <c:v>0.578405908</c:v>
                </c:pt>
                <c:pt idx="93">
                  <c:v>0.564043799</c:v>
                </c:pt>
                <c:pt idx="94">
                  <c:v>0.575783041</c:v>
                </c:pt>
                <c:pt idx="95">
                  <c:v>0.566632714</c:v>
                </c:pt>
                <c:pt idx="96">
                  <c:v>0.575774552</c:v>
                </c:pt>
                <c:pt idx="97">
                  <c:v>0.566641202</c:v>
                </c:pt>
                <c:pt idx="98">
                  <c:v>0.580994822</c:v>
                </c:pt>
                <c:pt idx="99">
                  <c:v>0.566624225</c:v>
                </c:pt>
                <c:pt idx="100">
                  <c:v>0.583575248</c:v>
                </c:pt>
                <c:pt idx="101">
                  <c:v>0.567914439</c:v>
                </c:pt>
                <c:pt idx="102">
                  <c:v>0.580977846</c:v>
                </c:pt>
                <c:pt idx="103">
                  <c:v>0.571836007</c:v>
                </c:pt>
                <c:pt idx="104">
                  <c:v>0.580960869</c:v>
                </c:pt>
                <c:pt idx="105">
                  <c:v>0.565317036</c:v>
                </c:pt>
                <c:pt idx="106">
                  <c:v>0.579679144</c:v>
                </c:pt>
                <c:pt idx="107">
                  <c:v>0.564043799</c:v>
                </c:pt>
                <c:pt idx="108">
                  <c:v>0.569272558</c:v>
                </c:pt>
                <c:pt idx="109">
                  <c:v>0.556226127</c:v>
                </c:pt>
                <c:pt idx="110">
                  <c:v>0.575816994</c:v>
                </c:pt>
                <c:pt idx="111">
                  <c:v>0.566675155</c:v>
                </c:pt>
                <c:pt idx="112">
                  <c:v>0.578431373</c:v>
                </c:pt>
                <c:pt idx="113">
                  <c:v>0.567982345</c:v>
                </c:pt>
                <c:pt idx="114">
                  <c:v>0.577132671</c:v>
                </c:pt>
                <c:pt idx="115">
                  <c:v>0.560139207</c:v>
                </c:pt>
                <c:pt idx="116">
                  <c:v>0.573202614</c:v>
                </c:pt>
                <c:pt idx="117">
                  <c:v>0.565367965</c:v>
                </c:pt>
                <c:pt idx="118">
                  <c:v>0.581020287</c:v>
                </c:pt>
                <c:pt idx="119">
                  <c:v>0.569264069</c:v>
                </c:pt>
                <c:pt idx="120">
                  <c:v>0.578405908</c:v>
                </c:pt>
                <c:pt idx="121">
                  <c:v>0.56795688</c:v>
                </c:pt>
                <c:pt idx="122">
                  <c:v>0.583634666</c:v>
                </c:pt>
                <c:pt idx="123">
                  <c:v>0.577098718</c:v>
                </c:pt>
                <c:pt idx="124">
                  <c:v>0.58100331</c:v>
                </c:pt>
                <c:pt idx="125">
                  <c:v>0.564043799</c:v>
                </c:pt>
                <c:pt idx="126">
                  <c:v>0.575800017</c:v>
                </c:pt>
                <c:pt idx="127">
                  <c:v>0.564035311</c:v>
                </c:pt>
                <c:pt idx="128">
                  <c:v>0.574492827</c:v>
                </c:pt>
                <c:pt idx="129">
                  <c:v>0.562728122</c:v>
                </c:pt>
                <c:pt idx="130">
                  <c:v>0.578380443</c:v>
                </c:pt>
                <c:pt idx="131">
                  <c:v>0.564018335</c:v>
                </c:pt>
                <c:pt idx="132">
                  <c:v>0.580994822</c:v>
                </c:pt>
                <c:pt idx="133">
                  <c:v>0.574467363</c:v>
                </c:pt>
                <c:pt idx="134">
                  <c:v>0.584907903</c:v>
                </c:pt>
                <c:pt idx="135">
                  <c:v>0.569247093</c:v>
                </c:pt>
                <c:pt idx="136">
                  <c:v>0.579696121</c:v>
                </c:pt>
                <c:pt idx="137">
                  <c:v>0.570562771</c:v>
                </c:pt>
                <c:pt idx="138">
                  <c:v>0.581011799</c:v>
                </c:pt>
                <c:pt idx="139">
                  <c:v>0.571861472</c:v>
                </c:pt>
                <c:pt idx="140">
                  <c:v>0.58361769</c:v>
                </c:pt>
                <c:pt idx="141">
                  <c:v>0.579696121</c:v>
                </c:pt>
                <c:pt idx="142">
                  <c:v>0.590145149</c:v>
                </c:pt>
                <c:pt idx="143">
                  <c:v>0.584916391</c:v>
                </c:pt>
                <c:pt idx="144">
                  <c:v>0.590136661</c:v>
                </c:pt>
                <c:pt idx="145">
                  <c:v>0.579704609</c:v>
                </c:pt>
                <c:pt idx="146">
                  <c:v>0.591460827</c:v>
                </c:pt>
                <c:pt idx="147">
                  <c:v>0.588846448</c:v>
                </c:pt>
                <c:pt idx="148">
                  <c:v>0.596672608</c:v>
                </c:pt>
                <c:pt idx="149">
                  <c:v>0.58622358</c:v>
                </c:pt>
                <c:pt idx="150">
                  <c:v>0.594058229</c:v>
                </c:pt>
                <c:pt idx="151">
                  <c:v>0.58753077</c:v>
                </c:pt>
                <c:pt idx="152">
                  <c:v>0.591452339</c:v>
                </c:pt>
                <c:pt idx="153">
                  <c:v>0.583609201</c:v>
                </c:pt>
                <c:pt idx="154">
                  <c:v>0.588837959</c:v>
                </c:pt>
                <c:pt idx="155">
                  <c:v>0.578380443</c:v>
                </c:pt>
                <c:pt idx="156">
                  <c:v>0.586215092</c:v>
                </c:pt>
                <c:pt idx="157">
                  <c:v>0.574458875</c:v>
                </c:pt>
                <c:pt idx="158">
                  <c:v>0.582302012</c:v>
                </c:pt>
                <c:pt idx="159">
                  <c:v>0.574467363</c:v>
                </c:pt>
                <c:pt idx="160">
                  <c:v>0.586232069</c:v>
                </c:pt>
                <c:pt idx="161">
                  <c:v>0.571861472</c:v>
                </c:pt>
                <c:pt idx="162">
                  <c:v>0.58361769</c:v>
                </c:pt>
                <c:pt idx="163">
                  <c:v>0.573185638</c:v>
                </c:pt>
                <c:pt idx="164">
                  <c:v>0.584933367</c:v>
                </c:pt>
                <c:pt idx="165">
                  <c:v>0.57186996</c:v>
                </c:pt>
                <c:pt idx="166">
                  <c:v>0.5823105</c:v>
                </c:pt>
                <c:pt idx="167">
                  <c:v>0.573168661</c:v>
                </c:pt>
                <c:pt idx="168">
                  <c:v>0.579696121</c:v>
                </c:pt>
                <c:pt idx="169">
                  <c:v>0.571852984</c:v>
                </c:pt>
                <c:pt idx="170">
                  <c:v>0.578380443</c:v>
                </c:pt>
                <c:pt idx="171">
                  <c:v>0.570545794</c:v>
                </c:pt>
                <c:pt idx="172">
                  <c:v>0.578380443</c:v>
                </c:pt>
                <c:pt idx="173">
                  <c:v>0.573160173</c:v>
                </c:pt>
                <c:pt idx="174">
                  <c:v>0.579696121</c:v>
                </c:pt>
                <c:pt idx="175">
                  <c:v>0.570562771</c:v>
                </c:pt>
                <c:pt idx="176">
                  <c:v>0.57839742</c:v>
                </c:pt>
                <c:pt idx="177">
                  <c:v>0.570579747</c:v>
                </c:pt>
                <c:pt idx="178">
                  <c:v>0.575808505</c:v>
                </c:pt>
                <c:pt idx="179">
                  <c:v>0.567982345</c:v>
                </c:pt>
                <c:pt idx="180">
                  <c:v>0.574509804</c:v>
                </c:pt>
                <c:pt idx="181">
                  <c:v>0.569281046</c:v>
                </c:pt>
                <c:pt idx="182">
                  <c:v>0.575816994</c:v>
                </c:pt>
                <c:pt idx="183">
                  <c:v>0.564052288</c:v>
                </c:pt>
                <c:pt idx="184">
                  <c:v>0.575808505</c:v>
                </c:pt>
                <c:pt idx="185">
                  <c:v>0.56273661</c:v>
                </c:pt>
                <c:pt idx="186">
                  <c:v>0.570571259</c:v>
                </c:pt>
                <c:pt idx="187">
                  <c:v>0.567965368</c:v>
                </c:pt>
                <c:pt idx="188">
                  <c:v>0.570571259</c:v>
                </c:pt>
                <c:pt idx="189">
                  <c:v>0.562728122</c:v>
                </c:pt>
                <c:pt idx="190">
                  <c:v>0.56664969</c:v>
                </c:pt>
                <c:pt idx="191">
                  <c:v>0.560122231</c:v>
                </c:pt>
                <c:pt idx="192">
                  <c:v>0.569272558</c:v>
                </c:pt>
                <c:pt idx="193">
                  <c:v>0.558823529</c:v>
                </c:pt>
                <c:pt idx="194">
                  <c:v>0.566666667</c:v>
                </c:pt>
                <c:pt idx="195">
                  <c:v>0.55751634</c:v>
                </c:pt>
                <c:pt idx="196">
                  <c:v>0.567965368</c:v>
                </c:pt>
                <c:pt idx="197">
                  <c:v>0.560130719</c:v>
                </c:pt>
                <c:pt idx="198">
                  <c:v>0.569272558</c:v>
                </c:pt>
                <c:pt idx="199">
                  <c:v>0.561446397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performances!$F$1</c:f>
              <c:strCache>
                <c:ptCount val="1"/>
                <c:pt idx="0">
                  <c:v>mean_f1_score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performances!$A$2:$A$201</c:f>
              <c:numCache>
                <c:formatCode>General</c:formatCode>
                <c:ptCount val="200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  <c:pt idx="100">
                  <c:v>101.0</c:v>
                </c:pt>
                <c:pt idx="101">
                  <c:v>102.0</c:v>
                </c:pt>
                <c:pt idx="102">
                  <c:v>103.0</c:v>
                </c:pt>
                <c:pt idx="103">
                  <c:v>104.0</c:v>
                </c:pt>
                <c:pt idx="104">
                  <c:v>105.0</c:v>
                </c:pt>
                <c:pt idx="105">
                  <c:v>106.0</c:v>
                </c:pt>
                <c:pt idx="106">
                  <c:v>107.0</c:v>
                </c:pt>
                <c:pt idx="107">
                  <c:v>108.0</c:v>
                </c:pt>
                <c:pt idx="108">
                  <c:v>109.0</c:v>
                </c:pt>
                <c:pt idx="109">
                  <c:v>110.0</c:v>
                </c:pt>
                <c:pt idx="110">
                  <c:v>111.0</c:v>
                </c:pt>
                <c:pt idx="111">
                  <c:v>112.0</c:v>
                </c:pt>
                <c:pt idx="112">
                  <c:v>113.0</c:v>
                </c:pt>
                <c:pt idx="113">
                  <c:v>114.0</c:v>
                </c:pt>
                <c:pt idx="114">
                  <c:v>115.0</c:v>
                </c:pt>
                <c:pt idx="115">
                  <c:v>116.0</c:v>
                </c:pt>
                <c:pt idx="116">
                  <c:v>117.0</c:v>
                </c:pt>
                <c:pt idx="117">
                  <c:v>118.0</c:v>
                </c:pt>
                <c:pt idx="118">
                  <c:v>119.0</c:v>
                </c:pt>
                <c:pt idx="119">
                  <c:v>120.0</c:v>
                </c:pt>
                <c:pt idx="120">
                  <c:v>121.0</c:v>
                </c:pt>
                <c:pt idx="121">
                  <c:v>122.0</c:v>
                </c:pt>
                <c:pt idx="122">
                  <c:v>123.0</c:v>
                </c:pt>
                <c:pt idx="123">
                  <c:v>124.0</c:v>
                </c:pt>
                <c:pt idx="124">
                  <c:v>125.0</c:v>
                </c:pt>
                <c:pt idx="125">
                  <c:v>126.0</c:v>
                </c:pt>
                <c:pt idx="126">
                  <c:v>127.0</c:v>
                </c:pt>
                <c:pt idx="127">
                  <c:v>128.0</c:v>
                </c:pt>
                <c:pt idx="128">
                  <c:v>129.0</c:v>
                </c:pt>
                <c:pt idx="129">
                  <c:v>130.0</c:v>
                </c:pt>
                <c:pt idx="130">
                  <c:v>131.0</c:v>
                </c:pt>
                <c:pt idx="131">
                  <c:v>132.0</c:v>
                </c:pt>
                <c:pt idx="132">
                  <c:v>133.0</c:v>
                </c:pt>
                <c:pt idx="133">
                  <c:v>134.0</c:v>
                </c:pt>
                <c:pt idx="134">
                  <c:v>135.0</c:v>
                </c:pt>
                <c:pt idx="135">
                  <c:v>136.0</c:v>
                </c:pt>
                <c:pt idx="136">
                  <c:v>137.0</c:v>
                </c:pt>
                <c:pt idx="137">
                  <c:v>138.0</c:v>
                </c:pt>
                <c:pt idx="138">
                  <c:v>139.0</c:v>
                </c:pt>
                <c:pt idx="139">
                  <c:v>140.0</c:v>
                </c:pt>
                <c:pt idx="140">
                  <c:v>141.0</c:v>
                </c:pt>
                <c:pt idx="141">
                  <c:v>142.0</c:v>
                </c:pt>
                <c:pt idx="142">
                  <c:v>143.0</c:v>
                </c:pt>
                <c:pt idx="143">
                  <c:v>144.0</c:v>
                </c:pt>
                <c:pt idx="144">
                  <c:v>145.0</c:v>
                </c:pt>
                <c:pt idx="145">
                  <c:v>146.0</c:v>
                </c:pt>
                <c:pt idx="146">
                  <c:v>147.0</c:v>
                </c:pt>
                <c:pt idx="147">
                  <c:v>148.0</c:v>
                </c:pt>
                <c:pt idx="148">
                  <c:v>149.0</c:v>
                </c:pt>
                <c:pt idx="149">
                  <c:v>150.0</c:v>
                </c:pt>
                <c:pt idx="150">
                  <c:v>151.0</c:v>
                </c:pt>
                <c:pt idx="151">
                  <c:v>152.0</c:v>
                </c:pt>
                <c:pt idx="152">
                  <c:v>153.0</c:v>
                </c:pt>
                <c:pt idx="153">
                  <c:v>154.0</c:v>
                </c:pt>
                <c:pt idx="154">
                  <c:v>155.0</c:v>
                </c:pt>
                <c:pt idx="155">
                  <c:v>156.0</c:v>
                </c:pt>
                <c:pt idx="156">
                  <c:v>157.0</c:v>
                </c:pt>
                <c:pt idx="157">
                  <c:v>158.0</c:v>
                </c:pt>
                <c:pt idx="158">
                  <c:v>159.0</c:v>
                </c:pt>
                <c:pt idx="159">
                  <c:v>160.0</c:v>
                </c:pt>
                <c:pt idx="160">
                  <c:v>161.0</c:v>
                </c:pt>
                <c:pt idx="161">
                  <c:v>162.0</c:v>
                </c:pt>
                <c:pt idx="162">
                  <c:v>163.0</c:v>
                </c:pt>
                <c:pt idx="163">
                  <c:v>164.0</c:v>
                </c:pt>
                <c:pt idx="164">
                  <c:v>165.0</c:v>
                </c:pt>
                <c:pt idx="165">
                  <c:v>166.0</c:v>
                </c:pt>
                <c:pt idx="166">
                  <c:v>167.0</c:v>
                </c:pt>
                <c:pt idx="167">
                  <c:v>168.0</c:v>
                </c:pt>
                <c:pt idx="168">
                  <c:v>169.0</c:v>
                </c:pt>
                <c:pt idx="169">
                  <c:v>170.0</c:v>
                </c:pt>
                <c:pt idx="170">
                  <c:v>171.0</c:v>
                </c:pt>
                <c:pt idx="171">
                  <c:v>172.0</c:v>
                </c:pt>
                <c:pt idx="172">
                  <c:v>173.0</c:v>
                </c:pt>
                <c:pt idx="173">
                  <c:v>174.0</c:v>
                </c:pt>
                <c:pt idx="174">
                  <c:v>175.0</c:v>
                </c:pt>
                <c:pt idx="175">
                  <c:v>176.0</c:v>
                </c:pt>
                <c:pt idx="176">
                  <c:v>177.0</c:v>
                </c:pt>
                <c:pt idx="177">
                  <c:v>178.0</c:v>
                </c:pt>
                <c:pt idx="178">
                  <c:v>179.0</c:v>
                </c:pt>
                <c:pt idx="179">
                  <c:v>180.0</c:v>
                </c:pt>
                <c:pt idx="180">
                  <c:v>181.0</c:v>
                </c:pt>
                <c:pt idx="181">
                  <c:v>182.0</c:v>
                </c:pt>
                <c:pt idx="182">
                  <c:v>183.0</c:v>
                </c:pt>
                <c:pt idx="183">
                  <c:v>184.0</c:v>
                </c:pt>
                <c:pt idx="184">
                  <c:v>185.0</c:v>
                </c:pt>
                <c:pt idx="185">
                  <c:v>186.0</c:v>
                </c:pt>
                <c:pt idx="186">
                  <c:v>187.0</c:v>
                </c:pt>
                <c:pt idx="187">
                  <c:v>188.0</c:v>
                </c:pt>
                <c:pt idx="188">
                  <c:v>189.0</c:v>
                </c:pt>
                <c:pt idx="189">
                  <c:v>190.0</c:v>
                </c:pt>
                <c:pt idx="190">
                  <c:v>191.0</c:v>
                </c:pt>
                <c:pt idx="191">
                  <c:v>192.0</c:v>
                </c:pt>
                <c:pt idx="192">
                  <c:v>193.0</c:v>
                </c:pt>
                <c:pt idx="193">
                  <c:v>194.0</c:v>
                </c:pt>
                <c:pt idx="194">
                  <c:v>195.0</c:v>
                </c:pt>
                <c:pt idx="195">
                  <c:v>196.0</c:v>
                </c:pt>
                <c:pt idx="196">
                  <c:v>197.0</c:v>
                </c:pt>
                <c:pt idx="197">
                  <c:v>198.0</c:v>
                </c:pt>
                <c:pt idx="198">
                  <c:v>199.0</c:v>
                </c:pt>
                <c:pt idx="199">
                  <c:v>200.0</c:v>
                </c:pt>
              </c:numCache>
            </c:numRef>
          </c:xVal>
          <c:yVal>
            <c:numRef>
              <c:f>performances!$F$2:$F$201</c:f>
              <c:numCache>
                <c:formatCode>General</c:formatCode>
                <c:ptCount val="200"/>
                <c:pt idx="0">
                  <c:v>0.231429117</c:v>
                </c:pt>
                <c:pt idx="1">
                  <c:v>0.230637165</c:v>
                </c:pt>
                <c:pt idx="2">
                  <c:v>0.258905428</c:v>
                </c:pt>
                <c:pt idx="3">
                  <c:v>0.259885785</c:v>
                </c:pt>
                <c:pt idx="4">
                  <c:v>0.261487639</c:v>
                </c:pt>
                <c:pt idx="5">
                  <c:v>0.259864136</c:v>
                </c:pt>
                <c:pt idx="6">
                  <c:v>0.269947098</c:v>
                </c:pt>
                <c:pt idx="7">
                  <c:v>0.270540613</c:v>
                </c:pt>
                <c:pt idx="8">
                  <c:v>0.26855781</c:v>
                </c:pt>
                <c:pt idx="9">
                  <c:v>0.276128915</c:v>
                </c:pt>
                <c:pt idx="10">
                  <c:v>0.270873264</c:v>
                </c:pt>
                <c:pt idx="11">
                  <c:v>0.269944099</c:v>
                </c:pt>
                <c:pt idx="12">
                  <c:v>0.263385823</c:v>
                </c:pt>
                <c:pt idx="13">
                  <c:v>0.265361735</c:v>
                </c:pt>
                <c:pt idx="14">
                  <c:v>0.261610536</c:v>
                </c:pt>
                <c:pt idx="15">
                  <c:v>0.270370628</c:v>
                </c:pt>
                <c:pt idx="16">
                  <c:v>0.264312674</c:v>
                </c:pt>
                <c:pt idx="17">
                  <c:v>0.269177479</c:v>
                </c:pt>
                <c:pt idx="18">
                  <c:v>0.262698363</c:v>
                </c:pt>
                <c:pt idx="19">
                  <c:v>0.265767908</c:v>
                </c:pt>
                <c:pt idx="20">
                  <c:v>0.26695245</c:v>
                </c:pt>
                <c:pt idx="21">
                  <c:v>0.269986153</c:v>
                </c:pt>
                <c:pt idx="22">
                  <c:v>0.272481324</c:v>
                </c:pt>
                <c:pt idx="23">
                  <c:v>0.276143013</c:v>
                </c:pt>
                <c:pt idx="24">
                  <c:v>0.271582802</c:v>
                </c:pt>
                <c:pt idx="25">
                  <c:v>0.275070052</c:v>
                </c:pt>
                <c:pt idx="26">
                  <c:v>0.274459714</c:v>
                </c:pt>
                <c:pt idx="27">
                  <c:v>0.274132314</c:v>
                </c:pt>
                <c:pt idx="28">
                  <c:v>0.269744358</c:v>
                </c:pt>
                <c:pt idx="29">
                  <c:v>0.270343571</c:v>
                </c:pt>
                <c:pt idx="30">
                  <c:v>0.268829587</c:v>
                </c:pt>
                <c:pt idx="31">
                  <c:v>0.268374276</c:v>
                </c:pt>
                <c:pt idx="32">
                  <c:v>0.272017424</c:v>
                </c:pt>
                <c:pt idx="33">
                  <c:v>0.273652362</c:v>
                </c:pt>
                <c:pt idx="34">
                  <c:v>0.273708986</c:v>
                </c:pt>
                <c:pt idx="35">
                  <c:v>0.276517298</c:v>
                </c:pt>
                <c:pt idx="36">
                  <c:v>0.271794763</c:v>
                </c:pt>
                <c:pt idx="37">
                  <c:v>0.269960392</c:v>
                </c:pt>
                <c:pt idx="38">
                  <c:v>0.271236284</c:v>
                </c:pt>
                <c:pt idx="39">
                  <c:v>0.274057219</c:v>
                </c:pt>
                <c:pt idx="40">
                  <c:v>0.276983452</c:v>
                </c:pt>
                <c:pt idx="41">
                  <c:v>0.27667468</c:v>
                </c:pt>
                <c:pt idx="42">
                  <c:v>0.279620985</c:v>
                </c:pt>
                <c:pt idx="43">
                  <c:v>0.284781841</c:v>
                </c:pt>
                <c:pt idx="44">
                  <c:v>0.283173397</c:v>
                </c:pt>
                <c:pt idx="45">
                  <c:v>0.283158957</c:v>
                </c:pt>
                <c:pt idx="46">
                  <c:v>0.279719</c:v>
                </c:pt>
                <c:pt idx="47">
                  <c:v>0.280366528</c:v>
                </c:pt>
                <c:pt idx="48">
                  <c:v>0.281793617</c:v>
                </c:pt>
                <c:pt idx="49">
                  <c:v>0.28494233</c:v>
                </c:pt>
                <c:pt idx="50">
                  <c:v>0.286528213</c:v>
                </c:pt>
                <c:pt idx="51">
                  <c:v>0.285307956</c:v>
                </c:pt>
                <c:pt idx="52">
                  <c:v>0.286352543</c:v>
                </c:pt>
                <c:pt idx="53">
                  <c:v>0.287477575</c:v>
                </c:pt>
                <c:pt idx="54">
                  <c:v>0.287820607</c:v>
                </c:pt>
                <c:pt idx="55">
                  <c:v>0.285497988</c:v>
                </c:pt>
                <c:pt idx="56">
                  <c:v>0.287560734</c:v>
                </c:pt>
                <c:pt idx="57">
                  <c:v>0.286628158</c:v>
                </c:pt>
                <c:pt idx="58">
                  <c:v>0.28517131</c:v>
                </c:pt>
                <c:pt idx="59">
                  <c:v>0.289623202</c:v>
                </c:pt>
                <c:pt idx="60">
                  <c:v>0.290899153</c:v>
                </c:pt>
                <c:pt idx="61">
                  <c:v>0.288480125</c:v>
                </c:pt>
                <c:pt idx="62">
                  <c:v>0.288161571</c:v>
                </c:pt>
                <c:pt idx="63">
                  <c:v>0.286989571</c:v>
                </c:pt>
                <c:pt idx="64">
                  <c:v>0.285010592</c:v>
                </c:pt>
                <c:pt idx="65">
                  <c:v>0.286875589</c:v>
                </c:pt>
                <c:pt idx="66">
                  <c:v>0.283463365</c:v>
                </c:pt>
                <c:pt idx="67">
                  <c:v>0.283961547</c:v>
                </c:pt>
                <c:pt idx="68">
                  <c:v>0.285749887</c:v>
                </c:pt>
                <c:pt idx="69">
                  <c:v>0.28393579</c:v>
                </c:pt>
                <c:pt idx="70">
                  <c:v>0.281801791</c:v>
                </c:pt>
                <c:pt idx="71">
                  <c:v>0.283880715</c:v>
                </c:pt>
                <c:pt idx="72">
                  <c:v>0.283363714</c:v>
                </c:pt>
                <c:pt idx="73">
                  <c:v>0.284777453</c:v>
                </c:pt>
                <c:pt idx="74">
                  <c:v>0.289509156</c:v>
                </c:pt>
                <c:pt idx="75">
                  <c:v>0.290590788</c:v>
                </c:pt>
                <c:pt idx="76">
                  <c:v>0.289452386</c:v>
                </c:pt>
                <c:pt idx="77">
                  <c:v>0.290751825</c:v>
                </c:pt>
                <c:pt idx="78">
                  <c:v>0.288919939</c:v>
                </c:pt>
                <c:pt idx="79">
                  <c:v>0.291573367</c:v>
                </c:pt>
                <c:pt idx="80">
                  <c:v>0.289456131</c:v>
                </c:pt>
                <c:pt idx="81">
                  <c:v>0.284535018</c:v>
                </c:pt>
                <c:pt idx="82">
                  <c:v>0.283948342</c:v>
                </c:pt>
                <c:pt idx="83">
                  <c:v>0.283143929</c:v>
                </c:pt>
                <c:pt idx="84">
                  <c:v>0.284334572</c:v>
                </c:pt>
                <c:pt idx="85">
                  <c:v>0.284991516</c:v>
                </c:pt>
                <c:pt idx="86">
                  <c:v>0.286360814</c:v>
                </c:pt>
                <c:pt idx="87">
                  <c:v>0.283842357</c:v>
                </c:pt>
                <c:pt idx="88">
                  <c:v>0.285847785</c:v>
                </c:pt>
                <c:pt idx="89">
                  <c:v>0.28456021</c:v>
                </c:pt>
                <c:pt idx="90">
                  <c:v>0.284192033</c:v>
                </c:pt>
                <c:pt idx="91">
                  <c:v>0.284699989</c:v>
                </c:pt>
                <c:pt idx="92">
                  <c:v>0.285008659</c:v>
                </c:pt>
                <c:pt idx="93">
                  <c:v>0.284073167</c:v>
                </c:pt>
                <c:pt idx="94">
                  <c:v>0.283214536</c:v>
                </c:pt>
                <c:pt idx="95">
                  <c:v>0.284720439</c:v>
                </c:pt>
                <c:pt idx="96">
                  <c:v>0.282090539</c:v>
                </c:pt>
                <c:pt idx="97">
                  <c:v>0.284232885</c:v>
                </c:pt>
                <c:pt idx="98">
                  <c:v>0.284797426</c:v>
                </c:pt>
                <c:pt idx="99">
                  <c:v>0.285169709</c:v>
                </c:pt>
                <c:pt idx="100">
                  <c:v>0.285861948</c:v>
                </c:pt>
                <c:pt idx="101">
                  <c:v>0.284726337</c:v>
                </c:pt>
                <c:pt idx="102">
                  <c:v>0.284305754</c:v>
                </c:pt>
                <c:pt idx="103">
                  <c:v>0.285443052</c:v>
                </c:pt>
                <c:pt idx="104">
                  <c:v>0.283966</c:v>
                </c:pt>
                <c:pt idx="105">
                  <c:v>0.282377124</c:v>
                </c:pt>
                <c:pt idx="106">
                  <c:v>0.283320271</c:v>
                </c:pt>
                <c:pt idx="107">
                  <c:v>0.281108573</c:v>
                </c:pt>
                <c:pt idx="108">
                  <c:v>0.278276012</c:v>
                </c:pt>
                <c:pt idx="109">
                  <c:v>0.277419046</c:v>
                </c:pt>
                <c:pt idx="110">
                  <c:v>0.280746621</c:v>
                </c:pt>
                <c:pt idx="111">
                  <c:v>0.282976211</c:v>
                </c:pt>
                <c:pt idx="112">
                  <c:v>0.282959142</c:v>
                </c:pt>
                <c:pt idx="113">
                  <c:v>0.284026734</c:v>
                </c:pt>
                <c:pt idx="114">
                  <c:v>0.28229707</c:v>
                </c:pt>
                <c:pt idx="115">
                  <c:v>0.280211399</c:v>
                </c:pt>
                <c:pt idx="116">
                  <c:v>0.280626373</c:v>
                </c:pt>
                <c:pt idx="117">
                  <c:v>0.283383321</c:v>
                </c:pt>
                <c:pt idx="118">
                  <c:v>0.285452396</c:v>
                </c:pt>
                <c:pt idx="119">
                  <c:v>0.286654535</c:v>
                </c:pt>
                <c:pt idx="120">
                  <c:v>0.285937051</c:v>
                </c:pt>
                <c:pt idx="121">
                  <c:v>0.286289066</c:v>
                </c:pt>
                <c:pt idx="122">
                  <c:v>0.288237701</c:v>
                </c:pt>
                <c:pt idx="123">
                  <c:v>0.290903582</c:v>
                </c:pt>
                <c:pt idx="124">
                  <c:v>0.287972326</c:v>
                </c:pt>
                <c:pt idx="125">
                  <c:v>0.284417103</c:v>
                </c:pt>
                <c:pt idx="126">
                  <c:v>0.284527614</c:v>
                </c:pt>
                <c:pt idx="127">
                  <c:v>0.283557468</c:v>
                </c:pt>
                <c:pt idx="128">
                  <c:v>0.284599734</c:v>
                </c:pt>
                <c:pt idx="129">
                  <c:v>0.284347345</c:v>
                </c:pt>
                <c:pt idx="130">
                  <c:v>0.285961091</c:v>
                </c:pt>
                <c:pt idx="131">
                  <c:v>0.283797975</c:v>
                </c:pt>
                <c:pt idx="132">
                  <c:v>0.28598407</c:v>
                </c:pt>
                <c:pt idx="133">
                  <c:v>0.287513292</c:v>
                </c:pt>
                <c:pt idx="134">
                  <c:v>0.287668613</c:v>
                </c:pt>
                <c:pt idx="135">
                  <c:v>0.286074124</c:v>
                </c:pt>
                <c:pt idx="136">
                  <c:v>0.287458275</c:v>
                </c:pt>
                <c:pt idx="137">
                  <c:v>0.287588132</c:v>
                </c:pt>
                <c:pt idx="138">
                  <c:v>0.287866895</c:v>
                </c:pt>
                <c:pt idx="139">
                  <c:v>0.288190913</c:v>
                </c:pt>
                <c:pt idx="140">
                  <c:v>0.29001012</c:v>
                </c:pt>
                <c:pt idx="141">
                  <c:v>0.292458999</c:v>
                </c:pt>
                <c:pt idx="142">
                  <c:v>0.292578861</c:v>
                </c:pt>
                <c:pt idx="143">
                  <c:v>0.294735052</c:v>
                </c:pt>
                <c:pt idx="144">
                  <c:v>0.292473619</c:v>
                </c:pt>
                <c:pt idx="145">
                  <c:v>0.292156503</c:v>
                </c:pt>
                <c:pt idx="146">
                  <c:v>0.291542832</c:v>
                </c:pt>
                <c:pt idx="147">
                  <c:v>0.294884886</c:v>
                </c:pt>
                <c:pt idx="148">
                  <c:v>0.293778749</c:v>
                </c:pt>
                <c:pt idx="149">
                  <c:v>0.29519591</c:v>
                </c:pt>
                <c:pt idx="150">
                  <c:v>0.294005445</c:v>
                </c:pt>
                <c:pt idx="151">
                  <c:v>0.295167702</c:v>
                </c:pt>
                <c:pt idx="152">
                  <c:v>0.29297133</c:v>
                </c:pt>
                <c:pt idx="153">
                  <c:v>0.294265833</c:v>
                </c:pt>
                <c:pt idx="154">
                  <c:v>0.292308793</c:v>
                </c:pt>
                <c:pt idx="155">
                  <c:v>0.291211214</c:v>
                </c:pt>
                <c:pt idx="156">
                  <c:v>0.290712768</c:v>
                </c:pt>
                <c:pt idx="157">
                  <c:v>0.291092488</c:v>
                </c:pt>
                <c:pt idx="158">
                  <c:v>0.288510816</c:v>
                </c:pt>
                <c:pt idx="159">
                  <c:v>0.289956967</c:v>
                </c:pt>
                <c:pt idx="160">
                  <c:v>0.290186197</c:v>
                </c:pt>
                <c:pt idx="161">
                  <c:v>0.288074438</c:v>
                </c:pt>
                <c:pt idx="162">
                  <c:v>0.288716872</c:v>
                </c:pt>
                <c:pt idx="163">
                  <c:v>0.288146451</c:v>
                </c:pt>
                <c:pt idx="164">
                  <c:v>0.288904331</c:v>
                </c:pt>
                <c:pt idx="165">
                  <c:v>0.288430046</c:v>
                </c:pt>
                <c:pt idx="166">
                  <c:v>0.289074139</c:v>
                </c:pt>
                <c:pt idx="167">
                  <c:v>0.289616535</c:v>
                </c:pt>
                <c:pt idx="168">
                  <c:v>0.288609844</c:v>
                </c:pt>
                <c:pt idx="169">
                  <c:v>0.289051778</c:v>
                </c:pt>
                <c:pt idx="170">
                  <c:v>0.288359651</c:v>
                </c:pt>
                <c:pt idx="171">
                  <c:v>0.289391211</c:v>
                </c:pt>
                <c:pt idx="172">
                  <c:v>0.289732892</c:v>
                </c:pt>
                <c:pt idx="173">
                  <c:v>0.290806198</c:v>
                </c:pt>
                <c:pt idx="174">
                  <c:v>0.288695579</c:v>
                </c:pt>
                <c:pt idx="175">
                  <c:v>0.28922598</c:v>
                </c:pt>
                <c:pt idx="176">
                  <c:v>0.289365579</c:v>
                </c:pt>
                <c:pt idx="177">
                  <c:v>0.289598874</c:v>
                </c:pt>
                <c:pt idx="178">
                  <c:v>0.286586314</c:v>
                </c:pt>
                <c:pt idx="179">
                  <c:v>0.286950127</c:v>
                </c:pt>
                <c:pt idx="180">
                  <c:v>0.285464073</c:v>
                </c:pt>
                <c:pt idx="181">
                  <c:v>0.286792589</c:v>
                </c:pt>
                <c:pt idx="182">
                  <c:v>0.286410047</c:v>
                </c:pt>
                <c:pt idx="183">
                  <c:v>0.284485641</c:v>
                </c:pt>
                <c:pt idx="184">
                  <c:v>0.286364879</c:v>
                </c:pt>
                <c:pt idx="185">
                  <c:v>0.284545133</c:v>
                </c:pt>
                <c:pt idx="186">
                  <c:v>0.285314345</c:v>
                </c:pt>
                <c:pt idx="187">
                  <c:v>0.286705445</c:v>
                </c:pt>
                <c:pt idx="188">
                  <c:v>0.28510422</c:v>
                </c:pt>
                <c:pt idx="189">
                  <c:v>0.286953986</c:v>
                </c:pt>
                <c:pt idx="190">
                  <c:v>0.285424431</c:v>
                </c:pt>
                <c:pt idx="191">
                  <c:v>0.285371149</c:v>
                </c:pt>
                <c:pt idx="192">
                  <c:v>0.286406539</c:v>
                </c:pt>
                <c:pt idx="193">
                  <c:v>0.28518708</c:v>
                </c:pt>
                <c:pt idx="194">
                  <c:v>0.285680785</c:v>
                </c:pt>
                <c:pt idx="195">
                  <c:v>0.28468701</c:v>
                </c:pt>
                <c:pt idx="196">
                  <c:v>0.286546517</c:v>
                </c:pt>
                <c:pt idx="197">
                  <c:v>0.286476943</c:v>
                </c:pt>
                <c:pt idx="198">
                  <c:v>0.287328351</c:v>
                </c:pt>
                <c:pt idx="199">
                  <c:v>0.286761465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563401008"/>
        <c:axId val="-538076496"/>
      </c:scatterChart>
      <c:valAx>
        <c:axId val="-563401008"/>
        <c:scaling>
          <c:orientation val="minMax"/>
          <c:max val="20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neighbours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38076496"/>
        <c:crosses val="autoZero"/>
        <c:crossBetween val="midCat"/>
      </c:valAx>
      <c:valAx>
        <c:axId val="-538076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63401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C1114-1F74-644C-A83F-2040F29700A8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EE31F-ADF2-6C46-8CAF-5FC01431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EE31F-ADF2-6C46-8CAF-5FC014315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1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0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4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0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0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6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9922-8B10-154E-A50A-504ADDBCCA02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8D9BF-A01C-D34E-B24A-AEF7E05C3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eg"/><Relationship Id="rId5" Type="http://schemas.microsoft.com/office/2007/relationships/hdphoto" Target="../media/hdphoto2.wdp"/><Relationship Id="rId6" Type="http://schemas.openxmlformats.org/officeDocument/2006/relationships/image" Target="../media/image3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4" Type="http://schemas.openxmlformats.org/officeDocument/2006/relationships/image" Target="../media/image5.jpeg"/><Relationship Id="rId5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Fake News </a:t>
            </a:r>
            <a:r>
              <a:rPr lang="en-US" dirty="0" smtClean="0"/>
              <a:t>Research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7585"/>
            <a:ext cx="9144000" cy="1655762"/>
          </a:xfrm>
        </p:spPr>
        <p:txBody>
          <a:bodyPr/>
          <a:lstStyle/>
          <a:p>
            <a:r>
              <a:rPr lang="en-US" dirty="0" smtClean="0"/>
              <a:t>Marian Longa, 08/09/2017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347266"/>
            <a:ext cx="9144000" cy="130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Supervisors: Axel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Oehmichen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Miguel Molina-Solana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4767953"/>
            <a:ext cx="9144000" cy="130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Data Science Institute, Imperial College London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8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070231"/>
              </p:ext>
            </p:extLst>
          </p:nvPr>
        </p:nvGraphicFramePr>
        <p:xfrm>
          <a:off x="174904" y="1064936"/>
          <a:ext cx="5350954" cy="5621187"/>
        </p:xfrm>
        <a:graphic>
          <a:graphicData uri="http://schemas.openxmlformats.org/drawingml/2006/table">
            <a:tbl>
              <a:tblPr/>
              <a:tblGrid>
                <a:gridCol w="2622039"/>
                <a:gridCol w="1218392"/>
                <a:gridCol w="1510523"/>
              </a:tblGrid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FEATURE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DIFF MEAN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 VALUE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user_verified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-0.334862652593959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0.00000000000000000430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text_num_caps_digits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0.328508469805197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0.00000000000000001817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text_num_caps_digits_exclam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0.320376289091854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0.00000000000000011032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0.284341784083254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0.00000000000018982640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text_num_caps_exclam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0.276391941495619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0.00000000000087281045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text_num_digits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0.272337246767137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0.00000000000186958317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user_screen_name_has_caps_digits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0.262285988688136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0.00000000001178100595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user_screen_name_num_caps_digits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0.225172500229789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0.00000000588121100628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user_screen_name_has_caps_digits_underscores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0.220518463593140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0.00000001201798678693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user_screen_name_num_caps_digits_underscores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0.216318353886877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0.00000002262544180715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0.206996667603478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0.00000008838704498429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num_urls_is_nonzero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0.193751829686201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0.00000055546626709527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num_urls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0.192759060318776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0.00000063457724714638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0.177737513482832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0.00000439979639098320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created_at_weekday_sun_mon_tue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0.176202799872474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0.00000531821008238821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user_screen_name_num_caps_underscores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0.168496131447383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0.00001346469570402120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user_screen_name_has_caps_underscores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0.161481492528789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0.00003033387736915430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user_screen_name_has_digits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0.155118614476325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0.00006165950921821620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user_description_num_exclam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0.150950653420117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0.00009675917875963300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user_followers_count_per_day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-0.142513168885046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0.00023286248761311800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user_screen_name_num_digits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0.133110918511019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0.00058745594493451000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user_listed_count_per_day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-0.131571815531587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0.00067990384942370200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user_friends_count_per_day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0.129452328814406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0.00082945532326780700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user_followers_count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-0.126288845970021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0.00111016076037015000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num_media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-0.126018499508719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0.00113783067671653000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created_at_hour_18_to_00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-0.125111745368415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0.00123535800778445000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num_media_is_nonzero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-0.125054182010775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0.00124180263026520000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user_description_num_caps_exclam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0.121901143581656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0.00164608597263901000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created_at_hour_08_to_17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0.121817302581855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0.00165832748771026000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text_num_swears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-0.115639271995914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0.00282836836204724000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user_statuses_count_per_day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0.115292888911431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0.00291226034527856000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user_description_num_non_a_to_z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0.114943253249033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0.00299923689022872000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user_description_num_caps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0.114512461659785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0.00310965737703582000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user_description_num_non_a_to_z_non_digits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0.114507752043833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0.00311088476024148000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user_description_num_caps_with_num_nonstandard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0.114368994414807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0.00314724544039675000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user_profile_use_background_image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0.110840963665571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0.00421215183874502000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user_screen_name_num_digits_underscores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0.110560873515159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0.00430932407291492000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157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user_screen_name_num_weird_chars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0.110560873515159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0.00430932407291492000</a:t>
                      </a:r>
                    </a:p>
                  </a:txBody>
                  <a:tcPr marL="6973" marR="6973" marT="69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48140"/>
              </p:ext>
            </p:extLst>
          </p:nvPr>
        </p:nvGraphicFramePr>
        <p:xfrm>
          <a:off x="6385150" y="66907"/>
          <a:ext cx="5037077" cy="6718462"/>
        </p:xfrm>
        <a:graphic>
          <a:graphicData uri="http://schemas.openxmlformats.org/drawingml/2006/table">
            <a:tbl>
              <a:tblPr/>
              <a:tblGrid>
                <a:gridCol w="2468235"/>
                <a:gridCol w="1146924"/>
                <a:gridCol w="1421918"/>
              </a:tblGrid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user_listed_count</a:t>
                      </a:r>
                      <a:endParaRPr lang="en-US" sz="9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-0.099054697681362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0.01054790630598750000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user_favourites_count_per_day</a:t>
                      </a:r>
                      <a:endParaRPr lang="en-US" sz="9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0.098958024473082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0.01062387878845050000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user_name_has_weird_chars</a:t>
                      </a:r>
                      <a:endParaRPr lang="en-US" sz="9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0.094534681286187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0.01466390719685070000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user_name_has_underscores</a:t>
                      </a:r>
                      <a:endParaRPr lang="en-US" sz="9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0.089929887442158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0.02025241432449590000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user_name_has_digits_underscores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0.085898104988500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0.02658832483519980000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user_description_num_nonstandard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0.084096404735919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0.02993281139725200000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user_friends_count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0.083044103896057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0.03204874419941480000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user_default_profile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0.080376062248807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0.03799576178479910000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created_at_hour_of_week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-0.079448339664958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0.04027251939954340000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user_created_at_delta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-0.078195521824918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0.04352982368808180000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user_statuses_count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0.076734653944410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0.04760632681384590000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created_at_weekday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-0.074366010607228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0.05489567292437250000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user_name_has_nonprintable_chars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0.068094032521295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0.07878999542386130000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user_favourites_count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0.068046610466555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0.07899865235454690000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num_mentions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0.064822633303216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0.09427154344597160000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text_num_nonstandard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0.063133372168354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0.10317168793059400000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tweet_id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0.063049950829170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0.10362794925576800000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user_screen_name_has_digits_underscores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0.060639335522454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0.11751832452650200000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user_screen_name_has_weird_chars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0.060639335522454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0.11751832452650200000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user_description_num_nonstandard_extended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0.054021652644027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0.16318955311498100000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user_name_has_caps_digits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0.053377805119681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0.16826434210917700000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num_mentions_is_more_than_2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0.052343384253203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0.17666424979961500000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text_num_nonstandard_extended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0.048553312639814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0.21011337294653800000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0.045822150476645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0.23690878845441800000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created_at_hour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-0.045140846024975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0.24395385387751200000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user_name_num_digits_underscores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0.043565275499711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0.26080589854854900000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user_name_num_weird_chars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0.042632887635448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0.27114939598233300000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user_name_num_nonprintable_chars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0.041769560980110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0.28097418974511000000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0.040632640844963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0.29427702016733700000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user_description_num_digits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0.039756151198316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0.30481632729323100000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user_name_has_caps_digits_underscores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0.039421456149658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0.30890613237491100000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num_hashtags_is_nonzero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0.037645605063081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0.33121019136142000000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user_name_num_digits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0.036001457629479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0.35276549231467300000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0.033341590172670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0.38946950124127400000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geo_coordinates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0.029147327335745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0.45186097138484200000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num_hashtags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0.029147327335745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0.45186097138484200000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user_screen_name_has_underscores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-0.028897507148646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0.45574730213312300000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user_screen_name_num_underscores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-0.027552309134123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0.47699401643818400000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retweet_count_per_day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0.026792257249070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0.48923423972190300000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retweet_count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-0.024747089874719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0.52299328861291900000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user_name_has_digits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0.022438616439895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0.56248580648111200000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user_name_num_caps_digits_underscores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0.021013635357653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0.58756178677826800000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user_name_num_caps_underscores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0.015661773926583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0.68603906159413600000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user_default_profile_image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0.014059915293107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0.71668622458125300000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text_num_exclam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-0.009094815310897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0.81441095787411000000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user_name_num_caps_digits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0.009008668192290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0.81613728320399300000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258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0.002906504401600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0.94020082866916800000</a:t>
                      </a:r>
                    </a:p>
                  </a:txBody>
                  <a:tcPr marL="5786" marR="5786" marT="57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4065" y="55756"/>
            <a:ext cx="3086618" cy="869795"/>
          </a:xfrm>
        </p:spPr>
        <p:txBody>
          <a:bodyPr/>
          <a:lstStyle/>
          <a:p>
            <a:r>
              <a:rPr lang="en-US" dirty="0" smtClean="0"/>
              <a:t>All features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5591400" y="3734395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 &lt; 0.01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111129" y="644911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0.01 ≤ p &lt; 0.05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1459782" y="401781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 ≥ 0.05</a:t>
            </a:r>
            <a:endParaRPr lang="en-US" sz="2000" dirty="0"/>
          </a:p>
        </p:txBody>
      </p:sp>
      <p:sp>
        <p:nvSpPr>
          <p:cNvPr id="16" name="Right Brace 15"/>
          <p:cNvSpPr/>
          <p:nvPr/>
        </p:nvSpPr>
        <p:spPr>
          <a:xfrm>
            <a:off x="11247178" y="39552"/>
            <a:ext cx="520861" cy="16108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5405954" y="1064936"/>
            <a:ext cx="520861" cy="572043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11257712" y="1650380"/>
            <a:ext cx="520861" cy="516234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2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25"/>
            <a:ext cx="12192000" cy="646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43020" y="1871783"/>
            <a:ext cx="7779715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/>
              <a:t>Model performance evaluation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9919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5546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 the </a:t>
            </a:r>
            <a:r>
              <a:rPr lang="en-US" sz="2400" b="1" dirty="0"/>
              <a:t>same feature set </a:t>
            </a:r>
            <a:r>
              <a:rPr lang="en-US" sz="2400" dirty="0"/>
              <a:t>for evaluation of all </a:t>
            </a:r>
            <a:r>
              <a:rPr lang="en-US" sz="2400" dirty="0" smtClean="0"/>
              <a:t>models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 consistency in results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 smtClean="0"/>
              <a:t>Use </a:t>
            </a:r>
            <a:r>
              <a:rPr lang="en-US" sz="2400" b="1" dirty="0" smtClean="0"/>
              <a:t>K-fold cross-validation </a:t>
            </a:r>
            <a:r>
              <a:rPr lang="en-US" sz="2400" dirty="0" smtClean="0"/>
              <a:t>(k=5)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 decrease variance of model scores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b="1" dirty="0" err="1" smtClean="0"/>
              <a:t>Upsample</a:t>
            </a:r>
            <a:r>
              <a:rPr lang="en-US" sz="2400" b="1" dirty="0" smtClean="0"/>
              <a:t> minority class </a:t>
            </a:r>
            <a:r>
              <a:rPr lang="en-US" sz="2400" dirty="0" smtClean="0"/>
              <a:t>(‘fake news’) to 1:1 during training, while keeping original class proportions (~1:8) for testing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 if there was no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upsampling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, the classifier would learn to classify all data as ‘other news’ to maximize accuracy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 smtClean="0"/>
              <a:t>Test </a:t>
            </a:r>
            <a:r>
              <a:rPr lang="en-US" sz="2400" b="1" i="1" dirty="0" smtClean="0"/>
              <a:t>logistic regression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SVM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KNN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random forest </a:t>
            </a:r>
            <a:r>
              <a:rPr lang="en-US" sz="2400" dirty="0" smtClean="0"/>
              <a:t>models with different </a:t>
            </a:r>
            <a:r>
              <a:rPr lang="en-US" sz="2400" dirty="0" err="1" smtClean="0"/>
              <a:t>hyperparameters</a:t>
            </a:r>
            <a:r>
              <a:rPr lang="en-US" sz="2400" dirty="0"/>
              <a:t> </a:t>
            </a:r>
            <a:r>
              <a:rPr lang="en-US" sz="2400" dirty="0" smtClean="0"/>
              <a:t>and note the results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 use grid search to loop through relevant ranges for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sym typeface="Wingdings"/>
              </a:rPr>
              <a:t>hyperparameters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  <a:sym typeface="Wingdings"/>
            </a:endParaRPr>
          </a:p>
          <a:p>
            <a:r>
              <a:rPr lang="en-US" sz="2400" dirty="0" smtClean="0"/>
              <a:t>For each model note the model parameters which </a:t>
            </a:r>
            <a:r>
              <a:rPr lang="en-US" sz="2400" b="1" dirty="0" smtClean="0"/>
              <a:t>maximize the ROC AUC score 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(maximizing accuracy causes all data to be classified as ‘other news’ due to imbalanced data set, therefore accuracy is not a good metric here)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872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r>
              <a:rPr lang="mr-IN" dirty="0" smtClean="0"/>
              <a:t>–</a:t>
            </a:r>
            <a:r>
              <a:rPr lang="en-US" dirty="0" smtClean="0"/>
              <a:t> testing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1597" cy="4351338"/>
          </a:xfrm>
        </p:spPr>
        <p:txBody>
          <a:bodyPr/>
          <a:lstStyle/>
          <a:p>
            <a:r>
              <a:rPr lang="en-US" dirty="0" smtClean="0"/>
              <a:t>Use logistic regression model with </a:t>
            </a:r>
            <a:r>
              <a:rPr lang="en-US" i="1" dirty="0" err="1" smtClean="0"/>
              <a:t>liblinear</a:t>
            </a:r>
            <a:r>
              <a:rPr lang="en-US" i="1" dirty="0" smtClean="0"/>
              <a:t> </a:t>
            </a:r>
            <a:r>
              <a:rPr lang="en-US" dirty="0" smtClean="0"/>
              <a:t>solver and </a:t>
            </a:r>
            <a:r>
              <a:rPr lang="en-US" i="1" dirty="0" smtClean="0"/>
              <a:t>l1</a:t>
            </a:r>
            <a:r>
              <a:rPr lang="en-US" dirty="0" smtClean="0"/>
              <a:t> penalty</a:t>
            </a:r>
          </a:p>
          <a:p>
            <a:r>
              <a:rPr lang="en-US" dirty="0" smtClean="0"/>
              <a:t>Run logistic regression with different </a:t>
            </a:r>
            <a:r>
              <a:rPr lang="en-US" dirty="0"/>
              <a:t>feature </a:t>
            </a:r>
            <a:r>
              <a:rPr lang="en-US" dirty="0" smtClean="0"/>
              <a:t>sets, note resulting performances</a:t>
            </a:r>
          </a:p>
          <a:p>
            <a:r>
              <a:rPr lang="en-US" dirty="0" smtClean="0"/>
              <a:t>Choose the feature set with high ROC AUC value and reasonable features included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(don’t include all features since this may cause overfitting)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1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r>
              <a:rPr lang="mr-IN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07526"/>
              </p:ext>
            </p:extLst>
          </p:nvPr>
        </p:nvGraphicFramePr>
        <p:xfrm>
          <a:off x="488066" y="1690688"/>
          <a:ext cx="11215868" cy="43631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848396"/>
                <a:gridCol w="818608"/>
                <a:gridCol w="818608"/>
                <a:gridCol w="818608"/>
                <a:gridCol w="818608"/>
                <a:gridCol w="818608"/>
                <a:gridCol w="818608"/>
                <a:gridCol w="818608"/>
                <a:gridCol w="818608"/>
                <a:gridCol w="818608"/>
              </a:tblGrid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feature_set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mean_accuracy_score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mean_roc_auc_score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mean_precision_score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mean_recall_score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mean_f1_score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mean_cm_TN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mean_cm_FN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features_extended_some_multiple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0.622322627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0.656842461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0.195162758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0.608326967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0.295385728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640.4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385.2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93.2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features_extended_some_single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0.615196504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0.653507112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0.193286013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0.614854427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0.293944347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631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394.6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94.2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features_extended_some_multiple_without_text_num_swears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0.622322196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0.651971269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0.192110256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0.592640693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0.290029959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642.8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382.8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62.4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90.8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features_extended_some_multiple_without_biasing_features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0.624354655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0.651012711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0.192117706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0.587394958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0.289382631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379.6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63.2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features_extended_all_reduced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0.631823648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0.650918979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0.196633277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0.592717087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0.295247988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371.6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62.4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90.8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features_extended_all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0.633348927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0.648506836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0.197754208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0.594015788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0.296644288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655.6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370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62.2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features_extended_some_single_without_biasing_features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0.614515947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0.648401415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0.191212703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0.604371446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0.290262392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631.8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393.8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60.6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92.6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features_extended_few_multiple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0.614175526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0.639212461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0.184805381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0.576911977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0.279832426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635.6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u="none" strike="noStrike">
                          <a:effectLst/>
                        </a:rPr>
                        <a:t>390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64.8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88.4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features_extended_few_single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0.603828348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0.638716343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0.177606619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0.565164248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0.270145401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625.2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400.4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66.6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86.6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features_basic_some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0.624547881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0.596672056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0.171323113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0.480256345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0.249697647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662.6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363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79.6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73.6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features_basic_all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0.622330391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0.592582537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0.169846611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0.48424582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0.250343994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659.4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366.2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79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74.2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  <a:tr h="3347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features_basic_few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0.615383831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0.58801292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0.170008974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0.486800781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0.247907816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650.8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374.8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78.6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74.6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232" marR="11232" marT="11232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02215" y="1352134"/>
            <a:ext cx="370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</a:t>
            </a:r>
            <a:r>
              <a:rPr lang="en-US" sz="1600" i="1" dirty="0" smtClean="0"/>
              <a:t>esults are sorted by mean ROC AUC score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15371"/>
            <a:ext cx="1230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err="1" smtClean="0"/>
              <a:t>features_extended_some_multiple</a:t>
            </a:r>
            <a:r>
              <a:rPr lang="en-US" sz="1200" i="1" dirty="0" smtClean="0"/>
              <a:t> has the highest ROC AUC score but </a:t>
            </a:r>
            <a:r>
              <a:rPr lang="en-US" sz="1200" i="1" dirty="0" err="1" smtClean="0"/>
              <a:t>text_num_swears</a:t>
            </a:r>
            <a:r>
              <a:rPr lang="en-US" sz="1200" i="1" dirty="0" smtClean="0"/>
              <a:t> wasn’t a good feature </a:t>
            </a:r>
            <a:r>
              <a:rPr lang="en-US" sz="1200" i="1" dirty="0" smtClean="0">
                <a:sym typeface="Wingdings"/>
              </a:rPr>
              <a:t> </a:t>
            </a:r>
            <a:r>
              <a:rPr lang="en-US" sz="1200" i="1" dirty="0">
                <a:sym typeface="Wingdings"/>
              </a:rPr>
              <a:t>c</a:t>
            </a:r>
            <a:r>
              <a:rPr lang="en-US" sz="1200" i="1" dirty="0" smtClean="0"/>
              <a:t>hoose </a:t>
            </a:r>
            <a:r>
              <a:rPr lang="en-US" sz="1200" i="1" dirty="0" err="1" smtClean="0"/>
              <a:t>features_extended_some_multiple_without_text_num_swears</a:t>
            </a:r>
            <a:r>
              <a:rPr lang="en-US" sz="1200" i="1" dirty="0" smtClean="0"/>
              <a:t> instead </a:t>
            </a:r>
            <a:endParaRPr lang="en-US" sz="1200" i="1" dirty="0"/>
          </a:p>
        </p:txBody>
      </p:sp>
      <p:sp>
        <p:nvSpPr>
          <p:cNvPr id="12" name="Frame 11"/>
          <p:cNvSpPr/>
          <p:nvPr/>
        </p:nvSpPr>
        <p:spPr>
          <a:xfrm>
            <a:off x="5150734" y="2708476"/>
            <a:ext cx="879675" cy="38196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9678" y="6392370"/>
            <a:ext cx="97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details on which features are included in which feature set, please see the source of </a:t>
            </a:r>
            <a:r>
              <a:rPr lang="en-US" i="1" dirty="0" err="1" smtClean="0"/>
              <a:t>models.py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6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r>
              <a:rPr lang="mr-IN" dirty="0" smtClean="0"/>
              <a:t>–</a:t>
            </a:r>
            <a:r>
              <a:rPr lang="en-US" dirty="0" smtClean="0"/>
              <a:t> chosen feature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features_extended_some_multiple_without_text_num_swears</a:t>
            </a:r>
            <a:r>
              <a:rPr lang="en-US" dirty="0" smtClean="0"/>
              <a:t> feature set contains the following features: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same feature set is used for training SVM, KNN, Random Forests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6090" y="2604629"/>
            <a:ext cx="32476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user_verified</a:t>
            </a:r>
            <a:endParaRPr lang="en-US" sz="1600" dirty="0"/>
          </a:p>
          <a:p>
            <a:r>
              <a:rPr lang="en-US" sz="1600" dirty="0" err="1"/>
              <a:t>text_num_caps</a:t>
            </a:r>
            <a:endParaRPr lang="en-US" sz="1600" dirty="0"/>
          </a:p>
          <a:p>
            <a:r>
              <a:rPr lang="en-US" sz="1600" dirty="0" err="1"/>
              <a:t>text_num_digits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user_screen_name_has_caps</a:t>
            </a:r>
            <a:endParaRPr lang="en-US" sz="1600" dirty="0"/>
          </a:p>
          <a:p>
            <a:r>
              <a:rPr lang="en-US" sz="1600" dirty="0" err="1"/>
              <a:t>user_screen_name_has_digits</a:t>
            </a:r>
            <a:endParaRPr lang="en-US" sz="1600" dirty="0"/>
          </a:p>
          <a:p>
            <a:r>
              <a:rPr lang="en-US" sz="1600" dirty="0" err="1"/>
              <a:t>num_urls_is_nonzero</a:t>
            </a:r>
            <a:endParaRPr lang="en-US" sz="1600" dirty="0"/>
          </a:p>
          <a:p>
            <a:r>
              <a:rPr lang="en-US" sz="1600" dirty="0" err="1"/>
              <a:t>user_description_num_exclam</a:t>
            </a:r>
            <a:endParaRPr lang="en-US" sz="1600" dirty="0"/>
          </a:p>
          <a:p>
            <a:r>
              <a:rPr lang="en-US" sz="1600" dirty="0" err="1"/>
              <a:t>user_followers_count_per_day</a:t>
            </a:r>
            <a:endParaRPr lang="en-US" sz="1600" dirty="0"/>
          </a:p>
          <a:p>
            <a:r>
              <a:rPr lang="en-US" sz="1600" dirty="0" err="1"/>
              <a:t>user_listed_count_per_day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8280239" y="2604629"/>
            <a:ext cx="39117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num_media</a:t>
            </a:r>
            <a:endParaRPr lang="en-US" sz="1600" dirty="0" smtClean="0"/>
          </a:p>
          <a:p>
            <a:r>
              <a:rPr lang="en-US" sz="1600" dirty="0" smtClean="0"/>
              <a:t>created_at_hour_18_to_00</a:t>
            </a:r>
            <a:endParaRPr lang="en-US" sz="1600" dirty="0"/>
          </a:p>
          <a:p>
            <a:r>
              <a:rPr lang="en-US" sz="1600" dirty="0" err="1"/>
              <a:t>user_profile_use_background_image</a:t>
            </a:r>
            <a:endParaRPr lang="en-US" sz="1600" dirty="0"/>
          </a:p>
          <a:p>
            <a:r>
              <a:rPr lang="en-US" sz="1600" dirty="0" err="1"/>
              <a:t>created_at_weekday</a:t>
            </a:r>
            <a:endParaRPr lang="en-US" sz="1600" dirty="0"/>
          </a:p>
          <a:p>
            <a:r>
              <a:rPr lang="en-US" sz="1600" dirty="0" err="1"/>
              <a:t>user_listed_count</a:t>
            </a:r>
            <a:endParaRPr lang="en-US" sz="1600" dirty="0"/>
          </a:p>
          <a:p>
            <a:r>
              <a:rPr lang="en-US" sz="1600" dirty="0" err="1"/>
              <a:t>created_at_hour</a:t>
            </a:r>
            <a:endParaRPr lang="en-US" sz="1600" dirty="0"/>
          </a:p>
          <a:p>
            <a:r>
              <a:rPr lang="en-US" sz="1600" dirty="0" err="1"/>
              <a:t>user_friends_count</a:t>
            </a:r>
            <a:endParaRPr lang="en-US" sz="1600" dirty="0"/>
          </a:p>
          <a:p>
            <a:r>
              <a:rPr lang="en-US" sz="1600" dirty="0" err="1"/>
              <a:t>user_created_at_delta</a:t>
            </a:r>
            <a:endParaRPr lang="en-US" sz="1600" dirty="0"/>
          </a:p>
          <a:p>
            <a:r>
              <a:rPr lang="en-US" sz="1600" dirty="0" err="1"/>
              <a:t>user_statuses_count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333753" y="2604629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/>
              <a:t>user_followers_count</a:t>
            </a:r>
            <a:endParaRPr lang="en-US" sz="1600" dirty="0" smtClean="0"/>
          </a:p>
          <a:p>
            <a:r>
              <a:rPr lang="en-US" sz="1600" dirty="0" err="1" smtClean="0"/>
              <a:t>user_statuses_count_per_day</a:t>
            </a:r>
            <a:endParaRPr lang="en-US" sz="1600" dirty="0"/>
          </a:p>
          <a:p>
            <a:r>
              <a:rPr lang="en-US" sz="1600" dirty="0" err="1"/>
              <a:t>user_description_num_caps</a:t>
            </a:r>
            <a:endParaRPr lang="en-US" sz="1600" dirty="0"/>
          </a:p>
          <a:p>
            <a:r>
              <a:rPr lang="en-US" sz="1600" dirty="0" err="1"/>
              <a:t>user_favourites_count_per_day</a:t>
            </a:r>
            <a:endParaRPr lang="en-US" sz="1600" dirty="0"/>
          </a:p>
          <a:p>
            <a:r>
              <a:rPr lang="en-US" sz="1600" dirty="0" err="1" smtClean="0"/>
              <a:t>user_name_has_weird_chars</a:t>
            </a:r>
            <a:endParaRPr lang="en-US" sz="1600" dirty="0" smtClean="0"/>
          </a:p>
          <a:p>
            <a:r>
              <a:rPr lang="en-US" sz="1600" dirty="0" err="1"/>
              <a:t>user_default_profile</a:t>
            </a:r>
            <a:endParaRPr lang="en-US" sz="1600" dirty="0"/>
          </a:p>
          <a:p>
            <a:r>
              <a:rPr lang="en-US" sz="1600" dirty="0" err="1"/>
              <a:t>created_at_weekday_sun_mon_tue</a:t>
            </a:r>
            <a:endParaRPr lang="en-US" sz="1600" dirty="0"/>
          </a:p>
          <a:p>
            <a:r>
              <a:rPr lang="en-US" sz="1600" dirty="0"/>
              <a:t>created_at_hour_08_to_17</a:t>
            </a:r>
          </a:p>
          <a:p>
            <a:r>
              <a:rPr lang="en-US" sz="1600" dirty="0" err="1"/>
              <a:t>user_friends_count_per_day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101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mr-IN" dirty="0" smtClean="0"/>
              <a:t>–</a:t>
            </a:r>
            <a:r>
              <a:rPr lang="en-US" dirty="0" smtClean="0"/>
              <a:t> testing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8448" cy="4351338"/>
          </a:xfrm>
        </p:spPr>
        <p:txBody>
          <a:bodyPr/>
          <a:lstStyle/>
          <a:p>
            <a:r>
              <a:rPr lang="en-US" dirty="0"/>
              <a:t>Determine performances of SVM model with </a:t>
            </a:r>
            <a:r>
              <a:rPr lang="en-US" dirty="0" smtClean="0"/>
              <a:t>different </a:t>
            </a:r>
            <a:r>
              <a:rPr lang="en-US" dirty="0" err="1" smtClean="0"/>
              <a:t>hyperparameters</a:t>
            </a:r>
            <a:r>
              <a:rPr lang="en-US" dirty="0"/>
              <a:t> </a:t>
            </a:r>
            <a:r>
              <a:rPr lang="en-US" dirty="0" smtClean="0"/>
              <a:t>using grid search:</a:t>
            </a:r>
          </a:p>
          <a:p>
            <a:pPr lvl="1"/>
            <a:r>
              <a:rPr lang="en-US" dirty="0"/>
              <a:t>Kernel ∈ </a:t>
            </a:r>
            <a:r>
              <a:rPr lang="en-US" dirty="0" smtClean="0"/>
              <a:t>{linear, polynomial, RBF, sigmoid}</a:t>
            </a:r>
          </a:p>
          <a:p>
            <a:pPr lvl="2"/>
            <a:r>
              <a:rPr lang="en-US" dirty="0" smtClean="0"/>
              <a:t>Polynomial: degree</a:t>
            </a:r>
            <a:r>
              <a:rPr lang="en-US" dirty="0"/>
              <a:t> </a:t>
            </a:r>
            <a:r>
              <a:rPr lang="en-US" dirty="0" smtClean="0"/>
              <a:t>∈ {</a:t>
            </a:r>
            <a:r>
              <a:rPr lang="mr-IN" dirty="0" smtClean="0"/>
              <a:t>2</a:t>
            </a:r>
            <a:r>
              <a:rPr lang="mr-IN" dirty="0"/>
              <a:t>, 3, 4, </a:t>
            </a:r>
            <a:r>
              <a:rPr lang="mr-IN" dirty="0" smtClean="0"/>
              <a:t>5</a:t>
            </a:r>
            <a:r>
              <a:rPr lang="en-US" dirty="0" smtClean="0"/>
              <a:t>}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RBF: gamma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∈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{?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/>
              <a:t>Maximum </a:t>
            </a:r>
            <a:r>
              <a:rPr lang="en-US" dirty="0"/>
              <a:t>number of iterations </a:t>
            </a:r>
            <a:r>
              <a:rPr lang="en-US" dirty="0" smtClean="0"/>
              <a:t>∈ {1, 5} * 10^{1 ,2, 3, 4, 5, 6}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∈</a:t>
            </a:r>
            <a:r>
              <a:rPr lang="en-US" dirty="0" smtClean="0"/>
              <a:t> {1, 5} * 10^{-</a:t>
            </a:r>
            <a:r>
              <a:rPr lang="en-US" dirty="0"/>
              <a:t>15</a:t>
            </a:r>
            <a:r>
              <a:rPr lang="en-US" dirty="0" smtClean="0"/>
              <a:t>, -14, </a:t>
            </a:r>
            <a:r>
              <a:rPr lang="mr-IN" dirty="0" smtClean="0"/>
              <a:t>…</a:t>
            </a:r>
            <a:r>
              <a:rPr lang="en-US" dirty="0" smtClean="0"/>
              <a:t>, 14, 15}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4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</a:t>
            </a:r>
            <a:r>
              <a:rPr lang="mr-IN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201975"/>
              </p:ext>
            </p:extLst>
          </p:nvPr>
        </p:nvGraphicFramePr>
        <p:xfrm>
          <a:off x="488066" y="1690688"/>
          <a:ext cx="11215867" cy="43513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62759"/>
                <a:gridCol w="862759"/>
                <a:gridCol w="862759"/>
                <a:gridCol w="862759"/>
                <a:gridCol w="862759"/>
                <a:gridCol w="862759"/>
                <a:gridCol w="862759"/>
                <a:gridCol w="862759"/>
                <a:gridCol w="862759"/>
                <a:gridCol w="862759"/>
                <a:gridCol w="862759"/>
                <a:gridCol w="862759"/>
                <a:gridCol w="862759"/>
              </a:tblGrid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kernel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max_iter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poly_degree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mean_accuracy_score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mean_roc_auc_score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mean_precision_score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mean_recall_score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mean_f1_score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mean_cm_TN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mean_cm_FP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mean_cm_FN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1.00E-12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0.467594389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0.568646156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0.110392233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0.566114931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0.166113391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464.2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561.4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66.4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86.8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5000000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5.00E-11</a:t>
                      </a:r>
                      <a:endParaRPr lang="mr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0.538071355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0.565076114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0.139573531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0.484475002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0.189029666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465.6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79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74.2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>
                    <a:noFill/>
                  </a:tcPr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1.00E-12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0.393067042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0.563481675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0.137912132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0.678533232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0.213361743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359.2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666.4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49.2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1.00E-12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0.393067042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0.562555564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0.137912132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0.678533232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0.213361743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359.2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666.4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1.00E-12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0.393067042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0.562555564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0.137912132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0.678533232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0.213361743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359.2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666.4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5.00E-12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0.48993346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0.561898114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0.142832409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0.567625838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0.20084771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490.4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535.2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66.2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87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5.00E-13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0.225155471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0.561176437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0.134262577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0.909905781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0.233963356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899.6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1.00E-14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0.1409936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0.560792897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0.131291594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0.998692811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0.232072698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1012.4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1.00E-13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0.294977365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0.560208623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0.105879402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0.796078431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0.186894117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225.6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31.2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5000000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5.00E-13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0.225155471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0.558144738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0.134262577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0.909905781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0.233963356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899.6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139.4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  <a:tr h="3626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5.00E-14</a:t>
                      </a:r>
                      <a:endParaRPr lang="mr-IN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0.352140305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0.558007325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0.105653283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0.71517698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0.184102455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305.4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720.2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43.6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109.6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168" marR="12168" marT="12168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2215" y="1352134"/>
            <a:ext cx="370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</a:t>
            </a:r>
            <a:r>
              <a:rPr lang="en-US" sz="1600" i="1" dirty="0" smtClean="0"/>
              <a:t>esults are sorted by mean ROC AUC score</a:t>
            </a:r>
            <a:endParaRPr lang="en-US" sz="1600" i="1" dirty="0"/>
          </a:p>
        </p:txBody>
      </p:sp>
      <p:sp>
        <p:nvSpPr>
          <p:cNvPr id="6" name="Frame 5"/>
          <p:cNvSpPr/>
          <p:nvPr/>
        </p:nvSpPr>
        <p:spPr>
          <a:xfrm>
            <a:off x="4815068" y="2071869"/>
            <a:ext cx="914399" cy="38196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390" y="6161538"/>
            <a:ext cx="275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showing first 11 out of 5208 results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06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73" y="1374559"/>
            <a:ext cx="6323927" cy="474294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391" y="1374559"/>
            <a:ext cx="6270144" cy="47026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279" y="5892501"/>
            <a:ext cx="552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AUC score vs log10(maximum number </a:t>
            </a:r>
            <a:r>
              <a:rPr lang="en-US" smtClean="0"/>
              <a:t>of iterations)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2837" y="5892501"/>
            <a:ext cx="27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AUC score </a:t>
            </a:r>
            <a:r>
              <a:rPr lang="en-US" smtClean="0"/>
              <a:t>vs log10(C) 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SVM </a:t>
            </a:r>
            <a:r>
              <a:rPr lang="mr-IN" dirty="0" smtClean="0"/>
              <a:t>–</a:t>
            </a:r>
            <a:r>
              <a:rPr lang="en-US" dirty="0" smtClean="0"/>
              <a:t>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8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1690688"/>
            <a:ext cx="11587396" cy="472510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</a:t>
            </a:r>
            <a:r>
              <a:rPr lang="en-US" dirty="0" smtClean="0"/>
              <a:t>: given the metadata about tweets related to the 2016 US election, implement a classifier to best categorize the tweets as “fake news” and “other type of news”.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 through the list of tweets and manually label each one as “fake news” or “other type of news”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(also label each “fake” tweet as one of 5 “fake news” subcategories)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the tweet metadata to engineer base and derived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which features best separate the ”fake” and “other” news classes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subsets of those features to create different feature sets and test the classification performance of each feature set using 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 of these, choose the feature set which obtains the highest classification score in logistic regression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 this best feature set to train and test different types of classifiers, varying their </a:t>
            </a:r>
            <a:r>
              <a:rPr lang="en-US" dirty="0" err="1" smtClean="0"/>
              <a:t>hyperparameters</a:t>
            </a:r>
            <a:r>
              <a:rPr lang="en-US" dirty="0" smtClean="0"/>
              <a:t> and noting the corresponding classification scores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When the </a:t>
            </a:r>
            <a:r>
              <a:rPr lang="en-US" dirty="0" err="1" smtClean="0"/>
              <a:t>hyperparameters</a:t>
            </a:r>
            <a:r>
              <a:rPr lang="en-US" dirty="0" smtClean="0"/>
              <a:t> for each classifier model are optimized, compare the models and select the model with highest classification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34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mr-IN" dirty="0" smtClean="0"/>
              <a:t>–</a:t>
            </a:r>
            <a:r>
              <a:rPr lang="en-US" dirty="0" smtClean="0"/>
              <a:t> testing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K nearest </a:t>
            </a:r>
            <a:r>
              <a:rPr lang="en-US" dirty="0" err="1" smtClean="0"/>
              <a:t>neighbours</a:t>
            </a:r>
            <a:r>
              <a:rPr lang="en-US" dirty="0" smtClean="0"/>
              <a:t> model with</a:t>
            </a:r>
            <a:br>
              <a:rPr lang="en-US" dirty="0" smtClean="0"/>
            </a:br>
            <a:r>
              <a:rPr lang="en-US" dirty="0" smtClean="0"/>
              <a:t>k</a:t>
            </a:r>
            <a:r>
              <a:rPr lang="en-US" dirty="0"/>
              <a:t> </a:t>
            </a:r>
            <a:r>
              <a:rPr lang="en-US" dirty="0" smtClean="0"/>
              <a:t>∈ {1, 2, </a:t>
            </a:r>
            <a:r>
              <a:rPr lang="mr-IN" dirty="0" smtClean="0"/>
              <a:t>…</a:t>
            </a:r>
            <a:r>
              <a:rPr lang="en-US" dirty="0" smtClean="0"/>
              <a:t>, 199, 200}</a:t>
            </a:r>
          </a:p>
          <a:p>
            <a:r>
              <a:rPr lang="en-US" dirty="0" smtClean="0"/>
              <a:t>Determine for which </a:t>
            </a:r>
            <a:r>
              <a:rPr lang="en-US" i="1" dirty="0" smtClean="0"/>
              <a:t>k</a:t>
            </a:r>
            <a:r>
              <a:rPr lang="en-US" dirty="0" smtClean="0"/>
              <a:t> the ROC AUC score is </a:t>
            </a:r>
            <a:r>
              <a:rPr lang="en-US" dirty="0" err="1" smtClean="0"/>
              <a:t>maximised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 </a:t>
            </a:r>
            <a:r>
              <a:rPr lang="mr-IN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96892"/>
              </p:ext>
            </p:extLst>
          </p:nvPr>
        </p:nvGraphicFramePr>
        <p:xfrm>
          <a:off x="838200" y="1482342"/>
          <a:ext cx="10515600" cy="252249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43250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n_neighbors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mean_accuracy_score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mean_roc_auc_score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mean_precision_score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mean_recall_score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mean_f1_score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mean_cm_TN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mean_cm_FP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mean_cm_FN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mean_cm_TP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0.626736892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0.651695297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0.193487404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0.591460827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0.291542832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648.2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377.4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62.6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90.6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0.634371634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0.651618482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0.196732336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0.588846448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0.294884886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657.6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63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90.2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0.635220243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0.651606691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0.195335752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0.579704609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0.292156503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660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365.6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64.4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88.8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149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0.627415001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0.651155166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0.194895783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0.596672608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0.293778749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648.2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377.4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61.8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91.4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0.629111355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0.651019064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0.194449911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0.590136661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0.292473619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651.2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374.4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62.8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90.4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0.636408841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0.65096015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0.197294279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0.58622358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0.29519591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660.4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365.2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63.4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89.8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130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0.631992421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0.650926866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 dirty="0">
                          <a:effectLst/>
                        </a:rPr>
                        <a:t>0.190302579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0.562728122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0.284347345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658.8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366.8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86.2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126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0.631484667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0.650878184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0.190220352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0.564043799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0.284417103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200" u="none" strike="noStrike">
                          <a:effectLst/>
                        </a:rPr>
                        <a:t>658</a:t>
                      </a:r>
                      <a:endParaRPr lang="ru-RU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367.6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66.8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86.4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3222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0.629619973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0.650802431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0.194451533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0.588837959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0.292308793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373.6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90.2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31596"/>
              </p:ext>
            </p:extLst>
          </p:nvPr>
        </p:nvGraphicFramePr>
        <p:xfrm>
          <a:off x="838200" y="4361014"/>
          <a:ext cx="10515600" cy="2248130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0.641667536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0.613180275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0.187246933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0.526135303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0.276128915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 dirty="0">
                          <a:effectLst/>
                        </a:rPr>
                        <a:t>675.8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349.8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72.6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80.6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0.604852777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0.610886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0.17684494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0.558764112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0.26855781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627.4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398.2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67.6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85.6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200" u="none" strike="noStrike">
                          <a:effectLst/>
                        </a:rPr>
                        <a:t>0.68459449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0.605680388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0.186846178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0.426924709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0.259864136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741.6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284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87.8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65.4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0.649475941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0.604930561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0.185388081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0.501358119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0.270540613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688.8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336.8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76.4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76.8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0.632847793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0.604576374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0.18197415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0.523546388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0.269947098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665.8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359.8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73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80.2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0.674753049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0.604214471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0.185392004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0.443909685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0.261487639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727.4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298.2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85.2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0.737359718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0.600826355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 dirty="0">
                          <a:effectLst/>
                        </a:rPr>
                        <a:t>0.205092487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200" u="none" strike="noStrike">
                          <a:effectLst/>
                        </a:rPr>
                        <a:t>0.355122655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0.259885785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814.8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210.8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98.8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54.4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0.733117539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0.585738487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0.202611979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200" u="none" strike="noStrike">
                          <a:effectLst/>
                        </a:rPr>
                        <a:t>0.359018759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0.258905428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809.2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216.4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98.2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0.804720639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0.578425738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0.235930246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0.225914608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0.230637165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200" u="none" strike="noStrike">
                          <a:effectLst/>
                        </a:rPr>
                        <a:t>111.6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118.6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34.6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224813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0.804381368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0.558911046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0.236117732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u="none" strike="noStrike">
                          <a:effectLst/>
                        </a:rPr>
                        <a:t>0.227221798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0.231429117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913.4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u="none" strike="noStrike">
                          <a:effectLst/>
                        </a:rPr>
                        <a:t>112.2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>
                          <a:effectLst/>
                        </a:rPr>
                        <a:t>118.4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u="none" strike="noStrike" dirty="0">
                          <a:effectLst/>
                        </a:rPr>
                        <a:t>34.8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51675" y="3553428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5400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997843" y="1921397"/>
            <a:ext cx="1088020" cy="26621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2081" y="1143788"/>
            <a:ext cx="370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</a:t>
            </a:r>
            <a:r>
              <a:rPr lang="en-US" sz="1600" i="1" dirty="0" smtClean="0"/>
              <a:t>esults are sorted by mean ROC AUC score</a:t>
            </a:r>
            <a:endParaRPr lang="en-US" sz="1600" i="1" dirty="0"/>
          </a:p>
        </p:txBody>
      </p:sp>
      <p:sp>
        <p:nvSpPr>
          <p:cNvPr id="9" name="Rectangle 8"/>
          <p:cNvSpPr/>
          <p:nvPr/>
        </p:nvSpPr>
        <p:spPr>
          <a:xfrm>
            <a:off x="753135" y="6581266"/>
            <a:ext cx="34080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showing first 9 and last 10 results out of 200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196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232910"/>
              </p:ext>
            </p:extLst>
          </p:nvPr>
        </p:nvGraphicFramePr>
        <p:xfrm>
          <a:off x="512703" y="124178"/>
          <a:ext cx="11166593" cy="6609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8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mr-IN" dirty="0" smtClean="0"/>
              <a:t>–</a:t>
            </a:r>
            <a:r>
              <a:rPr lang="en-US" dirty="0" smtClean="0"/>
              <a:t> testing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Determine performances of Random Forest model </a:t>
                </a:r>
                <a:r>
                  <a:rPr lang="en-US" dirty="0"/>
                  <a:t>with different </a:t>
                </a:r>
                <a:r>
                  <a:rPr lang="en-US" dirty="0" err="1"/>
                  <a:t>hyperparameters</a:t>
                </a:r>
                <a:r>
                  <a:rPr lang="en-US" dirty="0"/>
                  <a:t> using grid search:</a:t>
                </a:r>
              </a:p>
              <a:p>
                <a:pPr lvl="1"/>
                <a:r>
                  <a:rPr lang="en-US" dirty="0" smtClean="0"/>
                  <a:t>Number of estimators (trees) ∈ {1, 2,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50}</a:t>
                </a:r>
                <a:endParaRPr lang="en-US" dirty="0"/>
              </a:p>
              <a:p>
                <a:pPr lvl="1"/>
                <a:r>
                  <a:rPr lang="en-US" dirty="0" smtClean="0"/>
                  <a:t>Maximum tree depth ∈ {unlimited, 1, 2, 3,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50}</a:t>
                </a:r>
              </a:p>
              <a:p>
                <a:pPr lvl="1"/>
                <a:r>
                  <a:rPr lang="en-US" dirty="0" smtClean="0"/>
                  <a:t>Minimum number of samples required in a leaf </a:t>
                </a:r>
                <a:r>
                  <a:rPr lang="en-US" dirty="0"/>
                  <a:t>∈ </a:t>
                </a:r>
                <a:r>
                  <a:rPr lang="en-US" dirty="0" smtClean="0"/>
                  <a:t>{1, 2, </a:t>
                </a:r>
                <a:r>
                  <a:rPr lang="mr-IN" dirty="0" smtClean="0"/>
                  <a:t>…</a:t>
                </a:r>
                <a:r>
                  <a:rPr lang="en-US" dirty="0" smtClean="0"/>
                  <a:t>, 25}</a:t>
                </a:r>
              </a:p>
              <a:p>
                <a:pPr lvl="1"/>
                <a:r>
                  <a:rPr lang="en-US" dirty="0" smtClean="0"/>
                  <a:t>Maximum number of features to use when looking for a split </a:t>
                </a:r>
                <a:br>
                  <a:rPr lang="en-US" dirty="0" smtClean="0"/>
                </a:br>
                <a:r>
                  <a:rPr lang="en-US" dirty="0" smtClean="0"/>
                  <a:t>∈ {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</a:rPr>
                      <m:t>0.5 </m:t>
                    </m:r>
                    <m:r>
                      <a:rPr lang="en-US" b="0" i="1" dirty="0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3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mr-IN" dirty="0" smtClean="0"/>
              <a:t>–</a:t>
            </a:r>
            <a:r>
              <a:rPr lang="en-US" dirty="0" smtClean="0"/>
              <a:t>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0920"/>
              </p:ext>
            </p:extLst>
          </p:nvPr>
        </p:nvGraphicFramePr>
        <p:xfrm>
          <a:off x="838201" y="1527856"/>
          <a:ext cx="10794355" cy="491924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30335"/>
                <a:gridCol w="830335"/>
                <a:gridCol w="830335"/>
                <a:gridCol w="830335"/>
                <a:gridCol w="830335"/>
                <a:gridCol w="830335"/>
                <a:gridCol w="830335"/>
                <a:gridCol w="830335"/>
                <a:gridCol w="830335"/>
                <a:gridCol w="830335"/>
                <a:gridCol w="830335"/>
                <a:gridCol w="830335"/>
                <a:gridCol w="830335"/>
              </a:tblGrid>
              <a:tr h="4810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n_estimators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max_depth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min_samples_leaf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max_features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mean_accuracy_score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mean_roc_auc_score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mean_precision_score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mean_recall_score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mean_f1_score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mean_cm_TN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mean_cm_FN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mean_cm_TP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49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12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0.738544288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0.7119453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0.257725739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0.539156269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0.348556925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788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237.6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70.6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 dirty="0">
                          <a:effectLst/>
                        </a:rPr>
                        <a:t>82.6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0.739223548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0.711868295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0.259080159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0.541770648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0.350353495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788.4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237.2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70.2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83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0.738885141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0.711830041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0.258341597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0.540471946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0.349410962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788.2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237.4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70.4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82.8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42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 dirty="0">
                          <a:effectLst/>
                        </a:rPr>
                        <a:t>0.738374796</a:t>
                      </a:r>
                      <a:endParaRPr lang="fi-FI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 dirty="0">
                          <a:effectLst/>
                        </a:rPr>
                        <a:t>0.71165972</a:t>
                      </a:r>
                      <a:endParaRPr lang="is-I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0.25703447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0.5352347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0.34703612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788.4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237.2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71.2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82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0.735999613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0.71155856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0.25447047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0.533935999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0.344456996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785.8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239.8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71.4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81.8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sqrt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0.738544144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0.711412076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0.257473007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0.53654189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0.347796489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788.4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237.2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71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82.2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0.739222397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0.711326597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0.258337936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0.539156269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0.349101734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788.8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236.8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70.6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82.6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sqrt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0.740919182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0.711210194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0.260333402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0.539156269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0.350885531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790.8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234.8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70.6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82.6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0.739223836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0.711100421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0.257837675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0.53654189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0.348090207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789.2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236.4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71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82.2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u="none" strike="noStrike">
                          <a:effectLst/>
                        </a:rPr>
                        <a:t>39</a:t>
                      </a:r>
                      <a:endParaRPr lang="uk-UA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0.736339316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0.711016406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0.255730053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0.539164757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0.346745453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785.4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240.2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70.6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82.6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log2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0.762299857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0.710971439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0.266111063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0.471267295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0.340122542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826.4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199.2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72.2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log2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0.751612397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0.710956638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0.269200335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0.531313131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0.35729071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804.6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221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71.8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81.4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>
                          <a:effectLst/>
                        </a:rPr>
                        <a:t>49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log2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0.75110306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0.710885468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0.267104693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0.52479416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0.353986003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805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220.6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72.8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80.4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  <a:tr h="317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12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 err="1">
                          <a:effectLst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u="none" strike="noStrike">
                          <a:effectLst/>
                        </a:rPr>
                        <a:t>0.737526619</a:t>
                      </a:r>
                      <a:endParaRPr lang="is-IS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0.710829466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0.257542747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u="none" strike="noStrike">
                          <a:effectLst/>
                        </a:rPr>
                        <a:t>0.541779136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0.348939529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786.4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100" u="none" strike="noStrike">
                          <a:effectLst/>
                        </a:rPr>
                        <a:t>239.2</a:t>
                      </a:r>
                      <a:endParaRPr lang="hr-HR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70.2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u="none" strike="noStrike" dirty="0">
                          <a:effectLst/>
                        </a:rPr>
                        <a:t>83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9735" marR="9735" marT="9735" marB="0" anchor="b"/>
                </a:tc>
              </a:tr>
            </a:tbl>
          </a:graphicData>
        </a:graphic>
      </p:graphicFrame>
      <p:sp>
        <p:nvSpPr>
          <p:cNvPr id="5" name="Frame 4"/>
          <p:cNvSpPr/>
          <p:nvPr/>
        </p:nvSpPr>
        <p:spPr>
          <a:xfrm>
            <a:off x="5034987" y="2013995"/>
            <a:ext cx="833377" cy="38196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0837" y="1189302"/>
            <a:ext cx="3701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r</a:t>
            </a:r>
            <a:r>
              <a:rPr lang="en-US" sz="1600" i="1" dirty="0" smtClean="0"/>
              <a:t>esults are sorted by mean ROC AUC score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206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graphs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71" y="2332903"/>
            <a:ext cx="4223135" cy="3167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942" y="2332902"/>
            <a:ext cx="4223136" cy="3167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903"/>
            <a:ext cx="4223135" cy="31673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447" y="5500254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ROC AUC score vs number of estimators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23134" y="5500254"/>
            <a:ext cx="387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AUC score vs maximum tree depth</a:t>
            </a:r>
            <a:br>
              <a:rPr lang="en-US" dirty="0" smtClean="0"/>
            </a:br>
            <a:r>
              <a:rPr lang="en-US" dirty="0" smtClean="0"/>
              <a:t>(zero depth = unlimited depth)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76106" y="5500254"/>
            <a:ext cx="3920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ROC AUC score vs number of estimators</a:t>
            </a:r>
            <a:br>
              <a:rPr lang="en-US" dirty="0" smtClean="0"/>
            </a:br>
            <a:r>
              <a:rPr lang="en-US" dirty="0" smtClean="0"/>
              <a:t>and maximum tree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6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78682"/>
              </p:ext>
            </p:extLst>
          </p:nvPr>
        </p:nvGraphicFramePr>
        <p:xfrm>
          <a:off x="181338" y="1598089"/>
          <a:ext cx="11829324" cy="3830802"/>
        </p:xfrm>
        <a:graphic>
          <a:graphicData uri="http://schemas.openxmlformats.org/drawingml/2006/table">
            <a:tbl>
              <a:tblPr firstRow="1" firstCol="1">
                <a:tableStyleId>{1FECB4D8-DB02-4DC6-A0A2-4F2EBAE1DC90}</a:tableStyleId>
              </a:tblPr>
              <a:tblGrid>
                <a:gridCol w="995500"/>
                <a:gridCol w="871061"/>
                <a:gridCol w="871061"/>
                <a:gridCol w="871061"/>
                <a:gridCol w="871061"/>
                <a:gridCol w="816620"/>
                <a:gridCol w="816620"/>
                <a:gridCol w="816620"/>
                <a:gridCol w="816620"/>
                <a:gridCol w="816620"/>
                <a:gridCol w="816620"/>
                <a:gridCol w="816620"/>
                <a:gridCol w="816620"/>
                <a:gridCol w="816620"/>
              </a:tblGrid>
              <a:tr h="9508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model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model-specific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hyperparameters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mean_accuracy_score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mean_roc_auc_score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mean_precision_score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mean_recall_score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mean_f1_score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mean_cm_TN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mean_cm_FP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mean_cm_FN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mean_cm_TP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random forest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n_estimators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max_depth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min_samples_leaf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max_features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0.738544288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t-IT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0.711945300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0.257725739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0.539156269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0.348556925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788.0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237.6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70.6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82.6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49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sqrt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logistic regression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feature_set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0.622322196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0.651971269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0.192110256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0.592640693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0.290029959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642.8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382.8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62.4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90.8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features_extended_some_multiple_without_text_num_swears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KNN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n_neighbors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0.626736892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0.651695297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0.193487404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0.591460827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0.291542832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648.2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377.4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62.6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90.6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147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0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SVM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kernel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max_iter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poly_degree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0.467594389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0.568646156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0.110392233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0.566114931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0.166113391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464.2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561.4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66.4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hr-H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86.8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linear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100000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N/A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mr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1.00E-12</a:t>
                      </a:r>
                    </a:p>
                  </a:txBody>
                  <a:tcPr marL="12700" marR="12700" marT="12700" marB="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55350" y="1259535"/>
            <a:ext cx="5355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best results </a:t>
            </a:r>
            <a:r>
              <a:rPr lang="en-US" sz="1600" i="1" smtClean="0"/>
              <a:t>for each model are </a:t>
            </a:r>
            <a:r>
              <a:rPr lang="en-US" sz="1600" i="1" dirty="0" smtClean="0"/>
              <a:t>sorted by mean ROC AUC score</a:t>
            </a:r>
            <a:endParaRPr lang="en-US" sz="1600" i="1" dirty="0"/>
          </a:p>
        </p:txBody>
      </p:sp>
      <p:sp>
        <p:nvSpPr>
          <p:cNvPr id="8" name="Frame 7"/>
          <p:cNvSpPr/>
          <p:nvPr/>
        </p:nvSpPr>
        <p:spPr>
          <a:xfrm>
            <a:off x="5458733" y="2923652"/>
            <a:ext cx="864008" cy="381965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25628" y="5718181"/>
            <a:ext cx="11285034" cy="1544694"/>
          </a:xfrm>
        </p:spPr>
        <p:txBody>
          <a:bodyPr>
            <a:normAutofit/>
          </a:bodyPr>
          <a:lstStyle/>
          <a:p>
            <a:r>
              <a:rPr lang="en-US" sz="2400" dirty="0"/>
              <a:t>best model: </a:t>
            </a:r>
            <a:r>
              <a:rPr lang="en-US" sz="2400" b="1" dirty="0"/>
              <a:t>Random Forest </a:t>
            </a:r>
            <a:r>
              <a:rPr lang="en-US" sz="2400" dirty="0"/>
              <a:t>(n=49, depth=8, </a:t>
            </a:r>
            <a:r>
              <a:rPr lang="en-US" sz="2400" dirty="0" err="1"/>
              <a:t>min_samples_leaf</a:t>
            </a:r>
            <a:r>
              <a:rPr lang="en-US" sz="2400" dirty="0"/>
              <a:t>=12, </a:t>
            </a:r>
            <a:r>
              <a:rPr lang="en-US" sz="2400" dirty="0" err="1" smtClean="0"/>
              <a:t>max_features</a:t>
            </a:r>
            <a:r>
              <a:rPr lang="en-US" sz="2400" dirty="0" smtClean="0"/>
              <a:t>=</a:t>
            </a:r>
            <a:r>
              <a:rPr lang="en-US" sz="2400" dirty="0" err="1" smtClean="0"/>
              <a:t>sqrt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ROC AUC = 71.2%, accuracy = 73.9%, precision = 25.8%, recall 53.9%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181338" y="5718181"/>
            <a:ext cx="544290" cy="79631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8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label more tweets and rerun the pipelines with more data</a:t>
            </a:r>
          </a:p>
          <a:p>
            <a:r>
              <a:rPr lang="en-US" dirty="0" smtClean="0"/>
              <a:t>Perform analysis using also the 5 subcategories of fake news </a:t>
            </a:r>
            <a:endParaRPr lang="en-US" dirty="0" smtClean="0"/>
          </a:p>
          <a:p>
            <a:r>
              <a:rPr lang="en-US" dirty="0" smtClean="0"/>
              <a:t>Try new classification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neural networks</a:t>
            </a:r>
            <a:r>
              <a:rPr lang="en-US" dirty="0" smtClean="0"/>
              <a:t>, </a:t>
            </a:r>
            <a:r>
              <a:rPr lang="en-US" dirty="0" smtClean="0"/>
              <a:t>naive Bayes?</a:t>
            </a:r>
            <a:endParaRPr lang="en-US" dirty="0" smtClean="0"/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784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20" y="1327773"/>
            <a:ext cx="7779715" cy="2852737"/>
          </a:xfrm>
        </p:spPr>
        <p:txBody>
          <a:bodyPr/>
          <a:lstStyle/>
          <a:p>
            <a:pPr algn="ctr"/>
            <a:r>
              <a:rPr lang="en-US" dirty="0" smtClean="0"/>
              <a:t>Feature engineering </a:t>
            </a:r>
            <a:br>
              <a:rPr lang="en-US" dirty="0" smtClean="0"/>
            </a:br>
            <a:r>
              <a:rPr lang="en-US" dirty="0" smtClean="0"/>
              <a:t>and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8" y="1690688"/>
            <a:ext cx="11450782" cy="523405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Download 23 tweet fields from </a:t>
            </a:r>
            <a:r>
              <a:rPr lang="en-US" sz="2400" dirty="0" smtClean="0"/>
              <a:t>tweet </a:t>
            </a:r>
            <a:r>
              <a:rPr lang="en-US" sz="2400" dirty="0" smtClean="0"/>
              <a:t>database</a:t>
            </a:r>
            <a:r>
              <a:rPr lang="en-US" sz="2400" dirty="0" smtClean="0"/>
              <a:t>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err="1" smtClean="0"/>
              <a:t>tweet_id</a:t>
            </a:r>
            <a:r>
              <a:rPr lang="en-US" sz="2000" dirty="0" smtClean="0"/>
              <a:t>, </a:t>
            </a:r>
            <a:r>
              <a:rPr lang="en-US" sz="2000" dirty="0" err="1" smtClean="0"/>
              <a:t>created_at</a:t>
            </a:r>
            <a:r>
              <a:rPr lang="en-US" sz="2000" dirty="0" smtClean="0"/>
              <a:t>, </a:t>
            </a:r>
            <a:r>
              <a:rPr lang="en-US" sz="2000" dirty="0" err="1" smtClean="0"/>
              <a:t>retweet_count</a:t>
            </a:r>
            <a:r>
              <a:rPr lang="en-US" sz="2000" dirty="0" smtClean="0"/>
              <a:t>, text, </a:t>
            </a:r>
            <a:r>
              <a:rPr lang="en-US" sz="2000" dirty="0" err="1" smtClean="0"/>
              <a:t>user_screen_name</a:t>
            </a:r>
            <a:r>
              <a:rPr lang="en-US" sz="2000" dirty="0" smtClean="0"/>
              <a:t>, </a:t>
            </a:r>
            <a:r>
              <a:rPr lang="en-US" sz="2000" dirty="0" err="1" smtClean="0"/>
              <a:t>user_verified</a:t>
            </a:r>
            <a:r>
              <a:rPr lang="en-US" sz="2000" dirty="0" smtClean="0"/>
              <a:t>, </a:t>
            </a:r>
            <a:r>
              <a:rPr lang="en-US" sz="2000" dirty="0" err="1" smtClean="0"/>
              <a:t>user_friends_count</a:t>
            </a:r>
            <a:r>
              <a:rPr lang="en-US" sz="2000" dirty="0" smtClean="0"/>
              <a:t>, </a:t>
            </a:r>
            <a:r>
              <a:rPr lang="en-US" sz="2000" dirty="0" err="1" smtClean="0"/>
              <a:t>user_followers_count</a:t>
            </a:r>
            <a:r>
              <a:rPr lang="en-US" sz="2000" dirty="0" smtClean="0"/>
              <a:t>, </a:t>
            </a:r>
            <a:r>
              <a:rPr lang="en-US" sz="2000" dirty="0" err="1" smtClean="0"/>
              <a:t>user_favourites_count</a:t>
            </a:r>
            <a:r>
              <a:rPr lang="en-US" sz="2000" dirty="0" smtClean="0"/>
              <a:t>, </a:t>
            </a:r>
            <a:r>
              <a:rPr lang="en-US" sz="2000" dirty="0" err="1" smtClean="0"/>
              <a:t>tweet_source</a:t>
            </a:r>
            <a:r>
              <a:rPr lang="en-US" sz="2000" dirty="0" smtClean="0"/>
              <a:t>, </a:t>
            </a:r>
            <a:r>
              <a:rPr lang="en-US" sz="2000" dirty="0" err="1" smtClean="0"/>
              <a:t>geo_coordinates</a:t>
            </a:r>
            <a:r>
              <a:rPr lang="en-US" sz="2000" dirty="0" smtClean="0"/>
              <a:t>, </a:t>
            </a:r>
            <a:r>
              <a:rPr lang="en-US" sz="2000" dirty="0" err="1" smtClean="0"/>
              <a:t>num_hashtags</a:t>
            </a:r>
            <a:r>
              <a:rPr lang="en-US" sz="2000" dirty="0" smtClean="0"/>
              <a:t>, </a:t>
            </a:r>
            <a:r>
              <a:rPr lang="en-US" sz="2000" dirty="0" err="1" smtClean="0"/>
              <a:t>num_mentions</a:t>
            </a:r>
            <a:r>
              <a:rPr lang="en-US" sz="2000" dirty="0" smtClean="0"/>
              <a:t>, </a:t>
            </a:r>
            <a:r>
              <a:rPr lang="en-US" sz="2000" dirty="0" err="1" smtClean="0"/>
              <a:t>num_urls</a:t>
            </a:r>
            <a:r>
              <a:rPr lang="en-US" sz="2000" dirty="0" smtClean="0"/>
              <a:t>, </a:t>
            </a:r>
            <a:r>
              <a:rPr lang="en-US" sz="2000" dirty="0" err="1" smtClean="0"/>
              <a:t>num_media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user_default_profile_image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user_descriptio</a:t>
            </a:r>
            <a:r>
              <a:rPr lang="en-US" sz="2000" dirty="0" err="1">
                <a:solidFill>
                  <a:srgbClr val="00B050"/>
                </a:solidFill>
              </a:rPr>
              <a:t>n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user_listed_count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user_name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user_profile_use_background_image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user_default_profile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user_statuses_count</a:t>
            </a:r>
            <a:r>
              <a:rPr lang="en-US" sz="2000" dirty="0" smtClean="0">
                <a:solidFill>
                  <a:srgbClr val="00B050"/>
                </a:solidFill>
              </a:rPr>
              <a:t>, </a:t>
            </a:r>
            <a:r>
              <a:rPr lang="en-US" sz="2000" dirty="0" err="1" smtClean="0">
                <a:solidFill>
                  <a:srgbClr val="00B050"/>
                </a:solidFill>
              </a:rPr>
              <a:t>user_created_at</a:t>
            </a:r>
            <a:r>
              <a:rPr lang="en-US" sz="2000" dirty="0" smtClean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(green denotes newly added features </a:t>
            </a:r>
            <a:r>
              <a:rPr lang="en-US" sz="2000" dirty="0" err="1" smtClean="0">
                <a:solidFill>
                  <a:schemeClr val="bg1">
                    <a:lumMod val="75000"/>
                  </a:schemeClr>
                </a:solidFill>
              </a:rPr>
              <a:t>w.r.t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. previous paper)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 smtClean="0"/>
              <a:t>Define </a:t>
            </a:r>
            <a:r>
              <a:rPr lang="en-US" sz="2400" dirty="0" smtClean="0"/>
              <a:t>85 </a:t>
            </a:r>
            <a:r>
              <a:rPr lang="en-US" sz="2400" dirty="0" smtClean="0"/>
              <a:t>base + derived features (check character types, calculate per-unit-time quantities, determine trends from histograms)</a:t>
            </a:r>
          </a:p>
          <a:p>
            <a:r>
              <a:rPr lang="en-US" sz="2400" dirty="0" smtClean="0"/>
              <a:t>For each </a:t>
            </a:r>
            <a:r>
              <a:rPr lang="en-US" sz="2400" dirty="0" smtClean="0"/>
              <a:t>feature calculate: </a:t>
            </a:r>
          </a:p>
          <a:p>
            <a:pPr lvl="1"/>
            <a:r>
              <a:rPr lang="en-US" sz="2000" dirty="0" smtClean="0"/>
              <a:t>the difference </a:t>
            </a:r>
            <a:r>
              <a:rPr lang="en-US" sz="2000" dirty="0" smtClean="0"/>
              <a:t>in </a:t>
            </a:r>
            <a:r>
              <a:rPr lang="en-US" sz="2000" dirty="0" smtClean="0"/>
              <a:t>mean ∆µ between ‘fake’ and ‘other’ classes after scaling the feature data to µ=0, </a:t>
            </a:r>
            <a:r>
              <a:rPr lang="en-US" sz="2000" dirty="0" err="1" smtClean="0"/>
              <a:t>σ</a:t>
            </a:r>
            <a:r>
              <a:rPr lang="en-US" sz="2000" dirty="0" smtClean="0"/>
              <a:t>=1</a:t>
            </a:r>
            <a:endParaRPr lang="en-US" sz="2000" dirty="0" smtClean="0"/>
          </a:p>
          <a:p>
            <a:pPr lvl="1"/>
            <a:r>
              <a:rPr lang="en-US" sz="2000" dirty="0" smtClean="0"/>
              <a:t>the </a:t>
            </a:r>
            <a:r>
              <a:rPr lang="en-US" sz="2000" dirty="0" smtClean="0"/>
              <a:t>p-value corresponding to a t-test performed on the unscaled ‘fake’ and ‘other’ classes</a:t>
            </a:r>
            <a:endParaRPr lang="en-US" sz="2000" dirty="0" smtClean="0"/>
          </a:p>
          <a:p>
            <a:r>
              <a:rPr lang="en-US" sz="2400" dirty="0" smtClean="0"/>
              <a:t>Eliminate features with </a:t>
            </a:r>
            <a:r>
              <a:rPr lang="en-US" sz="2400" dirty="0" smtClean="0"/>
              <a:t>high p-value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34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796" y="1957679"/>
            <a:ext cx="7965532" cy="3982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63" y="609002"/>
            <a:ext cx="5394706" cy="26973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54" y="-205533"/>
            <a:ext cx="8375249" cy="1325563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created_at_hour</a:t>
            </a:r>
            <a:r>
              <a:rPr lang="en-US" dirty="0" smtClean="0"/>
              <a:t>’ related features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34248" y="3321182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/>
              <a:t>∆</a:t>
            </a:r>
            <a:r>
              <a:rPr lang="is-IS" dirty="0" smtClean="0"/>
              <a:t>µ </a:t>
            </a:r>
            <a:r>
              <a:rPr lang="is-IS" dirty="0"/>
              <a:t>= </a:t>
            </a:r>
            <a:r>
              <a:rPr lang="cs-CZ" dirty="0" smtClean="0"/>
              <a:t>0.122</a:t>
            </a:r>
            <a:r>
              <a:rPr lang="is-IS" dirty="0" smtClean="0"/>
              <a:t>, </a:t>
            </a:r>
            <a:r>
              <a:rPr lang="is-IS" dirty="0" smtClean="0"/>
              <a:t>p = 0.00166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5440" y="6246173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</a:t>
            </a:r>
            <a:r>
              <a:rPr lang="is-IS" dirty="0"/>
              <a:t>= </a:t>
            </a:r>
            <a:r>
              <a:rPr lang="cs-CZ" dirty="0"/>
              <a:t>-</a:t>
            </a:r>
            <a:r>
              <a:rPr lang="cs-CZ" dirty="0" smtClean="0"/>
              <a:t>0.125</a:t>
            </a:r>
            <a:r>
              <a:rPr lang="is-IS" dirty="0" smtClean="0"/>
              <a:t>, </a:t>
            </a:r>
            <a:r>
              <a:rPr lang="is-IS" dirty="0" smtClean="0"/>
              <a:t>p = 0.00124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63" y="3675688"/>
            <a:ext cx="5140968" cy="25704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43799" y="3091431"/>
            <a:ext cx="4319337" cy="7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28121" y="3006427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</a:t>
            </a:r>
            <a:r>
              <a:rPr lang="en-US" sz="900" dirty="0" smtClean="0"/>
              <a:t>alse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0526830" y="2987417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true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7437520" y="6038909"/>
            <a:ext cx="4319337" cy="7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35260" y="5959931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</a:t>
            </a:r>
            <a:r>
              <a:rPr lang="en-US" sz="900" dirty="0" smtClean="0"/>
              <a:t>alse</a:t>
            </a:r>
            <a:endParaRPr 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0378440" y="5940445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007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261" y="251486"/>
            <a:ext cx="9152772" cy="1325563"/>
          </a:xfrm>
        </p:spPr>
        <p:txBody>
          <a:bodyPr/>
          <a:lstStyle/>
          <a:p>
            <a:r>
              <a:rPr lang="en-US" dirty="0" smtClean="0"/>
              <a:t>‘</a:t>
            </a:r>
            <a:r>
              <a:rPr lang="en-US" dirty="0" err="1" smtClean="0"/>
              <a:t>created_at_weekday</a:t>
            </a:r>
            <a:r>
              <a:rPr lang="en-US" dirty="0" smtClean="0"/>
              <a:t>’ related features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62533" y="4974448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</a:t>
            </a:r>
            <a:r>
              <a:rPr lang="is-IS" smtClean="0"/>
              <a:t>= </a:t>
            </a:r>
            <a:r>
              <a:rPr lang="is-IS" smtClean="0"/>
              <a:t>0.176, </a:t>
            </a:r>
            <a:r>
              <a:rPr lang="is-IS" dirty="0" smtClean="0"/>
              <a:t>p = 0.00000532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5" r="8823"/>
          <a:stretch/>
        </p:blipFill>
        <p:spPr>
          <a:xfrm>
            <a:off x="0" y="1333500"/>
            <a:ext cx="7685743" cy="44647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30" r="6928"/>
          <a:stretch/>
        </p:blipFill>
        <p:spPr>
          <a:xfrm>
            <a:off x="7594599" y="2242361"/>
            <a:ext cx="4597401" cy="26469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72663" y="4661150"/>
            <a:ext cx="4319337" cy="7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56985" y="4576146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</a:t>
            </a:r>
            <a:r>
              <a:rPr lang="en-US" sz="900" dirty="0" smtClean="0"/>
              <a:t>alse</a:t>
            </a:r>
            <a:endParaRPr lang="en-US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0806457" y="4576146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true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005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0026" y="53009"/>
            <a:ext cx="8450825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per-unit-time </a:t>
            </a:r>
            <a:r>
              <a:rPr lang="en-US" smtClean="0"/>
              <a:t>related </a:t>
            </a:r>
            <a:r>
              <a:rPr lang="en-US" smtClean="0"/>
              <a:t>features (log10)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" y="3614194"/>
            <a:ext cx="3534138" cy="26506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" y="692772"/>
            <a:ext cx="3522562" cy="26419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23" y="3614194"/>
            <a:ext cx="3641472" cy="27311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479" y="650221"/>
            <a:ext cx="3631829" cy="27238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715" y="3583781"/>
            <a:ext cx="3829908" cy="28724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74" y="695019"/>
            <a:ext cx="3519565" cy="26396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47219" y="328977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en-US" dirty="0"/>
              <a:t>-</a:t>
            </a:r>
            <a:r>
              <a:rPr lang="en-US" dirty="0" smtClean="0"/>
              <a:t>0.0247</a:t>
            </a:r>
            <a:r>
              <a:rPr lang="is-IS" dirty="0" smtClean="0"/>
              <a:t>, </a:t>
            </a:r>
            <a:r>
              <a:rPr lang="is-IS" dirty="0" smtClean="0"/>
              <a:t>p = 0.523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0387" y="624277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is-IS" dirty="0" smtClean="0"/>
              <a:t>0.0268, </a:t>
            </a:r>
            <a:r>
              <a:rPr lang="is-IS" dirty="0" smtClean="0"/>
              <a:t>p = </a:t>
            </a:r>
            <a:r>
              <a:rPr lang="is-IS" dirty="0" smtClean="0"/>
              <a:t>0.489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54086" y="3244862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is-IS" dirty="0" smtClean="0"/>
              <a:t>0.0830, </a:t>
            </a:r>
            <a:r>
              <a:rPr lang="is-IS" dirty="0" smtClean="0"/>
              <a:t>p = 0.0320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91935" y="3279413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is-IS" dirty="0"/>
              <a:t>-</a:t>
            </a:r>
            <a:r>
              <a:rPr lang="is-IS" dirty="0" smtClean="0"/>
              <a:t>0.126, </a:t>
            </a:r>
            <a:r>
              <a:rPr lang="is-IS" dirty="0" smtClean="0"/>
              <a:t>p = 0.00111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54086" y="636481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is-IS" dirty="0" smtClean="0"/>
              <a:t>0.129, </a:t>
            </a:r>
            <a:r>
              <a:rPr lang="is-IS" dirty="0" smtClean="0"/>
              <a:t>p = </a:t>
            </a:r>
            <a:r>
              <a:rPr lang="is-IS" dirty="0" smtClean="0"/>
              <a:t>0.000829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697946" y="6345299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>
                <a:latin typeface="Calibri" charset="0"/>
                <a:ea typeface="Calibri" charset="0"/>
                <a:cs typeface="Calibri" charset="0"/>
              </a:rPr>
              <a:t>∆µ =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0.14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fi-FI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fi-FI" dirty="0" smtClean="0">
                <a:latin typeface="Calibri" charset="0"/>
                <a:ea typeface="Calibri" charset="0"/>
                <a:cs typeface="Calibri" charset="0"/>
              </a:rPr>
              <a:t>p = </a:t>
            </a:r>
            <a:r>
              <a:rPr lang="fi-FI" dirty="0" smtClean="0">
                <a:latin typeface="Calibri" charset="0"/>
                <a:ea typeface="Calibri" charset="0"/>
                <a:cs typeface="Calibri" charset="0"/>
              </a:rPr>
              <a:t>0.000233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5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182761" y="53009"/>
            <a:ext cx="7978878" cy="639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per-unit-time related </a:t>
            </a:r>
            <a:r>
              <a:rPr lang="en-US" dirty="0" smtClean="0"/>
              <a:t>features </a:t>
            </a:r>
            <a:r>
              <a:rPr lang="en-US" smtClean="0"/>
              <a:t>(log10)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49" y="3702162"/>
            <a:ext cx="3537030" cy="26527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8" y="684815"/>
            <a:ext cx="3567895" cy="2675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666" y="3695940"/>
            <a:ext cx="3598762" cy="26990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253" y="692772"/>
            <a:ext cx="3510988" cy="2633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76" y="3732835"/>
            <a:ext cx="3549568" cy="26621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976" y="678305"/>
            <a:ext cx="3549568" cy="26621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00689" y="3301917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is-IS" dirty="0" smtClean="0"/>
              <a:t>0.0680, </a:t>
            </a:r>
            <a:r>
              <a:rPr lang="is-IS" dirty="0" smtClean="0"/>
              <a:t>p = 0.0790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0689" y="632702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en-US" dirty="0" smtClean="0"/>
              <a:t>0.0990</a:t>
            </a:r>
            <a:r>
              <a:rPr lang="is-IS" dirty="0" smtClean="0"/>
              <a:t>, </a:t>
            </a:r>
            <a:r>
              <a:rPr lang="is-IS" dirty="0" smtClean="0"/>
              <a:t>p = 0.0106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881558" y="3301917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∆µ =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0.099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p = 0.0105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56935" y="328977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is-IS" dirty="0" smtClean="0"/>
              <a:t>0.0767, </a:t>
            </a:r>
            <a:r>
              <a:rPr lang="is-IS" dirty="0" smtClean="0"/>
              <a:t>p = 0.0476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81558" y="635493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∆µ = </a:t>
            </a:r>
            <a:r>
              <a:rPr lang="mr-IN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0.13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p = </a:t>
            </a:r>
            <a:r>
              <a:rPr lang="is-IS" dirty="0" smtClean="0">
                <a:latin typeface="Calibri" charset="0"/>
                <a:ea typeface="Calibri" charset="0"/>
                <a:cs typeface="Calibri" charset="0"/>
              </a:rPr>
              <a:t>0.000680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36095" y="6395012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∆µ = </a:t>
            </a:r>
            <a:r>
              <a:rPr lang="is-IS" dirty="0" smtClean="0"/>
              <a:t>0.115, </a:t>
            </a:r>
            <a:r>
              <a:rPr lang="is-IS" dirty="0" smtClean="0"/>
              <a:t>p = </a:t>
            </a:r>
            <a:r>
              <a:rPr lang="is-IS" dirty="0" smtClean="0"/>
              <a:t>0.00291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753" y="87332"/>
            <a:ext cx="4891269" cy="1325563"/>
          </a:xfrm>
        </p:spPr>
        <p:txBody>
          <a:bodyPr/>
          <a:lstStyle/>
          <a:p>
            <a:r>
              <a:rPr lang="en-US" dirty="0" smtClean="0"/>
              <a:t>text-related features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39133"/>
              </p:ext>
            </p:extLst>
          </p:nvPr>
        </p:nvGraphicFramePr>
        <p:xfrm>
          <a:off x="481076" y="1430738"/>
          <a:ext cx="5468311" cy="4351340"/>
        </p:xfrm>
        <a:graphic>
          <a:graphicData uri="http://schemas.openxmlformats.org/drawingml/2006/table">
            <a:tbl>
              <a:tblPr/>
              <a:tblGrid>
                <a:gridCol w="2679545"/>
                <a:gridCol w="1245115"/>
                <a:gridCol w="1543651"/>
              </a:tblGrid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FEATURE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DIFF MEAN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 VALUE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text_num_caps_digits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0.328508469805197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0.00000000000000001817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text_num_caps_digits_exclam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0.320376289091854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0.00000000000000011032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0.284341784083254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0.00000000000018982640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text_num_caps_exclam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0.276391941495619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0.00000000000087281045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text_num_digits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0.272337246767137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0.00000000000186958317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text_num_swears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-0.115639271995914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0.00282836836204724000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text_num_nonstandard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0.063133372168354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0.10317168793059400000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text_num_nonstandard_extended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0.048553312639814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0.21011337294653800000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text_num_exclam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-0.009094815310897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0.81441095787411000000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FEATURE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DIFF MEAN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 VALUE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user_screen_name_has_caps_digits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0.262285988688136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0.00000000001178100595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user_screen_name_num_caps_digits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0.225172500229789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0.00000000588121100628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user_screen_name_has_caps_digits_underscores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0.220518463593140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0.00000001201798678693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user_screen_name_num_caps_digits_underscores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0.216318353886877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0.00000002262544180715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0.206996667603478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0.00000008838704498429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0.177737513482832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0.00000439979639098320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user_screen_name_num_caps_underscores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0.168496131447383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0.00001346469570402120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user_screen_name_has_caps_underscores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0.161481492528789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0.00003033387736915430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user_screen_name_has_digits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0.155118614476325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0.00006165950921821620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user_screen_name_num_digits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0.133110918511019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0.00058745594493451000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user_screen_name_num_digits_underscores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0.110560873515159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0.00430932407291492000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user_screen_name_num_weird_chars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0.110560873515159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0.00430932407291492000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user_screen_name_has_digits_underscores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0.060639335522454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0.11751832452650200000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user_screen_name_has_weird_chars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0.060639335522454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0.11751832452650200000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user_screen_name_has_underscores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-0.028897507148646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0.45574730213312300000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540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user_screen_name_num_underscores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-0.027552309134123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0.47699401643818400000</a:t>
                      </a:r>
                    </a:p>
                  </a:txBody>
                  <a:tcPr marL="9713" marR="9713" marT="971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720642"/>
              </p:ext>
            </p:extLst>
          </p:nvPr>
        </p:nvGraphicFramePr>
        <p:xfrm>
          <a:off x="6637996" y="1430732"/>
          <a:ext cx="4939120" cy="4351346"/>
        </p:xfrm>
        <a:graphic>
          <a:graphicData uri="http://schemas.openxmlformats.org/drawingml/2006/table">
            <a:tbl>
              <a:tblPr/>
              <a:tblGrid>
                <a:gridCol w="2420234"/>
                <a:gridCol w="1124620"/>
                <a:gridCol w="1394266"/>
              </a:tblGrid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FEATURE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DIFF MEAN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 VALUE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user_description_num_exclam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0.150950653420117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0.00009675917875963300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user_description_num_caps_exclam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0.121901143581656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0.00164608597263901000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user_description_num_non_a_to_z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0.114943253249033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0.00299923689022872000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user_description_num_caps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0.114512461659785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0.00310965737703582000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user_description_num_non_a_to_z_non_digits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0.114507752043833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0.00311088476024148000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user_description_num_caps_with_num_nonstandard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0.114368994414807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0.00314724544039675000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user_description_num_nonstandard</a:t>
                      </a:r>
                      <a:endParaRPr lang="en-US" sz="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0.084096404735919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0.02993281139725200000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user_description_num_nonstandard_extended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0.054021652644027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0.16318955311498100000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user_description_num_digits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0.039756151198316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0.30481632729323100000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FEATURE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DIFF MEAN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 VALUE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user_name_has_weird_chars</a:t>
                      </a:r>
                      <a:endParaRPr lang="en-US" sz="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8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0.094534681286187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0.01466390719685070000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user_name_has_underscores</a:t>
                      </a:r>
                      <a:endParaRPr lang="en-US" sz="8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0.089929887442158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0.02025241432449590000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user_name_has_digits_underscores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0.085898104988500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0.02658832483519980000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user_name_has_nonprintable_chars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0.068094032521295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0.07878999542386130000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user_name_has_caps_digits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0.053377805119681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0.16826434210917700000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0.045822150476645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0.23690878845441800000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user_name_num_digits_underscores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0.043565275499711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0.26080589854854900000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user_name_num_weird_chars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0.042632887635448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0.27114939598233300000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user_name_num_nonprintable_chars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charset="0"/>
                      </a:endParaRP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0.041769560980110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0.28097418974511000000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user_name_has_caps_underscores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0.040632640844963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0.29427702016733700000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user_name_has_caps_digits_underscores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0.039421456149658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0.30890613237491100000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user_name_num_digits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0.036001457629479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0.35276549231467300000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user_name_num_underscores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0.033341590172670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0.38946950124127400000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user_name_has_digits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0.022438616439895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0.56248580648111200000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user_name_num_caps_digits_underscores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0.021013635357653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0.58756178677826800000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user_name_num_caps_underscores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0.015661773926583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0.68603906159413600000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user_name_num_caps_digits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0.009008668192290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0.81613728320399300000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036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user_name_num_caps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0.002906504401600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0.94020082866916800000</a:t>
                      </a:r>
                    </a:p>
                  </a:txBody>
                  <a:tcPr marL="8773" marR="8773" marT="87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20613</TotalTime>
  <Words>2266</Words>
  <Application>Microsoft Macintosh PowerPoint</Application>
  <PresentationFormat>Widescreen</PresentationFormat>
  <Paragraphs>1325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Calibri</vt:lpstr>
      <vt:lpstr>Calibri Light</vt:lpstr>
      <vt:lpstr>Cambria Math</vt:lpstr>
      <vt:lpstr>Mangal</vt:lpstr>
      <vt:lpstr>Wingdings</vt:lpstr>
      <vt:lpstr>Arial</vt:lpstr>
      <vt:lpstr>Office Theme</vt:lpstr>
      <vt:lpstr>Fake News Research Project Final Report</vt:lpstr>
      <vt:lpstr>Introduction</vt:lpstr>
      <vt:lpstr>Feature engineering  and selection</vt:lpstr>
      <vt:lpstr>Feature selection method</vt:lpstr>
      <vt:lpstr>‘created_at_hour’ related features</vt:lpstr>
      <vt:lpstr>‘created_at_weekday’ related features</vt:lpstr>
      <vt:lpstr>per-unit-time related features (log10)</vt:lpstr>
      <vt:lpstr>per-unit-time related features (log10)</vt:lpstr>
      <vt:lpstr>text-related features</vt:lpstr>
      <vt:lpstr>All features</vt:lpstr>
      <vt:lpstr>PowerPoint Presentation</vt:lpstr>
      <vt:lpstr>PowerPoint Presentation</vt:lpstr>
      <vt:lpstr>Evaluation method</vt:lpstr>
      <vt:lpstr>Logistic Regression – testing method</vt:lpstr>
      <vt:lpstr>Logistic Regression – results</vt:lpstr>
      <vt:lpstr>Logistic regression – chosen feature set</vt:lpstr>
      <vt:lpstr>SVM – testing method</vt:lpstr>
      <vt:lpstr>SVM – results</vt:lpstr>
      <vt:lpstr>SVM – graphs</vt:lpstr>
      <vt:lpstr>KNN – testing method</vt:lpstr>
      <vt:lpstr>KNN – results</vt:lpstr>
      <vt:lpstr>PowerPoint Presentation</vt:lpstr>
      <vt:lpstr>Random Forest – testing method</vt:lpstr>
      <vt:lpstr>Random Forest – results</vt:lpstr>
      <vt:lpstr>Random Forest – graphs</vt:lpstr>
      <vt:lpstr>Best model</vt:lpstr>
      <vt:lpstr>Future work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Progress Report</dc:title>
  <dc:creator>Marian Longa</dc:creator>
  <cp:lastModifiedBy>Marian Longa</cp:lastModifiedBy>
  <cp:revision>104</cp:revision>
  <dcterms:created xsi:type="dcterms:W3CDTF">2017-08-07T09:47:59Z</dcterms:created>
  <dcterms:modified xsi:type="dcterms:W3CDTF">2017-09-08T17:48:09Z</dcterms:modified>
</cp:coreProperties>
</file>