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ka.apache.org/" TargetMode="External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4" y="1449147"/>
            <a:ext cx="11953461" cy="2971051"/>
          </a:xfrm>
        </p:spPr>
        <p:txBody>
          <a:bodyPr/>
          <a:lstStyle/>
          <a:p>
            <a:r>
              <a:rPr lang="en-US" dirty="0"/>
              <a:t>Information Retrieval &amp; 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/>
              <a:t>2020 - 2021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D9D1-9ED2-4402-BC11-39D3CAD6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Atentie</a:t>
            </a:r>
            <a:r>
              <a:rPr lang="en-US" dirty="0"/>
              <a:t> la </a:t>
            </a:r>
            <a:r>
              <a:rPr lang="en-US" dirty="0" err="1"/>
              <a:t>interactiunea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diacritice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3363-EF11-4B11-ACD8-E9AB0C5C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Lista de “stop words” e cu </a:t>
            </a:r>
            <a:r>
              <a:rPr lang="en-US" dirty="0" err="1"/>
              <a:t>diacritice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nu?</a:t>
            </a:r>
          </a:p>
          <a:p>
            <a:r>
              <a:rPr lang="en-US" dirty="0"/>
              <a:t>Stemmer-ul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romana</a:t>
            </a:r>
            <a:r>
              <a:rPr lang="en-US" dirty="0"/>
              <a:t> din Lucene e </a:t>
            </a:r>
            <a:r>
              <a:rPr lang="en-US" dirty="0" err="1"/>
              <a:t>gandit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diacritice</a:t>
            </a:r>
            <a:r>
              <a:rPr lang="en-US" dirty="0"/>
              <a:t>.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eliminati</a:t>
            </a:r>
            <a:r>
              <a:rPr lang="en-US" dirty="0"/>
              <a:t> </a:t>
            </a:r>
            <a:r>
              <a:rPr lang="en-US" dirty="0" err="1"/>
              <a:t>diacriticele</a:t>
            </a:r>
            <a:r>
              <a:rPr lang="en-US" dirty="0"/>
              <a:t>?</a:t>
            </a:r>
          </a:p>
          <a:p>
            <a:pPr marL="800100" lvl="2" indent="0">
              <a:buNone/>
            </a:pPr>
            <a:r>
              <a:rPr lang="it-IT" dirty="0"/>
              <a:t>Daca un document contine cuvantul “căruţă” si se cauta “carutele” documentul va fi regasit</a:t>
            </a:r>
          </a:p>
          <a:p>
            <a:pPr marL="800100" lvl="2" indent="0">
              <a:buNone/>
            </a:pPr>
            <a:r>
              <a:rPr lang="it-IT" dirty="0"/>
              <a:t>Si invers ...</a:t>
            </a:r>
          </a:p>
        </p:txBody>
      </p:sp>
    </p:spTree>
    <p:extLst>
      <p:ext uri="{BB962C8B-B14F-4D97-AF65-F5344CB8AC3E}">
        <p14:creationId xmlns:p14="http://schemas.microsoft.com/office/powerpoint/2010/main" val="28126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9772C-FF22-41E4-8AC7-8548B62B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Predarea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in </a:t>
            </a:r>
            <a:r>
              <a:rPr lang="en-US" dirty="0" err="1"/>
              <a:t>saptamana</a:t>
            </a:r>
            <a:r>
              <a:rPr lang="en-US"/>
              <a:t> 8 </a:t>
            </a:r>
            <a:r>
              <a:rPr lang="en-US" dirty="0"/>
              <a:t>la </a:t>
            </a:r>
            <a:r>
              <a:rPr lang="en-US" dirty="0" err="1"/>
              <a:t>laborator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5D4D7-D600-4BFC-9EED-4DAFA31D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DD2AA4-78A1-4B67-A01B-64F91E2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Proiect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12C9A8-645C-43A2-916E-C78B7E070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noProof="1"/>
              <a:t>Sistem de </a:t>
            </a:r>
            <a:r>
              <a:rPr lang="en-US" noProof="1"/>
              <a:t>R</a:t>
            </a:r>
            <a:r>
              <a:rPr lang="ro-RO" noProof="1"/>
              <a:t>egasirea </a:t>
            </a:r>
            <a:r>
              <a:rPr lang="en-US" noProof="1"/>
              <a:t>I</a:t>
            </a:r>
            <a:r>
              <a:rPr lang="ro-RO" noProof="1"/>
              <a:t>nformatiei pentru </a:t>
            </a:r>
            <a:r>
              <a:rPr lang="en-US" noProof="1"/>
              <a:t>L</a:t>
            </a:r>
            <a:r>
              <a:rPr lang="ro-RO" noProof="1"/>
              <a:t>imba </a:t>
            </a:r>
            <a:r>
              <a:rPr lang="en-US" noProof="1"/>
              <a:t>R</a:t>
            </a:r>
            <a:r>
              <a:rPr lang="ro-RO" noProof="1"/>
              <a:t>omana</a:t>
            </a:r>
          </a:p>
        </p:txBody>
      </p:sp>
    </p:spTree>
    <p:extLst>
      <p:ext uri="{BB962C8B-B14F-4D97-AF65-F5344CB8AC3E}">
        <p14:creationId xmlns:p14="http://schemas.microsoft.com/office/powerpoint/2010/main" val="30275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139AE-A01E-4B8A-8DE4-A5C348E2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Instrumente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049FC-BC57-4EA5-9C8D-D841DE63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Apache Lucene </a:t>
            </a:r>
            <a:r>
              <a:rPr lang="en-US" dirty="0">
                <a:hlinkClick r:id="rId2"/>
              </a:rPr>
              <a:t>http://lucene.apache.org/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Apache </a:t>
            </a:r>
            <a:r>
              <a:rPr lang="en-US" dirty="0" err="1"/>
              <a:t>Tika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https://tika.apache.org/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pe care o </a:t>
            </a:r>
            <a:r>
              <a:rPr lang="en-US" dirty="0" err="1"/>
              <a:t>considerati</a:t>
            </a:r>
            <a:r>
              <a:rPr lang="en-US" dirty="0"/>
              <a:t> </a:t>
            </a:r>
            <a:r>
              <a:rPr lang="en-US" dirty="0" err="1"/>
              <a:t>utila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6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880-FE70-4553-B351-54412381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separate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7280-EAD5-45F9-BCD1-6AA33BC8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Indexer: </a:t>
            </a:r>
            <a:r>
              <a:rPr lang="en-US" dirty="0" err="1"/>
              <a:t>porneste</a:t>
            </a:r>
            <a:r>
              <a:rPr lang="en-US" dirty="0"/>
              <a:t> de la un set de </a:t>
            </a:r>
            <a:r>
              <a:rPr lang="en-US" dirty="0" err="1"/>
              <a:t>documente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un “inverted index” pe care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salveaza</a:t>
            </a:r>
            <a:r>
              <a:rPr lang="en-US" dirty="0"/>
              <a:t>.</a:t>
            </a:r>
          </a:p>
          <a:p>
            <a:r>
              <a:rPr lang="en-US" dirty="0"/>
              <a:t>Searcher: </a:t>
            </a:r>
            <a:r>
              <a:rPr lang="en-US" dirty="0" err="1"/>
              <a:t>porneste</a:t>
            </a:r>
            <a:r>
              <a:rPr lang="en-US" dirty="0"/>
              <a:t> de la un “inverted index” (</a:t>
            </a:r>
            <a:r>
              <a:rPr lang="en-US" dirty="0" err="1"/>
              <a:t>creat</a:t>
            </a:r>
            <a:r>
              <a:rPr lang="en-US" dirty="0"/>
              <a:t> anterior de indexer)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la (</a:t>
            </a:r>
            <a:r>
              <a:rPr lang="en-US" dirty="0" err="1"/>
              <a:t>oricate</a:t>
            </a:r>
            <a:r>
              <a:rPr lang="en-US" dirty="0"/>
              <a:t>) </a:t>
            </a:r>
            <a:r>
              <a:rPr lang="en-US" dirty="0" err="1"/>
              <a:t>intrebari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1019-D891-44C7-A5F3-2054825D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1122-3319-421C-948E-F871F87D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Indexseaza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fisierelor</a:t>
            </a:r>
            <a:r>
              <a:rPr lang="en-US" dirty="0"/>
              <a:t> de tip txt, doc(x), pdf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locatie</a:t>
            </a:r>
            <a:r>
              <a:rPr lang="en-US" dirty="0"/>
              <a:t> (folder) </a:t>
            </a:r>
            <a:r>
              <a:rPr lang="en-US" dirty="0" err="1"/>
              <a:t>specificata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2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5326-5BE5-4942-9EAD-5B522D62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 &amp; 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C251-8D13-456F-9B6E-D97B54BC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ocupa</a:t>
            </a:r>
            <a:r>
              <a:rPr lang="en-US" dirty="0"/>
              <a:t> / </a:t>
            </a:r>
            <a:r>
              <a:rPr lang="en-US" dirty="0" err="1"/>
              <a:t>rezolva</a:t>
            </a:r>
            <a:r>
              <a:rPr lang="en-US" dirty="0"/>
              <a:t> de </a:t>
            </a:r>
            <a:r>
              <a:rPr lang="en-US" dirty="0" err="1"/>
              <a:t>problemele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limbii</a:t>
            </a:r>
            <a:r>
              <a:rPr lang="en-US" dirty="0"/>
              <a:t> </a:t>
            </a:r>
            <a:r>
              <a:rPr lang="en-US" dirty="0" err="1"/>
              <a:t>romane</a:t>
            </a:r>
            <a:r>
              <a:rPr lang="en-US" dirty="0"/>
              <a:t>:</a:t>
            </a:r>
          </a:p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diacriticelor</a:t>
            </a:r>
            <a:endParaRPr lang="en-US" dirty="0"/>
          </a:p>
          <a:p>
            <a:r>
              <a:rPr lang="en-US" dirty="0" err="1"/>
              <a:t>Eliminarea</a:t>
            </a:r>
            <a:r>
              <a:rPr lang="en-US" dirty="0"/>
              <a:t> “stop words”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  <a:p>
            <a:r>
              <a:rPr lang="en-US" dirty="0"/>
              <a:t>Stemming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23FF-7BC2-4D80-8570-D92A1FB5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Diacriticelor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7CE-8F8E-40E4-AFF3-1CF00ABC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cămaşă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camasa</a:t>
            </a:r>
            <a:r>
              <a:rPr lang="en-US" dirty="0"/>
              <a:t>”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r>
              <a:rPr lang="en-US" dirty="0"/>
              <a:t>Si invers, </a:t>
            </a:r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camasa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cămaşă</a:t>
            </a:r>
            <a:r>
              <a:rPr lang="en-US" dirty="0"/>
              <a:t>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cămasa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0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A4A3-2ACF-4514-B4BC-93AD45AD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7" y="447188"/>
            <a:ext cx="11778712" cy="970450"/>
          </a:xfrm>
        </p:spPr>
        <p:txBody>
          <a:bodyPr/>
          <a:lstStyle/>
          <a:p>
            <a:r>
              <a:rPr lang="en-US" dirty="0" err="1"/>
              <a:t>Eliminarea</a:t>
            </a:r>
            <a:r>
              <a:rPr lang="en-US" dirty="0"/>
              <a:t> “stop words”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8748B-2315-4562-B249-DDF947C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şi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si</a:t>
            </a:r>
            <a:r>
              <a:rPr lang="en-US" dirty="0"/>
              <a:t>”, “</a:t>
            </a:r>
            <a:r>
              <a:rPr lang="en-US" dirty="0" err="1"/>
              <a:t>că</a:t>
            </a:r>
            <a:r>
              <a:rPr lang="en-US" dirty="0"/>
              <a:t>” </a:t>
            </a:r>
            <a:r>
              <a:rPr lang="en-US" dirty="0" err="1"/>
              <a:t>sau</a:t>
            </a:r>
            <a:r>
              <a:rPr lang="en-US" dirty="0"/>
              <a:t> “ca”, etc., </a:t>
            </a:r>
            <a:r>
              <a:rPr lang="en-US" dirty="0" err="1"/>
              <a:t>cautarea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nici</a:t>
            </a:r>
            <a:r>
              <a:rPr lang="en-US" dirty="0"/>
              <a:t> un </a:t>
            </a:r>
            <a:r>
              <a:rPr lang="en-US" dirty="0" err="1"/>
              <a:t>rezultat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1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FBF2-8832-4AF8-B8BE-06BBDF0C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romana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1FCA-0BE5-44D4-950A-DB0246AF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</a:t>
            </a:r>
            <a:r>
              <a:rPr lang="en-US" dirty="0" err="1"/>
              <a:t>mamei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“mama”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mamele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r>
              <a:rPr lang="en-US" dirty="0"/>
              <a:t>Si invers, </a:t>
            </a:r>
            <a:r>
              <a:rPr lang="en-US" dirty="0" err="1"/>
              <a:t>daca</a:t>
            </a:r>
            <a:r>
              <a:rPr lang="en-US" dirty="0"/>
              <a:t> un document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cuvantul</a:t>
            </a:r>
            <a:r>
              <a:rPr lang="en-US" dirty="0"/>
              <a:t> “mama”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cauta</a:t>
            </a:r>
            <a:r>
              <a:rPr lang="en-US" dirty="0"/>
              <a:t> “</a:t>
            </a:r>
            <a:r>
              <a:rPr lang="en-US" dirty="0" err="1"/>
              <a:t>mamei</a:t>
            </a:r>
            <a:r>
              <a:rPr lang="en-US" dirty="0"/>
              <a:t>” (</a:t>
            </a:r>
            <a:r>
              <a:rPr lang="en-US" dirty="0" err="1"/>
              <a:t>sau</a:t>
            </a:r>
            <a:r>
              <a:rPr lang="en-US" dirty="0"/>
              <a:t> “</a:t>
            </a:r>
            <a:r>
              <a:rPr lang="en-US" dirty="0" err="1"/>
              <a:t>mamelor</a:t>
            </a:r>
            <a:r>
              <a:rPr lang="en-US" dirty="0"/>
              <a:t>”, etc.) </a:t>
            </a:r>
            <a:r>
              <a:rPr lang="en-US" dirty="0" err="1"/>
              <a:t>documentul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regasit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0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341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Information Retrieval &amp; Text Mining</vt:lpstr>
      <vt:lpstr>Proiect 1</vt:lpstr>
      <vt:lpstr>Instrumente</vt:lpstr>
      <vt:lpstr>Doua componente separate</vt:lpstr>
      <vt:lpstr>Indexer</vt:lpstr>
      <vt:lpstr>Indexer &amp; Searcher</vt:lpstr>
      <vt:lpstr>Eliminarea Diacriticelor</vt:lpstr>
      <vt:lpstr>Eliminarea “stop words” pentru limba romana</vt:lpstr>
      <vt:lpstr>Stemming pentru limba romana</vt:lpstr>
      <vt:lpstr>Atentie la interactiunea dintre diacritice si celelalte componente</vt:lpstr>
      <vt:lpstr>Predarea pana in saptamana 8 la laborator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2020-11-03T09:13:55Z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