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9b1f52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9b1f52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9b1f52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9b1f52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9b1f52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9b1f52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09b1f52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09b1f52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9b1f52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09b1f52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c3fc63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0c3fc63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9b1f5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9b1f5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9b1f52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9b1f52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9b1f52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9b1f52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9b1f52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9b1f52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9b1f52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9b1f52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9b1f52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9b1f52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9b1f52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9b1f52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9b1f52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9b1f52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Сравнительный анализ эффективности затрат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Автор: Нежурина М. В.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ффективность 3 “худших” клиентов по типу таргетинга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778150" y="1564200"/>
            <a:ext cx="205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Клиенты, которые используют меньше autotargeting и retargeting имеют более худшие показатели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1389450"/>
            <a:ext cx="6080684" cy="35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ффективность Омега по типу таргетинга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947250" y="1310525"/>
            <a:ext cx="188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Омега вообще не использует retargeting и autotargeting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35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ффективности 3 “лучших” клиентов по месту расположения рекламы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000" y="1462900"/>
            <a:ext cx="6051356" cy="352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450925" y="1648750"/>
            <a:ext cx="169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Networks гораздо эффективней чем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ффективность 3 “худших” клиентов по месту расположения рекламы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77775" y="1620550"/>
            <a:ext cx="191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Клиенты, которые  располагают рекламу больше на поиске, имеют более плохие показатели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575" y="1434725"/>
            <a:ext cx="6099721" cy="35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ффективность Омега по месту расположения рекламы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6623784" y="2328082"/>
            <a:ext cx="236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Омега располагает свою рекламу только в Search, хотя Networks имеет лучшую эффективность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18984" cy="368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Рекомендации для Омега на основе проведенного анализа 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11700" y="1366925"/>
            <a:ext cx="78615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Долю определенного типа инструмента размещения рекламы нужно выбирать исходя из его эффективности. Следовательно: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●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Омега необходимо увеличить долю рекламных объявлений на мобильных устройствах в соотношении 70% мобильных устройств - 30% настольных. Так как реклама на мобильных устройствах является более эффективной.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●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По типу баннера приемлемым соотношением будет 60% - image_ad, 30% - text, 10% - mcbanner.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●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По типу таргетинга: 50% - phrase, 30% - autotargeting, 20% - retargeting.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●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По месту расположения рекламы: 50% - Networks, 50% - Search.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После применение вышеперечисленных рекомендаций можно ожидать увеличение метрики CR / CPC на 167% (разница между средними показателями 3  “лучших” и нынешними показателями Омега).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Метрика </a:t>
            </a: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CR / CPC</a:t>
            </a:r>
            <a:endParaRPr sz="25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CPC (общая стоимость / количество кликов) - цена за клик, CR (число конверсий / число показов) - показатель конверсии.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Метрика CR / CPC считается по средним значениям CPC и CR.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Метрика CR / CPC будет максимальной у того клиента, у которого максимальный показатель конверсии и минимальная цена за клик</a:t>
            </a:r>
            <a:r>
              <a:rPr lang="ru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Распределение клиентов по метрике CR / CPC</a:t>
            </a:r>
            <a:endParaRPr sz="2750">
              <a:solidFill>
                <a:schemeClr val="accent5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228575" y="1113750"/>
            <a:ext cx="24801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Три “лучших”: Сигма, Гамма, Мета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Три “худших”: Альфа, Зета, Бета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5" y="1170125"/>
            <a:ext cx="5681600" cy="3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Эффективность 3 “лучших” клиентов по типу устройств</a:t>
            </a:r>
            <a:endParaRPr sz="2750">
              <a:solidFill>
                <a:schemeClr val="accent5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458000"/>
            <a:ext cx="2315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Клиенты размещают рекламу в одинаковой пропорции на мобильных и настольных устройствах. В тоже время, размещение на мобильных устройств является более эфффективным с точки зрения метрики CR / CPC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00" y="1458000"/>
            <a:ext cx="4983895" cy="29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 sz="275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ффективность Омега по типу устройств</a:t>
            </a:r>
            <a:endParaRPr sz="2750">
              <a:solidFill>
                <a:schemeClr val="accent5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710588"/>
            <a:ext cx="160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Как видно, более эффективным является размещение рекламы на мобильных устройства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00" y="1181150"/>
            <a:ext cx="5857886" cy="3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Эффективность 3 “лучших” клиентов по типу баннера</a:t>
            </a:r>
            <a:endParaRPr sz="25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975425" y="1507825"/>
            <a:ext cx="1691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Текстовая реклама не является самой эффективной. Более продуктивным типом баннера является image ad и mcbanner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5" y="1603950"/>
            <a:ext cx="5712783" cy="3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ффективность 3 “хучших” клиентов по типу баннера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975425" y="1507825"/>
            <a:ext cx="1691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Клиенты, которые используют больше текстовой рекламы имеют более худшие показатели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5" y="1181100"/>
            <a:ext cx="6051356" cy="35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 sz="2500">
                <a:solidFill>
                  <a:schemeClr val="accent5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ффективность по типу баннера для Омега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125"/>
            <a:ext cx="6016022" cy="34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6679500" y="1564200"/>
            <a:ext cx="200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Омега использует только текстовые баннеры, хотя они не являются достаточно эффективными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Эффективность 3 “лучших” клиентов по типу таргетинга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35500" y="1634650"/>
            <a:ext cx="1958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Также, phrase показывает достаточно низкую эффективность. Retargeting и autotargeting являются более эффективными типами таргетинга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600" y="1462925"/>
            <a:ext cx="6051356" cy="35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