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matic SC" pitchFamily="2" charset="-79"/>
      <p:regular r:id="rId15"/>
      <p:bold r:id="rId16"/>
    </p:embeddedFont>
    <p:embeddedFont>
      <p:font typeface="Oswald" pitchFamily="2" charset="77"/>
      <p:regular r:id="rId17"/>
      <p:bold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979"/>
  </p:normalViewPr>
  <p:slideViewPr>
    <p:cSldViewPr snapToGrid="0">
      <p:cViewPr varScale="1">
        <p:scale>
          <a:sx n="114" d="100"/>
          <a:sy n="114" d="100"/>
        </p:scale>
        <p:origin x="1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0a6f5398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0a6f5398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0a6f5398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0a6f5398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0a6f5398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0a6f5398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0a6f5398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0a6f5398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0a6f539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0a6f539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0a6f5398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0a6f5398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345fba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345fba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a6f539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a6f539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1345fbac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1345fbac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0a6f5398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0a6f5398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0a6f5398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0a6f5398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58675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6444"/>
              <a:t>UNDERSTANDING CUSTOMER REVIEWS THROUGH DELIVERY PERFORMANCE</a:t>
            </a:r>
            <a:endParaRPr sz="6444"/>
          </a:p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Using OLIST - A Brazilian E-commerce Company Database</a:t>
            </a:r>
            <a:endParaRPr sz="20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    							   (2016-2018)</a:t>
            </a:r>
            <a:endParaRPr sz="20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Marianna Beaute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450" y="3649963"/>
            <a:ext cx="1252426" cy="1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How soon after delivery do customers leave reviews?</a:t>
            </a:r>
            <a:endParaRPr sz="59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88" y="1034150"/>
            <a:ext cx="620133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REVIEWS BEFORE AND AFTER ESTIMATED DELIVERY DATE?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50" y="1150800"/>
            <a:ext cx="620133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80775" y="1771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>
                <a:solidFill>
                  <a:srgbClr val="000000"/>
                </a:solidFill>
              </a:rPr>
              <a:t> </a:t>
            </a:r>
            <a:r>
              <a:rPr lang="en" sz="3788">
                <a:solidFill>
                  <a:srgbClr val="121516"/>
                </a:solidFill>
                <a:highlight>
                  <a:schemeClr val="lt1"/>
                </a:highlight>
              </a:rPr>
              <a:t>E-commerce will only continue to expand!</a:t>
            </a:r>
            <a:r>
              <a:rPr lang="en" sz="6088">
                <a:solidFill>
                  <a:srgbClr val="000000"/>
                </a:solidFill>
              </a:rPr>
              <a:t> </a:t>
            </a:r>
            <a:endParaRPr sz="608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future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713825" y="1311013"/>
            <a:ext cx="55794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2151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12151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725">
                <a:solidFill>
                  <a:schemeClr val="accent1"/>
                </a:solidFill>
              </a:rPr>
              <a:t>Factors impacting delivery performance</a:t>
            </a: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725">
                <a:solidFill>
                  <a:schemeClr val="accent1"/>
                </a:solidFill>
              </a:rPr>
              <a:t>Demographics of those who leave reviews.</a:t>
            </a: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725">
                <a:solidFill>
                  <a:schemeClr val="accent1"/>
                </a:solidFill>
              </a:rPr>
              <a:t>Translate review comments and categorize them by factors such as delivery performance, product quality, etc.</a:t>
            </a: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725">
                <a:solidFill>
                  <a:schemeClr val="accent1"/>
                </a:solidFill>
              </a:rPr>
              <a:t>Analysis of reviews and comments: do people continue with their purchase after viewing good or bad reviews? </a:t>
            </a: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725">
                <a:solidFill>
                  <a:schemeClr val="accent1"/>
                </a:solidFill>
              </a:rPr>
              <a:t>What kind of comments do people rely on? Those for good and bad reviews?</a:t>
            </a: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endParaRPr sz="4725">
              <a:solidFill>
                <a:schemeClr val="accent1"/>
              </a:solidFill>
            </a:endParaRPr>
          </a:p>
          <a:p>
            <a:pPr marL="457200" lvl="0" indent="-3036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725">
                <a:solidFill>
                  <a:schemeClr val="accent1"/>
                </a:solidFill>
              </a:rPr>
              <a:t>Compare ecommerce to in store sales: How do store managers receive feedback from customers?</a:t>
            </a:r>
            <a:endParaRPr sz="4725">
              <a:solidFill>
                <a:schemeClr val="accent1"/>
              </a:solidFill>
            </a:endParaRPr>
          </a:p>
          <a:p>
            <a:pPr marL="914400" lvl="1" indent="-2508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75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213475" y="292850"/>
            <a:ext cx="2391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741400" y="1241750"/>
            <a:ext cx="17652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657" y="0"/>
            <a:ext cx="30061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review rating score on OLIST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50" y="1159675"/>
            <a:ext cx="7593500" cy="36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picture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" y="1424263"/>
            <a:ext cx="5107550" cy="30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75" y="1590775"/>
            <a:ext cx="3471750" cy="26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8044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highlight>
                  <a:srgbClr val="FFFF00"/>
                </a:highlight>
                <a:latin typeface="Amatic SC"/>
                <a:ea typeface="Amatic SC"/>
                <a:cs typeface="Amatic SC"/>
                <a:sym typeface="Amatic SC"/>
              </a:rPr>
              <a:t>ARE YOU MORE LIKELY </a:t>
            </a:r>
            <a:endParaRPr sz="6400">
              <a:highlight>
                <a:srgbClr val="FFFF00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highlight>
                  <a:srgbClr val="FFFF00"/>
                </a:highlight>
                <a:latin typeface="Amatic SC"/>
                <a:ea typeface="Amatic SC"/>
                <a:cs typeface="Amatic SC"/>
                <a:sym typeface="Amatic SC"/>
              </a:rPr>
              <a:t>TO LEAVE A </a:t>
            </a:r>
            <a:endParaRPr sz="6400">
              <a:highlight>
                <a:srgbClr val="FFFF00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400">
                <a:highlight>
                  <a:srgbClr val="FFFF00"/>
                </a:highlight>
                <a:latin typeface="Amatic SC"/>
                <a:ea typeface="Amatic SC"/>
                <a:cs typeface="Amatic SC"/>
                <a:sym typeface="Amatic SC"/>
              </a:rPr>
              <a:t>GOOD OR BAD REVIEW?</a:t>
            </a:r>
            <a:endParaRPr sz="6400">
              <a:highlight>
                <a:srgbClr val="FFFF00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1650" y="1611988"/>
            <a:ext cx="2700174" cy="19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400" y="1944525"/>
            <a:ext cx="1587000" cy="15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Are customers more likely to leave good or bad reviews?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5" y="1428375"/>
            <a:ext cx="5096926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450" y="1718025"/>
            <a:ext cx="3679175" cy="22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495300"/>
            <a:ext cx="68961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66">
                <a:solidFill>
                  <a:srgbClr val="000000"/>
                </a:solidFill>
                <a:highlight>
                  <a:srgbClr val="FFFFFF"/>
                </a:highlight>
              </a:rPr>
              <a:t>LET’S COMPARE AVG DELIVERY PERFORMANCE ACROSS RATING SCORES!</a:t>
            </a:r>
            <a:endParaRPr sz="3266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50" y="1093850"/>
            <a:ext cx="621851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66">
                <a:solidFill>
                  <a:srgbClr val="000000"/>
                </a:solidFill>
                <a:highlight>
                  <a:schemeClr val="lt1"/>
                </a:highlight>
              </a:rPr>
              <a:t>        ARE CUSTOMERS HAPPIER WITH BETTER DELIVERY PERFORMANCE?</a:t>
            </a:r>
            <a:endParaRPr sz="1600" b="0">
              <a:solidFill>
                <a:srgbClr val="000000"/>
              </a:solidFill>
              <a:highlight>
                <a:srgbClr val="E8F2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5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0">
              <a:solidFill>
                <a:srgbClr val="000000"/>
              </a:solidFill>
              <a:highlight>
                <a:srgbClr val="E8F2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00" y="1093850"/>
            <a:ext cx="6109849" cy="3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725" y="156800"/>
            <a:ext cx="1786275" cy="14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On-screen Show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Amatic SC</vt:lpstr>
      <vt:lpstr>Oswald</vt:lpstr>
      <vt:lpstr>Arial</vt:lpstr>
      <vt:lpstr>Source Code Pro</vt:lpstr>
      <vt:lpstr>Beach Day</vt:lpstr>
      <vt:lpstr> UNDERSTANDING CUSTOMER REVIEWS THROUGH DELIVERY PERFORMANCE  Using OLIST - A Brazilian E-commerce Company Database                  (2016-2018)</vt:lpstr>
      <vt:lpstr>PowerPoint Presentation</vt:lpstr>
      <vt:lpstr>The review rating score on OLIST </vt:lpstr>
      <vt:lpstr>The big picture</vt:lpstr>
      <vt:lpstr>PowerPoint Presentation</vt:lpstr>
      <vt:lpstr> Are customers more likely to leave good or bad reviews? </vt:lpstr>
      <vt:lpstr>PowerPoint Presentation</vt:lpstr>
      <vt:lpstr>LET’S COMPARE AVG DELIVERY PERFORMANCE ACROSS RATING SCORES! </vt:lpstr>
      <vt:lpstr>        ARE CUSTOMERS HAPPIER WITH BETTER DELIVERY PERFORMANCE?  </vt:lpstr>
      <vt:lpstr>How soon after delivery do customers leave reviews?</vt:lpstr>
      <vt:lpstr>CUSTOMER REVIEWS BEFORE AND AFTER ESTIMATED DELIVERY DATE?</vt:lpstr>
      <vt:lpstr> E-commerce will only continue to expand! 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UNDERSTANDING CUSTOMER REVIEWS THROUGH DELIVERY PERFORMANCE  Using OLIST - A Brazilian E-commerce Company Database                  (2016-2018)</dc:title>
  <cp:lastModifiedBy>Microsoft Office User</cp:lastModifiedBy>
  <cp:revision>1</cp:revision>
  <dcterms:modified xsi:type="dcterms:W3CDTF">2023-06-20T16:34:58Z</dcterms:modified>
</cp:coreProperties>
</file>