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4a069d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4a069d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4a069d58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4a069d58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4a069d5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4a069d5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4a069d5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4a069d5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4a069d5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4a069d5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4a069d5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4a069d5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338925" y="-153162"/>
            <a:ext cx="9821850" cy="6546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68158" y="524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Liam’s Pizza-eating Activities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Marianna, Rosemary, Rosana, Shaday, Marilyn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4575"/>
            <a:ext cx="85206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</a:t>
            </a:r>
            <a:r>
              <a:rPr lang="en"/>
              <a:t>How has the average price of pizza changed over the years?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133075" y="-350500"/>
            <a:ext cx="9428449" cy="62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0"/>
            <a:ext cx="9144001" cy="366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133075" y="-350500"/>
            <a:ext cx="9428449" cy="62840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57400"/>
            <a:ext cx="85206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</a:t>
            </a:r>
            <a:r>
              <a:rPr lang="en"/>
              <a:t> </a:t>
            </a:r>
            <a:r>
              <a:rPr lang="en"/>
              <a:t>How has the average price of pizza changed over the years?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5354"/>
            <a:ext cx="9144001" cy="3510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142225" y="-350500"/>
            <a:ext cx="9428449" cy="62840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172650" y="214625"/>
            <a:ext cx="87987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</a:t>
            </a:r>
            <a:r>
              <a:rPr lang="en"/>
              <a:t> What hours of the day are “peak pizza time” for Liam? 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9144003" cy="315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32045">
            <a:off x="7786950" y="810575"/>
            <a:ext cx="1015175" cy="10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142225" y="-213450"/>
            <a:ext cx="9428449" cy="628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209600" y="58500"/>
            <a:ext cx="8934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00"/>
              <a:t>Question:</a:t>
            </a:r>
            <a:r>
              <a:rPr lang="en" sz="1800"/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neighborhood has the least expensive pizza?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0" y="724966"/>
            <a:ext cx="9144000" cy="44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133075" y="-350500"/>
            <a:ext cx="9428449" cy="628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50" y="793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406"/>
              <a:buFont typeface="Arial"/>
              <a:buNone/>
            </a:pPr>
            <a:r>
              <a:rPr b="1" lang="en" sz="2133"/>
              <a:t>Question:</a:t>
            </a:r>
            <a:r>
              <a:rPr lang="en" sz="2133"/>
              <a:t> </a:t>
            </a:r>
            <a:r>
              <a:rPr lang="en" sz="2133">
                <a:latin typeface="Calibri"/>
                <a:ea typeface="Calibri"/>
                <a:cs typeface="Calibri"/>
                <a:sym typeface="Calibri"/>
              </a:rPr>
              <a:t>Which neighborhood has the most expensive pizza? 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4828"/>
            <a:ext cx="9144000" cy="432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338925" y="-153162"/>
            <a:ext cx="9821850" cy="6546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07" y="81350"/>
            <a:ext cx="111487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