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629" r:id="rId3"/>
    <p:sldId id="594" r:id="rId4"/>
    <p:sldId id="630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DAE5A-F015-4A5F-8A50-D9F8483DDD94}" v="3" dt="2025-03-05T09:49:53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ny Meintani" userId="89e4356d-ee04-435e-b1ec-96eb5223dfc8" providerId="ADAL" clId="{D07DAE5A-F015-4A5F-8A50-D9F8483DDD94}"/>
    <pc:docChg chg="custSel modSld">
      <pc:chgData name="Penny Meintani" userId="89e4356d-ee04-435e-b1ec-96eb5223dfc8" providerId="ADAL" clId="{D07DAE5A-F015-4A5F-8A50-D9F8483DDD94}" dt="2025-03-05T09:49:55.552" v="9" actId="1076"/>
      <pc:docMkLst>
        <pc:docMk/>
      </pc:docMkLst>
      <pc:sldChg chg="delSp mod">
        <pc:chgData name="Penny Meintani" userId="89e4356d-ee04-435e-b1ec-96eb5223dfc8" providerId="ADAL" clId="{D07DAE5A-F015-4A5F-8A50-D9F8483DDD94}" dt="2025-03-05T09:46:50.305" v="6" actId="478"/>
        <pc:sldMkLst>
          <pc:docMk/>
          <pc:sldMk cId="1130606260" sldId="327"/>
        </pc:sldMkLst>
        <pc:picChg chg="del">
          <ac:chgData name="Penny Meintani" userId="89e4356d-ee04-435e-b1ec-96eb5223dfc8" providerId="ADAL" clId="{D07DAE5A-F015-4A5F-8A50-D9F8483DDD94}" dt="2025-03-05T09:46:49.698" v="5" actId="478"/>
          <ac:picMkLst>
            <pc:docMk/>
            <pc:sldMk cId="1130606260" sldId="327"/>
            <ac:picMk id="4" creationId="{0EB4F131-FDDD-C75C-E860-E61206BC4937}"/>
          </ac:picMkLst>
        </pc:picChg>
        <pc:picChg chg="del">
          <ac:chgData name="Penny Meintani" userId="89e4356d-ee04-435e-b1ec-96eb5223dfc8" providerId="ADAL" clId="{D07DAE5A-F015-4A5F-8A50-D9F8483DDD94}" dt="2025-03-05T09:46:50.305" v="6" actId="478"/>
          <ac:picMkLst>
            <pc:docMk/>
            <pc:sldMk cId="1130606260" sldId="327"/>
            <ac:picMk id="5" creationId="{6C59A6C9-F7F4-BAC3-3CE1-9CF2FA9453EA}"/>
          </ac:picMkLst>
        </pc:picChg>
      </pc:sldChg>
      <pc:sldChg chg="delSp mod">
        <pc:chgData name="Penny Meintani" userId="89e4356d-ee04-435e-b1ec-96eb5223dfc8" providerId="ADAL" clId="{D07DAE5A-F015-4A5F-8A50-D9F8483DDD94}" dt="2025-03-05T09:46:44.594" v="4" actId="478"/>
        <pc:sldMkLst>
          <pc:docMk/>
          <pc:sldMk cId="4224219559" sldId="594"/>
        </pc:sldMkLst>
        <pc:spChg chg="del">
          <ac:chgData name="Penny Meintani" userId="89e4356d-ee04-435e-b1ec-96eb5223dfc8" providerId="ADAL" clId="{D07DAE5A-F015-4A5F-8A50-D9F8483DDD94}" dt="2025-03-05T09:46:39.744" v="0" actId="478"/>
          <ac:spMkLst>
            <pc:docMk/>
            <pc:sldMk cId="4224219559" sldId="594"/>
            <ac:spMk id="4" creationId="{129FDC30-9170-9F4D-68EC-8779EA3DFB41}"/>
          </ac:spMkLst>
        </pc:spChg>
        <pc:spChg chg="del">
          <ac:chgData name="Penny Meintani" userId="89e4356d-ee04-435e-b1ec-96eb5223dfc8" providerId="ADAL" clId="{D07DAE5A-F015-4A5F-8A50-D9F8483DDD94}" dt="2025-03-05T09:46:41.617" v="1" actId="478"/>
          <ac:spMkLst>
            <pc:docMk/>
            <pc:sldMk cId="4224219559" sldId="594"/>
            <ac:spMk id="9" creationId="{13882084-508B-8675-D982-D7DE33769733}"/>
          </ac:spMkLst>
        </pc:spChg>
        <pc:picChg chg="del">
          <ac:chgData name="Penny Meintani" userId="89e4356d-ee04-435e-b1ec-96eb5223dfc8" providerId="ADAL" clId="{D07DAE5A-F015-4A5F-8A50-D9F8483DDD94}" dt="2025-03-05T09:46:43.624" v="3" actId="478"/>
          <ac:picMkLst>
            <pc:docMk/>
            <pc:sldMk cId="4224219559" sldId="594"/>
            <ac:picMk id="2" creationId="{4A0EE3E7-0C61-94FE-89E1-F178E850FFD5}"/>
          </ac:picMkLst>
        </pc:picChg>
        <pc:picChg chg="del">
          <ac:chgData name="Penny Meintani" userId="89e4356d-ee04-435e-b1ec-96eb5223dfc8" providerId="ADAL" clId="{D07DAE5A-F015-4A5F-8A50-D9F8483DDD94}" dt="2025-03-05T09:46:42.172" v="2" actId="478"/>
          <ac:picMkLst>
            <pc:docMk/>
            <pc:sldMk cId="4224219559" sldId="594"/>
            <ac:picMk id="3" creationId="{F43B5E25-CB00-09BD-B9FA-020EE8DA8176}"/>
          </ac:picMkLst>
        </pc:picChg>
        <pc:picChg chg="del">
          <ac:chgData name="Penny Meintani" userId="89e4356d-ee04-435e-b1ec-96eb5223dfc8" providerId="ADAL" clId="{D07DAE5A-F015-4A5F-8A50-D9F8483DDD94}" dt="2025-03-05T09:46:44.594" v="4" actId="478"/>
          <ac:picMkLst>
            <pc:docMk/>
            <pc:sldMk cId="4224219559" sldId="594"/>
            <ac:picMk id="8" creationId="{D99E1AE0-F198-CCB8-8BDF-6C4D85681E7B}"/>
          </ac:picMkLst>
        </pc:picChg>
      </pc:sldChg>
      <pc:sldChg chg="addSp delSp modSp mod">
        <pc:chgData name="Penny Meintani" userId="89e4356d-ee04-435e-b1ec-96eb5223dfc8" providerId="ADAL" clId="{D07DAE5A-F015-4A5F-8A50-D9F8483DDD94}" dt="2025-03-05T09:49:55.552" v="9" actId="1076"/>
        <pc:sldMkLst>
          <pc:docMk/>
          <pc:sldMk cId="2395121954" sldId="630"/>
        </pc:sldMkLst>
        <pc:picChg chg="add mod">
          <ac:chgData name="Penny Meintani" userId="89e4356d-ee04-435e-b1ec-96eb5223dfc8" providerId="ADAL" clId="{D07DAE5A-F015-4A5F-8A50-D9F8483DDD94}" dt="2025-03-05T09:49:55.552" v="9" actId="1076"/>
          <ac:picMkLst>
            <pc:docMk/>
            <pc:sldMk cId="2395121954" sldId="630"/>
            <ac:picMk id="3" creationId="{81559DC5-163F-064F-9A8E-4C00BA399F91}"/>
          </ac:picMkLst>
        </pc:picChg>
        <pc:picChg chg="del">
          <ac:chgData name="Penny Meintani" userId="89e4356d-ee04-435e-b1ec-96eb5223dfc8" providerId="ADAL" clId="{D07DAE5A-F015-4A5F-8A50-D9F8483DDD94}" dt="2025-03-05T09:46:56.849" v="7" actId="478"/>
          <ac:picMkLst>
            <pc:docMk/>
            <pc:sldMk cId="2395121954" sldId="630"/>
            <ac:picMk id="6" creationId="{DBFA4B3F-6781-64CF-7FDA-B1D6C6532D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A982-264E-1E52-70BB-B7DDBD260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A7AB-E870-8FA9-5723-8F7AFFEB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2955-8EED-3E7F-969D-BCB96EF0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4B9A-77DD-F745-A748-93E32A44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0DDB-83DF-BD5F-A480-032A4D9B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792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B353-7BFD-B151-3239-2E250BF2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70879-49AD-D631-C905-CFC0F4CED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1BF6-E0AE-09B8-A270-8CDD1F0E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9EC0-6B4D-C902-C27F-E79A85C4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F5EA-9192-9B54-F217-4AC92EF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28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70FB9-BD12-A2FC-3769-4D62F755B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C0BC3-BC11-C272-E925-F289B18D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CD9C-33FC-3ECB-017A-FB615EAB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3F1A-1458-0792-2D3E-2384339E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2371-073A-2C82-9177-5EEA303E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28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4B6F-53F2-016A-6386-BA0A972E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5A11-994B-366B-EC9F-DBBDE260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7C33-8D6C-7935-34C1-E1DA28AB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9A3F-6F0D-64E8-3AEF-4D35DD58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AE1A-6230-F9B2-FFA2-80EF6108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191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8C95-87C1-906E-DFA2-3D4FC850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72B6-5901-8BBE-1DEE-6A5837FCF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AA07-AD7C-F34C-2F9B-8A10793A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2B63-DF77-88A4-13B9-2A995B2C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298F-92F4-9545-4B41-A701F442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7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B70-E034-2EB4-70FA-B6EF530F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B144-294E-9E7A-B654-6EDFB657A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71876-ED09-11C6-A447-A6A50D22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C355B-01BC-008D-131C-13520FA1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C7574-4434-414B-5CEE-2BACF88B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16397-AA9C-7E1C-A669-E674F071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151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1BE9-037F-9F98-354A-BEEA589D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86B5-D4C8-D0F0-DB05-17E6DF2A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887CD-797E-CAE4-0C6F-08626A34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C6864-499F-9ADC-4C8D-6BEAEB96D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4931A-5EEA-64B4-FA25-6144DB9A3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239F8-0FB4-9DBD-3F42-EF334177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BBBD2-14F0-547A-0790-A559AD59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C16BC-BEB7-BFE2-0B4B-51C60ADA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81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D82A-6CC0-5CC8-F003-9871CE85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B5453-12C0-556C-0D37-422DFF80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C9E6B-1BCE-AE36-E8B2-39C89AC3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91C55-F7B2-CEDB-1F20-91A4B447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894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BD10A-4D3A-A6C6-8B30-7EA25011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4C19A-45D6-EF23-5252-83CA00C6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4BD45-489C-9734-A684-A820E039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849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0631-6307-AD79-3133-FCCF434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1AE3-05BC-B4B1-8D12-08D4493B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9BE74-E1D0-E6D9-CB92-5335A7C7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208D0-FBB5-0987-EF93-D5A3CA97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A6D3-38FC-51C7-0CFE-52F6B6C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2C9D-BC1F-D27E-242B-06BBD0B8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91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D11A-7798-CDB9-43CC-65A74480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27995-7E50-8E85-F2AC-E715390FE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18F61-EEBC-F0C1-3F7D-16E0FEEF9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F969-DADC-AE92-0522-2AA38166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8BFAE-DCC6-2003-F917-42ABF76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5049D-560C-EEAD-E188-6C4B86E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895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C16AC-BE56-179C-1197-207DEB1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BA9F-F64B-B644-615F-BF5B20A7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29D8-A684-0C23-1269-A7542F834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CB2E5-A222-449D-ADBC-DD21CF4AE033}" type="datetimeFigureOut">
              <a:rPr lang="el-GR" smtClean="0"/>
              <a:t>5/3/2025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F23DD-090E-4EA4-0768-7856B7A4D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456FD-BA21-21C1-9AD7-BC70C8C9B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3CC2B-513A-4FFD-AE4E-3102E949831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15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CCF7612-C608-7B75-A22A-B60F1BCADE20}"/>
              </a:ext>
            </a:extLst>
          </p:cNvPr>
          <p:cNvSpPr/>
          <p:nvPr/>
        </p:nvSpPr>
        <p:spPr>
          <a:xfrm>
            <a:off x="4566910" y="2767020"/>
            <a:ext cx="3058180" cy="1049640"/>
          </a:xfrm>
          <a:prstGeom prst="rect">
            <a:avLst/>
          </a:pr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l-G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60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E99DA33D-130C-7BB7-CC7D-46907121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46" y="6243301"/>
            <a:ext cx="1084554" cy="4287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519DFE-E761-2F32-ECF0-080C1B5BA9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AF3F"/>
          </a:solidFill>
          <a:ln>
            <a:solidFill>
              <a:srgbClr val="A5A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94E0B-5644-2FBA-1ED9-3751BD08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25" y="1855943"/>
            <a:ext cx="3943350" cy="27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9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- Εικόνα">
            <a:extLst>
              <a:ext uri="{FF2B5EF4-FFF2-40B4-BE49-F238E27FC236}">
                <a16:creationId xmlns:a16="http://schemas.microsoft.com/office/drawing/2014/main" id="{46F60D2E-C3BE-A2E5-B2CE-E1B9088C19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95800" y="2197226"/>
            <a:ext cx="3600400" cy="18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84F7C-66C2-47BC-CDA3-30CCFB66A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Εικόνα 7">
            <a:extLst>
              <a:ext uri="{FF2B5EF4-FFF2-40B4-BE49-F238E27FC236}">
                <a16:creationId xmlns:a16="http://schemas.microsoft.com/office/drawing/2014/main" id="{398441CE-8F45-2397-2092-90FF895D2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246" y="6243301"/>
            <a:ext cx="1084554" cy="4287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BCCD25-7206-81A8-F04A-0A079DB442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5AF3F"/>
          </a:solidFill>
          <a:ln>
            <a:solidFill>
              <a:srgbClr val="A5AF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1559DC5-163F-064F-9A8E-4C00BA399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78" y="2730684"/>
            <a:ext cx="2076860" cy="10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Penny Meintani</dc:creator>
  <cp:lastModifiedBy>Penny Meintani</cp:lastModifiedBy>
  <cp:revision>2</cp:revision>
  <dcterms:created xsi:type="dcterms:W3CDTF">2024-10-11T09:36:56Z</dcterms:created>
  <dcterms:modified xsi:type="dcterms:W3CDTF">2025-03-05T09:50:03Z</dcterms:modified>
</cp:coreProperties>
</file>