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63" r:id="rId5"/>
    <p:sldId id="261" r:id="rId6"/>
    <p:sldId id="260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0AC17-B5D5-4017-A4F0-6DFB3119DE2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D042D-6A9A-4DF8-983A-31E7A4BB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Categorias</a:t>
            </a:r>
            <a:r>
              <a:rPr lang="en-US" dirty="0"/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class 0: 20-93 | class 1: 93-98 | class 2: 98-100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Normality tests: Shapiro-Wilk test returned 0.701,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D’Agostinos’s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K^2 test returned 42838, and Anderson-Darling test 3633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042D-6A9A-4DF8-983A-31E7A4BB5A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4D45-4A91-42AB-A391-9289698D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D6FF6-8BCA-4D87-A262-BF5444C7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4ADD-918A-41F0-9DE3-2F4C39DC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FB56-9CC8-440D-8F06-F75E9855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6F73-0FD3-4B82-B117-A6F67863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AEE8-AC7F-4BCF-9B1B-885FA7A3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150F-EEB3-4F0C-89AB-30D5B75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4E7E-F148-4C9F-BA83-47B0A341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5326-57DF-41EC-B6D1-1932B4BE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33A6A-7658-4B48-B7E3-9E45F2FF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835AC-2BC6-4DB6-BFA2-E97CF0723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1D293-9300-461A-9309-ADAB2ACF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291F-D638-4792-A8AF-EB27D5BB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9C92-2EA0-48E0-8433-376DF13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6F9F-0CC3-4C61-98AF-89ED5F55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D44-AF6E-46D8-9845-3FCFD06F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B6DD-2979-4D84-BC77-D66A0BA2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A9FB-8DC2-4A84-8FE6-E35A630F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675A-12EC-4C58-B5D6-6F597408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F3AA-F8A2-45C7-8422-539C4F8A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9DDC-B3F8-4142-BBF4-A5655CE0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0C8ED-B510-497E-916A-F12215A4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378D-240F-434D-ACC0-1590D3E1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4252-45B8-40FD-9B48-C58C3A75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4072-AEBC-4513-B841-F3EDF352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50C4-46C5-4D05-959C-DF305421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F2D5-9389-4AAC-932F-E1A716DA2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A147-85B5-4E08-AF08-81BD9586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71FD-2FD9-4482-8D4C-E510E084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EEA3A-A584-473E-8090-B02152C2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9B3A-58D4-4A2D-9ED6-D46F1800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3A0B-8139-4BF6-8D60-4CF9099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D28F-1179-40CA-8242-6AF297A1C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CC939-0E0E-44B6-A35E-FBE4BC6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A7F5A-EACB-4249-9EAB-0D252419F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8295-9D74-4EDE-B94C-349C70DC3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B1969-DC95-4A4C-A54A-21F77FA6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93E6A-672A-451D-932E-797E1686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E5FB-FBE9-4F02-9706-95ED249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8BEE-25A7-42C0-8AAE-FE7105DD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3607B-E788-4145-BEBA-1D7A466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EC53-A0F9-4869-8460-53F57E6A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4BF39-D8CC-410B-8B13-B146C128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8039E-34D4-4D28-BBDD-93186017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57D73-4D4B-4944-BE83-029ED200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B44F7-AD01-42BB-9E19-0C64FF39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62A2-5945-4B25-9ABB-D5E31C6D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DE42-935E-47A6-8A6C-FDF860A2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80200-2E90-43DD-947C-DD30E4FA0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BE0B6-E103-485E-9D12-4AAF7A8D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E1C39-50EA-4EFC-9BE0-CD5C9A46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2B8FB-C056-41F0-A97C-4F45D757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2CB-4895-447A-93BA-1AF0A1B3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3066D-181A-41BE-9D1D-6EBE36C32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CDB3-9F25-4995-A106-CF5A5235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10B0-9625-45C3-A151-29420DB9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C4E4A-EFE0-4C42-A3B2-647F7610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F6BEE-251D-4D47-9F89-3FEC0B38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D7E38-3B23-4E52-8DD5-0990662F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FEA-6B38-4C75-A339-F2F6312D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E3BD-2E4B-48C4-A7E6-09FDD3ED1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DA40-1A82-4FA0-9599-2D20461F5DF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B980-05D6-49C9-82EB-D6EF2BA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168A1-7184-4500-8BE2-80789A904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17E8A-933E-4F0A-B844-23097564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89757-57C4-4955-B969-9B18BE5F6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150795"/>
            <a:ext cx="5997284" cy="300414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Listing review score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F7402-B84A-4205-97A1-081CDE74E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929" y="4154940"/>
            <a:ext cx="5334931" cy="4310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Project 1 - Marianna Flores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Image result for airbnb">
            <a:extLst>
              <a:ext uri="{FF2B5EF4-FFF2-40B4-BE49-F238E27FC236}">
                <a16:creationId xmlns:a16="http://schemas.microsoft.com/office/drawing/2014/main" id="{C6958BC6-5FC7-48AD-9C9C-1FAB953D2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7" r="20351" b="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327-62D0-43F6-9519-45DD7BC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Objetivo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98A7-A150-4095-AC92-561796EA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 err="1"/>
              <a:t>Clasificacion</a:t>
            </a:r>
            <a:r>
              <a:rPr lang="en-US" dirty="0"/>
              <a:t> Airbnb listings </a:t>
            </a:r>
            <a:r>
              <a:rPr lang="en-US" dirty="0" err="1"/>
              <a:t>segun</a:t>
            </a:r>
            <a:r>
              <a:rPr lang="en-US" dirty="0"/>
              <a:t> </a:t>
            </a:r>
            <a:r>
              <a:rPr lang="en-US" dirty="0" err="1"/>
              <a:t>review_scores_rating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ciudades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Unidos.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 err="1"/>
              <a:t>Numericas</a:t>
            </a:r>
            <a:endParaRPr lang="en-US" dirty="0"/>
          </a:p>
          <a:p>
            <a:pPr lvl="2"/>
            <a:r>
              <a:rPr lang="en-US" dirty="0" err="1"/>
              <a:t>Categoricas</a:t>
            </a:r>
            <a:endParaRPr lang="en-US" dirty="0"/>
          </a:p>
          <a:p>
            <a:pPr lvl="2"/>
            <a:r>
              <a:rPr lang="en-US" dirty="0"/>
              <a:t>String</a:t>
            </a:r>
          </a:p>
        </p:txBody>
      </p:sp>
      <p:pic>
        <p:nvPicPr>
          <p:cNvPr id="1026" name="Picture 2" descr="Image result for airbnb reviews">
            <a:extLst>
              <a:ext uri="{FF2B5EF4-FFF2-40B4-BE49-F238E27FC236}">
                <a16:creationId xmlns:a16="http://schemas.microsoft.com/office/drawing/2014/main" id="{4B793F09-50D8-467F-B278-F6C7935EE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2" t="-4376" r="-78" b="-51"/>
          <a:stretch/>
        </p:blipFill>
        <p:spPr bwMode="auto">
          <a:xfrm>
            <a:off x="7156037" y="-433312"/>
            <a:ext cx="10870872" cy="72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8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327-62D0-43F6-9519-45DD7BC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Datos</a:t>
            </a:r>
            <a:endParaRPr lang="en-US" dirty="0">
              <a:latin typeface="+mn-lt"/>
            </a:endParaRPr>
          </a:p>
        </p:txBody>
      </p:sp>
      <p:pic>
        <p:nvPicPr>
          <p:cNvPr id="4" name="Picture 2" descr="Image result for airbnb">
            <a:extLst>
              <a:ext uri="{FF2B5EF4-FFF2-40B4-BE49-F238E27FC236}">
                <a16:creationId xmlns:a16="http://schemas.microsoft.com/office/drawing/2014/main" id="{0924B838-0524-4147-B90C-775769DD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0348" b="-2"/>
          <a:stretch/>
        </p:blipFill>
        <p:spPr bwMode="auto">
          <a:xfrm>
            <a:off x="402544" y="5031038"/>
            <a:ext cx="1461837" cy="146183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52097A-3CDC-410F-8697-FB13E356CA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67697"/>
            <a:ext cx="5104522" cy="318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E23EE8-B91B-4E39-8509-3A573ED84D4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80" y="1767697"/>
            <a:ext cx="4857017" cy="318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DEA98-6336-42F0-8B61-55653C805B5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13679"/>
            <a:ext cx="5104522" cy="33403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9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AF327-62D0-43F6-9519-45DD7BC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22" y="993025"/>
            <a:ext cx="5393360" cy="125771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Algoritmos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98A7-A150-4095-AC92-561796EA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21" y="2453524"/>
            <a:ext cx="5393361" cy="4128603"/>
          </a:xfrm>
        </p:spPr>
        <p:txBody>
          <a:bodyPr>
            <a:normAutofit/>
          </a:bodyPr>
          <a:lstStyle/>
          <a:p>
            <a:r>
              <a:rPr lang="en-US" dirty="0" err="1"/>
              <a:t>Parametrico</a:t>
            </a:r>
            <a:endParaRPr lang="en-US" dirty="0"/>
          </a:p>
          <a:p>
            <a:pPr lvl="1"/>
            <a:r>
              <a:rPr lang="en-US" dirty="0"/>
              <a:t>Stochastic Gradient Descent (SGD)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parametricos</a:t>
            </a:r>
            <a:endParaRPr lang="en-US" dirty="0"/>
          </a:p>
          <a:p>
            <a:pPr lvl="1"/>
            <a:r>
              <a:rPr lang="en-US" dirty="0"/>
              <a:t>K – Nearest Neighbor (KNN)</a:t>
            </a:r>
          </a:p>
          <a:p>
            <a:pPr lvl="1"/>
            <a:r>
              <a:rPr lang="en-US" dirty="0"/>
              <a:t>Random Forest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Image result for airbnb">
            <a:extLst>
              <a:ext uri="{FF2B5EF4-FFF2-40B4-BE49-F238E27FC236}">
                <a16:creationId xmlns:a16="http://schemas.microsoft.com/office/drawing/2014/main" id="{0924B838-0524-4147-B90C-775769DD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0348" b="-2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327-62D0-43F6-9519-45DD7BC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2" y="692451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98A7-A150-4095-AC92-561796EA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2152951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Accuracy 0.963</a:t>
            </a:r>
          </a:p>
          <a:p>
            <a:endParaRPr lang="en-US" dirty="0"/>
          </a:p>
          <a:p>
            <a:r>
              <a:rPr lang="en-US" dirty="0"/>
              <a:t>Precision &gt; 0.91</a:t>
            </a:r>
          </a:p>
          <a:p>
            <a:r>
              <a:rPr lang="en-US" dirty="0"/>
              <a:t>Recall       &gt; 0.93</a:t>
            </a:r>
          </a:p>
          <a:p>
            <a:r>
              <a:rPr lang="en-US" dirty="0"/>
              <a:t>F1 score   &gt; 0.95</a:t>
            </a:r>
          </a:p>
        </p:txBody>
      </p:sp>
      <p:pic>
        <p:nvPicPr>
          <p:cNvPr id="4" name="Picture 2" descr="Image result for airbnb">
            <a:extLst>
              <a:ext uri="{FF2B5EF4-FFF2-40B4-BE49-F238E27FC236}">
                <a16:creationId xmlns:a16="http://schemas.microsoft.com/office/drawing/2014/main" id="{0924B838-0524-4147-B90C-775769DD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0348" b="-2"/>
          <a:stretch/>
        </p:blipFill>
        <p:spPr bwMode="auto">
          <a:xfrm>
            <a:off x="443878" y="4995869"/>
            <a:ext cx="1461837" cy="146183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2EEDC-F373-4EB0-8273-411805104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83" y="1549205"/>
            <a:ext cx="5085882" cy="406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17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327-62D0-43F6-9519-45DD7BC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40" y="1520029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Resultados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98A7-A150-4095-AC92-561796EA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65" y="1638702"/>
            <a:ext cx="4797094" cy="4351338"/>
          </a:xfrm>
        </p:spPr>
        <p:txBody>
          <a:bodyPr>
            <a:noAutofit/>
          </a:bodyPr>
          <a:lstStyle/>
          <a:p>
            <a:pPr marL="0" marR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0" marR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 of reviews       0.63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Bedrooms                       0.25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98B4A7-3240-416D-9156-296028E4E3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25" y="1253331"/>
            <a:ext cx="4688295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Image result for airbnb">
            <a:extLst>
              <a:ext uri="{FF2B5EF4-FFF2-40B4-BE49-F238E27FC236}">
                <a16:creationId xmlns:a16="http://schemas.microsoft.com/office/drawing/2014/main" id="{AD6F6189-7D7C-45FD-93F9-EF18644A6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0348" b="-2"/>
          <a:stretch/>
        </p:blipFill>
        <p:spPr bwMode="auto">
          <a:xfrm>
            <a:off x="443878" y="4995869"/>
            <a:ext cx="1461837" cy="146183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5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AF327-62D0-43F6-9519-45DD7BC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3" y="827018"/>
            <a:ext cx="6333089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Conclusiones</a:t>
            </a:r>
            <a:endParaRPr lang="en-US" dirty="0">
              <a:latin typeface="+mn-lt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98A7-A150-4095-AC92-561796EA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33" y="2341133"/>
            <a:ext cx="5911402" cy="3892258"/>
          </a:xfrm>
        </p:spPr>
        <p:txBody>
          <a:bodyPr>
            <a:normAutofit/>
          </a:bodyPr>
          <a:lstStyle/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Complicacion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distribucion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solucionada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Relacion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review_score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</a:p>
          <a:p>
            <a:pPr marL="0" indent="0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number_of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beneficioso</a:t>
            </a: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Comportamiento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</a:p>
          <a:p>
            <a:pPr marL="0" indent="0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score rating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positivo</a:t>
            </a: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Image result for airbnb">
            <a:extLst>
              <a:ext uri="{FF2B5EF4-FFF2-40B4-BE49-F238E27FC236}">
                <a16:creationId xmlns:a16="http://schemas.microsoft.com/office/drawing/2014/main" id="{0924B838-0524-4147-B90C-775769DD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0348" b="-2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20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327-62D0-43F6-9519-45DD7BCD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3" y="827018"/>
            <a:ext cx="6333089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Recomendaciones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98A7-A150-4095-AC92-561796EA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33" y="2341133"/>
            <a:ext cx="5911402" cy="3892258"/>
          </a:xfrm>
        </p:spPr>
        <p:txBody>
          <a:bodyPr>
            <a:normAutofit/>
          </a:bodyPr>
          <a:lstStyle/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 mas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variado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Encuesta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rating </a:t>
            </a:r>
          </a:p>
          <a:p>
            <a:pPr marL="0" indent="0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completo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de clients</a:t>
            </a:r>
          </a:p>
          <a:p>
            <a:pPr marL="0" indent="0" latinLnBrk="1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variables mas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significativas</a:t>
            </a: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airbnb">
            <a:extLst>
              <a:ext uri="{FF2B5EF4-FFF2-40B4-BE49-F238E27FC236}">
                <a16:creationId xmlns:a16="http://schemas.microsoft.com/office/drawing/2014/main" id="{0924B838-0524-4147-B90C-775769DD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0348" b="-2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9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152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Office Theme</vt:lpstr>
      <vt:lpstr>Listing review score classification</vt:lpstr>
      <vt:lpstr>Objetivo</vt:lpstr>
      <vt:lpstr>Datos</vt:lpstr>
      <vt:lpstr>Algoritmos</vt:lpstr>
      <vt:lpstr>K-Nearest Neighbors</vt:lpstr>
      <vt:lpstr>Resultados</vt:lpstr>
      <vt:lpstr>Conclusiones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Listing review score classification</dc:title>
  <dc:creator>Marianna Flores</dc:creator>
  <cp:lastModifiedBy>Marianna Flores</cp:lastModifiedBy>
  <cp:revision>14</cp:revision>
  <dcterms:created xsi:type="dcterms:W3CDTF">2021-02-18T03:30:06Z</dcterms:created>
  <dcterms:modified xsi:type="dcterms:W3CDTF">2021-02-18T17:33:00Z</dcterms:modified>
</cp:coreProperties>
</file>