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D3DE11-2C0D-4B42-B3E9-7317EA0672B3}" v="2" dt="2022-07-24T16:26:36.4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31" autoAdjust="0"/>
    <p:restoredTop sz="94660"/>
  </p:normalViewPr>
  <p:slideViewPr>
    <p:cSldViewPr snapToGrid="0" showGuides="1">
      <p:cViewPr varScale="1">
        <p:scale>
          <a:sx n="128" d="100"/>
          <a:sy n="128" d="100"/>
        </p:scale>
        <p:origin x="34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aog, Marianne L" userId="d97e9dd3-e8be-4e38-ba87-ebd36da24e3d" providerId="ADAL" clId="{2DD3DE11-2C0D-4B42-B3E9-7317EA0672B3}"/>
    <pc:docChg chg="undo custSel modSld">
      <pc:chgData name="Manaog, Marianne L" userId="d97e9dd3-e8be-4e38-ba87-ebd36da24e3d" providerId="ADAL" clId="{2DD3DE11-2C0D-4B42-B3E9-7317EA0672B3}" dt="2022-07-24T16:26:42.015" v="520" actId="962"/>
      <pc:docMkLst>
        <pc:docMk/>
      </pc:docMkLst>
      <pc:sldChg chg="addSp delSp modSp mod">
        <pc:chgData name="Manaog, Marianne L" userId="d97e9dd3-e8be-4e38-ba87-ebd36da24e3d" providerId="ADAL" clId="{2DD3DE11-2C0D-4B42-B3E9-7317EA0672B3}" dt="2022-07-24T16:26:02.855" v="517" actId="20577"/>
        <pc:sldMkLst>
          <pc:docMk/>
          <pc:sldMk cId="3153746488" sldId="262"/>
        </pc:sldMkLst>
        <pc:spChg chg="add mod">
          <ac:chgData name="Manaog, Marianne L" userId="d97e9dd3-e8be-4e38-ba87-ebd36da24e3d" providerId="ADAL" clId="{2DD3DE11-2C0D-4B42-B3E9-7317EA0672B3}" dt="2022-07-24T16:18:46.836" v="152" actId="1076"/>
          <ac:spMkLst>
            <pc:docMk/>
            <pc:sldMk cId="3153746488" sldId="262"/>
            <ac:spMk id="4" creationId="{00EE8941-4306-4964-8483-A6A01A27E8D5}"/>
          </ac:spMkLst>
        </pc:spChg>
        <pc:spChg chg="mod">
          <ac:chgData name="Manaog, Marianne L" userId="d97e9dd3-e8be-4e38-ba87-ebd36da24e3d" providerId="ADAL" clId="{2DD3DE11-2C0D-4B42-B3E9-7317EA0672B3}" dt="2022-07-24T16:15:05.561" v="7" actId="20577"/>
          <ac:spMkLst>
            <pc:docMk/>
            <pc:sldMk cId="3153746488" sldId="262"/>
            <ac:spMk id="9" creationId="{00000000-0000-0000-0000-000000000000}"/>
          </ac:spMkLst>
        </pc:spChg>
        <pc:spChg chg="del">
          <ac:chgData name="Manaog, Marianne L" userId="d97e9dd3-e8be-4e38-ba87-ebd36da24e3d" providerId="ADAL" clId="{2DD3DE11-2C0D-4B42-B3E9-7317EA0672B3}" dt="2022-07-24T16:18:06.106" v="148" actId="478"/>
          <ac:spMkLst>
            <pc:docMk/>
            <pc:sldMk cId="3153746488" sldId="262"/>
            <ac:spMk id="59" creationId="{00000000-0000-0000-0000-000000000000}"/>
          </ac:spMkLst>
        </pc:spChg>
        <pc:grpChg chg="del">
          <ac:chgData name="Manaog, Marianne L" userId="d97e9dd3-e8be-4e38-ba87-ebd36da24e3d" providerId="ADAL" clId="{2DD3DE11-2C0D-4B42-B3E9-7317EA0672B3}" dt="2022-07-24T16:18:06.106" v="148" actId="478"/>
          <ac:grpSpMkLst>
            <pc:docMk/>
            <pc:sldMk cId="3153746488" sldId="262"/>
            <ac:grpSpMk id="57" creationId="{00000000-0000-0000-0000-000000000000}"/>
          </ac:grpSpMkLst>
        </pc:grpChg>
        <pc:graphicFrameChg chg="mod modGraphic">
          <ac:chgData name="Manaog, Marianne L" userId="d97e9dd3-e8be-4e38-ba87-ebd36da24e3d" providerId="ADAL" clId="{2DD3DE11-2C0D-4B42-B3E9-7317EA0672B3}" dt="2022-07-24T16:26:02.855" v="517" actId="20577"/>
          <ac:graphicFrameMkLst>
            <pc:docMk/>
            <pc:sldMk cId="3153746488" sldId="262"/>
            <ac:graphicFrameMk id="2" creationId="{00000000-0000-0000-0000-000000000000}"/>
          </ac:graphicFrameMkLst>
        </pc:graphicFrameChg>
      </pc:sldChg>
      <pc:sldChg chg="addSp delSp modSp mod">
        <pc:chgData name="Manaog, Marianne L" userId="d97e9dd3-e8be-4e38-ba87-ebd36da24e3d" providerId="ADAL" clId="{2DD3DE11-2C0D-4B42-B3E9-7317EA0672B3}" dt="2022-07-24T16:26:42.015" v="520" actId="962"/>
        <pc:sldMkLst>
          <pc:docMk/>
          <pc:sldMk cId="3064819198" sldId="263"/>
        </pc:sldMkLst>
        <pc:picChg chg="del">
          <ac:chgData name="Manaog, Marianne L" userId="d97e9dd3-e8be-4e38-ba87-ebd36da24e3d" providerId="ADAL" clId="{2DD3DE11-2C0D-4B42-B3E9-7317EA0672B3}" dt="2022-07-24T16:15:40.500" v="16" actId="478"/>
          <ac:picMkLst>
            <pc:docMk/>
            <pc:sldMk cId="3064819198" sldId="263"/>
            <ac:picMk id="2" creationId="{30183C5C-B751-BDDA-C67B-622444145D32}"/>
          </ac:picMkLst>
        </pc:picChg>
        <pc:picChg chg="add mod">
          <ac:chgData name="Manaog, Marianne L" userId="d97e9dd3-e8be-4e38-ba87-ebd36da24e3d" providerId="ADAL" clId="{2DD3DE11-2C0D-4B42-B3E9-7317EA0672B3}" dt="2022-07-24T16:26:42.015" v="520" actId="962"/>
          <ac:picMkLst>
            <pc:docMk/>
            <pc:sldMk cId="3064819198" sldId="263"/>
            <ac:picMk id="4" creationId="{664A8E71-85FC-4C6F-CD3D-2A7F854DE87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980F-A4B7-4F51-8B90-0AC1D097CB4E}" type="datetimeFigureOut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5885-BA36-40B7-BD23-5BE8D77B0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1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980F-A4B7-4F51-8B90-0AC1D097CB4E}" type="datetimeFigureOut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5885-BA36-40B7-BD23-5BE8D77B0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90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980F-A4B7-4F51-8B90-0AC1D097CB4E}" type="datetimeFigureOut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5885-BA36-40B7-BD23-5BE8D77B0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79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980F-A4B7-4F51-8B90-0AC1D097CB4E}" type="datetimeFigureOut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5885-BA36-40B7-BD23-5BE8D77B0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5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980F-A4B7-4F51-8B90-0AC1D097CB4E}" type="datetimeFigureOut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5885-BA36-40B7-BD23-5BE8D77B0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28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980F-A4B7-4F51-8B90-0AC1D097CB4E}" type="datetimeFigureOut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5885-BA36-40B7-BD23-5BE8D77B0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69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980F-A4B7-4F51-8B90-0AC1D097CB4E}" type="datetimeFigureOut">
              <a:rPr lang="en-US" smtClean="0"/>
              <a:t>5/29/23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5885-BA36-40B7-BD23-5BE8D77B0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11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980F-A4B7-4F51-8B90-0AC1D097CB4E}" type="datetimeFigureOut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5885-BA36-40B7-BD23-5BE8D77B0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54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980F-A4B7-4F51-8B90-0AC1D097CB4E}" type="datetimeFigureOut">
              <a:rPr lang="en-US" smtClean="0"/>
              <a:t>5/29/23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5885-BA36-40B7-BD23-5BE8D77B0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9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980F-A4B7-4F51-8B90-0AC1D097CB4E}" type="datetimeFigureOut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5885-BA36-40B7-BD23-5BE8D77B0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01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980F-A4B7-4F51-8B90-0AC1D097CB4E}" type="datetimeFigureOut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5885-BA36-40B7-BD23-5BE8D77B0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04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2980F-A4B7-4F51-8B90-0AC1D097CB4E}" type="datetimeFigureOut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45885-BA36-40B7-BD23-5BE8D77B0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49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920326"/>
              </p:ext>
            </p:extLst>
          </p:nvPr>
        </p:nvGraphicFramePr>
        <p:xfrm>
          <a:off x="141634" y="2593620"/>
          <a:ext cx="9943139" cy="2011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6927">
                  <a:extLst>
                    <a:ext uri="{9D8B030D-6E8A-4147-A177-3AD203B41FA5}">
                      <a16:colId xmlns:a16="http://schemas.microsoft.com/office/drawing/2014/main" val="1111837769"/>
                    </a:ext>
                  </a:extLst>
                </a:gridCol>
                <a:gridCol w="1082316">
                  <a:extLst>
                    <a:ext uri="{9D8B030D-6E8A-4147-A177-3AD203B41FA5}">
                      <a16:colId xmlns:a16="http://schemas.microsoft.com/office/drawing/2014/main" val="1574778264"/>
                    </a:ext>
                  </a:extLst>
                </a:gridCol>
                <a:gridCol w="1082316">
                  <a:extLst>
                    <a:ext uri="{9D8B030D-6E8A-4147-A177-3AD203B41FA5}">
                      <a16:colId xmlns:a16="http://schemas.microsoft.com/office/drawing/2014/main" val="1743307514"/>
                    </a:ext>
                  </a:extLst>
                </a:gridCol>
                <a:gridCol w="1082316">
                  <a:extLst>
                    <a:ext uri="{9D8B030D-6E8A-4147-A177-3AD203B41FA5}">
                      <a16:colId xmlns:a16="http://schemas.microsoft.com/office/drawing/2014/main" val="283865919"/>
                    </a:ext>
                  </a:extLst>
                </a:gridCol>
                <a:gridCol w="1082316">
                  <a:extLst>
                    <a:ext uri="{9D8B030D-6E8A-4147-A177-3AD203B41FA5}">
                      <a16:colId xmlns:a16="http://schemas.microsoft.com/office/drawing/2014/main" val="1294446690"/>
                    </a:ext>
                  </a:extLst>
                </a:gridCol>
                <a:gridCol w="1082316">
                  <a:extLst>
                    <a:ext uri="{9D8B030D-6E8A-4147-A177-3AD203B41FA5}">
                      <a16:colId xmlns:a16="http://schemas.microsoft.com/office/drawing/2014/main" val="621012202"/>
                    </a:ext>
                  </a:extLst>
                </a:gridCol>
                <a:gridCol w="1082316">
                  <a:extLst>
                    <a:ext uri="{9D8B030D-6E8A-4147-A177-3AD203B41FA5}">
                      <a16:colId xmlns:a16="http://schemas.microsoft.com/office/drawing/2014/main" val="4115774860"/>
                    </a:ext>
                  </a:extLst>
                </a:gridCol>
                <a:gridCol w="1082316">
                  <a:extLst>
                    <a:ext uri="{9D8B030D-6E8A-4147-A177-3AD203B41FA5}">
                      <a16:colId xmlns:a16="http://schemas.microsoft.com/office/drawing/2014/main" val="237165041"/>
                    </a:ext>
                  </a:extLst>
                </a:gridCol>
              </a:tblGrid>
              <a:tr h="514782">
                <a:tc rowSpan="2">
                  <a:txBody>
                    <a:bodyPr/>
                    <a:lstStyle/>
                    <a:p>
                      <a:pPr algn="ctr"/>
                      <a:endParaRPr lang="en-US" sz="2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11825"/>
                  </a:ext>
                </a:extLst>
              </a:tr>
              <a:tr h="446513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 research principles and methods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Academic Writing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Data collection and analysis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Reflective, autonomous approach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Professional, legal, ethical issues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Research proposal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Collaboration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59763"/>
                  </a:ext>
                </a:extLst>
              </a:tr>
              <a:tr h="4268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Before RMPP module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621696"/>
                  </a:ext>
                </a:extLst>
              </a:tr>
              <a:tr h="4268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After RMPP module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59939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0" y="0"/>
            <a:ext cx="304800" cy="8022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800" y="60622"/>
            <a:ext cx="11700411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Skill Matrix Before and After RMPP module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04799" y="743856"/>
            <a:ext cx="11887200" cy="58370"/>
            <a:chOff x="222250" y="799037"/>
            <a:chExt cx="8313872" cy="58370"/>
          </a:xfrm>
        </p:grpSpPr>
        <p:sp>
          <p:nvSpPr>
            <p:cNvPr id="11" name="Rectangle 10"/>
            <p:cNvSpPr/>
            <p:nvPr/>
          </p:nvSpPr>
          <p:spPr>
            <a:xfrm>
              <a:off x="432435" y="799037"/>
              <a:ext cx="8103687" cy="1602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2250" y="839119"/>
              <a:ext cx="8183233" cy="1828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294529" y="1790595"/>
            <a:ext cx="1864841" cy="3736063"/>
            <a:chOff x="10294529" y="1790595"/>
            <a:chExt cx="1864841" cy="3736063"/>
          </a:xfrm>
        </p:grpSpPr>
        <p:grpSp>
          <p:nvGrpSpPr>
            <p:cNvPr id="5" name="Group 4"/>
            <p:cNvGrpSpPr/>
            <p:nvPr/>
          </p:nvGrpSpPr>
          <p:grpSpPr>
            <a:xfrm>
              <a:off x="10294529" y="1790595"/>
              <a:ext cx="1651641" cy="300802"/>
              <a:chOff x="10294529" y="1790595"/>
              <a:chExt cx="1651641" cy="300802"/>
            </a:xfrm>
          </p:grpSpPr>
          <p:sp>
            <p:nvSpPr>
              <p:cNvPr id="214" name="Oval 213"/>
              <p:cNvSpPr/>
              <p:nvPr/>
            </p:nvSpPr>
            <p:spPr>
              <a:xfrm>
                <a:off x="10294529" y="1790595"/>
                <a:ext cx="300924" cy="30080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8" name="Rectangle 227"/>
              <p:cNvSpPr/>
              <p:nvPr/>
            </p:nvSpPr>
            <p:spPr>
              <a:xfrm>
                <a:off x="10591312" y="1802497"/>
                <a:ext cx="135485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 Competence</a:t>
                </a: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10294529" y="2649312"/>
              <a:ext cx="1755837" cy="300924"/>
              <a:chOff x="10294529" y="2649312"/>
              <a:chExt cx="1755837" cy="300924"/>
            </a:xfrm>
          </p:grpSpPr>
          <p:grpSp>
            <p:nvGrpSpPr>
              <p:cNvPr id="242" name="Group 241"/>
              <p:cNvGrpSpPr/>
              <p:nvPr/>
            </p:nvGrpSpPr>
            <p:grpSpPr>
              <a:xfrm>
                <a:off x="10294529" y="2649312"/>
                <a:ext cx="300924" cy="300924"/>
                <a:chOff x="2833704" y="6557076"/>
                <a:chExt cx="300924" cy="300924"/>
              </a:xfrm>
            </p:grpSpPr>
            <p:sp>
              <p:nvSpPr>
                <p:cNvPr id="215" name="Oval 214"/>
                <p:cNvSpPr/>
                <p:nvPr/>
              </p:nvSpPr>
              <p:spPr>
                <a:xfrm>
                  <a:off x="2833704" y="6557136"/>
                  <a:ext cx="300924" cy="300803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rgbClr val="44546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6" name="Pie 215"/>
                <p:cNvSpPr/>
                <p:nvPr/>
              </p:nvSpPr>
              <p:spPr>
                <a:xfrm rot="16200000">
                  <a:off x="2833704" y="6557136"/>
                  <a:ext cx="300924" cy="300803"/>
                </a:xfrm>
                <a:prstGeom prst="pie">
                  <a:avLst>
                    <a:gd name="adj1" fmla="val 0"/>
                    <a:gd name="adj2" fmla="val 5398234"/>
                  </a:avLst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32" name="Rectangle 231"/>
              <p:cNvSpPr/>
              <p:nvPr/>
            </p:nvSpPr>
            <p:spPr>
              <a:xfrm>
                <a:off x="10591312" y="2661275"/>
                <a:ext cx="145905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Low Competence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294529" y="3508120"/>
              <a:ext cx="1864841" cy="300924"/>
              <a:chOff x="10294529" y="3508120"/>
              <a:chExt cx="1864841" cy="300924"/>
            </a:xfrm>
          </p:grpSpPr>
          <p:grpSp>
            <p:nvGrpSpPr>
              <p:cNvPr id="245" name="Group 244"/>
              <p:cNvGrpSpPr/>
              <p:nvPr/>
            </p:nvGrpSpPr>
            <p:grpSpPr>
              <a:xfrm>
                <a:off x="10294529" y="3508120"/>
                <a:ext cx="300924" cy="300924"/>
                <a:chOff x="2833704" y="6557076"/>
                <a:chExt cx="300924" cy="300924"/>
              </a:xfrm>
            </p:grpSpPr>
            <p:sp>
              <p:nvSpPr>
                <p:cNvPr id="247" name="Oval 246"/>
                <p:cNvSpPr/>
                <p:nvPr/>
              </p:nvSpPr>
              <p:spPr>
                <a:xfrm>
                  <a:off x="2833704" y="6557136"/>
                  <a:ext cx="300924" cy="300803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rgbClr val="44546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8" name="Pie 247"/>
                <p:cNvSpPr/>
                <p:nvPr/>
              </p:nvSpPr>
              <p:spPr>
                <a:xfrm rot="16200000">
                  <a:off x="2833704" y="6557136"/>
                  <a:ext cx="300924" cy="300803"/>
                </a:xfrm>
                <a:prstGeom prst="pie">
                  <a:avLst>
                    <a:gd name="adj1" fmla="val 0"/>
                    <a:gd name="adj2" fmla="val 10790002"/>
                  </a:avLst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46" name="Rectangle 245"/>
              <p:cNvSpPr/>
              <p:nvPr/>
            </p:nvSpPr>
            <p:spPr>
              <a:xfrm>
                <a:off x="10591312" y="3520083"/>
                <a:ext cx="156805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Some Competence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10294529" y="4366928"/>
              <a:ext cx="1789499" cy="300924"/>
              <a:chOff x="10294529" y="4366928"/>
              <a:chExt cx="1789499" cy="300924"/>
            </a:xfrm>
          </p:grpSpPr>
          <p:grpSp>
            <p:nvGrpSpPr>
              <p:cNvPr id="250" name="Group 249"/>
              <p:cNvGrpSpPr/>
              <p:nvPr/>
            </p:nvGrpSpPr>
            <p:grpSpPr>
              <a:xfrm>
                <a:off x="10294529" y="4366928"/>
                <a:ext cx="300924" cy="300924"/>
                <a:chOff x="2833704" y="6557076"/>
                <a:chExt cx="300924" cy="300924"/>
              </a:xfrm>
            </p:grpSpPr>
            <p:sp>
              <p:nvSpPr>
                <p:cNvPr id="252" name="Oval 251"/>
                <p:cNvSpPr/>
                <p:nvPr/>
              </p:nvSpPr>
              <p:spPr>
                <a:xfrm>
                  <a:off x="2833704" y="6557136"/>
                  <a:ext cx="300924" cy="300803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rgbClr val="44546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3" name="Pie 252"/>
                <p:cNvSpPr/>
                <p:nvPr/>
              </p:nvSpPr>
              <p:spPr>
                <a:xfrm rot="16200000">
                  <a:off x="2833704" y="6557136"/>
                  <a:ext cx="300924" cy="300803"/>
                </a:xfrm>
                <a:prstGeom prst="pie">
                  <a:avLst>
                    <a:gd name="adj1" fmla="val 0"/>
                    <a:gd name="adj2" fmla="val 16190305"/>
                  </a:avLst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51" name="Rectangle 250"/>
              <p:cNvSpPr/>
              <p:nvPr/>
            </p:nvSpPr>
            <p:spPr>
              <a:xfrm>
                <a:off x="10591312" y="4378891"/>
                <a:ext cx="149271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High Competence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10294529" y="5225734"/>
              <a:ext cx="959144" cy="300924"/>
              <a:chOff x="10294529" y="5225734"/>
              <a:chExt cx="959144" cy="300924"/>
            </a:xfrm>
          </p:grpSpPr>
          <p:grpSp>
            <p:nvGrpSpPr>
              <p:cNvPr id="255" name="Group 254"/>
              <p:cNvGrpSpPr/>
              <p:nvPr/>
            </p:nvGrpSpPr>
            <p:grpSpPr>
              <a:xfrm>
                <a:off x="10294529" y="5225734"/>
                <a:ext cx="300924" cy="300924"/>
                <a:chOff x="2833704" y="6557076"/>
                <a:chExt cx="300924" cy="300924"/>
              </a:xfrm>
            </p:grpSpPr>
            <p:sp>
              <p:nvSpPr>
                <p:cNvPr id="257" name="Oval 256"/>
                <p:cNvSpPr/>
                <p:nvPr/>
              </p:nvSpPr>
              <p:spPr>
                <a:xfrm>
                  <a:off x="2833704" y="6557136"/>
                  <a:ext cx="300924" cy="300803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8" name="Oval 257"/>
                <p:cNvSpPr/>
                <p:nvPr/>
              </p:nvSpPr>
              <p:spPr>
                <a:xfrm rot="16200000">
                  <a:off x="2833704" y="6557136"/>
                  <a:ext cx="300924" cy="300803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solidFill>
                    <a:srgbClr val="44546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56" name="Rectangle 255"/>
              <p:cNvSpPr/>
              <p:nvPr/>
            </p:nvSpPr>
            <p:spPr>
              <a:xfrm>
                <a:off x="10591312" y="5237697"/>
                <a:ext cx="66236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Expert</a:t>
                </a:r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2883454" y="3824643"/>
            <a:ext cx="4636101" cy="715435"/>
            <a:chOff x="3234051" y="2201778"/>
            <a:chExt cx="4636101" cy="715435"/>
          </a:xfrm>
        </p:grpSpPr>
        <p:grpSp>
          <p:nvGrpSpPr>
            <p:cNvPr id="3" name="Group 2"/>
            <p:cNvGrpSpPr/>
            <p:nvPr/>
          </p:nvGrpSpPr>
          <p:grpSpPr>
            <a:xfrm>
              <a:off x="3234051" y="2201902"/>
              <a:ext cx="288954" cy="715311"/>
              <a:chOff x="2973664" y="1950956"/>
              <a:chExt cx="288954" cy="715311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2973664" y="1950956"/>
                <a:ext cx="288951" cy="28883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0" name="Group 59"/>
              <p:cNvGrpSpPr/>
              <p:nvPr/>
            </p:nvGrpSpPr>
            <p:grpSpPr>
              <a:xfrm>
                <a:off x="2973667" y="2377316"/>
                <a:ext cx="288951" cy="288951"/>
                <a:chOff x="3800031" y="2311195"/>
                <a:chExt cx="377872" cy="377872"/>
              </a:xfrm>
            </p:grpSpPr>
            <p:sp>
              <p:nvSpPr>
                <p:cNvPr id="61" name="Oval 60"/>
                <p:cNvSpPr/>
                <p:nvPr/>
              </p:nvSpPr>
              <p:spPr>
                <a:xfrm>
                  <a:off x="3800031" y="2311271"/>
                  <a:ext cx="377872" cy="37772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rgbClr val="44546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Pie 61"/>
                <p:cNvSpPr/>
                <p:nvPr/>
              </p:nvSpPr>
              <p:spPr>
                <a:xfrm rot="16200000">
                  <a:off x="3800031" y="2311271"/>
                  <a:ext cx="377872" cy="377720"/>
                </a:xfrm>
                <a:prstGeom prst="pie">
                  <a:avLst>
                    <a:gd name="adj1" fmla="val 0"/>
                    <a:gd name="adj2" fmla="val 16227977"/>
                  </a:avLst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4317339" y="2201840"/>
              <a:ext cx="288951" cy="715373"/>
              <a:chOff x="4866352" y="2146370"/>
              <a:chExt cx="288951" cy="715373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4866352" y="2146370"/>
                <a:ext cx="288951" cy="288951"/>
                <a:chOff x="3800031" y="2311195"/>
                <a:chExt cx="377872" cy="377872"/>
              </a:xfrm>
            </p:grpSpPr>
            <p:sp>
              <p:nvSpPr>
                <p:cNvPr id="200" name="Oval 199"/>
                <p:cNvSpPr/>
                <p:nvPr/>
              </p:nvSpPr>
              <p:spPr>
                <a:xfrm>
                  <a:off x="3800031" y="2311271"/>
                  <a:ext cx="377872" cy="37772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rgbClr val="44546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1" name="Pie 200"/>
                <p:cNvSpPr/>
                <p:nvPr/>
              </p:nvSpPr>
              <p:spPr>
                <a:xfrm rot="16200000">
                  <a:off x="3800031" y="2311271"/>
                  <a:ext cx="377872" cy="377720"/>
                </a:xfrm>
                <a:prstGeom prst="pie">
                  <a:avLst>
                    <a:gd name="adj1" fmla="val 0"/>
                    <a:gd name="adj2" fmla="val 16227977"/>
                  </a:avLst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2" name="Group 201"/>
              <p:cNvGrpSpPr/>
              <p:nvPr/>
            </p:nvGrpSpPr>
            <p:grpSpPr>
              <a:xfrm>
                <a:off x="4866352" y="2572792"/>
                <a:ext cx="288951" cy="288951"/>
                <a:chOff x="3800031" y="2311195"/>
                <a:chExt cx="377872" cy="377872"/>
              </a:xfrm>
            </p:grpSpPr>
            <p:sp>
              <p:nvSpPr>
                <p:cNvPr id="203" name="Oval 202"/>
                <p:cNvSpPr/>
                <p:nvPr/>
              </p:nvSpPr>
              <p:spPr>
                <a:xfrm>
                  <a:off x="3800031" y="2311271"/>
                  <a:ext cx="377872" cy="37772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rgbClr val="44546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4" name="Pie 203"/>
                <p:cNvSpPr/>
                <p:nvPr/>
              </p:nvSpPr>
              <p:spPr>
                <a:xfrm rot="16200000">
                  <a:off x="3800031" y="2311271"/>
                  <a:ext cx="377872" cy="377720"/>
                </a:xfrm>
                <a:prstGeom prst="pie">
                  <a:avLst>
                    <a:gd name="adj1" fmla="val 0"/>
                    <a:gd name="adj2" fmla="val 16227977"/>
                  </a:avLst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5386498" y="2201785"/>
              <a:ext cx="2483654" cy="715427"/>
              <a:chOff x="6047933" y="2146315"/>
              <a:chExt cx="2483654" cy="715427"/>
            </a:xfrm>
          </p:grpSpPr>
          <p:grpSp>
            <p:nvGrpSpPr>
              <p:cNvPr id="238" name="Group 237"/>
              <p:cNvGrpSpPr/>
              <p:nvPr/>
            </p:nvGrpSpPr>
            <p:grpSpPr>
              <a:xfrm>
                <a:off x="6047933" y="2572791"/>
                <a:ext cx="288951" cy="288951"/>
                <a:chOff x="3799965" y="2868834"/>
                <a:chExt cx="377873" cy="377871"/>
              </a:xfrm>
            </p:grpSpPr>
            <p:sp>
              <p:nvSpPr>
                <p:cNvPr id="239" name="Oval 238"/>
                <p:cNvSpPr/>
                <p:nvPr/>
              </p:nvSpPr>
              <p:spPr>
                <a:xfrm>
                  <a:off x="3799965" y="2868909"/>
                  <a:ext cx="377873" cy="377719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rgbClr val="44546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0" name="Pie 239"/>
                <p:cNvSpPr/>
                <p:nvPr/>
              </p:nvSpPr>
              <p:spPr>
                <a:xfrm rot="16200000">
                  <a:off x="3799966" y="2868909"/>
                  <a:ext cx="377871" cy="377721"/>
                </a:xfrm>
                <a:prstGeom prst="pie">
                  <a:avLst>
                    <a:gd name="adj1" fmla="val 0"/>
                    <a:gd name="adj2" fmla="val 16227977"/>
                  </a:avLst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2" name="Group 261"/>
              <p:cNvGrpSpPr/>
              <p:nvPr/>
            </p:nvGrpSpPr>
            <p:grpSpPr>
              <a:xfrm>
                <a:off x="8242636" y="2146315"/>
                <a:ext cx="288951" cy="288951"/>
                <a:chOff x="6670052" y="1195826"/>
                <a:chExt cx="377872" cy="377872"/>
              </a:xfrm>
            </p:grpSpPr>
            <p:sp>
              <p:nvSpPr>
                <p:cNvPr id="263" name="Oval 262"/>
                <p:cNvSpPr/>
                <p:nvPr/>
              </p:nvSpPr>
              <p:spPr>
                <a:xfrm>
                  <a:off x="6670052" y="1195902"/>
                  <a:ext cx="377872" cy="377721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rgbClr val="44546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4" name="Pie 263"/>
                <p:cNvSpPr/>
                <p:nvPr/>
              </p:nvSpPr>
              <p:spPr>
                <a:xfrm rot="16200000">
                  <a:off x="6670055" y="1195902"/>
                  <a:ext cx="377872" cy="377720"/>
                </a:xfrm>
                <a:prstGeom prst="pie">
                  <a:avLst>
                    <a:gd name="adj1" fmla="val 0"/>
                    <a:gd name="adj2" fmla="val 5398234"/>
                  </a:avLst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280" name="Group 279"/>
            <p:cNvGrpSpPr/>
            <p:nvPr/>
          </p:nvGrpSpPr>
          <p:grpSpPr>
            <a:xfrm>
              <a:off x="6490860" y="2628260"/>
              <a:ext cx="288951" cy="288951"/>
              <a:chOff x="3790713" y="2868841"/>
              <a:chExt cx="377871" cy="377872"/>
            </a:xfrm>
          </p:grpSpPr>
          <p:sp>
            <p:nvSpPr>
              <p:cNvPr id="281" name="Oval 280"/>
              <p:cNvSpPr/>
              <p:nvPr/>
            </p:nvSpPr>
            <p:spPr>
              <a:xfrm>
                <a:off x="3790713" y="2868919"/>
                <a:ext cx="377871" cy="377721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2" name="Pie 281"/>
              <p:cNvSpPr/>
              <p:nvPr/>
            </p:nvSpPr>
            <p:spPr>
              <a:xfrm rot="16200000">
                <a:off x="3790719" y="2868917"/>
                <a:ext cx="377872" cy="377720"/>
              </a:xfrm>
              <a:prstGeom prst="pie">
                <a:avLst>
                  <a:gd name="adj1" fmla="val 0"/>
                  <a:gd name="adj2" fmla="val 16227977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8" name="Group 297"/>
            <p:cNvGrpSpPr/>
            <p:nvPr/>
          </p:nvGrpSpPr>
          <p:grpSpPr>
            <a:xfrm>
              <a:off x="6497978" y="2201778"/>
              <a:ext cx="288951" cy="288951"/>
              <a:chOff x="2383380" y="2311108"/>
              <a:chExt cx="377872" cy="377871"/>
            </a:xfrm>
          </p:grpSpPr>
          <p:sp>
            <p:nvSpPr>
              <p:cNvPr id="299" name="Oval 298"/>
              <p:cNvSpPr/>
              <p:nvPr/>
            </p:nvSpPr>
            <p:spPr>
              <a:xfrm>
                <a:off x="2383380" y="2311190"/>
                <a:ext cx="377872" cy="37772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0" name="Pie 299"/>
              <p:cNvSpPr/>
              <p:nvPr/>
            </p:nvSpPr>
            <p:spPr>
              <a:xfrm rot="16200000">
                <a:off x="2383377" y="2311184"/>
                <a:ext cx="377871" cy="377720"/>
              </a:xfrm>
              <a:prstGeom prst="pie">
                <a:avLst>
                  <a:gd name="adj1" fmla="val 0"/>
                  <a:gd name="adj2" fmla="val 10786395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56" name="Oval 155">
            <a:extLst>
              <a:ext uri="{FF2B5EF4-FFF2-40B4-BE49-F238E27FC236}">
                <a16:creationId xmlns:a16="http://schemas.microsoft.com/office/drawing/2014/main" id="{424037D2-5195-38DE-4AF2-BB0176A01E9A}"/>
              </a:ext>
            </a:extLst>
          </p:cNvPr>
          <p:cNvSpPr/>
          <p:nvPr/>
        </p:nvSpPr>
        <p:spPr>
          <a:xfrm>
            <a:off x="7230548" y="4251155"/>
            <a:ext cx="288951" cy="28883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7" name="Pie 156">
            <a:extLst>
              <a:ext uri="{FF2B5EF4-FFF2-40B4-BE49-F238E27FC236}">
                <a16:creationId xmlns:a16="http://schemas.microsoft.com/office/drawing/2014/main" id="{1A64CE4F-3769-AF14-4D4C-19FEE61E4B5E}"/>
              </a:ext>
            </a:extLst>
          </p:cNvPr>
          <p:cNvSpPr/>
          <p:nvPr/>
        </p:nvSpPr>
        <p:spPr>
          <a:xfrm rot="16200000">
            <a:off x="7230545" y="4251150"/>
            <a:ext cx="288951" cy="288835"/>
          </a:xfrm>
          <a:prstGeom prst="pie">
            <a:avLst>
              <a:gd name="adj1" fmla="val 0"/>
              <a:gd name="adj2" fmla="val 10786395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A19A883B-4E86-8EB0-961A-0C99F5FEE9F2}"/>
              </a:ext>
            </a:extLst>
          </p:cNvPr>
          <p:cNvSpPr/>
          <p:nvPr/>
        </p:nvSpPr>
        <p:spPr>
          <a:xfrm>
            <a:off x="8313827" y="3810238"/>
            <a:ext cx="288951" cy="28883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9" name="Pie 158">
            <a:extLst>
              <a:ext uri="{FF2B5EF4-FFF2-40B4-BE49-F238E27FC236}">
                <a16:creationId xmlns:a16="http://schemas.microsoft.com/office/drawing/2014/main" id="{9F433943-3B2C-9DC8-68B6-A642C2DB5F59}"/>
              </a:ext>
            </a:extLst>
          </p:cNvPr>
          <p:cNvSpPr/>
          <p:nvPr/>
        </p:nvSpPr>
        <p:spPr>
          <a:xfrm rot="16200000">
            <a:off x="8313824" y="3810233"/>
            <a:ext cx="288951" cy="288835"/>
          </a:xfrm>
          <a:prstGeom prst="pie">
            <a:avLst>
              <a:gd name="adj1" fmla="val 0"/>
              <a:gd name="adj2" fmla="val 10786395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7586B6FF-9F3B-F38E-5F06-E0EE52020D1B}"/>
              </a:ext>
            </a:extLst>
          </p:cNvPr>
          <p:cNvSpPr/>
          <p:nvPr/>
        </p:nvSpPr>
        <p:spPr>
          <a:xfrm>
            <a:off x="8311216" y="4251150"/>
            <a:ext cx="288951" cy="28883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1" name="Pie 160">
            <a:extLst>
              <a:ext uri="{FF2B5EF4-FFF2-40B4-BE49-F238E27FC236}">
                <a16:creationId xmlns:a16="http://schemas.microsoft.com/office/drawing/2014/main" id="{A76501DD-F7D6-F4C5-7A6C-35EF225E0B89}"/>
              </a:ext>
            </a:extLst>
          </p:cNvPr>
          <p:cNvSpPr/>
          <p:nvPr/>
        </p:nvSpPr>
        <p:spPr>
          <a:xfrm rot="16200000">
            <a:off x="8311221" y="4251148"/>
            <a:ext cx="288951" cy="288836"/>
          </a:xfrm>
          <a:prstGeom prst="pie">
            <a:avLst>
              <a:gd name="adj1" fmla="val 0"/>
              <a:gd name="adj2" fmla="val 16227977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16FC54B2-FAE1-57BB-B710-A7E0A706D665}"/>
              </a:ext>
            </a:extLst>
          </p:cNvPr>
          <p:cNvSpPr/>
          <p:nvPr/>
        </p:nvSpPr>
        <p:spPr>
          <a:xfrm>
            <a:off x="9397232" y="3810182"/>
            <a:ext cx="288951" cy="28883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3" name="Pie 162">
            <a:extLst>
              <a:ext uri="{FF2B5EF4-FFF2-40B4-BE49-F238E27FC236}">
                <a16:creationId xmlns:a16="http://schemas.microsoft.com/office/drawing/2014/main" id="{9D670B3D-39D0-33B0-5703-9512CFAB00E1}"/>
              </a:ext>
            </a:extLst>
          </p:cNvPr>
          <p:cNvSpPr/>
          <p:nvPr/>
        </p:nvSpPr>
        <p:spPr>
          <a:xfrm rot="16200000">
            <a:off x="9397237" y="3810180"/>
            <a:ext cx="288951" cy="288836"/>
          </a:xfrm>
          <a:prstGeom prst="pie">
            <a:avLst>
              <a:gd name="adj1" fmla="val 0"/>
              <a:gd name="adj2" fmla="val 16227977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673A9E02-D898-BCC3-EA02-E0CC6280C46C}"/>
              </a:ext>
            </a:extLst>
          </p:cNvPr>
          <p:cNvSpPr/>
          <p:nvPr/>
        </p:nvSpPr>
        <p:spPr>
          <a:xfrm>
            <a:off x="9397232" y="4251149"/>
            <a:ext cx="288951" cy="28883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5" name="Pie 164">
            <a:extLst>
              <a:ext uri="{FF2B5EF4-FFF2-40B4-BE49-F238E27FC236}">
                <a16:creationId xmlns:a16="http://schemas.microsoft.com/office/drawing/2014/main" id="{71BECA43-4CA4-76F6-0235-90881684C5F3}"/>
              </a:ext>
            </a:extLst>
          </p:cNvPr>
          <p:cNvSpPr/>
          <p:nvPr/>
        </p:nvSpPr>
        <p:spPr>
          <a:xfrm rot="16200000">
            <a:off x="9397237" y="4251147"/>
            <a:ext cx="288951" cy="288836"/>
          </a:xfrm>
          <a:prstGeom prst="pie">
            <a:avLst>
              <a:gd name="adj1" fmla="val 0"/>
              <a:gd name="adj2" fmla="val 16227977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Pie 3">
            <a:extLst>
              <a:ext uri="{FF2B5EF4-FFF2-40B4-BE49-F238E27FC236}">
                <a16:creationId xmlns:a16="http://schemas.microsoft.com/office/drawing/2014/main" id="{00EE8941-4306-4964-8483-A6A01A27E8D5}"/>
              </a:ext>
            </a:extLst>
          </p:cNvPr>
          <p:cNvSpPr/>
          <p:nvPr/>
        </p:nvSpPr>
        <p:spPr>
          <a:xfrm rot="16200000">
            <a:off x="2883453" y="3824700"/>
            <a:ext cx="288951" cy="288835"/>
          </a:xfrm>
          <a:prstGeom prst="pie">
            <a:avLst>
              <a:gd name="adj1" fmla="val 0"/>
              <a:gd name="adj2" fmla="val 10786395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752C088-3BEB-7E1B-ECF0-B6A3BEB349C6}"/>
              </a:ext>
            </a:extLst>
          </p:cNvPr>
          <p:cNvSpPr/>
          <p:nvPr/>
        </p:nvSpPr>
        <p:spPr>
          <a:xfrm>
            <a:off x="5035843" y="3824767"/>
            <a:ext cx="288951" cy="28883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Pie 45">
            <a:extLst>
              <a:ext uri="{FF2B5EF4-FFF2-40B4-BE49-F238E27FC236}">
                <a16:creationId xmlns:a16="http://schemas.microsoft.com/office/drawing/2014/main" id="{EF9638FF-94B3-B0B3-6D52-7BA75B2BF386}"/>
              </a:ext>
            </a:extLst>
          </p:cNvPr>
          <p:cNvSpPr/>
          <p:nvPr/>
        </p:nvSpPr>
        <p:spPr>
          <a:xfrm rot="16200000">
            <a:off x="5035842" y="3824700"/>
            <a:ext cx="288951" cy="288835"/>
          </a:xfrm>
          <a:prstGeom prst="pie">
            <a:avLst>
              <a:gd name="adj1" fmla="val 0"/>
              <a:gd name="adj2" fmla="val 10786395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746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font, line, screenshot&#10;&#10;Description automatically generated">
            <a:extLst>
              <a:ext uri="{FF2B5EF4-FFF2-40B4-BE49-F238E27FC236}">
                <a16:creationId xmlns:a16="http://schemas.microsoft.com/office/drawing/2014/main" id="{A8C32F70-B9EF-EFEE-652D-622382D15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6" y="1339768"/>
            <a:ext cx="12065567" cy="417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819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47</Words>
  <Application>Microsoft Macintosh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ats</dc:creator>
  <cp:lastModifiedBy>Microsoft Office User</cp:lastModifiedBy>
  <cp:revision>26</cp:revision>
  <dcterms:created xsi:type="dcterms:W3CDTF">2017-12-14T11:20:06Z</dcterms:created>
  <dcterms:modified xsi:type="dcterms:W3CDTF">2023-05-29T15:17:02Z</dcterms:modified>
</cp:coreProperties>
</file>