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0"/>
    <p:restoredTop sz="94670"/>
  </p:normalViewPr>
  <p:slideViewPr>
    <p:cSldViewPr snapToGrid="0">
      <p:cViewPr>
        <p:scale>
          <a:sx n="119" d="100"/>
          <a:sy n="119" d="100"/>
        </p:scale>
        <p:origin x="8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9B5DF-ACA7-474B-8A6C-EF701D77FE00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CF5435-28DB-F94B-B1B6-25BF14D4FD86}">
      <dgm:prSet phldrT="[Text]" custT="1"/>
      <dgm:spPr>
        <a:solidFill>
          <a:srgbClr val="92D050"/>
        </a:solidFill>
      </dgm:spPr>
      <dgm:t>
        <a:bodyPr/>
        <a:lstStyle/>
        <a:p>
          <a:r>
            <a:rPr lang="en-GB" sz="700" dirty="0"/>
            <a:t>TrueCrypt</a:t>
          </a:r>
        </a:p>
      </dgm:t>
    </dgm:pt>
    <dgm:pt modelId="{C6AF6BCE-1273-DA4D-9358-2D051A973B4C}" type="parTrans" cxnId="{E30BBC4E-7D18-F748-AB95-B87F6D469D72}">
      <dgm:prSet/>
      <dgm:spPr/>
      <dgm:t>
        <a:bodyPr/>
        <a:lstStyle/>
        <a:p>
          <a:endParaRPr lang="en-GB" sz="700"/>
        </a:p>
      </dgm:t>
    </dgm:pt>
    <dgm:pt modelId="{57A8BAE9-1294-FB49-A1FA-7C9F6A0EC0C0}" type="sibTrans" cxnId="{E30BBC4E-7D18-F748-AB95-B87F6D469D72}">
      <dgm:prSet custT="1"/>
      <dgm:spPr/>
      <dgm:t>
        <a:bodyPr/>
        <a:lstStyle/>
        <a:p>
          <a:pPr algn="ctr"/>
          <a:r>
            <a:rPr lang="en-GB" sz="700" dirty="0"/>
            <a:t>Has vulnerabilities of severities:</a:t>
          </a:r>
        </a:p>
      </dgm:t>
    </dgm:pt>
    <dgm:pt modelId="{1A21A8C1-CD3B-7D45-8703-4DD3E05293B2}" type="asst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700" dirty="0"/>
            <a:t>Informational</a:t>
          </a:r>
        </a:p>
      </dgm:t>
    </dgm:pt>
    <dgm:pt modelId="{7273746A-9B8A-D145-8090-11E6F5B62390}" type="parTrans" cxnId="{09C24F04-B92D-8541-A4EB-443D10B4FC2B}">
      <dgm:prSet/>
      <dgm:spPr/>
      <dgm:t>
        <a:bodyPr/>
        <a:lstStyle/>
        <a:p>
          <a:endParaRPr lang="en-GB" sz="700"/>
        </a:p>
      </dgm:t>
    </dgm:pt>
    <dgm:pt modelId="{2DF4169E-5803-AF41-B0FC-AC368C22A5D6}" type="sibTrans" cxnId="{09C24F04-B92D-8541-A4EB-443D10B4FC2B}">
      <dgm:prSet custT="1"/>
      <dgm:spPr/>
      <dgm:t>
        <a:bodyPr/>
        <a:lstStyle/>
        <a:p>
          <a:r>
            <a:rPr lang="en-GB" sz="600" dirty="0"/>
            <a:t>Of classes:</a:t>
          </a:r>
        </a:p>
      </dgm:t>
    </dgm:pt>
    <dgm:pt modelId="{6FB8BA4E-ECD4-0C4B-8856-65C74C2BFCBE}" type="asst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700" dirty="0"/>
            <a:t>Low</a:t>
          </a:r>
        </a:p>
      </dgm:t>
    </dgm:pt>
    <dgm:pt modelId="{1C0AFB05-2B83-474A-9F07-1C419269CA07}" type="parTrans" cxnId="{DC4D8095-F360-2641-99B2-AA9E8D52C37F}">
      <dgm:prSet/>
      <dgm:spPr/>
      <dgm:t>
        <a:bodyPr/>
        <a:lstStyle/>
        <a:p>
          <a:endParaRPr lang="en-GB" sz="700"/>
        </a:p>
      </dgm:t>
    </dgm:pt>
    <dgm:pt modelId="{8F940B28-F4A3-2847-B77F-0A6E5E0C23E0}" type="sibTrans" cxnId="{DC4D8095-F360-2641-99B2-AA9E8D52C37F}">
      <dgm:prSet custT="1"/>
      <dgm:spPr/>
      <dgm:t>
        <a:bodyPr/>
        <a:lstStyle/>
        <a:p>
          <a:r>
            <a:rPr lang="en-GB" sz="600" dirty="0"/>
            <a:t>Of classes:</a:t>
          </a:r>
        </a:p>
      </dgm:t>
    </dgm:pt>
    <dgm:pt modelId="{63C6A99D-5708-7E49-BAE4-7C3737102936}" type="asst">
      <dgm:prSet custT="1"/>
      <dgm:spPr>
        <a:solidFill>
          <a:schemeClr val="accent2"/>
        </a:solidFill>
      </dgm:spPr>
      <dgm:t>
        <a:bodyPr/>
        <a:lstStyle/>
        <a:p>
          <a:r>
            <a:rPr lang="en-GB" sz="700" dirty="0"/>
            <a:t>Medium</a:t>
          </a:r>
        </a:p>
      </dgm:t>
    </dgm:pt>
    <dgm:pt modelId="{5E25769E-ADDD-A947-80F4-26AF3AF269EE}" type="parTrans" cxnId="{D4CD1C31-D0FC-7148-B5F1-5565B3E05155}">
      <dgm:prSet/>
      <dgm:spPr/>
      <dgm:t>
        <a:bodyPr/>
        <a:lstStyle/>
        <a:p>
          <a:endParaRPr lang="en-GB" sz="700"/>
        </a:p>
      </dgm:t>
    </dgm:pt>
    <dgm:pt modelId="{B6C85F1B-B74D-764D-8219-53E5C97C89C7}" type="sibTrans" cxnId="{D4CD1C31-D0FC-7148-B5F1-5565B3E05155}">
      <dgm:prSet custT="1"/>
      <dgm:spPr/>
      <dgm:t>
        <a:bodyPr/>
        <a:lstStyle/>
        <a:p>
          <a:r>
            <a:rPr lang="en-GB" sz="700" dirty="0"/>
            <a:t>Of classes</a:t>
          </a:r>
        </a:p>
      </dgm:t>
    </dgm:pt>
    <dgm:pt modelId="{D4403C65-6D34-D640-870C-2AF114DDDF80}" type="asst">
      <dgm:prSet phldrT="[Text]" custT="1"/>
      <dgm:spPr>
        <a:solidFill>
          <a:srgbClr val="7030A0"/>
        </a:solidFill>
      </dgm:spPr>
      <dgm:t>
        <a:bodyPr/>
        <a:lstStyle/>
        <a:p>
          <a:r>
            <a:rPr lang="en-GB" sz="600" dirty="0"/>
            <a:t>Data exposure</a:t>
          </a:r>
        </a:p>
      </dgm:t>
    </dgm:pt>
    <dgm:pt modelId="{68FA50C5-17A9-4843-86B8-07EA288F9340}" type="parTrans" cxnId="{2E0AE33E-4B39-2C45-8C37-885CF826B0D5}">
      <dgm:prSet/>
      <dgm:spPr/>
      <dgm:t>
        <a:bodyPr/>
        <a:lstStyle/>
        <a:p>
          <a:endParaRPr lang="en-GB" sz="700"/>
        </a:p>
      </dgm:t>
    </dgm:pt>
    <dgm:pt modelId="{00CC828E-1B64-AA45-B090-E8BFC4BCABA2}" type="sibTrans" cxnId="{2E0AE33E-4B39-2C45-8C37-885CF826B0D5}">
      <dgm:prSet custT="1"/>
      <dgm:spPr/>
      <dgm:t>
        <a:bodyPr/>
        <a:lstStyle/>
        <a:p>
          <a:r>
            <a:rPr lang="en-GB" sz="600" dirty="0"/>
            <a:t>Is related to:</a:t>
          </a:r>
        </a:p>
      </dgm:t>
    </dgm:pt>
    <dgm:pt modelId="{2BBCA1EB-CA22-DF4E-8796-7FA66DCC9A8C}" type="asst">
      <dgm:prSet phldrT="[Text]" custT="1"/>
      <dgm:spPr>
        <a:solidFill>
          <a:srgbClr val="7030A0"/>
        </a:solidFill>
      </dgm:spPr>
      <dgm:t>
        <a:bodyPr/>
        <a:lstStyle/>
        <a:p>
          <a:r>
            <a:rPr lang="en-GB" sz="700" dirty="0"/>
            <a:t>Data validation</a:t>
          </a:r>
        </a:p>
      </dgm:t>
    </dgm:pt>
    <dgm:pt modelId="{70B2CBB5-1A8F-DE4A-B4C8-864AFE3F2893}" type="parTrans" cxnId="{B7D60E76-BFF9-724C-BFA7-875FD2D037C3}">
      <dgm:prSet/>
      <dgm:spPr/>
      <dgm:t>
        <a:bodyPr/>
        <a:lstStyle/>
        <a:p>
          <a:endParaRPr lang="en-GB" sz="700"/>
        </a:p>
      </dgm:t>
    </dgm:pt>
    <dgm:pt modelId="{B7D11B5A-48EC-2F46-8FB0-60B253A98870}" type="sibTrans" cxnId="{B7D60E76-BFF9-724C-BFA7-875FD2D037C3}">
      <dgm:prSet custT="1"/>
      <dgm:spPr/>
      <dgm:t>
        <a:bodyPr/>
        <a:lstStyle/>
        <a:p>
          <a:r>
            <a:rPr lang="en-GB" sz="700" dirty="0"/>
            <a:t>Is related to:</a:t>
          </a:r>
        </a:p>
      </dgm:t>
    </dgm:pt>
    <dgm:pt modelId="{93707236-80A0-8540-AAFB-37051F34F466}" type="asst">
      <dgm:prSet phldrT="[Text]" custT="1"/>
      <dgm:spPr>
        <a:solidFill>
          <a:srgbClr val="7030A0"/>
        </a:solidFill>
      </dgm:spPr>
      <dgm:t>
        <a:bodyPr/>
        <a:lstStyle/>
        <a:p>
          <a:r>
            <a:rPr lang="en-GB" sz="700" dirty="0"/>
            <a:t>Denial of service (DoS)</a:t>
          </a:r>
        </a:p>
      </dgm:t>
    </dgm:pt>
    <dgm:pt modelId="{014D0349-2B24-4840-8C28-7BEC535493B2}" type="parTrans" cxnId="{B48D07D4-EA57-6E43-9E22-C75610508878}">
      <dgm:prSet/>
      <dgm:spPr/>
      <dgm:t>
        <a:bodyPr/>
        <a:lstStyle/>
        <a:p>
          <a:endParaRPr lang="en-GB" sz="700"/>
        </a:p>
      </dgm:t>
    </dgm:pt>
    <dgm:pt modelId="{1F2CEE2A-1099-3A46-BE0D-9B228A47A3DC}" type="sibTrans" cxnId="{B48D07D4-EA57-6E43-9E22-C75610508878}">
      <dgm:prSet custT="1"/>
      <dgm:spPr/>
      <dgm:t>
        <a:bodyPr/>
        <a:lstStyle/>
        <a:p>
          <a:r>
            <a:rPr lang="en-GB" sz="700" dirty="0"/>
            <a:t>Is related to:</a:t>
          </a:r>
        </a:p>
      </dgm:t>
    </dgm:pt>
    <dgm:pt modelId="{6AC9BA88-136D-4C40-AE51-32AA38D9A45A}" type="asst">
      <dgm:prSet custT="1"/>
      <dgm:spPr>
        <a:solidFill>
          <a:srgbClr val="7030A0"/>
        </a:solidFill>
      </dgm:spPr>
      <dgm:t>
        <a:bodyPr/>
        <a:lstStyle/>
        <a:p>
          <a:r>
            <a:rPr lang="en-GB" sz="700" dirty="0"/>
            <a:t>Cryptography</a:t>
          </a:r>
        </a:p>
      </dgm:t>
    </dgm:pt>
    <dgm:pt modelId="{ADEA955E-D258-F249-894E-B2B6F10C1E32}" type="parTrans" cxnId="{D714FFA1-6E22-8E44-8277-5EE254FF00F9}">
      <dgm:prSet/>
      <dgm:spPr/>
      <dgm:t>
        <a:bodyPr/>
        <a:lstStyle/>
        <a:p>
          <a:endParaRPr lang="en-GB" sz="700"/>
        </a:p>
      </dgm:t>
    </dgm:pt>
    <dgm:pt modelId="{589DBF82-0D50-A345-A9F0-35C6D64439E6}" type="sibTrans" cxnId="{D714FFA1-6E22-8E44-8277-5EE254FF00F9}">
      <dgm:prSet custT="1"/>
      <dgm:spPr/>
      <dgm:t>
        <a:bodyPr/>
        <a:lstStyle/>
        <a:p>
          <a:r>
            <a:rPr lang="en-GB" sz="700" dirty="0"/>
            <a:t>Is related to:</a:t>
          </a:r>
        </a:p>
      </dgm:t>
    </dgm:pt>
    <dgm:pt modelId="{3C7799CB-3372-6842-991E-37C6F6A14D63}" type="asst">
      <dgm:prSet custT="1"/>
      <dgm:spPr>
        <a:solidFill>
          <a:srgbClr val="7030A0"/>
        </a:solidFill>
      </dgm:spPr>
      <dgm:t>
        <a:bodyPr/>
        <a:lstStyle/>
        <a:p>
          <a:r>
            <a:rPr lang="en-GB" sz="700" dirty="0"/>
            <a:t>Data exposure</a:t>
          </a:r>
        </a:p>
      </dgm:t>
    </dgm:pt>
    <dgm:pt modelId="{B192BFB5-64E3-0F42-834C-A2BABD315B25}" type="parTrans" cxnId="{8667DB22-13BC-954B-9A66-E026246EDE62}">
      <dgm:prSet/>
      <dgm:spPr/>
      <dgm:t>
        <a:bodyPr/>
        <a:lstStyle/>
        <a:p>
          <a:endParaRPr lang="en-GB" sz="700"/>
        </a:p>
      </dgm:t>
    </dgm:pt>
    <dgm:pt modelId="{C9FB0FF3-2918-D54F-A9E6-0FA38FF94C2B}" type="sibTrans" cxnId="{8667DB22-13BC-954B-9A66-E026246EDE62}">
      <dgm:prSet custT="1"/>
      <dgm:spPr/>
      <dgm:t>
        <a:bodyPr/>
        <a:lstStyle/>
        <a:p>
          <a:r>
            <a:rPr lang="en-GB" sz="700" dirty="0"/>
            <a:t>Is related to:</a:t>
          </a:r>
        </a:p>
      </dgm:t>
    </dgm:pt>
    <dgm:pt modelId="{CA1A5B54-9DFE-AB46-B737-3AAA7424E83C}" type="asst">
      <dgm:prSet custT="1"/>
      <dgm:spPr>
        <a:solidFill>
          <a:srgbClr val="7030A0"/>
        </a:solidFill>
      </dgm:spPr>
      <dgm:t>
        <a:bodyPr/>
        <a:lstStyle/>
        <a:p>
          <a:r>
            <a:rPr lang="en-GB" sz="700" dirty="0"/>
            <a:t>Data validation</a:t>
          </a:r>
        </a:p>
      </dgm:t>
    </dgm:pt>
    <dgm:pt modelId="{D423E11B-F316-7D4C-836A-43F890EF8365}" type="parTrans" cxnId="{17190C47-DF97-B44A-B2E5-A712CE32B8D8}">
      <dgm:prSet/>
      <dgm:spPr/>
      <dgm:t>
        <a:bodyPr/>
        <a:lstStyle/>
        <a:p>
          <a:endParaRPr lang="en-GB" sz="700"/>
        </a:p>
      </dgm:t>
    </dgm:pt>
    <dgm:pt modelId="{812A40E0-170D-0D40-A05C-AAE5C6126453}" type="sibTrans" cxnId="{17190C47-DF97-B44A-B2E5-A712CE32B8D8}">
      <dgm:prSet custT="1"/>
      <dgm:spPr/>
      <dgm:t>
        <a:bodyPr/>
        <a:lstStyle/>
        <a:p>
          <a:r>
            <a:rPr lang="en-GB" sz="600" dirty="0"/>
            <a:t>Is related to:</a:t>
          </a:r>
        </a:p>
      </dgm:t>
    </dgm:pt>
    <dgm:pt modelId="{BFEA67B1-770F-B44D-9013-A00388A75F41}" type="asst">
      <dgm:prSet phldrT="[Text]" custT="1"/>
      <dgm:spPr>
        <a:solidFill>
          <a:srgbClr val="7030A0"/>
        </a:solidFill>
      </dgm:spPr>
      <dgm:t>
        <a:bodyPr/>
        <a:lstStyle/>
        <a:p>
          <a:r>
            <a:rPr lang="en-GB" sz="650" dirty="0"/>
            <a:t>Data validation</a:t>
          </a:r>
        </a:p>
      </dgm:t>
    </dgm:pt>
    <dgm:pt modelId="{0A9A5DE9-8C83-C541-80DA-757EE8B71679}" type="parTrans" cxnId="{4BFE6D6D-42F6-B944-84C2-2884178A22B5}">
      <dgm:prSet/>
      <dgm:spPr/>
      <dgm:t>
        <a:bodyPr/>
        <a:lstStyle/>
        <a:p>
          <a:endParaRPr lang="en-GB" sz="700"/>
        </a:p>
      </dgm:t>
    </dgm:pt>
    <dgm:pt modelId="{EBF174B3-FD33-B54B-B0C2-112ADA67A491}" type="sibTrans" cxnId="{4BFE6D6D-42F6-B944-84C2-2884178A22B5}">
      <dgm:prSet custT="1"/>
      <dgm:spPr/>
      <dgm:t>
        <a:bodyPr/>
        <a:lstStyle/>
        <a:p>
          <a:r>
            <a:rPr lang="en-GB" sz="600" dirty="0"/>
            <a:t>Is related to:</a:t>
          </a:r>
        </a:p>
      </dgm:t>
    </dgm:pt>
    <dgm:pt modelId="{2728E864-A188-6943-B75A-44D1811810AB}" type="asst">
      <dgm:prSet phldrT="[Text]" custT="1"/>
      <dgm:spPr>
        <a:solidFill>
          <a:srgbClr val="7030A0"/>
        </a:solidFill>
      </dgm:spPr>
      <dgm:t>
        <a:bodyPr/>
        <a:lstStyle/>
        <a:p>
          <a:r>
            <a:rPr lang="en-GB" sz="700" dirty="0"/>
            <a:t>Denial of service (DoS)</a:t>
          </a:r>
        </a:p>
      </dgm:t>
    </dgm:pt>
    <dgm:pt modelId="{EF6A4878-DB81-964C-84C5-51DEEF3E4B68}" type="parTrans" cxnId="{4E376B0F-8514-B342-A2E6-990B2BFCE9D2}">
      <dgm:prSet/>
      <dgm:spPr/>
      <dgm:t>
        <a:bodyPr/>
        <a:lstStyle/>
        <a:p>
          <a:endParaRPr lang="en-GB" sz="700"/>
        </a:p>
      </dgm:t>
    </dgm:pt>
    <dgm:pt modelId="{E3095D10-D91D-5346-99D4-2FAAF4313695}" type="sibTrans" cxnId="{4E376B0F-8514-B342-A2E6-990B2BFCE9D2}">
      <dgm:prSet custT="1"/>
      <dgm:spPr/>
      <dgm:t>
        <a:bodyPr/>
        <a:lstStyle/>
        <a:p>
          <a:r>
            <a:rPr lang="en-GB" sz="700" dirty="0"/>
            <a:t>Is related to:</a:t>
          </a:r>
        </a:p>
      </dgm:t>
    </dgm:pt>
    <dgm:pt modelId="{BB315096-A17F-A645-85A7-C9B2812C8916}" type="asst">
      <dgm:prSet phldrT="[Text]" custT="1"/>
      <dgm:spPr>
        <a:solidFill>
          <a:srgbClr val="7030A0"/>
        </a:solidFill>
      </dgm:spPr>
      <dgm:t>
        <a:bodyPr/>
        <a:lstStyle/>
        <a:p>
          <a:r>
            <a:rPr lang="en-GB" sz="700" dirty="0"/>
            <a:t>Error reporting</a:t>
          </a:r>
        </a:p>
      </dgm:t>
    </dgm:pt>
    <dgm:pt modelId="{92DF6116-D0EF-644F-911E-511AAFB52C75}" type="parTrans" cxnId="{D52A8232-C524-D94E-A167-030BDCE41FAB}">
      <dgm:prSet/>
      <dgm:spPr/>
      <dgm:t>
        <a:bodyPr/>
        <a:lstStyle/>
        <a:p>
          <a:endParaRPr lang="en-GB" sz="700"/>
        </a:p>
      </dgm:t>
    </dgm:pt>
    <dgm:pt modelId="{D24DDC2B-03A7-2042-BCC2-BDD319DC5572}" type="sibTrans" cxnId="{D52A8232-C524-D94E-A167-030BDCE41FAB}">
      <dgm:prSet custT="1"/>
      <dgm:spPr/>
      <dgm:t>
        <a:bodyPr/>
        <a:lstStyle/>
        <a:p>
          <a:r>
            <a:rPr lang="en-GB" sz="700" dirty="0"/>
            <a:t>Is related to:</a:t>
          </a:r>
        </a:p>
      </dgm:t>
    </dgm:pt>
    <dgm:pt modelId="{04946963-BB93-064F-B516-626DF1004A30}" type="asst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700" dirty="0" err="1"/>
            <a:t>MountVolume</a:t>
          </a:r>
          <a:r>
            <a:rPr lang="en-GB" sz="700" dirty="0"/>
            <a:t>() device check bypass</a:t>
          </a:r>
        </a:p>
      </dgm:t>
    </dgm:pt>
    <dgm:pt modelId="{ACBD68C0-72BA-364F-A9BC-BA791786D180}" type="parTrans" cxnId="{4385C7BE-F68C-DA4E-913A-836A51691894}">
      <dgm:prSet/>
      <dgm:spPr/>
      <dgm:t>
        <a:bodyPr/>
        <a:lstStyle/>
        <a:p>
          <a:endParaRPr lang="en-GB" sz="700"/>
        </a:p>
      </dgm:t>
    </dgm:pt>
    <dgm:pt modelId="{D7B8DC6F-902B-3849-B533-1EF40DC407C3}" type="sibTrans" cxnId="{4385C7BE-F68C-DA4E-913A-836A51691894}">
      <dgm:prSet custT="1"/>
      <dgm:spPr/>
      <dgm:t>
        <a:bodyPr/>
        <a:lstStyle/>
        <a:p>
          <a:r>
            <a:rPr lang="en-GB" sz="700" dirty="0"/>
            <a:t>Due to the factor:</a:t>
          </a:r>
        </a:p>
      </dgm:t>
    </dgm:pt>
    <dgm:pt modelId="{E2452E96-5A80-824D-A2B6-8AC2DC9E0EB5}" type="asst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700" dirty="0" err="1"/>
            <a:t>GetWipePassCount</a:t>
          </a:r>
          <a:r>
            <a:rPr lang="en-GB" sz="700" dirty="0"/>
            <a:t>() / </a:t>
          </a:r>
          <a:r>
            <a:rPr lang="en-GB" sz="700" dirty="0" err="1"/>
            <a:t>WipeBuffer</a:t>
          </a:r>
          <a:r>
            <a:rPr lang="en-GB" sz="700" dirty="0"/>
            <a:t>() can cause BSOD</a:t>
          </a:r>
        </a:p>
      </dgm:t>
    </dgm:pt>
    <dgm:pt modelId="{1C0543A1-D91E-BA44-8CD4-285DB2895FBC}" type="parTrans" cxnId="{C444580E-256E-D84F-96D6-7C6E474B77A2}">
      <dgm:prSet/>
      <dgm:spPr/>
      <dgm:t>
        <a:bodyPr/>
        <a:lstStyle/>
        <a:p>
          <a:endParaRPr lang="en-GB" sz="700"/>
        </a:p>
      </dgm:t>
    </dgm:pt>
    <dgm:pt modelId="{2151E8FD-9D84-7C49-9C08-6B7FC84ACC5F}" type="sibTrans" cxnId="{C444580E-256E-D84F-96D6-7C6E474B77A2}">
      <dgm:prSet custT="1"/>
      <dgm:spPr/>
      <dgm:t>
        <a:bodyPr/>
        <a:lstStyle/>
        <a:p>
          <a:r>
            <a:rPr lang="en-GB" sz="700" dirty="0"/>
            <a:t>Due to the factor:</a:t>
          </a:r>
        </a:p>
      </dgm:t>
    </dgm:pt>
    <dgm:pt modelId="{58E2DAFB-637A-BD40-8BCD-FCDD6D907347}" type="asst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700" dirty="0" err="1"/>
            <a:t>EncryptDataUnits</a:t>
          </a:r>
          <a:r>
            <a:rPr lang="en-GB" sz="700" dirty="0"/>
            <a:t>() lacks error handling</a:t>
          </a:r>
        </a:p>
      </dgm:t>
    </dgm:pt>
    <dgm:pt modelId="{448E5E28-491E-8A4F-B174-35CCE9E03799}" type="parTrans" cxnId="{60519184-E646-704F-9D04-91A39E0F3136}">
      <dgm:prSet/>
      <dgm:spPr/>
      <dgm:t>
        <a:bodyPr/>
        <a:lstStyle/>
        <a:p>
          <a:endParaRPr lang="en-GB" sz="700"/>
        </a:p>
      </dgm:t>
    </dgm:pt>
    <dgm:pt modelId="{BB39BB64-2C7F-7E43-9CC8-D16A615299D7}" type="sibTrans" cxnId="{60519184-E646-704F-9D04-91A39E0F3136}">
      <dgm:prSet custT="1"/>
      <dgm:spPr/>
      <dgm:t>
        <a:bodyPr/>
        <a:lstStyle/>
        <a:p>
          <a:r>
            <a:rPr lang="en-GB" sz="700" dirty="0"/>
            <a:t>Due to the factor:</a:t>
          </a:r>
        </a:p>
      </dgm:t>
    </dgm:pt>
    <dgm:pt modelId="{6066342C-FEC3-2D46-BE45-2F922FABA4B0}" type="asst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600" dirty="0"/>
            <a:t>TC_IOCTL_GET_SYSTEM_DRIVE_DUMP_CONFIG kernel pointer disclosure</a:t>
          </a:r>
        </a:p>
      </dgm:t>
    </dgm:pt>
    <dgm:pt modelId="{E4434942-FED3-DA42-A29A-EDCACFBE033E}" type="parTrans" cxnId="{198D32FD-85CC-A840-AF2D-68F71DBD861A}">
      <dgm:prSet/>
      <dgm:spPr/>
      <dgm:t>
        <a:bodyPr/>
        <a:lstStyle/>
        <a:p>
          <a:endParaRPr lang="en-GB" sz="700"/>
        </a:p>
      </dgm:t>
    </dgm:pt>
    <dgm:pt modelId="{E6D7E37E-9335-704C-9202-5B6BA0D40125}" type="sibTrans" cxnId="{198D32FD-85CC-A840-AF2D-68F71DBD861A}">
      <dgm:prSet custT="1"/>
      <dgm:spPr/>
      <dgm:t>
        <a:bodyPr/>
        <a:lstStyle/>
        <a:p>
          <a:r>
            <a:rPr lang="en-GB" sz="600" dirty="0"/>
            <a:t>Due to the factor:</a:t>
          </a:r>
        </a:p>
      </dgm:t>
    </dgm:pt>
    <dgm:pt modelId="{FB3684C3-E40A-ED45-8454-F4C3371725BF}" type="asst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600" dirty="0"/>
            <a:t>TC_IOCTL_OPEN_TEST multiple issues</a:t>
          </a:r>
        </a:p>
      </dgm:t>
    </dgm:pt>
    <dgm:pt modelId="{CCD3016C-5F1A-1241-A4B3-F6E63EA654E5}" type="parTrans" cxnId="{16A3F5F1-ADC4-5847-842C-652ABB0CB0E1}">
      <dgm:prSet/>
      <dgm:spPr/>
      <dgm:t>
        <a:bodyPr/>
        <a:lstStyle/>
        <a:p>
          <a:endParaRPr lang="en-GB" sz="700"/>
        </a:p>
      </dgm:t>
    </dgm:pt>
    <dgm:pt modelId="{CFCDBFAC-5D08-9C46-BFE1-63C213CDB15E}" type="sibTrans" cxnId="{16A3F5F1-ADC4-5847-842C-652ABB0CB0E1}">
      <dgm:prSet custT="1"/>
      <dgm:spPr/>
      <dgm:t>
        <a:bodyPr/>
        <a:lstStyle/>
        <a:p>
          <a:r>
            <a:rPr lang="en-GB" sz="600" dirty="0"/>
            <a:t>Due to the factor:</a:t>
          </a:r>
        </a:p>
      </dgm:t>
    </dgm:pt>
    <dgm:pt modelId="{F35247E1-0BD2-DD43-ACC8-8CAD37D3A673}" type="asst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600" dirty="0"/>
            <a:t>IOCTL_DISK_VERIFY integer overflow</a:t>
          </a:r>
        </a:p>
      </dgm:t>
    </dgm:pt>
    <dgm:pt modelId="{147004D4-6BD8-2344-B942-E348AE1262AB}" type="parTrans" cxnId="{972D4039-7E76-A94E-90C4-150D9C5BA082}">
      <dgm:prSet/>
      <dgm:spPr/>
      <dgm:t>
        <a:bodyPr/>
        <a:lstStyle/>
        <a:p>
          <a:endParaRPr lang="en-GB" sz="700"/>
        </a:p>
      </dgm:t>
    </dgm:pt>
    <dgm:pt modelId="{AAD1BE56-2D1A-724E-8895-99CFB2B6BBF9}" type="sibTrans" cxnId="{972D4039-7E76-A94E-90C4-150D9C5BA082}">
      <dgm:prSet custT="1"/>
      <dgm:spPr/>
      <dgm:t>
        <a:bodyPr/>
        <a:lstStyle/>
        <a:p>
          <a:r>
            <a:rPr lang="en-GB" sz="600" dirty="0"/>
            <a:t>Due to the factor:</a:t>
          </a:r>
        </a:p>
      </dgm:t>
    </dgm:pt>
    <dgm:pt modelId="{A28D12EB-E6B8-B64D-843F-55790D9725FA}" type="asst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700" dirty="0" err="1"/>
            <a:t>MainThreadProc</a:t>
          </a:r>
          <a:r>
            <a:rPr lang="en-GB" sz="700" dirty="0"/>
            <a:t>() integer overflow</a:t>
          </a:r>
        </a:p>
      </dgm:t>
    </dgm:pt>
    <dgm:pt modelId="{9DC134EB-7F22-6B43-9987-2C6979A41D60}" type="parTrans" cxnId="{73228FB6-376B-5641-8BF3-0C0D804C1D67}">
      <dgm:prSet/>
      <dgm:spPr/>
      <dgm:t>
        <a:bodyPr/>
        <a:lstStyle/>
        <a:p>
          <a:endParaRPr lang="en-GB" sz="700"/>
        </a:p>
      </dgm:t>
    </dgm:pt>
    <dgm:pt modelId="{5A5DD36F-9AB3-294C-9428-F19536530DC3}" type="sibTrans" cxnId="{73228FB6-376B-5641-8BF3-0C0D804C1D67}">
      <dgm:prSet custT="1"/>
      <dgm:spPr/>
      <dgm:t>
        <a:bodyPr/>
        <a:lstStyle/>
        <a:p>
          <a:r>
            <a:rPr lang="en-GB" sz="700" dirty="0"/>
            <a:t>Due to the factor:</a:t>
          </a:r>
        </a:p>
      </dgm:t>
    </dgm:pt>
    <dgm:pt modelId="{B5389AE0-6F05-FA43-AFAA-D2B60D90C67F}" type="asst">
      <dgm:prSet custT="1"/>
      <dgm:spPr>
        <a:solidFill>
          <a:srgbClr val="FF0000"/>
        </a:solidFill>
      </dgm:spPr>
      <dgm:t>
        <a:bodyPr/>
        <a:lstStyle/>
        <a:p>
          <a:r>
            <a:rPr lang="en-GB" sz="650" dirty="0"/>
            <a:t>Weak volume header key derivation algorithm</a:t>
          </a:r>
        </a:p>
      </dgm:t>
    </dgm:pt>
    <dgm:pt modelId="{4FA65FD5-19CF-B34F-8DA8-3D5E4EC25700}" type="parTrans" cxnId="{E39F89A4-F5B6-A948-8E29-C04CD2DF6B7A}">
      <dgm:prSet/>
      <dgm:spPr/>
      <dgm:t>
        <a:bodyPr/>
        <a:lstStyle/>
        <a:p>
          <a:endParaRPr lang="en-GB" sz="700"/>
        </a:p>
      </dgm:t>
    </dgm:pt>
    <dgm:pt modelId="{BE86FE02-32E1-3C48-8DA9-6345D82EF361}" type="sibTrans" cxnId="{E39F89A4-F5B6-A948-8E29-C04CD2DF6B7A}">
      <dgm:prSet custT="1"/>
      <dgm:spPr/>
      <dgm:t>
        <a:bodyPr/>
        <a:lstStyle/>
        <a:p>
          <a:r>
            <a:rPr lang="en-GB" sz="700" dirty="0"/>
            <a:t>Due to the factors:</a:t>
          </a:r>
        </a:p>
      </dgm:t>
    </dgm:pt>
    <dgm:pt modelId="{C1F7F615-7366-FA43-A192-7E8004155B8D}" type="asst">
      <dgm:prSet custT="1"/>
      <dgm:spPr>
        <a:solidFill>
          <a:srgbClr val="FF0000"/>
        </a:solidFill>
      </dgm:spPr>
      <dgm:t>
        <a:bodyPr/>
        <a:lstStyle/>
        <a:p>
          <a:r>
            <a:rPr lang="en-GB" sz="700" dirty="0"/>
            <a:t>Sensitive information might be paged out from kernel stacks</a:t>
          </a:r>
        </a:p>
      </dgm:t>
    </dgm:pt>
    <dgm:pt modelId="{7D5DF073-E53B-FC45-86A6-DBB7B1C74AE4}" type="parTrans" cxnId="{5A1E69F4-2F76-E043-9D1D-B863EBD4FEDC}">
      <dgm:prSet/>
      <dgm:spPr/>
      <dgm:t>
        <a:bodyPr/>
        <a:lstStyle/>
        <a:p>
          <a:endParaRPr lang="en-GB" sz="700"/>
        </a:p>
      </dgm:t>
    </dgm:pt>
    <dgm:pt modelId="{F5386F65-AB86-ED43-9B10-AB77CF3D4CD7}" type="sibTrans" cxnId="{5A1E69F4-2F76-E043-9D1D-B863EBD4FEDC}">
      <dgm:prSet custT="1"/>
      <dgm:spPr/>
      <dgm:t>
        <a:bodyPr/>
        <a:lstStyle/>
        <a:p>
          <a:r>
            <a:rPr lang="en-GB" sz="700" dirty="0"/>
            <a:t>Due to the factors:</a:t>
          </a:r>
        </a:p>
      </dgm:t>
    </dgm:pt>
    <dgm:pt modelId="{575E6624-02F2-A943-8A83-7151C7889B54}" type="asst">
      <dgm:prSet custT="1"/>
      <dgm:spPr>
        <a:solidFill>
          <a:srgbClr val="FF0000"/>
        </a:solidFill>
      </dgm:spPr>
      <dgm:t>
        <a:bodyPr/>
        <a:lstStyle/>
        <a:p>
          <a:r>
            <a:rPr lang="en-GB" sz="700" dirty="0"/>
            <a:t>Multiple issues in the bootloader decompressor</a:t>
          </a:r>
        </a:p>
      </dgm:t>
    </dgm:pt>
    <dgm:pt modelId="{76C40BCD-7DFE-8946-AEF0-1754A74B2882}" type="parTrans" cxnId="{DEF769B4-528A-F144-8EA4-7A9F91B1F277}">
      <dgm:prSet/>
      <dgm:spPr/>
      <dgm:t>
        <a:bodyPr/>
        <a:lstStyle/>
        <a:p>
          <a:endParaRPr lang="en-GB" sz="700"/>
        </a:p>
      </dgm:t>
    </dgm:pt>
    <dgm:pt modelId="{DFC065F6-A249-EE43-BCAF-B77B57D4F438}" type="sibTrans" cxnId="{DEF769B4-528A-F144-8EA4-7A9F91B1F277}">
      <dgm:prSet custT="1"/>
      <dgm:spPr/>
      <dgm:t>
        <a:bodyPr/>
        <a:lstStyle/>
        <a:p>
          <a:r>
            <a:rPr lang="en-GB" sz="700" dirty="0"/>
            <a:t>Due to the factors:</a:t>
          </a:r>
        </a:p>
      </dgm:t>
    </dgm:pt>
    <dgm:pt modelId="{16810336-7A60-4F40-8BB9-F69771748FD8}" type="asst">
      <dgm:prSet custT="1"/>
      <dgm:spPr>
        <a:solidFill>
          <a:srgbClr val="FF0000"/>
        </a:solidFill>
      </dgm:spPr>
      <dgm:t>
        <a:bodyPr/>
        <a:lstStyle/>
        <a:p>
          <a:r>
            <a:rPr lang="en-GB" sz="650" dirty="0"/>
            <a:t>Windows kernel driver uses </a:t>
          </a:r>
          <a:r>
            <a:rPr lang="en-GB" sz="650" dirty="0" err="1"/>
            <a:t>memset</a:t>
          </a:r>
          <a:r>
            <a:rPr lang="en-GB" sz="650" dirty="0"/>
            <a:t>() to clear sensitive data</a:t>
          </a:r>
        </a:p>
      </dgm:t>
    </dgm:pt>
    <dgm:pt modelId="{60930BAF-4F60-6F43-AA05-F3F313AC9C6E}" type="parTrans" cxnId="{99E5E2B7-4592-FE46-9379-7610250AD1CD}">
      <dgm:prSet/>
      <dgm:spPr/>
      <dgm:t>
        <a:bodyPr/>
        <a:lstStyle/>
        <a:p>
          <a:endParaRPr lang="en-GB" sz="700"/>
        </a:p>
      </dgm:t>
    </dgm:pt>
    <dgm:pt modelId="{CE518247-11DD-1F4B-992D-4D6550FC5FAD}" type="sibTrans" cxnId="{99E5E2B7-4592-FE46-9379-7610250AD1CD}">
      <dgm:prSet custT="1"/>
      <dgm:spPr/>
      <dgm:t>
        <a:bodyPr/>
        <a:lstStyle/>
        <a:p>
          <a:r>
            <a:rPr lang="en-GB" sz="700" dirty="0"/>
            <a:t>Due to the factors:</a:t>
          </a:r>
        </a:p>
      </dgm:t>
    </dgm:pt>
    <dgm:pt modelId="{9AF1EA04-A096-9148-A844-DE5D0366294B}" type="asst">
      <dgm:prSet custT="1"/>
      <dgm:spPr/>
      <dgm:t>
        <a:bodyPr/>
        <a:lstStyle/>
        <a:p>
          <a:r>
            <a:rPr lang="en-GB" sz="700" dirty="0"/>
            <a:t>Attacker captures encrypted volume</a:t>
          </a:r>
        </a:p>
      </dgm:t>
    </dgm:pt>
    <dgm:pt modelId="{D71B3C6C-6BE7-F447-B5F9-5991889AB45E}" type="parTrans" cxnId="{12D06BA0-F983-264B-8B97-053D21834EDF}">
      <dgm:prSet/>
      <dgm:spPr/>
      <dgm:t>
        <a:bodyPr/>
        <a:lstStyle/>
        <a:p>
          <a:endParaRPr lang="en-GB"/>
        </a:p>
      </dgm:t>
    </dgm:pt>
    <dgm:pt modelId="{19727021-BB6F-EC41-A6F7-F9A17E995AA9}" type="sibTrans" cxnId="{12D06BA0-F983-264B-8B97-053D21834EDF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60C6164F-2CB7-7245-AC70-27CAB6BC16B4}" type="asst">
      <dgm:prSet custT="1"/>
      <dgm:spPr/>
      <dgm:t>
        <a:bodyPr/>
        <a:lstStyle/>
        <a:p>
          <a:r>
            <a:rPr lang="en-GB" sz="700" dirty="0"/>
            <a:t>Offline brute-force and/or dictionary attack</a:t>
          </a:r>
        </a:p>
      </dgm:t>
    </dgm:pt>
    <dgm:pt modelId="{9F6D18CF-AF46-A64C-BE40-CBDBDDF99F73}" type="parTrans" cxnId="{AFB46BF3-4050-BA4D-AAB1-6A16035A9519}">
      <dgm:prSet/>
      <dgm:spPr/>
      <dgm:t>
        <a:bodyPr/>
        <a:lstStyle/>
        <a:p>
          <a:endParaRPr lang="en-GB"/>
        </a:p>
      </dgm:t>
    </dgm:pt>
    <dgm:pt modelId="{3CC2D1A6-8342-164D-990C-59297BFD304D}" type="sibTrans" cxnId="{AFB46BF3-4050-BA4D-AAB1-6A16035A9519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4B0AB3BB-EB38-884E-8A7E-FC53F2D22A7B}" type="asst">
      <dgm:prSet custT="1"/>
      <dgm:spPr/>
      <dgm:t>
        <a:bodyPr/>
        <a:lstStyle/>
        <a:p>
          <a:r>
            <a:rPr lang="en-GB" sz="700" dirty="0"/>
            <a:t>Attacker creates low-memory situation on user's machine</a:t>
          </a:r>
        </a:p>
      </dgm:t>
    </dgm:pt>
    <dgm:pt modelId="{178494F1-3608-604F-B46D-AF8D66AEC071}" type="parTrans" cxnId="{AB9706E0-39F7-B040-AE3D-65B99CBF1FB4}">
      <dgm:prSet/>
      <dgm:spPr/>
      <dgm:t>
        <a:bodyPr/>
        <a:lstStyle/>
        <a:p>
          <a:endParaRPr lang="en-GB"/>
        </a:p>
      </dgm:t>
    </dgm:pt>
    <dgm:pt modelId="{6FF1BC12-B012-9C41-BFFA-0777B012A27E}" type="sibTrans" cxnId="{AB9706E0-39F7-B040-AE3D-65B99CBF1FB4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AF9FCAE8-9392-4046-94D0-72F3AFE06B03}" type="asst">
      <dgm:prSet custT="1"/>
      <dgm:spPr/>
      <dgm:t>
        <a:bodyPr/>
        <a:lstStyle/>
        <a:p>
          <a:r>
            <a:rPr lang="en-GB" sz="700" dirty="0"/>
            <a:t>Attacker gains access to disk and extracts key from page file</a:t>
          </a:r>
        </a:p>
      </dgm:t>
    </dgm:pt>
    <dgm:pt modelId="{395DE8FB-D3AF-A24A-A660-0C9CA50265DB}" type="parTrans" cxnId="{D5358034-7F9B-2C45-A416-A74BCB98E7F3}">
      <dgm:prSet/>
      <dgm:spPr/>
      <dgm:t>
        <a:bodyPr/>
        <a:lstStyle/>
        <a:p>
          <a:endParaRPr lang="en-GB"/>
        </a:p>
      </dgm:t>
    </dgm:pt>
    <dgm:pt modelId="{29445EED-E566-C148-ADD2-ACF1569F2235}" type="sibTrans" cxnId="{D5358034-7F9B-2C45-A416-A74BCB98E7F3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C0D0A01A-0138-8E40-87AA-8D55DD808384}" type="asst">
      <dgm:prSet custT="1"/>
      <dgm:spPr/>
      <dgm:t>
        <a:bodyPr/>
        <a:lstStyle/>
        <a:p>
          <a:r>
            <a:rPr lang="en-GB" sz="700" dirty="0"/>
            <a:t>Attacker modifies compressed bootloader on disk to exploit decompressor</a:t>
          </a:r>
        </a:p>
      </dgm:t>
    </dgm:pt>
    <dgm:pt modelId="{9CFD9496-A48D-CD4F-9072-D38544A0E822}" type="parTrans" cxnId="{DDA6CAF6-C69F-B14D-867B-FD4112B74F3F}">
      <dgm:prSet/>
      <dgm:spPr/>
      <dgm:t>
        <a:bodyPr/>
        <a:lstStyle/>
        <a:p>
          <a:endParaRPr lang="en-GB"/>
        </a:p>
      </dgm:t>
    </dgm:pt>
    <dgm:pt modelId="{13AFDE08-ECBD-6641-9850-B8E753B620A8}" type="sibTrans" cxnId="{DDA6CAF6-C69F-B14D-867B-FD4112B74F3F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B3B8BD67-318A-E54C-8B88-A04B99B95EEF}" type="asst">
      <dgm:prSet custT="1"/>
      <dgm:spPr/>
      <dgm:t>
        <a:bodyPr/>
        <a:lstStyle/>
        <a:p>
          <a:r>
            <a:rPr lang="en-GB" sz="700" dirty="0"/>
            <a:t>Attacker modifies TrueCrypt code to record and save user's password</a:t>
          </a:r>
        </a:p>
      </dgm:t>
    </dgm:pt>
    <dgm:pt modelId="{A646783A-2A67-5043-9BBD-47AFFE8A159E}" type="parTrans" cxnId="{D932E49D-3468-B841-82CA-55DA4779E881}">
      <dgm:prSet/>
      <dgm:spPr/>
      <dgm:t>
        <a:bodyPr/>
        <a:lstStyle/>
        <a:p>
          <a:endParaRPr lang="en-GB"/>
        </a:p>
      </dgm:t>
    </dgm:pt>
    <dgm:pt modelId="{25C06101-83ED-5D48-A056-8CE8347745FC}" type="sibTrans" cxnId="{D932E49D-3468-B841-82CA-55DA4779E881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E47EB1FB-33C6-4940-8AE8-69B7C1E0CE5D}" type="asst">
      <dgm:prSet custT="1"/>
      <dgm:spPr>
        <a:solidFill>
          <a:schemeClr val="accent1"/>
        </a:solidFill>
      </dgm:spPr>
      <dgm:t>
        <a:bodyPr/>
        <a:lstStyle/>
        <a:p>
          <a:r>
            <a:rPr lang="en-GB" sz="700" dirty="0"/>
            <a:t>Attacker creates low-memory situation on user's machine</a:t>
          </a:r>
        </a:p>
      </dgm:t>
    </dgm:pt>
    <dgm:pt modelId="{A23891FD-0119-0F45-8970-AD0C4DC0727C}" type="parTrans" cxnId="{0B902690-23A0-1443-9B3E-B92785C52BEC}">
      <dgm:prSet/>
      <dgm:spPr/>
      <dgm:t>
        <a:bodyPr/>
        <a:lstStyle/>
        <a:p>
          <a:endParaRPr lang="en-GB"/>
        </a:p>
      </dgm:t>
    </dgm:pt>
    <dgm:pt modelId="{DDABBB16-C335-A44A-88CC-B7998A2D8563}" type="sibTrans" cxnId="{0B902690-23A0-1443-9B3E-B92785C52BEC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BF94FDCB-B1FD-E440-93C7-45ED7B917EA7}" type="asst">
      <dgm:prSet custT="1"/>
      <dgm:spPr>
        <a:solidFill>
          <a:schemeClr val="accent1"/>
        </a:solidFill>
      </dgm:spPr>
      <dgm:t>
        <a:bodyPr/>
        <a:lstStyle/>
        <a:p>
          <a:r>
            <a:rPr lang="en-GB" sz="700" dirty="0"/>
            <a:t>Key data are not wiped and are paged out to the unencrypted system disk</a:t>
          </a:r>
        </a:p>
      </dgm:t>
    </dgm:pt>
    <dgm:pt modelId="{483EEE49-CC90-5742-81F5-87C0B1607BDB}" type="parTrans" cxnId="{CC69C2B8-49AC-6E4D-99B7-22198CFBFD5B}">
      <dgm:prSet/>
      <dgm:spPr/>
      <dgm:t>
        <a:bodyPr/>
        <a:lstStyle/>
        <a:p>
          <a:endParaRPr lang="en-GB"/>
        </a:p>
      </dgm:t>
    </dgm:pt>
    <dgm:pt modelId="{E7258772-3E61-8849-B177-E1F3042C9A9E}" type="sibTrans" cxnId="{CC69C2B8-49AC-6E4D-99B7-22198CFBFD5B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655AA44B-9347-C34D-B0DD-7650E2F80959}" type="asst">
      <dgm:prSet custT="1"/>
      <dgm:spPr>
        <a:solidFill>
          <a:schemeClr val="accent1"/>
        </a:solidFill>
      </dgm:spPr>
      <dgm:t>
        <a:bodyPr/>
        <a:lstStyle/>
        <a:p>
          <a:r>
            <a:rPr lang="en-GB" sz="700" dirty="0"/>
            <a:t>Attacker gains access to disk and extracts key from page file</a:t>
          </a:r>
        </a:p>
      </dgm:t>
    </dgm:pt>
    <dgm:pt modelId="{583ACE1F-7645-314C-BE31-C74527489300}" type="parTrans" cxnId="{5E91F2A4-0FCD-144C-BFA3-660B2124DE4F}">
      <dgm:prSet/>
      <dgm:spPr/>
      <dgm:t>
        <a:bodyPr/>
        <a:lstStyle/>
        <a:p>
          <a:endParaRPr lang="en-GB"/>
        </a:p>
      </dgm:t>
    </dgm:pt>
    <dgm:pt modelId="{145601DC-4341-D54C-A5EB-B0C7CEA016DF}" type="sibTrans" cxnId="{5E91F2A4-0FCD-144C-BFA3-660B2124DE4F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57A1F940-CE2A-2245-BAC1-D69231647F07}" type="asst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GB" sz="600" dirty="0"/>
            <a:t>Attacker uses kernel pointer disclosure to learn where </a:t>
          </a:r>
          <a:r>
            <a:rPr lang="en-GB" sz="600" dirty="0" err="1"/>
            <a:t>BootDriveFilterExtension</a:t>
          </a:r>
          <a:r>
            <a:rPr lang="en-GB" sz="600" dirty="0"/>
            <a:t> is</a:t>
          </a:r>
        </a:p>
      </dgm:t>
    </dgm:pt>
    <dgm:pt modelId="{31C8CB38-E0AA-5F4E-80A4-B3321C2BFEEB}" type="parTrans" cxnId="{5C32F807-06EE-8249-9B3B-573FD61CE41D}">
      <dgm:prSet/>
      <dgm:spPr/>
      <dgm:t>
        <a:bodyPr/>
        <a:lstStyle/>
        <a:p>
          <a:endParaRPr lang="en-GB"/>
        </a:p>
      </dgm:t>
    </dgm:pt>
    <dgm:pt modelId="{78FCD00C-7247-F04D-8E24-74BFDDA52FC6}" type="sibTrans" cxnId="{5C32F807-06EE-8249-9B3B-573FD61CE41D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0812D843-F42D-1749-9A5C-A9D08DF69C8D}" type="asst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GB" sz="600" dirty="0"/>
            <a:t>Attacker repeatedly calls it with malicious values, thus leading to DoS or other issues in the code</a:t>
          </a:r>
        </a:p>
      </dgm:t>
    </dgm:pt>
    <dgm:pt modelId="{2C19B41F-C369-4F4E-95CA-0D220CFE4790}" type="parTrans" cxnId="{B05129A0-A1C3-AB4E-BEC9-82C77E578446}">
      <dgm:prSet/>
      <dgm:spPr/>
      <dgm:t>
        <a:bodyPr/>
        <a:lstStyle/>
        <a:p>
          <a:endParaRPr lang="en-GB"/>
        </a:p>
      </dgm:t>
    </dgm:pt>
    <dgm:pt modelId="{853E4E2B-F1D4-4544-8D9D-54515C38E4B4}" type="sibTrans" cxnId="{B05129A0-A1C3-AB4E-BEC9-82C77E578446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5884A6EC-4468-B642-B565-1934B38C3573}" type="asst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GB" sz="600" dirty="0"/>
            <a:t>Attacker exploits it to gain low-level info on previously </a:t>
          </a:r>
          <a:r>
            <a:rPr lang="en-GB" sz="600" dirty="0" err="1"/>
            <a:t>unaccessible</a:t>
          </a:r>
          <a:r>
            <a:rPr lang="en-GB" sz="600" dirty="0"/>
            <a:t> files</a:t>
          </a:r>
        </a:p>
      </dgm:t>
    </dgm:pt>
    <dgm:pt modelId="{D27685F6-C850-B743-ACB2-D4B4CB943733}" type="parTrans" cxnId="{286EE988-0F72-2349-BE6B-94B3B65C4157}">
      <dgm:prSet/>
      <dgm:spPr/>
      <dgm:t>
        <a:bodyPr/>
        <a:lstStyle/>
        <a:p>
          <a:endParaRPr lang="en-GB"/>
        </a:p>
      </dgm:t>
    </dgm:pt>
    <dgm:pt modelId="{D06CDB3F-9F6D-1641-BBA2-15AABFA083B1}" type="sibTrans" cxnId="{286EE988-0F72-2349-BE6B-94B3B65C4157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3882E48B-9141-144E-B242-32A09B781AAF}" type="asst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GB" sz="600" dirty="0"/>
            <a:t>Attacker sends a read request to overflow unsigned integer</a:t>
          </a:r>
        </a:p>
      </dgm:t>
    </dgm:pt>
    <dgm:pt modelId="{578F7F76-24B6-F748-9D72-AD7BE8B4591E}" type="parTrans" cxnId="{D8E37DB5-9149-1540-9FF6-1F65592561A8}">
      <dgm:prSet/>
      <dgm:spPr/>
      <dgm:t>
        <a:bodyPr/>
        <a:lstStyle/>
        <a:p>
          <a:endParaRPr lang="en-GB"/>
        </a:p>
      </dgm:t>
    </dgm:pt>
    <dgm:pt modelId="{578918E6-40C8-464D-8E35-5FC3E6277251}" type="sibTrans" cxnId="{D8E37DB5-9149-1540-9FF6-1F65592561A8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5708FE4E-52E1-B542-A8C4-0B3D1AF9801A}" type="asst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GB" sz="600" dirty="0"/>
            <a:t>If string starts with '\\device\\', unintended code path will be followed in the function </a:t>
          </a:r>
          <a:r>
            <a:rPr lang="en-GB" sz="600" dirty="0" err="1"/>
            <a:t>TCOpenVolume</a:t>
          </a:r>
          <a:r>
            <a:rPr lang="en-GB" sz="600" dirty="0"/>
            <a:t>()</a:t>
          </a:r>
        </a:p>
      </dgm:t>
    </dgm:pt>
    <dgm:pt modelId="{A604A5D3-2F38-D541-8F19-F627A585B44A}" type="parTrans" cxnId="{8E336A5E-1C12-D94F-BF57-09AB4D8F2C51}">
      <dgm:prSet/>
      <dgm:spPr/>
      <dgm:t>
        <a:bodyPr/>
        <a:lstStyle/>
        <a:p>
          <a:endParaRPr lang="en-GB"/>
        </a:p>
      </dgm:t>
    </dgm:pt>
    <dgm:pt modelId="{D38D02B9-3E90-E343-A4B5-3B87C812BF52}" type="sibTrans" cxnId="{8E336A5E-1C12-D94F-BF57-09AB4D8F2C51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BFC0B819-2E99-3F41-B4FE-6A514A132185}" type="asst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GB" sz="550" dirty="0"/>
            <a:t>If user-mode caller sends a wipe algorithm to driver not among defined classes, the code executes TC_THROW_FATAL_EXCEPTION, producing a Blue Screen of Death</a:t>
          </a:r>
        </a:p>
      </dgm:t>
    </dgm:pt>
    <dgm:pt modelId="{53196CE2-B1CD-544E-9E67-B53C850B731D}" type="parTrans" cxnId="{2178D852-41EF-8748-8858-8246DB68C9F9}">
      <dgm:prSet/>
      <dgm:spPr/>
      <dgm:t>
        <a:bodyPr/>
        <a:lstStyle/>
        <a:p>
          <a:endParaRPr lang="en-GB"/>
        </a:p>
      </dgm:t>
    </dgm:pt>
    <dgm:pt modelId="{C28A141F-4C08-7B40-9BBE-72F9383496A6}" type="sibTrans" cxnId="{2178D852-41EF-8748-8858-8246DB68C9F9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B27F3517-C69E-524F-8642-F5F58BCF522B}" type="asst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GB" sz="600" dirty="0"/>
            <a:t>Unexpected OS or hardware, e.g., failing RAM or low-memory situations, cause this function to fail, leading to </a:t>
          </a:r>
          <a:r>
            <a:rPr lang="en-GB" sz="600" dirty="0" err="1"/>
            <a:t>unecrypted</a:t>
          </a:r>
          <a:r>
            <a:rPr lang="en-GB" sz="600" dirty="0"/>
            <a:t> data written to disk</a:t>
          </a:r>
        </a:p>
      </dgm:t>
    </dgm:pt>
    <dgm:pt modelId="{ABAD1196-5D50-4846-B583-289A3BACF811}" type="parTrans" cxnId="{6E5FDA8C-1BA5-094F-901E-315F2E3A4DE4}">
      <dgm:prSet/>
      <dgm:spPr/>
      <dgm:t>
        <a:bodyPr/>
        <a:lstStyle/>
        <a:p>
          <a:endParaRPr lang="en-GB"/>
        </a:p>
      </dgm:t>
    </dgm:pt>
    <dgm:pt modelId="{808106B6-6E2C-F648-BBF3-77F6C9BDA6C5}" type="sibTrans" cxnId="{6E5FDA8C-1BA5-094F-901E-315F2E3A4DE4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AB15BA3A-B5AD-CE47-B424-87A01D11D1D5}" type="pres">
      <dgm:prSet presAssocID="{5649B5DF-ACA7-474B-8A6C-EF701D77FE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285088-B05C-0644-AFE5-7A0A5FDB5A6B}" type="pres">
      <dgm:prSet presAssocID="{20CF5435-28DB-F94B-B1B6-25BF14D4FD86}" presName="hierRoot1" presStyleCnt="0">
        <dgm:presLayoutVars>
          <dgm:hierBranch val="init"/>
        </dgm:presLayoutVars>
      </dgm:prSet>
      <dgm:spPr/>
    </dgm:pt>
    <dgm:pt modelId="{0C7E6A03-1902-6040-AF8D-839385636B1C}" type="pres">
      <dgm:prSet presAssocID="{20CF5435-28DB-F94B-B1B6-25BF14D4FD86}" presName="rootComposite1" presStyleCnt="0"/>
      <dgm:spPr/>
    </dgm:pt>
    <dgm:pt modelId="{233320D0-3A00-B64B-AC9A-78916DBD393F}" type="pres">
      <dgm:prSet presAssocID="{20CF5435-28DB-F94B-B1B6-25BF14D4FD86}" presName="rootText1" presStyleLbl="node0" presStyleIdx="0" presStyleCnt="1" custScaleX="198775">
        <dgm:presLayoutVars>
          <dgm:chMax/>
          <dgm:chPref val="3"/>
        </dgm:presLayoutVars>
      </dgm:prSet>
      <dgm:spPr/>
    </dgm:pt>
    <dgm:pt modelId="{7953813A-F8AE-F143-94A7-891796960FAF}" type="pres">
      <dgm:prSet presAssocID="{20CF5435-28DB-F94B-B1B6-25BF14D4FD86}" presName="titleText1" presStyleLbl="fgAcc0" presStyleIdx="0" presStyleCnt="1" custScaleX="440768" custScaleY="356564" custLinFactY="47194" custLinFactNeighborX="-20761" custLinFactNeighborY="100000">
        <dgm:presLayoutVars>
          <dgm:chMax val="0"/>
          <dgm:chPref val="0"/>
        </dgm:presLayoutVars>
      </dgm:prSet>
      <dgm:spPr/>
    </dgm:pt>
    <dgm:pt modelId="{04EF6D6D-9B0A-FA49-91A1-8E7C625CDE42}" type="pres">
      <dgm:prSet presAssocID="{20CF5435-28DB-F94B-B1B6-25BF14D4FD86}" presName="rootConnector1" presStyleLbl="node1" presStyleIdx="0" presStyleCnt="0"/>
      <dgm:spPr/>
    </dgm:pt>
    <dgm:pt modelId="{E6FB7918-3EB4-D942-858E-FC22B86E9A30}" type="pres">
      <dgm:prSet presAssocID="{20CF5435-28DB-F94B-B1B6-25BF14D4FD86}" presName="hierChild2" presStyleCnt="0"/>
      <dgm:spPr/>
    </dgm:pt>
    <dgm:pt modelId="{68B4D8C9-94CE-1B43-8057-B562E687146E}" type="pres">
      <dgm:prSet presAssocID="{20CF5435-28DB-F94B-B1B6-25BF14D4FD86}" presName="hierChild3" presStyleCnt="0"/>
      <dgm:spPr/>
    </dgm:pt>
    <dgm:pt modelId="{3855F6C0-53EC-D343-9FA6-FE47D104A7D4}" type="pres">
      <dgm:prSet presAssocID="{7273746A-9B8A-D145-8090-11E6F5B62390}" presName="Name96" presStyleLbl="parChTrans1D2" presStyleIdx="0" presStyleCnt="3"/>
      <dgm:spPr/>
    </dgm:pt>
    <dgm:pt modelId="{49B9D6D4-4870-A040-BE32-D41423D5BE69}" type="pres">
      <dgm:prSet presAssocID="{1A21A8C1-CD3B-7D45-8703-4DD3E05293B2}" presName="hierRoot3" presStyleCnt="0">
        <dgm:presLayoutVars>
          <dgm:hierBranch val="init"/>
        </dgm:presLayoutVars>
      </dgm:prSet>
      <dgm:spPr/>
    </dgm:pt>
    <dgm:pt modelId="{F1C07AA7-8673-F541-9FA6-23FBB1653A77}" type="pres">
      <dgm:prSet presAssocID="{1A21A8C1-CD3B-7D45-8703-4DD3E05293B2}" presName="rootComposite3" presStyleCnt="0"/>
      <dgm:spPr/>
    </dgm:pt>
    <dgm:pt modelId="{E5AC27F3-FAB6-D04F-89C7-6BE7B52C89C8}" type="pres">
      <dgm:prSet presAssocID="{1A21A8C1-CD3B-7D45-8703-4DD3E05293B2}" presName="rootText3" presStyleLbl="asst1" presStyleIdx="0" presStyleCnt="39" custScaleX="200726">
        <dgm:presLayoutVars>
          <dgm:chPref val="3"/>
        </dgm:presLayoutVars>
      </dgm:prSet>
      <dgm:spPr/>
    </dgm:pt>
    <dgm:pt modelId="{C519816E-3BDF-9048-B6AA-9E2F8FB31BD1}" type="pres">
      <dgm:prSet presAssocID="{1A21A8C1-CD3B-7D45-8703-4DD3E05293B2}" presName="titleText3" presStyleLbl="fgAcc2" presStyleIdx="0" presStyleCnt="39" custScaleX="151573" custScaleY="163631" custLinFactNeighborX="21818" custLinFactNeighborY="26256">
        <dgm:presLayoutVars>
          <dgm:chMax val="0"/>
          <dgm:chPref val="0"/>
        </dgm:presLayoutVars>
      </dgm:prSet>
      <dgm:spPr/>
    </dgm:pt>
    <dgm:pt modelId="{6E8C89BB-486E-8D40-8159-CD4A75A61ADB}" type="pres">
      <dgm:prSet presAssocID="{1A21A8C1-CD3B-7D45-8703-4DD3E05293B2}" presName="rootConnector3" presStyleLbl="asst1" presStyleIdx="0" presStyleCnt="39"/>
      <dgm:spPr/>
    </dgm:pt>
    <dgm:pt modelId="{D5975FA0-F592-424F-AA05-C1C3BC36B386}" type="pres">
      <dgm:prSet presAssocID="{1A21A8C1-CD3B-7D45-8703-4DD3E05293B2}" presName="hierChild6" presStyleCnt="0"/>
      <dgm:spPr/>
    </dgm:pt>
    <dgm:pt modelId="{8B77BFE3-AEDA-AC42-B53B-193A8FA41C64}" type="pres">
      <dgm:prSet presAssocID="{1A21A8C1-CD3B-7D45-8703-4DD3E05293B2}" presName="hierChild7" presStyleCnt="0"/>
      <dgm:spPr/>
    </dgm:pt>
    <dgm:pt modelId="{56411EFE-974F-7A46-8BCA-34020D39CB52}" type="pres">
      <dgm:prSet presAssocID="{0A9A5DE9-8C83-C541-80DA-757EE8B71679}" presName="Name96" presStyleLbl="parChTrans1D3" presStyleIdx="0" presStyleCnt="9"/>
      <dgm:spPr/>
    </dgm:pt>
    <dgm:pt modelId="{E55E12FF-1B49-9349-A016-E9D4A94D481B}" type="pres">
      <dgm:prSet presAssocID="{BFEA67B1-770F-B44D-9013-A00388A75F41}" presName="hierRoot3" presStyleCnt="0">
        <dgm:presLayoutVars>
          <dgm:hierBranch val="init"/>
        </dgm:presLayoutVars>
      </dgm:prSet>
      <dgm:spPr/>
    </dgm:pt>
    <dgm:pt modelId="{85CF8980-CABB-794E-97A7-2B5465D74EAB}" type="pres">
      <dgm:prSet presAssocID="{BFEA67B1-770F-B44D-9013-A00388A75F41}" presName="rootComposite3" presStyleCnt="0"/>
      <dgm:spPr/>
    </dgm:pt>
    <dgm:pt modelId="{2A7BBF83-89CE-9740-AA68-9BC7057DE16F}" type="pres">
      <dgm:prSet presAssocID="{BFEA67B1-770F-B44D-9013-A00388A75F41}" presName="rootText3" presStyleLbl="asst1" presStyleIdx="1" presStyleCnt="39" custScaleX="179135" custScaleY="112789">
        <dgm:presLayoutVars>
          <dgm:chPref val="3"/>
        </dgm:presLayoutVars>
      </dgm:prSet>
      <dgm:spPr/>
    </dgm:pt>
    <dgm:pt modelId="{529AF5BF-162C-1B4A-9F82-8B4A8B702153}" type="pres">
      <dgm:prSet presAssocID="{BFEA67B1-770F-B44D-9013-A00388A75F41}" presName="titleText3" presStyleLbl="fgAcc2" presStyleIdx="1" presStyleCnt="39" custScaleX="147845" custScaleY="254537" custLinFactY="86931" custLinFactNeighborX="17846" custLinFactNeighborY="100000">
        <dgm:presLayoutVars>
          <dgm:chMax val="0"/>
          <dgm:chPref val="0"/>
        </dgm:presLayoutVars>
      </dgm:prSet>
      <dgm:spPr/>
    </dgm:pt>
    <dgm:pt modelId="{CB08321E-16C6-C749-A740-161852B133BB}" type="pres">
      <dgm:prSet presAssocID="{BFEA67B1-770F-B44D-9013-A00388A75F41}" presName="rootConnector3" presStyleLbl="asst1" presStyleIdx="1" presStyleCnt="39"/>
      <dgm:spPr/>
    </dgm:pt>
    <dgm:pt modelId="{21E44033-4FC6-5648-8AE3-8A78D245CCD3}" type="pres">
      <dgm:prSet presAssocID="{BFEA67B1-770F-B44D-9013-A00388A75F41}" presName="hierChild6" presStyleCnt="0"/>
      <dgm:spPr/>
    </dgm:pt>
    <dgm:pt modelId="{9972E6ED-5179-EB42-B7B9-BF65A0CD6AA9}" type="pres">
      <dgm:prSet presAssocID="{BFEA67B1-770F-B44D-9013-A00388A75F41}" presName="hierChild7" presStyleCnt="0"/>
      <dgm:spPr/>
    </dgm:pt>
    <dgm:pt modelId="{12C74EAC-0855-F841-9282-4FBEC5601B49}" type="pres">
      <dgm:prSet presAssocID="{ACBD68C0-72BA-364F-A9BC-BA791786D180}" presName="Name96" presStyleLbl="parChTrans1D4" presStyleIdx="0" presStyleCnt="27"/>
      <dgm:spPr/>
    </dgm:pt>
    <dgm:pt modelId="{72B0D84A-E45F-5B43-AF28-DD2780F82F97}" type="pres">
      <dgm:prSet presAssocID="{04946963-BB93-064F-B516-626DF1004A30}" presName="hierRoot3" presStyleCnt="0">
        <dgm:presLayoutVars>
          <dgm:hierBranch val="init"/>
        </dgm:presLayoutVars>
      </dgm:prSet>
      <dgm:spPr/>
    </dgm:pt>
    <dgm:pt modelId="{1B601248-2B58-704F-8DF0-805DAC513B56}" type="pres">
      <dgm:prSet presAssocID="{04946963-BB93-064F-B516-626DF1004A30}" presName="rootComposite3" presStyleCnt="0"/>
      <dgm:spPr/>
    </dgm:pt>
    <dgm:pt modelId="{A2F4ECF4-9ABC-7048-B3AE-310C98E93181}" type="pres">
      <dgm:prSet presAssocID="{04946963-BB93-064F-B516-626DF1004A30}" presName="rootText3" presStyleLbl="asst1" presStyleIdx="2" presStyleCnt="39" custScaleX="254963" custScaleY="286339">
        <dgm:presLayoutVars>
          <dgm:chPref val="3"/>
        </dgm:presLayoutVars>
      </dgm:prSet>
      <dgm:spPr/>
    </dgm:pt>
    <dgm:pt modelId="{BEA7C040-1D90-F84D-AFAE-6D2D600A4D56}" type="pres">
      <dgm:prSet presAssocID="{04946963-BB93-064F-B516-626DF1004A30}" presName="titleText3" presStyleLbl="fgAcc2" presStyleIdx="2" presStyleCnt="39" custScaleX="236703" custScaleY="408695" custLinFactX="3732" custLinFactY="200000" custLinFactNeighborX="100000" custLinFactNeighborY="236773">
        <dgm:presLayoutVars>
          <dgm:chMax val="0"/>
          <dgm:chPref val="0"/>
        </dgm:presLayoutVars>
      </dgm:prSet>
      <dgm:spPr/>
    </dgm:pt>
    <dgm:pt modelId="{84CFC6AA-8F8F-A047-8E89-B51419972CFA}" type="pres">
      <dgm:prSet presAssocID="{04946963-BB93-064F-B516-626DF1004A30}" presName="rootConnector3" presStyleLbl="asst1" presStyleIdx="2" presStyleCnt="39"/>
      <dgm:spPr/>
    </dgm:pt>
    <dgm:pt modelId="{AC9E900E-C403-C54F-94FE-F2146A433399}" type="pres">
      <dgm:prSet presAssocID="{04946963-BB93-064F-B516-626DF1004A30}" presName="hierChild6" presStyleCnt="0"/>
      <dgm:spPr/>
    </dgm:pt>
    <dgm:pt modelId="{3F7E65A0-2493-9D40-A051-08FC31D165A3}" type="pres">
      <dgm:prSet presAssocID="{04946963-BB93-064F-B516-626DF1004A30}" presName="hierChild7" presStyleCnt="0"/>
      <dgm:spPr/>
    </dgm:pt>
    <dgm:pt modelId="{0421A624-21BE-4041-8BFD-401D29EE6C22}" type="pres">
      <dgm:prSet presAssocID="{A604A5D3-2F38-D541-8F19-F627A585B44A}" presName="Name96" presStyleLbl="parChTrans1D4" presStyleIdx="1" presStyleCnt="27"/>
      <dgm:spPr/>
    </dgm:pt>
    <dgm:pt modelId="{A0B13941-48CE-1B4D-A0AC-F9C35040B892}" type="pres">
      <dgm:prSet presAssocID="{5708FE4E-52E1-B542-A8C4-0B3D1AF9801A}" presName="hierRoot3" presStyleCnt="0">
        <dgm:presLayoutVars>
          <dgm:hierBranch val="init"/>
        </dgm:presLayoutVars>
      </dgm:prSet>
      <dgm:spPr/>
    </dgm:pt>
    <dgm:pt modelId="{211282F6-BC83-7449-A3B2-C2DBC20191AE}" type="pres">
      <dgm:prSet presAssocID="{5708FE4E-52E1-B542-A8C4-0B3D1AF9801A}" presName="rootComposite3" presStyleCnt="0"/>
      <dgm:spPr/>
    </dgm:pt>
    <dgm:pt modelId="{6234B8B9-4ADD-4A43-8A0B-E61FCD9CC0CB}" type="pres">
      <dgm:prSet presAssocID="{5708FE4E-52E1-B542-A8C4-0B3D1AF9801A}" presName="rootText3" presStyleLbl="asst1" presStyleIdx="3" presStyleCnt="39" custScaleX="259412" custScaleY="363757">
        <dgm:presLayoutVars>
          <dgm:chPref val="3"/>
        </dgm:presLayoutVars>
      </dgm:prSet>
      <dgm:spPr/>
    </dgm:pt>
    <dgm:pt modelId="{8A0F4028-A99C-4A43-AFB9-10395DE948B6}" type="pres">
      <dgm:prSet presAssocID="{5708FE4E-52E1-B542-A8C4-0B3D1AF9801A}" presName="titleText3" presStyleLbl="fgAcc2" presStyleIdx="3" presStyleCnt="39">
        <dgm:presLayoutVars>
          <dgm:chMax val="0"/>
          <dgm:chPref val="0"/>
        </dgm:presLayoutVars>
      </dgm:prSet>
      <dgm:spPr/>
    </dgm:pt>
    <dgm:pt modelId="{434A143B-C949-B84E-8FD8-A7B795561085}" type="pres">
      <dgm:prSet presAssocID="{5708FE4E-52E1-B542-A8C4-0B3D1AF9801A}" presName="rootConnector3" presStyleLbl="asst1" presStyleIdx="3" presStyleCnt="39"/>
      <dgm:spPr/>
    </dgm:pt>
    <dgm:pt modelId="{0CEF2E53-60C4-FF4D-9C3F-81010B7E03FE}" type="pres">
      <dgm:prSet presAssocID="{5708FE4E-52E1-B542-A8C4-0B3D1AF9801A}" presName="hierChild6" presStyleCnt="0"/>
      <dgm:spPr/>
    </dgm:pt>
    <dgm:pt modelId="{FE16A23E-8877-9C43-8E72-3153E0876E99}" type="pres">
      <dgm:prSet presAssocID="{5708FE4E-52E1-B542-A8C4-0B3D1AF9801A}" presName="hierChild7" presStyleCnt="0"/>
      <dgm:spPr/>
    </dgm:pt>
    <dgm:pt modelId="{F43A27E7-46D8-C84C-8AB0-4C54BD08DB65}" type="pres">
      <dgm:prSet presAssocID="{EF6A4878-DB81-964C-84C5-51DEEF3E4B68}" presName="Name96" presStyleLbl="parChTrans1D3" presStyleIdx="1" presStyleCnt="9"/>
      <dgm:spPr/>
    </dgm:pt>
    <dgm:pt modelId="{F3AD5752-DB04-0F48-A5D8-28CB4D5DCC63}" type="pres">
      <dgm:prSet presAssocID="{2728E864-A188-6943-B75A-44D1811810AB}" presName="hierRoot3" presStyleCnt="0">
        <dgm:presLayoutVars>
          <dgm:hierBranch val="init"/>
        </dgm:presLayoutVars>
      </dgm:prSet>
      <dgm:spPr/>
    </dgm:pt>
    <dgm:pt modelId="{D983F197-8214-D344-BE88-406DDC61F090}" type="pres">
      <dgm:prSet presAssocID="{2728E864-A188-6943-B75A-44D1811810AB}" presName="rootComposite3" presStyleCnt="0"/>
      <dgm:spPr/>
    </dgm:pt>
    <dgm:pt modelId="{9B7C61E6-45D9-B147-9ECF-63497AF5AD27}" type="pres">
      <dgm:prSet presAssocID="{2728E864-A188-6943-B75A-44D1811810AB}" presName="rootText3" presStyleLbl="asst1" presStyleIdx="4" presStyleCnt="39" custScaleX="233424" custScaleY="135059">
        <dgm:presLayoutVars>
          <dgm:chPref val="3"/>
        </dgm:presLayoutVars>
      </dgm:prSet>
      <dgm:spPr/>
    </dgm:pt>
    <dgm:pt modelId="{448A4807-4341-A749-9612-5B65139274D7}" type="pres">
      <dgm:prSet presAssocID="{2728E864-A188-6943-B75A-44D1811810AB}" presName="titleText3" presStyleLbl="fgAcc2" presStyleIdx="4" presStyleCnt="39" custScaleX="211156" custScaleY="192932" custLinFactY="84233" custLinFactNeighborX="58925" custLinFactNeighborY="100000">
        <dgm:presLayoutVars>
          <dgm:chMax val="0"/>
          <dgm:chPref val="0"/>
        </dgm:presLayoutVars>
      </dgm:prSet>
      <dgm:spPr/>
    </dgm:pt>
    <dgm:pt modelId="{AF385B89-3448-9C40-BE9F-8F71F02A5D18}" type="pres">
      <dgm:prSet presAssocID="{2728E864-A188-6943-B75A-44D1811810AB}" presName="rootConnector3" presStyleLbl="asst1" presStyleIdx="4" presStyleCnt="39"/>
      <dgm:spPr/>
    </dgm:pt>
    <dgm:pt modelId="{D5E9752F-270F-9646-97FA-FB2024828301}" type="pres">
      <dgm:prSet presAssocID="{2728E864-A188-6943-B75A-44D1811810AB}" presName="hierChild6" presStyleCnt="0"/>
      <dgm:spPr/>
    </dgm:pt>
    <dgm:pt modelId="{09B436DA-41B9-9C43-AA60-63D436E781AA}" type="pres">
      <dgm:prSet presAssocID="{2728E864-A188-6943-B75A-44D1811810AB}" presName="hierChild7" presStyleCnt="0"/>
      <dgm:spPr/>
    </dgm:pt>
    <dgm:pt modelId="{A800692F-6013-3F4E-97DB-44EEC220B272}" type="pres">
      <dgm:prSet presAssocID="{1C0543A1-D91E-BA44-8CD4-285DB2895FBC}" presName="Name96" presStyleLbl="parChTrans1D4" presStyleIdx="2" presStyleCnt="27"/>
      <dgm:spPr/>
    </dgm:pt>
    <dgm:pt modelId="{ECF48C64-418B-164C-8AAA-195234A40DD7}" type="pres">
      <dgm:prSet presAssocID="{E2452E96-5A80-824D-A2B6-8AC2DC9E0EB5}" presName="hierRoot3" presStyleCnt="0">
        <dgm:presLayoutVars>
          <dgm:hierBranch val="init"/>
        </dgm:presLayoutVars>
      </dgm:prSet>
      <dgm:spPr/>
    </dgm:pt>
    <dgm:pt modelId="{F85AEE50-7012-364B-BE45-ECE123C1DD7B}" type="pres">
      <dgm:prSet presAssocID="{E2452E96-5A80-824D-A2B6-8AC2DC9E0EB5}" presName="rootComposite3" presStyleCnt="0"/>
      <dgm:spPr/>
    </dgm:pt>
    <dgm:pt modelId="{B1236DA9-E232-534D-AD2F-53A2E3A1000F}" type="pres">
      <dgm:prSet presAssocID="{E2452E96-5A80-824D-A2B6-8AC2DC9E0EB5}" presName="rootText3" presStyleLbl="asst1" presStyleIdx="5" presStyleCnt="39" custScaleX="473105" custScaleY="147396">
        <dgm:presLayoutVars>
          <dgm:chPref val="3"/>
        </dgm:presLayoutVars>
      </dgm:prSet>
      <dgm:spPr/>
    </dgm:pt>
    <dgm:pt modelId="{4637DEA3-FF0A-3149-9D67-DB5BFF0699B3}" type="pres">
      <dgm:prSet presAssocID="{E2452E96-5A80-824D-A2B6-8AC2DC9E0EB5}" presName="titleText3" presStyleLbl="fgAcc2" presStyleIdx="5" presStyleCnt="39" custScaleX="242183" custScaleY="404559" custLinFactX="53024" custLinFactY="100000" custLinFactNeighborX="100000" custLinFactNeighborY="112583">
        <dgm:presLayoutVars>
          <dgm:chMax val="0"/>
          <dgm:chPref val="0"/>
        </dgm:presLayoutVars>
      </dgm:prSet>
      <dgm:spPr/>
    </dgm:pt>
    <dgm:pt modelId="{49166DD8-0CC8-4B4E-B8BC-D089361D0DF0}" type="pres">
      <dgm:prSet presAssocID="{E2452E96-5A80-824D-A2B6-8AC2DC9E0EB5}" presName="rootConnector3" presStyleLbl="asst1" presStyleIdx="5" presStyleCnt="39"/>
      <dgm:spPr/>
    </dgm:pt>
    <dgm:pt modelId="{2168D8B1-6101-7646-8836-A36A68573453}" type="pres">
      <dgm:prSet presAssocID="{E2452E96-5A80-824D-A2B6-8AC2DC9E0EB5}" presName="hierChild6" presStyleCnt="0"/>
      <dgm:spPr/>
    </dgm:pt>
    <dgm:pt modelId="{F11DD8D5-37C9-0C4F-82A8-26407BC3FCEC}" type="pres">
      <dgm:prSet presAssocID="{E2452E96-5A80-824D-A2B6-8AC2DC9E0EB5}" presName="hierChild7" presStyleCnt="0"/>
      <dgm:spPr/>
    </dgm:pt>
    <dgm:pt modelId="{341D45D9-1BB6-F647-A779-F45F5E027752}" type="pres">
      <dgm:prSet presAssocID="{53196CE2-B1CD-544E-9E67-B53C850B731D}" presName="Name96" presStyleLbl="parChTrans1D4" presStyleIdx="3" presStyleCnt="27"/>
      <dgm:spPr/>
    </dgm:pt>
    <dgm:pt modelId="{3578792B-C2B1-3B43-97D2-33DEE567A1B5}" type="pres">
      <dgm:prSet presAssocID="{BFC0B819-2E99-3F41-B4FE-6A514A132185}" presName="hierRoot3" presStyleCnt="0">
        <dgm:presLayoutVars>
          <dgm:hierBranch val="init"/>
        </dgm:presLayoutVars>
      </dgm:prSet>
      <dgm:spPr/>
    </dgm:pt>
    <dgm:pt modelId="{3E69DD23-8D8D-5F40-B5AF-73C169430161}" type="pres">
      <dgm:prSet presAssocID="{BFC0B819-2E99-3F41-B4FE-6A514A132185}" presName="rootComposite3" presStyleCnt="0"/>
      <dgm:spPr/>
    </dgm:pt>
    <dgm:pt modelId="{68224E46-7F01-634E-B071-307E4E386A5E}" type="pres">
      <dgm:prSet presAssocID="{BFC0B819-2E99-3F41-B4FE-6A514A132185}" presName="rootText3" presStyleLbl="asst1" presStyleIdx="6" presStyleCnt="39" custScaleX="249521" custScaleY="523156">
        <dgm:presLayoutVars>
          <dgm:chPref val="3"/>
        </dgm:presLayoutVars>
      </dgm:prSet>
      <dgm:spPr/>
    </dgm:pt>
    <dgm:pt modelId="{4DA28971-A64E-E545-B583-AFBEF9D42116}" type="pres">
      <dgm:prSet presAssocID="{BFC0B819-2E99-3F41-B4FE-6A514A132185}" presName="titleText3" presStyleLbl="fgAcc2" presStyleIdx="6" presStyleCnt="39">
        <dgm:presLayoutVars>
          <dgm:chMax val="0"/>
          <dgm:chPref val="0"/>
        </dgm:presLayoutVars>
      </dgm:prSet>
      <dgm:spPr/>
    </dgm:pt>
    <dgm:pt modelId="{FCEF66DD-33A5-EE43-A2AF-6853FDD907FF}" type="pres">
      <dgm:prSet presAssocID="{BFC0B819-2E99-3F41-B4FE-6A514A132185}" presName="rootConnector3" presStyleLbl="asst1" presStyleIdx="6" presStyleCnt="39"/>
      <dgm:spPr/>
    </dgm:pt>
    <dgm:pt modelId="{CA03DF4C-0500-6A46-BED6-A3DE924D3A31}" type="pres">
      <dgm:prSet presAssocID="{BFC0B819-2E99-3F41-B4FE-6A514A132185}" presName="hierChild6" presStyleCnt="0"/>
      <dgm:spPr/>
    </dgm:pt>
    <dgm:pt modelId="{8F8BD898-6C59-1C41-A34C-C16CAE143B7E}" type="pres">
      <dgm:prSet presAssocID="{BFC0B819-2E99-3F41-B4FE-6A514A132185}" presName="hierChild7" presStyleCnt="0"/>
      <dgm:spPr/>
    </dgm:pt>
    <dgm:pt modelId="{0E389C47-C9A9-E44A-BF0B-9B70DCD322D3}" type="pres">
      <dgm:prSet presAssocID="{92DF6116-D0EF-644F-911E-511AAFB52C75}" presName="Name96" presStyleLbl="parChTrans1D3" presStyleIdx="2" presStyleCnt="9"/>
      <dgm:spPr/>
    </dgm:pt>
    <dgm:pt modelId="{790EE13A-2FB8-4E4F-81DE-3F763967DBE4}" type="pres">
      <dgm:prSet presAssocID="{BB315096-A17F-A645-85A7-C9B2812C8916}" presName="hierRoot3" presStyleCnt="0">
        <dgm:presLayoutVars>
          <dgm:hierBranch val="init"/>
        </dgm:presLayoutVars>
      </dgm:prSet>
      <dgm:spPr/>
    </dgm:pt>
    <dgm:pt modelId="{F6389967-8E37-E047-90AD-ACF34F30A5B5}" type="pres">
      <dgm:prSet presAssocID="{BB315096-A17F-A645-85A7-C9B2812C8916}" presName="rootComposite3" presStyleCnt="0"/>
      <dgm:spPr/>
    </dgm:pt>
    <dgm:pt modelId="{7CDDC6D5-F6D6-964D-8815-91E6FE56A36B}" type="pres">
      <dgm:prSet presAssocID="{BB315096-A17F-A645-85A7-C9B2812C8916}" presName="rootText3" presStyleLbl="asst1" presStyleIdx="7" presStyleCnt="39" custScaleX="161439" custScaleY="161811">
        <dgm:presLayoutVars>
          <dgm:chPref val="3"/>
        </dgm:presLayoutVars>
      </dgm:prSet>
      <dgm:spPr/>
    </dgm:pt>
    <dgm:pt modelId="{CB1EAF1D-A12E-FC44-8144-43687C8BB593}" type="pres">
      <dgm:prSet presAssocID="{BB315096-A17F-A645-85A7-C9B2812C8916}" presName="titleText3" presStyleLbl="fgAcc2" presStyleIdx="7" presStyleCnt="39" custScaleX="225496" custScaleY="330042" custLinFactY="100000" custLinFactNeighborX="78318" custLinFactNeighborY="145174">
        <dgm:presLayoutVars>
          <dgm:chMax val="0"/>
          <dgm:chPref val="0"/>
        </dgm:presLayoutVars>
      </dgm:prSet>
      <dgm:spPr/>
    </dgm:pt>
    <dgm:pt modelId="{495FAC43-1FC0-9646-8EB4-5E8CECBE4EB6}" type="pres">
      <dgm:prSet presAssocID="{BB315096-A17F-A645-85A7-C9B2812C8916}" presName="rootConnector3" presStyleLbl="asst1" presStyleIdx="7" presStyleCnt="39"/>
      <dgm:spPr/>
    </dgm:pt>
    <dgm:pt modelId="{8AB97CC7-5614-A341-A5B3-7B96597D7B09}" type="pres">
      <dgm:prSet presAssocID="{BB315096-A17F-A645-85A7-C9B2812C8916}" presName="hierChild6" presStyleCnt="0"/>
      <dgm:spPr/>
    </dgm:pt>
    <dgm:pt modelId="{FC1C628E-4774-4F47-9637-9EE1A07CBCC7}" type="pres">
      <dgm:prSet presAssocID="{BB315096-A17F-A645-85A7-C9B2812C8916}" presName="hierChild7" presStyleCnt="0"/>
      <dgm:spPr/>
    </dgm:pt>
    <dgm:pt modelId="{80EFC520-EE9A-CD43-9A90-4443692C066E}" type="pres">
      <dgm:prSet presAssocID="{448E5E28-491E-8A4F-B174-35CCE9E03799}" presName="Name96" presStyleLbl="parChTrans1D4" presStyleIdx="4" presStyleCnt="27"/>
      <dgm:spPr/>
    </dgm:pt>
    <dgm:pt modelId="{1040AFAD-EF25-C847-9E67-9B5952702487}" type="pres">
      <dgm:prSet presAssocID="{58E2DAFB-637A-BD40-8BCD-FCDD6D907347}" presName="hierRoot3" presStyleCnt="0">
        <dgm:presLayoutVars>
          <dgm:hierBranch val="init"/>
        </dgm:presLayoutVars>
      </dgm:prSet>
      <dgm:spPr/>
    </dgm:pt>
    <dgm:pt modelId="{668D8968-0806-D747-BEF3-09535E8C4400}" type="pres">
      <dgm:prSet presAssocID="{58E2DAFB-637A-BD40-8BCD-FCDD6D907347}" presName="rootComposite3" presStyleCnt="0"/>
      <dgm:spPr/>
    </dgm:pt>
    <dgm:pt modelId="{8B78E316-E56C-AA47-9EE7-796F774FB459}" type="pres">
      <dgm:prSet presAssocID="{58E2DAFB-637A-BD40-8BCD-FCDD6D907347}" presName="rootText3" presStyleLbl="asst1" presStyleIdx="8" presStyleCnt="39" custScaleX="254948" custScaleY="216377">
        <dgm:presLayoutVars>
          <dgm:chPref val="3"/>
        </dgm:presLayoutVars>
      </dgm:prSet>
      <dgm:spPr/>
    </dgm:pt>
    <dgm:pt modelId="{373EFD9A-62DE-B54A-A575-BF91416FF41D}" type="pres">
      <dgm:prSet presAssocID="{58E2DAFB-637A-BD40-8BCD-FCDD6D907347}" presName="titleText3" presStyleLbl="fgAcc2" presStyleIdx="8" presStyleCnt="39" custScaleX="293505" custScaleY="308171" custLinFactX="15017" custLinFactY="100000" custLinFactNeighborX="100000" custLinFactNeighborY="198386">
        <dgm:presLayoutVars>
          <dgm:chMax val="0"/>
          <dgm:chPref val="0"/>
        </dgm:presLayoutVars>
      </dgm:prSet>
      <dgm:spPr/>
    </dgm:pt>
    <dgm:pt modelId="{F33A7A4F-905B-2349-BAE4-2986434004DB}" type="pres">
      <dgm:prSet presAssocID="{58E2DAFB-637A-BD40-8BCD-FCDD6D907347}" presName="rootConnector3" presStyleLbl="asst1" presStyleIdx="8" presStyleCnt="39"/>
      <dgm:spPr/>
    </dgm:pt>
    <dgm:pt modelId="{02529134-E923-824B-8AAC-7189FAA029E5}" type="pres">
      <dgm:prSet presAssocID="{58E2DAFB-637A-BD40-8BCD-FCDD6D907347}" presName="hierChild6" presStyleCnt="0"/>
      <dgm:spPr/>
    </dgm:pt>
    <dgm:pt modelId="{C884668F-5958-9D4D-AC16-14B11D020EE5}" type="pres">
      <dgm:prSet presAssocID="{58E2DAFB-637A-BD40-8BCD-FCDD6D907347}" presName="hierChild7" presStyleCnt="0"/>
      <dgm:spPr/>
    </dgm:pt>
    <dgm:pt modelId="{84BDCACC-5F24-1C47-90F0-6B67262213D4}" type="pres">
      <dgm:prSet presAssocID="{ABAD1196-5D50-4846-B583-289A3BACF811}" presName="Name96" presStyleLbl="parChTrans1D4" presStyleIdx="5" presStyleCnt="27"/>
      <dgm:spPr/>
    </dgm:pt>
    <dgm:pt modelId="{E3C1F4CF-CC84-BE47-8D2F-B1DDF67E0EC7}" type="pres">
      <dgm:prSet presAssocID="{B27F3517-C69E-524F-8642-F5F58BCF522B}" presName="hierRoot3" presStyleCnt="0">
        <dgm:presLayoutVars>
          <dgm:hierBranch val="init"/>
        </dgm:presLayoutVars>
      </dgm:prSet>
      <dgm:spPr/>
    </dgm:pt>
    <dgm:pt modelId="{157C9390-1478-9547-AA45-67A6C389D1B6}" type="pres">
      <dgm:prSet presAssocID="{B27F3517-C69E-524F-8642-F5F58BCF522B}" presName="rootComposite3" presStyleCnt="0"/>
      <dgm:spPr/>
    </dgm:pt>
    <dgm:pt modelId="{AF03B03D-7061-1041-933D-D4F60B7773A1}" type="pres">
      <dgm:prSet presAssocID="{B27F3517-C69E-524F-8642-F5F58BCF522B}" presName="rootText3" presStyleLbl="asst1" presStyleIdx="9" presStyleCnt="39" custScaleX="309061" custScaleY="334077">
        <dgm:presLayoutVars>
          <dgm:chPref val="3"/>
        </dgm:presLayoutVars>
      </dgm:prSet>
      <dgm:spPr/>
    </dgm:pt>
    <dgm:pt modelId="{278DFBDE-6AEA-A14E-A166-74D712D7E3F8}" type="pres">
      <dgm:prSet presAssocID="{B27F3517-C69E-524F-8642-F5F58BCF522B}" presName="titleText3" presStyleLbl="fgAcc2" presStyleIdx="9" presStyleCnt="39">
        <dgm:presLayoutVars>
          <dgm:chMax val="0"/>
          <dgm:chPref val="0"/>
        </dgm:presLayoutVars>
      </dgm:prSet>
      <dgm:spPr/>
    </dgm:pt>
    <dgm:pt modelId="{5512E8D0-0008-2445-ABC2-A2D160021482}" type="pres">
      <dgm:prSet presAssocID="{B27F3517-C69E-524F-8642-F5F58BCF522B}" presName="rootConnector3" presStyleLbl="asst1" presStyleIdx="9" presStyleCnt="39"/>
      <dgm:spPr/>
    </dgm:pt>
    <dgm:pt modelId="{D1BA4CF0-E7CE-944A-96B6-C0D37AF1F848}" type="pres">
      <dgm:prSet presAssocID="{B27F3517-C69E-524F-8642-F5F58BCF522B}" presName="hierChild6" presStyleCnt="0"/>
      <dgm:spPr/>
    </dgm:pt>
    <dgm:pt modelId="{6E47202C-7CD2-AC48-AF67-2D298D03A8F6}" type="pres">
      <dgm:prSet presAssocID="{B27F3517-C69E-524F-8642-F5F58BCF522B}" presName="hierChild7" presStyleCnt="0"/>
      <dgm:spPr/>
    </dgm:pt>
    <dgm:pt modelId="{C459DDFC-B737-8C48-950E-D0BCD55AD826}" type="pres">
      <dgm:prSet presAssocID="{1C0AFB05-2B83-474A-9F07-1C419269CA07}" presName="Name96" presStyleLbl="parChTrans1D2" presStyleIdx="1" presStyleCnt="3"/>
      <dgm:spPr/>
    </dgm:pt>
    <dgm:pt modelId="{EFEDA5D8-EC72-8245-BD36-4CF6F00301E5}" type="pres">
      <dgm:prSet presAssocID="{6FB8BA4E-ECD4-0C4B-8856-65C74C2BFCBE}" presName="hierRoot3" presStyleCnt="0">
        <dgm:presLayoutVars>
          <dgm:hierBranch val="init"/>
        </dgm:presLayoutVars>
      </dgm:prSet>
      <dgm:spPr/>
    </dgm:pt>
    <dgm:pt modelId="{5781583B-C022-594A-8C9B-3EE6267ECFCE}" type="pres">
      <dgm:prSet presAssocID="{6FB8BA4E-ECD4-0C4B-8856-65C74C2BFCBE}" presName="rootComposite3" presStyleCnt="0"/>
      <dgm:spPr/>
    </dgm:pt>
    <dgm:pt modelId="{C9E8D392-1912-2E4F-AA07-99C45A164D50}" type="pres">
      <dgm:prSet presAssocID="{6FB8BA4E-ECD4-0C4B-8856-65C74C2BFCBE}" presName="rootText3" presStyleLbl="asst1" presStyleIdx="10" presStyleCnt="39">
        <dgm:presLayoutVars>
          <dgm:chPref val="3"/>
        </dgm:presLayoutVars>
      </dgm:prSet>
      <dgm:spPr/>
    </dgm:pt>
    <dgm:pt modelId="{2EF084A0-58D6-EE4A-9F28-8A4CBCC45C27}" type="pres">
      <dgm:prSet presAssocID="{6FB8BA4E-ECD4-0C4B-8856-65C74C2BFCBE}" presName="titleText3" presStyleLbl="fgAcc2" presStyleIdx="10" presStyleCnt="39" custScaleX="156579" custScaleY="158332">
        <dgm:presLayoutVars>
          <dgm:chMax val="0"/>
          <dgm:chPref val="0"/>
        </dgm:presLayoutVars>
      </dgm:prSet>
      <dgm:spPr/>
    </dgm:pt>
    <dgm:pt modelId="{CBC69F79-9D73-A842-BB56-AE92D1C3AB90}" type="pres">
      <dgm:prSet presAssocID="{6FB8BA4E-ECD4-0C4B-8856-65C74C2BFCBE}" presName="rootConnector3" presStyleLbl="asst1" presStyleIdx="10" presStyleCnt="39"/>
      <dgm:spPr/>
    </dgm:pt>
    <dgm:pt modelId="{B2B510A6-9E10-A24A-8A70-C25AB46D0D5A}" type="pres">
      <dgm:prSet presAssocID="{6FB8BA4E-ECD4-0C4B-8856-65C74C2BFCBE}" presName="hierChild6" presStyleCnt="0"/>
      <dgm:spPr/>
    </dgm:pt>
    <dgm:pt modelId="{38187FA7-3DB2-7348-AAC0-A5B6FCEB0610}" type="pres">
      <dgm:prSet presAssocID="{6FB8BA4E-ECD4-0C4B-8856-65C74C2BFCBE}" presName="hierChild7" presStyleCnt="0"/>
      <dgm:spPr/>
    </dgm:pt>
    <dgm:pt modelId="{DD23D7C0-58C9-AD4C-B1D4-F34CEC2988AF}" type="pres">
      <dgm:prSet presAssocID="{68FA50C5-17A9-4843-86B8-07EA288F9340}" presName="Name96" presStyleLbl="parChTrans1D3" presStyleIdx="3" presStyleCnt="9"/>
      <dgm:spPr/>
    </dgm:pt>
    <dgm:pt modelId="{2EF4956B-5234-494F-8D2A-F6E4551933B0}" type="pres">
      <dgm:prSet presAssocID="{D4403C65-6D34-D640-870C-2AF114DDDF80}" presName="hierRoot3" presStyleCnt="0">
        <dgm:presLayoutVars>
          <dgm:hierBranch val="init"/>
        </dgm:presLayoutVars>
      </dgm:prSet>
      <dgm:spPr/>
    </dgm:pt>
    <dgm:pt modelId="{0E520B89-4012-4242-ACFE-635249B68B2F}" type="pres">
      <dgm:prSet presAssocID="{D4403C65-6D34-D640-870C-2AF114DDDF80}" presName="rootComposite3" presStyleCnt="0"/>
      <dgm:spPr/>
    </dgm:pt>
    <dgm:pt modelId="{7D1B989A-51C5-A44D-B446-7A0D02849422}" type="pres">
      <dgm:prSet presAssocID="{D4403C65-6D34-D640-870C-2AF114DDDF80}" presName="rootText3" presStyleLbl="asst1" presStyleIdx="11" presStyleCnt="39" custScaleX="138896">
        <dgm:presLayoutVars>
          <dgm:chPref val="3"/>
        </dgm:presLayoutVars>
      </dgm:prSet>
      <dgm:spPr/>
    </dgm:pt>
    <dgm:pt modelId="{7FF5D90C-044E-8C4D-8BBC-2D667C841FE8}" type="pres">
      <dgm:prSet presAssocID="{D4403C65-6D34-D640-870C-2AF114DDDF80}" presName="titleText3" presStyleLbl="fgAcc2" presStyleIdx="11" presStyleCnt="39" custScaleX="177322" custScaleY="238285" custLinFactY="100000" custLinFactNeighborX="39267" custLinFactNeighborY="104768">
        <dgm:presLayoutVars>
          <dgm:chMax val="0"/>
          <dgm:chPref val="0"/>
        </dgm:presLayoutVars>
      </dgm:prSet>
      <dgm:spPr/>
    </dgm:pt>
    <dgm:pt modelId="{7A083176-0FC4-4542-A31F-146BD9F1CBE0}" type="pres">
      <dgm:prSet presAssocID="{D4403C65-6D34-D640-870C-2AF114DDDF80}" presName="rootConnector3" presStyleLbl="asst1" presStyleIdx="11" presStyleCnt="39"/>
      <dgm:spPr/>
    </dgm:pt>
    <dgm:pt modelId="{FAEB2281-9ADB-FF4D-9D52-1764C56C0B77}" type="pres">
      <dgm:prSet presAssocID="{D4403C65-6D34-D640-870C-2AF114DDDF80}" presName="hierChild6" presStyleCnt="0"/>
      <dgm:spPr/>
    </dgm:pt>
    <dgm:pt modelId="{9F0944BA-5ABC-D04D-9938-4EF358C51AD7}" type="pres">
      <dgm:prSet presAssocID="{D4403C65-6D34-D640-870C-2AF114DDDF80}" presName="hierChild7" presStyleCnt="0"/>
      <dgm:spPr/>
    </dgm:pt>
    <dgm:pt modelId="{6EFBDE37-AF35-3D4D-AF82-65314D93431D}" type="pres">
      <dgm:prSet presAssocID="{E4434942-FED3-DA42-A29A-EDCACFBE033E}" presName="Name96" presStyleLbl="parChTrans1D4" presStyleIdx="6" presStyleCnt="27"/>
      <dgm:spPr/>
    </dgm:pt>
    <dgm:pt modelId="{32B27577-921B-044A-8913-18D2529C90E9}" type="pres">
      <dgm:prSet presAssocID="{6066342C-FEC3-2D46-BE45-2F922FABA4B0}" presName="hierRoot3" presStyleCnt="0">
        <dgm:presLayoutVars>
          <dgm:hierBranch val="init"/>
        </dgm:presLayoutVars>
      </dgm:prSet>
      <dgm:spPr/>
    </dgm:pt>
    <dgm:pt modelId="{7239B924-7D10-504C-9805-229EBC7FCFF5}" type="pres">
      <dgm:prSet presAssocID="{6066342C-FEC3-2D46-BE45-2F922FABA4B0}" presName="rootComposite3" presStyleCnt="0"/>
      <dgm:spPr/>
    </dgm:pt>
    <dgm:pt modelId="{14970D34-306E-E44F-8F1D-3A03ACA9F9A8}" type="pres">
      <dgm:prSet presAssocID="{6066342C-FEC3-2D46-BE45-2F922FABA4B0}" presName="rootText3" presStyleLbl="asst1" presStyleIdx="12" presStyleCnt="39" custScaleX="197696" custScaleY="331230">
        <dgm:presLayoutVars>
          <dgm:chPref val="3"/>
        </dgm:presLayoutVars>
      </dgm:prSet>
      <dgm:spPr/>
    </dgm:pt>
    <dgm:pt modelId="{86A5983A-A9D1-064B-A9C7-FF92AB84F43D}" type="pres">
      <dgm:prSet presAssocID="{6066342C-FEC3-2D46-BE45-2F922FABA4B0}" presName="titleText3" presStyleLbl="fgAcc2" presStyleIdx="12" presStyleCnt="39" custScaleX="161110" custScaleY="293634" custLinFactY="200000" custLinFactNeighborX="34524" custLinFactNeighborY="245447">
        <dgm:presLayoutVars>
          <dgm:chMax val="0"/>
          <dgm:chPref val="0"/>
        </dgm:presLayoutVars>
      </dgm:prSet>
      <dgm:spPr/>
    </dgm:pt>
    <dgm:pt modelId="{5293AEFA-1DD5-B143-B2C3-8C2DAEF2B34C}" type="pres">
      <dgm:prSet presAssocID="{6066342C-FEC3-2D46-BE45-2F922FABA4B0}" presName="rootConnector3" presStyleLbl="asst1" presStyleIdx="12" presStyleCnt="39"/>
      <dgm:spPr/>
    </dgm:pt>
    <dgm:pt modelId="{43C28F2A-364E-4246-AED7-6EFC9FC1DD70}" type="pres">
      <dgm:prSet presAssocID="{6066342C-FEC3-2D46-BE45-2F922FABA4B0}" presName="hierChild6" presStyleCnt="0"/>
      <dgm:spPr/>
    </dgm:pt>
    <dgm:pt modelId="{E8164B26-FD00-724B-8B9A-2829E9396481}" type="pres">
      <dgm:prSet presAssocID="{6066342C-FEC3-2D46-BE45-2F922FABA4B0}" presName="hierChild7" presStyleCnt="0"/>
      <dgm:spPr/>
    </dgm:pt>
    <dgm:pt modelId="{E6B034B6-1447-EE47-B56B-B9A0C62C7F23}" type="pres">
      <dgm:prSet presAssocID="{31C8CB38-E0AA-5F4E-80A4-B3321C2BFEEB}" presName="Name96" presStyleLbl="parChTrans1D4" presStyleIdx="7" presStyleCnt="27"/>
      <dgm:spPr/>
    </dgm:pt>
    <dgm:pt modelId="{C6B6C423-2BBC-7842-ABA2-470B912446B1}" type="pres">
      <dgm:prSet presAssocID="{57A1F940-CE2A-2245-BAC1-D69231647F07}" presName="hierRoot3" presStyleCnt="0">
        <dgm:presLayoutVars>
          <dgm:hierBranch val="init"/>
        </dgm:presLayoutVars>
      </dgm:prSet>
      <dgm:spPr/>
    </dgm:pt>
    <dgm:pt modelId="{97D811AB-68B6-CA4D-A959-11E43C35F277}" type="pres">
      <dgm:prSet presAssocID="{57A1F940-CE2A-2245-BAC1-D69231647F07}" presName="rootComposite3" presStyleCnt="0"/>
      <dgm:spPr/>
    </dgm:pt>
    <dgm:pt modelId="{86FCE30D-FD47-9C48-BA52-589B92C99178}" type="pres">
      <dgm:prSet presAssocID="{57A1F940-CE2A-2245-BAC1-D69231647F07}" presName="rootText3" presStyleLbl="asst1" presStyleIdx="13" presStyleCnt="39" custScaleX="238862" custScaleY="319553">
        <dgm:presLayoutVars>
          <dgm:chPref val="3"/>
        </dgm:presLayoutVars>
      </dgm:prSet>
      <dgm:spPr/>
    </dgm:pt>
    <dgm:pt modelId="{FB9270BD-EDCD-ED4C-AD04-CDFE873DAB84}" type="pres">
      <dgm:prSet presAssocID="{57A1F940-CE2A-2245-BAC1-D69231647F07}" presName="titleText3" presStyleLbl="fgAcc2" presStyleIdx="13" presStyleCnt="39">
        <dgm:presLayoutVars>
          <dgm:chMax val="0"/>
          <dgm:chPref val="0"/>
        </dgm:presLayoutVars>
      </dgm:prSet>
      <dgm:spPr/>
    </dgm:pt>
    <dgm:pt modelId="{63F05167-8A85-8A4C-B7EE-E110B3A8ACA2}" type="pres">
      <dgm:prSet presAssocID="{57A1F940-CE2A-2245-BAC1-D69231647F07}" presName="rootConnector3" presStyleLbl="asst1" presStyleIdx="13" presStyleCnt="39"/>
      <dgm:spPr/>
    </dgm:pt>
    <dgm:pt modelId="{D9837A72-795A-C240-B974-470846F11C19}" type="pres">
      <dgm:prSet presAssocID="{57A1F940-CE2A-2245-BAC1-D69231647F07}" presName="hierChild6" presStyleCnt="0"/>
      <dgm:spPr/>
    </dgm:pt>
    <dgm:pt modelId="{2C1FD3FE-6DCE-C94F-8492-C88E0BD5F48F}" type="pres">
      <dgm:prSet presAssocID="{57A1F940-CE2A-2245-BAC1-D69231647F07}" presName="hierChild7" presStyleCnt="0"/>
      <dgm:spPr/>
    </dgm:pt>
    <dgm:pt modelId="{C6778E23-0666-BC4F-A8BF-5807D5592FE6}" type="pres">
      <dgm:prSet presAssocID="{CCD3016C-5F1A-1241-A4B3-F6E63EA654E5}" presName="Name96" presStyleLbl="parChTrans1D4" presStyleIdx="8" presStyleCnt="27"/>
      <dgm:spPr/>
    </dgm:pt>
    <dgm:pt modelId="{064314EE-9032-6840-B989-2CDDA023C612}" type="pres">
      <dgm:prSet presAssocID="{FB3684C3-E40A-ED45-8454-F4C3371725BF}" presName="hierRoot3" presStyleCnt="0">
        <dgm:presLayoutVars>
          <dgm:hierBranch val="init"/>
        </dgm:presLayoutVars>
      </dgm:prSet>
      <dgm:spPr/>
    </dgm:pt>
    <dgm:pt modelId="{4FB776B0-9BB9-A048-BBA6-5D0D55748DA3}" type="pres">
      <dgm:prSet presAssocID="{FB3684C3-E40A-ED45-8454-F4C3371725BF}" presName="rootComposite3" presStyleCnt="0"/>
      <dgm:spPr/>
    </dgm:pt>
    <dgm:pt modelId="{A387850C-9C8A-B447-AFC2-A3C7D31F8EEC}" type="pres">
      <dgm:prSet presAssocID="{FB3684C3-E40A-ED45-8454-F4C3371725BF}" presName="rootText3" presStyleLbl="asst1" presStyleIdx="14" presStyleCnt="39" custScaleX="195282" custScaleY="194381">
        <dgm:presLayoutVars>
          <dgm:chPref val="3"/>
        </dgm:presLayoutVars>
      </dgm:prSet>
      <dgm:spPr/>
    </dgm:pt>
    <dgm:pt modelId="{D21758F9-EDC1-2E4D-8EED-A7492E8316CF}" type="pres">
      <dgm:prSet presAssocID="{FB3684C3-E40A-ED45-8454-F4C3371725BF}" presName="titleText3" presStyleLbl="fgAcc2" presStyleIdx="14" presStyleCnt="39" custScaleX="233900" custScaleY="263672" custLinFactY="100000" custLinFactNeighborX="-30504" custLinFactNeighborY="112314">
        <dgm:presLayoutVars>
          <dgm:chMax val="0"/>
          <dgm:chPref val="0"/>
        </dgm:presLayoutVars>
      </dgm:prSet>
      <dgm:spPr/>
    </dgm:pt>
    <dgm:pt modelId="{240BE7DA-B7B4-C641-B328-265652AF5DCF}" type="pres">
      <dgm:prSet presAssocID="{FB3684C3-E40A-ED45-8454-F4C3371725BF}" presName="rootConnector3" presStyleLbl="asst1" presStyleIdx="14" presStyleCnt="39"/>
      <dgm:spPr/>
    </dgm:pt>
    <dgm:pt modelId="{DE60DB50-7C73-7C4E-BC3B-F0F41CC2E7AA}" type="pres">
      <dgm:prSet presAssocID="{FB3684C3-E40A-ED45-8454-F4C3371725BF}" presName="hierChild6" presStyleCnt="0"/>
      <dgm:spPr/>
    </dgm:pt>
    <dgm:pt modelId="{04BD4242-74A9-884F-9BBA-63562F853546}" type="pres">
      <dgm:prSet presAssocID="{FB3684C3-E40A-ED45-8454-F4C3371725BF}" presName="hierChild7" presStyleCnt="0"/>
      <dgm:spPr/>
    </dgm:pt>
    <dgm:pt modelId="{136D1BDC-F415-DA4A-92A2-6E94E44BD259}" type="pres">
      <dgm:prSet presAssocID="{D27685F6-C850-B743-ACB2-D4B4CB943733}" presName="Name96" presStyleLbl="parChTrans1D4" presStyleIdx="9" presStyleCnt="27"/>
      <dgm:spPr/>
    </dgm:pt>
    <dgm:pt modelId="{8FE3F131-3A79-6647-884E-1842D2320C17}" type="pres">
      <dgm:prSet presAssocID="{5884A6EC-4468-B642-B565-1934B38C3573}" presName="hierRoot3" presStyleCnt="0">
        <dgm:presLayoutVars>
          <dgm:hierBranch val="init"/>
        </dgm:presLayoutVars>
      </dgm:prSet>
      <dgm:spPr/>
    </dgm:pt>
    <dgm:pt modelId="{0CB441A6-C5D4-EA40-BF60-36A753B5BE58}" type="pres">
      <dgm:prSet presAssocID="{5884A6EC-4468-B642-B565-1934B38C3573}" presName="rootComposite3" presStyleCnt="0"/>
      <dgm:spPr/>
    </dgm:pt>
    <dgm:pt modelId="{1C104961-E284-6E42-BDC3-87289454DA73}" type="pres">
      <dgm:prSet presAssocID="{5884A6EC-4468-B642-B565-1934B38C3573}" presName="rootText3" presStyleLbl="asst1" presStyleIdx="15" presStyleCnt="39" custScaleX="222091" custScaleY="242693">
        <dgm:presLayoutVars>
          <dgm:chPref val="3"/>
        </dgm:presLayoutVars>
      </dgm:prSet>
      <dgm:spPr/>
    </dgm:pt>
    <dgm:pt modelId="{496D66D0-8F9D-9240-B0B4-49FA193CCEE0}" type="pres">
      <dgm:prSet presAssocID="{5884A6EC-4468-B642-B565-1934B38C3573}" presName="titleText3" presStyleLbl="fgAcc2" presStyleIdx="15" presStyleCnt="39">
        <dgm:presLayoutVars>
          <dgm:chMax val="0"/>
          <dgm:chPref val="0"/>
        </dgm:presLayoutVars>
      </dgm:prSet>
      <dgm:spPr/>
    </dgm:pt>
    <dgm:pt modelId="{4F6B5C1C-B9B0-F841-9634-3D913E8386CE}" type="pres">
      <dgm:prSet presAssocID="{5884A6EC-4468-B642-B565-1934B38C3573}" presName="rootConnector3" presStyleLbl="asst1" presStyleIdx="15" presStyleCnt="39"/>
      <dgm:spPr/>
    </dgm:pt>
    <dgm:pt modelId="{F62537CB-18FA-7D4C-B843-C0A9B5AFCF1B}" type="pres">
      <dgm:prSet presAssocID="{5884A6EC-4468-B642-B565-1934B38C3573}" presName="hierChild6" presStyleCnt="0"/>
      <dgm:spPr/>
    </dgm:pt>
    <dgm:pt modelId="{3C59B828-011A-654B-8884-A5E18C761634}" type="pres">
      <dgm:prSet presAssocID="{5884A6EC-4468-B642-B565-1934B38C3573}" presName="hierChild7" presStyleCnt="0"/>
      <dgm:spPr/>
    </dgm:pt>
    <dgm:pt modelId="{606BD0AE-6E60-BE4F-B75B-E976DE9EC5AC}" type="pres">
      <dgm:prSet presAssocID="{70B2CBB5-1A8F-DE4A-B4C8-864AFE3F2893}" presName="Name96" presStyleLbl="parChTrans1D3" presStyleIdx="4" presStyleCnt="9"/>
      <dgm:spPr/>
    </dgm:pt>
    <dgm:pt modelId="{FC2C7AC4-D766-4543-8DCC-DFB73CFE4957}" type="pres">
      <dgm:prSet presAssocID="{2BBCA1EB-CA22-DF4E-8796-7FA66DCC9A8C}" presName="hierRoot3" presStyleCnt="0">
        <dgm:presLayoutVars>
          <dgm:hierBranch val="init"/>
        </dgm:presLayoutVars>
      </dgm:prSet>
      <dgm:spPr/>
    </dgm:pt>
    <dgm:pt modelId="{3FFADE71-D1A9-1542-93B2-1775828632C3}" type="pres">
      <dgm:prSet presAssocID="{2BBCA1EB-CA22-DF4E-8796-7FA66DCC9A8C}" presName="rootComposite3" presStyleCnt="0"/>
      <dgm:spPr/>
    </dgm:pt>
    <dgm:pt modelId="{0CA00F55-A0ED-D54C-B984-7CC4137A55B3}" type="pres">
      <dgm:prSet presAssocID="{2BBCA1EB-CA22-DF4E-8796-7FA66DCC9A8C}" presName="rootText3" presStyleLbl="asst1" presStyleIdx="16" presStyleCnt="39" custScaleX="304274" custScaleY="151639">
        <dgm:presLayoutVars>
          <dgm:chPref val="3"/>
        </dgm:presLayoutVars>
      </dgm:prSet>
      <dgm:spPr/>
    </dgm:pt>
    <dgm:pt modelId="{7E815686-12AA-474D-BA13-20AC06A11B18}" type="pres">
      <dgm:prSet presAssocID="{2BBCA1EB-CA22-DF4E-8796-7FA66DCC9A8C}" presName="titleText3" presStyleLbl="fgAcc2" presStyleIdx="16" presStyleCnt="39" custScaleX="206410" custScaleY="211086" custLinFactNeighborX="2419" custLinFactNeighborY="37848">
        <dgm:presLayoutVars>
          <dgm:chMax val="0"/>
          <dgm:chPref val="0"/>
        </dgm:presLayoutVars>
      </dgm:prSet>
      <dgm:spPr/>
    </dgm:pt>
    <dgm:pt modelId="{0EB69625-1670-3F47-8328-98E62BA7A5D7}" type="pres">
      <dgm:prSet presAssocID="{2BBCA1EB-CA22-DF4E-8796-7FA66DCC9A8C}" presName="rootConnector3" presStyleLbl="asst1" presStyleIdx="16" presStyleCnt="39"/>
      <dgm:spPr/>
    </dgm:pt>
    <dgm:pt modelId="{E75DE40F-8DBE-514D-990F-48AE6C45D4D0}" type="pres">
      <dgm:prSet presAssocID="{2BBCA1EB-CA22-DF4E-8796-7FA66DCC9A8C}" presName="hierChild6" presStyleCnt="0"/>
      <dgm:spPr/>
    </dgm:pt>
    <dgm:pt modelId="{5B5EDBCB-B2CD-604C-92D9-EAF4A353F277}" type="pres">
      <dgm:prSet presAssocID="{2BBCA1EB-CA22-DF4E-8796-7FA66DCC9A8C}" presName="hierChild7" presStyleCnt="0"/>
      <dgm:spPr/>
    </dgm:pt>
    <dgm:pt modelId="{D5D47428-5C79-284F-A140-85512570E783}" type="pres">
      <dgm:prSet presAssocID="{147004D4-6BD8-2344-B942-E348AE1262AB}" presName="Name96" presStyleLbl="parChTrans1D4" presStyleIdx="10" presStyleCnt="27"/>
      <dgm:spPr/>
    </dgm:pt>
    <dgm:pt modelId="{ECE52344-7F91-704D-A723-108A7ADF3ECA}" type="pres">
      <dgm:prSet presAssocID="{F35247E1-0BD2-DD43-ACC8-8CAD37D3A673}" presName="hierRoot3" presStyleCnt="0">
        <dgm:presLayoutVars>
          <dgm:hierBranch val="init"/>
        </dgm:presLayoutVars>
      </dgm:prSet>
      <dgm:spPr/>
    </dgm:pt>
    <dgm:pt modelId="{EFAF1B31-9FA6-5948-92F4-82C1A9D545AA}" type="pres">
      <dgm:prSet presAssocID="{F35247E1-0BD2-DD43-ACC8-8CAD37D3A673}" presName="rootComposite3" presStyleCnt="0"/>
      <dgm:spPr/>
    </dgm:pt>
    <dgm:pt modelId="{A3873179-3F50-5B41-B84D-834EA1202744}" type="pres">
      <dgm:prSet presAssocID="{F35247E1-0BD2-DD43-ACC8-8CAD37D3A673}" presName="rootText3" presStyleLbl="asst1" presStyleIdx="17" presStyleCnt="39" custScaleX="235991" custScaleY="222947">
        <dgm:presLayoutVars>
          <dgm:chPref val="3"/>
        </dgm:presLayoutVars>
      </dgm:prSet>
      <dgm:spPr/>
    </dgm:pt>
    <dgm:pt modelId="{5ABA847A-EF90-774C-943C-F7D950DF17D7}" type="pres">
      <dgm:prSet presAssocID="{F35247E1-0BD2-DD43-ACC8-8CAD37D3A673}" presName="titleText3" presStyleLbl="fgAcc2" presStyleIdx="17" presStyleCnt="39" custScaleX="259256" custScaleY="285781" custLinFactY="100000" custLinFactNeighborX="26181" custLinFactNeighborY="127877">
        <dgm:presLayoutVars>
          <dgm:chMax val="0"/>
          <dgm:chPref val="0"/>
        </dgm:presLayoutVars>
      </dgm:prSet>
      <dgm:spPr/>
    </dgm:pt>
    <dgm:pt modelId="{7E47E44C-00AB-574D-A282-AD0681E76F41}" type="pres">
      <dgm:prSet presAssocID="{F35247E1-0BD2-DD43-ACC8-8CAD37D3A673}" presName="rootConnector3" presStyleLbl="asst1" presStyleIdx="17" presStyleCnt="39"/>
      <dgm:spPr/>
    </dgm:pt>
    <dgm:pt modelId="{347B8388-1065-DF48-B73E-C0924C8376A6}" type="pres">
      <dgm:prSet presAssocID="{F35247E1-0BD2-DD43-ACC8-8CAD37D3A673}" presName="hierChild6" presStyleCnt="0"/>
      <dgm:spPr/>
    </dgm:pt>
    <dgm:pt modelId="{4C526B7F-C4AA-0F4D-808B-694085E384B0}" type="pres">
      <dgm:prSet presAssocID="{F35247E1-0BD2-DD43-ACC8-8CAD37D3A673}" presName="hierChild7" presStyleCnt="0"/>
      <dgm:spPr/>
    </dgm:pt>
    <dgm:pt modelId="{1E87DD8D-F182-5C49-AB90-E10ED78CF4E9}" type="pres">
      <dgm:prSet presAssocID="{2C19B41F-C369-4F4E-95CA-0D220CFE4790}" presName="Name96" presStyleLbl="parChTrans1D4" presStyleIdx="11" presStyleCnt="27"/>
      <dgm:spPr/>
    </dgm:pt>
    <dgm:pt modelId="{08DEF76E-1D5E-1746-9841-6315C40F5554}" type="pres">
      <dgm:prSet presAssocID="{0812D843-F42D-1749-9A5C-A9D08DF69C8D}" presName="hierRoot3" presStyleCnt="0">
        <dgm:presLayoutVars>
          <dgm:hierBranch val="init"/>
        </dgm:presLayoutVars>
      </dgm:prSet>
      <dgm:spPr/>
    </dgm:pt>
    <dgm:pt modelId="{7E7CBC80-DD25-6142-9EDA-62D305FAF636}" type="pres">
      <dgm:prSet presAssocID="{0812D843-F42D-1749-9A5C-A9D08DF69C8D}" presName="rootComposite3" presStyleCnt="0"/>
      <dgm:spPr/>
    </dgm:pt>
    <dgm:pt modelId="{3FED1C74-FEC7-1042-BB14-924D974870DA}" type="pres">
      <dgm:prSet presAssocID="{0812D843-F42D-1749-9A5C-A9D08DF69C8D}" presName="rootText3" presStyleLbl="asst1" presStyleIdx="18" presStyleCnt="39" custScaleX="274279" custScaleY="309081">
        <dgm:presLayoutVars>
          <dgm:chPref val="3"/>
        </dgm:presLayoutVars>
      </dgm:prSet>
      <dgm:spPr/>
    </dgm:pt>
    <dgm:pt modelId="{DF49758B-2D50-8941-84E7-09604D43B58D}" type="pres">
      <dgm:prSet presAssocID="{0812D843-F42D-1749-9A5C-A9D08DF69C8D}" presName="titleText3" presStyleLbl="fgAcc2" presStyleIdx="18" presStyleCnt="39">
        <dgm:presLayoutVars>
          <dgm:chMax val="0"/>
          <dgm:chPref val="0"/>
        </dgm:presLayoutVars>
      </dgm:prSet>
      <dgm:spPr/>
    </dgm:pt>
    <dgm:pt modelId="{00BD5531-DDED-3F45-ADED-508B9F9479A5}" type="pres">
      <dgm:prSet presAssocID="{0812D843-F42D-1749-9A5C-A9D08DF69C8D}" presName="rootConnector3" presStyleLbl="asst1" presStyleIdx="18" presStyleCnt="39"/>
      <dgm:spPr/>
    </dgm:pt>
    <dgm:pt modelId="{4B90F02B-ED30-D544-A69D-B2D7DB8EB225}" type="pres">
      <dgm:prSet presAssocID="{0812D843-F42D-1749-9A5C-A9D08DF69C8D}" presName="hierChild6" presStyleCnt="0"/>
      <dgm:spPr/>
    </dgm:pt>
    <dgm:pt modelId="{CF39268E-61F8-774B-958C-347CAB4F37D0}" type="pres">
      <dgm:prSet presAssocID="{0812D843-F42D-1749-9A5C-A9D08DF69C8D}" presName="hierChild7" presStyleCnt="0"/>
      <dgm:spPr/>
    </dgm:pt>
    <dgm:pt modelId="{4580AC7E-BBF0-F44E-952A-001956F3FE4D}" type="pres">
      <dgm:prSet presAssocID="{014D0349-2B24-4840-8C28-7BEC535493B2}" presName="Name96" presStyleLbl="parChTrans1D3" presStyleIdx="5" presStyleCnt="9"/>
      <dgm:spPr/>
    </dgm:pt>
    <dgm:pt modelId="{73B89445-D5EB-0E45-93C5-54D1ED492BA4}" type="pres">
      <dgm:prSet presAssocID="{93707236-80A0-8540-AAFB-37051F34F466}" presName="hierRoot3" presStyleCnt="0">
        <dgm:presLayoutVars>
          <dgm:hierBranch val="init"/>
        </dgm:presLayoutVars>
      </dgm:prSet>
      <dgm:spPr/>
    </dgm:pt>
    <dgm:pt modelId="{2249E93F-581E-314D-8FEF-E7F2CF002B7D}" type="pres">
      <dgm:prSet presAssocID="{93707236-80A0-8540-AAFB-37051F34F466}" presName="rootComposite3" presStyleCnt="0"/>
      <dgm:spPr/>
    </dgm:pt>
    <dgm:pt modelId="{397F8D9B-0DDC-D54F-AC9C-5DB1102DF5E0}" type="pres">
      <dgm:prSet presAssocID="{93707236-80A0-8540-AAFB-37051F34F466}" presName="rootText3" presStyleLbl="asst1" presStyleIdx="19" presStyleCnt="39" custScaleX="126293" custScaleY="239007">
        <dgm:presLayoutVars>
          <dgm:chPref val="3"/>
        </dgm:presLayoutVars>
      </dgm:prSet>
      <dgm:spPr/>
    </dgm:pt>
    <dgm:pt modelId="{6D0F8274-BC1A-A248-8010-D8D4113197C2}" type="pres">
      <dgm:prSet presAssocID="{93707236-80A0-8540-AAFB-37051F34F466}" presName="titleText3" presStyleLbl="fgAcc2" presStyleIdx="19" presStyleCnt="39" custScaleX="159943" custScaleY="325354" custLinFactY="126956" custLinFactNeighborX="33090" custLinFactNeighborY="200000">
        <dgm:presLayoutVars>
          <dgm:chMax val="0"/>
          <dgm:chPref val="0"/>
        </dgm:presLayoutVars>
      </dgm:prSet>
      <dgm:spPr/>
    </dgm:pt>
    <dgm:pt modelId="{19373D17-796B-1846-B2FA-8850708AA02F}" type="pres">
      <dgm:prSet presAssocID="{93707236-80A0-8540-AAFB-37051F34F466}" presName="rootConnector3" presStyleLbl="asst1" presStyleIdx="19" presStyleCnt="39"/>
      <dgm:spPr/>
    </dgm:pt>
    <dgm:pt modelId="{98F3A7EA-B0F8-0045-B1F8-DB287F18BF12}" type="pres">
      <dgm:prSet presAssocID="{93707236-80A0-8540-AAFB-37051F34F466}" presName="hierChild6" presStyleCnt="0"/>
      <dgm:spPr/>
    </dgm:pt>
    <dgm:pt modelId="{3873DA93-0C97-4E43-AB23-BF79A0C3D252}" type="pres">
      <dgm:prSet presAssocID="{93707236-80A0-8540-AAFB-37051F34F466}" presName="hierChild7" presStyleCnt="0"/>
      <dgm:spPr/>
    </dgm:pt>
    <dgm:pt modelId="{AE7F149F-6C73-3242-9486-9A4ABDEDD5BC}" type="pres">
      <dgm:prSet presAssocID="{9DC134EB-7F22-6B43-9987-2C6979A41D60}" presName="Name96" presStyleLbl="parChTrans1D4" presStyleIdx="12" presStyleCnt="27"/>
      <dgm:spPr/>
    </dgm:pt>
    <dgm:pt modelId="{D6288FF1-5AD1-6B41-8BD8-1E8574531CCE}" type="pres">
      <dgm:prSet presAssocID="{A28D12EB-E6B8-B64D-843F-55790D9725FA}" presName="hierRoot3" presStyleCnt="0">
        <dgm:presLayoutVars>
          <dgm:hierBranch val="init"/>
        </dgm:presLayoutVars>
      </dgm:prSet>
      <dgm:spPr/>
    </dgm:pt>
    <dgm:pt modelId="{0C27C320-8895-EB41-BB66-ACECCF302446}" type="pres">
      <dgm:prSet presAssocID="{A28D12EB-E6B8-B64D-843F-55790D9725FA}" presName="rootComposite3" presStyleCnt="0"/>
      <dgm:spPr/>
    </dgm:pt>
    <dgm:pt modelId="{30DB9FA4-25B8-0146-8B24-24564EC359A2}" type="pres">
      <dgm:prSet presAssocID="{A28D12EB-E6B8-B64D-843F-55790D9725FA}" presName="rootText3" presStyleLbl="asst1" presStyleIdx="20" presStyleCnt="39" custScaleX="193792" custScaleY="246109" custLinFactNeighborX="-9338" custLinFactNeighborY="-13526">
        <dgm:presLayoutVars>
          <dgm:chPref val="3"/>
        </dgm:presLayoutVars>
      </dgm:prSet>
      <dgm:spPr/>
    </dgm:pt>
    <dgm:pt modelId="{2423482F-4ABD-B548-8CF4-42A0E65CBC25}" type="pres">
      <dgm:prSet presAssocID="{A28D12EB-E6B8-B64D-843F-55790D9725FA}" presName="titleText3" presStyleLbl="fgAcc2" presStyleIdx="20" presStyleCnt="39" custScaleX="197334" custScaleY="319150" custLinFactY="100000" custLinFactNeighborX="47677" custLinFactNeighborY="173858">
        <dgm:presLayoutVars>
          <dgm:chMax val="0"/>
          <dgm:chPref val="0"/>
        </dgm:presLayoutVars>
      </dgm:prSet>
      <dgm:spPr/>
    </dgm:pt>
    <dgm:pt modelId="{CBFC4C0D-DEFF-3F4C-85AF-A01851103077}" type="pres">
      <dgm:prSet presAssocID="{A28D12EB-E6B8-B64D-843F-55790D9725FA}" presName="rootConnector3" presStyleLbl="asst1" presStyleIdx="20" presStyleCnt="39"/>
      <dgm:spPr/>
    </dgm:pt>
    <dgm:pt modelId="{C4517D61-ED97-0A48-A350-504AB05BE953}" type="pres">
      <dgm:prSet presAssocID="{A28D12EB-E6B8-B64D-843F-55790D9725FA}" presName="hierChild6" presStyleCnt="0"/>
      <dgm:spPr/>
    </dgm:pt>
    <dgm:pt modelId="{E5BCB5CF-0C3E-D54C-8475-82A6276469AB}" type="pres">
      <dgm:prSet presAssocID="{A28D12EB-E6B8-B64D-843F-55790D9725FA}" presName="hierChild7" presStyleCnt="0"/>
      <dgm:spPr/>
    </dgm:pt>
    <dgm:pt modelId="{7B066629-5B86-8645-9110-CA3B42169FA3}" type="pres">
      <dgm:prSet presAssocID="{578F7F76-24B6-F748-9D72-AD7BE8B4591E}" presName="Name96" presStyleLbl="parChTrans1D4" presStyleIdx="13" presStyleCnt="27"/>
      <dgm:spPr/>
    </dgm:pt>
    <dgm:pt modelId="{A6AACF87-154A-E84B-A9EE-D263CDC31311}" type="pres">
      <dgm:prSet presAssocID="{3882E48B-9141-144E-B242-32A09B781AAF}" presName="hierRoot3" presStyleCnt="0">
        <dgm:presLayoutVars>
          <dgm:hierBranch val="init"/>
        </dgm:presLayoutVars>
      </dgm:prSet>
      <dgm:spPr/>
    </dgm:pt>
    <dgm:pt modelId="{25E61E44-3220-3F48-9CBE-24B2C311CE5C}" type="pres">
      <dgm:prSet presAssocID="{3882E48B-9141-144E-B242-32A09B781AAF}" presName="rootComposite3" presStyleCnt="0"/>
      <dgm:spPr/>
    </dgm:pt>
    <dgm:pt modelId="{427453BB-7E3C-3B46-BDC8-5B170EC7C625}" type="pres">
      <dgm:prSet presAssocID="{3882E48B-9141-144E-B242-32A09B781AAF}" presName="rootText3" presStyleLbl="asst1" presStyleIdx="21" presStyleCnt="39" custScaleX="164434" custScaleY="325542">
        <dgm:presLayoutVars>
          <dgm:chPref val="3"/>
        </dgm:presLayoutVars>
      </dgm:prSet>
      <dgm:spPr/>
    </dgm:pt>
    <dgm:pt modelId="{D769D55F-2C29-C144-83A2-6B554533F263}" type="pres">
      <dgm:prSet presAssocID="{3882E48B-9141-144E-B242-32A09B781AAF}" presName="titleText3" presStyleLbl="fgAcc2" presStyleIdx="21" presStyleCnt="39">
        <dgm:presLayoutVars>
          <dgm:chMax val="0"/>
          <dgm:chPref val="0"/>
        </dgm:presLayoutVars>
      </dgm:prSet>
      <dgm:spPr/>
    </dgm:pt>
    <dgm:pt modelId="{AD47077F-CEA5-554B-A104-6425D4719CCA}" type="pres">
      <dgm:prSet presAssocID="{3882E48B-9141-144E-B242-32A09B781AAF}" presName="rootConnector3" presStyleLbl="asst1" presStyleIdx="21" presStyleCnt="39"/>
      <dgm:spPr/>
    </dgm:pt>
    <dgm:pt modelId="{5BF5A80F-74F6-E74D-8A9B-68565174BBDB}" type="pres">
      <dgm:prSet presAssocID="{3882E48B-9141-144E-B242-32A09B781AAF}" presName="hierChild6" presStyleCnt="0"/>
      <dgm:spPr/>
    </dgm:pt>
    <dgm:pt modelId="{C4CB376C-C455-B14A-9780-B6D5C36E1241}" type="pres">
      <dgm:prSet presAssocID="{3882E48B-9141-144E-B242-32A09B781AAF}" presName="hierChild7" presStyleCnt="0"/>
      <dgm:spPr/>
    </dgm:pt>
    <dgm:pt modelId="{A56037AF-02D6-BB45-AC39-4B29B14553EF}" type="pres">
      <dgm:prSet presAssocID="{5E25769E-ADDD-A947-80F4-26AF3AF269EE}" presName="Name96" presStyleLbl="parChTrans1D2" presStyleIdx="2" presStyleCnt="3"/>
      <dgm:spPr/>
    </dgm:pt>
    <dgm:pt modelId="{A3F67F3C-609C-DD43-A29E-3E947BD49628}" type="pres">
      <dgm:prSet presAssocID="{63C6A99D-5708-7E49-BAE4-7C3737102936}" presName="hierRoot3" presStyleCnt="0">
        <dgm:presLayoutVars>
          <dgm:hierBranch val="init"/>
        </dgm:presLayoutVars>
      </dgm:prSet>
      <dgm:spPr/>
    </dgm:pt>
    <dgm:pt modelId="{C1CFF2B8-E321-EF4C-BEEC-B7CF583C9565}" type="pres">
      <dgm:prSet presAssocID="{63C6A99D-5708-7E49-BAE4-7C3737102936}" presName="rootComposite3" presStyleCnt="0"/>
      <dgm:spPr/>
    </dgm:pt>
    <dgm:pt modelId="{C2D03C0A-F316-3B48-B1DB-A8A60E679220}" type="pres">
      <dgm:prSet presAssocID="{63C6A99D-5708-7E49-BAE4-7C3737102936}" presName="rootText3" presStyleLbl="asst1" presStyleIdx="22" presStyleCnt="39" custScaleX="186640" custScaleY="124544">
        <dgm:presLayoutVars>
          <dgm:chPref val="3"/>
        </dgm:presLayoutVars>
      </dgm:prSet>
      <dgm:spPr/>
    </dgm:pt>
    <dgm:pt modelId="{498EA433-4437-8C42-A50C-8281D5DEC7DF}" type="pres">
      <dgm:prSet presAssocID="{63C6A99D-5708-7E49-BAE4-7C3737102936}" presName="titleText3" presStyleLbl="fgAcc2" presStyleIdx="22" presStyleCnt="39" custScaleX="200626" custScaleY="341317" custLinFactY="100000" custLinFactNeighborX="-6161" custLinFactNeighborY="140984">
        <dgm:presLayoutVars>
          <dgm:chMax val="0"/>
          <dgm:chPref val="0"/>
        </dgm:presLayoutVars>
      </dgm:prSet>
      <dgm:spPr/>
    </dgm:pt>
    <dgm:pt modelId="{4932948E-FD41-C14A-BCAE-B8946A8C5489}" type="pres">
      <dgm:prSet presAssocID="{63C6A99D-5708-7E49-BAE4-7C3737102936}" presName="rootConnector3" presStyleLbl="asst1" presStyleIdx="22" presStyleCnt="39"/>
      <dgm:spPr/>
    </dgm:pt>
    <dgm:pt modelId="{613C5837-673E-ED41-9014-8FF2DCA9E57B}" type="pres">
      <dgm:prSet presAssocID="{63C6A99D-5708-7E49-BAE4-7C3737102936}" presName="hierChild6" presStyleCnt="0"/>
      <dgm:spPr/>
    </dgm:pt>
    <dgm:pt modelId="{B9C85052-5D89-544A-B8F4-81EB479070E3}" type="pres">
      <dgm:prSet presAssocID="{63C6A99D-5708-7E49-BAE4-7C3737102936}" presName="hierChild7" presStyleCnt="0"/>
      <dgm:spPr/>
    </dgm:pt>
    <dgm:pt modelId="{7E02DCCA-D537-1E45-8B16-6BB7DB46BBD7}" type="pres">
      <dgm:prSet presAssocID="{ADEA955E-D258-F249-894E-B2B6F10C1E32}" presName="Name96" presStyleLbl="parChTrans1D3" presStyleIdx="6" presStyleCnt="9"/>
      <dgm:spPr/>
    </dgm:pt>
    <dgm:pt modelId="{2C35AB73-722E-534A-9553-6C0C324C72BA}" type="pres">
      <dgm:prSet presAssocID="{6AC9BA88-136D-4C40-AE51-32AA38D9A45A}" presName="hierRoot3" presStyleCnt="0">
        <dgm:presLayoutVars>
          <dgm:hierBranch val="init"/>
        </dgm:presLayoutVars>
      </dgm:prSet>
      <dgm:spPr/>
    </dgm:pt>
    <dgm:pt modelId="{F3B9F594-EDC5-4E4B-8EE5-D05A8FFE530A}" type="pres">
      <dgm:prSet presAssocID="{6AC9BA88-136D-4C40-AE51-32AA38D9A45A}" presName="rootComposite3" presStyleCnt="0"/>
      <dgm:spPr/>
    </dgm:pt>
    <dgm:pt modelId="{3CD2EC66-FC2B-2345-AF1F-9B1F85FBBE2E}" type="pres">
      <dgm:prSet presAssocID="{6AC9BA88-136D-4C40-AE51-32AA38D9A45A}" presName="rootText3" presStyleLbl="asst1" presStyleIdx="23" presStyleCnt="39" custScaleX="216234" custScaleY="129526">
        <dgm:presLayoutVars>
          <dgm:chPref val="3"/>
        </dgm:presLayoutVars>
      </dgm:prSet>
      <dgm:spPr/>
    </dgm:pt>
    <dgm:pt modelId="{FAD8BEB7-24BF-6E47-B78A-2FC8BA77FC8E}" type="pres">
      <dgm:prSet presAssocID="{6AC9BA88-136D-4C40-AE51-32AA38D9A45A}" presName="titleText3" presStyleLbl="fgAcc2" presStyleIdx="23" presStyleCnt="39" custScaleX="211044" custScaleY="251576" custLinFactNeighborX="24646" custLinFactNeighborY="96394">
        <dgm:presLayoutVars>
          <dgm:chMax val="0"/>
          <dgm:chPref val="0"/>
        </dgm:presLayoutVars>
      </dgm:prSet>
      <dgm:spPr/>
    </dgm:pt>
    <dgm:pt modelId="{4A5DFFE3-98E0-3A47-9B5D-942A2B68CAA8}" type="pres">
      <dgm:prSet presAssocID="{6AC9BA88-136D-4C40-AE51-32AA38D9A45A}" presName="rootConnector3" presStyleLbl="asst1" presStyleIdx="23" presStyleCnt="39"/>
      <dgm:spPr/>
    </dgm:pt>
    <dgm:pt modelId="{77161C71-8A75-AE4C-A2CA-A6E7B7BB6620}" type="pres">
      <dgm:prSet presAssocID="{6AC9BA88-136D-4C40-AE51-32AA38D9A45A}" presName="hierChild6" presStyleCnt="0"/>
      <dgm:spPr/>
    </dgm:pt>
    <dgm:pt modelId="{74A685AD-2BE5-DD46-AE94-C0BF37558699}" type="pres">
      <dgm:prSet presAssocID="{6AC9BA88-136D-4C40-AE51-32AA38D9A45A}" presName="hierChild7" presStyleCnt="0"/>
      <dgm:spPr/>
    </dgm:pt>
    <dgm:pt modelId="{D93FBE3E-CE1D-DC4A-B0DF-CB0BBC3B3F4E}" type="pres">
      <dgm:prSet presAssocID="{4FA65FD5-19CF-B34F-8DA8-3D5E4EC25700}" presName="Name96" presStyleLbl="parChTrans1D4" presStyleIdx="14" presStyleCnt="27"/>
      <dgm:spPr/>
    </dgm:pt>
    <dgm:pt modelId="{0FCAC105-E545-2F4F-BEBA-739EBB685276}" type="pres">
      <dgm:prSet presAssocID="{B5389AE0-6F05-FA43-AFAA-D2B60D90C67F}" presName="hierRoot3" presStyleCnt="0">
        <dgm:presLayoutVars>
          <dgm:hierBranch val="init"/>
        </dgm:presLayoutVars>
      </dgm:prSet>
      <dgm:spPr/>
    </dgm:pt>
    <dgm:pt modelId="{1E256032-3491-6B49-8085-FD8273939EF1}" type="pres">
      <dgm:prSet presAssocID="{B5389AE0-6F05-FA43-AFAA-D2B60D90C67F}" presName="rootComposite3" presStyleCnt="0"/>
      <dgm:spPr/>
    </dgm:pt>
    <dgm:pt modelId="{6FD1913F-28B6-C449-8068-21C1AC74FAF5}" type="pres">
      <dgm:prSet presAssocID="{B5389AE0-6F05-FA43-AFAA-D2B60D90C67F}" presName="rootText3" presStyleLbl="asst1" presStyleIdx="24" presStyleCnt="39" custScaleX="316891" custScaleY="193334">
        <dgm:presLayoutVars>
          <dgm:chPref val="3"/>
        </dgm:presLayoutVars>
      </dgm:prSet>
      <dgm:spPr/>
    </dgm:pt>
    <dgm:pt modelId="{C91A34FB-1A67-F24A-9FCE-405C935A4401}" type="pres">
      <dgm:prSet presAssocID="{B5389AE0-6F05-FA43-AFAA-D2B60D90C67F}" presName="titleText3" presStyleLbl="fgAcc2" presStyleIdx="24" presStyleCnt="39" custScaleX="317861" custScaleY="226777" custLinFactY="100000" custLinFactNeighborX="-14562" custLinFactNeighborY="122956">
        <dgm:presLayoutVars>
          <dgm:chMax val="0"/>
          <dgm:chPref val="0"/>
        </dgm:presLayoutVars>
      </dgm:prSet>
      <dgm:spPr/>
    </dgm:pt>
    <dgm:pt modelId="{7EBFE546-3693-DA48-8EBA-A9AF2BC85ED0}" type="pres">
      <dgm:prSet presAssocID="{B5389AE0-6F05-FA43-AFAA-D2B60D90C67F}" presName="rootConnector3" presStyleLbl="asst1" presStyleIdx="24" presStyleCnt="39"/>
      <dgm:spPr/>
    </dgm:pt>
    <dgm:pt modelId="{98CD93ED-79B4-D94A-AEA4-EECAA2FF3C6E}" type="pres">
      <dgm:prSet presAssocID="{B5389AE0-6F05-FA43-AFAA-D2B60D90C67F}" presName="hierChild6" presStyleCnt="0"/>
      <dgm:spPr/>
    </dgm:pt>
    <dgm:pt modelId="{7C592BF1-2071-F941-8C8A-3D9D5A17C47C}" type="pres">
      <dgm:prSet presAssocID="{B5389AE0-6F05-FA43-AFAA-D2B60D90C67F}" presName="hierChild7" presStyleCnt="0"/>
      <dgm:spPr/>
    </dgm:pt>
    <dgm:pt modelId="{6E77F244-DED3-A846-877B-38B83F3484D4}" type="pres">
      <dgm:prSet presAssocID="{D71B3C6C-6BE7-F447-B5F9-5991889AB45E}" presName="Name96" presStyleLbl="parChTrans1D4" presStyleIdx="15" presStyleCnt="27"/>
      <dgm:spPr/>
    </dgm:pt>
    <dgm:pt modelId="{8774494A-0A5B-EB4B-BAAD-D79C84DAF989}" type="pres">
      <dgm:prSet presAssocID="{9AF1EA04-A096-9148-A844-DE5D0366294B}" presName="hierRoot3" presStyleCnt="0">
        <dgm:presLayoutVars>
          <dgm:hierBranch val="init"/>
        </dgm:presLayoutVars>
      </dgm:prSet>
      <dgm:spPr/>
    </dgm:pt>
    <dgm:pt modelId="{C3953F96-0782-A04B-B955-0336C61D0C53}" type="pres">
      <dgm:prSet presAssocID="{9AF1EA04-A096-9148-A844-DE5D0366294B}" presName="rootComposite3" presStyleCnt="0"/>
      <dgm:spPr/>
    </dgm:pt>
    <dgm:pt modelId="{744430F2-9CA8-FC48-9899-793EBBC9C15B}" type="pres">
      <dgm:prSet presAssocID="{9AF1EA04-A096-9148-A844-DE5D0366294B}" presName="rootText3" presStyleLbl="asst1" presStyleIdx="25" presStyleCnt="39" custScaleX="132599" custScaleY="322239">
        <dgm:presLayoutVars>
          <dgm:chPref val="3"/>
        </dgm:presLayoutVars>
      </dgm:prSet>
      <dgm:spPr/>
    </dgm:pt>
    <dgm:pt modelId="{3873BFF0-60E5-BA4B-A2DA-C60B139659E9}" type="pres">
      <dgm:prSet presAssocID="{9AF1EA04-A096-9148-A844-DE5D0366294B}" presName="titleText3" presStyleLbl="fgAcc2" presStyleIdx="25" presStyleCnt="39">
        <dgm:presLayoutVars>
          <dgm:chMax val="0"/>
          <dgm:chPref val="0"/>
        </dgm:presLayoutVars>
      </dgm:prSet>
      <dgm:spPr/>
    </dgm:pt>
    <dgm:pt modelId="{502E12CF-6271-AC4C-A752-D1BC4238AC11}" type="pres">
      <dgm:prSet presAssocID="{9AF1EA04-A096-9148-A844-DE5D0366294B}" presName="rootConnector3" presStyleLbl="asst1" presStyleIdx="25" presStyleCnt="39"/>
      <dgm:spPr/>
    </dgm:pt>
    <dgm:pt modelId="{F9F140F5-C38F-A949-8E4E-E5237D696FED}" type="pres">
      <dgm:prSet presAssocID="{9AF1EA04-A096-9148-A844-DE5D0366294B}" presName="hierChild6" presStyleCnt="0"/>
      <dgm:spPr/>
    </dgm:pt>
    <dgm:pt modelId="{675570F8-E62A-C244-80B1-74FD7586A36D}" type="pres">
      <dgm:prSet presAssocID="{9AF1EA04-A096-9148-A844-DE5D0366294B}" presName="hierChild7" presStyleCnt="0"/>
      <dgm:spPr/>
    </dgm:pt>
    <dgm:pt modelId="{C96C63DE-7A97-3245-8018-8EEF23406E50}" type="pres">
      <dgm:prSet presAssocID="{9F6D18CF-AF46-A64C-BE40-CBDBDDF99F73}" presName="Name96" presStyleLbl="parChTrans1D4" presStyleIdx="16" presStyleCnt="27"/>
      <dgm:spPr/>
    </dgm:pt>
    <dgm:pt modelId="{8E521D80-1588-8045-8224-1D904C268AEC}" type="pres">
      <dgm:prSet presAssocID="{60C6164F-2CB7-7245-AC70-27CAB6BC16B4}" presName="hierRoot3" presStyleCnt="0">
        <dgm:presLayoutVars>
          <dgm:hierBranch val="init"/>
        </dgm:presLayoutVars>
      </dgm:prSet>
      <dgm:spPr/>
    </dgm:pt>
    <dgm:pt modelId="{0A0BA7CC-C1EB-A74B-91AE-1BB7C71EECFA}" type="pres">
      <dgm:prSet presAssocID="{60C6164F-2CB7-7245-AC70-27CAB6BC16B4}" presName="rootComposite3" presStyleCnt="0"/>
      <dgm:spPr/>
    </dgm:pt>
    <dgm:pt modelId="{BB787D91-6D27-4042-8DD7-0B30FE8CD20D}" type="pres">
      <dgm:prSet presAssocID="{60C6164F-2CB7-7245-AC70-27CAB6BC16B4}" presName="rootText3" presStyleLbl="asst1" presStyleIdx="26" presStyleCnt="39" custScaleX="153716" custScaleY="332074">
        <dgm:presLayoutVars>
          <dgm:chPref val="3"/>
        </dgm:presLayoutVars>
      </dgm:prSet>
      <dgm:spPr/>
    </dgm:pt>
    <dgm:pt modelId="{A011C437-7DA6-824F-8BEC-4B2EEF28E449}" type="pres">
      <dgm:prSet presAssocID="{60C6164F-2CB7-7245-AC70-27CAB6BC16B4}" presName="titleText3" presStyleLbl="fgAcc2" presStyleIdx="26" presStyleCnt="39">
        <dgm:presLayoutVars>
          <dgm:chMax val="0"/>
          <dgm:chPref val="0"/>
        </dgm:presLayoutVars>
      </dgm:prSet>
      <dgm:spPr/>
    </dgm:pt>
    <dgm:pt modelId="{1B29E0BC-AF5D-DE47-89CC-7C4AA67ECFEE}" type="pres">
      <dgm:prSet presAssocID="{60C6164F-2CB7-7245-AC70-27CAB6BC16B4}" presName="rootConnector3" presStyleLbl="asst1" presStyleIdx="26" presStyleCnt="39"/>
      <dgm:spPr/>
    </dgm:pt>
    <dgm:pt modelId="{ED0B98CE-A800-AE41-9F36-79FE0101B886}" type="pres">
      <dgm:prSet presAssocID="{60C6164F-2CB7-7245-AC70-27CAB6BC16B4}" presName="hierChild6" presStyleCnt="0"/>
      <dgm:spPr/>
    </dgm:pt>
    <dgm:pt modelId="{AED2248B-0A91-DD44-9B15-64FFCF84BF03}" type="pres">
      <dgm:prSet presAssocID="{60C6164F-2CB7-7245-AC70-27CAB6BC16B4}" presName="hierChild7" presStyleCnt="0"/>
      <dgm:spPr/>
    </dgm:pt>
    <dgm:pt modelId="{B6422BE9-4F00-514E-82D6-361F60F0CAD5}" type="pres">
      <dgm:prSet presAssocID="{B192BFB5-64E3-0F42-834C-A2BABD315B25}" presName="Name96" presStyleLbl="parChTrans1D3" presStyleIdx="7" presStyleCnt="9"/>
      <dgm:spPr/>
    </dgm:pt>
    <dgm:pt modelId="{6923084B-8670-1E4B-B89E-B8C98DA7F790}" type="pres">
      <dgm:prSet presAssocID="{3C7799CB-3372-6842-991E-37C6F6A14D63}" presName="hierRoot3" presStyleCnt="0">
        <dgm:presLayoutVars>
          <dgm:hierBranch val="init"/>
        </dgm:presLayoutVars>
      </dgm:prSet>
      <dgm:spPr/>
    </dgm:pt>
    <dgm:pt modelId="{F1D8AFD7-05E0-F549-BD6B-F6BBA707E3E4}" type="pres">
      <dgm:prSet presAssocID="{3C7799CB-3372-6842-991E-37C6F6A14D63}" presName="rootComposite3" presStyleCnt="0"/>
      <dgm:spPr/>
    </dgm:pt>
    <dgm:pt modelId="{428458B3-CD78-4846-AC00-F340A0BFF8CC}" type="pres">
      <dgm:prSet presAssocID="{3C7799CB-3372-6842-991E-37C6F6A14D63}" presName="rootText3" presStyleLbl="asst1" presStyleIdx="27" presStyleCnt="39" custScaleX="236711" custScaleY="118032">
        <dgm:presLayoutVars>
          <dgm:chPref val="3"/>
        </dgm:presLayoutVars>
      </dgm:prSet>
      <dgm:spPr/>
    </dgm:pt>
    <dgm:pt modelId="{6F24492F-7C18-2E40-AEB6-9E1844E5F02F}" type="pres">
      <dgm:prSet presAssocID="{3C7799CB-3372-6842-991E-37C6F6A14D63}" presName="titleText3" presStyleLbl="fgAcc2" presStyleIdx="27" presStyleCnt="39" custScaleX="199285" custScaleY="234904" custLinFactNeighborY="54292">
        <dgm:presLayoutVars>
          <dgm:chMax val="0"/>
          <dgm:chPref val="0"/>
        </dgm:presLayoutVars>
      </dgm:prSet>
      <dgm:spPr/>
    </dgm:pt>
    <dgm:pt modelId="{32E260CA-ABCD-714D-8688-6C2FF53F7EC5}" type="pres">
      <dgm:prSet presAssocID="{3C7799CB-3372-6842-991E-37C6F6A14D63}" presName="rootConnector3" presStyleLbl="asst1" presStyleIdx="27" presStyleCnt="39"/>
      <dgm:spPr/>
    </dgm:pt>
    <dgm:pt modelId="{52BAEEEF-0657-764D-9B7D-B13FC5FCA6BC}" type="pres">
      <dgm:prSet presAssocID="{3C7799CB-3372-6842-991E-37C6F6A14D63}" presName="hierChild6" presStyleCnt="0"/>
      <dgm:spPr/>
    </dgm:pt>
    <dgm:pt modelId="{EAC9DF7A-7607-5349-95F0-E2F231D66C5E}" type="pres">
      <dgm:prSet presAssocID="{3C7799CB-3372-6842-991E-37C6F6A14D63}" presName="hierChild7" presStyleCnt="0"/>
      <dgm:spPr/>
    </dgm:pt>
    <dgm:pt modelId="{7F1CE9C7-C4F1-F94C-AB93-4DE84A8FF8BE}" type="pres">
      <dgm:prSet presAssocID="{7D5DF073-E53B-FC45-86A6-DBB7B1C74AE4}" presName="Name96" presStyleLbl="parChTrans1D4" presStyleIdx="17" presStyleCnt="27"/>
      <dgm:spPr/>
    </dgm:pt>
    <dgm:pt modelId="{945D373D-F26B-6D47-A6D5-0362DD2060BB}" type="pres">
      <dgm:prSet presAssocID="{C1F7F615-7366-FA43-A192-7E8004155B8D}" presName="hierRoot3" presStyleCnt="0">
        <dgm:presLayoutVars>
          <dgm:hierBranch val="init"/>
        </dgm:presLayoutVars>
      </dgm:prSet>
      <dgm:spPr/>
    </dgm:pt>
    <dgm:pt modelId="{28EE37E0-599E-F940-8C88-913A102E9251}" type="pres">
      <dgm:prSet presAssocID="{C1F7F615-7366-FA43-A192-7E8004155B8D}" presName="rootComposite3" presStyleCnt="0"/>
      <dgm:spPr/>
    </dgm:pt>
    <dgm:pt modelId="{7A33BD58-D352-B74B-A52B-8C735DF5486D}" type="pres">
      <dgm:prSet presAssocID="{C1F7F615-7366-FA43-A192-7E8004155B8D}" presName="rootText3" presStyleLbl="asst1" presStyleIdx="28" presStyleCnt="39" custScaleX="316525" custScaleY="272905">
        <dgm:presLayoutVars>
          <dgm:chPref val="3"/>
        </dgm:presLayoutVars>
      </dgm:prSet>
      <dgm:spPr/>
    </dgm:pt>
    <dgm:pt modelId="{1D29BFEF-CEBF-BD4F-BA41-77CAFF0F0D26}" type="pres">
      <dgm:prSet presAssocID="{C1F7F615-7366-FA43-A192-7E8004155B8D}" presName="titleText3" presStyleLbl="fgAcc2" presStyleIdx="28" presStyleCnt="39" custScaleX="345326" custScaleY="287710" custLinFactY="100000" custLinFactNeighborX="-3081" custLinFactNeighborY="186413">
        <dgm:presLayoutVars>
          <dgm:chMax val="0"/>
          <dgm:chPref val="0"/>
        </dgm:presLayoutVars>
      </dgm:prSet>
      <dgm:spPr/>
    </dgm:pt>
    <dgm:pt modelId="{A7EBFD29-AD53-CA48-AA54-2F2558DD638D}" type="pres">
      <dgm:prSet presAssocID="{C1F7F615-7366-FA43-A192-7E8004155B8D}" presName="rootConnector3" presStyleLbl="asst1" presStyleIdx="28" presStyleCnt="39"/>
      <dgm:spPr/>
    </dgm:pt>
    <dgm:pt modelId="{02D059BA-7CDC-C945-9A44-445AB7A00782}" type="pres">
      <dgm:prSet presAssocID="{C1F7F615-7366-FA43-A192-7E8004155B8D}" presName="hierChild6" presStyleCnt="0"/>
      <dgm:spPr/>
    </dgm:pt>
    <dgm:pt modelId="{AC2E96CA-B801-A147-A9E7-1599BF445ED7}" type="pres">
      <dgm:prSet presAssocID="{C1F7F615-7366-FA43-A192-7E8004155B8D}" presName="hierChild7" presStyleCnt="0"/>
      <dgm:spPr/>
    </dgm:pt>
    <dgm:pt modelId="{80D463CC-97D6-8F4F-B632-54607526935A}" type="pres">
      <dgm:prSet presAssocID="{178494F1-3608-604F-B46D-AF8D66AEC071}" presName="Name96" presStyleLbl="parChTrans1D4" presStyleIdx="18" presStyleCnt="27"/>
      <dgm:spPr/>
    </dgm:pt>
    <dgm:pt modelId="{D4B24F13-675B-CF40-BAF2-D04247421970}" type="pres">
      <dgm:prSet presAssocID="{4B0AB3BB-EB38-884E-8A7E-FC53F2D22A7B}" presName="hierRoot3" presStyleCnt="0">
        <dgm:presLayoutVars>
          <dgm:hierBranch val="init"/>
        </dgm:presLayoutVars>
      </dgm:prSet>
      <dgm:spPr/>
    </dgm:pt>
    <dgm:pt modelId="{51F491B5-197B-424E-9C34-50375489FB70}" type="pres">
      <dgm:prSet presAssocID="{4B0AB3BB-EB38-884E-8A7E-FC53F2D22A7B}" presName="rootComposite3" presStyleCnt="0"/>
      <dgm:spPr/>
    </dgm:pt>
    <dgm:pt modelId="{DFBFA38E-DC2C-1442-A44A-1DF0F193B567}" type="pres">
      <dgm:prSet presAssocID="{4B0AB3BB-EB38-884E-8A7E-FC53F2D22A7B}" presName="rootText3" presStyleLbl="asst1" presStyleIdx="29" presStyleCnt="39" custScaleX="178276" custScaleY="491718">
        <dgm:presLayoutVars>
          <dgm:chPref val="3"/>
        </dgm:presLayoutVars>
      </dgm:prSet>
      <dgm:spPr/>
    </dgm:pt>
    <dgm:pt modelId="{E777984F-A57C-4A41-A026-639D0E47D6F2}" type="pres">
      <dgm:prSet presAssocID="{4B0AB3BB-EB38-884E-8A7E-FC53F2D22A7B}" presName="titleText3" presStyleLbl="fgAcc2" presStyleIdx="29" presStyleCnt="39">
        <dgm:presLayoutVars>
          <dgm:chMax val="0"/>
          <dgm:chPref val="0"/>
        </dgm:presLayoutVars>
      </dgm:prSet>
      <dgm:spPr/>
    </dgm:pt>
    <dgm:pt modelId="{56EFCA1E-A6F4-9D4E-AB97-C5DE4F18162E}" type="pres">
      <dgm:prSet presAssocID="{4B0AB3BB-EB38-884E-8A7E-FC53F2D22A7B}" presName="rootConnector3" presStyleLbl="asst1" presStyleIdx="29" presStyleCnt="39"/>
      <dgm:spPr/>
    </dgm:pt>
    <dgm:pt modelId="{E2AAAE08-9EFE-ED47-8B51-379348A2BB25}" type="pres">
      <dgm:prSet presAssocID="{4B0AB3BB-EB38-884E-8A7E-FC53F2D22A7B}" presName="hierChild6" presStyleCnt="0"/>
      <dgm:spPr/>
    </dgm:pt>
    <dgm:pt modelId="{C01D9D81-A9DD-0646-A1DD-48D115988BC8}" type="pres">
      <dgm:prSet presAssocID="{4B0AB3BB-EB38-884E-8A7E-FC53F2D22A7B}" presName="hierChild7" presStyleCnt="0"/>
      <dgm:spPr/>
    </dgm:pt>
    <dgm:pt modelId="{28333E54-E5C2-D14F-BF18-A8E55853AF2F}" type="pres">
      <dgm:prSet presAssocID="{395DE8FB-D3AF-A24A-A660-0C9CA50265DB}" presName="Name96" presStyleLbl="parChTrans1D4" presStyleIdx="19" presStyleCnt="27"/>
      <dgm:spPr/>
    </dgm:pt>
    <dgm:pt modelId="{857BD198-DF4F-9244-86FF-578D945DD316}" type="pres">
      <dgm:prSet presAssocID="{AF9FCAE8-9392-4046-94D0-72F3AFE06B03}" presName="hierRoot3" presStyleCnt="0">
        <dgm:presLayoutVars>
          <dgm:hierBranch val="init"/>
        </dgm:presLayoutVars>
      </dgm:prSet>
      <dgm:spPr/>
    </dgm:pt>
    <dgm:pt modelId="{0C36CD71-0523-734A-AE90-1612C28CE2E6}" type="pres">
      <dgm:prSet presAssocID="{AF9FCAE8-9392-4046-94D0-72F3AFE06B03}" presName="rootComposite3" presStyleCnt="0"/>
      <dgm:spPr/>
    </dgm:pt>
    <dgm:pt modelId="{6FA45D75-9051-1C4B-BCEB-1BFBFCFE33FA}" type="pres">
      <dgm:prSet presAssocID="{AF9FCAE8-9392-4046-94D0-72F3AFE06B03}" presName="rootText3" presStyleLbl="asst1" presStyleIdx="30" presStyleCnt="39" custScaleX="221023" custScaleY="373555">
        <dgm:presLayoutVars>
          <dgm:chPref val="3"/>
        </dgm:presLayoutVars>
      </dgm:prSet>
      <dgm:spPr/>
    </dgm:pt>
    <dgm:pt modelId="{81F12033-B1AF-4D4B-8E09-893F529F84FF}" type="pres">
      <dgm:prSet presAssocID="{AF9FCAE8-9392-4046-94D0-72F3AFE06B03}" presName="titleText3" presStyleLbl="fgAcc2" presStyleIdx="30" presStyleCnt="39">
        <dgm:presLayoutVars>
          <dgm:chMax val="0"/>
          <dgm:chPref val="0"/>
        </dgm:presLayoutVars>
      </dgm:prSet>
      <dgm:spPr/>
    </dgm:pt>
    <dgm:pt modelId="{A180245B-53CB-1645-A9C3-E31B0ECB74B7}" type="pres">
      <dgm:prSet presAssocID="{AF9FCAE8-9392-4046-94D0-72F3AFE06B03}" presName="rootConnector3" presStyleLbl="asst1" presStyleIdx="30" presStyleCnt="39"/>
      <dgm:spPr/>
    </dgm:pt>
    <dgm:pt modelId="{FA9F8F6A-AAFE-D249-B89D-C07137866B96}" type="pres">
      <dgm:prSet presAssocID="{AF9FCAE8-9392-4046-94D0-72F3AFE06B03}" presName="hierChild6" presStyleCnt="0"/>
      <dgm:spPr/>
    </dgm:pt>
    <dgm:pt modelId="{7EB99517-1B6C-6F4D-A5AF-144389CB2F6D}" type="pres">
      <dgm:prSet presAssocID="{AF9FCAE8-9392-4046-94D0-72F3AFE06B03}" presName="hierChild7" presStyleCnt="0"/>
      <dgm:spPr/>
    </dgm:pt>
    <dgm:pt modelId="{3790D1B4-05C1-0642-973A-2B3849D2F1FF}" type="pres">
      <dgm:prSet presAssocID="{60930BAF-4F60-6F43-AA05-F3F313AC9C6E}" presName="Name96" presStyleLbl="parChTrans1D4" presStyleIdx="20" presStyleCnt="27"/>
      <dgm:spPr/>
    </dgm:pt>
    <dgm:pt modelId="{31E5FBED-3297-3243-9E10-056DA742379E}" type="pres">
      <dgm:prSet presAssocID="{16810336-7A60-4F40-8BB9-F69771748FD8}" presName="hierRoot3" presStyleCnt="0">
        <dgm:presLayoutVars>
          <dgm:hierBranch val="init"/>
        </dgm:presLayoutVars>
      </dgm:prSet>
      <dgm:spPr/>
    </dgm:pt>
    <dgm:pt modelId="{AFF41021-9138-E446-9B0E-6EF7326DAC48}" type="pres">
      <dgm:prSet presAssocID="{16810336-7A60-4F40-8BB9-F69771748FD8}" presName="rootComposite3" presStyleCnt="0"/>
      <dgm:spPr/>
    </dgm:pt>
    <dgm:pt modelId="{2C51FAA6-1A8D-8A49-B67D-097C7C0652B6}" type="pres">
      <dgm:prSet presAssocID="{16810336-7A60-4F40-8BB9-F69771748FD8}" presName="rootText3" presStyleLbl="asst1" presStyleIdx="31" presStyleCnt="39" custScaleX="404386" custScaleY="206495">
        <dgm:presLayoutVars>
          <dgm:chPref val="3"/>
        </dgm:presLayoutVars>
      </dgm:prSet>
      <dgm:spPr/>
    </dgm:pt>
    <dgm:pt modelId="{830BF7AF-93F0-A444-B347-119FE37FA4C4}" type="pres">
      <dgm:prSet presAssocID="{16810336-7A60-4F40-8BB9-F69771748FD8}" presName="titleText3" presStyleLbl="fgAcc2" presStyleIdx="31" presStyleCnt="39" custScaleX="293129" custScaleY="294352" custLinFactY="100000" custLinFactNeighborX="-7944" custLinFactNeighborY="113375">
        <dgm:presLayoutVars>
          <dgm:chMax val="0"/>
          <dgm:chPref val="0"/>
        </dgm:presLayoutVars>
      </dgm:prSet>
      <dgm:spPr/>
    </dgm:pt>
    <dgm:pt modelId="{93EC8475-65DE-5E41-8B6C-D50041E3449B}" type="pres">
      <dgm:prSet presAssocID="{16810336-7A60-4F40-8BB9-F69771748FD8}" presName="rootConnector3" presStyleLbl="asst1" presStyleIdx="31" presStyleCnt="39"/>
      <dgm:spPr/>
    </dgm:pt>
    <dgm:pt modelId="{BAFBD70A-38DB-3B4B-8C84-65A16685E42D}" type="pres">
      <dgm:prSet presAssocID="{16810336-7A60-4F40-8BB9-F69771748FD8}" presName="hierChild6" presStyleCnt="0"/>
      <dgm:spPr/>
    </dgm:pt>
    <dgm:pt modelId="{799E5AF5-86D2-2D45-8268-F9CAF2415D0C}" type="pres">
      <dgm:prSet presAssocID="{16810336-7A60-4F40-8BB9-F69771748FD8}" presName="hierChild7" presStyleCnt="0"/>
      <dgm:spPr/>
    </dgm:pt>
    <dgm:pt modelId="{318C51E5-918D-CC47-8CA6-4938720CA52C}" type="pres">
      <dgm:prSet presAssocID="{A23891FD-0119-0F45-8970-AD0C4DC0727C}" presName="Name96" presStyleLbl="parChTrans1D4" presStyleIdx="21" presStyleCnt="27"/>
      <dgm:spPr/>
    </dgm:pt>
    <dgm:pt modelId="{0C13F849-0C8A-A843-B9BF-3967FC04702F}" type="pres">
      <dgm:prSet presAssocID="{E47EB1FB-33C6-4940-8AE8-69B7C1E0CE5D}" presName="hierRoot3" presStyleCnt="0">
        <dgm:presLayoutVars>
          <dgm:hierBranch val="init"/>
        </dgm:presLayoutVars>
      </dgm:prSet>
      <dgm:spPr/>
    </dgm:pt>
    <dgm:pt modelId="{B3C7B4E6-C8A3-474B-A5C3-489AB7F7A66A}" type="pres">
      <dgm:prSet presAssocID="{E47EB1FB-33C6-4940-8AE8-69B7C1E0CE5D}" presName="rootComposite3" presStyleCnt="0"/>
      <dgm:spPr/>
    </dgm:pt>
    <dgm:pt modelId="{6E0F42D1-BF1D-4C4F-8781-11E38BF32390}" type="pres">
      <dgm:prSet presAssocID="{E47EB1FB-33C6-4940-8AE8-69B7C1E0CE5D}" presName="rootText3" presStyleLbl="asst1" presStyleIdx="32" presStyleCnt="39" custScaleX="173687" custScaleY="440844">
        <dgm:presLayoutVars>
          <dgm:chPref val="3"/>
        </dgm:presLayoutVars>
      </dgm:prSet>
      <dgm:spPr/>
    </dgm:pt>
    <dgm:pt modelId="{25D83F01-F0FB-8D48-AEF2-45E3BCD35C69}" type="pres">
      <dgm:prSet presAssocID="{E47EB1FB-33C6-4940-8AE8-69B7C1E0CE5D}" presName="titleText3" presStyleLbl="fgAcc2" presStyleIdx="32" presStyleCnt="39">
        <dgm:presLayoutVars>
          <dgm:chMax val="0"/>
          <dgm:chPref val="0"/>
        </dgm:presLayoutVars>
      </dgm:prSet>
      <dgm:spPr/>
    </dgm:pt>
    <dgm:pt modelId="{0FC707F1-F7F5-1346-A166-6BE3BCE8C8F8}" type="pres">
      <dgm:prSet presAssocID="{E47EB1FB-33C6-4940-8AE8-69B7C1E0CE5D}" presName="rootConnector3" presStyleLbl="asst1" presStyleIdx="32" presStyleCnt="39"/>
      <dgm:spPr/>
    </dgm:pt>
    <dgm:pt modelId="{B9E82255-1A54-CE43-A1DA-1A6AFD93E341}" type="pres">
      <dgm:prSet presAssocID="{E47EB1FB-33C6-4940-8AE8-69B7C1E0CE5D}" presName="hierChild6" presStyleCnt="0"/>
      <dgm:spPr/>
    </dgm:pt>
    <dgm:pt modelId="{8AB9B456-F04D-134D-8235-6F7527EAF1C9}" type="pres">
      <dgm:prSet presAssocID="{E47EB1FB-33C6-4940-8AE8-69B7C1E0CE5D}" presName="hierChild7" presStyleCnt="0"/>
      <dgm:spPr/>
    </dgm:pt>
    <dgm:pt modelId="{25E2F212-8177-AE41-9E6A-F5919FB04422}" type="pres">
      <dgm:prSet presAssocID="{483EEE49-CC90-5742-81F5-87C0B1607BDB}" presName="Name96" presStyleLbl="parChTrans1D4" presStyleIdx="22" presStyleCnt="27"/>
      <dgm:spPr/>
    </dgm:pt>
    <dgm:pt modelId="{920D68DE-AD96-F649-82A3-B1E6D9D5EE20}" type="pres">
      <dgm:prSet presAssocID="{BF94FDCB-B1FD-E440-93C7-45ED7B917EA7}" presName="hierRoot3" presStyleCnt="0">
        <dgm:presLayoutVars>
          <dgm:hierBranch val="init"/>
        </dgm:presLayoutVars>
      </dgm:prSet>
      <dgm:spPr/>
    </dgm:pt>
    <dgm:pt modelId="{6157EF7E-4AD1-6947-A6B7-1E842A5C01D8}" type="pres">
      <dgm:prSet presAssocID="{BF94FDCB-B1FD-E440-93C7-45ED7B917EA7}" presName="rootComposite3" presStyleCnt="0"/>
      <dgm:spPr/>
    </dgm:pt>
    <dgm:pt modelId="{4E541822-197C-7E4E-812F-CEB9539CB705}" type="pres">
      <dgm:prSet presAssocID="{BF94FDCB-B1FD-E440-93C7-45ED7B917EA7}" presName="rootText3" presStyleLbl="asst1" presStyleIdx="33" presStyleCnt="39" custScaleX="224331" custScaleY="366999">
        <dgm:presLayoutVars>
          <dgm:chPref val="3"/>
        </dgm:presLayoutVars>
      </dgm:prSet>
      <dgm:spPr/>
    </dgm:pt>
    <dgm:pt modelId="{BDC0BE9D-ADF1-1643-A394-4B648708705B}" type="pres">
      <dgm:prSet presAssocID="{BF94FDCB-B1FD-E440-93C7-45ED7B917EA7}" presName="titleText3" presStyleLbl="fgAcc2" presStyleIdx="33" presStyleCnt="39">
        <dgm:presLayoutVars>
          <dgm:chMax val="0"/>
          <dgm:chPref val="0"/>
        </dgm:presLayoutVars>
      </dgm:prSet>
      <dgm:spPr/>
    </dgm:pt>
    <dgm:pt modelId="{4886AE57-1ADC-6845-B2ED-1724BD0C77EF}" type="pres">
      <dgm:prSet presAssocID="{BF94FDCB-B1FD-E440-93C7-45ED7B917EA7}" presName="rootConnector3" presStyleLbl="asst1" presStyleIdx="33" presStyleCnt="39"/>
      <dgm:spPr/>
    </dgm:pt>
    <dgm:pt modelId="{8216AFE9-A915-064E-9E90-34B242706DD6}" type="pres">
      <dgm:prSet presAssocID="{BF94FDCB-B1FD-E440-93C7-45ED7B917EA7}" presName="hierChild6" presStyleCnt="0"/>
      <dgm:spPr/>
    </dgm:pt>
    <dgm:pt modelId="{D1DEC567-DEA9-7746-A24C-2E08673BDD8B}" type="pres">
      <dgm:prSet presAssocID="{BF94FDCB-B1FD-E440-93C7-45ED7B917EA7}" presName="hierChild7" presStyleCnt="0"/>
      <dgm:spPr/>
    </dgm:pt>
    <dgm:pt modelId="{FAAB3300-FDBA-D244-9D0E-608FFE5525A2}" type="pres">
      <dgm:prSet presAssocID="{583ACE1F-7645-314C-BE31-C74527489300}" presName="Name96" presStyleLbl="parChTrans1D4" presStyleIdx="23" presStyleCnt="27"/>
      <dgm:spPr/>
    </dgm:pt>
    <dgm:pt modelId="{7D63EC8B-DE47-4947-A244-3963187CA200}" type="pres">
      <dgm:prSet presAssocID="{655AA44B-9347-C34D-B0DD-7650E2F80959}" presName="hierRoot3" presStyleCnt="0">
        <dgm:presLayoutVars>
          <dgm:hierBranch val="init"/>
        </dgm:presLayoutVars>
      </dgm:prSet>
      <dgm:spPr/>
    </dgm:pt>
    <dgm:pt modelId="{91BA84D8-FA90-C249-AD94-2F21E20DA2F5}" type="pres">
      <dgm:prSet presAssocID="{655AA44B-9347-C34D-B0DD-7650E2F80959}" presName="rootComposite3" presStyleCnt="0"/>
      <dgm:spPr/>
    </dgm:pt>
    <dgm:pt modelId="{136FB73B-4BD5-944B-A22F-2D1CF6C69EA7}" type="pres">
      <dgm:prSet presAssocID="{655AA44B-9347-C34D-B0DD-7650E2F80959}" presName="rootText3" presStyleLbl="asst1" presStyleIdx="34" presStyleCnt="39" custScaleX="281346" custScaleY="286863">
        <dgm:presLayoutVars>
          <dgm:chPref val="3"/>
        </dgm:presLayoutVars>
      </dgm:prSet>
      <dgm:spPr/>
    </dgm:pt>
    <dgm:pt modelId="{62250DE9-4A3E-B944-8F17-DE5324FFA7E4}" type="pres">
      <dgm:prSet presAssocID="{655AA44B-9347-C34D-B0DD-7650E2F80959}" presName="titleText3" presStyleLbl="fgAcc2" presStyleIdx="34" presStyleCnt="39">
        <dgm:presLayoutVars>
          <dgm:chMax val="0"/>
          <dgm:chPref val="0"/>
        </dgm:presLayoutVars>
      </dgm:prSet>
      <dgm:spPr/>
    </dgm:pt>
    <dgm:pt modelId="{1A9F8F08-9B2C-6F4C-A237-837DDB2A8E90}" type="pres">
      <dgm:prSet presAssocID="{655AA44B-9347-C34D-B0DD-7650E2F80959}" presName="rootConnector3" presStyleLbl="asst1" presStyleIdx="34" presStyleCnt="39"/>
      <dgm:spPr/>
    </dgm:pt>
    <dgm:pt modelId="{9861999C-A1AD-E24D-9309-3F50D088503B}" type="pres">
      <dgm:prSet presAssocID="{655AA44B-9347-C34D-B0DD-7650E2F80959}" presName="hierChild6" presStyleCnt="0"/>
      <dgm:spPr/>
    </dgm:pt>
    <dgm:pt modelId="{5A6D54D7-41AB-F543-98F8-0F5090C9632C}" type="pres">
      <dgm:prSet presAssocID="{655AA44B-9347-C34D-B0DD-7650E2F80959}" presName="hierChild7" presStyleCnt="0"/>
      <dgm:spPr/>
    </dgm:pt>
    <dgm:pt modelId="{32187A11-773C-CF4A-9767-923C45FA2868}" type="pres">
      <dgm:prSet presAssocID="{D423E11B-F316-7D4C-836A-43F890EF8365}" presName="Name96" presStyleLbl="parChTrans1D3" presStyleIdx="8" presStyleCnt="9"/>
      <dgm:spPr/>
    </dgm:pt>
    <dgm:pt modelId="{0CB60D88-6763-2843-9CC2-0A0BEB31C3BF}" type="pres">
      <dgm:prSet presAssocID="{CA1A5B54-9DFE-AB46-B737-3AAA7424E83C}" presName="hierRoot3" presStyleCnt="0">
        <dgm:presLayoutVars>
          <dgm:hierBranch val="init"/>
        </dgm:presLayoutVars>
      </dgm:prSet>
      <dgm:spPr/>
    </dgm:pt>
    <dgm:pt modelId="{450C554C-8C57-7F4C-AC18-93E85DD85516}" type="pres">
      <dgm:prSet presAssocID="{CA1A5B54-9DFE-AB46-B737-3AAA7424E83C}" presName="rootComposite3" presStyleCnt="0"/>
      <dgm:spPr/>
    </dgm:pt>
    <dgm:pt modelId="{13972952-1A90-1F47-AD0D-92DDC4B31568}" type="pres">
      <dgm:prSet presAssocID="{CA1A5B54-9DFE-AB46-B737-3AAA7424E83C}" presName="rootText3" presStyleLbl="asst1" presStyleIdx="35" presStyleCnt="39" custScaleX="208605" custScaleY="81271">
        <dgm:presLayoutVars>
          <dgm:chPref val="3"/>
        </dgm:presLayoutVars>
      </dgm:prSet>
      <dgm:spPr/>
    </dgm:pt>
    <dgm:pt modelId="{CC124A6D-8251-2142-A0D1-00CB07D540F4}" type="pres">
      <dgm:prSet presAssocID="{CA1A5B54-9DFE-AB46-B737-3AAA7424E83C}" presName="titleText3" presStyleLbl="fgAcc2" presStyleIdx="35" presStyleCnt="39" custScaleX="147554" custScaleY="430770" custLinFactY="86749" custLinFactNeighborX="-8264" custLinFactNeighborY="100000">
        <dgm:presLayoutVars>
          <dgm:chMax val="0"/>
          <dgm:chPref val="0"/>
        </dgm:presLayoutVars>
      </dgm:prSet>
      <dgm:spPr/>
    </dgm:pt>
    <dgm:pt modelId="{D8C9C030-9360-5D40-AEB0-10E2DF9B5B99}" type="pres">
      <dgm:prSet presAssocID="{CA1A5B54-9DFE-AB46-B737-3AAA7424E83C}" presName="rootConnector3" presStyleLbl="asst1" presStyleIdx="35" presStyleCnt="39"/>
      <dgm:spPr/>
    </dgm:pt>
    <dgm:pt modelId="{37CB3BD8-F6A6-EA48-9F27-E5FA59D2C8BA}" type="pres">
      <dgm:prSet presAssocID="{CA1A5B54-9DFE-AB46-B737-3AAA7424E83C}" presName="hierChild6" presStyleCnt="0"/>
      <dgm:spPr/>
    </dgm:pt>
    <dgm:pt modelId="{3B608035-DA2E-BF47-98B3-FE2FB9B7B411}" type="pres">
      <dgm:prSet presAssocID="{CA1A5B54-9DFE-AB46-B737-3AAA7424E83C}" presName="hierChild7" presStyleCnt="0"/>
      <dgm:spPr/>
    </dgm:pt>
    <dgm:pt modelId="{45C99D4A-20DA-844C-B7FF-D7E780EEDB5F}" type="pres">
      <dgm:prSet presAssocID="{76C40BCD-7DFE-8946-AEF0-1754A74B2882}" presName="Name96" presStyleLbl="parChTrans1D4" presStyleIdx="24" presStyleCnt="27"/>
      <dgm:spPr/>
    </dgm:pt>
    <dgm:pt modelId="{C14B97A9-EC90-7444-B459-592C126912BC}" type="pres">
      <dgm:prSet presAssocID="{575E6624-02F2-A943-8A83-7151C7889B54}" presName="hierRoot3" presStyleCnt="0">
        <dgm:presLayoutVars>
          <dgm:hierBranch val="init"/>
        </dgm:presLayoutVars>
      </dgm:prSet>
      <dgm:spPr/>
    </dgm:pt>
    <dgm:pt modelId="{E4732E0D-208F-AD43-94E4-C1D5FAF9B7FA}" type="pres">
      <dgm:prSet presAssocID="{575E6624-02F2-A943-8A83-7151C7889B54}" presName="rootComposite3" presStyleCnt="0"/>
      <dgm:spPr/>
    </dgm:pt>
    <dgm:pt modelId="{B29AAFD5-E378-D14A-9E23-4AD61B24EF5E}" type="pres">
      <dgm:prSet presAssocID="{575E6624-02F2-A943-8A83-7151C7889B54}" presName="rootText3" presStyleLbl="asst1" presStyleIdx="36" presStyleCnt="39" custScaleX="400435" custScaleY="198994">
        <dgm:presLayoutVars>
          <dgm:chPref val="3"/>
        </dgm:presLayoutVars>
      </dgm:prSet>
      <dgm:spPr/>
    </dgm:pt>
    <dgm:pt modelId="{FA4251B2-D675-AE4A-9A9A-B74E1998FDC5}" type="pres">
      <dgm:prSet presAssocID="{575E6624-02F2-A943-8A83-7151C7889B54}" presName="titleText3" presStyleLbl="fgAcc2" presStyleIdx="36" presStyleCnt="39" custScaleX="366917" custScaleY="306502" custLinFactY="90775" custLinFactNeighborX="-18212" custLinFactNeighborY="100000">
        <dgm:presLayoutVars>
          <dgm:chMax val="0"/>
          <dgm:chPref val="0"/>
        </dgm:presLayoutVars>
      </dgm:prSet>
      <dgm:spPr/>
    </dgm:pt>
    <dgm:pt modelId="{75F7CF78-DAFD-894D-BC5D-A0A389D45EEE}" type="pres">
      <dgm:prSet presAssocID="{575E6624-02F2-A943-8A83-7151C7889B54}" presName="rootConnector3" presStyleLbl="asst1" presStyleIdx="36" presStyleCnt="39"/>
      <dgm:spPr/>
    </dgm:pt>
    <dgm:pt modelId="{39009F4B-D677-CF48-89CB-2008C0DC1C58}" type="pres">
      <dgm:prSet presAssocID="{575E6624-02F2-A943-8A83-7151C7889B54}" presName="hierChild6" presStyleCnt="0"/>
      <dgm:spPr/>
    </dgm:pt>
    <dgm:pt modelId="{D02E5193-7FD8-8149-A88A-B3156E042563}" type="pres">
      <dgm:prSet presAssocID="{575E6624-02F2-A943-8A83-7151C7889B54}" presName="hierChild7" presStyleCnt="0"/>
      <dgm:spPr/>
    </dgm:pt>
    <dgm:pt modelId="{04F15AE1-447B-6A4C-AB8C-07FCF3F5BAAD}" type="pres">
      <dgm:prSet presAssocID="{9CFD9496-A48D-CD4F-9072-D38544A0E822}" presName="Name96" presStyleLbl="parChTrans1D4" presStyleIdx="25" presStyleCnt="27"/>
      <dgm:spPr/>
    </dgm:pt>
    <dgm:pt modelId="{4E7F1006-A57D-7B44-BB5E-289C3F70FC8E}" type="pres">
      <dgm:prSet presAssocID="{C0D0A01A-0138-8E40-87AA-8D55DD808384}" presName="hierRoot3" presStyleCnt="0">
        <dgm:presLayoutVars>
          <dgm:hierBranch val="init"/>
        </dgm:presLayoutVars>
      </dgm:prSet>
      <dgm:spPr/>
    </dgm:pt>
    <dgm:pt modelId="{60ED3E89-3BB0-1A4F-9FD8-3C0867BB6005}" type="pres">
      <dgm:prSet presAssocID="{C0D0A01A-0138-8E40-87AA-8D55DD808384}" presName="rootComposite3" presStyleCnt="0"/>
      <dgm:spPr/>
    </dgm:pt>
    <dgm:pt modelId="{CDB9CD59-8184-3145-ADE9-5C74D54FC6D1}" type="pres">
      <dgm:prSet presAssocID="{C0D0A01A-0138-8E40-87AA-8D55DD808384}" presName="rootText3" presStyleLbl="asst1" presStyleIdx="37" presStyleCnt="39" custScaleX="266175" custScaleY="449307">
        <dgm:presLayoutVars>
          <dgm:chPref val="3"/>
        </dgm:presLayoutVars>
      </dgm:prSet>
      <dgm:spPr/>
    </dgm:pt>
    <dgm:pt modelId="{D02CC198-350E-224D-861C-4C876ABA7DE7}" type="pres">
      <dgm:prSet presAssocID="{C0D0A01A-0138-8E40-87AA-8D55DD808384}" presName="titleText3" presStyleLbl="fgAcc2" presStyleIdx="37" presStyleCnt="39">
        <dgm:presLayoutVars>
          <dgm:chMax val="0"/>
          <dgm:chPref val="0"/>
        </dgm:presLayoutVars>
      </dgm:prSet>
      <dgm:spPr/>
    </dgm:pt>
    <dgm:pt modelId="{8466A49F-C961-DD4A-AAFF-BB5ED45EF724}" type="pres">
      <dgm:prSet presAssocID="{C0D0A01A-0138-8E40-87AA-8D55DD808384}" presName="rootConnector3" presStyleLbl="asst1" presStyleIdx="37" presStyleCnt="39"/>
      <dgm:spPr/>
    </dgm:pt>
    <dgm:pt modelId="{8C7141ED-264B-BD40-BC15-7F6B43F13CC1}" type="pres">
      <dgm:prSet presAssocID="{C0D0A01A-0138-8E40-87AA-8D55DD808384}" presName="hierChild6" presStyleCnt="0"/>
      <dgm:spPr/>
    </dgm:pt>
    <dgm:pt modelId="{C8DDA10B-B418-9E41-9158-5834FDD74D8C}" type="pres">
      <dgm:prSet presAssocID="{C0D0A01A-0138-8E40-87AA-8D55DD808384}" presName="hierChild7" presStyleCnt="0"/>
      <dgm:spPr/>
    </dgm:pt>
    <dgm:pt modelId="{07A44E25-9A86-F24E-86FA-FD14173E7648}" type="pres">
      <dgm:prSet presAssocID="{A646783A-2A67-5043-9BBD-47AFFE8A159E}" presName="Name96" presStyleLbl="parChTrans1D4" presStyleIdx="26" presStyleCnt="27"/>
      <dgm:spPr/>
    </dgm:pt>
    <dgm:pt modelId="{A41F495F-8C72-3F42-BB83-714590F83D7B}" type="pres">
      <dgm:prSet presAssocID="{B3B8BD67-318A-E54C-8B88-A04B99B95EEF}" presName="hierRoot3" presStyleCnt="0">
        <dgm:presLayoutVars>
          <dgm:hierBranch val="init"/>
        </dgm:presLayoutVars>
      </dgm:prSet>
      <dgm:spPr/>
    </dgm:pt>
    <dgm:pt modelId="{9C073D42-BCEC-D44F-B5A9-93672D806512}" type="pres">
      <dgm:prSet presAssocID="{B3B8BD67-318A-E54C-8B88-A04B99B95EEF}" presName="rootComposite3" presStyleCnt="0"/>
      <dgm:spPr/>
    </dgm:pt>
    <dgm:pt modelId="{3392AA34-9ED5-E949-80C7-8BD8003E6621}" type="pres">
      <dgm:prSet presAssocID="{B3B8BD67-318A-E54C-8B88-A04B99B95EEF}" presName="rootText3" presStyleLbl="asst1" presStyleIdx="38" presStyleCnt="39" custScaleX="277894" custScaleY="348504">
        <dgm:presLayoutVars>
          <dgm:chPref val="3"/>
        </dgm:presLayoutVars>
      </dgm:prSet>
      <dgm:spPr/>
    </dgm:pt>
    <dgm:pt modelId="{7DA6B998-EC40-2B4A-8846-516517FFF886}" type="pres">
      <dgm:prSet presAssocID="{B3B8BD67-318A-E54C-8B88-A04B99B95EEF}" presName="titleText3" presStyleLbl="fgAcc2" presStyleIdx="38" presStyleCnt="39">
        <dgm:presLayoutVars>
          <dgm:chMax val="0"/>
          <dgm:chPref val="0"/>
        </dgm:presLayoutVars>
      </dgm:prSet>
      <dgm:spPr/>
    </dgm:pt>
    <dgm:pt modelId="{49940CA8-4F19-194F-B3FA-76B7C273D895}" type="pres">
      <dgm:prSet presAssocID="{B3B8BD67-318A-E54C-8B88-A04B99B95EEF}" presName="rootConnector3" presStyleLbl="asst1" presStyleIdx="38" presStyleCnt="39"/>
      <dgm:spPr/>
    </dgm:pt>
    <dgm:pt modelId="{04549561-4C67-1347-BD9D-44A3D6353A08}" type="pres">
      <dgm:prSet presAssocID="{B3B8BD67-318A-E54C-8B88-A04B99B95EEF}" presName="hierChild6" presStyleCnt="0"/>
      <dgm:spPr/>
    </dgm:pt>
    <dgm:pt modelId="{EC468F37-E792-E841-9AC5-2D6131269616}" type="pres">
      <dgm:prSet presAssocID="{B3B8BD67-318A-E54C-8B88-A04B99B95EEF}" presName="hierChild7" presStyleCnt="0"/>
      <dgm:spPr/>
    </dgm:pt>
  </dgm:ptLst>
  <dgm:cxnLst>
    <dgm:cxn modelId="{714B5C01-6D6A-D64B-A8B6-8E58020D04F1}" type="presOf" srcId="{9AF1EA04-A096-9148-A844-DE5D0366294B}" destId="{744430F2-9CA8-FC48-9899-793EBBC9C15B}" srcOrd="0" destOrd="0" presId="urn:microsoft.com/office/officeart/2008/layout/NameandTitleOrganizationalChart"/>
    <dgm:cxn modelId="{7412BC01-32EB-484E-B5EA-1EBFF2333337}" type="presOf" srcId="{70B2CBB5-1A8F-DE4A-B4C8-864AFE3F2893}" destId="{606BD0AE-6E60-BE4F-B75B-E976DE9EC5AC}" srcOrd="0" destOrd="0" presId="urn:microsoft.com/office/officeart/2008/layout/NameandTitleOrganizationalChart"/>
    <dgm:cxn modelId="{48A9D402-541D-F449-BA50-2BD586095598}" type="presOf" srcId="{04946963-BB93-064F-B516-626DF1004A30}" destId="{84CFC6AA-8F8F-A047-8E89-B51419972CFA}" srcOrd="1" destOrd="0" presId="urn:microsoft.com/office/officeart/2008/layout/NameandTitleOrganizationalChart"/>
    <dgm:cxn modelId="{09C24F04-B92D-8541-A4EB-443D10B4FC2B}" srcId="{20CF5435-28DB-F94B-B1B6-25BF14D4FD86}" destId="{1A21A8C1-CD3B-7D45-8703-4DD3E05293B2}" srcOrd="0" destOrd="0" parTransId="{7273746A-9B8A-D145-8090-11E6F5B62390}" sibTransId="{2DF4169E-5803-AF41-B0FC-AC368C22A5D6}"/>
    <dgm:cxn modelId="{1986C004-E787-1743-81B6-F14BBA1F6A82}" type="presOf" srcId="{58E2DAFB-637A-BD40-8BCD-FCDD6D907347}" destId="{8B78E316-E56C-AA47-9EE7-796F774FB459}" srcOrd="0" destOrd="0" presId="urn:microsoft.com/office/officeart/2008/layout/NameandTitleOrganizationalChart"/>
    <dgm:cxn modelId="{9DD21805-5F54-6B4F-8ACD-3FAEEFB72B32}" type="presOf" srcId="{B27F3517-C69E-524F-8642-F5F58BCF522B}" destId="{5512E8D0-0008-2445-ABC2-A2D160021482}" srcOrd="1" destOrd="0" presId="urn:microsoft.com/office/officeart/2008/layout/NameandTitleOrganizationalChart"/>
    <dgm:cxn modelId="{0E347005-41FE-0247-BF57-E792B0C93DF2}" type="presOf" srcId="{BB315096-A17F-A645-85A7-C9B2812C8916}" destId="{495FAC43-1FC0-9646-8EB4-5E8CECBE4EB6}" srcOrd="1" destOrd="0" presId="urn:microsoft.com/office/officeart/2008/layout/NameandTitleOrganizationalChart"/>
    <dgm:cxn modelId="{1D819706-EC33-6444-AB56-5465553BEBA0}" type="presOf" srcId="{0A9A5DE9-8C83-C541-80DA-757EE8B71679}" destId="{56411EFE-974F-7A46-8BCA-34020D39CB52}" srcOrd="0" destOrd="0" presId="urn:microsoft.com/office/officeart/2008/layout/NameandTitleOrganizationalChart"/>
    <dgm:cxn modelId="{5C32F807-06EE-8249-9B3B-573FD61CE41D}" srcId="{6066342C-FEC3-2D46-BE45-2F922FABA4B0}" destId="{57A1F940-CE2A-2245-BAC1-D69231647F07}" srcOrd="0" destOrd="0" parTransId="{31C8CB38-E0AA-5F4E-80A4-B3321C2BFEEB}" sibTransId="{78FCD00C-7247-F04D-8E24-74BFDDA52FC6}"/>
    <dgm:cxn modelId="{603D9E09-7C51-174E-AB3A-77DB8682DE46}" type="presOf" srcId="{6FB8BA4E-ECD4-0C4B-8856-65C74C2BFCBE}" destId="{C9E8D392-1912-2E4F-AA07-99C45A164D50}" srcOrd="0" destOrd="0" presId="urn:microsoft.com/office/officeart/2008/layout/NameandTitleOrganizationalChart"/>
    <dgm:cxn modelId="{EF59240A-A90E-7649-9AAA-CA8DC418E40E}" type="presOf" srcId="{93707236-80A0-8540-AAFB-37051F34F466}" destId="{19373D17-796B-1846-B2FA-8850708AA02F}" srcOrd="1" destOrd="0" presId="urn:microsoft.com/office/officeart/2008/layout/NameandTitleOrganizationalChart"/>
    <dgm:cxn modelId="{7A25310C-EE45-A440-98DB-B7D42D3A46AF}" type="presOf" srcId="{BB315096-A17F-A645-85A7-C9B2812C8916}" destId="{7CDDC6D5-F6D6-964D-8815-91E6FE56A36B}" srcOrd="0" destOrd="0" presId="urn:microsoft.com/office/officeart/2008/layout/NameandTitleOrganizationalChart"/>
    <dgm:cxn modelId="{8A961E0D-8363-5943-B505-50BEB5FD6D81}" type="presOf" srcId="{BF94FDCB-B1FD-E440-93C7-45ED7B917EA7}" destId="{4E541822-197C-7E4E-812F-CEB9539CB705}" srcOrd="0" destOrd="0" presId="urn:microsoft.com/office/officeart/2008/layout/NameandTitleOrganizationalChart"/>
    <dgm:cxn modelId="{081CCE0D-66A0-1C42-A4D5-12D75EF70787}" type="presOf" srcId="{BFC0B819-2E99-3F41-B4FE-6A514A132185}" destId="{FCEF66DD-33A5-EE43-A2AF-6853FDD907FF}" srcOrd="1" destOrd="0" presId="urn:microsoft.com/office/officeart/2008/layout/NameandTitleOrganizationalChart"/>
    <dgm:cxn modelId="{8B3ED80D-1433-354F-83DA-2F6B9A309640}" type="presOf" srcId="{E6D7E37E-9335-704C-9202-5B6BA0D40125}" destId="{86A5983A-A9D1-064B-A9C7-FF92AB84F43D}" srcOrd="0" destOrd="0" presId="urn:microsoft.com/office/officeart/2008/layout/NameandTitleOrganizationalChart"/>
    <dgm:cxn modelId="{AA59060E-DBEB-104B-BC69-0908635EBE85}" type="presOf" srcId="{145601DC-4341-D54C-A5EB-B0C7CEA016DF}" destId="{62250DE9-4A3E-B944-8F17-DE5324FFA7E4}" srcOrd="0" destOrd="0" presId="urn:microsoft.com/office/officeart/2008/layout/NameandTitleOrganizationalChart"/>
    <dgm:cxn modelId="{C444580E-256E-D84F-96D6-7C6E474B77A2}" srcId="{2728E864-A188-6943-B75A-44D1811810AB}" destId="{E2452E96-5A80-824D-A2B6-8AC2DC9E0EB5}" srcOrd="0" destOrd="0" parTransId="{1C0543A1-D91E-BA44-8CD4-285DB2895FBC}" sibTransId="{2151E8FD-9D84-7C49-9C08-6B7FC84ACC5F}"/>
    <dgm:cxn modelId="{E4A55F0F-A566-784B-B93A-16676C7ED471}" type="presOf" srcId="{5884A6EC-4468-B642-B565-1934B38C3573}" destId="{1C104961-E284-6E42-BDC3-87289454DA73}" srcOrd="0" destOrd="0" presId="urn:microsoft.com/office/officeart/2008/layout/NameandTitleOrganizationalChart"/>
    <dgm:cxn modelId="{4E376B0F-8514-B342-A2E6-990B2BFCE9D2}" srcId="{1A21A8C1-CD3B-7D45-8703-4DD3E05293B2}" destId="{2728E864-A188-6943-B75A-44D1811810AB}" srcOrd="1" destOrd="0" parTransId="{EF6A4878-DB81-964C-84C5-51DEEF3E4B68}" sibTransId="{E3095D10-D91D-5346-99D4-2FAAF4313695}"/>
    <dgm:cxn modelId="{47EEAE11-3937-5942-90C1-5A49282D49CE}" type="presOf" srcId="{3882E48B-9141-144E-B242-32A09B781AAF}" destId="{427453BB-7E3C-3B46-BDC8-5B170EC7C625}" srcOrd="0" destOrd="0" presId="urn:microsoft.com/office/officeart/2008/layout/NameandTitleOrganizationalChart"/>
    <dgm:cxn modelId="{CB7B8C16-37BA-6D46-9AAE-B7F7C06E1943}" type="presOf" srcId="{812A40E0-170D-0D40-A05C-AAE5C6126453}" destId="{CC124A6D-8251-2142-A0D1-00CB07D540F4}" srcOrd="0" destOrd="0" presId="urn:microsoft.com/office/officeart/2008/layout/NameandTitleOrganizationalChart"/>
    <dgm:cxn modelId="{3B8D3918-BA6D-CF43-9E0B-ED2D6412B2D5}" type="presOf" srcId="{1A21A8C1-CD3B-7D45-8703-4DD3E05293B2}" destId="{6E8C89BB-486E-8D40-8159-CD4A75A61ADB}" srcOrd="1" destOrd="0" presId="urn:microsoft.com/office/officeart/2008/layout/NameandTitleOrganizationalChart"/>
    <dgm:cxn modelId="{BFC27219-BD28-4240-9078-DEA742BB0271}" type="presOf" srcId="{B27F3517-C69E-524F-8642-F5F58BCF522B}" destId="{AF03B03D-7061-1041-933D-D4F60B7773A1}" srcOrd="0" destOrd="0" presId="urn:microsoft.com/office/officeart/2008/layout/NameandTitleOrganizationalChart"/>
    <dgm:cxn modelId="{4E8EC81A-3F10-2A42-8EF9-B8575D382DFE}" type="presOf" srcId="{D06CDB3F-9F6D-1641-BBA2-15AABFA083B1}" destId="{496D66D0-8F9D-9240-B0B4-49FA193CCEE0}" srcOrd="0" destOrd="0" presId="urn:microsoft.com/office/officeart/2008/layout/NameandTitleOrganizationalChart"/>
    <dgm:cxn modelId="{A9D37B1B-4F6D-3A43-B55A-9C7878AD36B1}" type="presOf" srcId="{014D0349-2B24-4840-8C28-7BEC535493B2}" destId="{4580AC7E-BBF0-F44E-952A-001956F3FE4D}" srcOrd="0" destOrd="0" presId="urn:microsoft.com/office/officeart/2008/layout/NameandTitleOrganizationalChart"/>
    <dgm:cxn modelId="{174B861C-C3E7-0048-B346-E584C4440848}" type="presOf" srcId="{13AFDE08-ECBD-6641-9850-B8E753B620A8}" destId="{D02CC198-350E-224D-861C-4C876ABA7DE7}" srcOrd="0" destOrd="0" presId="urn:microsoft.com/office/officeart/2008/layout/NameandTitleOrganizationalChart"/>
    <dgm:cxn modelId="{09B8A01C-8313-FB4E-AA05-01BCAFA90C0C}" type="presOf" srcId="{A646783A-2A67-5043-9BBD-47AFFE8A159E}" destId="{07A44E25-9A86-F24E-86FA-FD14173E7648}" srcOrd="0" destOrd="0" presId="urn:microsoft.com/office/officeart/2008/layout/NameandTitleOrganizationalChart"/>
    <dgm:cxn modelId="{1298E81D-F8CD-BD48-B4D0-B35BF813D07A}" type="presOf" srcId="{D423E11B-F316-7D4C-836A-43F890EF8365}" destId="{32187A11-773C-CF4A-9767-923C45FA2868}" srcOrd="0" destOrd="0" presId="urn:microsoft.com/office/officeart/2008/layout/NameandTitleOrganizationalChart"/>
    <dgm:cxn modelId="{017ABA1E-47F4-E54E-90A1-A5F5A9C8272A}" type="presOf" srcId="{808106B6-6E2C-F648-BBF3-77F6C9BDA6C5}" destId="{278DFBDE-6AEA-A14E-A166-74D712D7E3F8}" srcOrd="0" destOrd="0" presId="urn:microsoft.com/office/officeart/2008/layout/NameandTitleOrganizationalChart"/>
    <dgm:cxn modelId="{F2E1521F-0DFC-EF49-A66D-D9762F7E5F33}" type="presOf" srcId="{60C6164F-2CB7-7245-AC70-27CAB6BC16B4}" destId="{BB787D91-6D27-4042-8DD7-0B30FE8CD20D}" srcOrd="0" destOrd="0" presId="urn:microsoft.com/office/officeart/2008/layout/NameandTitleOrganizationalChart"/>
    <dgm:cxn modelId="{F5CB0020-0BB4-C648-BDFF-84400FB3D7E4}" type="presOf" srcId="{C1F7F615-7366-FA43-A192-7E8004155B8D}" destId="{A7EBFD29-AD53-CA48-AA54-2F2558DD638D}" srcOrd="1" destOrd="0" presId="urn:microsoft.com/office/officeart/2008/layout/NameandTitleOrganizationalChart"/>
    <dgm:cxn modelId="{294C0621-8B75-CB4D-B7C8-9D8F9ABE2C2A}" type="presOf" srcId="{20CF5435-28DB-F94B-B1B6-25BF14D4FD86}" destId="{233320D0-3A00-B64B-AC9A-78916DBD393F}" srcOrd="0" destOrd="0" presId="urn:microsoft.com/office/officeart/2008/layout/NameandTitleOrganizationalChart"/>
    <dgm:cxn modelId="{260F8B22-8FA6-4648-93C5-DCB5FCDAEB83}" type="presOf" srcId="{2BBCA1EB-CA22-DF4E-8796-7FA66DCC9A8C}" destId="{0CA00F55-A0ED-D54C-B984-7CC4137A55B3}" srcOrd="0" destOrd="0" presId="urn:microsoft.com/office/officeart/2008/layout/NameandTitleOrganizationalChart"/>
    <dgm:cxn modelId="{8667DB22-13BC-954B-9A66-E026246EDE62}" srcId="{63C6A99D-5708-7E49-BAE4-7C3737102936}" destId="{3C7799CB-3372-6842-991E-37C6F6A14D63}" srcOrd="1" destOrd="0" parTransId="{B192BFB5-64E3-0F42-834C-A2BABD315B25}" sibTransId="{C9FB0FF3-2918-D54F-A9E6-0FA38FF94C2B}"/>
    <dgm:cxn modelId="{D4853324-5DD4-FC4A-A0C6-9EE51C0CEEC6}" type="presOf" srcId="{76C40BCD-7DFE-8946-AEF0-1754A74B2882}" destId="{45C99D4A-20DA-844C-B7FF-D7E780EEDB5F}" srcOrd="0" destOrd="0" presId="urn:microsoft.com/office/officeart/2008/layout/NameandTitleOrganizationalChart"/>
    <dgm:cxn modelId="{3BA5BA26-02F0-AC4E-921E-5E7815FE19BF}" type="presOf" srcId="{63C6A99D-5708-7E49-BAE4-7C3737102936}" destId="{C2D03C0A-F316-3B48-B1DB-A8A60E679220}" srcOrd="0" destOrd="0" presId="urn:microsoft.com/office/officeart/2008/layout/NameandTitleOrganizationalChart"/>
    <dgm:cxn modelId="{FBAA812B-629A-4F45-8F1B-8A0058232FF8}" type="presOf" srcId="{6066342C-FEC3-2D46-BE45-2F922FABA4B0}" destId="{14970D34-306E-E44F-8F1D-3A03ACA9F9A8}" srcOrd="0" destOrd="0" presId="urn:microsoft.com/office/officeart/2008/layout/NameandTitleOrganizationalChart"/>
    <dgm:cxn modelId="{7586302C-F3B4-D748-8FB4-61D24E290E33}" type="presOf" srcId="{1F2CEE2A-1099-3A46-BE0D-9B228A47A3DC}" destId="{6D0F8274-BC1A-A248-8010-D8D4113197C2}" srcOrd="0" destOrd="0" presId="urn:microsoft.com/office/officeart/2008/layout/NameandTitleOrganizationalChart"/>
    <dgm:cxn modelId="{5C31052D-4ADD-6D46-878A-BAE6F696ADA9}" type="presOf" srcId="{F5386F65-AB86-ED43-9B10-AB77CF3D4CD7}" destId="{1D29BFEF-CEBF-BD4F-BA41-77CAFF0F0D26}" srcOrd="0" destOrd="0" presId="urn:microsoft.com/office/officeart/2008/layout/NameandTitleOrganizationalChart"/>
    <dgm:cxn modelId="{2E0FDE2D-E0AB-FE44-B4E4-6AC75B6BCCF9}" type="presOf" srcId="{4FA65FD5-19CF-B34F-8DA8-3D5E4EC25700}" destId="{D93FBE3E-CE1D-DC4A-B0DF-CB0BBC3B3F4E}" srcOrd="0" destOrd="0" presId="urn:microsoft.com/office/officeart/2008/layout/NameandTitleOrganizationalChart"/>
    <dgm:cxn modelId="{603DBD2E-D168-674E-8D31-B2663BEAD0BB}" type="presOf" srcId="{92DF6116-D0EF-644F-911E-511AAFB52C75}" destId="{0E389C47-C9A9-E44A-BF0B-9B70DCD322D3}" srcOrd="0" destOrd="0" presId="urn:microsoft.com/office/officeart/2008/layout/NameandTitleOrganizationalChart"/>
    <dgm:cxn modelId="{D4CD1C31-D0FC-7148-B5F1-5565B3E05155}" srcId="{20CF5435-28DB-F94B-B1B6-25BF14D4FD86}" destId="{63C6A99D-5708-7E49-BAE4-7C3737102936}" srcOrd="2" destOrd="0" parTransId="{5E25769E-ADDD-A947-80F4-26AF3AF269EE}" sibTransId="{B6C85F1B-B74D-764D-8219-53E5C97C89C7}"/>
    <dgm:cxn modelId="{D52A8232-C524-D94E-A167-030BDCE41FAB}" srcId="{1A21A8C1-CD3B-7D45-8703-4DD3E05293B2}" destId="{BB315096-A17F-A645-85A7-C9B2812C8916}" srcOrd="2" destOrd="0" parTransId="{92DF6116-D0EF-644F-911E-511AAFB52C75}" sibTransId="{D24DDC2B-03A7-2042-BCC2-BDD319DC5572}"/>
    <dgm:cxn modelId="{642CA532-8CDE-D04E-A0D1-80A3A694307F}" type="presOf" srcId="{C0D0A01A-0138-8E40-87AA-8D55DD808384}" destId="{CDB9CD59-8184-3145-ADE9-5C74D54FC6D1}" srcOrd="0" destOrd="0" presId="urn:microsoft.com/office/officeart/2008/layout/NameandTitleOrganizationalChart"/>
    <dgm:cxn modelId="{D5358034-7F9B-2C45-A416-A74BCB98E7F3}" srcId="{C1F7F615-7366-FA43-A192-7E8004155B8D}" destId="{AF9FCAE8-9392-4046-94D0-72F3AFE06B03}" srcOrd="1" destOrd="0" parTransId="{395DE8FB-D3AF-A24A-A660-0C9CA50265DB}" sibTransId="{29445EED-E566-C148-ADD2-ACF1569F2235}"/>
    <dgm:cxn modelId="{ECDFE437-271C-B747-8B5E-A3CCBCC76EF9}" type="presOf" srcId="{575E6624-02F2-A943-8A83-7151C7889B54}" destId="{B29AAFD5-E378-D14A-9E23-4AD61B24EF5E}" srcOrd="0" destOrd="0" presId="urn:microsoft.com/office/officeart/2008/layout/NameandTitleOrganizationalChart"/>
    <dgm:cxn modelId="{972D4039-7E76-A94E-90C4-150D9C5BA082}" srcId="{2BBCA1EB-CA22-DF4E-8796-7FA66DCC9A8C}" destId="{F35247E1-0BD2-DD43-ACC8-8CAD37D3A673}" srcOrd="0" destOrd="0" parTransId="{147004D4-6BD8-2344-B942-E348AE1262AB}" sibTransId="{AAD1BE56-2D1A-724E-8895-99CFB2B6BBF9}"/>
    <dgm:cxn modelId="{B1A68739-723F-F24C-9A54-27D9C0888A55}" type="presOf" srcId="{2DF4169E-5803-AF41-B0FC-AC368C22A5D6}" destId="{C519816E-3BDF-9048-B6AA-9E2F8FB31BD1}" srcOrd="0" destOrd="0" presId="urn:microsoft.com/office/officeart/2008/layout/NameandTitleOrganizationalChart"/>
    <dgm:cxn modelId="{62B30F3D-45BB-A444-8CA9-C71789639641}" type="presOf" srcId="{3C7799CB-3372-6842-991E-37C6F6A14D63}" destId="{32E260CA-ABCD-714D-8688-6C2FF53F7EC5}" srcOrd="1" destOrd="0" presId="urn:microsoft.com/office/officeart/2008/layout/NameandTitleOrganizationalChart"/>
    <dgm:cxn modelId="{ED747F3D-8E22-D745-B5C1-AF35368F7FE1}" type="presOf" srcId="{2C19B41F-C369-4F4E-95CA-0D220CFE4790}" destId="{1E87DD8D-F182-5C49-AB90-E10ED78CF4E9}" srcOrd="0" destOrd="0" presId="urn:microsoft.com/office/officeart/2008/layout/NameandTitleOrganizationalChart"/>
    <dgm:cxn modelId="{2E0AE33E-4B39-2C45-8C37-885CF826B0D5}" srcId="{6FB8BA4E-ECD4-0C4B-8856-65C74C2BFCBE}" destId="{D4403C65-6D34-D640-870C-2AF114DDDF80}" srcOrd="0" destOrd="0" parTransId="{68FA50C5-17A9-4843-86B8-07EA288F9340}" sibTransId="{00CC828E-1B64-AA45-B090-E8BFC4BCABA2}"/>
    <dgm:cxn modelId="{BDA6383F-576D-744F-AE58-DC392191890A}" type="presOf" srcId="{B6C85F1B-B74D-764D-8219-53E5C97C89C7}" destId="{498EA433-4437-8C42-A50C-8281D5DEC7DF}" srcOrd="0" destOrd="0" presId="urn:microsoft.com/office/officeart/2008/layout/NameandTitleOrganizationalChart"/>
    <dgm:cxn modelId="{38EAF83F-D105-1346-AC39-8B962CD49819}" type="presOf" srcId="{395DE8FB-D3AF-A24A-A660-0C9CA50265DB}" destId="{28333E54-E5C2-D14F-BF18-A8E55853AF2F}" srcOrd="0" destOrd="0" presId="urn:microsoft.com/office/officeart/2008/layout/NameandTitleOrganizationalChart"/>
    <dgm:cxn modelId="{BFECA441-240B-CC4F-96A2-75316F29EC68}" type="presOf" srcId="{7273746A-9B8A-D145-8090-11E6F5B62390}" destId="{3855F6C0-53EC-D343-9FA6-FE47D104A7D4}" srcOrd="0" destOrd="0" presId="urn:microsoft.com/office/officeart/2008/layout/NameandTitleOrganizationalChart"/>
    <dgm:cxn modelId="{1A678642-0A6C-7342-A5B6-8F6DDCE17E8A}" type="presOf" srcId="{D7B8DC6F-902B-3849-B533-1EF40DC407C3}" destId="{BEA7C040-1D90-F84D-AFAE-6D2D600A4D56}" srcOrd="0" destOrd="0" presId="urn:microsoft.com/office/officeart/2008/layout/NameandTitleOrganizationalChart"/>
    <dgm:cxn modelId="{EB55B543-65AD-7547-8CD6-CC151B4C1373}" type="presOf" srcId="{25C06101-83ED-5D48-A056-8CE8347745FC}" destId="{7DA6B998-EC40-2B4A-8846-516517FFF886}" srcOrd="0" destOrd="0" presId="urn:microsoft.com/office/officeart/2008/layout/NameandTitleOrganizationalChart"/>
    <dgm:cxn modelId="{64D7DC43-B60E-4B4A-9BDA-5386E93DF3B7}" type="presOf" srcId="{FB3684C3-E40A-ED45-8454-F4C3371725BF}" destId="{A387850C-9C8A-B447-AFC2-A3C7D31F8EEC}" srcOrd="0" destOrd="0" presId="urn:microsoft.com/office/officeart/2008/layout/NameandTitleOrganizationalChart"/>
    <dgm:cxn modelId="{616F5344-092E-1049-91C5-65BE1AB65255}" type="presOf" srcId="{5649B5DF-ACA7-474B-8A6C-EF701D77FE00}" destId="{AB15BA3A-B5AD-CE47-B424-87A01D11D1D5}" srcOrd="0" destOrd="0" presId="urn:microsoft.com/office/officeart/2008/layout/NameandTitleOrganizationalChart"/>
    <dgm:cxn modelId="{24F8DF44-A9DA-FB4F-B0DF-70FE078DE2B5}" type="presOf" srcId="{178494F1-3608-604F-B46D-AF8D66AEC071}" destId="{80D463CC-97D6-8F4F-B632-54607526935A}" srcOrd="0" destOrd="0" presId="urn:microsoft.com/office/officeart/2008/layout/NameandTitleOrganizationalChart"/>
    <dgm:cxn modelId="{17190C47-DF97-B44A-B2E5-A712CE32B8D8}" srcId="{63C6A99D-5708-7E49-BAE4-7C3737102936}" destId="{CA1A5B54-9DFE-AB46-B737-3AAA7424E83C}" srcOrd="2" destOrd="0" parTransId="{D423E11B-F316-7D4C-836A-43F890EF8365}" sibTransId="{812A40E0-170D-0D40-A05C-AAE5C6126453}"/>
    <dgm:cxn modelId="{D2434547-500F-8C44-9105-C2FEA469049A}" type="presOf" srcId="{6066342C-FEC3-2D46-BE45-2F922FABA4B0}" destId="{5293AEFA-1DD5-B143-B2C3-8C2DAEF2B34C}" srcOrd="1" destOrd="0" presId="urn:microsoft.com/office/officeart/2008/layout/NameandTitleOrganizationalChart"/>
    <dgm:cxn modelId="{D2B90149-1307-134A-80B3-BDF241ADE353}" type="presOf" srcId="{BB39BB64-2C7F-7E43-9CC8-D16A615299D7}" destId="{373EFD9A-62DE-B54A-A575-BF91416FF41D}" srcOrd="0" destOrd="0" presId="urn:microsoft.com/office/officeart/2008/layout/NameandTitleOrganizationalChart"/>
    <dgm:cxn modelId="{4369C04C-05B3-A74E-8374-A259BFFF2966}" type="presOf" srcId="{CA1A5B54-9DFE-AB46-B737-3AAA7424E83C}" destId="{D8C9C030-9360-5D40-AEB0-10E2DF9B5B99}" srcOrd="1" destOrd="0" presId="urn:microsoft.com/office/officeart/2008/layout/NameandTitleOrganizationalChart"/>
    <dgm:cxn modelId="{E30BBC4E-7D18-F748-AB95-B87F6D469D72}" srcId="{5649B5DF-ACA7-474B-8A6C-EF701D77FE00}" destId="{20CF5435-28DB-F94B-B1B6-25BF14D4FD86}" srcOrd="0" destOrd="0" parTransId="{C6AF6BCE-1273-DA4D-9358-2D051A973B4C}" sibTransId="{57A8BAE9-1294-FB49-A1FA-7C9F6A0EC0C0}"/>
    <dgm:cxn modelId="{2178D852-41EF-8748-8858-8246DB68C9F9}" srcId="{E2452E96-5A80-824D-A2B6-8AC2DC9E0EB5}" destId="{BFC0B819-2E99-3F41-B4FE-6A514A132185}" srcOrd="0" destOrd="0" parTransId="{53196CE2-B1CD-544E-9E67-B53C850B731D}" sibTransId="{C28A141F-4C08-7B40-9BBE-72F9383496A6}"/>
    <dgm:cxn modelId="{DDD8DC52-4E74-6944-88D1-ADC6EAD5155B}" type="presOf" srcId="{EF6A4878-DB81-964C-84C5-51DEEF3E4B68}" destId="{F43A27E7-46D8-C84C-8AB0-4C54BD08DB65}" srcOrd="0" destOrd="0" presId="urn:microsoft.com/office/officeart/2008/layout/NameandTitleOrganizationalChart"/>
    <dgm:cxn modelId="{4A5C8E54-7AF6-C64D-A25E-88FC8809B981}" type="presOf" srcId="{E47EB1FB-33C6-4940-8AE8-69B7C1E0CE5D}" destId="{0FC707F1-F7F5-1346-A166-6BE3BCE8C8F8}" srcOrd="1" destOrd="0" presId="urn:microsoft.com/office/officeart/2008/layout/NameandTitleOrganizationalChart"/>
    <dgm:cxn modelId="{7B2F9E54-906B-8347-AA47-F99715EEC086}" type="presOf" srcId="{CFCDBFAC-5D08-9C46-BFE1-63C213CDB15E}" destId="{D21758F9-EDC1-2E4D-8EED-A7492E8316CF}" srcOrd="0" destOrd="0" presId="urn:microsoft.com/office/officeart/2008/layout/NameandTitleOrganizationalChart"/>
    <dgm:cxn modelId="{91C46257-F2EE-034E-B58F-8C6005CAB4A4}" type="presOf" srcId="{BF94FDCB-B1FD-E440-93C7-45ED7B917EA7}" destId="{4886AE57-1ADC-6845-B2ED-1724BD0C77EF}" srcOrd="1" destOrd="0" presId="urn:microsoft.com/office/officeart/2008/layout/NameandTitleOrganizationalChart"/>
    <dgm:cxn modelId="{A6D30F58-D9AB-F74E-B632-A1479EC56288}" type="presOf" srcId="{D4403C65-6D34-D640-870C-2AF114DDDF80}" destId="{7A083176-0FC4-4542-A31F-146BD9F1CBE0}" srcOrd="1" destOrd="0" presId="urn:microsoft.com/office/officeart/2008/layout/NameandTitleOrganizationalChart"/>
    <dgm:cxn modelId="{42193A58-C468-B44F-B3D7-6B066EF14A49}" type="presOf" srcId="{EBF174B3-FD33-B54B-B0C2-112ADA67A491}" destId="{529AF5BF-162C-1B4A-9F82-8B4A8B702153}" srcOrd="0" destOrd="0" presId="urn:microsoft.com/office/officeart/2008/layout/NameandTitleOrganizationalChart"/>
    <dgm:cxn modelId="{8E336A5E-1C12-D94F-BF57-09AB4D8F2C51}" srcId="{04946963-BB93-064F-B516-626DF1004A30}" destId="{5708FE4E-52E1-B542-A8C4-0B3D1AF9801A}" srcOrd="0" destOrd="0" parTransId="{A604A5D3-2F38-D541-8F19-F627A585B44A}" sibTransId="{D38D02B9-3E90-E343-A4B5-3B87C812BF52}"/>
    <dgm:cxn modelId="{04951060-87CF-5B4F-9A4C-9B4B0C25759B}" type="presOf" srcId="{A604A5D3-2F38-D541-8F19-F627A585B44A}" destId="{0421A624-21BE-4041-8BFD-401D29EE6C22}" srcOrd="0" destOrd="0" presId="urn:microsoft.com/office/officeart/2008/layout/NameandTitleOrganizationalChart"/>
    <dgm:cxn modelId="{6CDA1663-C841-7E47-A59C-76060DDA1988}" type="presOf" srcId="{BFEA67B1-770F-B44D-9013-A00388A75F41}" destId="{2A7BBF83-89CE-9740-AA68-9BC7057DE16F}" srcOrd="0" destOrd="0" presId="urn:microsoft.com/office/officeart/2008/layout/NameandTitleOrganizationalChart"/>
    <dgm:cxn modelId="{737A8964-1159-F64F-A9B0-FAD160DA27AD}" type="presOf" srcId="{57A8BAE9-1294-FB49-A1FA-7C9F6A0EC0C0}" destId="{7953813A-F8AE-F143-94A7-891796960FAF}" srcOrd="0" destOrd="0" presId="urn:microsoft.com/office/officeart/2008/layout/NameandTitleOrganizationalChart"/>
    <dgm:cxn modelId="{0579B464-F0B3-E840-803B-1C32FB859547}" type="presOf" srcId="{0812D843-F42D-1749-9A5C-A9D08DF69C8D}" destId="{00BD5531-DDED-3F45-ADED-508B9F9479A5}" srcOrd="1" destOrd="0" presId="urn:microsoft.com/office/officeart/2008/layout/NameandTitleOrganizationalChart"/>
    <dgm:cxn modelId="{8F2CC065-4A41-164C-BA2C-247890A07FA1}" type="presOf" srcId="{A23891FD-0119-0F45-8970-AD0C4DC0727C}" destId="{318C51E5-918D-CC47-8CA6-4938720CA52C}" srcOrd="0" destOrd="0" presId="urn:microsoft.com/office/officeart/2008/layout/NameandTitleOrganizationalChart"/>
    <dgm:cxn modelId="{A3E0BA66-7C3E-B44F-90F3-0BE49545A574}" type="presOf" srcId="{93707236-80A0-8540-AAFB-37051F34F466}" destId="{397F8D9B-0DDC-D54F-AC9C-5DB1102DF5E0}" srcOrd="0" destOrd="0" presId="urn:microsoft.com/office/officeart/2008/layout/NameandTitleOrganizationalChart"/>
    <dgm:cxn modelId="{1E8FD566-7263-544F-94DC-D0637E2FCF65}" type="presOf" srcId="{655AA44B-9347-C34D-B0DD-7650E2F80959}" destId="{1A9F8F08-9B2C-6F4C-A237-837DDB2A8E90}" srcOrd="1" destOrd="0" presId="urn:microsoft.com/office/officeart/2008/layout/NameandTitleOrganizationalChart"/>
    <dgm:cxn modelId="{138B9B6A-EEB2-8845-A530-1B58386425E5}" type="presOf" srcId="{C0D0A01A-0138-8E40-87AA-8D55DD808384}" destId="{8466A49F-C961-DD4A-AAFF-BB5ED45EF724}" srcOrd="1" destOrd="0" presId="urn:microsoft.com/office/officeart/2008/layout/NameandTitleOrganizationalChart"/>
    <dgm:cxn modelId="{950ADD6C-B5B3-5B44-B510-C625BF8E29B5}" type="presOf" srcId="{F35247E1-0BD2-DD43-ACC8-8CAD37D3A673}" destId="{7E47E44C-00AB-574D-A282-AD0681E76F41}" srcOrd="1" destOrd="0" presId="urn:microsoft.com/office/officeart/2008/layout/NameandTitleOrganizationalChart"/>
    <dgm:cxn modelId="{4BFE6D6D-42F6-B944-84C2-2884178A22B5}" srcId="{1A21A8C1-CD3B-7D45-8703-4DD3E05293B2}" destId="{BFEA67B1-770F-B44D-9013-A00388A75F41}" srcOrd="0" destOrd="0" parTransId="{0A9A5DE9-8C83-C541-80DA-757EE8B71679}" sibTransId="{EBF174B3-FD33-B54B-B0C2-112ADA67A491}"/>
    <dgm:cxn modelId="{35B1AB6D-4370-F74F-B7F3-1BA1562ED241}" type="presOf" srcId="{2728E864-A188-6943-B75A-44D1811810AB}" destId="{AF385B89-3448-9C40-BE9F-8F71F02A5D18}" srcOrd="1" destOrd="0" presId="urn:microsoft.com/office/officeart/2008/layout/NameandTitleOrganizationalChart"/>
    <dgm:cxn modelId="{9B26EB6D-2267-254B-B247-DF4DCB2FECC7}" type="presOf" srcId="{3CC2D1A6-8342-164D-990C-59297BFD304D}" destId="{A011C437-7DA6-824F-8BEC-4B2EEF28E449}" srcOrd="0" destOrd="0" presId="urn:microsoft.com/office/officeart/2008/layout/NameandTitleOrganizationalChart"/>
    <dgm:cxn modelId="{001F3E6F-6221-FD4A-BAC3-E8BB62021AE0}" type="presOf" srcId="{1C0AFB05-2B83-474A-9F07-1C419269CA07}" destId="{C459DDFC-B737-8C48-950E-D0BCD55AD826}" srcOrd="0" destOrd="0" presId="urn:microsoft.com/office/officeart/2008/layout/NameandTitleOrganizationalChart"/>
    <dgm:cxn modelId="{5418D670-DBB2-B24E-96C1-103489443C78}" type="presOf" srcId="{6FF1BC12-B012-9C41-BFFA-0777B012A27E}" destId="{E777984F-A57C-4A41-A026-639D0E47D6F2}" srcOrd="0" destOrd="0" presId="urn:microsoft.com/office/officeart/2008/layout/NameandTitleOrganizationalChart"/>
    <dgm:cxn modelId="{89E32771-C2C6-5E41-8046-888D6607D325}" type="presOf" srcId="{58E2DAFB-637A-BD40-8BCD-FCDD6D907347}" destId="{F33A7A4F-905B-2349-BAE4-2986434004DB}" srcOrd="1" destOrd="0" presId="urn:microsoft.com/office/officeart/2008/layout/NameandTitleOrganizationalChart"/>
    <dgm:cxn modelId="{99D21972-8C90-AC4C-869F-4234FBB442A0}" type="presOf" srcId="{4B0AB3BB-EB38-884E-8A7E-FC53F2D22A7B}" destId="{DFBFA38E-DC2C-1442-A44A-1DF0F193B567}" srcOrd="0" destOrd="0" presId="urn:microsoft.com/office/officeart/2008/layout/NameandTitleOrganizationalChart"/>
    <dgm:cxn modelId="{D5DB7272-0921-7543-A08D-F26917F454F9}" type="presOf" srcId="{57A1F940-CE2A-2245-BAC1-D69231647F07}" destId="{86FCE30D-FD47-9C48-BA52-589B92C99178}" srcOrd="0" destOrd="0" presId="urn:microsoft.com/office/officeart/2008/layout/NameandTitleOrganizationalChart"/>
    <dgm:cxn modelId="{B7D60E76-BFF9-724C-BFA7-875FD2D037C3}" srcId="{6FB8BA4E-ECD4-0C4B-8856-65C74C2BFCBE}" destId="{2BBCA1EB-CA22-DF4E-8796-7FA66DCC9A8C}" srcOrd="1" destOrd="0" parTransId="{70B2CBB5-1A8F-DE4A-B4C8-864AFE3F2893}" sibTransId="{B7D11B5A-48EC-2F46-8FB0-60B253A98870}"/>
    <dgm:cxn modelId="{3B3CC677-1281-774A-9905-FD313B1F6A8A}" type="presOf" srcId="{31C8CB38-E0AA-5F4E-80A4-B3321C2BFEEB}" destId="{E6B034B6-1447-EE47-B56B-B9A0C62C7F23}" srcOrd="0" destOrd="0" presId="urn:microsoft.com/office/officeart/2008/layout/NameandTitleOrganizationalChart"/>
    <dgm:cxn modelId="{CD356D79-7EE8-5D49-B48B-01F18566BFB5}" type="presOf" srcId="{575E6624-02F2-A943-8A83-7151C7889B54}" destId="{75F7CF78-DAFD-894D-BC5D-A0A389D45EEE}" srcOrd="1" destOrd="0" presId="urn:microsoft.com/office/officeart/2008/layout/NameandTitleOrganizationalChart"/>
    <dgm:cxn modelId="{1343F17B-6593-FD4A-BBBE-09414AAC77FF}" type="presOf" srcId="{63C6A99D-5708-7E49-BAE4-7C3737102936}" destId="{4932948E-FD41-C14A-BCAE-B8946A8C5489}" srcOrd="1" destOrd="0" presId="urn:microsoft.com/office/officeart/2008/layout/NameandTitleOrganizationalChart"/>
    <dgm:cxn modelId="{77A9027D-39FB-EE4B-B351-5F3801797262}" type="presOf" srcId="{68FA50C5-17A9-4843-86B8-07EA288F9340}" destId="{DD23D7C0-58C9-AD4C-B1D4-F34CEC2988AF}" srcOrd="0" destOrd="0" presId="urn:microsoft.com/office/officeart/2008/layout/NameandTitleOrganizationalChart"/>
    <dgm:cxn modelId="{3DE2087D-5EDF-D246-B27E-C115BDFC0823}" type="presOf" srcId="{6AC9BA88-136D-4C40-AE51-32AA38D9A45A}" destId="{4A5DFFE3-98E0-3A47-9B5D-942A2B68CAA8}" srcOrd="1" destOrd="0" presId="urn:microsoft.com/office/officeart/2008/layout/NameandTitleOrganizationalChart"/>
    <dgm:cxn modelId="{C69D9580-FC35-4A42-9B24-31654F2084E2}" type="presOf" srcId="{9DC134EB-7F22-6B43-9987-2C6979A41D60}" destId="{AE7F149F-6C73-3242-9486-9A4ABDEDD5BC}" srcOrd="0" destOrd="0" presId="urn:microsoft.com/office/officeart/2008/layout/NameandTitleOrganizationalChart"/>
    <dgm:cxn modelId="{60519184-E646-704F-9D04-91A39E0F3136}" srcId="{BB315096-A17F-A645-85A7-C9B2812C8916}" destId="{58E2DAFB-637A-BD40-8BCD-FCDD6D907347}" srcOrd="0" destOrd="0" parTransId="{448E5E28-491E-8A4F-B174-35CCE9E03799}" sibTransId="{BB39BB64-2C7F-7E43-9CC8-D16A615299D7}"/>
    <dgm:cxn modelId="{7062EE85-EBED-4144-A15E-7EE52790C413}" type="presOf" srcId="{147004D4-6BD8-2344-B942-E348AE1262AB}" destId="{D5D47428-5C79-284F-A140-85512570E783}" srcOrd="0" destOrd="0" presId="urn:microsoft.com/office/officeart/2008/layout/NameandTitleOrganizationalChart"/>
    <dgm:cxn modelId="{17B4DD87-B3B8-A54A-9430-986E3A7ACC89}" type="presOf" srcId="{B3B8BD67-318A-E54C-8B88-A04B99B95EEF}" destId="{49940CA8-4F19-194F-B3FA-76B7C273D895}" srcOrd="1" destOrd="0" presId="urn:microsoft.com/office/officeart/2008/layout/NameandTitleOrganizationalChart"/>
    <dgm:cxn modelId="{0E33D288-AB4B-9446-B8CA-0CFED5D031AE}" type="presOf" srcId="{5884A6EC-4468-B642-B565-1934B38C3573}" destId="{4F6B5C1C-B9B0-F841-9634-3D913E8386CE}" srcOrd="1" destOrd="0" presId="urn:microsoft.com/office/officeart/2008/layout/NameandTitleOrganizationalChart"/>
    <dgm:cxn modelId="{286EE988-0F72-2349-BE6B-94B3B65C4157}" srcId="{FB3684C3-E40A-ED45-8454-F4C3371725BF}" destId="{5884A6EC-4468-B642-B565-1934B38C3573}" srcOrd="0" destOrd="0" parTransId="{D27685F6-C850-B743-ACB2-D4B4CB943733}" sibTransId="{D06CDB3F-9F6D-1641-BBA2-15AABFA083B1}"/>
    <dgm:cxn modelId="{77725D8C-8F49-8544-92BC-434FA53A7641}" type="presOf" srcId="{ACBD68C0-72BA-364F-A9BC-BA791786D180}" destId="{12C74EAC-0855-F841-9282-4FBEC5601B49}" srcOrd="0" destOrd="0" presId="urn:microsoft.com/office/officeart/2008/layout/NameandTitleOrganizationalChart"/>
    <dgm:cxn modelId="{6E5FDA8C-1BA5-094F-901E-315F2E3A4DE4}" srcId="{58E2DAFB-637A-BD40-8BCD-FCDD6D907347}" destId="{B27F3517-C69E-524F-8642-F5F58BCF522B}" srcOrd="0" destOrd="0" parTransId="{ABAD1196-5D50-4846-B583-289A3BACF811}" sibTransId="{808106B6-6E2C-F648-BBF3-77F6C9BDA6C5}"/>
    <dgm:cxn modelId="{7DEEBD8D-81C8-6C47-9FEE-844B9DE2940E}" type="presOf" srcId="{29445EED-E566-C148-ADD2-ACF1569F2235}" destId="{81F12033-B1AF-4D4B-8E09-893F529F84FF}" srcOrd="0" destOrd="0" presId="urn:microsoft.com/office/officeart/2008/layout/NameandTitleOrganizationalChart"/>
    <dgm:cxn modelId="{1E93258E-8BC5-E04C-A6F2-19AECDA1EE64}" type="presOf" srcId="{60930BAF-4F60-6F43-AA05-F3F313AC9C6E}" destId="{3790D1B4-05C1-0642-973A-2B3849D2F1FF}" srcOrd="0" destOrd="0" presId="urn:microsoft.com/office/officeart/2008/layout/NameandTitleOrganizationalChart"/>
    <dgm:cxn modelId="{928C158F-C991-DA4D-95EA-6D8A67704EEC}" type="presOf" srcId="{9AF1EA04-A096-9148-A844-DE5D0366294B}" destId="{502E12CF-6271-AC4C-A752-D1BC4238AC11}" srcOrd="1" destOrd="0" presId="urn:microsoft.com/office/officeart/2008/layout/NameandTitleOrganizationalChart"/>
    <dgm:cxn modelId="{0B902690-23A0-1443-9B3E-B92785C52BEC}" srcId="{16810336-7A60-4F40-8BB9-F69771748FD8}" destId="{E47EB1FB-33C6-4940-8AE8-69B7C1E0CE5D}" srcOrd="0" destOrd="0" parTransId="{A23891FD-0119-0F45-8970-AD0C4DC0727C}" sibTransId="{DDABBB16-C335-A44A-88CC-B7998A2D8563}"/>
    <dgm:cxn modelId="{BB5AC593-497F-CD4A-8C53-3BDD7527EADD}" type="presOf" srcId="{8F940B28-F4A3-2847-B77F-0A6E5E0C23E0}" destId="{2EF084A0-58D6-EE4A-9F28-8A4CBCC45C27}" srcOrd="0" destOrd="0" presId="urn:microsoft.com/office/officeart/2008/layout/NameandTitleOrganizationalChart"/>
    <dgm:cxn modelId="{66852794-83EE-7B44-AEBF-16987D452975}" type="presOf" srcId="{D27685F6-C850-B743-ACB2-D4B4CB943733}" destId="{136D1BDC-F415-DA4A-92A2-6E94E44BD259}" srcOrd="0" destOrd="0" presId="urn:microsoft.com/office/officeart/2008/layout/NameandTitleOrganizationalChart"/>
    <dgm:cxn modelId="{70657694-B9BA-9449-A8FB-1F515FE41899}" type="presOf" srcId="{19727021-BB6F-EC41-A6F7-F9A17E995AA9}" destId="{3873BFF0-60E5-BA4B-A2DA-C60B139659E9}" srcOrd="0" destOrd="0" presId="urn:microsoft.com/office/officeart/2008/layout/NameandTitleOrganizationalChart"/>
    <dgm:cxn modelId="{194DAD94-0EAE-EF44-9B10-82B84C92A250}" type="presOf" srcId="{D24DDC2B-03A7-2042-BCC2-BDD319DC5572}" destId="{CB1EAF1D-A12E-FC44-8144-43687C8BB593}" srcOrd="0" destOrd="0" presId="urn:microsoft.com/office/officeart/2008/layout/NameandTitleOrganizationalChart"/>
    <dgm:cxn modelId="{DC4D8095-F360-2641-99B2-AA9E8D52C37F}" srcId="{20CF5435-28DB-F94B-B1B6-25BF14D4FD86}" destId="{6FB8BA4E-ECD4-0C4B-8856-65C74C2BFCBE}" srcOrd="1" destOrd="0" parTransId="{1C0AFB05-2B83-474A-9F07-1C419269CA07}" sibTransId="{8F940B28-F4A3-2847-B77F-0A6E5E0C23E0}"/>
    <dgm:cxn modelId="{77E7A596-DD5F-E840-8334-E79248EEED8D}" type="presOf" srcId="{E3095D10-D91D-5346-99D4-2FAAF4313695}" destId="{448A4807-4341-A749-9612-5B65139274D7}" srcOrd="0" destOrd="0" presId="urn:microsoft.com/office/officeart/2008/layout/NameandTitleOrganizationalChart"/>
    <dgm:cxn modelId="{08CD1A97-F034-9C4A-9A5A-42252A731497}" type="presOf" srcId="{C9FB0FF3-2918-D54F-A9E6-0FA38FF94C2B}" destId="{6F24492F-7C18-2E40-AEB6-9E1844E5F02F}" srcOrd="0" destOrd="0" presId="urn:microsoft.com/office/officeart/2008/layout/NameandTitleOrganizationalChart"/>
    <dgm:cxn modelId="{4F617E9A-F7E8-6F44-B1FB-DAE706D36C0E}" type="presOf" srcId="{2151E8FD-9D84-7C49-9C08-6B7FC84ACC5F}" destId="{4637DEA3-FF0A-3149-9D67-DB5BFF0699B3}" srcOrd="0" destOrd="0" presId="urn:microsoft.com/office/officeart/2008/layout/NameandTitleOrganizationalChart"/>
    <dgm:cxn modelId="{2C261F9B-25B6-954C-A385-7369C4B7740A}" type="presOf" srcId="{5708FE4E-52E1-B542-A8C4-0B3D1AF9801A}" destId="{6234B8B9-4ADD-4A43-8A0B-E61FCD9CC0CB}" srcOrd="0" destOrd="0" presId="urn:microsoft.com/office/officeart/2008/layout/NameandTitleOrganizationalChart"/>
    <dgm:cxn modelId="{CE3EE89C-6CDF-9843-AEF6-A6E16FD9D29F}" type="presOf" srcId="{0812D843-F42D-1749-9A5C-A9D08DF69C8D}" destId="{3FED1C74-FEC7-1042-BB14-924D974870DA}" srcOrd="0" destOrd="0" presId="urn:microsoft.com/office/officeart/2008/layout/NameandTitleOrganizationalChart"/>
    <dgm:cxn modelId="{9309999D-05FA-1144-BB94-C8101504C387}" type="presOf" srcId="{16810336-7A60-4F40-8BB9-F69771748FD8}" destId="{2C51FAA6-1A8D-8A49-B67D-097C7C0652B6}" srcOrd="0" destOrd="0" presId="urn:microsoft.com/office/officeart/2008/layout/NameandTitleOrganizationalChart"/>
    <dgm:cxn modelId="{05A1A79D-373E-5647-8D62-E67761F838A7}" type="presOf" srcId="{3C7799CB-3372-6842-991E-37C6F6A14D63}" destId="{428458B3-CD78-4846-AC00-F340A0BFF8CC}" srcOrd="0" destOrd="0" presId="urn:microsoft.com/office/officeart/2008/layout/NameandTitleOrganizationalChart"/>
    <dgm:cxn modelId="{D932E49D-3468-B841-82CA-55DA4779E881}" srcId="{575E6624-02F2-A943-8A83-7151C7889B54}" destId="{B3B8BD67-318A-E54C-8B88-A04B99B95EEF}" srcOrd="1" destOrd="0" parTransId="{A646783A-2A67-5043-9BBD-47AFFE8A159E}" sibTransId="{25C06101-83ED-5D48-A056-8CE8347745FC}"/>
    <dgm:cxn modelId="{F2D34F9E-87C2-134C-94F0-51CA73F66F35}" type="presOf" srcId="{3882E48B-9141-144E-B242-32A09B781AAF}" destId="{AD47077F-CEA5-554B-A104-6425D4719CCA}" srcOrd="1" destOrd="0" presId="urn:microsoft.com/office/officeart/2008/layout/NameandTitleOrganizationalChart"/>
    <dgm:cxn modelId="{D7FBB79F-F013-A345-BFC7-A6C8A36F5B91}" type="presOf" srcId="{D4403C65-6D34-D640-870C-2AF114DDDF80}" destId="{7D1B989A-51C5-A44D-B446-7A0D02849422}" srcOrd="0" destOrd="0" presId="urn:microsoft.com/office/officeart/2008/layout/NameandTitleOrganizationalChart"/>
    <dgm:cxn modelId="{B05129A0-A1C3-AB4E-BEC9-82C77E578446}" srcId="{F35247E1-0BD2-DD43-ACC8-8CAD37D3A673}" destId="{0812D843-F42D-1749-9A5C-A9D08DF69C8D}" srcOrd="0" destOrd="0" parTransId="{2C19B41F-C369-4F4E-95CA-0D220CFE4790}" sibTransId="{853E4E2B-F1D4-4544-8D9D-54515C38E4B4}"/>
    <dgm:cxn modelId="{12D06BA0-F983-264B-8B97-053D21834EDF}" srcId="{B5389AE0-6F05-FA43-AFAA-D2B60D90C67F}" destId="{9AF1EA04-A096-9148-A844-DE5D0366294B}" srcOrd="0" destOrd="0" parTransId="{D71B3C6C-6BE7-F447-B5F9-5991889AB45E}" sibTransId="{19727021-BB6F-EC41-A6F7-F9A17E995AA9}"/>
    <dgm:cxn modelId="{D714FFA1-6E22-8E44-8277-5EE254FF00F9}" srcId="{63C6A99D-5708-7E49-BAE4-7C3737102936}" destId="{6AC9BA88-136D-4C40-AE51-32AA38D9A45A}" srcOrd="0" destOrd="0" parTransId="{ADEA955E-D258-F249-894E-B2B6F10C1E32}" sibTransId="{589DBF82-0D50-A345-A9F0-35C6D64439E6}"/>
    <dgm:cxn modelId="{832214A3-49F0-0448-B191-F6F3E8139928}" type="presOf" srcId="{C28A141F-4C08-7B40-9BBE-72F9383496A6}" destId="{4DA28971-A64E-E545-B583-AFBEF9D42116}" srcOrd="0" destOrd="0" presId="urn:microsoft.com/office/officeart/2008/layout/NameandTitleOrganizationalChart"/>
    <dgm:cxn modelId="{458256A4-86AB-694A-82CA-47F03B5D45F0}" type="presOf" srcId="{483EEE49-CC90-5742-81F5-87C0B1607BDB}" destId="{25E2F212-8177-AE41-9E6A-F5919FB04422}" srcOrd="0" destOrd="0" presId="urn:microsoft.com/office/officeart/2008/layout/NameandTitleOrganizationalChart"/>
    <dgm:cxn modelId="{E39F89A4-F5B6-A948-8E29-C04CD2DF6B7A}" srcId="{6AC9BA88-136D-4C40-AE51-32AA38D9A45A}" destId="{B5389AE0-6F05-FA43-AFAA-D2B60D90C67F}" srcOrd="0" destOrd="0" parTransId="{4FA65FD5-19CF-B34F-8DA8-3D5E4EC25700}" sibTransId="{BE86FE02-32E1-3C48-8DA9-6345D82EF361}"/>
    <dgm:cxn modelId="{5E91F2A4-0FCD-144C-BFA3-660B2124DE4F}" srcId="{16810336-7A60-4F40-8BB9-F69771748FD8}" destId="{655AA44B-9347-C34D-B0DD-7650E2F80959}" srcOrd="2" destOrd="0" parTransId="{583ACE1F-7645-314C-BE31-C74527489300}" sibTransId="{145601DC-4341-D54C-A5EB-B0C7CEA016DF}"/>
    <dgm:cxn modelId="{D0CA4CA5-C8D1-B944-8F9B-BB99212B1BC4}" type="presOf" srcId="{448E5E28-491E-8A4F-B174-35CCE9E03799}" destId="{80EFC520-EE9A-CD43-9A90-4443692C066E}" srcOrd="0" destOrd="0" presId="urn:microsoft.com/office/officeart/2008/layout/NameandTitleOrganizationalChart"/>
    <dgm:cxn modelId="{358527A7-2BCA-5344-B669-DFA16BEA94BC}" type="presOf" srcId="{78FCD00C-7247-F04D-8E24-74BFDDA52FC6}" destId="{FB9270BD-EDCD-ED4C-AD04-CDFE873DAB84}" srcOrd="0" destOrd="0" presId="urn:microsoft.com/office/officeart/2008/layout/NameandTitleOrganizationalChart"/>
    <dgm:cxn modelId="{87F00EA9-C236-0247-BAB9-51449C6FBF23}" type="presOf" srcId="{BFEA67B1-770F-B44D-9013-A00388A75F41}" destId="{CB08321E-16C6-C749-A740-161852B133BB}" srcOrd="1" destOrd="0" presId="urn:microsoft.com/office/officeart/2008/layout/NameandTitleOrganizationalChart"/>
    <dgm:cxn modelId="{906036AA-3EDE-EF45-9ED9-91A01CAF833F}" type="presOf" srcId="{5E25769E-ADDD-A947-80F4-26AF3AF269EE}" destId="{A56037AF-02D6-BB45-AC39-4B29B14553EF}" srcOrd="0" destOrd="0" presId="urn:microsoft.com/office/officeart/2008/layout/NameandTitleOrganizationalChart"/>
    <dgm:cxn modelId="{8A4099AB-DC53-EC41-8A26-64F6939B9857}" type="presOf" srcId="{578F7F76-24B6-F748-9D72-AD7BE8B4591E}" destId="{7B066629-5B86-8645-9110-CA3B42169FA3}" srcOrd="0" destOrd="0" presId="urn:microsoft.com/office/officeart/2008/layout/NameandTitleOrganizationalChart"/>
    <dgm:cxn modelId="{02CE9CAF-861F-D34D-81BD-B30D7777685F}" type="presOf" srcId="{B3B8BD67-318A-E54C-8B88-A04B99B95EEF}" destId="{3392AA34-9ED5-E949-80C7-8BD8003E6621}" srcOrd="0" destOrd="0" presId="urn:microsoft.com/office/officeart/2008/layout/NameandTitleOrganizationalChart"/>
    <dgm:cxn modelId="{F5E710B1-C17F-7446-9AC0-05ACB891C5A7}" type="presOf" srcId="{E2452E96-5A80-824D-A2B6-8AC2DC9E0EB5}" destId="{B1236DA9-E232-534D-AD2F-53A2E3A1000F}" srcOrd="0" destOrd="0" presId="urn:microsoft.com/office/officeart/2008/layout/NameandTitleOrganizationalChart"/>
    <dgm:cxn modelId="{8E53E8B2-7835-3140-857A-FEC7E7F20BF8}" type="presOf" srcId="{BE86FE02-32E1-3C48-8DA9-6345D82EF361}" destId="{C91A34FB-1A67-F24A-9FCE-405C935A4401}" srcOrd="0" destOrd="0" presId="urn:microsoft.com/office/officeart/2008/layout/NameandTitleOrganizationalChart"/>
    <dgm:cxn modelId="{6364F4B2-09AA-464B-BA8D-C3AFB7E8B761}" type="presOf" srcId="{A28D12EB-E6B8-B64D-843F-55790D9725FA}" destId="{CBFC4C0D-DEFF-3F4C-85AF-A01851103077}" srcOrd="1" destOrd="0" presId="urn:microsoft.com/office/officeart/2008/layout/NameandTitleOrganizationalChart"/>
    <dgm:cxn modelId="{BC4B5DB3-6A41-AF41-A26C-0CE9ADECFF8B}" type="presOf" srcId="{C1F7F615-7366-FA43-A192-7E8004155B8D}" destId="{7A33BD58-D352-B74B-A52B-8C735DF5486D}" srcOrd="0" destOrd="0" presId="urn:microsoft.com/office/officeart/2008/layout/NameandTitleOrganizationalChart"/>
    <dgm:cxn modelId="{DEF769B4-528A-F144-8EA4-7A9F91B1F277}" srcId="{CA1A5B54-9DFE-AB46-B737-3AAA7424E83C}" destId="{575E6624-02F2-A943-8A83-7151C7889B54}" srcOrd="0" destOrd="0" parTransId="{76C40BCD-7DFE-8946-AEF0-1754A74B2882}" sibTransId="{DFC065F6-A249-EE43-BCAF-B77B57D4F438}"/>
    <dgm:cxn modelId="{D8E37DB5-9149-1540-9FF6-1F65592561A8}" srcId="{A28D12EB-E6B8-B64D-843F-55790D9725FA}" destId="{3882E48B-9141-144E-B242-32A09B781AAF}" srcOrd="0" destOrd="0" parTransId="{578F7F76-24B6-F748-9D72-AD7BE8B4591E}" sibTransId="{578918E6-40C8-464D-8E35-5FC3E6277251}"/>
    <dgm:cxn modelId="{73228FB6-376B-5641-8BF3-0C0D804C1D67}" srcId="{93707236-80A0-8540-AAFB-37051F34F466}" destId="{A28D12EB-E6B8-B64D-843F-55790D9725FA}" srcOrd="0" destOrd="0" parTransId="{9DC134EB-7F22-6B43-9987-2C6979A41D60}" sibTransId="{5A5DD36F-9AB3-294C-9428-F19536530DC3}"/>
    <dgm:cxn modelId="{CB11ACB6-DEC5-9141-B516-889B9B09A191}" type="presOf" srcId="{BFC0B819-2E99-3F41-B4FE-6A514A132185}" destId="{68224E46-7F01-634E-B071-307E4E386A5E}" srcOrd="0" destOrd="0" presId="urn:microsoft.com/office/officeart/2008/layout/NameandTitleOrganizationalChart"/>
    <dgm:cxn modelId="{99E5E2B7-4592-FE46-9379-7610250AD1CD}" srcId="{3C7799CB-3372-6842-991E-37C6F6A14D63}" destId="{16810336-7A60-4F40-8BB9-F69771748FD8}" srcOrd="1" destOrd="0" parTransId="{60930BAF-4F60-6F43-AA05-F3F313AC9C6E}" sibTransId="{CE518247-11DD-1F4B-992D-4D6550FC5FAD}"/>
    <dgm:cxn modelId="{0B9F42B8-C7CC-1446-AD2D-E135CDB75183}" type="presOf" srcId="{2BBCA1EB-CA22-DF4E-8796-7FA66DCC9A8C}" destId="{0EB69625-1670-3F47-8328-98E62BA7A5D7}" srcOrd="1" destOrd="0" presId="urn:microsoft.com/office/officeart/2008/layout/NameandTitleOrganizationalChart"/>
    <dgm:cxn modelId="{CC69C2B8-49AC-6E4D-99B7-22198CFBFD5B}" srcId="{16810336-7A60-4F40-8BB9-F69771748FD8}" destId="{BF94FDCB-B1FD-E440-93C7-45ED7B917EA7}" srcOrd="1" destOrd="0" parTransId="{483EEE49-CC90-5742-81F5-87C0B1607BDB}" sibTransId="{E7258772-3E61-8849-B177-E1F3042C9A9E}"/>
    <dgm:cxn modelId="{D03BBABA-5503-2D46-895E-8CCB0B421DB5}" type="presOf" srcId="{1A21A8C1-CD3B-7D45-8703-4DD3E05293B2}" destId="{E5AC27F3-FAB6-D04F-89C7-6BE7B52C89C8}" srcOrd="0" destOrd="0" presId="urn:microsoft.com/office/officeart/2008/layout/NameandTitleOrganizationalChart"/>
    <dgm:cxn modelId="{25C2F6BA-DF4B-A648-BACE-5FDCD68B1907}" type="presOf" srcId="{ABAD1196-5D50-4846-B583-289A3BACF811}" destId="{84BDCACC-5F24-1C47-90F0-6B67262213D4}" srcOrd="0" destOrd="0" presId="urn:microsoft.com/office/officeart/2008/layout/NameandTitleOrganizationalChart"/>
    <dgm:cxn modelId="{C835D3BD-9CA8-A44A-B916-43F579EA2B93}" type="presOf" srcId="{D71B3C6C-6BE7-F447-B5F9-5991889AB45E}" destId="{6E77F244-DED3-A846-877B-38B83F3484D4}" srcOrd="0" destOrd="0" presId="urn:microsoft.com/office/officeart/2008/layout/NameandTitleOrganizationalChart"/>
    <dgm:cxn modelId="{4385C7BE-F68C-DA4E-913A-836A51691894}" srcId="{BFEA67B1-770F-B44D-9013-A00388A75F41}" destId="{04946963-BB93-064F-B516-626DF1004A30}" srcOrd="0" destOrd="0" parTransId="{ACBD68C0-72BA-364F-A9BC-BA791786D180}" sibTransId="{D7B8DC6F-902B-3849-B533-1EF40DC407C3}"/>
    <dgm:cxn modelId="{D38B23C0-B64B-3740-AE1A-9D9778B5D84A}" type="presOf" srcId="{DFC065F6-A249-EE43-BCAF-B77B57D4F438}" destId="{FA4251B2-D675-AE4A-9A9A-B74E1998FDC5}" srcOrd="0" destOrd="0" presId="urn:microsoft.com/office/officeart/2008/layout/NameandTitleOrganizationalChart"/>
    <dgm:cxn modelId="{3FA765C0-D7F1-ED4E-BA52-984E5FBE5330}" type="presOf" srcId="{04946963-BB93-064F-B516-626DF1004A30}" destId="{A2F4ECF4-9ABC-7048-B3AE-310C98E93181}" srcOrd="0" destOrd="0" presId="urn:microsoft.com/office/officeart/2008/layout/NameandTitleOrganizationalChart"/>
    <dgm:cxn modelId="{150343C4-7120-9048-9837-B0BAC91A7E36}" type="presOf" srcId="{B5389AE0-6F05-FA43-AFAA-D2B60D90C67F}" destId="{6FD1913F-28B6-C449-8068-21C1AC74FAF5}" srcOrd="0" destOrd="0" presId="urn:microsoft.com/office/officeart/2008/layout/NameandTitleOrganizationalChart"/>
    <dgm:cxn modelId="{E75491C9-2823-BB4B-AB58-1EF96CD31628}" type="presOf" srcId="{FB3684C3-E40A-ED45-8454-F4C3371725BF}" destId="{240BE7DA-B7B4-C641-B328-265652AF5DCF}" srcOrd="1" destOrd="0" presId="urn:microsoft.com/office/officeart/2008/layout/NameandTitleOrganizationalChart"/>
    <dgm:cxn modelId="{862093CA-9FAB-C245-B67A-031B080AA6F4}" type="presOf" srcId="{AF9FCAE8-9392-4046-94D0-72F3AFE06B03}" destId="{6FA45D75-9051-1C4B-BCEB-1BFBFCFE33FA}" srcOrd="0" destOrd="0" presId="urn:microsoft.com/office/officeart/2008/layout/NameandTitleOrganizationalChart"/>
    <dgm:cxn modelId="{8416B8CA-6F86-9A45-BF09-BB450B6FDA08}" type="presOf" srcId="{00CC828E-1B64-AA45-B090-E8BFC4BCABA2}" destId="{7FF5D90C-044E-8C4D-8BBC-2D667C841FE8}" srcOrd="0" destOrd="0" presId="urn:microsoft.com/office/officeart/2008/layout/NameandTitleOrganizationalChart"/>
    <dgm:cxn modelId="{F5D285CB-BA59-3045-8485-2F0F80A473B4}" type="presOf" srcId="{9F6D18CF-AF46-A64C-BE40-CBDBDDF99F73}" destId="{C96C63DE-7A97-3245-8018-8EEF23406E50}" srcOrd="0" destOrd="0" presId="urn:microsoft.com/office/officeart/2008/layout/NameandTitleOrganizationalChart"/>
    <dgm:cxn modelId="{40DB39CC-15DD-1240-8163-DDD6EDF16D73}" type="presOf" srcId="{E7258772-3E61-8849-B177-E1F3042C9A9E}" destId="{BDC0BE9D-ADF1-1643-A394-4B648708705B}" srcOrd="0" destOrd="0" presId="urn:microsoft.com/office/officeart/2008/layout/NameandTitleOrganizationalChart"/>
    <dgm:cxn modelId="{4BF8D7CD-A0C8-5B49-A8FE-364389BF7B40}" type="presOf" srcId="{CCD3016C-5F1A-1241-A4B3-F6E63EA654E5}" destId="{C6778E23-0666-BC4F-A8BF-5807D5592FE6}" srcOrd="0" destOrd="0" presId="urn:microsoft.com/office/officeart/2008/layout/NameandTitleOrganizationalChart"/>
    <dgm:cxn modelId="{AE0860CF-F715-F247-9DF6-D5A60483EDB4}" type="presOf" srcId="{E4434942-FED3-DA42-A29A-EDCACFBE033E}" destId="{6EFBDE37-AF35-3D4D-AF82-65314D93431D}" srcOrd="0" destOrd="0" presId="urn:microsoft.com/office/officeart/2008/layout/NameandTitleOrganizationalChart"/>
    <dgm:cxn modelId="{B48D07D4-EA57-6E43-9E22-C75610508878}" srcId="{6FB8BA4E-ECD4-0C4B-8856-65C74C2BFCBE}" destId="{93707236-80A0-8540-AAFB-37051F34F466}" srcOrd="2" destOrd="0" parTransId="{014D0349-2B24-4840-8C28-7BEC535493B2}" sibTransId="{1F2CEE2A-1099-3A46-BE0D-9B228A47A3DC}"/>
    <dgm:cxn modelId="{6789BFD5-4B8A-A340-836D-575CBDE0C611}" type="presOf" srcId="{B7D11B5A-48EC-2F46-8FB0-60B253A98870}" destId="{7E815686-12AA-474D-BA13-20AC06A11B18}" srcOrd="0" destOrd="0" presId="urn:microsoft.com/office/officeart/2008/layout/NameandTitleOrganizationalChart"/>
    <dgm:cxn modelId="{B7E2EAD5-E641-284F-87D0-A93E5D4C7668}" type="presOf" srcId="{4B0AB3BB-EB38-884E-8A7E-FC53F2D22A7B}" destId="{56EFCA1E-A6F4-9D4E-AB97-C5DE4F18162E}" srcOrd="1" destOrd="0" presId="urn:microsoft.com/office/officeart/2008/layout/NameandTitleOrganizationalChart"/>
    <dgm:cxn modelId="{B033F5D5-91DB-B84E-999C-44B789B69C27}" type="presOf" srcId="{B192BFB5-64E3-0F42-834C-A2BABD315B25}" destId="{B6422BE9-4F00-514E-82D6-361F60F0CAD5}" srcOrd="0" destOrd="0" presId="urn:microsoft.com/office/officeart/2008/layout/NameandTitleOrganizationalChart"/>
    <dgm:cxn modelId="{1560ABD8-EA69-BC42-9054-3570A79FFD2D}" type="presOf" srcId="{16810336-7A60-4F40-8BB9-F69771748FD8}" destId="{93EC8475-65DE-5E41-8B6C-D50041E3449B}" srcOrd="1" destOrd="0" presId="urn:microsoft.com/office/officeart/2008/layout/NameandTitleOrganizationalChart"/>
    <dgm:cxn modelId="{915CC0D8-7F57-C64A-ACC8-B467B9E7BA6B}" type="presOf" srcId="{853E4E2B-F1D4-4544-8D9D-54515C38E4B4}" destId="{DF49758B-2D50-8941-84E7-09604D43B58D}" srcOrd="0" destOrd="0" presId="urn:microsoft.com/office/officeart/2008/layout/NameandTitleOrganizationalChart"/>
    <dgm:cxn modelId="{128E59D9-1BD7-EF4B-B6BA-1310820AD057}" type="presOf" srcId="{ADEA955E-D258-F249-894E-B2B6F10C1E32}" destId="{7E02DCCA-D537-1E45-8B16-6BB7DB46BBD7}" srcOrd="0" destOrd="0" presId="urn:microsoft.com/office/officeart/2008/layout/NameandTitleOrganizationalChart"/>
    <dgm:cxn modelId="{8FE495D9-D5CE-E348-8A13-AD9FEEE60C2F}" type="presOf" srcId="{60C6164F-2CB7-7245-AC70-27CAB6BC16B4}" destId="{1B29E0BC-AF5D-DE47-89CC-7C4AA67ECFEE}" srcOrd="1" destOrd="0" presId="urn:microsoft.com/office/officeart/2008/layout/NameandTitleOrganizationalChart"/>
    <dgm:cxn modelId="{65649AD9-32F3-ED43-8261-C03E252DDBC8}" type="presOf" srcId="{E47EB1FB-33C6-4940-8AE8-69B7C1E0CE5D}" destId="{6E0F42D1-BF1D-4C4F-8781-11E38BF32390}" srcOrd="0" destOrd="0" presId="urn:microsoft.com/office/officeart/2008/layout/NameandTitleOrganizationalChart"/>
    <dgm:cxn modelId="{FB3C93DC-4C95-664F-9AF9-0ADEE86466A1}" type="presOf" srcId="{2728E864-A188-6943-B75A-44D1811810AB}" destId="{9B7C61E6-45D9-B147-9ECF-63497AF5AD27}" srcOrd="0" destOrd="0" presId="urn:microsoft.com/office/officeart/2008/layout/NameandTitleOrganizationalChart"/>
    <dgm:cxn modelId="{BFAA58DE-FF9D-B14E-8EC8-97F559605FD6}" type="presOf" srcId="{6FB8BA4E-ECD4-0C4B-8856-65C74C2BFCBE}" destId="{CBC69F79-9D73-A842-BB56-AE92D1C3AB90}" srcOrd="1" destOrd="0" presId="urn:microsoft.com/office/officeart/2008/layout/NameandTitleOrganizationalChart"/>
    <dgm:cxn modelId="{5454E5DE-8BC4-E940-8820-DA6F8DC5F40E}" type="presOf" srcId="{7D5DF073-E53B-FC45-86A6-DBB7B1C74AE4}" destId="{7F1CE9C7-C4F1-F94C-AB93-4DE84A8FF8BE}" srcOrd="0" destOrd="0" presId="urn:microsoft.com/office/officeart/2008/layout/NameandTitleOrganizationalChart"/>
    <dgm:cxn modelId="{AB9706E0-39F7-B040-AE3D-65B99CBF1FB4}" srcId="{C1F7F615-7366-FA43-A192-7E8004155B8D}" destId="{4B0AB3BB-EB38-884E-8A7E-FC53F2D22A7B}" srcOrd="0" destOrd="0" parTransId="{178494F1-3608-604F-B46D-AF8D66AEC071}" sibTransId="{6FF1BC12-B012-9C41-BFFA-0777B012A27E}"/>
    <dgm:cxn modelId="{02CE95E1-7F17-AC42-8A46-E8FC9BFEAF56}" type="presOf" srcId="{20CF5435-28DB-F94B-B1B6-25BF14D4FD86}" destId="{04EF6D6D-9B0A-FA49-91A1-8E7C625CDE42}" srcOrd="1" destOrd="0" presId="urn:microsoft.com/office/officeart/2008/layout/NameandTitleOrganizationalChart"/>
    <dgm:cxn modelId="{A258FAE1-C14F-474C-BF1D-224765220D5B}" type="presOf" srcId="{5708FE4E-52E1-B542-A8C4-0B3D1AF9801A}" destId="{434A143B-C949-B84E-8FD8-A7B795561085}" srcOrd="1" destOrd="0" presId="urn:microsoft.com/office/officeart/2008/layout/NameandTitleOrganizationalChart"/>
    <dgm:cxn modelId="{805A4FE6-9CB4-A844-870A-CC16C5F3FEB3}" type="presOf" srcId="{655AA44B-9347-C34D-B0DD-7650E2F80959}" destId="{136FB73B-4BD5-944B-A22F-2D1CF6C69EA7}" srcOrd="0" destOrd="0" presId="urn:microsoft.com/office/officeart/2008/layout/NameandTitleOrganizationalChart"/>
    <dgm:cxn modelId="{7E0DF9E6-87EE-0648-B302-FCD68521BCE8}" type="presOf" srcId="{E2452E96-5A80-824D-A2B6-8AC2DC9E0EB5}" destId="{49166DD8-0CC8-4B4E-B8BC-D089361D0DF0}" srcOrd="1" destOrd="0" presId="urn:microsoft.com/office/officeart/2008/layout/NameandTitleOrganizationalChart"/>
    <dgm:cxn modelId="{5C9546E7-9107-D14C-B06C-CBB99338AA32}" type="presOf" srcId="{CE518247-11DD-1F4B-992D-4D6550FC5FAD}" destId="{830BF7AF-93F0-A444-B347-119FE37FA4C4}" srcOrd="0" destOrd="0" presId="urn:microsoft.com/office/officeart/2008/layout/NameandTitleOrganizationalChart"/>
    <dgm:cxn modelId="{EF7BC2E8-31DE-1944-9FFE-61EB66983006}" type="presOf" srcId="{578918E6-40C8-464D-8E35-5FC3E6277251}" destId="{D769D55F-2C29-C144-83A2-6B554533F263}" srcOrd="0" destOrd="0" presId="urn:microsoft.com/office/officeart/2008/layout/NameandTitleOrganizationalChart"/>
    <dgm:cxn modelId="{4A2EB6EC-EA40-0A41-8808-C79687D82594}" type="presOf" srcId="{CA1A5B54-9DFE-AB46-B737-3AAA7424E83C}" destId="{13972952-1A90-1F47-AD0D-92DDC4B31568}" srcOrd="0" destOrd="0" presId="urn:microsoft.com/office/officeart/2008/layout/NameandTitleOrganizationalChart"/>
    <dgm:cxn modelId="{30D2CCED-0FAF-B14B-B3A8-2E22DD462C3F}" type="presOf" srcId="{A28D12EB-E6B8-B64D-843F-55790D9725FA}" destId="{30DB9FA4-25B8-0146-8B24-24564EC359A2}" srcOrd="0" destOrd="0" presId="urn:microsoft.com/office/officeart/2008/layout/NameandTitleOrganizationalChart"/>
    <dgm:cxn modelId="{1C30E6ED-9355-8841-9850-5093ED3F6A3D}" type="presOf" srcId="{5A5DD36F-9AB3-294C-9428-F19536530DC3}" destId="{2423482F-4ABD-B548-8CF4-42A0E65CBC25}" srcOrd="0" destOrd="0" presId="urn:microsoft.com/office/officeart/2008/layout/NameandTitleOrganizationalChart"/>
    <dgm:cxn modelId="{161150F0-A242-994F-BEBC-3811DFF9B973}" type="presOf" srcId="{583ACE1F-7645-314C-BE31-C74527489300}" destId="{FAAB3300-FDBA-D244-9D0E-608FFE5525A2}" srcOrd="0" destOrd="0" presId="urn:microsoft.com/office/officeart/2008/layout/NameandTitleOrganizationalChart"/>
    <dgm:cxn modelId="{2A993AF1-38E1-8745-81FD-9E47DA55642A}" type="presOf" srcId="{DDABBB16-C335-A44A-88CC-B7998A2D8563}" destId="{25D83F01-F0FB-8D48-AEF2-45E3BCD35C69}" srcOrd="0" destOrd="0" presId="urn:microsoft.com/office/officeart/2008/layout/NameandTitleOrganizationalChart"/>
    <dgm:cxn modelId="{B1CAC8F1-B973-9D48-8717-CC4B0F465884}" type="presOf" srcId="{9CFD9496-A48D-CD4F-9072-D38544A0E822}" destId="{04F15AE1-447B-6A4C-AB8C-07FCF3F5BAAD}" srcOrd="0" destOrd="0" presId="urn:microsoft.com/office/officeart/2008/layout/NameandTitleOrganizationalChart"/>
    <dgm:cxn modelId="{3C5CD3F1-363D-7F4F-86BF-37F56FFF3CC9}" type="presOf" srcId="{1C0543A1-D91E-BA44-8CD4-285DB2895FBC}" destId="{A800692F-6013-3F4E-97DB-44EEC220B272}" srcOrd="0" destOrd="0" presId="urn:microsoft.com/office/officeart/2008/layout/NameandTitleOrganizationalChart"/>
    <dgm:cxn modelId="{16A3F5F1-ADC4-5847-842C-652ABB0CB0E1}" srcId="{D4403C65-6D34-D640-870C-2AF114DDDF80}" destId="{FB3684C3-E40A-ED45-8454-F4C3371725BF}" srcOrd="1" destOrd="0" parTransId="{CCD3016C-5F1A-1241-A4B3-F6E63EA654E5}" sibTransId="{CFCDBFAC-5D08-9C46-BFE1-63C213CDB15E}"/>
    <dgm:cxn modelId="{0E8795F2-13C4-1D4C-954E-5C9028B6C22F}" type="presOf" srcId="{57A1F940-CE2A-2245-BAC1-D69231647F07}" destId="{63F05167-8A85-8A4C-B7EE-E110B3A8ACA2}" srcOrd="1" destOrd="0" presId="urn:microsoft.com/office/officeart/2008/layout/NameandTitleOrganizationalChart"/>
    <dgm:cxn modelId="{95412CF3-AD76-1548-86AE-A1C0BF9BC43E}" type="presOf" srcId="{D38D02B9-3E90-E343-A4B5-3B87C812BF52}" destId="{8A0F4028-A99C-4A43-AFB9-10395DE948B6}" srcOrd="0" destOrd="0" presId="urn:microsoft.com/office/officeart/2008/layout/NameandTitleOrganizationalChart"/>
    <dgm:cxn modelId="{AFB46BF3-4050-BA4D-AAB1-6A16035A9519}" srcId="{B5389AE0-6F05-FA43-AFAA-D2B60D90C67F}" destId="{60C6164F-2CB7-7245-AC70-27CAB6BC16B4}" srcOrd="1" destOrd="0" parTransId="{9F6D18CF-AF46-A64C-BE40-CBDBDDF99F73}" sibTransId="{3CC2D1A6-8342-164D-990C-59297BFD304D}"/>
    <dgm:cxn modelId="{7723C5F3-4BC1-1542-9F01-253B9FEE1C35}" type="presOf" srcId="{6AC9BA88-136D-4C40-AE51-32AA38D9A45A}" destId="{3CD2EC66-FC2B-2345-AF1F-9B1F85FBBE2E}" srcOrd="0" destOrd="0" presId="urn:microsoft.com/office/officeart/2008/layout/NameandTitleOrganizationalChart"/>
    <dgm:cxn modelId="{5A1E69F4-2F76-E043-9D1D-B863EBD4FEDC}" srcId="{3C7799CB-3372-6842-991E-37C6F6A14D63}" destId="{C1F7F615-7366-FA43-A192-7E8004155B8D}" srcOrd="0" destOrd="0" parTransId="{7D5DF073-E53B-FC45-86A6-DBB7B1C74AE4}" sibTransId="{F5386F65-AB86-ED43-9B10-AB77CF3D4CD7}"/>
    <dgm:cxn modelId="{DDA6CAF6-C69F-B14D-867B-FD4112B74F3F}" srcId="{575E6624-02F2-A943-8A83-7151C7889B54}" destId="{C0D0A01A-0138-8E40-87AA-8D55DD808384}" srcOrd="0" destOrd="0" parTransId="{9CFD9496-A48D-CD4F-9072-D38544A0E822}" sibTransId="{13AFDE08-ECBD-6641-9850-B8E753B620A8}"/>
    <dgm:cxn modelId="{A85C7FF7-6324-EE42-8848-0FF1D9AF227E}" type="presOf" srcId="{F35247E1-0BD2-DD43-ACC8-8CAD37D3A673}" destId="{A3873179-3F50-5B41-B84D-834EA1202744}" srcOrd="0" destOrd="0" presId="urn:microsoft.com/office/officeart/2008/layout/NameandTitleOrganizationalChart"/>
    <dgm:cxn modelId="{977FE2F7-3784-AE43-B7B3-51F65F503D24}" type="presOf" srcId="{589DBF82-0D50-A345-A9F0-35C6D64439E6}" destId="{FAD8BEB7-24BF-6E47-B78A-2FC8BA77FC8E}" srcOrd="0" destOrd="0" presId="urn:microsoft.com/office/officeart/2008/layout/NameandTitleOrganizationalChart"/>
    <dgm:cxn modelId="{3029ECF7-E899-7949-8E26-A8330503E92B}" type="presOf" srcId="{53196CE2-B1CD-544E-9E67-B53C850B731D}" destId="{341D45D9-1BB6-F647-A779-F45F5E027752}" srcOrd="0" destOrd="0" presId="urn:microsoft.com/office/officeart/2008/layout/NameandTitleOrganizationalChart"/>
    <dgm:cxn modelId="{D82DF2F7-09E8-9F4B-8D9A-EE9E5E5DA966}" type="presOf" srcId="{AAD1BE56-2D1A-724E-8895-99CFB2B6BBF9}" destId="{5ABA847A-EF90-774C-943C-F7D950DF17D7}" srcOrd="0" destOrd="0" presId="urn:microsoft.com/office/officeart/2008/layout/NameandTitleOrganizationalChart"/>
    <dgm:cxn modelId="{E7C304FD-0109-DB45-A037-FFD21C13A6A3}" type="presOf" srcId="{AF9FCAE8-9392-4046-94D0-72F3AFE06B03}" destId="{A180245B-53CB-1645-A9C3-E31B0ECB74B7}" srcOrd="1" destOrd="0" presId="urn:microsoft.com/office/officeart/2008/layout/NameandTitleOrganizationalChart"/>
    <dgm:cxn modelId="{198D32FD-85CC-A840-AF2D-68F71DBD861A}" srcId="{D4403C65-6D34-D640-870C-2AF114DDDF80}" destId="{6066342C-FEC3-2D46-BE45-2F922FABA4B0}" srcOrd="0" destOrd="0" parTransId="{E4434942-FED3-DA42-A29A-EDCACFBE033E}" sibTransId="{E6D7E37E-9335-704C-9202-5B6BA0D40125}"/>
    <dgm:cxn modelId="{11B00AFE-928A-794E-9716-D6BF72970ECF}" type="presOf" srcId="{B5389AE0-6F05-FA43-AFAA-D2B60D90C67F}" destId="{7EBFE546-3693-DA48-8EBA-A9AF2BC85ED0}" srcOrd="1" destOrd="0" presId="urn:microsoft.com/office/officeart/2008/layout/NameandTitleOrganizationalChart"/>
    <dgm:cxn modelId="{1D17DE26-DDF9-8041-A7A4-4446BB86D45A}" type="presParOf" srcId="{AB15BA3A-B5AD-CE47-B424-87A01D11D1D5}" destId="{64285088-B05C-0644-AFE5-7A0A5FDB5A6B}" srcOrd="0" destOrd="0" presId="urn:microsoft.com/office/officeart/2008/layout/NameandTitleOrganizationalChart"/>
    <dgm:cxn modelId="{FACFB634-C7D5-3D43-9085-4A4812B5CB1C}" type="presParOf" srcId="{64285088-B05C-0644-AFE5-7A0A5FDB5A6B}" destId="{0C7E6A03-1902-6040-AF8D-839385636B1C}" srcOrd="0" destOrd="0" presId="urn:microsoft.com/office/officeart/2008/layout/NameandTitleOrganizationalChart"/>
    <dgm:cxn modelId="{F26CE4D7-B640-2548-86E9-8E100FB0CAC6}" type="presParOf" srcId="{0C7E6A03-1902-6040-AF8D-839385636B1C}" destId="{233320D0-3A00-B64B-AC9A-78916DBD393F}" srcOrd="0" destOrd="0" presId="urn:microsoft.com/office/officeart/2008/layout/NameandTitleOrganizationalChart"/>
    <dgm:cxn modelId="{2F9F3D04-EAF6-FA4A-A540-0BDD6F00438E}" type="presParOf" srcId="{0C7E6A03-1902-6040-AF8D-839385636B1C}" destId="{7953813A-F8AE-F143-94A7-891796960FAF}" srcOrd="1" destOrd="0" presId="urn:microsoft.com/office/officeart/2008/layout/NameandTitleOrganizationalChart"/>
    <dgm:cxn modelId="{7D9E4E62-F5FC-DB4E-AA40-B1961B6A09DD}" type="presParOf" srcId="{0C7E6A03-1902-6040-AF8D-839385636B1C}" destId="{04EF6D6D-9B0A-FA49-91A1-8E7C625CDE42}" srcOrd="2" destOrd="0" presId="urn:microsoft.com/office/officeart/2008/layout/NameandTitleOrganizationalChart"/>
    <dgm:cxn modelId="{190694A5-338C-DB4F-A0FE-C831A4BFBF42}" type="presParOf" srcId="{64285088-B05C-0644-AFE5-7A0A5FDB5A6B}" destId="{E6FB7918-3EB4-D942-858E-FC22B86E9A30}" srcOrd="1" destOrd="0" presId="urn:microsoft.com/office/officeart/2008/layout/NameandTitleOrganizationalChart"/>
    <dgm:cxn modelId="{0930AD34-8E05-3E44-9AD8-E430A67488C1}" type="presParOf" srcId="{64285088-B05C-0644-AFE5-7A0A5FDB5A6B}" destId="{68B4D8C9-94CE-1B43-8057-B562E687146E}" srcOrd="2" destOrd="0" presId="urn:microsoft.com/office/officeart/2008/layout/NameandTitleOrganizationalChart"/>
    <dgm:cxn modelId="{0CE2A0C8-5E3D-514F-9E08-9D26AE272794}" type="presParOf" srcId="{68B4D8C9-94CE-1B43-8057-B562E687146E}" destId="{3855F6C0-53EC-D343-9FA6-FE47D104A7D4}" srcOrd="0" destOrd="0" presId="urn:microsoft.com/office/officeart/2008/layout/NameandTitleOrganizationalChart"/>
    <dgm:cxn modelId="{8D8F5DEC-7F73-6A44-AC08-C98B94FC5145}" type="presParOf" srcId="{68B4D8C9-94CE-1B43-8057-B562E687146E}" destId="{49B9D6D4-4870-A040-BE32-D41423D5BE69}" srcOrd="1" destOrd="0" presId="urn:microsoft.com/office/officeart/2008/layout/NameandTitleOrganizationalChart"/>
    <dgm:cxn modelId="{C3FBAF42-4587-3044-8980-8B5748C67144}" type="presParOf" srcId="{49B9D6D4-4870-A040-BE32-D41423D5BE69}" destId="{F1C07AA7-8673-F541-9FA6-23FBB1653A77}" srcOrd="0" destOrd="0" presId="urn:microsoft.com/office/officeart/2008/layout/NameandTitleOrganizationalChart"/>
    <dgm:cxn modelId="{142FCB42-DE37-8D4B-AE42-AF576EAA1745}" type="presParOf" srcId="{F1C07AA7-8673-F541-9FA6-23FBB1653A77}" destId="{E5AC27F3-FAB6-D04F-89C7-6BE7B52C89C8}" srcOrd="0" destOrd="0" presId="urn:microsoft.com/office/officeart/2008/layout/NameandTitleOrganizationalChart"/>
    <dgm:cxn modelId="{A896775D-E618-6C42-A75C-EE78031F6B85}" type="presParOf" srcId="{F1C07AA7-8673-F541-9FA6-23FBB1653A77}" destId="{C519816E-3BDF-9048-B6AA-9E2F8FB31BD1}" srcOrd="1" destOrd="0" presId="urn:microsoft.com/office/officeart/2008/layout/NameandTitleOrganizationalChart"/>
    <dgm:cxn modelId="{DCF11AE6-AE7B-DB4C-BBA0-27ADE54FC08F}" type="presParOf" srcId="{F1C07AA7-8673-F541-9FA6-23FBB1653A77}" destId="{6E8C89BB-486E-8D40-8159-CD4A75A61ADB}" srcOrd="2" destOrd="0" presId="urn:microsoft.com/office/officeart/2008/layout/NameandTitleOrganizationalChart"/>
    <dgm:cxn modelId="{C2A96D55-4D4C-324C-B25C-C76D8353D875}" type="presParOf" srcId="{49B9D6D4-4870-A040-BE32-D41423D5BE69}" destId="{D5975FA0-F592-424F-AA05-C1C3BC36B386}" srcOrd="1" destOrd="0" presId="urn:microsoft.com/office/officeart/2008/layout/NameandTitleOrganizationalChart"/>
    <dgm:cxn modelId="{F45C2027-10A6-6D43-8126-3813A4DBB1EF}" type="presParOf" srcId="{49B9D6D4-4870-A040-BE32-D41423D5BE69}" destId="{8B77BFE3-AEDA-AC42-B53B-193A8FA41C64}" srcOrd="2" destOrd="0" presId="urn:microsoft.com/office/officeart/2008/layout/NameandTitleOrganizationalChart"/>
    <dgm:cxn modelId="{6709AC2B-BA9A-8640-995C-D912E691E833}" type="presParOf" srcId="{8B77BFE3-AEDA-AC42-B53B-193A8FA41C64}" destId="{56411EFE-974F-7A46-8BCA-34020D39CB52}" srcOrd="0" destOrd="0" presId="urn:microsoft.com/office/officeart/2008/layout/NameandTitleOrganizationalChart"/>
    <dgm:cxn modelId="{41C14D36-9853-0C4E-973F-85717B059F78}" type="presParOf" srcId="{8B77BFE3-AEDA-AC42-B53B-193A8FA41C64}" destId="{E55E12FF-1B49-9349-A016-E9D4A94D481B}" srcOrd="1" destOrd="0" presId="urn:microsoft.com/office/officeart/2008/layout/NameandTitleOrganizationalChart"/>
    <dgm:cxn modelId="{85EC50F0-88E9-DE4C-9C14-AF826F34EF0D}" type="presParOf" srcId="{E55E12FF-1B49-9349-A016-E9D4A94D481B}" destId="{85CF8980-CABB-794E-97A7-2B5465D74EAB}" srcOrd="0" destOrd="0" presId="urn:microsoft.com/office/officeart/2008/layout/NameandTitleOrganizationalChart"/>
    <dgm:cxn modelId="{C9E657E8-1401-5640-B8D2-7AD7CEE13D46}" type="presParOf" srcId="{85CF8980-CABB-794E-97A7-2B5465D74EAB}" destId="{2A7BBF83-89CE-9740-AA68-9BC7057DE16F}" srcOrd="0" destOrd="0" presId="urn:microsoft.com/office/officeart/2008/layout/NameandTitleOrganizationalChart"/>
    <dgm:cxn modelId="{BB3DB8E6-D982-9844-91BF-A7B1066C01C3}" type="presParOf" srcId="{85CF8980-CABB-794E-97A7-2B5465D74EAB}" destId="{529AF5BF-162C-1B4A-9F82-8B4A8B702153}" srcOrd="1" destOrd="0" presId="urn:microsoft.com/office/officeart/2008/layout/NameandTitleOrganizationalChart"/>
    <dgm:cxn modelId="{6341018A-A496-1D4B-9E7C-E7E973010AE5}" type="presParOf" srcId="{85CF8980-CABB-794E-97A7-2B5465D74EAB}" destId="{CB08321E-16C6-C749-A740-161852B133BB}" srcOrd="2" destOrd="0" presId="urn:microsoft.com/office/officeart/2008/layout/NameandTitleOrganizationalChart"/>
    <dgm:cxn modelId="{61A90162-5F3E-8B4E-B117-B7FDE3458D28}" type="presParOf" srcId="{E55E12FF-1B49-9349-A016-E9D4A94D481B}" destId="{21E44033-4FC6-5648-8AE3-8A78D245CCD3}" srcOrd="1" destOrd="0" presId="urn:microsoft.com/office/officeart/2008/layout/NameandTitleOrganizationalChart"/>
    <dgm:cxn modelId="{70D89AA8-E1A4-D345-BBE1-EFE8A2CEFDED}" type="presParOf" srcId="{E55E12FF-1B49-9349-A016-E9D4A94D481B}" destId="{9972E6ED-5179-EB42-B7B9-BF65A0CD6AA9}" srcOrd="2" destOrd="0" presId="urn:microsoft.com/office/officeart/2008/layout/NameandTitleOrganizationalChart"/>
    <dgm:cxn modelId="{0B8ED8EF-4F8A-0A49-994A-9EA24A46B9C7}" type="presParOf" srcId="{9972E6ED-5179-EB42-B7B9-BF65A0CD6AA9}" destId="{12C74EAC-0855-F841-9282-4FBEC5601B49}" srcOrd="0" destOrd="0" presId="urn:microsoft.com/office/officeart/2008/layout/NameandTitleOrganizationalChart"/>
    <dgm:cxn modelId="{C63670CC-9D08-A542-A3CF-F474B12D30CE}" type="presParOf" srcId="{9972E6ED-5179-EB42-B7B9-BF65A0CD6AA9}" destId="{72B0D84A-E45F-5B43-AF28-DD2780F82F97}" srcOrd="1" destOrd="0" presId="urn:microsoft.com/office/officeart/2008/layout/NameandTitleOrganizationalChart"/>
    <dgm:cxn modelId="{C5A19FB5-076D-8549-AE0D-AE600455EF9A}" type="presParOf" srcId="{72B0D84A-E45F-5B43-AF28-DD2780F82F97}" destId="{1B601248-2B58-704F-8DF0-805DAC513B56}" srcOrd="0" destOrd="0" presId="urn:microsoft.com/office/officeart/2008/layout/NameandTitleOrganizationalChart"/>
    <dgm:cxn modelId="{AB12E1A5-D7B5-4546-B6AE-C54BE973304C}" type="presParOf" srcId="{1B601248-2B58-704F-8DF0-805DAC513B56}" destId="{A2F4ECF4-9ABC-7048-B3AE-310C98E93181}" srcOrd="0" destOrd="0" presId="urn:microsoft.com/office/officeart/2008/layout/NameandTitleOrganizationalChart"/>
    <dgm:cxn modelId="{7E030F18-9224-EA4B-8510-AD11DBEB5E39}" type="presParOf" srcId="{1B601248-2B58-704F-8DF0-805DAC513B56}" destId="{BEA7C040-1D90-F84D-AFAE-6D2D600A4D56}" srcOrd="1" destOrd="0" presId="urn:microsoft.com/office/officeart/2008/layout/NameandTitleOrganizationalChart"/>
    <dgm:cxn modelId="{A06509AB-3173-7441-9BD3-BDDDB21ED475}" type="presParOf" srcId="{1B601248-2B58-704F-8DF0-805DAC513B56}" destId="{84CFC6AA-8F8F-A047-8E89-B51419972CFA}" srcOrd="2" destOrd="0" presId="urn:microsoft.com/office/officeart/2008/layout/NameandTitleOrganizationalChart"/>
    <dgm:cxn modelId="{8F4D3821-35DC-2E4D-B1D6-C9AE74BAE0F1}" type="presParOf" srcId="{72B0D84A-E45F-5B43-AF28-DD2780F82F97}" destId="{AC9E900E-C403-C54F-94FE-F2146A433399}" srcOrd="1" destOrd="0" presId="urn:microsoft.com/office/officeart/2008/layout/NameandTitleOrganizationalChart"/>
    <dgm:cxn modelId="{93AD181B-021B-4046-885F-B35C180E0161}" type="presParOf" srcId="{72B0D84A-E45F-5B43-AF28-DD2780F82F97}" destId="{3F7E65A0-2493-9D40-A051-08FC31D165A3}" srcOrd="2" destOrd="0" presId="urn:microsoft.com/office/officeart/2008/layout/NameandTitleOrganizationalChart"/>
    <dgm:cxn modelId="{B8EEF650-13F6-F149-AEAE-8B5D426EB428}" type="presParOf" srcId="{3F7E65A0-2493-9D40-A051-08FC31D165A3}" destId="{0421A624-21BE-4041-8BFD-401D29EE6C22}" srcOrd="0" destOrd="0" presId="urn:microsoft.com/office/officeart/2008/layout/NameandTitleOrganizationalChart"/>
    <dgm:cxn modelId="{29716265-5E2B-924E-8814-BD70E9A99FD8}" type="presParOf" srcId="{3F7E65A0-2493-9D40-A051-08FC31D165A3}" destId="{A0B13941-48CE-1B4D-A0AC-F9C35040B892}" srcOrd="1" destOrd="0" presId="urn:microsoft.com/office/officeart/2008/layout/NameandTitleOrganizationalChart"/>
    <dgm:cxn modelId="{0A3A3C0E-C1E3-5E46-AC7E-B71697C062EE}" type="presParOf" srcId="{A0B13941-48CE-1B4D-A0AC-F9C35040B892}" destId="{211282F6-BC83-7449-A3B2-C2DBC20191AE}" srcOrd="0" destOrd="0" presId="urn:microsoft.com/office/officeart/2008/layout/NameandTitleOrganizationalChart"/>
    <dgm:cxn modelId="{B9C4884E-E124-334C-A09B-7A451BD07D96}" type="presParOf" srcId="{211282F6-BC83-7449-A3B2-C2DBC20191AE}" destId="{6234B8B9-4ADD-4A43-8A0B-E61FCD9CC0CB}" srcOrd="0" destOrd="0" presId="urn:microsoft.com/office/officeart/2008/layout/NameandTitleOrganizationalChart"/>
    <dgm:cxn modelId="{9C2A615D-4BE4-5641-8227-26922E7B5DB0}" type="presParOf" srcId="{211282F6-BC83-7449-A3B2-C2DBC20191AE}" destId="{8A0F4028-A99C-4A43-AFB9-10395DE948B6}" srcOrd="1" destOrd="0" presId="urn:microsoft.com/office/officeart/2008/layout/NameandTitleOrganizationalChart"/>
    <dgm:cxn modelId="{8D549586-AE01-904E-9517-432F748F4EA9}" type="presParOf" srcId="{211282F6-BC83-7449-A3B2-C2DBC20191AE}" destId="{434A143B-C949-B84E-8FD8-A7B795561085}" srcOrd="2" destOrd="0" presId="urn:microsoft.com/office/officeart/2008/layout/NameandTitleOrganizationalChart"/>
    <dgm:cxn modelId="{119F1DF5-F2BA-F240-9972-4F548BC6950F}" type="presParOf" srcId="{A0B13941-48CE-1B4D-A0AC-F9C35040B892}" destId="{0CEF2E53-60C4-FF4D-9C3F-81010B7E03FE}" srcOrd="1" destOrd="0" presId="urn:microsoft.com/office/officeart/2008/layout/NameandTitleOrganizationalChart"/>
    <dgm:cxn modelId="{682E1A71-9CCB-3B4B-8065-54D88C9182EC}" type="presParOf" srcId="{A0B13941-48CE-1B4D-A0AC-F9C35040B892}" destId="{FE16A23E-8877-9C43-8E72-3153E0876E99}" srcOrd="2" destOrd="0" presId="urn:microsoft.com/office/officeart/2008/layout/NameandTitleOrganizationalChart"/>
    <dgm:cxn modelId="{CC6EF183-0E37-C149-9B90-9425A12784BB}" type="presParOf" srcId="{8B77BFE3-AEDA-AC42-B53B-193A8FA41C64}" destId="{F43A27E7-46D8-C84C-8AB0-4C54BD08DB65}" srcOrd="2" destOrd="0" presId="urn:microsoft.com/office/officeart/2008/layout/NameandTitleOrganizationalChart"/>
    <dgm:cxn modelId="{33221B56-0CF7-E24E-ACD3-FE53C330FFFB}" type="presParOf" srcId="{8B77BFE3-AEDA-AC42-B53B-193A8FA41C64}" destId="{F3AD5752-DB04-0F48-A5D8-28CB4D5DCC63}" srcOrd="3" destOrd="0" presId="urn:microsoft.com/office/officeart/2008/layout/NameandTitleOrganizationalChart"/>
    <dgm:cxn modelId="{E7C96523-D808-D24D-B54B-5F35E68C9E27}" type="presParOf" srcId="{F3AD5752-DB04-0F48-A5D8-28CB4D5DCC63}" destId="{D983F197-8214-D344-BE88-406DDC61F090}" srcOrd="0" destOrd="0" presId="urn:microsoft.com/office/officeart/2008/layout/NameandTitleOrganizationalChart"/>
    <dgm:cxn modelId="{A2EA5815-7533-CB4B-B457-AC7A227A2678}" type="presParOf" srcId="{D983F197-8214-D344-BE88-406DDC61F090}" destId="{9B7C61E6-45D9-B147-9ECF-63497AF5AD27}" srcOrd="0" destOrd="0" presId="urn:microsoft.com/office/officeart/2008/layout/NameandTitleOrganizationalChart"/>
    <dgm:cxn modelId="{D803D979-0398-474B-82D4-780CD89D6106}" type="presParOf" srcId="{D983F197-8214-D344-BE88-406DDC61F090}" destId="{448A4807-4341-A749-9612-5B65139274D7}" srcOrd="1" destOrd="0" presId="urn:microsoft.com/office/officeart/2008/layout/NameandTitleOrganizationalChart"/>
    <dgm:cxn modelId="{3D1859F4-78C4-D64F-9CB1-54A90B059C77}" type="presParOf" srcId="{D983F197-8214-D344-BE88-406DDC61F090}" destId="{AF385B89-3448-9C40-BE9F-8F71F02A5D18}" srcOrd="2" destOrd="0" presId="urn:microsoft.com/office/officeart/2008/layout/NameandTitleOrganizationalChart"/>
    <dgm:cxn modelId="{F16FFE80-8FE9-C04F-9CBC-75A0990AE277}" type="presParOf" srcId="{F3AD5752-DB04-0F48-A5D8-28CB4D5DCC63}" destId="{D5E9752F-270F-9646-97FA-FB2024828301}" srcOrd="1" destOrd="0" presId="urn:microsoft.com/office/officeart/2008/layout/NameandTitleOrganizationalChart"/>
    <dgm:cxn modelId="{0C089685-FB7B-2947-A20E-8042A0A8F43B}" type="presParOf" srcId="{F3AD5752-DB04-0F48-A5D8-28CB4D5DCC63}" destId="{09B436DA-41B9-9C43-AA60-63D436E781AA}" srcOrd="2" destOrd="0" presId="urn:microsoft.com/office/officeart/2008/layout/NameandTitleOrganizationalChart"/>
    <dgm:cxn modelId="{3CCD9D4C-EAC0-E744-A50B-87E043231FDA}" type="presParOf" srcId="{09B436DA-41B9-9C43-AA60-63D436E781AA}" destId="{A800692F-6013-3F4E-97DB-44EEC220B272}" srcOrd="0" destOrd="0" presId="urn:microsoft.com/office/officeart/2008/layout/NameandTitleOrganizationalChart"/>
    <dgm:cxn modelId="{DED5C29E-31FB-124C-A06D-9AABB223A1E6}" type="presParOf" srcId="{09B436DA-41B9-9C43-AA60-63D436E781AA}" destId="{ECF48C64-418B-164C-8AAA-195234A40DD7}" srcOrd="1" destOrd="0" presId="urn:microsoft.com/office/officeart/2008/layout/NameandTitleOrganizationalChart"/>
    <dgm:cxn modelId="{FD99A97A-335F-8847-A2D8-3705647DE468}" type="presParOf" srcId="{ECF48C64-418B-164C-8AAA-195234A40DD7}" destId="{F85AEE50-7012-364B-BE45-ECE123C1DD7B}" srcOrd="0" destOrd="0" presId="urn:microsoft.com/office/officeart/2008/layout/NameandTitleOrganizationalChart"/>
    <dgm:cxn modelId="{B2AF1BB6-BFC4-6741-9B3C-853229DC6102}" type="presParOf" srcId="{F85AEE50-7012-364B-BE45-ECE123C1DD7B}" destId="{B1236DA9-E232-534D-AD2F-53A2E3A1000F}" srcOrd="0" destOrd="0" presId="urn:microsoft.com/office/officeart/2008/layout/NameandTitleOrganizationalChart"/>
    <dgm:cxn modelId="{C37D7233-DC2A-624A-A9C5-BBB091796C09}" type="presParOf" srcId="{F85AEE50-7012-364B-BE45-ECE123C1DD7B}" destId="{4637DEA3-FF0A-3149-9D67-DB5BFF0699B3}" srcOrd="1" destOrd="0" presId="urn:microsoft.com/office/officeart/2008/layout/NameandTitleOrganizationalChart"/>
    <dgm:cxn modelId="{0C921D86-72C2-9C45-B887-9DD22A12AB93}" type="presParOf" srcId="{F85AEE50-7012-364B-BE45-ECE123C1DD7B}" destId="{49166DD8-0CC8-4B4E-B8BC-D089361D0DF0}" srcOrd="2" destOrd="0" presId="urn:microsoft.com/office/officeart/2008/layout/NameandTitleOrganizationalChart"/>
    <dgm:cxn modelId="{CE7A404E-249D-504B-9F7C-AEFE09A41288}" type="presParOf" srcId="{ECF48C64-418B-164C-8AAA-195234A40DD7}" destId="{2168D8B1-6101-7646-8836-A36A68573453}" srcOrd="1" destOrd="0" presId="urn:microsoft.com/office/officeart/2008/layout/NameandTitleOrganizationalChart"/>
    <dgm:cxn modelId="{73F6BE42-C7C1-C34B-97E8-85F672FD8CAB}" type="presParOf" srcId="{ECF48C64-418B-164C-8AAA-195234A40DD7}" destId="{F11DD8D5-37C9-0C4F-82A8-26407BC3FCEC}" srcOrd="2" destOrd="0" presId="urn:microsoft.com/office/officeart/2008/layout/NameandTitleOrganizationalChart"/>
    <dgm:cxn modelId="{1E8CB256-5B51-E045-807E-4A3CC853DC98}" type="presParOf" srcId="{F11DD8D5-37C9-0C4F-82A8-26407BC3FCEC}" destId="{341D45D9-1BB6-F647-A779-F45F5E027752}" srcOrd="0" destOrd="0" presId="urn:microsoft.com/office/officeart/2008/layout/NameandTitleOrganizationalChart"/>
    <dgm:cxn modelId="{49AF3EE7-5B64-BF40-94B5-3BBE76872F18}" type="presParOf" srcId="{F11DD8D5-37C9-0C4F-82A8-26407BC3FCEC}" destId="{3578792B-C2B1-3B43-97D2-33DEE567A1B5}" srcOrd="1" destOrd="0" presId="urn:microsoft.com/office/officeart/2008/layout/NameandTitleOrganizationalChart"/>
    <dgm:cxn modelId="{272DB787-2FE2-2B49-958C-D7DC2A253F2E}" type="presParOf" srcId="{3578792B-C2B1-3B43-97D2-33DEE567A1B5}" destId="{3E69DD23-8D8D-5F40-B5AF-73C169430161}" srcOrd="0" destOrd="0" presId="urn:microsoft.com/office/officeart/2008/layout/NameandTitleOrganizationalChart"/>
    <dgm:cxn modelId="{5B3D3F21-5F1F-FF41-9167-89F023C9787E}" type="presParOf" srcId="{3E69DD23-8D8D-5F40-B5AF-73C169430161}" destId="{68224E46-7F01-634E-B071-307E4E386A5E}" srcOrd="0" destOrd="0" presId="urn:microsoft.com/office/officeart/2008/layout/NameandTitleOrganizationalChart"/>
    <dgm:cxn modelId="{C9480C1B-64D1-294D-BFED-D6A9D5E422BE}" type="presParOf" srcId="{3E69DD23-8D8D-5F40-B5AF-73C169430161}" destId="{4DA28971-A64E-E545-B583-AFBEF9D42116}" srcOrd="1" destOrd="0" presId="urn:microsoft.com/office/officeart/2008/layout/NameandTitleOrganizationalChart"/>
    <dgm:cxn modelId="{16564981-A1D6-2047-8B8D-B053AF0EA558}" type="presParOf" srcId="{3E69DD23-8D8D-5F40-B5AF-73C169430161}" destId="{FCEF66DD-33A5-EE43-A2AF-6853FDD907FF}" srcOrd="2" destOrd="0" presId="urn:microsoft.com/office/officeart/2008/layout/NameandTitleOrganizationalChart"/>
    <dgm:cxn modelId="{CB488730-6E82-B84F-85EF-89D1B1AECEF6}" type="presParOf" srcId="{3578792B-C2B1-3B43-97D2-33DEE567A1B5}" destId="{CA03DF4C-0500-6A46-BED6-A3DE924D3A31}" srcOrd="1" destOrd="0" presId="urn:microsoft.com/office/officeart/2008/layout/NameandTitleOrganizationalChart"/>
    <dgm:cxn modelId="{DE66B7CB-356F-C74B-8F6B-BE7C8023AFBD}" type="presParOf" srcId="{3578792B-C2B1-3B43-97D2-33DEE567A1B5}" destId="{8F8BD898-6C59-1C41-A34C-C16CAE143B7E}" srcOrd="2" destOrd="0" presId="urn:microsoft.com/office/officeart/2008/layout/NameandTitleOrganizationalChart"/>
    <dgm:cxn modelId="{351BF3A7-C9C1-474B-9AD0-D397CC5404A2}" type="presParOf" srcId="{8B77BFE3-AEDA-AC42-B53B-193A8FA41C64}" destId="{0E389C47-C9A9-E44A-BF0B-9B70DCD322D3}" srcOrd="4" destOrd="0" presId="urn:microsoft.com/office/officeart/2008/layout/NameandTitleOrganizationalChart"/>
    <dgm:cxn modelId="{92F5BB70-5D16-AB45-A445-080E6008575C}" type="presParOf" srcId="{8B77BFE3-AEDA-AC42-B53B-193A8FA41C64}" destId="{790EE13A-2FB8-4E4F-81DE-3F763967DBE4}" srcOrd="5" destOrd="0" presId="urn:microsoft.com/office/officeart/2008/layout/NameandTitleOrganizationalChart"/>
    <dgm:cxn modelId="{0D87F040-77C0-8A4E-9EE4-67DB19279525}" type="presParOf" srcId="{790EE13A-2FB8-4E4F-81DE-3F763967DBE4}" destId="{F6389967-8E37-E047-90AD-ACF34F30A5B5}" srcOrd="0" destOrd="0" presId="urn:microsoft.com/office/officeart/2008/layout/NameandTitleOrganizationalChart"/>
    <dgm:cxn modelId="{E9D48898-85F6-A54F-B94B-49AC5D5F6540}" type="presParOf" srcId="{F6389967-8E37-E047-90AD-ACF34F30A5B5}" destId="{7CDDC6D5-F6D6-964D-8815-91E6FE56A36B}" srcOrd="0" destOrd="0" presId="urn:microsoft.com/office/officeart/2008/layout/NameandTitleOrganizationalChart"/>
    <dgm:cxn modelId="{D24DE755-281B-6D43-A132-55A34A23C678}" type="presParOf" srcId="{F6389967-8E37-E047-90AD-ACF34F30A5B5}" destId="{CB1EAF1D-A12E-FC44-8144-43687C8BB593}" srcOrd="1" destOrd="0" presId="urn:microsoft.com/office/officeart/2008/layout/NameandTitleOrganizationalChart"/>
    <dgm:cxn modelId="{65D10F04-57D2-3642-8865-DD3553E01483}" type="presParOf" srcId="{F6389967-8E37-E047-90AD-ACF34F30A5B5}" destId="{495FAC43-1FC0-9646-8EB4-5E8CECBE4EB6}" srcOrd="2" destOrd="0" presId="urn:microsoft.com/office/officeart/2008/layout/NameandTitleOrganizationalChart"/>
    <dgm:cxn modelId="{166EC3E4-0A54-B145-9F90-F6DF96699F8D}" type="presParOf" srcId="{790EE13A-2FB8-4E4F-81DE-3F763967DBE4}" destId="{8AB97CC7-5614-A341-A5B3-7B96597D7B09}" srcOrd="1" destOrd="0" presId="urn:microsoft.com/office/officeart/2008/layout/NameandTitleOrganizationalChart"/>
    <dgm:cxn modelId="{6D99C1A4-1F18-424E-B075-EABB0129D3C2}" type="presParOf" srcId="{790EE13A-2FB8-4E4F-81DE-3F763967DBE4}" destId="{FC1C628E-4774-4F47-9637-9EE1A07CBCC7}" srcOrd="2" destOrd="0" presId="urn:microsoft.com/office/officeart/2008/layout/NameandTitleOrganizationalChart"/>
    <dgm:cxn modelId="{AED23F7B-E309-A04B-89A4-35DEF7B0C19B}" type="presParOf" srcId="{FC1C628E-4774-4F47-9637-9EE1A07CBCC7}" destId="{80EFC520-EE9A-CD43-9A90-4443692C066E}" srcOrd="0" destOrd="0" presId="urn:microsoft.com/office/officeart/2008/layout/NameandTitleOrganizationalChart"/>
    <dgm:cxn modelId="{EB1B154A-29F8-214E-818F-23AECED03C87}" type="presParOf" srcId="{FC1C628E-4774-4F47-9637-9EE1A07CBCC7}" destId="{1040AFAD-EF25-C847-9E67-9B5952702487}" srcOrd="1" destOrd="0" presId="urn:microsoft.com/office/officeart/2008/layout/NameandTitleOrganizationalChart"/>
    <dgm:cxn modelId="{A8AE5793-57F6-8842-8C8E-7EEF2DC57DB1}" type="presParOf" srcId="{1040AFAD-EF25-C847-9E67-9B5952702487}" destId="{668D8968-0806-D747-BEF3-09535E8C4400}" srcOrd="0" destOrd="0" presId="urn:microsoft.com/office/officeart/2008/layout/NameandTitleOrganizationalChart"/>
    <dgm:cxn modelId="{721E7AAF-7BDA-944D-89B9-F8852D57011E}" type="presParOf" srcId="{668D8968-0806-D747-BEF3-09535E8C4400}" destId="{8B78E316-E56C-AA47-9EE7-796F774FB459}" srcOrd="0" destOrd="0" presId="urn:microsoft.com/office/officeart/2008/layout/NameandTitleOrganizationalChart"/>
    <dgm:cxn modelId="{F4B9DDF1-F421-D94C-8A5C-256F82F46965}" type="presParOf" srcId="{668D8968-0806-D747-BEF3-09535E8C4400}" destId="{373EFD9A-62DE-B54A-A575-BF91416FF41D}" srcOrd="1" destOrd="0" presId="urn:microsoft.com/office/officeart/2008/layout/NameandTitleOrganizationalChart"/>
    <dgm:cxn modelId="{6BADCD67-5CB8-8D46-A107-8EB0610D6EC0}" type="presParOf" srcId="{668D8968-0806-D747-BEF3-09535E8C4400}" destId="{F33A7A4F-905B-2349-BAE4-2986434004DB}" srcOrd="2" destOrd="0" presId="urn:microsoft.com/office/officeart/2008/layout/NameandTitleOrganizationalChart"/>
    <dgm:cxn modelId="{EE640B0A-CC51-B24B-87F9-B59B174E454A}" type="presParOf" srcId="{1040AFAD-EF25-C847-9E67-9B5952702487}" destId="{02529134-E923-824B-8AAC-7189FAA029E5}" srcOrd="1" destOrd="0" presId="urn:microsoft.com/office/officeart/2008/layout/NameandTitleOrganizationalChart"/>
    <dgm:cxn modelId="{C0F4FE9E-CF11-B147-86C2-7CD205DF9438}" type="presParOf" srcId="{1040AFAD-EF25-C847-9E67-9B5952702487}" destId="{C884668F-5958-9D4D-AC16-14B11D020EE5}" srcOrd="2" destOrd="0" presId="urn:microsoft.com/office/officeart/2008/layout/NameandTitleOrganizationalChart"/>
    <dgm:cxn modelId="{2549ADAC-89A0-DB4E-8B09-AB253E4C67B9}" type="presParOf" srcId="{C884668F-5958-9D4D-AC16-14B11D020EE5}" destId="{84BDCACC-5F24-1C47-90F0-6B67262213D4}" srcOrd="0" destOrd="0" presId="urn:microsoft.com/office/officeart/2008/layout/NameandTitleOrganizationalChart"/>
    <dgm:cxn modelId="{6197C636-B0C9-1944-9F8E-6EBDD6324BC4}" type="presParOf" srcId="{C884668F-5958-9D4D-AC16-14B11D020EE5}" destId="{E3C1F4CF-CC84-BE47-8D2F-B1DDF67E0EC7}" srcOrd="1" destOrd="0" presId="urn:microsoft.com/office/officeart/2008/layout/NameandTitleOrganizationalChart"/>
    <dgm:cxn modelId="{712FBF98-2ED1-AA4B-A868-01BE0B92132D}" type="presParOf" srcId="{E3C1F4CF-CC84-BE47-8D2F-B1DDF67E0EC7}" destId="{157C9390-1478-9547-AA45-67A6C389D1B6}" srcOrd="0" destOrd="0" presId="urn:microsoft.com/office/officeart/2008/layout/NameandTitleOrganizationalChart"/>
    <dgm:cxn modelId="{5A82C39A-FBCC-B848-9B28-9C602EE99845}" type="presParOf" srcId="{157C9390-1478-9547-AA45-67A6C389D1B6}" destId="{AF03B03D-7061-1041-933D-D4F60B7773A1}" srcOrd="0" destOrd="0" presId="urn:microsoft.com/office/officeart/2008/layout/NameandTitleOrganizationalChart"/>
    <dgm:cxn modelId="{30C73627-A142-FC43-B179-EFA6277411E7}" type="presParOf" srcId="{157C9390-1478-9547-AA45-67A6C389D1B6}" destId="{278DFBDE-6AEA-A14E-A166-74D712D7E3F8}" srcOrd="1" destOrd="0" presId="urn:microsoft.com/office/officeart/2008/layout/NameandTitleOrganizationalChart"/>
    <dgm:cxn modelId="{AD10546C-AAC9-C840-B7CB-719E1AE6304D}" type="presParOf" srcId="{157C9390-1478-9547-AA45-67A6C389D1B6}" destId="{5512E8D0-0008-2445-ABC2-A2D160021482}" srcOrd="2" destOrd="0" presId="urn:microsoft.com/office/officeart/2008/layout/NameandTitleOrganizationalChart"/>
    <dgm:cxn modelId="{6C883670-3D44-DD45-8C8E-C9F7ED1DC7AC}" type="presParOf" srcId="{E3C1F4CF-CC84-BE47-8D2F-B1DDF67E0EC7}" destId="{D1BA4CF0-E7CE-944A-96B6-C0D37AF1F848}" srcOrd="1" destOrd="0" presId="urn:microsoft.com/office/officeart/2008/layout/NameandTitleOrganizationalChart"/>
    <dgm:cxn modelId="{BE94E7CB-194A-504E-B339-C819769091A2}" type="presParOf" srcId="{E3C1F4CF-CC84-BE47-8D2F-B1DDF67E0EC7}" destId="{6E47202C-7CD2-AC48-AF67-2D298D03A8F6}" srcOrd="2" destOrd="0" presId="urn:microsoft.com/office/officeart/2008/layout/NameandTitleOrganizationalChart"/>
    <dgm:cxn modelId="{0A8FD17B-1324-534F-B8E9-F2DFEF2D576D}" type="presParOf" srcId="{68B4D8C9-94CE-1B43-8057-B562E687146E}" destId="{C459DDFC-B737-8C48-950E-D0BCD55AD826}" srcOrd="2" destOrd="0" presId="urn:microsoft.com/office/officeart/2008/layout/NameandTitleOrganizationalChart"/>
    <dgm:cxn modelId="{538CD9CD-54FE-274C-958E-DE7277412E45}" type="presParOf" srcId="{68B4D8C9-94CE-1B43-8057-B562E687146E}" destId="{EFEDA5D8-EC72-8245-BD36-4CF6F00301E5}" srcOrd="3" destOrd="0" presId="urn:microsoft.com/office/officeart/2008/layout/NameandTitleOrganizationalChart"/>
    <dgm:cxn modelId="{FFCBF2DD-8120-3F48-950C-444BC5881BBF}" type="presParOf" srcId="{EFEDA5D8-EC72-8245-BD36-4CF6F00301E5}" destId="{5781583B-C022-594A-8C9B-3EE6267ECFCE}" srcOrd="0" destOrd="0" presId="urn:microsoft.com/office/officeart/2008/layout/NameandTitleOrganizationalChart"/>
    <dgm:cxn modelId="{E6A2C7C6-DBA5-BA41-B2A7-C0504AC44865}" type="presParOf" srcId="{5781583B-C022-594A-8C9B-3EE6267ECFCE}" destId="{C9E8D392-1912-2E4F-AA07-99C45A164D50}" srcOrd="0" destOrd="0" presId="urn:microsoft.com/office/officeart/2008/layout/NameandTitleOrganizationalChart"/>
    <dgm:cxn modelId="{5522199C-64EA-4847-8805-3D5EB1443CA0}" type="presParOf" srcId="{5781583B-C022-594A-8C9B-3EE6267ECFCE}" destId="{2EF084A0-58D6-EE4A-9F28-8A4CBCC45C27}" srcOrd="1" destOrd="0" presId="urn:microsoft.com/office/officeart/2008/layout/NameandTitleOrganizationalChart"/>
    <dgm:cxn modelId="{81832F23-95DB-AB4D-B749-4E0B70418628}" type="presParOf" srcId="{5781583B-C022-594A-8C9B-3EE6267ECFCE}" destId="{CBC69F79-9D73-A842-BB56-AE92D1C3AB90}" srcOrd="2" destOrd="0" presId="urn:microsoft.com/office/officeart/2008/layout/NameandTitleOrganizationalChart"/>
    <dgm:cxn modelId="{C40BBC27-7705-AE49-B369-D701DE8ACA8A}" type="presParOf" srcId="{EFEDA5D8-EC72-8245-BD36-4CF6F00301E5}" destId="{B2B510A6-9E10-A24A-8A70-C25AB46D0D5A}" srcOrd="1" destOrd="0" presId="urn:microsoft.com/office/officeart/2008/layout/NameandTitleOrganizationalChart"/>
    <dgm:cxn modelId="{79D93FA3-31A3-644C-896B-772438928777}" type="presParOf" srcId="{EFEDA5D8-EC72-8245-BD36-4CF6F00301E5}" destId="{38187FA7-3DB2-7348-AAC0-A5B6FCEB0610}" srcOrd="2" destOrd="0" presId="urn:microsoft.com/office/officeart/2008/layout/NameandTitleOrganizationalChart"/>
    <dgm:cxn modelId="{EFBEDC34-64EE-414C-AB29-6401DDB86BAA}" type="presParOf" srcId="{38187FA7-3DB2-7348-AAC0-A5B6FCEB0610}" destId="{DD23D7C0-58C9-AD4C-B1D4-F34CEC2988AF}" srcOrd="0" destOrd="0" presId="urn:microsoft.com/office/officeart/2008/layout/NameandTitleOrganizationalChart"/>
    <dgm:cxn modelId="{2986756C-58D4-E148-8D84-0D23DD3F85F0}" type="presParOf" srcId="{38187FA7-3DB2-7348-AAC0-A5B6FCEB0610}" destId="{2EF4956B-5234-494F-8D2A-F6E4551933B0}" srcOrd="1" destOrd="0" presId="urn:microsoft.com/office/officeart/2008/layout/NameandTitleOrganizationalChart"/>
    <dgm:cxn modelId="{136ACC7F-9868-D24B-9FE3-DD477483DAEA}" type="presParOf" srcId="{2EF4956B-5234-494F-8D2A-F6E4551933B0}" destId="{0E520B89-4012-4242-ACFE-635249B68B2F}" srcOrd="0" destOrd="0" presId="urn:microsoft.com/office/officeart/2008/layout/NameandTitleOrganizationalChart"/>
    <dgm:cxn modelId="{52A84086-BCC0-3B47-BD3C-263B09A00181}" type="presParOf" srcId="{0E520B89-4012-4242-ACFE-635249B68B2F}" destId="{7D1B989A-51C5-A44D-B446-7A0D02849422}" srcOrd="0" destOrd="0" presId="urn:microsoft.com/office/officeart/2008/layout/NameandTitleOrganizationalChart"/>
    <dgm:cxn modelId="{E9C4C34A-061E-994D-81CD-589A5824A218}" type="presParOf" srcId="{0E520B89-4012-4242-ACFE-635249B68B2F}" destId="{7FF5D90C-044E-8C4D-8BBC-2D667C841FE8}" srcOrd="1" destOrd="0" presId="urn:microsoft.com/office/officeart/2008/layout/NameandTitleOrganizationalChart"/>
    <dgm:cxn modelId="{42865A0F-AC62-4143-99CA-450C3F24185F}" type="presParOf" srcId="{0E520B89-4012-4242-ACFE-635249B68B2F}" destId="{7A083176-0FC4-4542-A31F-146BD9F1CBE0}" srcOrd="2" destOrd="0" presId="urn:microsoft.com/office/officeart/2008/layout/NameandTitleOrganizationalChart"/>
    <dgm:cxn modelId="{655026D4-C3E7-4E42-9329-8EF069F482BA}" type="presParOf" srcId="{2EF4956B-5234-494F-8D2A-F6E4551933B0}" destId="{FAEB2281-9ADB-FF4D-9D52-1764C56C0B77}" srcOrd="1" destOrd="0" presId="urn:microsoft.com/office/officeart/2008/layout/NameandTitleOrganizationalChart"/>
    <dgm:cxn modelId="{4A3EF469-6DD0-714E-A77C-A97172F18984}" type="presParOf" srcId="{2EF4956B-5234-494F-8D2A-F6E4551933B0}" destId="{9F0944BA-5ABC-D04D-9938-4EF358C51AD7}" srcOrd="2" destOrd="0" presId="urn:microsoft.com/office/officeart/2008/layout/NameandTitleOrganizationalChart"/>
    <dgm:cxn modelId="{9F4213D6-F716-FB4F-850A-07B8FEE84964}" type="presParOf" srcId="{9F0944BA-5ABC-D04D-9938-4EF358C51AD7}" destId="{6EFBDE37-AF35-3D4D-AF82-65314D93431D}" srcOrd="0" destOrd="0" presId="urn:microsoft.com/office/officeart/2008/layout/NameandTitleOrganizationalChart"/>
    <dgm:cxn modelId="{0D8B18B7-AE51-924F-B4F5-2C68F61FF032}" type="presParOf" srcId="{9F0944BA-5ABC-D04D-9938-4EF358C51AD7}" destId="{32B27577-921B-044A-8913-18D2529C90E9}" srcOrd="1" destOrd="0" presId="urn:microsoft.com/office/officeart/2008/layout/NameandTitleOrganizationalChart"/>
    <dgm:cxn modelId="{92BB0931-90FA-B844-9AF7-135C8EC8210F}" type="presParOf" srcId="{32B27577-921B-044A-8913-18D2529C90E9}" destId="{7239B924-7D10-504C-9805-229EBC7FCFF5}" srcOrd="0" destOrd="0" presId="urn:microsoft.com/office/officeart/2008/layout/NameandTitleOrganizationalChart"/>
    <dgm:cxn modelId="{BB2E8B8C-A193-C341-A2EE-352DEC5D5F9F}" type="presParOf" srcId="{7239B924-7D10-504C-9805-229EBC7FCFF5}" destId="{14970D34-306E-E44F-8F1D-3A03ACA9F9A8}" srcOrd="0" destOrd="0" presId="urn:microsoft.com/office/officeart/2008/layout/NameandTitleOrganizationalChart"/>
    <dgm:cxn modelId="{77EDAD71-EF55-974D-A660-AF5A84196D60}" type="presParOf" srcId="{7239B924-7D10-504C-9805-229EBC7FCFF5}" destId="{86A5983A-A9D1-064B-A9C7-FF92AB84F43D}" srcOrd="1" destOrd="0" presId="urn:microsoft.com/office/officeart/2008/layout/NameandTitleOrganizationalChart"/>
    <dgm:cxn modelId="{BEFCE4D7-A203-3A45-9A3D-A4BB23318174}" type="presParOf" srcId="{7239B924-7D10-504C-9805-229EBC7FCFF5}" destId="{5293AEFA-1DD5-B143-B2C3-8C2DAEF2B34C}" srcOrd="2" destOrd="0" presId="urn:microsoft.com/office/officeart/2008/layout/NameandTitleOrganizationalChart"/>
    <dgm:cxn modelId="{4D19017D-2D3B-4D4C-BF7B-9D9262CBE55D}" type="presParOf" srcId="{32B27577-921B-044A-8913-18D2529C90E9}" destId="{43C28F2A-364E-4246-AED7-6EFC9FC1DD70}" srcOrd="1" destOrd="0" presId="urn:microsoft.com/office/officeart/2008/layout/NameandTitleOrganizationalChart"/>
    <dgm:cxn modelId="{7E8ADE39-87B4-B845-B822-972B341271C5}" type="presParOf" srcId="{32B27577-921B-044A-8913-18D2529C90E9}" destId="{E8164B26-FD00-724B-8B9A-2829E9396481}" srcOrd="2" destOrd="0" presId="urn:microsoft.com/office/officeart/2008/layout/NameandTitleOrganizationalChart"/>
    <dgm:cxn modelId="{0EF9FF19-4D76-6E4E-AC9C-CBE63A47EBF7}" type="presParOf" srcId="{E8164B26-FD00-724B-8B9A-2829E9396481}" destId="{E6B034B6-1447-EE47-B56B-B9A0C62C7F23}" srcOrd="0" destOrd="0" presId="urn:microsoft.com/office/officeart/2008/layout/NameandTitleOrganizationalChart"/>
    <dgm:cxn modelId="{848F7310-1B62-C84A-A804-633531539007}" type="presParOf" srcId="{E8164B26-FD00-724B-8B9A-2829E9396481}" destId="{C6B6C423-2BBC-7842-ABA2-470B912446B1}" srcOrd="1" destOrd="0" presId="urn:microsoft.com/office/officeart/2008/layout/NameandTitleOrganizationalChart"/>
    <dgm:cxn modelId="{3459A98B-E9E7-9646-9CCB-84FDE2B59509}" type="presParOf" srcId="{C6B6C423-2BBC-7842-ABA2-470B912446B1}" destId="{97D811AB-68B6-CA4D-A959-11E43C35F277}" srcOrd="0" destOrd="0" presId="urn:microsoft.com/office/officeart/2008/layout/NameandTitleOrganizationalChart"/>
    <dgm:cxn modelId="{22F60BE2-75A2-2045-96D7-56529EF750FC}" type="presParOf" srcId="{97D811AB-68B6-CA4D-A959-11E43C35F277}" destId="{86FCE30D-FD47-9C48-BA52-589B92C99178}" srcOrd="0" destOrd="0" presId="urn:microsoft.com/office/officeart/2008/layout/NameandTitleOrganizationalChart"/>
    <dgm:cxn modelId="{E0B9D25B-5DEB-5946-BFE1-6F135A83F5B0}" type="presParOf" srcId="{97D811AB-68B6-CA4D-A959-11E43C35F277}" destId="{FB9270BD-EDCD-ED4C-AD04-CDFE873DAB84}" srcOrd="1" destOrd="0" presId="urn:microsoft.com/office/officeart/2008/layout/NameandTitleOrganizationalChart"/>
    <dgm:cxn modelId="{8FC488E7-150D-604D-98B2-36A9584D941A}" type="presParOf" srcId="{97D811AB-68B6-CA4D-A959-11E43C35F277}" destId="{63F05167-8A85-8A4C-B7EE-E110B3A8ACA2}" srcOrd="2" destOrd="0" presId="urn:microsoft.com/office/officeart/2008/layout/NameandTitleOrganizationalChart"/>
    <dgm:cxn modelId="{5231F29C-EB2C-1842-B50C-B67487E150B0}" type="presParOf" srcId="{C6B6C423-2BBC-7842-ABA2-470B912446B1}" destId="{D9837A72-795A-C240-B974-470846F11C19}" srcOrd="1" destOrd="0" presId="urn:microsoft.com/office/officeart/2008/layout/NameandTitleOrganizationalChart"/>
    <dgm:cxn modelId="{F20A1E8E-330B-0143-BD26-CC2BB958BCD4}" type="presParOf" srcId="{C6B6C423-2BBC-7842-ABA2-470B912446B1}" destId="{2C1FD3FE-6DCE-C94F-8492-C88E0BD5F48F}" srcOrd="2" destOrd="0" presId="urn:microsoft.com/office/officeart/2008/layout/NameandTitleOrganizationalChart"/>
    <dgm:cxn modelId="{3FD873EB-EFE6-9C4A-B232-938A21A237FE}" type="presParOf" srcId="{9F0944BA-5ABC-D04D-9938-4EF358C51AD7}" destId="{C6778E23-0666-BC4F-A8BF-5807D5592FE6}" srcOrd="2" destOrd="0" presId="urn:microsoft.com/office/officeart/2008/layout/NameandTitleOrganizationalChart"/>
    <dgm:cxn modelId="{05354CFD-1A77-5D4E-87C1-0CCA0AF599C3}" type="presParOf" srcId="{9F0944BA-5ABC-D04D-9938-4EF358C51AD7}" destId="{064314EE-9032-6840-B989-2CDDA023C612}" srcOrd="3" destOrd="0" presId="urn:microsoft.com/office/officeart/2008/layout/NameandTitleOrganizationalChart"/>
    <dgm:cxn modelId="{6353A9D9-D92F-A04E-A538-9C7DBB497419}" type="presParOf" srcId="{064314EE-9032-6840-B989-2CDDA023C612}" destId="{4FB776B0-9BB9-A048-BBA6-5D0D55748DA3}" srcOrd="0" destOrd="0" presId="urn:microsoft.com/office/officeart/2008/layout/NameandTitleOrganizationalChart"/>
    <dgm:cxn modelId="{1E531424-19F5-F947-8F1A-F278ED419F6C}" type="presParOf" srcId="{4FB776B0-9BB9-A048-BBA6-5D0D55748DA3}" destId="{A387850C-9C8A-B447-AFC2-A3C7D31F8EEC}" srcOrd="0" destOrd="0" presId="urn:microsoft.com/office/officeart/2008/layout/NameandTitleOrganizationalChart"/>
    <dgm:cxn modelId="{6AA98569-C0F3-3A43-A3E9-FB101E81C063}" type="presParOf" srcId="{4FB776B0-9BB9-A048-BBA6-5D0D55748DA3}" destId="{D21758F9-EDC1-2E4D-8EED-A7492E8316CF}" srcOrd="1" destOrd="0" presId="urn:microsoft.com/office/officeart/2008/layout/NameandTitleOrganizationalChart"/>
    <dgm:cxn modelId="{C6067A56-5598-DC4C-A946-E4511E678817}" type="presParOf" srcId="{4FB776B0-9BB9-A048-BBA6-5D0D55748DA3}" destId="{240BE7DA-B7B4-C641-B328-265652AF5DCF}" srcOrd="2" destOrd="0" presId="urn:microsoft.com/office/officeart/2008/layout/NameandTitleOrganizationalChart"/>
    <dgm:cxn modelId="{69EDF5B4-0A8F-B943-84EE-F0EB1106E527}" type="presParOf" srcId="{064314EE-9032-6840-B989-2CDDA023C612}" destId="{DE60DB50-7C73-7C4E-BC3B-F0F41CC2E7AA}" srcOrd="1" destOrd="0" presId="urn:microsoft.com/office/officeart/2008/layout/NameandTitleOrganizationalChart"/>
    <dgm:cxn modelId="{818430CF-AB07-EE46-9169-3925D2ABBE29}" type="presParOf" srcId="{064314EE-9032-6840-B989-2CDDA023C612}" destId="{04BD4242-74A9-884F-9BBA-63562F853546}" srcOrd="2" destOrd="0" presId="urn:microsoft.com/office/officeart/2008/layout/NameandTitleOrganizationalChart"/>
    <dgm:cxn modelId="{573A9AAD-8C4B-2B40-85B9-0198E7879744}" type="presParOf" srcId="{04BD4242-74A9-884F-9BBA-63562F853546}" destId="{136D1BDC-F415-DA4A-92A2-6E94E44BD259}" srcOrd="0" destOrd="0" presId="urn:microsoft.com/office/officeart/2008/layout/NameandTitleOrganizationalChart"/>
    <dgm:cxn modelId="{A0260EA9-D71B-6C42-BB73-E6788A7B7390}" type="presParOf" srcId="{04BD4242-74A9-884F-9BBA-63562F853546}" destId="{8FE3F131-3A79-6647-884E-1842D2320C17}" srcOrd="1" destOrd="0" presId="urn:microsoft.com/office/officeart/2008/layout/NameandTitleOrganizationalChart"/>
    <dgm:cxn modelId="{EF5D623C-389A-4944-9145-F27DAB830BAB}" type="presParOf" srcId="{8FE3F131-3A79-6647-884E-1842D2320C17}" destId="{0CB441A6-C5D4-EA40-BF60-36A753B5BE58}" srcOrd="0" destOrd="0" presId="urn:microsoft.com/office/officeart/2008/layout/NameandTitleOrganizationalChart"/>
    <dgm:cxn modelId="{6C5C3356-105F-004A-BF4F-1A9A5368D1BF}" type="presParOf" srcId="{0CB441A6-C5D4-EA40-BF60-36A753B5BE58}" destId="{1C104961-E284-6E42-BDC3-87289454DA73}" srcOrd="0" destOrd="0" presId="urn:microsoft.com/office/officeart/2008/layout/NameandTitleOrganizationalChart"/>
    <dgm:cxn modelId="{40F196B6-4F3A-E047-AF22-A04A69E0D8A3}" type="presParOf" srcId="{0CB441A6-C5D4-EA40-BF60-36A753B5BE58}" destId="{496D66D0-8F9D-9240-B0B4-49FA193CCEE0}" srcOrd="1" destOrd="0" presId="urn:microsoft.com/office/officeart/2008/layout/NameandTitleOrganizationalChart"/>
    <dgm:cxn modelId="{9C5DFBA2-D468-6D4E-9D0F-33842ABE3457}" type="presParOf" srcId="{0CB441A6-C5D4-EA40-BF60-36A753B5BE58}" destId="{4F6B5C1C-B9B0-F841-9634-3D913E8386CE}" srcOrd="2" destOrd="0" presId="urn:microsoft.com/office/officeart/2008/layout/NameandTitleOrganizationalChart"/>
    <dgm:cxn modelId="{4B7D5515-8951-4441-BF3F-86D47BB77797}" type="presParOf" srcId="{8FE3F131-3A79-6647-884E-1842D2320C17}" destId="{F62537CB-18FA-7D4C-B843-C0A9B5AFCF1B}" srcOrd="1" destOrd="0" presId="urn:microsoft.com/office/officeart/2008/layout/NameandTitleOrganizationalChart"/>
    <dgm:cxn modelId="{6DE1E598-9CC7-774C-A216-1E5CF738E0FA}" type="presParOf" srcId="{8FE3F131-3A79-6647-884E-1842D2320C17}" destId="{3C59B828-011A-654B-8884-A5E18C761634}" srcOrd="2" destOrd="0" presId="urn:microsoft.com/office/officeart/2008/layout/NameandTitleOrganizationalChart"/>
    <dgm:cxn modelId="{9F5BDE1D-A405-D64B-AE96-2D73221CE9C1}" type="presParOf" srcId="{38187FA7-3DB2-7348-AAC0-A5B6FCEB0610}" destId="{606BD0AE-6E60-BE4F-B75B-E976DE9EC5AC}" srcOrd="2" destOrd="0" presId="urn:microsoft.com/office/officeart/2008/layout/NameandTitleOrganizationalChart"/>
    <dgm:cxn modelId="{989BE683-9B0E-E742-A5EC-FCB862F60575}" type="presParOf" srcId="{38187FA7-3DB2-7348-AAC0-A5B6FCEB0610}" destId="{FC2C7AC4-D766-4543-8DCC-DFB73CFE4957}" srcOrd="3" destOrd="0" presId="urn:microsoft.com/office/officeart/2008/layout/NameandTitleOrganizationalChart"/>
    <dgm:cxn modelId="{67BBB49E-40D7-244F-9FFE-159D8F2F5FAE}" type="presParOf" srcId="{FC2C7AC4-D766-4543-8DCC-DFB73CFE4957}" destId="{3FFADE71-D1A9-1542-93B2-1775828632C3}" srcOrd="0" destOrd="0" presId="urn:microsoft.com/office/officeart/2008/layout/NameandTitleOrganizationalChart"/>
    <dgm:cxn modelId="{4085D1EF-302D-2545-8BA1-AE86F66D416B}" type="presParOf" srcId="{3FFADE71-D1A9-1542-93B2-1775828632C3}" destId="{0CA00F55-A0ED-D54C-B984-7CC4137A55B3}" srcOrd="0" destOrd="0" presId="urn:microsoft.com/office/officeart/2008/layout/NameandTitleOrganizationalChart"/>
    <dgm:cxn modelId="{49879973-08E7-BC4A-B1BF-A07A900A3CF3}" type="presParOf" srcId="{3FFADE71-D1A9-1542-93B2-1775828632C3}" destId="{7E815686-12AA-474D-BA13-20AC06A11B18}" srcOrd="1" destOrd="0" presId="urn:microsoft.com/office/officeart/2008/layout/NameandTitleOrganizationalChart"/>
    <dgm:cxn modelId="{841E8A93-F0BC-CE42-8BFF-541FB160471D}" type="presParOf" srcId="{3FFADE71-D1A9-1542-93B2-1775828632C3}" destId="{0EB69625-1670-3F47-8328-98E62BA7A5D7}" srcOrd="2" destOrd="0" presId="urn:microsoft.com/office/officeart/2008/layout/NameandTitleOrganizationalChart"/>
    <dgm:cxn modelId="{AC91545D-D747-164F-9BF5-2AE4F41B695A}" type="presParOf" srcId="{FC2C7AC4-D766-4543-8DCC-DFB73CFE4957}" destId="{E75DE40F-8DBE-514D-990F-48AE6C45D4D0}" srcOrd="1" destOrd="0" presId="urn:microsoft.com/office/officeart/2008/layout/NameandTitleOrganizationalChart"/>
    <dgm:cxn modelId="{6891FF0E-D726-4449-BC8C-C881ABD5C240}" type="presParOf" srcId="{FC2C7AC4-D766-4543-8DCC-DFB73CFE4957}" destId="{5B5EDBCB-B2CD-604C-92D9-EAF4A353F277}" srcOrd="2" destOrd="0" presId="urn:microsoft.com/office/officeart/2008/layout/NameandTitleOrganizationalChart"/>
    <dgm:cxn modelId="{C60C4D13-726A-284D-94E1-1B47091F5C8E}" type="presParOf" srcId="{5B5EDBCB-B2CD-604C-92D9-EAF4A353F277}" destId="{D5D47428-5C79-284F-A140-85512570E783}" srcOrd="0" destOrd="0" presId="urn:microsoft.com/office/officeart/2008/layout/NameandTitleOrganizationalChart"/>
    <dgm:cxn modelId="{3AFF829B-D6A5-B542-B1DC-D1841CCF591D}" type="presParOf" srcId="{5B5EDBCB-B2CD-604C-92D9-EAF4A353F277}" destId="{ECE52344-7F91-704D-A723-108A7ADF3ECA}" srcOrd="1" destOrd="0" presId="urn:microsoft.com/office/officeart/2008/layout/NameandTitleOrganizationalChart"/>
    <dgm:cxn modelId="{0241C6F0-BD3D-CC43-95BA-934317D28A57}" type="presParOf" srcId="{ECE52344-7F91-704D-A723-108A7ADF3ECA}" destId="{EFAF1B31-9FA6-5948-92F4-82C1A9D545AA}" srcOrd="0" destOrd="0" presId="urn:microsoft.com/office/officeart/2008/layout/NameandTitleOrganizationalChart"/>
    <dgm:cxn modelId="{099E6051-BA05-CD48-8341-48EE4EB494D5}" type="presParOf" srcId="{EFAF1B31-9FA6-5948-92F4-82C1A9D545AA}" destId="{A3873179-3F50-5B41-B84D-834EA1202744}" srcOrd="0" destOrd="0" presId="urn:microsoft.com/office/officeart/2008/layout/NameandTitleOrganizationalChart"/>
    <dgm:cxn modelId="{F61907DD-08D5-8F46-AF41-9423A2B48FE1}" type="presParOf" srcId="{EFAF1B31-9FA6-5948-92F4-82C1A9D545AA}" destId="{5ABA847A-EF90-774C-943C-F7D950DF17D7}" srcOrd="1" destOrd="0" presId="urn:microsoft.com/office/officeart/2008/layout/NameandTitleOrganizationalChart"/>
    <dgm:cxn modelId="{68D4843C-F715-984A-84EF-78BDBAC2A91E}" type="presParOf" srcId="{EFAF1B31-9FA6-5948-92F4-82C1A9D545AA}" destId="{7E47E44C-00AB-574D-A282-AD0681E76F41}" srcOrd="2" destOrd="0" presId="urn:microsoft.com/office/officeart/2008/layout/NameandTitleOrganizationalChart"/>
    <dgm:cxn modelId="{7F3CEC3D-4F2D-B044-9B0D-94615923CD68}" type="presParOf" srcId="{ECE52344-7F91-704D-A723-108A7ADF3ECA}" destId="{347B8388-1065-DF48-B73E-C0924C8376A6}" srcOrd="1" destOrd="0" presId="urn:microsoft.com/office/officeart/2008/layout/NameandTitleOrganizationalChart"/>
    <dgm:cxn modelId="{B8F59234-E547-CA40-A3B6-80E86FE4F924}" type="presParOf" srcId="{ECE52344-7F91-704D-A723-108A7ADF3ECA}" destId="{4C526B7F-C4AA-0F4D-808B-694085E384B0}" srcOrd="2" destOrd="0" presId="urn:microsoft.com/office/officeart/2008/layout/NameandTitleOrganizationalChart"/>
    <dgm:cxn modelId="{027C293A-1635-3F4D-9D96-BD10B03E9870}" type="presParOf" srcId="{4C526B7F-C4AA-0F4D-808B-694085E384B0}" destId="{1E87DD8D-F182-5C49-AB90-E10ED78CF4E9}" srcOrd="0" destOrd="0" presId="urn:microsoft.com/office/officeart/2008/layout/NameandTitleOrganizationalChart"/>
    <dgm:cxn modelId="{26FFD720-D2A8-8F47-A948-DAC84D05238C}" type="presParOf" srcId="{4C526B7F-C4AA-0F4D-808B-694085E384B0}" destId="{08DEF76E-1D5E-1746-9841-6315C40F5554}" srcOrd="1" destOrd="0" presId="urn:microsoft.com/office/officeart/2008/layout/NameandTitleOrganizationalChart"/>
    <dgm:cxn modelId="{4D0023BC-F616-D941-9ABE-576607CB4BE7}" type="presParOf" srcId="{08DEF76E-1D5E-1746-9841-6315C40F5554}" destId="{7E7CBC80-DD25-6142-9EDA-62D305FAF636}" srcOrd="0" destOrd="0" presId="urn:microsoft.com/office/officeart/2008/layout/NameandTitleOrganizationalChart"/>
    <dgm:cxn modelId="{23456056-D936-6A41-9D94-45835AFF9B18}" type="presParOf" srcId="{7E7CBC80-DD25-6142-9EDA-62D305FAF636}" destId="{3FED1C74-FEC7-1042-BB14-924D974870DA}" srcOrd="0" destOrd="0" presId="urn:microsoft.com/office/officeart/2008/layout/NameandTitleOrganizationalChart"/>
    <dgm:cxn modelId="{8A0FC3C5-190A-0049-B83A-0CB37851A63D}" type="presParOf" srcId="{7E7CBC80-DD25-6142-9EDA-62D305FAF636}" destId="{DF49758B-2D50-8941-84E7-09604D43B58D}" srcOrd="1" destOrd="0" presId="urn:microsoft.com/office/officeart/2008/layout/NameandTitleOrganizationalChart"/>
    <dgm:cxn modelId="{8640DC8E-ADE8-E04C-8026-91E8C849D240}" type="presParOf" srcId="{7E7CBC80-DD25-6142-9EDA-62D305FAF636}" destId="{00BD5531-DDED-3F45-ADED-508B9F9479A5}" srcOrd="2" destOrd="0" presId="urn:microsoft.com/office/officeart/2008/layout/NameandTitleOrganizationalChart"/>
    <dgm:cxn modelId="{9DE70D3C-5718-0944-870A-78001274005C}" type="presParOf" srcId="{08DEF76E-1D5E-1746-9841-6315C40F5554}" destId="{4B90F02B-ED30-D544-A69D-B2D7DB8EB225}" srcOrd="1" destOrd="0" presId="urn:microsoft.com/office/officeart/2008/layout/NameandTitleOrganizationalChart"/>
    <dgm:cxn modelId="{19AADACC-B40C-D042-B505-CD1F464D6E52}" type="presParOf" srcId="{08DEF76E-1D5E-1746-9841-6315C40F5554}" destId="{CF39268E-61F8-774B-958C-347CAB4F37D0}" srcOrd="2" destOrd="0" presId="urn:microsoft.com/office/officeart/2008/layout/NameandTitleOrganizationalChart"/>
    <dgm:cxn modelId="{B1CDFE91-6B93-9E46-A318-07AC2FAE9DD0}" type="presParOf" srcId="{38187FA7-3DB2-7348-AAC0-A5B6FCEB0610}" destId="{4580AC7E-BBF0-F44E-952A-001956F3FE4D}" srcOrd="4" destOrd="0" presId="urn:microsoft.com/office/officeart/2008/layout/NameandTitleOrganizationalChart"/>
    <dgm:cxn modelId="{0026488A-2A17-164A-A617-A0E7766C77AE}" type="presParOf" srcId="{38187FA7-3DB2-7348-AAC0-A5B6FCEB0610}" destId="{73B89445-D5EB-0E45-93C5-54D1ED492BA4}" srcOrd="5" destOrd="0" presId="urn:microsoft.com/office/officeart/2008/layout/NameandTitleOrganizationalChart"/>
    <dgm:cxn modelId="{4744EEAC-32EA-474D-BAFD-39D840E747FB}" type="presParOf" srcId="{73B89445-D5EB-0E45-93C5-54D1ED492BA4}" destId="{2249E93F-581E-314D-8FEF-E7F2CF002B7D}" srcOrd="0" destOrd="0" presId="urn:microsoft.com/office/officeart/2008/layout/NameandTitleOrganizationalChart"/>
    <dgm:cxn modelId="{A7E3CBA8-A4C6-404D-98C1-9DB657FC063A}" type="presParOf" srcId="{2249E93F-581E-314D-8FEF-E7F2CF002B7D}" destId="{397F8D9B-0DDC-D54F-AC9C-5DB1102DF5E0}" srcOrd="0" destOrd="0" presId="urn:microsoft.com/office/officeart/2008/layout/NameandTitleOrganizationalChart"/>
    <dgm:cxn modelId="{A6C55C8F-FDDC-7C42-8545-37B2C22B36F3}" type="presParOf" srcId="{2249E93F-581E-314D-8FEF-E7F2CF002B7D}" destId="{6D0F8274-BC1A-A248-8010-D8D4113197C2}" srcOrd="1" destOrd="0" presId="urn:microsoft.com/office/officeart/2008/layout/NameandTitleOrganizationalChart"/>
    <dgm:cxn modelId="{E684C771-6030-674D-8BFA-811ACC0D303F}" type="presParOf" srcId="{2249E93F-581E-314D-8FEF-E7F2CF002B7D}" destId="{19373D17-796B-1846-B2FA-8850708AA02F}" srcOrd="2" destOrd="0" presId="urn:microsoft.com/office/officeart/2008/layout/NameandTitleOrganizationalChart"/>
    <dgm:cxn modelId="{F0A8686C-09F9-E049-9376-7549D2CA9130}" type="presParOf" srcId="{73B89445-D5EB-0E45-93C5-54D1ED492BA4}" destId="{98F3A7EA-B0F8-0045-B1F8-DB287F18BF12}" srcOrd="1" destOrd="0" presId="urn:microsoft.com/office/officeart/2008/layout/NameandTitleOrganizationalChart"/>
    <dgm:cxn modelId="{F37EFA12-64BB-714A-8DB5-6F86599F98CB}" type="presParOf" srcId="{73B89445-D5EB-0E45-93C5-54D1ED492BA4}" destId="{3873DA93-0C97-4E43-AB23-BF79A0C3D252}" srcOrd="2" destOrd="0" presId="urn:microsoft.com/office/officeart/2008/layout/NameandTitleOrganizationalChart"/>
    <dgm:cxn modelId="{1A9329F4-D8B8-1A4C-B6B3-1BE617BF859D}" type="presParOf" srcId="{3873DA93-0C97-4E43-AB23-BF79A0C3D252}" destId="{AE7F149F-6C73-3242-9486-9A4ABDEDD5BC}" srcOrd="0" destOrd="0" presId="urn:microsoft.com/office/officeart/2008/layout/NameandTitleOrganizationalChart"/>
    <dgm:cxn modelId="{E14DEF5E-9234-5241-81C9-3A5375257474}" type="presParOf" srcId="{3873DA93-0C97-4E43-AB23-BF79A0C3D252}" destId="{D6288FF1-5AD1-6B41-8BD8-1E8574531CCE}" srcOrd="1" destOrd="0" presId="urn:microsoft.com/office/officeart/2008/layout/NameandTitleOrganizationalChart"/>
    <dgm:cxn modelId="{0802B433-AF62-8341-A224-4731757F6EC0}" type="presParOf" srcId="{D6288FF1-5AD1-6B41-8BD8-1E8574531CCE}" destId="{0C27C320-8895-EB41-BB66-ACECCF302446}" srcOrd="0" destOrd="0" presId="urn:microsoft.com/office/officeart/2008/layout/NameandTitleOrganizationalChart"/>
    <dgm:cxn modelId="{13B1954D-11E5-7846-A0EF-A9AE12BD7AB1}" type="presParOf" srcId="{0C27C320-8895-EB41-BB66-ACECCF302446}" destId="{30DB9FA4-25B8-0146-8B24-24564EC359A2}" srcOrd="0" destOrd="0" presId="urn:microsoft.com/office/officeart/2008/layout/NameandTitleOrganizationalChart"/>
    <dgm:cxn modelId="{768F8E21-BC7D-B14D-890A-1E36DA92AD49}" type="presParOf" srcId="{0C27C320-8895-EB41-BB66-ACECCF302446}" destId="{2423482F-4ABD-B548-8CF4-42A0E65CBC25}" srcOrd="1" destOrd="0" presId="urn:microsoft.com/office/officeart/2008/layout/NameandTitleOrganizationalChart"/>
    <dgm:cxn modelId="{D109789D-7FFD-B642-A1F1-C00C8B19163E}" type="presParOf" srcId="{0C27C320-8895-EB41-BB66-ACECCF302446}" destId="{CBFC4C0D-DEFF-3F4C-85AF-A01851103077}" srcOrd="2" destOrd="0" presId="urn:microsoft.com/office/officeart/2008/layout/NameandTitleOrganizationalChart"/>
    <dgm:cxn modelId="{728D3C07-01FB-4D4B-8152-81CE0B71A2DB}" type="presParOf" srcId="{D6288FF1-5AD1-6B41-8BD8-1E8574531CCE}" destId="{C4517D61-ED97-0A48-A350-504AB05BE953}" srcOrd="1" destOrd="0" presId="urn:microsoft.com/office/officeart/2008/layout/NameandTitleOrganizationalChart"/>
    <dgm:cxn modelId="{8CDB7EAC-9B1F-464B-8753-76E69A1EC8AD}" type="presParOf" srcId="{D6288FF1-5AD1-6B41-8BD8-1E8574531CCE}" destId="{E5BCB5CF-0C3E-D54C-8475-82A6276469AB}" srcOrd="2" destOrd="0" presId="urn:microsoft.com/office/officeart/2008/layout/NameandTitleOrganizationalChart"/>
    <dgm:cxn modelId="{E2F03206-6A8A-1047-BA7B-26D70D0074F5}" type="presParOf" srcId="{E5BCB5CF-0C3E-D54C-8475-82A6276469AB}" destId="{7B066629-5B86-8645-9110-CA3B42169FA3}" srcOrd="0" destOrd="0" presId="urn:microsoft.com/office/officeart/2008/layout/NameandTitleOrganizationalChart"/>
    <dgm:cxn modelId="{4E8631AD-9C5F-B748-99FD-7FA78E0F18FB}" type="presParOf" srcId="{E5BCB5CF-0C3E-D54C-8475-82A6276469AB}" destId="{A6AACF87-154A-E84B-A9EE-D263CDC31311}" srcOrd="1" destOrd="0" presId="urn:microsoft.com/office/officeart/2008/layout/NameandTitleOrganizationalChart"/>
    <dgm:cxn modelId="{2044741C-ED42-354C-8452-E48B44E0105E}" type="presParOf" srcId="{A6AACF87-154A-E84B-A9EE-D263CDC31311}" destId="{25E61E44-3220-3F48-9CBE-24B2C311CE5C}" srcOrd="0" destOrd="0" presId="urn:microsoft.com/office/officeart/2008/layout/NameandTitleOrganizationalChart"/>
    <dgm:cxn modelId="{495D567D-9E15-8640-858F-5F8E7BB9F80A}" type="presParOf" srcId="{25E61E44-3220-3F48-9CBE-24B2C311CE5C}" destId="{427453BB-7E3C-3B46-BDC8-5B170EC7C625}" srcOrd="0" destOrd="0" presId="urn:microsoft.com/office/officeart/2008/layout/NameandTitleOrganizationalChart"/>
    <dgm:cxn modelId="{7FD99451-EE1C-B946-9C3A-4A66E098BB57}" type="presParOf" srcId="{25E61E44-3220-3F48-9CBE-24B2C311CE5C}" destId="{D769D55F-2C29-C144-83A2-6B554533F263}" srcOrd="1" destOrd="0" presId="urn:microsoft.com/office/officeart/2008/layout/NameandTitleOrganizationalChart"/>
    <dgm:cxn modelId="{B9403A6B-7061-DF4E-8362-44D44CF40457}" type="presParOf" srcId="{25E61E44-3220-3F48-9CBE-24B2C311CE5C}" destId="{AD47077F-CEA5-554B-A104-6425D4719CCA}" srcOrd="2" destOrd="0" presId="urn:microsoft.com/office/officeart/2008/layout/NameandTitleOrganizationalChart"/>
    <dgm:cxn modelId="{13D94207-3DA7-114E-BECC-520CFE18F5DB}" type="presParOf" srcId="{A6AACF87-154A-E84B-A9EE-D263CDC31311}" destId="{5BF5A80F-74F6-E74D-8A9B-68565174BBDB}" srcOrd="1" destOrd="0" presId="urn:microsoft.com/office/officeart/2008/layout/NameandTitleOrganizationalChart"/>
    <dgm:cxn modelId="{763EAA3A-3D4C-824A-87B9-D5FF4E88B749}" type="presParOf" srcId="{A6AACF87-154A-E84B-A9EE-D263CDC31311}" destId="{C4CB376C-C455-B14A-9780-B6D5C36E1241}" srcOrd="2" destOrd="0" presId="urn:microsoft.com/office/officeart/2008/layout/NameandTitleOrganizationalChart"/>
    <dgm:cxn modelId="{CE689793-34C7-4445-BA94-2C62821EAAD5}" type="presParOf" srcId="{68B4D8C9-94CE-1B43-8057-B562E687146E}" destId="{A56037AF-02D6-BB45-AC39-4B29B14553EF}" srcOrd="4" destOrd="0" presId="urn:microsoft.com/office/officeart/2008/layout/NameandTitleOrganizationalChart"/>
    <dgm:cxn modelId="{71992C05-88EB-AD47-BA79-35F2388E58D6}" type="presParOf" srcId="{68B4D8C9-94CE-1B43-8057-B562E687146E}" destId="{A3F67F3C-609C-DD43-A29E-3E947BD49628}" srcOrd="5" destOrd="0" presId="urn:microsoft.com/office/officeart/2008/layout/NameandTitleOrganizationalChart"/>
    <dgm:cxn modelId="{EDCFF377-4E51-EC41-BBF7-8D048D344C8F}" type="presParOf" srcId="{A3F67F3C-609C-DD43-A29E-3E947BD49628}" destId="{C1CFF2B8-E321-EF4C-BEEC-B7CF583C9565}" srcOrd="0" destOrd="0" presId="urn:microsoft.com/office/officeart/2008/layout/NameandTitleOrganizationalChart"/>
    <dgm:cxn modelId="{E9348A56-FD38-F949-A6AF-F2D7B3C88B83}" type="presParOf" srcId="{C1CFF2B8-E321-EF4C-BEEC-B7CF583C9565}" destId="{C2D03C0A-F316-3B48-B1DB-A8A60E679220}" srcOrd="0" destOrd="0" presId="urn:microsoft.com/office/officeart/2008/layout/NameandTitleOrganizationalChart"/>
    <dgm:cxn modelId="{6EAA87D8-099F-2A49-A9A1-C37A2D71F233}" type="presParOf" srcId="{C1CFF2B8-E321-EF4C-BEEC-B7CF583C9565}" destId="{498EA433-4437-8C42-A50C-8281D5DEC7DF}" srcOrd="1" destOrd="0" presId="urn:microsoft.com/office/officeart/2008/layout/NameandTitleOrganizationalChart"/>
    <dgm:cxn modelId="{AE8FC3B2-473D-8844-8B52-99FA0E98CAB1}" type="presParOf" srcId="{C1CFF2B8-E321-EF4C-BEEC-B7CF583C9565}" destId="{4932948E-FD41-C14A-BCAE-B8946A8C5489}" srcOrd="2" destOrd="0" presId="urn:microsoft.com/office/officeart/2008/layout/NameandTitleOrganizationalChart"/>
    <dgm:cxn modelId="{FE7EFA4B-F88C-974F-982D-08ABBE23D482}" type="presParOf" srcId="{A3F67F3C-609C-DD43-A29E-3E947BD49628}" destId="{613C5837-673E-ED41-9014-8FF2DCA9E57B}" srcOrd="1" destOrd="0" presId="urn:microsoft.com/office/officeart/2008/layout/NameandTitleOrganizationalChart"/>
    <dgm:cxn modelId="{48E6AC1A-0C20-CF4F-A761-365252E44BDA}" type="presParOf" srcId="{A3F67F3C-609C-DD43-A29E-3E947BD49628}" destId="{B9C85052-5D89-544A-B8F4-81EB479070E3}" srcOrd="2" destOrd="0" presId="urn:microsoft.com/office/officeart/2008/layout/NameandTitleOrganizationalChart"/>
    <dgm:cxn modelId="{D27D7DF2-A0A6-C842-9E6D-0532C4DFA431}" type="presParOf" srcId="{B9C85052-5D89-544A-B8F4-81EB479070E3}" destId="{7E02DCCA-D537-1E45-8B16-6BB7DB46BBD7}" srcOrd="0" destOrd="0" presId="urn:microsoft.com/office/officeart/2008/layout/NameandTitleOrganizationalChart"/>
    <dgm:cxn modelId="{578C302E-C8D5-2A4F-91F2-62D5214DED1D}" type="presParOf" srcId="{B9C85052-5D89-544A-B8F4-81EB479070E3}" destId="{2C35AB73-722E-534A-9553-6C0C324C72BA}" srcOrd="1" destOrd="0" presId="urn:microsoft.com/office/officeart/2008/layout/NameandTitleOrganizationalChart"/>
    <dgm:cxn modelId="{CC3B6DF1-2F67-3645-84F9-632F53DD952D}" type="presParOf" srcId="{2C35AB73-722E-534A-9553-6C0C324C72BA}" destId="{F3B9F594-EDC5-4E4B-8EE5-D05A8FFE530A}" srcOrd="0" destOrd="0" presId="urn:microsoft.com/office/officeart/2008/layout/NameandTitleOrganizationalChart"/>
    <dgm:cxn modelId="{41DC0F6F-85B3-0A4D-AABE-80D838203BA9}" type="presParOf" srcId="{F3B9F594-EDC5-4E4B-8EE5-D05A8FFE530A}" destId="{3CD2EC66-FC2B-2345-AF1F-9B1F85FBBE2E}" srcOrd="0" destOrd="0" presId="urn:microsoft.com/office/officeart/2008/layout/NameandTitleOrganizationalChart"/>
    <dgm:cxn modelId="{6D10CD66-438F-4A48-9B11-3CD0833C0927}" type="presParOf" srcId="{F3B9F594-EDC5-4E4B-8EE5-D05A8FFE530A}" destId="{FAD8BEB7-24BF-6E47-B78A-2FC8BA77FC8E}" srcOrd="1" destOrd="0" presId="urn:microsoft.com/office/officeart/2008/layout/NameandTitleOrganizationalChart"/>
    <dgm:cxn modelId="{98C1F933-F832-B042-A8E3-8160D9AED4AD}" type="presParOf" srcId="{F3B9F594-EDC5-4E4B-8EE5-D05A8FFE530A}" destId="{4A5DFFE3-98E0-3A47-9B5D-942A2B68CAA8}" srcOrd="2" destOrd="0" presId="urn:microsoft.com/office/officeart/2008/layout/NameandTitleOrganizationalChart"/>
    <dgm:cxn modelId="{A562CD22-F70D-5645-91FA-75035DB5A827}" type="presParOf" srcId="{2C35AB73-722E-534A-9553-6C0C324C72BA}" destId="{77161C71-8A75-AE4C-A2CA-A6E7B7BB6620}" srcOrd="1" destOrd="0" presId="urn:microsoft.com/office/officeart/2008/layout/NameandTitleOrganizationalChart"/>
    <dgm:cxn modelId="{42465427-99A0-E743-A007-C8EE62AA6CC4}" type="presParOf" srcId="{2C35AB73-722E-534A-9553-6C0C324C72BA}" destId="{74A685AD-2BE5-DD46-AE94-C0BF37558699}" srcOrd="2" destOrd="0" presId="urn:microsoft.com/office/officeart/2008/layout/NameandTitleOrganizationalChart"/>
    <dgm:cxn modelId="{8AFD5896-A457-0C43-B7BD-1F4AF331FF0B}" type="presParOf" srcId="{74A685AD-2BE5-DD46-AE94-C0BF37558699}" destId="{D93FBE3E-CE1D-DC4A-B0DF-CB0BBC3B3F4E}" srcOrd="0" destOrd="0" presId="urn:microsoft.com/office/officeart/2008/layout/NameandTitleOrganizationalChart"/>
    <dgm:cxn modelId="{D55F6C29-F02E-7A4B-BB9E-968C0A3976C8}" type="presParOf" srcId="{74A685AD-2BE5-DD46-AE94-C0BF37558699}" destId="{0FCAC105-E545-2F4F-BEBA-739EBB685276}" srcOrd="1" destOrd="0" presId="urn:microsoft.com/office/officeart/2008/layout/NameandTitleOrganizationalChart"/>
    <dgm:cxn modelId="{AB31D64D-9D5F-054E-A519-037B7E81D255}" type="presParOf" srcId="{0FCAC105-E545-2F4F-BEBA-739EBB685276}" destId="{1E256032-3491-6B49-8085-FD8273939EF1}" srcOrd="0" destOrd="0" presId="urn:microsoft.com/office/officeart/2008/layout/NameandTitleOrganizationalChart"/>
    <dgm:cxn modelId="{000CF187-432C-DC46-A33D-26947427E411}" type="presParOf" srcId="{1E256032-3491-6B49-8085-FD8273939EF1}" destId="{6FD1913F-28B6-C449-8068-21C1AC74FAF5}" srcOrd="0" destOrd="0" presId="urn:microsoft.com/office/officeart/2008/layout/NameandTitleOrganizationalChart"/>
    <dgm:cxn modelId="{FCF64F26-91B5-B24D-873B-CA1018C87D60}" type="presParOf" srcId="{1E256032-3491-6B49-8085-FD8273939EF1}" destId="{C91A34FB-1A67-F24A-9FCE-405C935A4401}" srcOrd="1" destOrd="0" presId="urn:microsoft.com/office/officeart/2008/layout/NameandTitleOrganizationalChart"/>
    <dgm:cxn modelId="{66E1E665-A667-3044-A341-D936E54BAABC}" type="presParOf" srcId="{1E256032-3491-6B49-8085-FD8273939EF1}" destId="{7EBFE546-3693-DA48-8EBA-A9AF2BC85ED0}" srcOrd="2" destOrd="0" presId="urn:microsoft.com/office/officeart/2008/layout/NameandTitleOrganizationalChart"/>
    <dgm:cxn modelId="{9F39B234-D530-1440-B816-5DD2ADDA17B6}" type="presParOf" srcId="{0FCAC105-E545-2F4F-BEBA-739EBB685276}" destId="{98CD93ED-79B4-D94A-AEA4-EECAA2FF3C6E}" srcOrd="1" destOrd="0" presId="urn:microsoft.com/office/officeart/2008/layout/NameandTitleOrganizationalChart"/>
    <dgm:cxn modelId="{A3D057FF-135C-BB4F-AD6E-85A95ADCA3A3}" type="presParOf" srcId="{0FCAC105-E545-2F4F-BEBA-739EBB685276}" destId="{7C592BF1-2071-F941-8C8A-3D9D5A17C47C}" srcOrd="2" destOrd="0" presId="urn:microsoft.com/office/officeart/2008/layout/NameandTitleOrganizationalChart"/>
    <dgm:cxn modelId="{7979F9B0-1655-5345-9638-AE7676DB1C4A}" type="presParOf" srcId="{7C592BF1-2071-F941-8C8A-3D9D5A17C47C}" destId="{6E77F244-DED3-A846-877B-38B83F3484D4}" srcOrd="0" destOrd="0" presId="urn:microsoft.com/office/officeart/2008/layout/NameandTitleOrganizationalChart"/>
    <dgm:cxn modelId="{2DF9C4F0-60EB-574B-803B-B9C532A30EFA}" type="presParOf" srcId="{7C592BF1-2071-F941-8C8A-3D9D5A17C47C}" destId="{8774494A-0A5B-EB4B-BAAD-D79C84DAF989}" srcOrd="1" destOrd="0" presId="urn:microsoft.com/office/officeart/2008/layout/NameandTitleOrganizationalChart"/>
    <dgm:cxn modelId="{819B45D1-864F-9348-90F6-74F686898E82}" type="presParOf" srcId="{8774494A-0A5B-EB4B-BAAD-D79C84DAF989}" destId="{C3953F96-0782-A04B-B955-0336C61D0C53}" srcOrd="0" destOrd="0" presId="urn:microsoft.com/office/officeart/2008/layout/NameandTitleOrganizationalChart"/>
    <dgm:cxn modelId="{B825F1BB-4888-DC40-83C9-E05EC946A62C}" type="presParOf" srcId="{C3953F96-0782-A04B-B955-0336C61D0C53}" destId="{744430F2-9CA8-FC48-9899-793EBBC9C15B}" srcOrd="0" destOrd="0" presId="urn:microsoft.com/office/officeart/2008/layout/NameandTitleOrganizationalChart"/>
    <dgm:cxn modelId="{23BAA399-189A-EA4E-B87B-F5DA2634FF1A}" type="presParOf" srcId="{C3953F96-0782-A04B-B955-0336C61D0C53}" destId="{3873BFF0-60E5-BA4B-A2DA-C60B139659E9}" srcOrd="1" destOrd="0" presId="urn:microsoft.com/office/officeart/2008/layout/NameandTitleOrganizationalChart"/>
    <dgm:cxn modelId="{4BEE9CE1-0E2C-6347-BB2B-974807895DED}" type="presParOf" srcId="{C3953F96-0782-A04B-B955-0336C61D0C53}" destId="{502E12CF-6271-AC4C-A752-D1BC4238AC11}" srcOrd="2" destOrd="0" presId="urn:microsoft.com/office/officeart/2008/layout/NameandTitleOrganizationalChart"/>
    <dgm:cxn modelId="{EE047087-6746-CD44-808F-68EDF8E93706}" type="presParOf" srcId="{8774494A-0A5B-EB4B-BAAD-D79C84DAF989}" destId="{F9F140F5-C38F-A949-8E4E-E5237D696FED}" srcOrd="1" destOrd="0" presId="urn:microsoft.com/office/officeart/2008/layout/NameandTitleOrganizationalChart"/>
    <dgm:cxn modelId="{D1315F0F-36B1-7447-96F6-E882C166C976}" type="presParOf" srcId="{8774494A-0A5B-EB4B-BAAD-D79C84DAF989}" destId="{675570F8-E62A-C244-80B1-74FD7586A36D}" srcOrd="2" destOrd="0" presId="urn:microsoft.com/office/officeart/2008/layout/NameandTitleOrganizationalChart"/>
    <dgm:cxn modelId="{33ACE548-2808-AC46-837C-1064314556DF}" type="presParOf" srcId="{7C592BF1-2071-F941-8C8A-3D9D5A17C47C}" destId="{C96C63DE-7A97-3245-8018-8EEF23406E50}" srcOrd="2" destOrd="0" presId="urn:microsoft.com/office/officeart/2008/layout/NameandTitleOrganizationalChart"/>
    <dgm:cxn modelId="{0236D929-0D2D-F347-88E4-40FF7ADB6D05}" type="presParOf" srcId="{7C592BF1-2071-F941-8C8A-3D9D5A17C47C}" destId="{8E521D80-1588-8045-8224-1D904C268AEC}" srcOrd="3" destOrd="0" presId="urn:microsoft.com/office/officeart/2008/layout/NameandTitleOrganizationalChart"/>
    <dgm:cxn modelId="{DC18B5DA-EC88-BB41-8E27-4BABDE5B969A}" type="presParOf" srcId="{8E521D80-1588-8045-8224-1D904C268AEC}" destId="{0A0BA7CC-C1EB-A74B-91AE-1BB7C71EECFA}" srcOrd="0" destOrd="0" presId="urn:microsoft.com/office/officeart/2008/layout/NameandTitleOrganizationalChart"/>
    <dgm:cxn modelId="{80E790FF-DDC3-2748-BD95-40225A6A3705}" type="presParOf" srcId="{0A0BA7CC-C1EB-A74B-91AE-1BB7C71EECFA}" destId="{BB787D91-6D27-4042-8DD7-0B30FE8CD20D}" srcOrd="0" destOrd="0" presId="urn:microsoft.com/office/officeart/2008/layout/NameandTitleOrganizationalChart"/>
    <dgm:cxn modelId="{42BE1BEF-FBFD-724E-A202-B868865F6E01}" type="presParOf" srcId="{0A0BA7CC-C1EB-A74B-91AE-1BB7C71EECFA}" destId="{A011C437-7DA6-824F-8BEC-4B2EEF28E449}" srcOrd="1" destOrd="0" presId="urn:microsoft.com/office/officeart/2008/layout/NameandTitleOrganizationalChart"/>
    <dgm:cxn modelId="{2B839AB9-9584-E94E-85C3-FD539CC57354}" type="presParOf" srcId="{0A0BA7CC-C1EB-A74B-91AE-1BB7C71EECFA}" destId="{1B29E0BC-AF5D-DE47-89CC-7C4AA67ECFEE}" srcOrd="2" destOrd="0" presId="urn:microsoft.com/office/officeart/2008/layout/NameandTitleOrganizationalChart"/>
    <dgm:cxn modelId="{971FE1A2-F0C0-8442-953A-5F851273556E}" type="presParOf" srcId="{8E521D80-1588-8045-8224-1D904C268AEC}" destId="{ED0B98CE-A800-AE41-9F36-79FE0101B886}" srcOrd="1" destOrd="0" presId="urn:microsoft.com/office/officeart/2008/layout/NameandTitleOrganizationalChart"/>
    <dgm:cxn modelId="{C1BA2B13-A3BA-6D42-965C-BA83A63754D2}" type="presParOf" srcId="{8E521D80-1588-8045-8224-1D904C268AEC}" destId="{AED2248B-0A91-DD44-9B15-64FFCF84BF03}" srcOrd="2" destOrd="0" presId="urn:microsoft.com/office/officeart/2008/layout/NameandTitleOrganizationalChart"/>
    <dgm:cxn modelId="{9C0034B8-115B-D340-B58A-ACE5477CC937}" type="presParOf" srcId="{B9C85052-5D89-544A-B8F4-81EB479070E3}" destId="{B6422BE9-4F00-514E-82D6-361F60F0CAD5}" srcOrd="2" destOrd="0" presId="urn:microsoft.com/office/officeart/2008/layout/NameandTitleOrganizationalChart"/>
    <dgm:cxn modelId="{55325DC6-B7EE-9948-BCA6-9D9BA6DCD7B8}" type="presParOf" srcId="{B9C85052-5D89-544A-B8F4-81EB479070E3}" destId="{6923084B-8670-1E4B-B89E-B8C98DA7F790}" srcOrd="3" destOrd="0" presId="urn:microsoft.com/office/officeart/2008/layout/NameandTitleOrganizationalChart"/>
    <dgm:cxn modelId="{93CB8C47-F54A-0645-B6AE-8CE883DA6697}" type="presParOf" srcId="{6923084B-8670-1E4B-B89E-B8C98DA7F790}" destId="{F1D8AFD7-05E0-F549-BD6B-F6BBA707E3E4}" srcOrd="0" destOrd="0" presId="urn:microsoft.com/office/officeart/2008/layout/NameandTitleOrganizationalChart"/>
    <dgm:cxn modelId="{EDAE3DD0-281F-814A-96EA-C45E3994B7CC}" type="presParOf" srcId="{F1D8AFD7-05E0-F549-BD6B-F6BBA707E3E4}" destId="{428458B3-CD78-4846-AC00-F340A0BFF8CC}" srcOrd="0" destOrd="0" presId="urn:microsoft.com/office/officeart/2008/layout/NameandTitleOrganizationalChart"/>
    <dgm:cxn modelId="{8FA8A33F-6441-3346-9B43-C461A130610C}" type="presParOf" srcId="{F1D8AFD7-05E0-F549-BD6B-F6BBA707E3E4}" destId="{6F24492F-7C18-2E40-AEB6-9E1844E5F02F}" srcOrd="1" destOrd="0" presId="urn:microsoft.com/office/officeart/2008/layout/NameandTitleOrganizationalChart"/>
    <dgm:cxn modelId="{29BCBEF4-DB4E-A948-B458-8C5E182E59B3}" type="presParOf" srcId="{F1D8AFD7-05E0-F549-BD6B-F6BBA707E3E4}" destId="{32E260CA-ABCD-714D-8688-6C2FF53F7EC5}" srcOrd="2" destOrd="0" presId="urn:microsoft.com/office/officeart/2008/layout/NameandTitleOrganizationalChart"/>
    <dgm:cxn modelId="{B827A758-3F00-7949-9C70-6F39D19EC181}" type="presParOf" srcId="{6923084B-8670-1E4B-B89E-B8C98DA7F790}" destId="{52BAEEEF-0657-764D-9B7D-B13FC5FCA6BC}" srcOrd="1" destOrd="0" presId="urn:microsoft.com/office/officeart/2008/layout/NameandTitleOrganizationalChart"/>
    <dgm:cxn modelId="{BFA0BE34-8E7E-E44E-A40E-832184C042E0}" type="presParOf" srcId="{6923084B-8670-1E4B-B89E-B8C98DA7F790}" destId="{EAC9DF7A-7607-5349-95F0-E2F231D66C5E}" srcOrd="2" destOrd="0" presId="urn:microsoft.com/office/officeart/2008/layout/NameandTitleOrganizationalChart"/>
    <dgm:cxn modelId="{B740BB5B-508A-6144-863D-7D2E9ADAE33D}" type="presParOf" srcId="{EAC9DF7A-7607-5349-95F0-E2F231D66C5E}" destId="{7F1CE9C7-C4F1-F94C-AB93-4DE84A8FF8BE}" srcOrd="0" destOrd="0" presId="urn:microsoft.com/office/officeart/2008/layout/NameandTitleOrganizationalChart"/>
    <dgm:cxn modelId="{03504198-73A6-A443-B4B7-43D4023F159B}" type="presParOf" srcId="{EAC9DF7A-7607-5349-95F0-E2F231D66C5E}" destId="{945D373D-F26B-6D47-A6D5-0362DD2060BB}" srcOrd="1" destOrd="0" presId="urn:microsoft.com/office/officeart/2008/layout/NameandTitleOrganizationalChart"/>
    <dgm:cxn modelId="{275FA952-93E7-864F-BBCA-204E0EC4588B}" type="presParOf" srcId="{945D373D-F26B-6D47-A6D5-0362DD2060BB}" destId="{28EE37E0-599E-F940-8C88-913A102E9251}" srcOrd="0" destOrd="0" presId="urn:microsoft.com/office/officeart/2008/layout/NameandTitleOrganizationalChart"/>
    <dgm:cxn modelId="{FFFCD9E8-DFA9-D641-BF07-453E8E61D2F5}" type="presParOf" srcId="{28EE37E0-599E-F940-8C88-913A102E9251}" destId="{7A33BD58-D352-B74B-A52B-8C735DF5486D}" srcOrd="0" destOrd="0" presId="urn:microsoft.com/office/officeart/2008/layout/NameandTitleOrganizationalChart"/>
    <dgm:cxn modelId="{B5EF9F2E-E773-1D4A-ACD9-5C9FB0CE00D3}" type="presParOf" srcId="{28EE37E0-599E-F940-8C88-913A102E9251}" destId="{1D29BFEF-CEBF-BD4F-BA41-77CAFF0F0D26}" srcOrd="1" destOrd="0" presId="urn:microsoft.com/office/officeart/2008/layout/NameandTitleOrganizationalChart"/>
    <dgm:cxn modelId="{99CCD127-8124-304F-86B5-20EFB6AFAD8D}" type="presParOf" srcId="{28EE37E0-599E-F940-8C88-913A102E9251}" destId="{A7EBFD29-AD53-CA48-AA54-2F2558DD638D}" srcOrd="2" destOrd="0" presId="urn:microsoft.com/office/officeart/2008/layout/NameandTitleOrganizationalChart"/>
    <dgm:cxn modelId="{4B9E9F4F-C6D2-F344-A0C3-3BD1BA455E34}" type="presParOf" srcId="{945D373D-F26B-6D47-A6D5-0362DD2060BB}" destId="{02D059BA-7CDC-C945-9A44-445AB7A00782}" srcOrd="1" destOrd="0" presId="urn:microsoft.com/office/officeart/2008/layout/NameandTitleOrganizationalChart"/>
    <dgm:cxn modelId="{5E9946D4-CB69-D446-BDB6-CC51B1DA742C}" type="presParOf" srcId="{945D373D-F26B-6D47-A6D5-0362DD2060BB}" destId="{AC2E96CA-B801-A147-A9E7-1599BF445ED7}" srcOrd="2" destOrd="0" presId="urn:microsoft.com/office/officeart/2008/layout/NameandTitleOrganizationalChart"/>
    <dgm:cxn modelId="{0A54D7B9-EC41-3140-ABA4-938F77E55950}" type="presParOf" srcId="{AC2E96CA-B801-A147-A9E7-1599BF445ED7}" destId="{80D463CC-97D6-8F4F-B632-54607526935A}" srcOrd="0" destOrd="0" presId="urn:microsoft.com/office/officeart/2008/layout/NameandTitleOrganizationalChart"/>
    <dgm:cxn modelId="{82C5F248-1E78-9E4F-8591-E21C2DA4E9DC}" type="presParOf" srcId="{AC2E96CA-B801-A147-A9E7-1599BF445ED7}" destId="{D4B24F13-675B-CF40-BAF2-D04247421970}" srcOrd="1" destOrd="0" presId="urn:microsoft.com/office/officeart/2008/layout/NameandTitleOrganizationalChart"/>
    <dgm:cxn modelId="{8E7FF43C-C3A5-494D-BFD7-3E04B4DF082B}" type="presParOf" srcId="{D4B24F13-675B-CF40-BAF2-D04247421970}" destId="{51F491B5-197B-424E-9C34-50375489FB70}" srcOrd="0" destOrd="0" presId="urn:microsoft.com/office/officeart/2008/layout/NameandTitleOrganizationalChart"/>
    <dgm:cxn modelId="{EC0FB492-9665-5D47-8C90-4937E416144A}" type="presParOf" srcId="{51F491B5-197B-424E-9C34-50375489FB70}" destId="{DFBFA38E-DC2C-1442-A44A-1DF0F193B567}" srcOrd="0" destOrd="0" presId="urn:microsoft.com/office/officeart/2008/layout/NameandTitleOrganizationalChart"/>
    <dgm:cxn modelId="{62E5E01B-E0C7-684B-BD32-FA92377C47E5}" type="presParOf" srcId="{51F491B5-197B-424E-9C34-50375489FB70}" destId="{E777984F-A57C-4A41-A026-639D0E47D6F2}" srcOrd="1" destOrd="0" presId="urn:microsoft.com/office/officeart/2008/layout/NameandTitleOrganizationalChart"/>
    <dgm:cxn modelId="{EDD21853-0115-6646-9CEF-70B42B3B05FB}" type="presParOf" srcId="{51F491B5-197B-424E-9C34-50375489FB70}" destId="{56EFCA1E-A6F4-9D4E-AB97-C5DE4F18162E}" srcOrd="2" destOrd="0" presId="urn:microsoft.com/office/officeart/2008/layout/NameandTitleOrganizationalChart"/>
    <dgm:cxn modelId="{5E20DE17-1547-8A4B-B1E0-EDD298AF3149}" type="presParOf" srcId="{D4B24F13-675B-CF40-BAF2-D04247421970}" destId="{E2AAAE08-9EFE-ED47-8B51-379348A2BB25}" srcOrd="1" destOrd="0" presId="urn:microsoft.com/office/officeart/2008/layout/NameandTitleOrganizationalChart"/>
    <dgm:cxn modelId="{DE2606EE-E2B1-E547-A28B-ED1040BF09CA}" type="presParOf" srcId="{D4B24F13-675B-CF40-BAF2-D04247421970}" destId="{C01D9D81-A9DD-0646-A1DD-48D115988BC8}" srcOrd="2" destOrd="0" presId="urn:microsoft.com/office/officeart/2008/layout/NameandTitleOrganizationalChart"/>
    <dgm:cxn modelId="{FC131A95-AADE-7542-BD9D-F39C48D875C5}" type="presParOf" srcId="{AC2E96CA-B801-A147-A9E7-1599BF445ED7}" destId="{28333E54-E5C2-D14F-BF18-A8E55853AF2F}" srcOrd="2" destOrd="0" presId="urn:microsoft.com/office/officeart/2008/layout/NameandTitleOrganizationalChart"/>
    <dgm:cxn modelId="{E6166320-EA86-5943-9ED0-6C10BC9583C0}" type="presParOf" srcId="{AC2E96CA-B801-A147-A9E7-1599BF445ED7}" destId="{857BD198-DF4F-9244-86FF-578D945DD316}" srcOrd="3" destOrd="0" presId="urn:microsoft.com/office/officeart/2008/layout/NameandTitleOrganizationalChart"/>
    <dgm:cxn modelId="{C3034AB5-10EB-C649-9209-0F9975ABFE31}" type="presParOf" srcId="{857BD198-DF4F-9244-86FF-578D945DD316}" destId="{0C36CD71-0523-734A-AE90-1612C28CE2E6}" srcOrd="0" destOrd="0" presId="urn:microsoft.com/office/officeart/2008/layout/NameandTitleOrganizationalChart"/>
    <dgm:cxn modelId="{6C40AB75-2D34-E649-86C1-135E22772F06}" type="presParOf" srcId="{0C36CD71-0523-734A-AE90-1612C28CE2E6}" destId="{6FA45D75-9051-1C4B-BCEB-1BFBFCFE33FA}" srcOrd="0" destOrd="0" presId="urn:microsoft.com/office/officeart/2008/layout/NameandTitleOrganizationalChart"/>
    <dgm:cxn modelId="{1DCD6F52-E41B-FC47-8847-687201C34C5D}" type="presParOf" srcId="{0C36CD71-0523-734A-AE90-1612C28CE2E6}" destId="{81F12033-B1AF-4D4B-8E09-893F529F84FF}" srcOrd="1" destOrd="0" presId="urn:microsoft.com/office/officeart/2008/layout/NameandTitleOrganizationalChart"/>
    <dgm:cxn modelId="{C8BC4735-D55F-BE4D-8E13-13CCD4F095C9}" type="presParOf" srcId="{0C36CD71-0523-734A-AE90-1612C28CE2E6}" destId="{A180245B-53CB-1645-A9C3-E31B0ECB74B7}" srcOrd="2" destOrd="0" presId="urn:microsoft.com/office/officeart/2008/layout/NameandTitleOrganizationalChart"/>
    <dgm:cxn modelId="{C6C77159-E43D-3945-80DF-AD3E761FA172}" type="presParOf" srcId="{857BD198-DF4F-9244-86FF-578D945DD316}" destId="{FA9F8F6A-AAFE-D249-B89D-C07137866B96}" srcOrd="1" destOrd="0" presId="urn:microsoft.com/office/officeart/2008/layout/NameandTitleOrganizationalChart"/>
    <dgm:cxn modelId="{F0947154-CFDB-FB41-B7A0-6AF913D02029}" type="presParOf" srcId="{857BD198-DF4F-9244-86FF-578D945DD316}" destId="{7EB99517-1B6C-6F4D-A5AF-144389CB2F6D}" srcOrd="2" destOrd="0" presId="urn:microsoft.com/office/officeart/2008/layout/NameandTitleOrganizationalChart"/>
    <dgm:cxn modelId="{F5B9AEC7-39EC-744F-9D6C-EA241816217D}" type="presParOf" srcId="{EAC9DF7A-7607-5349-95F0-E2F231D66C5E}" destId="{3790D1B4-05C1-0642-973A-2B3849D2F1FF}" srcOrd="2" destOrd="0" presId="urn:microsoft.com/office/officeart/2008/layout/NameandTitleOrganizationalChart"/>
    <dgm:cxn modelId="{8F32C39B-5369-E243-9BE3-7ABC1E799A1D}" type="presParOf" srcId="{EAC9DF7A-7607-5349-95F0-E2F231D66C5E}" destId="{31E5FBED-3297-3243-9E10-056DA742379E}" srcOrd="3" destOrd="0" presId="urn:microsoft.com/office/officeart/2008/layout/NameandTitleOrganizationalChart"/>
    <dgm:cxn modelId="{60E8D555-E634-D34B-8D20-0B3553688FA4}" type="presParOf" srcId="{31E5FBED-3297-3243-9E10-056DA742379E}" destId="{AFF41021-9138-E446-9B0E-6EF7326DAC48}" srcOrd="0" destOrd="0" presId="urn:microsoft.com/office/officeart/2008/layout/NameandTitleOrganizationalChart"/>
    <dgm:cxn modelId="{513875C1-30C1-834B-9544-A68317910022}" type="presParOf" srcId="{AFF41021-9138-E446-9B0E-6EF7326DAC48}" destId="{2C51FAA6-1A8D-8A49-B67D-097C7C0652B6}" srcOrd="0" destOrd="0" presId="urn:microsoft.com/office/officeart/2008/layout/NameandTitleOrganizationalChart"/>
    <dgm:cxn modelId="{01DD1674-B58E-5A44-8623-A4951BCCA1E4}" type="presParOf" srcId="{AFF41021-9138-E446-9B0E-6EF7326DAC48}" destId="{830BF7AF-93F0-A444-B347-119FE37FA4C4}" srcOrd="1" destOrd="0" presId="urn:microsoft.com/office/officeart/2008/layout/NameandTitleOrganizationalChart"/>
    <dgm:cxn modelId="{A3958087-2294-2740-AE52-85ED464929CB}" type="presParOf" srcId="{AFF41021-9138-E446-9B0E-6EF7326DAC48}" destId="{93EC8475-65DE-5E41-8B6C-D50041E3449B}" srcOrd="2" destOrd="0" presId="urn:microsoft.com/office/officeart/2008/layout/NameandTitleOrganizationalChart"/>
    <dgm:cxn modelId="{79365E38-767D-0A42-BD36-724FD1CAA8EB}" type="presParOf" srcId="{31E5FBED-3297-3243-9E10-056DA742379E}" destId="{BAFBD70A-38DB-3B4B-8C84-65A16685E42D}" srcOrd="1" destOrd="0" presId="urn:microsoft.com/office/officeart/2008/layout/NameandTitleOrganizationalChart"/>
    <dgm:cxn modelId="{2160C25A-6199-A34A-8592-AD79E11A09C1}" type="presParOf" srcId="{31E5FBED-3297-3243-9E10-056DA742379E}" destId="{799E5AF5-86D2-2D45-8268-F9CAF2415D0C}" srcOrd="2" destOrd="0" presId="urn:microsoft.com/office/officeart/2008/layout/NameandTitleOrganizationalChart"/>
    <dgm:cxn modelId="{3064A7D6-6D35-524A-B15D-B702FF2F1F5B}" type="presParOf" srcId="{799E5AF5-86D2-2D45-8268-F9CAF2415D0C}" destId="{318C51E5-918D-CC47-8CA6-4938720CA52C}" srcOrd="0" destOrd="0" presId="urn:microsoft.com/office/officeart/2008/layout/NameandTitleOrganizationalChart"/>
    <dgm:cxn modelId="{0EFB3D5F-3D1D-194E-92B1-57815AB534A8}" type="presParOf" srcId="{799E5AF5-86D2-2D45-8268-F9CAF2415D0C}" destId="{0C13F849-0C8A-A843-B9BF-3967FC04702F}" srcOrd="1" destOrd="0" presId="urn:microsoft.com/office/officeart/2008/layout/NameandTitleOrganizationalChart"/>
    <dgm:cxn modelId="{D4E83FE7-3A34-A74B-881E-7AD4B7603496}" type="presParOf" srcId="{0C13F849-0C8A-A843-B9BF-3967FC04702F}" destId="{B3C7B4E6-C8A3-474B-A5C3-489AB7F7A66A}" srcOrd="0" destOrd="0" presId="urn:microsoft.com/office/officeart/2008/layout/NameandTitleOrganizationalChart"/>
    <dgm:cxn modelId="{12C727D9-31F3-5545-ADBF-64B9CD7EDCCA}" type="presParOf" srcId="{B3C7B4E6-C8A3-474B-A5C3-489AB7F7A66A}" destId="{6E0F42D1-BF1D-4C4F-8781-11E38BF32390}" srcOrd="0" destOrd="0" presId="urn:microsoft.com/office/officeart/2008/layout/NameandTitleOrganizationalChart"/>
    <dgm:cxn modelId="{3BDE08FB-8D1F-DC4F-A419-5FF58673032B}" type="presParOf" srcId="{B3C7B4E6-C8A3-474B-A5C3-489AB7F7A66A}" destId="{25D83F01-F0FB-8D48-AEF2-45E3BCD35C69}" srcOrd="1" destOrd="0" presId="urn:microsoft.com/office/officeart/2008/layout/NameandTitleOrganizationalChart"/>
    <dgm:cxn modelId="{52F95E5C-4655-7F42-8CBB-F4E6D5739ECC}" type="presParOf" srcId="{B3C7B4E6-C8A3-474B-A5C3-489AB7F7A66A}" destId="{0FC707F1-F7F5-1346-A166-6BE3BCE8C8F8}" srcOrd="2" destOrd="0" presId="urn:microsoft.com/office/officeart/2008/layout/NameandTitleOrganizationalChart"/>
    <dgm:cxn modelId="{6EBFAF41-ECB5-E947-B5FC-B8C123B8E17D}" type="presParOf" srcId="{0C13F849-0C8A-A843-B9BF-3967FC04702F}" destId="{B9E82255-1A54-CE43-A1DA-1A6AFD93E341}" srcOrd="1" destOrd="0" presId="urn:microsoft.com/office/officeart/2008/layout/NameandTitleOrganizationalChart"/>
    <dgm:cxn modelId="{D30E333D-76A6-E743-B8C0-6A59E651A94D}" type="presParOf" srcId="{0C13F849-0C8A-A843-B9BF-3967FC04702F}" destId="{8AB9B456-F04D-134D-8235-6F7527EAF1C9}" srcOrd="2" destOrd="0" presId="urn:microsoft.com/office/officeart/2008/layout/NameandTitleOrganizationalChart"/>
    <dgm:cxn modelId="{47590DDF-1840-8346-93DC-D5D0CDFD9774}" type="presParOf" srcId="{799E5AF5-86D2-2D45-8268-F9CAF2415D0C}" destId="{25E2F212-8177-AE41-9E6A-F5919FB04422}" srcOrd="2" destOrd="0" presId="urn:microsoft.com/office/officeart/2008/layout/NameandTitleOrganizationalChart"/>
    <dgm:cxn modelId="{05497A63-441C-4F44-8B32-A4FA185AEF74}" type="presParOf" srcId="{799E5AF5-86D2-2D45-8268-F9CAF2415D0C}" destId="{920D68DE-AD96-F649-82A3-B1E6D9D5EE20}" srcOrd="3" destOrd="0" presId="urn:microsoft.com/office/officeart/2008/layout/NameandTitleOrganizationalChart"/>
    <dgm:cxn modelId="{91BDEB9C-FB36-1346-AC22-6C1C558FD8EF}" type="presParOf" srcId="{920D68DE-AD96-F649-82A3-B1E6D9D5EE20}" destId="{6157EF7E-4AD1-6947-A6B7-1E842A5C01D8}" srcOrd="0" destOrd="0" presId="urn:microsoft.com/office/officeart/2008/layout/NameandTitleOrganizationalChart"/>
    <dgm:cxn modelId="{D9AF1B8D-3FD2-1F44-A9A1-06B5CB471CC9}" type="presParOf" srcId="{6157EF7E-4AD1-6947-A6B7-1E842A5C01D8}" destId="{4E541822-197C-7E4E-812F-CEB9539CB705}" srcOrd="0" destOrd="0" presId="urn:microsoft.com/office/officeart/2008/layout/NameandTitleOrganizationalChart"/>
    <dgm:cxn modelId="{E0A25B46-5066-854A-817E-2399874A33AC}" type="presParOf" srcId="{6157EF7E-4AD1-6947-A6B7-1E842A5C01D8}" destId="{BDC0BE9D-ADF1-1643-A394-4B648708705B}" srcOrd="1" destOrd="0" presId="urn:microsoft.com/office/officeart/2008/layout/NameandTitleOrganizationalChart"/>
    <dgm:cxn modelId="{85F08D3F-B8F3-A14E-B887-6F4DA2A99620}" type="presParOf" srcId="{6157EF7E-4AD1-6947-A6B7-1E842A5C01D8}" destId="{4886AE57-1ADC-6845-B2ED-1724BD0C77EF}" srcOrd="2" destOrd="0" presId="urn:microsoft.com/office/officeart/2008/layout/NameandTitleOrganizationalChart"/>
    <dgm:cxn modelId="{13EE3D2A-77EE-3840-8A3E-C27F50B822E9}" type="presParOf" srcId="{920D68DE-AD96-F649-82A3-B1E6D9D5EE20}" destId="{8216AFE9-A915-064E-9E90-34B242706DD6}" srcOrd="1" destOrd="0" presId="urn:microsoft.com/office/officeart/2008/layout/NameandTitleOrganizationalChart"/>
    <dgm:cxn modelId="{93A542ED-F66D-4C49-A7B1-64056CD37B9F}" type="presParOf" srcId="{920D68DE-AD96-F649-82A3-B1E6D9D5EE20}" destId="{D1DEC567-DEA9-7746-A24C-2E08673BDD8B}" srcOrd="2" destOrd="0" presId="urn:microsoft.com/office/officeart/2008/layout/NameandTitleOrganizationalChart"/>
    <dgm:cxn modelId="{EE6234CC-8532-9644-82FC-72DA36D2E931}" type="presParOf" srcId="{799E5AF5-86D2-2D45-8268-F9CAF2415D0C}" destId="{FAAB3300-FDBA-D244-9D0E-608FFE5525A2}" srcOrd="4" destOrd="0" presId="urn:microsoft.com/office/officeart/2008/layout/NameandTitleOrganizationalChart"/>
    <dgm:cxn modelId="{37540915-54A6-2E4B-BF54-181AFC5BBD75}" type="presParOf" srcId="{799E5AF5-86D2-2D45-8268-F9CAF2415D0C}" destId="{7D63EC8B-DE47-4947-A244-3963187CA200}" srcOrd="5" destOrd="0" presId="urn:microsoft.com/office/officeart/2008/layout/NameandTitleOrganizationalChart"/>
    <dgm:cxn modelId="{2800DF82-9F64-BA43-8126-C504E7720A3E}" type="presParOf" srcId="{7D63EC8B-DE47-4947-A244-3963187CA200}" destId="{91BA84D8-FA90-C249-AD94-2F21E20DA2F5}" srcOrd="0" destOrd="0" presId="urn:microsoft.com/office/officeart/2008/layout/NameandTitleOrganizationalChart"/>
    <dgm:cxn modelId="{8BEC31E1-B3CC-1C4C-B77E-E89E0EEE8ADA}" type="presParOf" srcId="{91BA84D8-FA90-C249-AD94-2F21E20DA2F5}" destId="{136FB73B-4BD5-944B-A22F-2D1CF6C69EA7}" srcOrd="0" destOrd="0" presId="urn:microsoft.com/office/officeart/2008/layout/NameandTitleOrganizationalChart"/>
    <dgm:cxn modelId="{EE54802B-D00D-4045-B204-0118A84E0BD7}" type="presParOf" srcId="{91BA84D8-FA90-C249-AD94-2F21E20DA2F5}" destId="{62250DE9-4A3E-B944-8F17-DE5324FFA7E4}" srcOrd="1" destOrd="0" presId="urn:microsoft.com/office/officeart/2008/layout/NameandTitleOrganizationalChart"/>
    <dgm:cxn modelId="{0BFB7746-DB4F-4F40-8999-C580169E1229}" type="presParOf" srcId="{91BA84D8-FA90-C249-AD94-2F21E20DA2F5}" destId="{1A9F8F08-9B2C-6F4C-A237-837DDB2A8E90}" srcOrd="2" destOrd="0" presId="urn:microsoft.com/office/officeart/2008/layout/NameandTitleOrganizationalChart"/>
    <dgm:cxn modelId="{38DAE84E-A5C7-AD45-A2FC-137492745AC7}" type="presParOf" srcId="{7D63EC8B-DE47-4947-A244-3963187CA200}" destId="{9861999C-A1AD-E24D-9309-3F50D088503B}" srcOrd="1" destOrd="0" presId="urn:microsoft.com/office/officeart/2008/layout/NameandTitleOrganizationalChart"/>
    <dgm:cxn modelId="{2B89709F-F773-3A49-9D2F-70435023C9F7}" type="presParOf" srcId="{7D63EC8B-DE47-4947-A244-3963187CA200}" destId="{5A6D54D7-41AB-F543-98F8-0F5090C9632C}" srcOrd="2" destOrd="0" presId="urn:microsoft.com/office/officeart/2008/layout/NameandTitleOrganizationalChart"/>
    <dgm:cxn modelId="{77BE7A3E-0696-8B4B-B27C-7389B4578824}" type="presParOf" srcId="{B9C85052-5D89-544A-B8F4-81EB479070E3}" destId="{32187A11-773C-CF4A-9767-923C45FA2868}" srcOrd="4" destOrd="0" presId="urn:microsoft.com/office/officeart/2008/layout/NameandTitleOrganizationalChart"/>
    <dgm:cxn modelId="{3D2A241A-3B05-174C-916D-C54FE98DEBAE}" type="presParOf" srcId="{B9C85052-5D89-544A-B8F4-81EB479070E3}" destId="{0CB60D88-6763-2843-9CC2-0A0BEB31C3BF}" srcOrd="5" destOrd="0" presId="urn:microsoft.com/office/officeart/2008/layout/NameandTitleOrganizationalChart"/>
    <dgm:cxn modelId="{B592DA94-446A-FC46-B353-43434EE0FAEE}" type="presParOf" srcId="{0CB60D88-6763-2843-9CC2-0A0BEB31C3BF}" destId="{450C554C-8C57-7F4C-AC18-93E85DD85516}" srcOrd="0" destOrd="0" presId="urn:microsoft.com/office/officeart/2008/layout/NameandTitleOrganizationalChart"/>
    <dgm:cxn modelId="{279C5EE1-12C0-3049-81CF-7B107A6450C0}" type="presParOf" srcId="{450C554C-8C57-7F4C-AC18-93E85DD85516}" destId="{13972952-1A90-1F47-AD0D-92DDC4B31568}" srcOrd="0" destOrd="0" presId="urn:microsoft.com/office/officeart/2008/layout/NameandTitleOrganizationalChart"/>
    <dgm:cxn modelId="{692FFECB-B228-4C49-9CAE-EE5156EA3775}" type="presParOf" srcId="{450C554C-8C57-7F4C-AC18-93E85DD85516}" destId="{CC124A6D-8251-2142-A0D1-00CB07D540F4}" srcOrd="1" destOrd="0" presId="urn:microsoft.com/office/officeart/2008/layout/NameandTitleOrganizationalChart"/>
    <dgm:cxn modelId="{0A694F93-D8C3-0748-9DF9-F412491D4192}" type="presParOf" srcId="{450C554C-8C57-7F4C-AC18-93E85DD85516}" destId="{D8C9C030-9360-5D40-AEB0-10E2DF9B5B99}" srcOrd="2" destOrd="0" presId="urn:microsoft.com/office/officeart/2008/layout/NameandTitleOrganizationalChart"/>
    <dgm:cxn modelId="{6670A185-523D-9F4F-B5A1-40732AA0B067}" type="presParOf" srcId="{0CB60D88-6763-2843-9CC2-0A0BEB31C3BF}" destId="{37CB3BD8-F6A6-EA48-9F27-E5FA59D2C8BA}" srcOrd="1" destOrd="0" presId="urn:microsoft.com/office/officeart/2008/layout/NameandTitleOrganizationalChart"/>
    <dgm:cxn modelId="{193F0D28-9B1F-2442-85C8-D739C42F7444}" type="presParOf" srcId="{0CB60D88-6763-2843-9CC2-0A0BEB31C3BF}" destId="{3B608035-DA2E-BF47-98B3-FE2FB9B7B411}" srcOrd="2" destOrd="0" presId="urn:microsoft.com/office/officeart/2008/layout/NameandTitleOrganizationalChart"/>
    <dgm:cxn modelId="{F94EAF47-1DEF-AE4F-8FFD-0CEFFEC3E61C}" type="presParOf" srcId="{3B608035-DA2E-BF47-98B3-FE2FB9B7B411}" destId="{45C99D4A-20DA-844C-B7FF-D7E780EEDB5F}" srcOrd="0" destOrd="0" presId="urn:microsoft.com/office/officeart/2008/layout/NameandTitleOrganizationalChart"/>
    <dgm:cxn modelId="{C41D0542-4F1A-9147-AA1B-26945B10E73D}" type="presParOf" srcId="{3B608035-DA2E-BF47-98B3-FE2FB9B7B411}" destId="{C14B97A9-EC90-7444-B459-592C126912BC}" srcOrd="1" destOrd="0" presId="urn:microsoft.com/office/officeart/2008/layout/NameandTitleOrganizationalChart"/>
    <dgm:cxn modelId="{44D4FA46-AFD8-4245-A74D-340AD36D24F7}" type="presParOf" srcId="{C14B97A9-EC90-7444-B459-592C126912BC}" destId="{E4732E0D-208F-AD43-94E4-C1D5FAF9B7FA}" srcOrd="0" destOrd="0" presId="urn:microsoft.com/office/officeart/2008/layout/NameandTitleOrganizationalChart"/>
    <dgm:cxn modelId="{128F1D9B-AF0C-334B-A288-2CB3766022F7}" type="presParOf" srcId="{E4732E0D-208F-AD43-94E4-C1D5FAF9B7FA}" destId="{B29AAFD5-E378-D14A-9E23-4AD61B24EF5E}" srcOrd="0" destOrd="0" presId="urn:microsoft.com/office/officeart/2008/layout/NameandTitleOrganizationalChart"/>
    <dgm:cxn modelId="{8DF7201A-AE9D-2847-B896-27AE24281E41}" type="presParOf" srcId="{E4732E0D-208F-AD43-94E4-C1D5FAF9B7FA}" destId="{FA4251B2-D675-AE4A-9A9A-B74E1998FDC5}" srcOrd="1" destOrd="0" presId="urn:microsoft.com/office/officeart/2008/layout/NameandTitleOrganizationalChart"/>
    <dgm:cxn modelId="{16D95197-6C01-6742-A4F9-1335F84FC6CD}" type="presParOf" srcId="{E4732E0D-208F-AD43-94E4-C1D5FAF9B7FA}" destId="{75F7CF78-DAFD-894D-BC5D-A0A389D45EEE}" srcOrd="2" destOrd="0" presId="urn:microsoft.com/office/officeart/2008/layout/NameandTitleOrganizationalChart"/>
    <dgm:cxn modelId="{6579951E-F397-8D49-8665-4EB3969B9229}" type="presParOf" srcId="{C14B97A9-EC90-7444-B459-592C126912BC}" destId="{39009F4B-D677-CF48-89CB-2008C0DC1C58}" srcOrd="1" destOrd="0" presId="urn:microsoft.com/office/officeart/2008/layout/NameandTitleOrganizationalChart"/>
    <dgm:cxn modelId="{3281D083-9264-2C40-A7CC-76EE29C4A72D}" type="presParOf" srcId="{C14B97A9-EC90-7444-B459-592C126912BC}" destId="{D02E5193-7FD8-8149-A88A-B3156E042563}" srcOrd="2" destOrd="0" presId="urn:microsoft.com/office/officeart/2008/layout/NameandTitleOrganizationalChart"/>
    <dgm:cxn modelId="{B2639084-9566-774F-9211-A98626D9F900}" type="presParOf" srcId="{D02E5193-7FD8-8149-A88A-B3156E042563}" destId="{04F15AE1-447B-6A4C-AB8C-07FCF3F5BAAD}" srcOrd="0" destOrd="0" presId="urn:microsoft.com/office/officeart/2008/layout/NameandTitleOrganizationalChart"/>
    <dgm:cxn modelId="{39720E4E-6FFD-CE41-BCC5-638718619A80}" type="presParOf" srcId="{D02E5193-7FD8-8149-A88A-B3156E042563}" destId="{4E7F1006-A57D-7B44-BB5E-289C3F70FC8E}" srcOrd="1" destOrd="0" presId="urn:microsoft.com/office/officeart/2008/layout/NameandTitleOrganizationalChart"/>
    <dgm:cxn modelId="{842202E6-C28E-514B-AB8A-929547120F9A}" type="presParOf" srcId="{4E7F1006-A57D-7B44-BB5E-289C3F70FC8E}" destId="{60ED3E89-3BB0-1A4F-9FD8-3C0867BB6005}" srcOrd="0" destOrd="0" presId="urn:microsoft.com/office/officeart/2008/layout/NameandTitleOrganizationalChart"/>
    <dgm:cxn modelId="{AFAE6DCD-19CA-6042-BC2B-87DB19888958}" type="presParOf" srcId="{60ED3E89-3BB0-1A4F-9FD8-3C0867BB6005}" destId="{CDB9CD59-8184-3145-ADE9-5C74D54FC6D1}" srcOrd="0" destOrd="0" presId="urn:microsoft.com/office/officeart/2008/layout/NameandTitleOrganizationalChart"/>
    <dgm:cxn modelId="{B0E894B9-6E63-7642-8641-B7206FA94AC4}" type="presParOf" srcId="{60ED3E89-3BB0-1A4F-9FD8-3C0867BB6005}" destId="{D02CC198-350E-224D-861C-4C876ABA7DE7}" srcOrd="1" destOrd="0" presId="urn:microsoft.com/office/officeart/2008/layout/NameandTitleOrganizationalChart"/>
    <dgm:cxn modelId="{CFDCCBBE-EF09-9347-AB8C-64BDED17172E}" type="presParOf" srcId="{60ED3E89-3BB0-1A4F-9FD8-3C0867BB6005}" destId="{8466A49F-C961-DD4A-AAFF-BB5ED45EF724}" srcOrd="2" destOrd="0" presId="urn:microsoft.com/office/officeart/2008/layout/NameandTitleOrganizationalChart"/>
    <dgm:cxn modelId="{1B7450B8-CCE9-5D44-BC1D-C9A9033E9409}" type="presParOf" srcId="{4E7F1006-A57D-7B44-BB5E-289C3F70FC8E}" destId="{8C7141ED-264B-BD40-BC15-7F6B43F13CC1}" srcOrd="1" destOrd="0" presId="urn:microsoft.com/office/officeart/2008/layout/NameandTitleOrganizationalChart"/>
    <dgm:cxn modelId="{A15D7B6A-1229-B24E-959D-010B9B394F2D}" type="presParOf" srcId="{4E7F1006-A57D-7B44-BB5E-289C3F70FC8E}" destId="{C8DDA10B-B418-9E41-9158-5834FDD74D8C}" srcOrd="2" destOrd="0" presId="urn:microsoft.com/office/officeart/2008/layout/NameandTitleOrganizationalChart"/>
    <dgm:cxn modelId="{4D6BB671-3C8F-D34C-850E-6CC9A45DF384}" type="presParOf" srcId="{D02E5193-7FD8-8149-A88A-B3156E042563}" destId="{07A44E25-9A86-F24E-86FA-FD14173E7648}" srcOrd="2" destOrd="0" presId="urn:microsoft.com/office/officeart/2008/layout/NameandTitleOrganizationalChart"/>
    <dgm:cxn modelId="{F5074DC3-DD93-D44F-88C6-6D9BD2088937}" type="presParOf" srcId="{D02E5193-7FD8-8149-A88A-B3156E042563}" destId="{A41F495F-8C72-3F42-BB83-714590F83D7B}" srcOrd="3" destOrd="0" presId="urn:microsoft.com/office/officeart/2008/layout/NameandTitleOrganizationalChart"/>
    <dgm:cxn modelId="{C9955719-0912-F049-8E17-1B74FDB64CC5}" type="presParOf" srcId="{A41F495F-8C72-3F42-BB83-714590F83D7B}" destId="{9C073D42-BCEC-D44F-B5A9-93672D806512}" srcOrd="0" destOrd="0" presId="urn:microsoft.com/office/officeart/2008/layout/NameandTitleOrganizationalChart"/>
    <dgm:cxn modelId="{142BC9C8-3F49-2243-A98D-16B95870A349}" type="presParOf" srcId="{9C073D42-BCEC-D44F-B5A9-93672D806512}" destId="{3392AA34-9ED5-E949-80C7-8BD8003E6621}" srcOrd="0" destOrd="0" presId="urn:microsoft.com/office/officeart/2008/layout/NameandTitleOrganizationalChart"/>
    <dgm:cxn modelId="{362D57C3-3793-9A44-9370-325F187EA29F}" type="presParOf" srcId="{9C073D42-BCEC-D44F-B5A9-93672D806512}" destId="{7DA6B998-EC40-2B4A-8846-516517FFF886}" srcOrd="1" destOrd="0" presId="urn:microsoft.com/office/officeart/2008/layout/NameandTitleOrganizationalChart"/>
    <dgm:cxn modelId="{07E428AA-0120-BF41-9D9C-C1D73681D14F}" type="presParOf" srcId="{9C073D42-BCEC-D44F-B5A9-93672D806512}" destId="{49940CA8-4F19-194F-B3FA-76B7C273D895}" srcOrd="2" destOrd="0" presId="urn:microsoft.com/office/officeart/2008/layout/NameandTitleOrganizationalChart"/>
    <dgm:cxn modelId="{E3232557-16B8-0F4C-AFD6-BF11FE0BB3AC}" type="presParOf" srcId="{A41F495F-8C72-3F42-BB83-714590F83D7B}" destId="{04549561-4C67-1347-BD9D-44A3D6353A08}" srcOrd="1" destOrd="0" presId="urn:microsoft.com/office/officeart/2008/layout/NameandTitleOrganizationalChart"/>
    <dgm:cxn modelId="{3DA4AA30-6F68-E04B-A005-B122A3DD648C}" type="presParOf" srcId="{A41F495F-8C72-3F42-BB83-714590F83D7B}" destId="{EC468F37-E792-E841-9AC5-2D613126961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4E25-9A86-F24E-86FA-FD14173E7648}">
      <dsp:nvSpPr>
        <dsp:cNvPr id="0" name=""/>
        <dsp:cNvSpPr/>
      </dsp:nvSpPr>
      <dsp:spPr>
        <a:xfrm>
          <a:off x="2624912" y="5930216"/>
          <a:ext cx="91440" cy="3171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178"/>
              </a:lnTo>
              <a:lnTo>
                <a:pt x="79220" y="3171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15AE1-447B-6A4C-AB8C-07FCF3F5BAAD}">
      <dsp:nvSpPr>
        <dsp:cNvPr id="0" name=""/>
        <dsp:cNvSpPr/>
      </dsp:nvSpPr>
      <dsp:spPr>
        <a:xfrm>
          <a:off x="2591412" y="5930216"/>
          <a:ext cx="91440" cy="389541"/>
        </a:xfrm>
        <a:custGeom>
          <a:avLst/>
          <a:gdLst/>
          <a:ahLst/>
          <a:cxnLst/>
          <a:rect l="0" t="0" r="0" b="0"/>
          <a:pathLst>
            <a:path>
              <a:moveTo>
                <a:pt x="79220" y="0"/>
              </a:moveTo>
              <a:lnTo>
                <a:pt x="79220" y="389541"/>
              </a:lnTo>
              <a:lnTo>
                <a:pt x="45720" y="389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99D4A-20DA-844C-B7FF-D7E780EEDB5F}">
      <dsp:nvSpPr>
        <dsp:cNvPr id="0" name=""/>
        <dsp:cNvSpPr/>
      </dsp:nvSpPr>
      <dsp:spPr>
        <a:xfrm>
          <a:off x="3225831" y="5468968"/>
          <a:ext cx="282395" cy="318397"/>
        </a:xfrm>
        <a:custGeom>
          <a:avLst/>
          <a:gdLst/>
          <a:ahLst/>
          <a:cxnLst/>
          <a:rect l="0" t="0" r="0" b="0"/>
          <a:pathLst>
            <a:path>
              <a:moveTo>
                <a:pt x="282395" y="0"/>
              </a:moveTo>
              <a:lnTo>
                <a:pt x="282395" y="318397"/>
              </a:lnTo>
              <a:lnTo>
                <a:pt x="0" y="3183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87A11-773C-CF4A-9767-923C45FA2868}">
      <dsp:nvSpPr>
        <dsp:cNvPr id="0" name=""/>
        <dsp:cNvSpPr/>
      </dsp:nvSpPr>
      <dsp:spPr>
        <a:xfrm>
          <a:off x="3751736" y="3401751"/>
          <a:ext cx="91440" cy="2008875"/>
        </a:xfrm>
        <a:custGeom>
          <a:avLst/>
          <a:gdLst/>
          <a:ahLst/>
          <a:cxnLst/>
          <a:rect l="0" t="0" r="0" b="0"/>
          <a:pathLst>
            <a:path>
              <a:moveTo>
                <a:pt x="62635" y="0"/>
              </a:moveTo>
              <a:lnTo>
                <a:pt x="62635" y="2008875"/>
              </a:lnTo>
              <a:lnTo>
                <a:pt x="45720" y="20088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B3300-FDBA-D244-9D0E-608FFE5525A2}">
      <dsp:nvSpPr>
        <dsp:cNvPr id="0" name=""/>
        <dsp:cNvSpPr/>
      </dsp:nvSpPr>
      <dsp:spPr>
        <a:xfrm>
          <a:off x="5840153" y="4093051"/>
          <a:ext cx="91440" cy="972860"/>
        </a:xfrm>
        <a:custGeom>
          <a:avLst/>
          <a:gdLst/>
          <a:ahLst/>
          <a:cxnLst/>
          <a:rect l="0" t="0" r="0" b="0"/>
          <a:pathLst>
            <a:path>
              <a:moveTo>
                <a:pt x="79220" y="0"/>
              </a:moveTo>
              <a:lnTo>
                <a:pt x="79220" y="972860"/>
              </a:lnTo>
              <a:lnTo>
                <a:pt x="45720" y="9728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E2F212-8177-AE41-9E6A-F5919FB04422}">
      <dsp:nvSpPr>
        <dsp:cNvPr id="0" name=""/>
        <dsp:cNvSpPr/>
      </dsp:nvSpPr>
      <dsp:spPr>
        <a:xfrm>
          <a:off x="5873653" y="4093051"/>
          <a:ext cx="91440" cy="330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455"/>
              </a:lnTo>
              <a:lnTo>
                <a:pt x="79220" y="3304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C51E5-918D-CC47-8CA6-4938720CA52C}">
      <dsp:nvSpPr>
        <dsp:cNvPr id="0" name=""/>
        <dsp:cNvSpPr/>
      </dsp:nvSpPr>
      <dsp:spPr>
        <a:xfrm>
          <a:off x="5587337" y="4093051"/>
          <a:ext cx="332036" cy="383466"/>
        </a:xfrm>
        <a:custGeom>
          <a:avLst/>
          <a:gdLst/>
          <a:ahLst/>
          <a:cxnLst/>
          <a:rect l="0" t="0" r="0" b="0"/>
          <a:pathLst>
            <a:path>
              <a:moveTo>
                <a:pt x="332036" y="0"/>
              </a:moveTo>
              <a:lnTo>
                <a:pt x="332036" y="383466"/>
              </a:lnTo>
              <a:lnTo>
                <a:pt x="0" y="3834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0D1B4-05C1-0642-973A-2B3849D2F1FF}">
      <dsp:nvSpPr>
        <dsp:cNvPr id="0" name=""/>
        <dsp:cNvSpPr/>
      </dsp:nvSpPr>
      <dsp:spPr>
        <a:xfrm>
          <a:off x="5072206" y="3694291"/>
          <a:ext cx="286490" cy="250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24"/>
              </a:lnTo>
              <a:lnTo>
                <a:pt x="286490" y="250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33E54-E5C2-D14F-BF18-A8E55853AF2F}">
      <dsp:nvSpPr>
        <dsp:cNvPr id="0" name=""/>
        <dsp:cNvSpPr/>
      </dsp:nvSpPr>
      <dsp:spPr>
        <a:xfrm>
          <a:off x="4329769" y="4188397"/>
          <a:ext cx="91440" cy="335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161"/>
              </a:lnTo>
              <a:lnTo>
                <a:pt x="96044" y="3351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463CC-97D6-8F4F-B632-54607526935A}">
      <dsp:nvSpPr>
        <dsp:cNvPr id="0" name=""/>
        <dsp:cNvSpPr/>
      </dsp:nvSpPr>
      <dsp:spPr>
        <a:xfrm>
          <a:off x="4313093" y="4188397"/>
          <a:ext cx="91440" cy="419986"/>
        </a:xfrm>
        <a:custGeom>
          <a:avLst/>
          <a:gdLst/>
          <a:ahLst/>
          <a:cxnLst/>
          <a:rect l="0" t="0" r="0" b="0"/>
          <a:pathLst>
            <a:path>
              <a:moveTo>
                <a:pt x="62396" y="0"/>
              </a:moveTo>
              <a:lnTo>
                <a:pt x="62396" y="419986"/>
              </a:lnTo>
              <a:lnTo>
                <a:pt x="45720" y="419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CE9C7-C4F1-F94C-AB93-4DE84A8FF8BE}">
      <dsp:nvSpPr>
        <dsp:cNvPr id="0" name=""/>
        <dsp:cNvSpPr/>
      </dsp:nvSpPr>
      <dsp:spPr>
        <a:xfrm>
          <a:off x="4814348" y="3694291"/>
          <a:ext cx="257858" cy="298197"/>
        </a:xfrm>
        <a:custGeom>
          <a:avLst/>
          <a:gdLst/>
          <a:ahLst/>
          <a:cxnLst/>
          <a:rect l="0" t="0" r="0" b="0"/>
          <a:pathLst>
            <a:path>
              <a:moveTo>
                <a:pt x="257858" y="0"/>
              </a:moveTo>
              <a:lnTo>
                <a:pt x="257858" y="298197"/>
              </a:lnTo>
              <a:lnTo>
                <a:pt x="0" y="2981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22BE9-4F00-514E-82D6-361F60F0CAD5}">
      <dsp:nvSpPr>
        <dsp:cNvPr id="0" name=""/>
        <dsp:cNvSpPr/>
      </dsp:nvSpPr>
      <dsp:spPr>
        <a:xfrm>
          <a:off x="3814372" y="3401751"/>
          <a:ext cx="929636" cy="207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808"/>
              </a:lnTo>
              <a:lnTo>
                <a:pt x="929636" y="2078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C63DE-7A97-3245-8018-8EEF23406E50}">
      <dsp:nvSpPr>
        <dsp:cNvPr id="0" name=""/>
        <dsp:cNvSpPr/>
      </dsp:nvSpPr>
      <dsp:spPr>
        <a:xfrm>
          <a:off x="2292680" y="4086396"/>
          <a:ext cx="91440" cy="305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384"/>
              </a:lnTo>
              <a:lnTo>
                <a:pt x="79220" y="3053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7F244-DED3-A846-877B-38B83F3484D4}">
      <dsp:nvSpPr>
        <dsp:cNvPr id="0" name=""/>
        <dsp:cNvSpPr/>
      </dsp:nvSpPr>
      <dsp:spPr>
        <a:xfrm>
          <a:off x="2259180" y="4086396"/>
          <a:ext cx="91440" cy="298324"/>
        </a:xfrm>
        <a:custGeom>
          <a:avLst/>
          <a:gdLst/>
          <a:ahLst/>
          <a:cxnLst/>
          <a:rect l="0" t="0" r="0" b="0"/>
          <a:pathLst>
            <a:path>
              <a:moveTo>
                <a:pt x="79220" y="0"/>
              </a:moveTo>
              <a:lnTo>
                <a:pt x="79220" y="298324"/>
              </a:lnTo>
              <a:lnTo>
                <a:pt x="45720" y="298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FBE3E-CE1D-DC4A-B0DF-CB0BBC3B3F4E}">
      <dsp:nvSpPr>
        <dsp:cNvPr id="0" name=""/>
        <dsp:cNvSpPr/>
      </dsp:nvSpPr>
      <dsp:spPr>
        <a:xfrm>
          <a:off x="2732046" y="3710793"/>
          <a:ext cx="91440" cy="236815"/>
        </a:xfrm>
        <a:custGeom>
          <a:avLst/>
          <a:gdLst/>
          <a:ahLst/>
          <a:cxnLst/>
          <a:rect l="0" t="0" r="0" b="0"/>
          <a:pathLst>
            <a:path>
              <a:moveTo>
                <a:pt x="97036" y="0"/>
              </a:moveTo>
              <a:lnTo>
                <a:pt x="97036" y="236815"/>
              </a:lnTo>
              <a:lnTo>
                <a:pt x="45720" y="236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2DCCA-D537-1E45-8B16-6BB7DB46BBD7}">
      <dsp:nvSpPr>
        <dsp:cNvPr id="0" name=""/>
        <dsp:cNvSpPr/>
      </dsp:nvSpPr>
      <dsp:spPr>
        <a:xfrm>
          <a:off x="3128890" y="3401751"/>
          <a:ext cx="685482" cy="216059"/>
        </a:xfrm>
        <a:custGeom>
          <a:avLst/>
          <a:gdLst/>
          <a:ahLst/>
          <a:cxnLst/>
          <a:rect l="0" t="0" r="0" b="0"/>
          <a:pathLst>
            <a:path>
              <a:moveTo>
                <a:pt x="685482" y="0"/>
              </a:moveTo>
              <a:lnTo>
                <a:pt x="685482" y="216059"/>
              </a:lnTo>
              <a:lnTo>
                <a:pt x="0" y="2160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037AF-02D6-BB45-AC39-4B29B14553EF}">
      <dsp:nvSpPr>
        <dsp:cNvPr id="0" name=""/>
        <dsp:cNvSpPr/>
      </dsp:nvSpPr>
      <dsp:spPr>
        <a:xfrm>
          <a:off x="4073146" y="145263"/>
          <a:ext cx="2493698" cy="3167082"/>
        </a:xfrm>
        <a:custGeom>
          <a:avLst/>
          <a:gdLst/>
          <a:ahLst/>
          <a:cxnLst/>
          <a:rect l="0" t="0" r="0" b="0"/>
          <a:pathLst>
            <a:path>
              <a:moveTo>
                <a:pt x="2493698" y="0"/>
              </a:moveTo>
              <a:lnTo>
                <a:pt x="2493698" y="3167082"/>
              </a:lnTo>
              <a:lnTo>
                <a:pt x="0" y="3167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66629-5B86-8645-9110-CA3B42169FA3}">
      <dsp:nvSpPr>
        <dsp:cNvPr id="0" name=""/>
        <dsp:cNvSpPr/>
      </dsp:nvSpPr>
      <dsp:spPr>
        <a:xfrm>
          <a:off x="7050225" y="2602130"/>
          <a:ext cx="91440" cy="3201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7686" y="320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F149F-6C73-3242-9486-9A4ABDEDD5BC}">
      <dsp:nvSpPr>
        <dsp:cNvPr id="0" name=""/>
        <dsp:cNvSpPr/>
      </dsp:nvSpPr>
      <dsp:spPr>
        <a:xfrm>
          <a:off x="7318916" y="2201204"/>
          <a:ext cx="91440" cy="224253"/>
        </a:xfrm>
        <a:custGeom>
          <a:avLst/>
          <a:gdLst/>
          <a:ahLst/>
          <a:cxnLst/>
          <a:rect l="0" t="0" r="0" b="0"/>
          <a:pathLst>
            <a:path>
              <a:moveTo>
                <a:pt x="91222" y="0"/>
              </a:moveTo>
              <a:lnTo>
                <a:pt x="91222" y="224253"/>
              </a:lnTo>
              <a:lnTo>
                <a:pt x="45720" y="224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0AC7E-BBF0-F44E-952A-001956F3FE4D}">
      <dsp:nvSpPr>
        <dsp:cNvPr id="0" name=""/>
        <dsp:cNvSpPr/>
      </dsp:nvSpPr>
      <dsp:spPr>
        <a:xfrm>
          <a:off x="7585243" y="433181"/>
          <a:ext cx="1037031" cy="1596448"/>
        </a:xfrm>
        <a:custGeom>
          <a:avLst/>
          <a:gdLst/>
          <a:ahLst/>
          <a:cxnLst/>
          <a:rect l="0" t="0" r="0" b="0"/>
          <a:pathLst>
            <a:path>
              <a:moveTo>
                <a:pt x="1037031" y="0"/>
              </a:moveTo>
              <a:lnTo>
                <a:pt x="1037031" y="1596448"/>
              </a:lnTo>
              <a:lnTo>
                <a:pt x="0" y="15964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7DD8D-F182-5C49-AB90-E10ED78CF4E9}">
      <dsp:nvSpPr>
        <dsp:cNvPr id="0" name=""/>
        <dsp:cNvSpPr/>
      </dsp:nvSpPr>
      <dsp:spPr>
        <a:xfrm>
          <a:off x="9412219" y="1140360"/>
          <a:ext cx="91440" cy="288878"/>
        </a:xfrm>
        <a:custGeom>
          <a:avLst/>
          <a:gdLst/>
          <a:ahLst/>
          <a:cxnLst/>
          <a:rect l="0" t="0" r="0" b="0"/>
          <a:pathLst>
            <a:path>
              <a:moveTo>
                <a:pt x="60267" y="0"/>
              </a:moveTo>
              <a:lnTo>
                <a:pt x="60267" y="288878"/>
              </a:lnTo>
              <a:lnTo>
                <a:pt x="45720" y="2888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47428-5C79-284F-A140-85512570E783}">
      <dsp:nvSpPr>
        <dsp:cNvPr id="0" name=""/>
        <dsp:cNvSpPr/>
      </dsp:nvSpPr>
      <dsp:spPr>
        <a:xfrm>
          <a:off x="9753966" y="747805"/>
          <a:ext cx="91440" cy="232510"/>
        </a:xfrm>
        <a:custGeom>
          <a:avLst/>
          <a:gdLst/>
          <a:ahLst/>
          <a:cxnLst/>
          <a:rect l="0" t="0" r="0" b="0"/>
          <a:pathLst>
            <a:path>
              <a:moveTo>
                <a:pt x="117126" y="0"/>
              </a:moveTo>
              <a:lnTo>
                <a:pt x="117126" y="232510"/>
              </a:lnTo>
              <a:lnTo>
                <a:pt x="45720" y="232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BD0AE-6E60-BE4F-B75B-E976DE9EC5AC}">
      <dsp:nvSpPr>
        <dsp:cNvPr id="0" name=""/>
        <dsp:cNvSpPr/>
      </dsp:nvSpPr>
      <dsp:spPr>
        <a:xfrm>
          <a:off x="8622274" y="433181"/>
          <a:ext cx="826945" cy="205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767"/>
              </a:lnTo>
              <a:lnTo>
                <a:pt x="826945" y="2057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D1BDC-F415-DA4A-92A2-6E94E44BD259}">
      <dsp:nvSpPr>
        <dsp:cNvPr id="0" name=""/>
        <dsp:cNvSpPr/>
      </dsp:nvSpPr>
      <dsp:spPr>
        <a:xfrm>
          <a:off x="8249038" y="1068786"/>
          <a:ext cx="91440" cy="241220"/>
        </a:xfrm>
        <a:custGeom>
          <a:avLst/>
          <a:gdLst/>
          <a:ahLst/>
          <a:cxnLst/>
          <a:rect l="0" t="0" r="0" b="0"/>
          <a:pathLst>
            <a:path>
              <a:moveTo>
                <a:pt x="47866" y="0"/>
              </a:moveTo>
              <a:lnTo>
                <a:pt x="47866" y="241220"/>
              </a:lnTo>
              <a:lnTo>
                <a:pt x="45720" y="2412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78E23-0666-BC4F-A8BF-5807D5592FE6}">
      <dsp:nvSpPr>
        <dsp:cNvPr id="0" name=""/>
        <dsp:cNvSpPr/>
      </dsp:nvSpPr>
      <dsp:spPr>
        <a:xfrm>
          <a:off x="7610260" y="673665"/>
          <a:ext cx="415887" cy="255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581"/>
              </a:lnTo>
              <a:lnTo>
                <a:pt x="415887" y="2555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034B6-1447-EE47-B56B-B9A0C62C7F23}">
      <dsp:nvSpPr>
        <dsp:cNvPr id="0" name=""/>
        <dsp:cNvSpPr/>
      </dsp:nvSpPr>
      <dsp:spPr>
        <a:xfrm>
          <a:off x="7258579" y="1265264"/>
          <a:ext cx="91440" cy="296395"/>
        </a:xfrm>
        <a:custGeom>
          <a:avLst/>
          <a:gdLst/>
          <a:ahLst/>
          <a:cxnLst/>
          <a:rect l="0" t="0" r="0" b="0"/>
          <a:pathLst>
            <a:path>
              <a:moveTo>
                <a:pt x="79220" y="0"/>
              </a:moveTo>
              <a:lnTo>
                <a:pt x="79220" y="296395"/>
              </a:lnTo>
              <a:lnTo>
                <a:pt x="45720" y="2963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BDE37-AF35-3D4D-AF82-65314D93431D}">
      <dsp:nvSpPr>
        <dsp:cNvPr id="0" name=""/>
        <dsp:cNvSpPr/>
      </dsp:nvSpPr>
      <dsp:spPr>
        <a:xfrm>
          <a:off x="7564540" y="673665"/>
          <a:ext cx="91440" cy="353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7362" y="3538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3D7C0-58C9-AD4C-B1D4-F34CEC2988AF}">
      <dsp:nvSpPr>
        <dsp:cNvPr id="0" name=""/>
        <dsp:cNvSpPr/>
      </dsp:nvSpPr>
      <dsp:spPr>
        <a:xfrm>
          <a:off x="7802838" y="433181"/>
          <a:ext cx="819436" cy="168697"/>
        </a:xfrm>
        <a:custGeom>
          <a:avLst/>
          <a:gdLst/>
          <a:ahLst/>
          <a:cxnLst/>
          <a:rect l="0" t="0" r="0" b="0"/>
          <a:pathLst>
            <a:path>
              <a:moveTo>
                <a:pt x="819436" y="0"/>
              </a:moveTo>
              <a:lnTo>
                <a:pt x="819436" y="168697"/>
              </a:lnTo>
              <a:lnTo>
                <a:pt x="0" y="1686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9DDFC-B737-8C48-950E-D0BCD55AD826}">
      <dsp:nvSpPr>
        <dsp:cNvPr id="0" name=""/>
        <dsp:cNvSpPr/>
      </dsp:nvSpPr>
      <dsp:spPr>
        <a:xfrm>
          <a:off x="6566845" y="145263"/>
          <a:ext cx="1916780" cy="21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32"/>
              </a:lnTo>
              <a:lnTo>
                <a:pt x="1916780" y="216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DCACC-5F24-1C47-90F0-6B67262213D4}">
      <dsp:nvSpPr>
        <dsp:cNvPr id="0" name=""/>
        <dsp:cNvSpPr/>
      </dsp:nvSpPr>
      <dsp:spPr>
        <a:xfrm>
          <a:off x="2710334" y="2593429"/>
          <a:ext cx="91440" cy="306822"/>
        </a:xfrm>
        <a:custGeom>
          <a:avLst/>
          <a:gdLst/>
          <a:ahLst/>
          <a:cxnLst/>
          <a:rect l="0" t="0" r="0" b="0"/>
          <a:pathLst>
            <a:path>
              <a:moveTo>
                <a:pt x="52040" y="0"/>
              </a:moveTo>
              <a:lnTo>
                <a:pt x="52040" y="306822"/>
              </a:lnTo>
              <a:lnTo>
                <a:pt x="45720" y="3068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FC520-EE9A-CD43-9A90-4443692C066E}">
      <dsp:nvSpPr>
        <dsp:cNvPr id="0" name=""/>
        <dsp:cNvSpPr/>
      </dsp:nvSpPr>
      <dsp:spPr>
        <a:xfrm>
          <a:off x="3070138" y="2189144"/>
          <a:ext cx="91440" cy="248956"/>
        </a:xfrm>
        <a:custGeom>
          <a:avLst/>
          <a:gdLst/>
          <a:ahLst/>
          <a:cxnLst/>
          <a:rect l="0" t="0" r="0" b="0"/>
          <a:pathLst>
            <a:path>
              <a:moveTo>
                <a:pt x="91985" y="0"/>
              </a:moveTo>
              <a:lnTo>
                <a:pt x="91985" y="248956"/>
              </a:lnTo>
              <a:lnTo>
                <a:pt x="45720" y="248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89C47-C9A9-E44A-BF0B-9B70DCD322D3}">
      <dsp:nvSpPr>
        <dsp:cNvPr id="0" name=""/>
        <dsp:cNvSpPr/>
      </dsp:nvSpPr>
      <dsp:spPr>
        <a:xfrm>
          <a:off x="3385956" y="433181"/>
          <a:ext cx="132644" cy="1639804"/>
        </a:xfrm>
        <a:custGeom>
          <a:avLst/>
          <a:gdLst/>
          <a:ahLst/>
          <a:cxnLst/>
          <a:rect l="0" t="0" r="0" b="0"/>
          <a:pathLst>
            <a:path>
              <a:moveTo>
                <a:pt x="132644" y="0"/>
              </a:moveTo>
              <a:lnTo>
                <a:pt x="132644" y="1639804"/>
              </a:lnTo>
              <a:lnTo>
                <a:pt x="0" y="16398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D45D9-1BB6-F647-A779-F45F5E027752}">
      <dsp:nvSpPr>
        <dsp:cNvPr id="0" name=""/>
        <dsp:cNvSpPr/>
      </dsp:nvSpPr>
      <dsp:spPr>
        <a:xfrm>
          <a:off x="4198298" y="1016911"/>
          <a:ext cx="91440" cy="497360"/>
        </a:xfrm>
        <a:custGeom>
          <a:avLst/>
          <a:gdLst/>
          <a:ahLst/>
          <a:cxnLst/>
          <a:rect l="0" t="0" r="0" b="0"/>
          <a:pathLst>
            <a:path>
              <a:moveTo>
                <a:pt x="79220" y="0"/>
              </a:moveTo>
              <a:lnTo>
                <a:pt x="79220" y="497360"/>
              </a:lnTo>
              <a:lnTo>
                <a:pt x="45720" y="4973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0692F-6013-3F4E-97DB-44EEC220B272}">
      <dsp:nvSpPr>
        <dsp:cNvPr id="0" name=""/>
        <dsp:cNvSpPr/>
      </dsp:nvSpPr>
      <dsp:spPr>
        <a:xfrm>
          <a:off x="4887753" y="725268"/>
          <a:ext cx="91440" cy="185833"/>
        </a:xfrm>
        <a:custGeom>
          <a:avLst/>
          <a:gdLst/>
          <a:ahLst/>
          <a:cxnLst/>
          <a:rect l="0" t="0" r="0" b="0"/>
          <a:pathLst>
            <a:path>
              <a:moveTo>
                <a:pt x="79220" y="0"/>
              </a:moveTo>
              <a:lnTo>
                <a:pt x="79220" y="185833"/>
              </a:lnTo>
              <a:lnTo>
                <a:pt x="45720" y="18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A27E7-46D8-C84C-8AB0-4C54BD08DB65}">
      <dsp:nvSpPr>
        <dsp:cNvPr id="0" name=""/>
        <dsp:cNvSpPr/>
      </dsp:nvSpPr>
      <dsp:spPr>
        <a:xfrm>
          <a:off x="3518601" y="433181"/>
          <a:ext cx="1124733" cy="195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33"/>
              </a:lnTo>
              <a:lnTo>
                <a:pt x="1124733" y="195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1A624-21BE-4041-8BFD-401D29EE6C22}">
      <dsp:nvSpPr>
        <dsp:cNvPr id="0" name=""/>
        <dsp:cNvSpPr/>
      </dsp:nvSpPr>
      <dsp:spPr>
        <a:xfrm>
          <a:off x="2572658" y="1215150"/>
          <a:ext cx="91440" cy="328128"/>
        </a:xfrm>
        <a:custGeom>
          <a:avLst/>
          <a:gdLst/>
          <a:ahLst/>
          <a:cxnLst/>
          <a:rect l="0" t="0" r="0" b="0"/>
          <a:pathLst>
            <a:path>
              <a:moveTo>
                <a:pt x="79220" y="0"/>
              </a:moveTo>
              <a:lnTo>
                <a:pt x="79220" y="328128"/>
              </a:lnTo>
              <a:lnTo>
                <a:pt x="45720" y="3281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74EAC-0855-F841-9282-4FBEC5601B49}">
      <dsp:nvSpPr>
        <dsp:cNvPr id="0" name=""/>
        <dsp:cNvSpPr/>
      </dsp:nvSpPr>
      <dsp:spPr>
        <a:xfrm>
          <a:off x="2959662" y="693295"/>
          <a:ext cx="91440" cy="316303"/>
        </a:xfrm>
        <a:custGeom>
          <a:avLst/>
          <a:gdLst/>
          <a:ahLst/>
          <a:cxnLst/>
          <a:rect l="0" t="0" r="0" b="0"/>
          <a:pathLst>
            <a:path>
              <a:moveTo>
                <a:pt x="79220" y="0"/>
              </a:moveTo>
              <a:lnTo>
                <a:pt x="79220" y="316303"/>
              </a:lnTo>
              <a:lnTo>
                <a:pt x="45720" y="3163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11EFE-974F-7A46-8BCA-34020D39CB52}">
      <dsp:nvSpPr>
        <dsp:cNvPr id="0" name=""/>
        <dsp:cNvSpPr/>
      </dsp:nvSpPr>
      <dsp:spPr>
        <a:xfrm>
          <a:off x="3287252" y="433181"/>
          <a:ext cx="231349" cy="179146"/>
        </a:xfrm>
        <a:custGeom>
          <a:avLst/>
          <a:gdLst/>
          <a:ahLst/>
          <a:cxnLst/>
          <a:rect l="0" t="0" r="0" b="0"/>
          <a:pathLst>
            <a:path>
              <a:moveTo>
                <a:pt x="231349" y="0"/>
              </a:moveTo>
              <a:lnTo>
                <a:pt x="231349" y="179146"/>
              </a:lnTo>
              <a:lnTo>
                <a:pt x="0" y="179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5F6C0-53EC-D343-9FA6-FE47D104A7D4}">
      <dsp:nvSpPr>
        <dsp:cNvPr id="0" name=""/>
        <dsp:cNvSpPr/>
      </dsp:nvSpPr>
      <dsp:spPr>
        <a:xfrm>
          <a:off x="3796905" y="145263"/>
          <a:ext cx="2769939" cy="216132"/>
        </a:xfrm>
        <a:custGeom>
          <a:avLst/>
          <a:gdLst/>
          <a:ahLst/>
          <a:cxnLst/>
          <a:rect l="0" t="0" r="0" b="0"/>
          <a:pathLst>
            <a:path>
              <a:moveTo>
                <a:pt x="2769939" y="0"/>
              </a:moveTo>
              <a:lnTo>
                <a:pt x="2769939" y="216132"/>
              </a:lnTo>
              <a:lnTo>
                <a:pt x="0" y="2161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320D0-3A00-B64B-AC9A-78916DBD393F}">
      <dsp:nvSpPr>
        <dsp:cNvPr id="0" name=""/>
        <dsp:cNvSpPr/>
      </dsp:nvSpPr>
      <dsp:spPr>
        <a:xfrm>
          <a:off x="6291245" y="1690"/>
          <a:ext cx="551199" cy="143572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TrueCrypt</a:t>
          </a:r>
        </a:p>
      </dsp:txBody>
      <dsp:txXfrm>
        <a:off x="6291245" y="1690"/>
        <a:ext cx="551199" cy="143572"/>
      </dsp:txXfrm>
    </dsp:sp>
    <dsp:sp modelId="{7953813A-F8AE-F143-94A7-891796960FAF}">
      <dsp:nvSpPr>
        <dsp:cNvPr id="0" name=""/>
        <dsp:cNvSpPr/>
      </dsp:nvSpPr>
      <dsp:spPr>
        <a:xfrm>
          <a:off x="6006618" y="122409"/>
          <a:ext cx="1100016" cy="1706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Has vulnerabilities of severities:</a:t>
          </a:r>
        </a:p>
      </dsp:txBody>
      <dsp:txXfrm>
        <a:off x="6006618" y="122409"/>
        <a:ext cx="1100016" cy="170642"/>
      </dsp:txXfrm>
    </dsp:sp>
    <dsp:sp modelId="{E5AC27F3-FAB6-D04F-89C7-6BE7B52C89C8}">
      <dsp:nvSpPr>
        <dsp:cNvPr id="0" name=""/>
        <dsp:cNvSpPr/>
      </dsp:nvSpPr>
      <dsp:spPr>
        <a:xfrm>
          <a:off x="3240296" y="289609"/>
          <a:ext cx="556609" cy="14357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Informational</a:t>
          </a:r>
        </a:p>
      </dsp:txBody>
      <dsp:txXfrm>
        <a:off x="3240296" y="289609"/>
        <a:ext cx="556609" cy="143572"/>
      </dsp:txXfrm>
    </dsp:sp>
    <dsp:sp modelId="{C519816E-3BDF-9048-B6AA-9E2F8FB31BD1}">
      <dsp:nvSpPr>
        <dsp:cNvPr id="0" name=""/>
        <dsp:cNvSpPr/>
      </dsp:nvSpPr>
      <dsp:spPr>
        <a:xfrm>
          <a:off x="3425507" y="398616"/>
          <a:ext cx="378278" cy="783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Of classes:</a:t>
          </a:r>
        </a:p>
      </dsp:txBody>
      <dsp:txXfrm>
        <a:off x="3425507" y="398616"/>
        <a:ext cx="378278" cy="78309"/>
      </dsp:txXfrm>
    </dsp:sp>
    <dsp:sp modelId="{2A7BBF83-89CE-9740-AA68-9BC7057DE16F}">
      <dsp:nvSpPr>
        <dsp:cNvPr id="0" name=""/>
        <dsp:cNvSpPr/>
      </dsp:nvSpPr>
      <dsp:spPr>
        <a:xfrm>
          <a:off x="2790514" y="531360"/>
          <a:ext cx="496737" cy="161934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2889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" kern="1200" dirty="0"/>
            <a:t>Data validation</a:t>
          </a:r>
        </a:p>
      </dsp:txBody>
      <dsp:txXfrm>
        <a:off x="2790514" y="531360"/>
        <a:ext cx="496737" cy="161934"/>
      </dsp:txXfrm>
    </dsp:sp>
    <dsp:sp modelId="{529AF5BF-162C-1B4A-9F82-8B4A8B702153}">
      <dsp:nvSpPr>
        <dsp:cNvPr id="0" name=""/>
        <dsp:cNvSpPr/>
      </dsp:nvSpPr>
      <dsp:spPr>
        <a:xfrm>
          <a:off x="2940528" y="704691"/>
          <a:ext cx="368974" cy="1218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Is related to:</a:t>
          </a:r>
        </a:p>
      </dsp:txBody>
      <dsp:txXfrm>
        <a:off x="2940528" y="704691"/>
        <a:ext cx="368974" cy="121815"/>
      </dsp:txXfrm>
    </dsp:sp>
    <dsp:sp modelId="{A2F4ECF4-9ABC-7048-B3AE-310C98E93181}">
      <dsp:nvSpPr>
        <dsp:cNvPr id="0" name=""/>
        <dsp:cNvSpPr/>
      </dsp:nvSpPr>
      <dsp:spPr>
        <a:xfrm>
          <a:off x="2298375" y="804046"/>
          <a:ext cx="707007" cy="41110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MountVolume</a:t>
          </a:r>
          <a:r>
            <a:rPr lang="en-GB" sz="700" kern="1200" dirty="0"/>
            <a:t>() device check bypass</a:t>
          </a:r>
        </a:p>
      </dsp:txBody>
      <dsp:txXfrm>
        <a:off x="2298375" y="804046"/>
        <a:ext cx="707007" cy="411104"/>
      </dsp:txXfrm>
    </dsp:sp>
    <dsp:sp modelId="{BEA7C040-1D90-F84D-AFAE-6D2D600A4D56}">
      <dsp:nvSpPr>
        <dsp:cNvPr id="0" name=""/>
        <dsp:cNvSpPr/>
      </dsp:nvSpPr>
      <dsp:spPr>
        <a:xfrm>
          <a:off x="2656988" y="1184641"/>
          <a:ext cx="590735" cy="1955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Due to the factor:</a:t>
          </a:r>
        </a:p>
      </dsp:txBody>
      <dsp:txXfrm>
        <a:off x="2656988" y="1184641"/>
        <a:ext cx="590735" cy="195591"/>
      </dsp:txXfrm>
    </dsp:sp>
    <dsp:sp modelId="{6234B8B9-4ADD-4A43-8A0B-E61FCD9CC0CB}">
      <dsp:nvSpPr>
        <dsp:cNvPr id="0" name=""/>
        <dsp:cNvSpPr/>
      </dsp:nvSpPr>
      <dsp:spPr>
        <a:xfrm>
          <a:off x="1899034" y="1282151"/>
          <a:ext cx="719344" cy="5222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If string starts with '\\device\\', unintended code path will be followed in the function </a:t>
          </a:r>
          <a:r>
            <a:rPr lang="en-GB" sz="600" kern="1200" dirty="0" err="1"/>
            <a:t>TCOpenVolume</a:t>
          </a:r>
          <a:r>
            <a:rPr lang="en-GB" sz="600" kern="1200" dirty="0"/>
            <a:t>()</a:t>
          </a:r>
        </a:p>
      </dsp:txBody>
      <dsp:txXfrm>
        <a:off x="1899034" y="1282151"/>
        <a:ext cx="719344" cy="522255"/>
      </dsp:txXfrm>
    </dsp:sp>
    <dsp:sp modelId="{8A0F4028-A99C-4A43-AFB9-10395DE948B6}">
      <dsp:nvSpPr>
        <dsp:cNvPr id="0" name=""/>
        <dsp:cNvSpPr/>
      </dsp:nvSpPr>
      <dsp:spPr>
        <a:xfrm>
          <a:off x="2175517" y="1583160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175517" y="1583160"/>
        <a:ext cx="249568" cy="47857"/>
      </dsp:txXfrm>
    </dsp:sp>
    <dsp:sp modelId="{9B7C61E6-45D9-B147-9ECF-63497AF5AD27}">
      <dsp:nvSpPr>
        <dsp:cNvPr id="0" name=""/>
        <dsp:cNvSpPr/>
      </dsp:nvSpPr>
      <dsp:spPr>
        <a:xfrm>
          <a:off x="4643334" y="531360"/>
          <a:ext cx="647280" cy="193907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Denial of service (DoS)</a:t>
          </a:r>
        </a:p>
      </dsp:txBody>
      <dsp:txXfrm>
        <a:off x="4643334" y="531360"/>
        <a:ext cx="647280" cy="193907"/>
      </dsp:txXfrm>
    </dsp:sp>
    <dsp:sp modelId="{448A4807-4341-A749-9612-5B65139274D7}">
      <dsp:nvSpPr>
        <dsp:cNvPr id="0" name=""/>
        <dsp:cNvSpPr/>
      </dsp:nvSpPr>
      <dsp:spPr>
        <a:xfrm>
          <a:off x="4892137" y="734127"/>
          <a:ext cx="526978" cy="923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Is related to:</a:t>
          </a:r>
        </a:p>
      </dsp:txBody>
      <dsp:txXfrm>
        <a:off x="4892137" y="734127"/>
        <a:ext cx="526978" cy="92332"/>
      </dsp:txXfrm>
    </dsp:sp>
    <dsp:sp modelId="{B1236DA9-E232-534D-AD2F-53A2E3A1000F}">
      <dsp:nvSpPr>
        <dsp:cNvPr id="0" name=""/>
        <dsp:cNvSpPr/>
      </dsp:nvSpPr>
      <dsp:spPr>
        <a:xfrm>
          <a:off x="3621563" y="805291"/>
          <a:ext cx="1311910" cy="21162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GetWipePassCount</a:t>
          </a:r>
          <a:r>
            <a:rPr lang="en-GB" sz="700" kern="1200" dirty="0"/>
            <a:t>() / </a:t>
          </a:r>
          <a:r>
            <a:rPr lang="en-GB" sz="700" kern="1200" dirty="0" err="1"/>
            <a:t>WipeBuffer</a:t>
          </a:r>
          <a:r>
            <a:rPr lang="en-GB" sz="700" kern="1200" dirty="0"/>
            <a:t>() can cause BSOD</a:t>
          </a:r>
        </a:p>
      </dsp:txBody>
      <dsp:txXfrm>
        <a:off x="3621563" y="805291"/>
        <a:ext cx="1311910" cy="211620"/>
      </dsp:txXfrm>
    </dsp:sp>
    <dsp:sp modelId="{4637DEA3-FF0A-3149-9D67-DB5BFF0699B3}">
      <dsp:nvSpPr>
        <dsp:cNvPr id="0" name=""/>
        <dsp:cNvSpPr/>
      </dsp:nvSpPr>
      <dsp:spPr>
        <a:xfrm>
          <a:off x="4398806" y="979842"/>
          <a:ext cx="604411" cy="1936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Due to the factor:</a:t>
          </a:r>
        </a:p>
      </dsp:txBody>
      <dsp:txXfrm>
        <a:off x="4398806" y="979842"/>
        <a:ext cx="604411" cy="193612"/>
      </dsp:txXfrm>
    </dsp:sp>
    <dsp:sp modelId="{68224E46-7F01-634E-B071-307E4E386A5E}">
      <dsp:nvSpPr>
        <dsp:cNvPr id="0" name=""/>
        <dsp:cNvSpPr/>
      </dsp:nvSpPr>
      <dsp:spPr>
        <a:xfrm>
          <a:off x="3552101" y="1138718"/>
          <a:ext cx="691916" cy="75110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444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" kern="1200" dirty="0"/>
            <a:t>If user-mode caller sends a wipe algorithm to driver not among defined classes, the code executes TC_THROW_FATAL_EXCEPTION, producing a Blue Screen of Death</a:t>
          </a:r>
        </a:p>
      </dsp:txBody>
      <dsp:txXfrm>
        <a:off x="3552101" y="1138718"/>
        <a:ext cx="691916" cy="751108"/>
      </dsp:txXfrm>
    </dsp:sp>
    <dsp:sp modelId="{4DA28971-A64E-E545-B583-AFBEF9D42116}">
      <dsp:nvSpPr>
        <dsp:cNvPr id="0" name=""/>
        <dsp:cNvSpPr/>
      </dsp:nvSpPr>
      <dsp:spPr>
        <a:xfrm>
          <a:off x="3814870" y="1554154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814870" y="1554154"/>
        <a:ext cx="249568" cy="47857"/>
      </dsp:txXfrm>
    </dsp:sp>
    <dsp:sp modelId="{7CDDC6D5-F6D6-964D-8815-91E6FE56A36B}">
      <dsp:nvSpPr>
        <dsp:cNvPr id="0" name=""/>
        <dsp:cNvSpPr/>
      </dsp:nvSpPr>
      <dsp:spPr>
        <a:xfrm>
          <a:off x="2938289" y="1956827"/>
          <a:ext cx="447667" cy="23231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Error reporting</a:t>
          </a:r>
        </a:p>
      </dsp:txBody>
      <dsp:txXfrm>
        <a:off x="2938289" y="1956827"/>
        <a:ext cx="447667" cy="232316"/>
      </dsp:txXfrm>
    </dsp:sp>
    <dsp:sp modelId="{CB1EAF1D-A12E-FC44-8144-43687C8BB593}">
      <dsp:nvSpPr>
        <dsp:cNvPr id="0" name=""/>
        <dsp:cNvSpPr/>
      </dsp:nvSpPr>
      <dsp:spPr>
        <a:xfrm>
          <a:off x="3117791" y="2175155"/>
          <a:ext cx="562766" cy="157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Is related to:</a:t>
          </a:r>
        </a:p>
      </dsp:txBody>
      <dsp:txXfrm>
        <a:off x="3117791" y="2175155"/>
        <a:ext cx="562766" cy="157949"/>
      </dsp:txXfrm>
    </dsp:sp>
    <dsp:sp modelId="{8B78E316-E56C-AA47-9EE7-796F774FB459}">
      <dsp:nvSpPr>
        <dsp:cNvPr id="0" name=""/>
        <dsp:cNvSpPr/>
      </dsp:nvSpPr>
      <dsp:spPr>
        <a:xfrm>
          <a:off x="2408892" y="2282771"/>
          <a:ext cx="706965" cy="31065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EncryptDataUnits</a:t>
          </a:r>
          <a:r>
            <a:rPr lang="en-GB" sz="700" kern="1200" dirty="0"/>
            <a:t>() lacks error handling</a:t>
          </a:r>
        </a:p>
      </dsp:txBody>
      <dsp:txXfrm>
        <a:off x="2408892" y="2282771"/>
        <a:ext cx="706965" cy="310658"/>
      </dsp:txXfrm>
    </dsp:sp>
    <dsp:sp modelId="{373EFD9A-62DE-B54A-A575-BF91416FF41D}">
      <dsp:nvSpPr>
        <dsp:cNvPr id="0" name=""/>
        <dsp:cNvSpPr/>
      </dsp:nvSpPr>
      <dsp:spPr>
        <a:xfrm>
          <a:off x="2724768" y="2570969"/>
          <a:ext cx="732495" cy="1474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Due to the factor:</a:t>
          </a:r>
        </a:p>
      </dsp:txBody>
      <dsp:txXfrm>
        <a:off x="2724768" y="2570969"/>
        <a:ext cx="732495" cy="147483"/>
      </dsp:txXfrm>
    </dsp:sp>
    <dsp:sp modelId="{AF03B03D-7061-1041-933D-D4F60B7773A1}">
      <dsp:nvSpPr>
        <dsp:cNvPr id="0" name=""/>
        <dsp:cNvSpPr/>
      </dsp:nvSpPr>
      <dsp:spPr>
        <a:xfrm>
          <a:off x="1899034" y="2660430"/>
          <a:ext cx="857020" cy="47964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Unexpected OS or hardware, e.g., failing RAM or low-memory situations, cause this function to fail, leading to </a:t>
          </a:r>
          <a:r>
            <a:rPr lang="en-GB" sz="600" kern="1200" dirty="0" err="1"/>
            <a:t>unecrypted</a:t>
          </a:r>
          <a:r>
            <a:rPr lang="en-GB" sz="600" kern="1200" dirty="0"/>
            <a:t> data written to disk</a:t>
          </a:r>
        </a:p>
      </dsp:txBody>
      <dsp:txXfrm>
        <a:off x="1899034" y="2660430"/>
        <a:ext cx="857020" cy="479643"/>
      </dsp:txXfrm>
    </dsp:sp>
    <dsp:sp modelId="{278DFBDE-6AEA-A14E-A166-74D712D7E3F8}">
      <dsp:nvSpPr>
        <dsp:cNvPr id="0" name=""/>
        <dsp:cNvSpPr/>
      </dsp:nvSpPr>
      <dsp:spPr>
        <a:xfrm>
          <a:off x="2244355" y="2940133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44355" y="2940133"/>
        <a:ext cx="249568" cy="47857"/>
      </dsp:txXfrm>
    </dsp:sp>
    <dsp:sp modelId="{C9E8D392-1912-2E4F-AA07-99C45A164D50}">
      <dsp:nvSpPr>
        <dsp:cNvPr id="0" name=""/>
        <dsp:cNvSpPr/>
      </dsp:nvSpPr>
      <dsp:spPr>
        <a:xfrm>
          <a:off x="8483625" y="289609"/>
          <a:ext cx="277298" cy="14357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Low</a:t>
          </a:r>
        </a:p>
      </dsp:txBody>
      <dsp:txXfrm>
        <a:off x="8483625" y="289609"/>
        <a:ext cx="277298" cy="143572"/>
      </dsp:txXfrm>
    </dsp:sp>
    <dsp:sp modelId="{2EF084A0-58D6-EE4A-9F28-8A4CBCC45C27}">
      <dsp:nvSpPr>
        <dsp:cNvPr id="0" name=""/>
        <dsp:cNvSpPr/>
      </dsp:nvSpPr>
      <dsp:spPr>
        <a:xfrm>
          <a:off x="8468483" y="387318"/>
          <a:ext cx="390771" cy="757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Of classes:</a:t>
          </a:r>
        </a:p>
      </dsp:txBody>
      <dsp:txXfrm>
        <a:off x="8468483" y="387318"/>
        <a:ext cx="390771" cy="75773"/>
      </dsp:txXfrm>
    </dsp:sp>
    <dsp:sp modelId="{7D1B989A-51C5-A44D-B446-7A0D02849422}">
      <dsp:nvSpPr>
        <dsp:cNvPr id="0" name=""/>
        <dsp:cNvSpPr/>
      </dsp:nvSpPr>
      <dsp:spPr>
        <a:xfrm>
          <a:off x="7417682" y="530092"/>
          <a:ext cx="385155" cy="14357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Data exposure</a:t>
          </a:r>
        </a:p>
      </dsp:txBody>
      <dsp:txXfrm>
        <a:off x="7417682" y="530092"/>
        <a:ext cx="385155" cy="143572"/>
      </dsp:txXfrm>
    </dsp:sp>
    <dsp:sp modelId="{7FF5D90C-044E-8C4D-8BBC-2D667C841FE8}">
      <dsp:nvSpPr>
        <dsp:cNvPr id="0" name=""/>
        <dsp:cNvSpPr/>
      </dsp:nvSpPr>
      <dsp:spPr>
        <a:xfrm>
          <a:off x="7528583" y="706667"/>
          <a:ext cx="442539" cy="1140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Is related to:</a:t>
          </a:r>
        </a:p>
      </dsp:txBody>
      <dsp:txXfrm>
        <a:off x="7528583" y="706667"/>
        <a:ext cx="442539" cy="114037"/>
      </dsp:txXfrm>
    </dsp:sp>
    <dsp:sp modelId="{14970D34-306E-E44F-8F1D-3A03ACA9F9A8}">
      <dsp:nvSpPr>
        <dsp:cNvPr id="0" name=""/>
        <dsp:cNvSpPr/>
      </dsp:nvSpPr>
      <dsp:spPr>
        <a:xfrm>
          <a:off x="7063696" y="789708"/>
          <a:ext cx="548207" cy="47555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TC_IOCTL_GET_SYSTEM_DRIVE_DUMP_CONFIG kernel pointer disclosure</a:t>
          </a:r>
        </a:p>
      </dsp:txBody>
      <dsp:txXfrm>
        <a:off x="7063696" y="789708"/>
        <a:ext cx="548207" cy="475555"/>
      </dsp:txXfrm>
    </dsp:sp>
    <dsp:sp modelId="{86A5983A-A9D1-064B-A9C7-FF92AB84F43D}">
      <dsp:nvSpPr>
        <dsp:cNvPr id="0" name=""/>
        <dsp:cNvSpPr/>
      </dsp:nvSpPr>
      <dsp:spPr>
        <a:xfrm>
          <a:off x="7264516" y="1234213"/>
          <a:ext cx="402079" cy="1405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Due to the factor:</a:t>
          </a:r>
        </a:p>
      </dsp:txBody>
      <dsp:txXfrm>
        <a:off x="7264516" y="1234213"/>
        <a:ext cx="402079" cy="140526"/>
      </dsp:txXfrm>
    </dsp:sp>
    <dsp:sp modelId="{86FCE30D-FD47-9C48-BA52-589B92C99178}">
      <dsp:nvSpPr>
        <dsp:cNvPr id="0" name=""/>
        <dsp:cNvSpPr/>
      </dsp:nvSpPr>
      <dsp:spPr>
        <a:xfrm>
          <a:off x="6641940" y="1332264"/>
          <a:ext cx="662359" cy="45879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Attacker uses kernel pointer disclosure to learn where </a:t>
          </a:r>
          <a:r>
            <a:rPr lang="en-GB" sz="600" kern="1200" dirty="0" err="1"/>
            <a:t>BootDriveFilterExtension</a:t>
          </a:r>
          <a:r>
            <a:rPr lang="en-GB" sz="600" kern="1200" dirty="0"/>
            <a:t> is</a:t>
          </a:r>
        </a:p>
      </dsp:txBody>
      <dsp:txXfrm>
        <a:off x="6641940" y="1332264"/>
        <a:ext cx="662359" cy="458790"/>
      </dsp:txXfrm>
    </dsp:sp>
    <dsp:sp modelId="{FB9270BD-EDCD-ED4C-AD04-CDFE873DAB84}">
      <dsp:nvSpPr>
        <dsp:cNvPr id="0" name=""/>
        <dsp:cNvSpPr/>
      </dsp:nvSpPr>
      <dsp:spPr>
        <a:xfrm>
          <a:off x="6889930" y="1601541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89930" y="1601541"/>
        <a:ext cx="249568" cy="47857"/>
      </dsp:txXfrm>
    </dsp:sp>
    <dsp:sp modelId="{A387850C-9C8A-B447-AFC2-A3C7D31F8EEC}">
      <dsp:nvSpPr>
        <dsp:cNvPr id="0" name=""/>
        <dsp:cNvSpPr/>
      </dsp:nvSpPr>
      <dsp:spPr>
        <a:xfrm>
          <a:off x="8026147" y="789708"/>
          <a:ext cx="541513" cy="279077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TC_IOCTL_OPEN_TEST multiple issues</a:t>
          </a:r>
        </a:p>
      </dsp:txBody>
      <dsp:txXfrm>
        <a:off x="8026147" y="789708"/>
        <a:ext cx="541513" cy="279077"/>
      </dsp:txXfrm>
    </dsp:sp>
    <dsp:sp modelId="{D21758F9-EDC1-2E4D-8EED-A7492E8316CF}">
      <dsp:nvSpPr>
        <dsp:cNvPr id="0" name=""/>
        <dsp:cNvSpPr/>
      </dsp:nvSpPr>
      <dsp:spPr>
        <a:xfrm>
          <a:off x="7970500" y="1031572"/>
          <a:ext cx="583740" cy="1261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Due to the factor:</a:t>
          </a:r>
        </a:p>
      </dsp:txBody>
      <dsp:txXfrm>
        <a:off x="7970500" y="1031572"/>
        <a:ext cx="583740" cy="126186"/>
      </dsp:txXfrm>
    </dsp:sp>
    <dsp:sp modelId="{1C104961-E284-6E42-BDC3-87289454DA73}">
      <dsp:nvSpPr>
        <dsp:cNvPr id="0" name=""/>
        <dsp:cNvSpPr/>
      </dsp:nvSpPr>
      <dsp:spPr>
        <a:xfrm>
          <a:off x="7678904" y="1135787"/>
          <a:ext cx="615853" cy="34844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Attacker exploits it to gain low-level info on previously </a:t>
          </a:r>
          <a:r>
            <a:rPr lang="en-GB" sz="600" kern="1200" dirty="0" err="1"/>
            <a:t>unaccessible</a:t>
          </a:r>
          <a:r>
            <a:rPr lang="en-GB" sz="600" kern="1200" dirty="0"/>
            <a:t> files</a:t>
          </a:r>
        </a:p>
      </dsp:txBody>
      <dsp:txXfrm>
        <a:off x="7678904" y="1135787"/>
        <a:ext cx="615853" cy="348440"/>
      </dsp:txXfrm>
    </dsp:sp>
    <dsp:sp modelId="{496D66D0-8F9D-9240-B0B4-49FA193CCEE0}">
      <dsp:nvSpPr>
        <dsp:cNvPr id="0" name=""/>
        <dsp:cNvSpPr/>
      </dsp:nvSpPr>
      <dsp:spPr>
        <a:xfrm>
          <a:off x="7903641" y="1349888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03641" y="1349888"/>
        <a:ext cx="249568" cy="47857"/>
      </dsp:txXfrm>
    </dsp:sp>
    <dsp:sp modelId="{0CA00F55-A0ED-D54C-B984-7CC4137A55B3}">
      <dsp:nvSpPr>
        <dsp:cNvPr id="0" name=""/>
        <dsp:cNvSpPr/>
      </dsp:nvSpPr>
      <dsp:spPr>
        <a:xfrm>
          <a:off x="9449219" y="530092"/>
          <a:ext cx="843745" cy="21771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Data validation</a:t>
          </a:r>
        </a:p>
      </dsp:txBody>
      <dsp:txXfrm>
        <a:off x="9449219" y="530092"/>
        <a:ext cx="843745" cy="217712"/>
      </dsp:txXfrm>
    </dsp:sp>
    <dsp:sp modelId="{7E815686-12AA-474D-BA13-20AC06A11B18}">
      <dsp:nvSpPr>
        <dsp:cNvPr id="0" name=""/>
        <dsp:cNvSpPr/>
      </dsp:nvSpPr>
      <dsp:spPr>
        <a:xfrm>
          <a:off x="9661157" y="670361"/>
          <a:ext cx="515133" cy="1010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Is related to:</a:t>
          </a:r>
        </a:p>
      </dsp:txBody>
      <dsp:txXfrm>
        <a:off x="9661157" y="670361"/>
        <a:ext cx="515133" cy="101020"/>
      </dsp:txXfrm>
    </dsp:sp>
    <dsp:sp modelId="{A3873179-3F50-5B41-B84D-834EA1202744}">
      <dsp:nvSpPr>
        <dsp:cNvPr id="0" name=""/>
        <dsp:cNvSpPr/>
      </dsp:nvSpPr>
      <dsp:spPr>
        <a:xfrm>
          <a:off x="9145288" y="820269"/>
          <a:ext cx="654398" cy="32009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IOCTL_DISK_VERIFY integer overflow</a:t>
          </a:r>
        </a:p>
      </dsp:txBody>
      <dsp:txXfrm>
        <a:off x="9145288" y="820269"/>
        <a:ext cx="654398" cy="320090"/>
      </dsp:txXfrm>
    </dsp:sp>
    <dsp:sp modelId="{5ABA847A-EF90-774C-943C-F7D950DF17D7}">
      <dsp:nvSpPr>
        <dsp:cNvPr id="0" name=""/>
        <dsp:cNvSpPr/>
      </dsp:nvSpPr>
      <dsp:spPr>
        <a:xfrm>
          <a:off x="9255911" y="1084797"/>
          <a:ext cx="647020" cy="1367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Due to the factor:</a:t>
          </a:r>
        </a:p>
      </dsp:txBody>
      <dsp:txXfrm>
        <a:off x="9255911" y="1084797"/>
        <a:ext cx="647020" cy="136767"/>
      </dsp:txXfrm>
    </dsp:sp>
    <dsp:sp modelId="{3FED1C74-FEC7-1042-BB14-924D974870DA}">
      <dsp:nvSpPr>
        <dsp:cNvPr id="0" name=""/>
        <dsp:cNvSpPr/>
      </dsp:nvSpPr>
      <dsp:spPr>
        <a:xfrm>
          <a:off x="8697369" y="1207361"/>
          <a:ext cx="760570" cy="4437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Attacker repeatedly calls it with malicious values, thus leading to DoS or other issues in the code</a:t>
          </a:r>
        </a:p>
      </dsp:txBody>
      <dsp:txXfrm>
        <a:off x="8697369" y="1207361"/>
        <a:ext cx="760570" cy="443755"/>
      </dsp:txXfrm>
    </dsp:sp>
    <dsp:sp modelId="{DF49758B-2D50-8941-84E7-09604D43B58D}">
      <dsp:nvSpPr>
        <dsp:cNvPr id="0" name=""/>
        <dsp:cNvSpPr/>
      </dsp:nvSpPr>
      <dsp:spPr>
        <a:xfrm>
          <a:off x="8994465" y="1469120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994465" y="1469120"/>
        <a:ext cx="249568" cy="47857"/>
      </dsp:txXfrm>
    </dsp:sp>
    <dsp:sp modelId="{397F8D9B-0DDC-D54F-AC9C-5DB1102DF5E0}">
      <dsp:nvSpPr>
        <dsp:cNvPr id="0" name=""/>
        <dsp:cNvSpPr/>
      </dsp:nvSpPr>
      <dsp:spPr>
        <a:xfrm>
          <a:off x="7235035" y="1858055"/>
          <a:ext cx="350208" cy="34314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Denial of service (DoS)</a:t>
          </a:r>
        </a:p>
      </dsp:txBody>
      <dsp:txXfrm>
        <a:off x="7235035" y="1858055"/>
        <a:ext cx="350208" cy="343148"/>
      </dsp:txXfrm>
    </dsp:sp>
    <dsp:sp modelId="{6D0F8274-BC1A-A248-8010-D8D4113197C2}">
      <dsp:nvSpPr>
        <dsp:cNvPr id="0" name=""/>
        <dsp:cNvSpPr/>
      </dsp:nvSpPr>
      <dsp:spPr>
        <a:xfrm>
          <a:off x="7334732" y="2172060"/>
          <a:ext cx="399166" cy="1557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Is related to:</a:t>
          </a:r>
        </a:p>
      </dsp:txBody>
      <dsp:txXfrm>
        <a:off x="7334732" y="2172060"/>
        <a:ext cx="399166" cy="155706"/>
      </dsp:txXfrm>
    </dsp:sp>
    <dsp:sp modelId="{30DB9FA4-25B8-0146-8B24-24564EC359A2}">
      <dsp:nvSpPr>
        <dsp:cNvPr id="0" name=""/>
        <dsp:cNvSpPr/>
      </dsp:nvSpPr>
      <dsp:spPr>
        <a:xfrm>
          <a:off x="6827255" y="2248785"/>
          <a:ext cx="537381" cy="3533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 err="1"/>
            <a:t>MainThreadProc</a:t>
          </a:r>
          <a:r>
            <a:rPr lang="en-GB" sz="700" kern="1200" dirty="0"/>
            <a:t>() integer overflow</a:t>
          </a:r>
        </a:p>
      </dsp:txBody>
      <dsp:txXfrm>
        <a:off x="6827255" y="2248785"/>
        <a:ext cx="537381" cy="353345"/>
      </dsp:txXfrm>
    </dsp:sp>
    <dsp:sp modelId="{2423482F-4ABD-B548-8CF4-42A0E65CBC25}">
      <dsp:nvSpPr>
        <dsp:cNvPr id="0" name=""/>
        <dsp:cNvSpPr/>
      </dsp:nvSpPr>
      <dsp:spPr>
        <a:xfrm>
          <a:off x="7036179" y="2563380"/>
          <a:ext cx="492482" cy="1527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Due to the factor:</a:t>
          </a:r>
        </a:p>
      </dsp:txBody>
      <dsp:txXfrm>
        <a:off x="7036179" y="2563380"/>
        <a:ext cx="492482" cy="152737"/>
      </dsp:txXfrm>
    </dsp:sp>
    <dsp:sp modelId="{427453BB-7E3C-3B46-BDC8-5B170EC7C625}">
      <dsp:nvSpPr>
        <dsp:cNvPr id="0" name=""/>
        <dsp:cNvSpPr/>
      </dsp:nvSpPr>
      <dsp:spPr>
        <a:xfrm>
          <a:off x="6641940" y="2688550"/>
          <a:ext cx="455972" cy="46738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202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Attacker sends a read request to overflow unsigned integer</a:t>
          </a:r>
        </a:p>
      </dsp:txBody>
      <dsp:txXfrm>
        <a:off x="6641940" y="2688550"/>
        <a:ext cx="455972" cy="467389"/>
      </dsp:txXfrm>
    </dsp:sp>
    <dsp:sp modelId="{D769D55F-2C29-C144-83A2-6B554533F263}">
      <dsp:nvSpPr>
        <dsp:cNvPr id="0" name=""/>
        <dsp:cNvSpPr/>
      </dsp:nvSpPr>
      <dsp:spPr>
        <a:xfrm>
          <a:off x="6786736" y="2962126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786736" y="2962126"/>
        <a:ext cx="249568" cy="47857"/>
      </dsp:txXfrm>
    </dsp:sp>
    <dsp:sp modelId="{C2D03C0A-F316-3B48-B1DB-A8A60E679220}">
      <dsp:nvSpPr>
        <dsp:cNvPr id="0" name=""/>
        <dsp:cNvSpPr/>
      </dsp:nvSpPr>
      <dsp:spPr>
        <a:xfrm>
          <a:off x="3555597" y="3222940"/>
          <a:ext cx="517549" cy="17881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Medium</a:t>
          </a:r>
        </a:p>
      </dsp:txBody>
      <dsp:txXfrm>
        <a:off x="3555597" y="3222940"/>
        <a:ext cx="517549" cy="178811"/>
      </dsp:txXfrm>
    </dsp:sp>
    <dsp:sp modelId="{498EA433-4437-8C42-A50C-8281D5DEC7DF}">
      <dsp:nvSpPr>
        <dsp:cNvPr id="0" name=""/>
        <dsp:cNvSpPr/>
      </dsp:nvSpPr>
      <dsp:spPr>
        <a:xfrm>
          <a:off x="3590241" y="3409812"/>
          <a:ext cx="500698" cy="1633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Of classes</a:t>
          </a:r>
        </a:p>
      </dsp:txBody>
      <dsp:txXfrm>
        <a:off x="3590241" y="3409812"/>
        <a:ext cx="500698" cy="163345"/>
      </dsp:txXfrm>
    </dsp:sp>
    <dsp:sp modelId="{3CD2EC66-FC2B-2345-AF1F-9B1F85FBBE2E}">
      <dsp:nvSpPr>
        <dsp:cNvPr id="0" name=""/>
        <dsp:cNvSpPr/>
      </dsp:nvSpPr>
      <dsp:spPr>
        <a:xfrm>
          <a:off x="2529277" y="3524829"/>
          <a:ext cx="599612" cy="18596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Cryptography</a:t>
          </a:r>
        </a:p>
      </dsp:txBody>
      <dsp:txXfrm>
        <a:off x="2529277" y="3524829"/>
        <a:ext cx="599612" cy="185963"/>
      </dsp:txXfrm>
    </dsp:sp>
    <dsp:sp modelId="{FAD8BEB7-24BF-6E47-B78A-2FC8BA77FC8E}">
      <dsp:nvSpPr>
        <dsp:cNvPr id="0" name=""/>
        <dsp:cNvSpPr/>
      </dsp:nvSpPr>
      <dsp:spPr>
        <a:xfrm>
          <a:off x="2668837" y="3667554"/>
          <a:ext cx="526698" cy="1203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Is related to:</a:t>
          </a:r>
        </a:p>
      </dsp:txBody>
      <dsp:txXfrm>
        <a:off x="2668837" y="3667554"/>
        <a:ext cx="526698" cy="120398"/>
      </dsp:txXfrm>
    </dsp:sp>
    <dsp:sp modelId="{6FD1913F-28B6-C449-8068-21C1AC74FAF5}">
      <dsp:nvSpPr>
        <dsp:cNvPr id="0" name=""/>
        <dsp:cNvSpPr/>
      </dsp:nvSpPr>
      <dsp:spPr>
        <a:xfrm>
          <a:off x="1899034" y="3808821"/>
          <a:ext cx="878732" cy="27757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2889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" kern="1200" dirty="0"/>
            <a:t>Weak volume header key derivation algorithm</a:t>
          </a:r>
        </a:p>
      </dsp:txBody>
      <dsp:txXfrm>
        <a:off x="1899034" y="3808821"/>
        <a:ext cx="878732" cy="277574"/>
      </dsp:txXfrm>
    </dsp:sp>
    <dsp:sp modelId="{C91A34FB-1A67-F24A-9FCE-405C935A4401}">
      <dsp:nvSpPr>
        <dsp:cNvPr id="0" name=""/>
        <dsp:cNvSpPr/>
      </dsp:nvSpPr>
      <dsp:spPr>
        <a:xfrm>
          <a:off x="1947013" y="4063855"/>
          <a:ext cx="793280" cy="1085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Due to the factors:</a:t>
          </a:r>
        </a:p>
      </dsp:txBody>
      <dsp:txXfrm>
        <a:off x="1947013" y="4063855"/>
        <a:ext cx="793280" cy="108529"/>
      </dsp:txXfrm>
    </dsp:sp>
    <dsp:sp modelId="{744430F2-9CA8-FC48-9899-793EBBC9C15B}">
      <dsp:nvSpPr>
        <dsp:cNvPr id="0" name=""/>
        <dsp:cNvSpPr/>
      </dsp:nvSpPr>
      <dsp:spPr>
        <a:xfrm>
          <a:off x="1937206" y="4153396"/>
          <a:ext cx="367694" cy="462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Attacker captures encrypted volume</a:t>
          </a:r>
        </a:p>
      </dsp:txBody>
      <dsp:txXfrm>
        <a:off x="1937206" y="4153396"/>
        <a:ext cx="367694" cy="462647"/>
      </dsp:txXfrm>
    </dsp:sp>
    <dsp:sp modelId="{3873BFF0-60E5-BA4B-A2DA-C60B139659E9}">
      <dsp:nvSpPr>
        <dsp:cNvPr id="0" name=""/>
        <dsp:cNvSpPr/>
      </dsp:nvSpPr>
      <dsp:spPr>
        <a:xfrm>
          <a:off x="2037863" y="4424601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37863" y="4424601"/>
        <a:ext cx="249568" cy="47857"/>
      </dsp:txXfrm>
    </dsp:sp>
    <dsp:sp modelId="{BB787D91-6D27-4042-8DD7-0B30FE8CD20D}">
      <dsp:nvSpPr>
        <dsp:cNvPr id="0" name=""/>
        <dsp:cNvSpPr/>
      </dsp:nvSpPr>
      <dsp:spPr>
        <a:xfrm>
          <a:off x="2371901" y="4153396"/>
          <a:ext cx="426251" cy="476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Offline brute-force and/or dictionary attack</a:t>
          </a:r>
        </a:p>
      </dsp:txBody>
      <dsp:txXfrm>
        <a:off x="2371901" y="4153396"/>
        <a:ext cx="426251" cy="476767"/>
      </dsp:txXfrm>
    </dsp:sp>
    <dsp:sp modelId="{A011C437-7DA6-824F-8BEC-4B2EEF28E449}">
      <dsp:nvSpPr>
        <dsp:cNvPr id="0" name=""/>
        <dsp:cNvSpPr/>
      </dsp:nvSpPr>
      <dsp:spPr>
        <a:xfrm>
          <a:off x="2501837" y="4431661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01837" y="4431661"/>
        <a:ext cx="249568" cy="47857"/>
      </dsp:txXfrm>
    </dsp:sp>
    <dsp:sp modelId="{428458B3-CD78-4846-AC00-F340A0BFF8CC}">
      <dsp:nvSpPr>
        <dsp:cNvPr id="0" name=""/>
        <dsp:cNvSpPr/>
      </dsp:nvSpPr>
      <dsp:spPr>
        <a:xfrm>
          <a:off x="4744008" y="3524829"/>
          <a:ext cx="656394" cy="16946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Data exposure</a:t>
          </a:r>
        </a:p>
      </dsp:txBody>
      <dsp:txXfrm>
        <a:off x="4744008" y="3524829"/>
        <a:ext cx="656394" cy="169461"/>
      </dsp:txXfrm>
    </dsp:sp>
    <dsp:sp modelId="{6F24492F-7C18-2E40-AEB6-9E1844E5F02F}">
      <dsp:nvSpPr>
        <dsp:cNvPr id="0" name=""/>
        <dsp:cNvSpPr/>
      </dsp:nvSpPr>
      <dsp:spPr>
        <a:xfrm>
          <a:off x="4865125" y="3643143"/>
          <a:ext cx="497352" cy="112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Is related to:</a:t>
          </a:r>
        </a:p>
      </dsp:txBody>
      <dsp:txXfrm>
        <a:off x="4865125" y="3643143"/>
        <a:ext cx="497352" cy="112419"/>
      </dsp:txXfrm>
    </dsp:sp>
    <dsp:sp modelId="{7A33BD58-D352-B74B-A52B-8C735DF5486D}">
      <dsp:nvSpPr>
        <dsp:cNvPr id="0" name=""/>
        <dsp:cNvSpPr/>
      </dsp:nvSpPr>
      <dsp:spPr>
        <a:xfrm>
          <a:off x="3936630" y="3796580"/>
          <a:ext cx="877717" cy="39181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Sensitive information might be paged out from kernel stacks</a:t>
          </a:r>
        </a:p>
      </dsp:txBody>
      <dsp:txXfrm>
        <a:off x="3936630" y="3796580"/>
        <a:ext cx="877717" cy="391816"/>
      </dsp:txXfrm>
    </dsp:sp>
    <dsp:sp modelId="{1D29BFEF-CEBF-BD4F-BA41-77CAFF0F0D26}">
      <dsp:nvSpPr>
        <dsp:cNvPr id="0" name=""/>
        <dsp:cNvSpPr/>
      </dsp:nvSpPr>
      <dsp:spPr>
        <a:xfrm>
          <a:off x="3978482" y="4124524"/>
          <a:ext cx="861823" cy="1376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Due to the factors:</a:t>
          </a:r>
        </a:p>
      </dsp:txBody>
      <dsp:txXfrm>
        <a:off x="3978482" y="4124524"/>
        <a:ext cx="861823" cy="137690"/>
      </dsp:txXfrm>
    </dsp:sp>
    <dsp:sp modelId="{DFBFA38E-DC2C-1442-A44A-1DF0F193B567}">
      <dsp:nvSpPr>
        <dsp:cNvPr id="0" name=""/>
        <dsp:cNvSpPr/>
      </dsp:nvSpPr>
      <dsp:spPr>
        <a:xfrm>
          <a:off x="3864457" y="4255398"/>
          <a:ext cx="494355" cy="705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Attacker creates low-memory situation on user's machine</a:t>
          </a:r>
        </a:p>
      </dsp:txBody>
      <dsp:txXfrm>
        <a:off x="3864457" y="4255398"/>
        <a:ext cx="494355" cy="705972"/>
      </dsp:txXfrm>
    </dsp:sp>
    <dsp:sp modelId="{E777984F-A57C-4A41-A026-639D0E47D6F2}">
      <dsp:nvSpPr>
        <dsp:cNvPr id="0" name=""/>
        <dsp:cNvSpPr/>
      </dsp:nvSpPr>
      <dsp:spPr>
        <a:xfrm>
          <a:off x="4028445" y="4648265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28445" y="4648265"/>
        <a:ext cx="249568" cy="47857"/>
      </dsp:txXfrm>
    </dsp:sp>
    <dsp:sp modelId="{6FA45D75-9051-1C4B-BCEB-1BFBFCFE33FA}">
      <dsp:nvSpPr>
        <dsp:cNvPr id="0" name=""/>
        <dsp:cNvSpPr/>
      </dsp:nvSpPr>
      <dsp:spPr>
        <a:xfrm>
          <a:off x="4425813" y="4255398"/>
          <a:ext cx="612892" cy="536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Attacker gains access to disk and extracts key from page file</a:t>
          </a:r>
        </a:p>
      </dsp:txBody>
      <dsp:txXfrm>
        <a:off x="4425813" y="4255398"/>
        <a:ext cx="612892" cy="536322"/>
      </dsp:txXfrm>
    </dsp:sp>
    <dsp:sp modelId="{81F12033-B1AF-4D4B-8E09-893F529F84FF}">
      <dsp:nvSpPr>
        <dsp:cNvPr id="0" name=""/>
        <dsp:cNvSpPr/>
      </dsp:nvSpPr>
      <dsp:spPr>
        <a:xfrm>
          <a:off x="4649070" y="4563440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649070" y="4563440"/>
        <a:ext cx="249568" cy="47857"/>
      </dsp:txXfrm>
    </dsp:sp>
    <dsp:sp modelId="{2C51FAA6-1A8D-8A49-B67D-097C7C0652B6}">
      <dsp:nvSpPr>
        <dsp:cNvPr id="0" name=""/>
        <dsp:cNvSpPr/>
      </dsp:nvSpPr>
      <dsp:spPr>
        <a:xfrm>
          <a:off x="5358696" y="3796580"/>
          <a:ext cx="1121354" cy="29647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2889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" kern="1200" dirty="0"/>
            <a:t>Windows kernel driver uses </a:t>
          </a:r>
          <a:r>
            <a:rPr lang="en-GB" sz="650" kern="1200" dirty="0" err="1"/>
            <a:t>memset</a:t>
          </a:r>
          <a:r>
            <a:rPr lang="en-GB" sz="650" kern="1200" dirty="0"/>
            <a:t>() to clear sensitive data</a:t>
          </a:r>
        </a:p>
      </dsp:txBody>
      <dsp:txXfrm>
        <a:off x="5358696" y="3796580"/>
        <a:ext cx="1121354" cy="296470"/>
      </dsp:txXfrm>
    </dsp:sp>
    <dsp:sp modelId="{830BF7AF-93F0-A444-B347-119FE37FA4C4}">
      <dsp:nvSpPr>
        <dsp:cNvPr id="0" name=""/>
        <dsp:cNvSpPr/>
      </dsp:nvSpPr>
      <dsp:spPr>
        <a:xfrm>
          <a:off x="5575364" y="4040307"/>
          <a:ext cx="731556" cy="14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Due to the factors:</a:t>
          </a:r>
        </a:p>
      </dsp:txBody>
      <dsp:txXfrm>
        <a:off x="5575364" y="4040307"/>
        <a:ext cx="731556" cy="140869"/>
      </dsp:txXfrm>
    </dsp:sp>
    <dsp:sp modelId="{6E0F42D1-BF1D-4C4F-8781-11E38BF32390}">
      <dsp:nvSpPr>
        <dsp:cNvPr id="0" name=""/>
        <dsp:cNvSpPr/>
      </dsp:nvSpPr>
      <dsp:spPr>
        <a:xfrm>
          <a:off x="5105706" y="4160051"/>
          <a:ext cx="481630" cy="63293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Attacker creates low-memory situation on user's machine</a:t>
          </a:r>
        </a:p>
      </dsp:txBody>
      <dsp:txXfrm>
        <a:off x="5105706" y="4160051"/>
        <a:ext cx="481630" cy="632931"/>
      </dsp:txXfrm>
    </dsp:sp>
    <dsp:sp modelId="{25D83F01-F0FB-8D48-AEF2-45E3BCD35C69}">
      <dsp:nvSpPr>
        <dsp:cNvPr id="0" name=""/>
        <dsp:cNvSpPr/>
      </dsp:nvSpPr>
      <dsp:spPr>
        <a:xfrm>
          <a:off x="5263332" y="4516398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263332" y="4516398"/>
        <a:ext cx="249568" cy="47857"/>
      </dsp:txXfrm>
    </dsp:sp>
    <dsp:sp modelId="{4E541822-197C-7E4E-812F-CEB9539CB705}">
      <dsp:nvSpPr>
        <dsp:cNvPr id="0" name=""/>
        <dsp:cNvSpPr/>
      </dsp:nvSpPr>
      <dsp:spPr>
        <a:xfrm>
          <a:off x="5952874" y="4160051"/>
          <a:ext cx="622065" cy="52691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Key data are not wiped and are paged out to the unencrypted system disk</a:t>
          </a:r>
        </a:p>
      </dsp:txBody>
      <dsp:txXfrm>
        <a:off x="5952874" y="4160051"/>
        <a:ext cx="622065" cy="526910"/>
      </dsp:txXfrm>
    </dsp:sp>
    <dsp:sp modelId="{BDC0BE9D-ADF1-1643-A394-4B648708705B}">
      <dsp:nvSpPr>
        <dsp:cNvPr id="0" name=""/>
        <dsp:cNvSpPr/>
      </dsp:nvSpPr>
      <dsp:spPr>
        <a:xfrm>
          <a:off x="6180717" y="4463388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180717" y="4463388"/>
        <a:ext cx="249568" cy="47857"/>
      </dsp:txXfrm>
    </dsp:sp>
    <dsp:sp modelId="{136FB73B-4BD5-944B-A22F-2D1CF6C69EA7}">
      <dsp:nvSpPr>
        <dsp:cNvPr id="0" name=""/>
        <dsp:cNvSpPr/>
      </dsp:nvSpPr>
      <dsp:spPr>
        <a:xfrm>
          <a:off x="5105706" y="4859983"/>
          <a:ext cx="780166" cy="41185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Attacker gains access to disk and extracts key from page file</a:t>
          </a:r>
        </a:p>
      </dsp:txBody>
      <dsp:txXfrm>
        <a:off x="5105706" y="4859983"/>
        <a:ext cx="780166" cy="411856"/>
      </dsp:txXfrm>
    </dsp:sp>
    <dsp:sp modelId="{62250DE9-4A3E-B944-8F17-DE5324FFA7E4}">
      <dsp:nvSpPr>
        <dsp:cNvPr id="0" name=""/>
        <dsp:cNvSpPr/>
      </dsp:nvSpPr>
      <dsp:spPr>
        <a:xfrm>
          <a:off x="5412600" y="5105793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12600" y="5105793"/>
        <a:ext cx="249568" cy="47857"/>
      </dsp:txXfrm>
    </dsp:sp>
    <dsp:sp modelId="{13972952-1A90-1F47-AD0D-92DDC4B31568}">
      <dsp:nvSpPr>
        <dsp:cNvPr id="0" name=""/>
        <dsp:cNvSpPr/>
      </dsp:nvSpPr>
      <dsp:spPr>
        <a:xfrm>
          <a:off x="3218999" y="5352285"/>
          <a:ext cx="578457" cy="11668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Data validation</a:t>
          </a:r>
        </a:p>
      </dsp:txBody>
      <dsp:txXfrm>
        <a:off x="3218999" y="5352285"/>
        <a:ext cx="578457" cy="116682"/>
      </dsp:txXfrm>
    </dsp:sp>
    <dsp:sp modelId="{CC124A6D-8251-2142-A0D1-00CB07D540F4}">
      <dsp:nvSpPr>
        <dsp:cNvPr id="0" name=""/>
        <dsp:cNvSpPr/>
      </dsp:nvSpPr>
      <dsp:spPr>
        <a:xfrm>
          <a:off x="3345074" y="5460732"/>
          <a:ext cx="368247" cy="2061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Is related to:</a:t>
          </a:r>
        </a:p>
      </dsp:txBody>
      <dsp:txXfrm>
        <a:off x="3345074" y="5460732"/>
        <a:ext cx="368247" cy="206155"/>
      </dsp:txXfrm>
    </dsp:sp>
    <dsp:sp modelId="{B29AAFD5-E378-D14A-9E23-4AD61B24EF5E}">
      <dsp:nvSpPr>
        <dsp:cNvPr id="0" name=""/>
        <dsp:cNvSpPr/>
      </dsp:nvSpPr>
      <dsp:spPr>
        <a:xfrm>
          <a:off x="2115433" y="5644515"/>
          <a:ext cx="1110398" cy="2857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Multiple issues in the bootloader decompressor</a:t>
          </a:r>
        </a:p>
      </dsp:txBody>
      <dsp:txXfrm>
        <a:off x="2115433" y="5644515"/>
        <a:ext cx="1110398" cy="285700"/>
      </dsp:txXfrm>
    </dsp:sp>
    <dsp:sp modelId="{FA4251B2-D675-AE4A-9A9A-B74E1998FDC5}">
      <dsp:nvSpPr>
        <dsp:cNvPr id="0" name=""/>
        <dsp:cNvSpPr/>
      </dsp:nvSpPr>
      <dsp:spPr>
        <a:xfrm>
          <a:off x="2208922" y="5869134"/>
          <a:ext cx="915708" cy="1466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Due to the factors:</a:t>
          </a:r>
        </a:p>
      </dsp:txBody>
      <dsp:txXfrm>
        <a:off x="2208922" y="5869134"/>
        <a:ext cx="915708" cy="146684"/>
      </dsp:txXfrm>
    </dsp:sp>
    <dsp:sp modelId="{CDB9CD59-8184-3145-ADE9-5C74D54FC6D1}">
      <dsp:nvSpPr>
        <dsp:cNvPr id="0" name=""/>
        <dsp:cNvSpPr/>
      </dsp:nvSpPr>
      <dsp:spPr>
        <a:xfrm>
          <a:off x="1899034" y="5997217"/>
          <a:ext cx="738098" cy="6450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Attacker modifies compressed bootloader on disk to exploit decompressor</a:t>
          </a:r>
        </a:p>
      </dsp:txBody>
      <dsp:txXfrm>
        <a:off x="1899034" y="5997217"/>
        <a:ext cx="738098" cy="645081"/>
      </dsp:txXfrm>
    </dsp:sp>
    <dsp:sp modelId="{D02CC198-350E-224D-861C-4C876ABA7DE7}">
      <dsp:nvSpPr>
        <dsp:cNvPr id="0" name=""/>
        <dsp:cNvSpPr/>
      </dsp:nvSpPr>
      <dsp:spPr>
        <a:xfrm>
          <a:off x="2184894" y="6359639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184894" y="6359639"/>
        <a:ext cx="249568" cy="47857"/>
      </dsp:txXfrm>
    </dsp:sp>
    <dsp:sp modelId="{3392AA34-9ED5-E949-80C7-8BD8003E6621}">
      <dsp:nvSpPr>
        <dsp:cNvPr id="0" name=""/>
        <dsp:cNvSpPr/>
      </dsp:nvSpPr>
      <dsp:spPr>
        <a:xfrm>
          <a:off x="2704133" y="5997217"/>
          <a:ext cx="770594" cy="500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2026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Attacker modifies TrueCrypt code to record and save user's password</a:t>
          </a:r>
        </a:p>
      </dsp:txBody>
      <dsp:txXfrm>
        <a:off x="2704133" y="5997217"/>
        <a:ext cx="770594" cy="500356"/>
      </dsp:txXfrm>
    </dsp:sp>
    <dsp:sp modelId="{7DA6B998-EC40-2B4A-8846-516517FFF886}">
      <dsp:nvSpPr>
        <dsp:cNvPr id="0" name=""/>
        <dsp:cNvSpPr/>
      </dsp:nvSpPr>
      <dsp:spPr>
        <a:xfrm>
          <a:off x="3006240" y="6287276"/>
          <a:ext cx="249568" cy="4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06240" y="6287276"/>
        <a:ext cx="249568" cy="47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8FD5-028D-8BFA-FCB8-CFD9D3E89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08DC-2984-8504-6F70-BAE861A06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2E21-D318-913E-AD02-37837E90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1092-0BCC-D750-3593-0A8680C1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5D0C-3FDE-BE9F-7280-8FFB17B0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7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26E-2834-2538-4860-6651318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3DDDD-540E-25FA-C17E-7C593E444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57C8-AAE4-12E2-C9B3-C672662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BEB9-C692-3C00-2D89-941E3C98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045D-CD6F-02F4-9D25-C3ECD9A8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715BC-EB94-923D-5633-52B8CCF2E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FF5F1-0994-0A97-B604-930F290CB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EE30-C246-34DD-5C5C-4160C8EA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AFCF-95AB-F65B-8EB5-F28F29DD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199F-DEE4-EA3E-AE46-54154B49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5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A133-A78E-F8D4-9F56-7B2B34AB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1A63-889A-59FD-2308-440E7010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0D43-74EE-6C69-AB18-4CCC3BBD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3C38-3812-C1C2-33B7-F8BA7F3A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044C-97C8-A7D9-1933-65F381A5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8F08-34E4-707F-B7B8-D449801C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857F4-84B7-02FA-EDD7-E6F14C1A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036A-C0D0-5B40-6DE0-86477EED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13A0-ADCA-DE13-101C-D4A46287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29676-6772-03F8-2367-C36A4240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7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A241-8AFE-5EB4-7C32-505D1713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C0EC-FA72-DFD4-B610-36A450E4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411F-DCD9-50D5-D2B2-F4572BD6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C188-BCD7-6104-ECBE-02F1889D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8E95-95B6-79BA-8B3B-FFCB85C9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CA03-1933-291B-7009-0A83D8D3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BBA-1D10-8F3E-9B8C-73A00300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6F3C-54A8-0A8F-1773-BFD8075C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6136-F51E-FDD5-B287-34EFE66F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1D74C-83BF-D95B-A0ED-230FFA94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A4140-B094-4607-6B42-37D7EE124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51D6D-7AF0-ED3B-1841-C1A32B9D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457FB-6F6F-AB3D-E647-2FBB38B8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6D329-75D3-BC29-3BC5-792EFC22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8FD8-2E75-E408-9CAE-6001B363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26C45-FCD8-7303-EC4B-1E6B24AB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7D111-99C7-1D3D-A74F-D08C423D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D8550-D74F-04E4-2BDE-D00DF718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74E98-55C4-D39C-5519-FF4D3A56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A09C0-6308-AED6-794C-92B77F8E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9F57-C055-C69A-86C5-9553655D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72A1-737B-9267-8C57-C01ECBCA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A5C3-86B6-6C14-0FD0-071E887B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E4952-467C-EBD4-3BA4-2738EC0C9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1923B-22F0-78AF-15E9-D462D754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FCF64-C192-326F-2BC5-8725E09A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8E8C2-F4C7-4704-34CD-A6FD4127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7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DB2-174F-4690-B125-029298F0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064D9-58DF-D0DB-6FF2-9F4A9502F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03DD8-99DA-64E9-1B96-47F5C9D0D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0A50-0D08-62A2-B9DD-D1ADBD02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D2905-B481-3056-697C-031B7D27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9AF9-74EC-C51B-2993-C3740969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9924C-50CB-F775-16AE-AE256D45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B19C-BB5F-45E7-F61D-8E122CFD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551A-D8A7-AF4F-FEE3-EF20E8FAC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235D6-6C29-D943-B629-2D0E12FB127C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E020-3D89-0B0A-9A9F-78FB26112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BBB1-F07E-D336-C0D7-04C293A00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741C-6C38-BB41-89EC-1A92ACA1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368EB0-3220-0F19-D069-F58B5925B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167867"/>
              </p:ext>
            </p:extLst>
          </p:nvPr>
        </p:nvGraphicFramePr>
        <p:xfrm>
          <a:off x="0" y="145916"/>
          <a:ext cx="12192000" cy="664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F3DBC20-88C6-1B22-E644-DAB8A39EA55D}"/>
              </a:ext>
            </a:extLst>
          </p:cNvPr>
          <p:cNvSpPr/>
          <p:nvPr/>
        </p:nvSpPr>
        <p:spPr>
          <a:xfrm>
            <a:off x="8971005" y="4028303"/>
            <a:ext cx="799071" cy="33775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First level of entities (TrueCrypt)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BBCFC7-A75A-0EB1-772E-DDF72555A358}"/>
              </a:ext>
            </a:extLst>
          </p:cNvPr>
          <p:cNvSpPr/>
          <p:nvPr/>
        </p:nvSpPr>
        <p:spPr>
          <a:xfrm>
            <a:off x="8971005" y="4452552"/>
            <a:ext cx="799071" cy="3377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Second level of entities (severity of vulnerabilities)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A31051-B105-4225-3CE0-29DACE5AA57B}"/>
              </a:ext>
            </a:extLst>
          </p:cNvPr>
          <p:cNvSpPr/>
          <p:nvPr/>
        </p:nvSpPr>
        <p:spPr>
          <a:xfrm>
            <a:off x="8971005" y="4876801"/>
            <a:ext cx="799071" cy="3377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Third level of entities (classes of vulnerabilities)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C4563-39D4-53EF-D161-88BAD59FCE70}"/>
              </a:ext>
            </a:extLst>
          </p:cNvPr>
          <p:cNvSpPr/>
          <p:nvPr/>
        </p:nvSpPr>
        <p:spPr>
          <a:xfrm>
            <a:off x="8971004" y="5301050"/>
            <a:ext cx="799071" cy="337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Fourth level of entities (vulnerabilities)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73AEB-B4B6-C05D-63F5-EF7E15A1FACE}"/>
              </a:ext>
            </a:extLst>
          </p:cNvPr>
          <p:cNvSpPr/>
          <p:nvPr/>
        </p:nvSpPr>
        <p:spPr>
          <a:xfrm>
            <a:off x="8971003" y="5725299"/>
            <a:ext cx="799071" cy="33775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Fifth level of entities (causes of vulnerabilities and exploits)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D1DED-36AC-62B8-1906-B7F053C1C7D4}"/>
              </a:ext>
            </a:extLst>
          </p:cNvPr>
          <p:cNvSpPr txBox="1"/>
          <p:nvPr/>
        </p:nvSpPr>
        <p:spPr>
          <a:xfrm>
            <a:off x="8657965" y="3699301"/>
            <a:ext cx="142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47515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467</Words>
  <Application>Microsoft Macintosh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Manaog, Marianne L</dc:creator>
  <cp:lastModifiedBy>Manaog, Marianne L</cp:lastModifiedBy>
  <cp:revision>11</cp:revision>
  <dcterms:created xsi:type="dcterms:W3CDTF">2022-08-21T12:12:12Z</dcterms:created>
  <dcterms:modified xsi:type="dcterms:W3CDTF">2022-08-21T20:42:25Z</dcterms:modified>
</cp:coreProperties>
</file>