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8"/>
  </p:notesMasterIdLst>
  <p:handoutMasterIdLst>
    <p:handoutMasterId r:id="rId9"/>
  </p:handoutMasterIdLst>
  <p:sldIdLst>
    <p:sldId id="256" r:id="rId2"/>
    <p:sldId id="376" r:id="rId3"/>
    <p:sldId id="381" r:id="rId4"/>
    <p:sldId id="378" r:id="rId5"/>
    <p:sldId id="379" r:id="rId6"/>
    <p:sldId id="380" r:id="rId7"/>
  </p:sldIdLst>
  <p:sldSz cx="12188825" cy="6858000"/>
  <p:notesSz cx="7010400" cy="92964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737"/>
    <a:srgbClr val="A62323"/>
    <a:srgbClr val="27282C"/>
    <a:srgbClr val="76B6FF"/>
    <a:srgbClr val="FFFF66"/>
    <a:srgbClr val="272830"/>
    <a:srgbClr val="1A1A1A"/>
    <a:srgbClr val="727272"/>
    <a:srgbClr val="C7DDEB"/>
    <a:srgbClr val="0064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8" autoAdjust="0"/>
    <p:restoredTop sz="89755" autoAdjust="0"/>
  </p:normalViewPr>
  <p:slideViewPr>
    <p:cSldViewPr snapToGrid="0">
      <p:cViewPr>
        <p:scale>
          <a:sx n="63" d="100"/>
          <a:sy n="63" d="100"/>
        </p:scale>
        <p:origin x="-1760" y="-440"/>
      </p:cViewPr>
      <p:guideLst>
        <p:guide orient="horz" pos="376"/>
        <p:guide pos="3834"/>
      </p:guideLst>
    </p:cSldViewPr>
  </p:slideViewPr>
  <p:outlineViewPr>
    <p:cViewPr>
      <p:scale>
        <a:sx n="33" d="100"/>
        <a:sy n="33" d="100"/>
      </p:scale>
      <p:origin x="0" y="3259"/>
    </p:cViewPr>
  </p:outlineViewPr>
  <p:notesTextViewPr>
    <p:cViewPr>
      <p:scale>
        <a:sx n="100" d="100"/>
        <a:sy n="100" d="100"/>
      </p:scale>
      <p:origin x="0" y="0"/>
    </p:cViewPr>
  </p:notesTextViewPr>
  <p:sorterViewPr>
    <p:cViewPr>
      <p:scale>
        <a:sx n="124" d="100"/>
        <a:sy n="124" d="100"/>
      </p:scale>
      <p:origin x="0" y="400"/>
    </p:cViewPr>
  </p:sorterViewPr>
  <p:notesViewPr>
    <p:cSldViewPr snapToGrid="0">
      <p:cViewPr varScale="1">
        <p:scale>
          <a:sx n="73" d="100"/>
          <a:sy n="73" d="100"/>
        </p:scale>
        <p:origin x="-2851"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61" cy="465140"/>
          </a:xfrm>
          <a:prstGeom prst="rect">
            <a:avLst/>
          </a:prstGeom>
        </p:spPr>
        <p:txBody>
          <a:bodyPr vert="horz" lIns="92226" tIns="46113" rIns="92226" bIns="46113" rtlCol="0"/>
          <a:lstStyle>
            <a:lvl1pPr algn="l">
              <a:defRPr sz="1200"/>
            </a:lvl1pPr>
          </a:lstStyle>
          <a:p>
            <a:endParaRPr lang="en-US" dirty="0">
              <a:latin typeface="Tahoma"/>
            </a:endParaRPr>
          </a:p>
        </p:txBody>
      </p:sp>
      <p:sp>
        <p:nvSpPr>
          <p:cNvPr id="3" name="Date Placeholder 2"/>
          <p:cNvSpPr>
            <a:spLocks noGrp="1"/>
          </p:cNvSpPr>
          <p:nvPr>
            <p:ph type="dt" sz="quarter" idx="1"/>
          </p:nvPr>
        </p:nvSpPr>
        <p:spPr>
          <a:xfrm>
            <a:off x="3970634" y="1"/>
            <a:ext cx="3038161" cy="465140"/>
          </a:xfrm>
          <a:prstGeom prst="rect">
            <a:avLst/>
          </a:prstGeom>
        </p:spPr>
        <p:txBody>
          <a:bodyPr vert="horz" lIns="92226" tIns="46113" rIns="92226" bIns="46113" rtlCol="0"/>
          <a:lstStyle>
            <a:lvl1pPr algn="r">
              <a:defRPr sz="1200"/>
            </a:lvl1pPr>
          </a:lstStyle>
          <a:p>
            <a:fld id="{6D6DEC17-6CC2-504B-8C8B-022A0B88263C}" type="datetimeFigureOut">
              <a:rPr lang="en-US" smtClean="0">
                <a:latin typeface="Tahoma"/>
              </a:rPr>
              <a:t>10/22/15</a:t>
            </a:fld>
            <a:endParaRPr lang="en-US" dirty="0">
              <a:latin typeface="Tahoma"/>
            </a:endParaRPr>
          </a:p>
        </p:txBody>
      </p:sp>
      <p:sp>
        <p:nvSpPr>
          <p:cNvPr id="4" name="Footer Placeholder 3"/>
          <p:cNvSpPr>
            <a:spLocks noGrp="1"/>
          </p:cNvSpPr>
          <p:nvPr>
            <p:ph type="ftr" sz="quarter" idx="2"/>
          </p:nvPr>
        </p:nvSpPr>
        <p:spPr>
          <a:xfrm>
            <a:off x="0" y="8829662"/>
            <a:ext cx="3038161" cy="465140"/>
          </a:xfrm>
          <a:prstGeom prst="rect">
            <a:avLst/>
          </a:prstGeom>
        </p:spPr>
        <p:txBody>
          <a:bodyPr vert="horz" lIns="92226" tIns="46113" rIns="92226" bIns="46113" rtlCol="0" anchor="b"/>
          <a:lstStyle>
            <a:lvl1pPr algn="l">
              <a:defRPr sz="1200"/>
            </a:lvl1pPr>
          </a:lstStyle>
          <a:p>
            <a:endParaRPr lang="en-US" dirty="0">
              <a:latin typeface="Tahoma"/>
            </a:endParaRPr>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26" tIns="46113" rIns="92226" bIns="46113" rtlCol="0" anchor="b"/>
          <a:lstStyle>
            <a:lvl1pPr algn="r">
              <a:defRPr sz="1200"/>
            </a:lvl1pPr>
          </a:lstStyle>
          <a:p>
            <a:fld id="{722D122E-B046-5645-BCB4-51F61628BEC7}" type="slidenum">
              <a:rPr lang="en-US" smtClean="0">
                <a:latin typeface="Tahoma"/>
              </a:rPr>
              <a:t>‹#›</a:t>
            </a:fld>
            <a:endParaRPr lang="en-US" dirty="0">
              <a:latin typeface="Tahoma"/>
            </a:endParaRPr>
          </a:p>
        </p:txBody>
      </p:sp>
    </p:spTree>
    <p:extLst>
      <p:ext uri="{BB962C8B-B14F-4D97-AF65-F5344CB8AC3E}">
        <p14:creationId xmlns:p14="http://schemas.microsoft.com/office/powerpoint/2010/main" val="140848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000">
                <a:latin typeface="Tahoma"/>
              </a:defRPr>
            </a:lvl1pPr>
          </a:lstStyle>
          <a:p>
            <a:endParaRPr lang="en-US" dirty="0"/>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000">
                <a:latin typeface="Tahoma"/>
              </a:defRPr>
            </a:lvl1pPr>
          </a:lstStyle>
          <a:p>
            <a:fld id="{94BD8BE7-2CEE-4CB9-9ABE-658F4AD66801}" type="datetimeFigureOut">
              <a:rPr lang="en-US" smtClean="0"/>
              <a:pPr/>
              <a:t>10/22/15</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405245" y="4415791"/>
            <a:ext cx="6203373" cy="4183380"/>
          </a:xfrm>
          <a:prstGeom prst="rect">
            <a:avLst/>
          </a:prstGeom>
        </p:spPr>
        <p:txBody>
          <a:bodyPr vert="horz" lIns="93176" tIns="46588" rIns="93176" bIns="4658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000">
                <a:latin typeface="Tahoma"/>
              </a:defRPr>
            </a:lvl1pPr>
          </a:lstStyle>
          <a:p>
            <a:endParaRPr lang="en-US" dirty="0"/>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000">
                <a:latin typeface="Tahoma"/>
              </a:defRPr>
            </a:lvl1pPr>
          </a:lstStyle>
          <a:p>
            <a:fld id="{708EA56A-F1B3-4F1F-ACD0-DEC49C4A85DD}" type="slidenum">
              <a:rPr lang="en-US" smtClean="0"/>
              <a:pPr/>
              <a:t>‹#›</a:t>
            </a:fld>
            <a:endParaRPr lang="en-US" dirty="0"/>
          </a:p>
        </p:txBody>
      </p:sp>
    </p:spTree>
    <p:extLst>
      <p:ext uri="{BB962C8B-B14F-4D97-AF65-F5344CB8AC3E}">
        <p14:creationId xmlns:p14="http://schemas.microsoft.com/office/powerpoint/2010/main" val="2519166202"/>
      </p:ext>
    </p:extLst>
  </p:cSld>
  <p:clrMap bg1="lt1" tx1="dk1" bg2="lt2" tx2="dk2" accent1="accent1" accent2="accent2" accent3="accent3" accent4="accent4" accent5="accent5" accent6="accent6" hlink="hlink" folHlink="folHlink"/>
  <p:notesStyle>
    <a:lvl1pPr marL="0" algn="l" defTabSz="1172078" rtl="0" eaLnBrk="1" latinLnBrk="0" hangingPunct="1">
      <a:defRPr sz="900" kern="1200">
        <a:solidFill>
          <a:schemeClr val="tx1"/>
        </a:solidFill>
        <a:latin typeface="Arial" pitchFamily="34" charset="0"/>
        <a:ea typeface="+mn-ea"/>
        <a:cs typeface="Arial" pitchFamily="34" charset="0"/>
      </a:defRPr>
    </a:lvl1pPr>
    <a:lvl2pPr marL="586039" algn="l" defTabSz="1172078" rtl="0" eaLnBrk="1" latinLnBrk="0" hangingPunct="1">
      <a:defRPr sz="900" kern="1200">
        <a:solidFill>
          <a:schemeClr val="tx1"/>
        </a:solidFill>
        <a:latin typeface="Arial" pitchFamily="34" charset="0"/>
        <a:ea typeface="+mn-ea"/>
        <a:cs typeface="Arial" pitchFamily="34" charset="0"/>
      </a:defRPr>
    </a:lvl2pPr>
    <a:lvl3pPr marL="1172078" algn="l" defTabSz="1172078" rtl="0" eaLnBrk="1" latinLnBrk="0" hangingPunct="1">
      <a:defRPr sz="900" kern="1200">
        <a:solidFill>
          <a:schemeClr val="tx1"/>
        </a:solidFill>
        <a:latin typeface="Arial" pitchFamily="34" charset="0"/>
        <a:ea typeface="+mn-ea"/>
        <a:cs typeface="Arial" pitchFamily="34" charset="0"/>
      </a:defRPr>
    </a:lvl3pPr>
    <a:lvl4pPr marL="1758117" algn="l" defTabSz="1172078" rtl="0" eaLnBrk="1" latinLnBrk="0" hangingPunct="1">
      <a:defRPr sz="900" kern="1200">
        <a:solidFill>
          <a:schemeClr val="tx1"/>
        </a:solidFill>
        <a:latin typeface="Arial" pitchFamily="34" charset="0"/>
        <a:ea typeface="+mn-ea"/>
        <a:cs typeface="Arial" pitchFamily="34" charset="0"/>
      </a:defRPr>
    </a:lvl4pPr>
    <a:lvl5pPr marL="2344156" algn="l" defTabSz="1172078" rtl="0" eaLnBrk="1" latinLnBrk="0" hangingPunct="1">
      <a:defRPr sz="900" kern="1200">
        <a:solidFill>
          <a:schemeClr val="tx1"/>
        </a:solidFill>
        <a:latin typeface="Arial" pitchFamily="34" charset="0"/>
        <a:ea typeface="+mn-ea"/>
        <a:cs typeface="Arial" pitchFamily="34" charset="0"/>
      </a:defRPr>
    </a:lvl5pPr>
    <a:lvl6pPr marL="2930195" algn="l" defTabSz="1172078" rtl="0" eaLnBrk="1" latinLnBrk="0" hangingPunct="1">
      <a:defRPr sz="1500" kern="1200">
        <a:solidFill>
          <a:schemeClr val="tx1"/>
        </a:solidFill>
        <a:latin typeface="+mn-lt"/>
        <a:ea typeface="+mn-ea"/>
        <a:cs typeface="+mn-cs"/>
      </a:defRPr>
    </a:lvl6pPr>
    <a:lvl7pPr marL="3516234" algn="l" defTabSz="1172078" rtl="0" eaLnBrk="1" latinLnBrk="0" hangingPunct="1">
      <a:defRPr sz="1500" kern="1200">
        <a:solidFill>
          <a:schemeClr val="tx1"/>
        </a:solidFill>
        <a:latin typeface="+mn-lt"/>
        <a:ea typeface="+mn-ea"/>
        <a:cs typeface="+mn-cs"/>
      </a:defRPr>
    </a:lvl7pPr>
    <a:lvl8pPr marL="4102273" algn="l" defTabSz="1172078" rtl="0" eaLnBrk="1" latinLnBrk="0" hangingPunct="1">
      <a:defRPr sz="1500" kern="1200">
        <a:solidFill>
          <a:schemeClr val="tx1"/>
        </a:solidFill>
        <a:latin typeface="+mn-lt"/>
        <a:ea typeface="+mn-ea"/>
        <a:cs typeface="+mn-cs"/>
      </a:defRPr>
    </a:lvl8pPr>
    <a:lvl9pPr marL="4688312" algn="l" defTabSz="117207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a:xfrm>
            <a:off x="394855" y="4415791"/>
            <a:ext cx="6213763" cy="4183380"/>
          </a:xfrm>
        </p:spPr>
        <p:txBody>
          <a:bodyPr>
            <a:normAutofit/>
          </a:bodyPr>
          <a:lstStyle/>
          <a:p>
            <a:endParaRPr lang="en-US" sz="900" dirty="0"/>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a:t>
            </a:fld>
            <a:endParaRPr lang="en-US" sz="900" dirty="0"/>
          </a:p>
        </p:txBody>
      </p:sp>
    </p:spTree>
    <p:extLst>
      <p:ext uri="{BB962C8B-B14F-4D97-AF65-F5344CB8AC3E}">
        <p14:creationId xmlns:p14="http://schemas.microsoft.com/office/powerpoint/2010/main" val="33875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2</a:t>
            </a:fld>
            <a:endParaRPr lang="en-US" dirty="0"/>
          </a:p>
        </p:txBody>
      </p:sp>
    </p:spTree>
    <p:extLst>
      <p:ext uri="{BB962C8B-B14F-4D97-AF65-F5344CB8AC3E}">
        <p14:creationId xmlns:p14="http://schemas.microsoft.com/office/powerpoint/2010/main" val="2920786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w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3" name="Picture 12"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4" name="Rectangle 13"/>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 name="Title 1"/>
          <p:cNvSpPr>
            <a:spLocks noGrp="1"/>
          </p:cNvSpPr>
          <p:nvPr userDrawn="1">
            <p:ph type="ctrTitle" hasCustomPrompt="1"/>
          </p:nvPr>
        </p:nvSpPr>
        <p:spPr>
          <a:xfrm>
            <a:off x="530042" y="2944299"/>
            <a:ext cx="11320205" cy="1039490"/>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10" name="TextBox 9"/>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
        <p:nvSpPr>
          <p:cNvPr id="28" name="Text Placeholder 27"/>
          <p:cNvSpPr>
            <a:spLocks noGrp="1"/>
          </p:cNvSpPr>
          <p:nvPr userDrawn="1">
            <p:ph type="body" sz="quarter" idx="10" hasCustomPrompt="1"/>
          </p:nvPr>
        </p:nvSpPr>
        <p:spPr>
          <a:xfrm>
            <a:off x="534349" y="3979334"/>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pic>
        <p:nvPicPr>
          <p:cNvPr id="25" name="Picture 24"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Tree>
    <p:extLst>
      <p:ext uri="{BB962C8B-B14F-4D97-AF65-F5344CB8AC3E}">
        <p14:creationId xmlns:p14="http://schemas.microsoft.com/office/powerpoint/2010/main" val="231172719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4" name="Picture 13"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4281142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pic>
        <p:nvPicPr>
          <p:cNvPr id="47" name="Picture 46"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Tree>
    <p:extLst>
      <p:ext uri="{BB962C8B-B14F-4D97-AF65-F5344CB8AC3E}">
        <p14:creationId xmlns:p14="http://schemas.microsoft.com/office/powerpoint/2010/main" val="3008764924"/>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pic>
        <p:nvPicPr>
          <p:cNvPr id="13" name="Picture 12"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23443854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No Bran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975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New Chapter Blank">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32883681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mlw-2014">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1738381"/>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mlw-2014">
    <p:spTree>
      <p:nvGrpSpPr>
        <p:cNvPr id="1" name=""/>
        <p:cNvGrpSpPr/>
        <p:nvPr/>
      </p:nvGrpSpPr>
      <p:grpSpPr>
        <a:xfrm>
          <a:off x="0" y="0"/>
          <a:ext cx="0" cy="0"/>
          <a:chOff x="0" y="0"/>
          <a:chExt cx="0" cy="0"/>
        </a:xfrm>
      </p:grpSpPr>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mlw-2014">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New Chapter Blank">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19215096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Content">
    <p:spTree>
      <p:nvGrpSpPr>
        <p:cNvPr id="1" name=""/>
        <p:cNvGrpSpPr/>
        <p:nvPr/>
      </p:nvGrpSpPr>
      <p:grpSpPr>
        <a:xfrm>
          <a:off x="0" y="0"/>
          <a:ext cx="0" cy="0"/>
          <a:chOff x="0" y="0"/>
          <a:chExt cx="0" cy="0"/>
        </a:xfrm>
      </p:grpSpPr>
      <p:sp>
        <p:nvSpPr>
          <p:cNvPr id="8" name="Rectangle 7"/>
          <p:cNvSpPr/>
          <p:nvPr userDrawn="1"/>
        </p:nvSpPr>
        <p:spPr>
          <a:xfrm>
            <a:off x="-1" y="0"/>
            <a:ext cx="12216384" cy="6949440"/>
          </a:xfrm>
          <a:prstGeom prst="rect">
            <a:avLst/>
          </a:prstGeom>
          <a:solidFill>
            <a:srgbClr val="2728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a:outerShdw blurRad="50800" dist="38100" dir="5400000" algn="t" rotWithShape="0">
              <a:prstClr val="black">
                <a:alpha val="40000"/>
              </a:prstClr>
            </a:outerShdw>
          </a:effectLst>
        </p:spPr>
      </p:pic>
      <p:sp>
        <p:nvSpPr>
          <p:cNvPr id="10" name="Content Placeholder 2"/>
          <p:cNvSpPr>
            <a:spLocks noGrp="1"/>
          </p:cNvSpPr>
          <p:nvPr>
            <p:ph idx="1" hasCustomPrompt="1"/>
          </p:nvPr>
        </p:nvSpPr>
        <p:spPr>
          <a:xfrm>
            <a:off x="558655" y="1003300"/>
            <a:ext cx="11087245" cy="4787900"/>
          </a:xfrm>
        </p:spPr>
        <p:txBody>
          <a:bodyPr lIns="0" tIns="0" rIns="0" bIns="0">
            <a:noAutofit/>
          </a:bodyPr>
          <a:lstStyle>
            <a:lvl1pPr marL="0" indent="0">
              <a:spcBef>
                <a:spcPts val="600"/>
              </a:spcBef>
              <a:spcAft>
                <a:spcPts val="600"/>
              </a:spcAft>
              <a:buClr>
                <a:schemeClr val="tx2"/>
              </a:buClr>
              <a:buNone/>
              <a:defRPr sz="1600">
                <a:solidFill>
                  <a:schemeClr val="bg1"/>
                </a:solidFill>
                <a:latin typeface="Courier New"/>
                <a:cs typeface="Courier New"/>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smtClean="0"/>
              <a:t>// contrived example using prototypes and ‘this’</a:t>
            </a:r>
            <a:br>
              <a:rPr lang="en-US" dirty="0" smtClean="0"/>
            </a:br>
            <a:r>
              <a:rPr lang="en-US" dirty="0" smtClean="0"/>
              <a:t>function DB(url) {</a:t>
            </a:r>
            <a:br>
              <a:rPr lang="en-US" dirty="0" smtClean="0"/>
            </a:br>
            <a:r>
              <a:rPr lang="en-US" dirty="0" smtClean="0"/>
              <a:t>    this.url = url;</a:t>
            </a:r>
            <a:br>
              <a:rPr lang="en-US" dirty="0" smtClean="0"/>
            </a:br>
            <a:r>
              <a:rPr lang="en-US" dirty="0" smtClean="0"/>
              <a:t>}</a:t>
            </a:r>
          </a:p>
          <a:p>
            <a:pPr lvl="0"/>
            <a:r>
              <a:rPr lang="en-US" dirty="0" smtClean="0"/>
              <a:t>DB.prototype.info = function (callback) {</a:t>
            </a:r>
            <a:br>
              <a:rPr lang="en-US" dirty="0" smtClean="0"/>
            </a:br>
            <a:r>
              <a:rPr lang="en-US" dirty="0" smtClean="0"/>
              <a:t>    http.get(this.url + ”/info”, callback);</a:t>
            </a:r>
            <a:br>
              <a:rPr lang="en-US" dirty="0" smtClean="0"/>
            </a:br>
            <a:r>
              <a:rPr lang="en-US" dirty="0" smtClean="0"/>
              <a:t>};</a:t>
            </a:r>
          </a:p>
          <a:p>
            <a:pPr lvl="0"/>
            <a:r>
              <a:rPr lang="en-US" dirty="0" smtClean="0"/>
              <a:t>async.parallel([</a:t>
            </a:r>
            <a:br>
              <a:rPr lang="en-US" dirty="0" smtClean="0"/>
            </a:br>
            <a:r>
              <a:rPr lang="en-US" dirty="0" smtClean="0"/>
              <a:t>    function (cb) {</a:t>
            </a:r>
            <a:br>
              <a:rPr lang="en-US" dirty="0" smtClean="0"/>
            </a:br>
            <a:r>
              <a:rPr lang="en-US" dirty="0" smtClean="0"/>
              <a:t>       new DB(”http://foo”).info(cb);</a:t>
            </a:r>
            <a:br>
              <a:rPr lang="en-US" dirty="0" smtClean="0"/>
            </a:br>
            <a:r>
              <a:rPr lang="en-US" dirty="0" smtClean="0"/>
              <a:t>    },</a:t>
            </a:r>
            <a:br>
              <a:rPr lang="en-US" dirty="0" smtClean="0"/>
            </a:br>
            <a:r>
              <a:rPr lang="en-US" dirty="0" smtClean="0"/>
              <a:t>]}</a:t>
            </a:r>
          </a:p>
          <a:p>
            <a:pPr lvl="0"/>
            <a:endParaRPr lang="en-US" dirty="0" smtClean="0"/>
          </a:p>
          <a:p>
            <a:pPr lvl="0"/>
            <a:r>
              <a:rPr lang="en-US" dirty="0" smtClean="0"/>
              <a:t>/* NOTE: While all the cool kids are using ‘Consolas’, or ‘Menlo’. ‘Consolas’ and ‘Menlo’ are supported cross OS.  So if you use something other then Courier New you run the risk </a:t>
            </a:r>
            <a:br>
              <a:rPr lang="en-US" dirty="0" smtClean="0"/>
            </a:br>
            <a:r>
              <a:rPr lang="en-US" dirty="0" smtClean="0"/>
              <a:t>of your presentation showing up very sloppy looking in a sales demo, webinar, or marketing oriented usage. ‘Courier New’ was the most codie looking font support in both Windows and Mac. Also Powerpoint displays fancy open quotes in ‘Courier New’ („). To work around this I find if you type the quote mark 3 times you will get normal open quote. */</a:t>
            </a:r>
          </a:p>
        </p:txBody>
      </p:sp>
    </p:spTree>
    <p:extLst>
      <p:ext uri="{BB962C8B-B14F-4D97-AF65-F5344CB8AC3E}">
        <p14:creationId xmlns:p14="http://schemas.microsoft.com/office/powerpoint/2010/main" val="1051592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amp; Subheadline">
    <p:spTree>
      <p:nvGrpSpPr>
        <p:cNvPr id="1" name=""/>
        <p:cNvGrpSpPr/>
        <p:nvPr/>
      </p:nvGrpSpPr>
      <p:grpSpPr>
        <a:xfrm>
          <a:off x="0" y="0"/>
          <a:ext cx="0" cy="0"/>
          <a:chOff x="0" y="0"/>
          <a:chExt cx="0" cy="0"/>
        </a:xfrm>
      </p:grpSpPr>
      <p:pic>
        <p:nvPicPr>
          <p:cNvPr id="18" name="Picture 17"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27" name="Rectangle 26"/>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2944299"/>
            <a:ext cx="11320205" cy="577835"/>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25" name="Text Placeholder 27"/>
          <p:cNvSpPr>
            <a:spLocks noGrp="1"/>
          </p:cNvSpPr>
          <p:nvPr>
            <p:ph type="body" sz="quarter" idx="10" hasCustomPrompt="1"/>
          </p:nvPr>
        </p:nvSpPr>
        <p:spPr>
          <a:xfrm>
            <a:off x="534349" y="4047068"/>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sp>
        <p:nvSpPr>
          <p:cNvPr id="28" name="Rectangle 5"/>
          <p:cNvSpPr>
            <a:spLocks noGrp="1" noChangeArrowheads="1"/>
          </p:cNvSpPr>
          <p:nvPr>
            <p:ph type="subTitle" idx="1" hasCustomPrompt="1"/>
          </p:nvPr>
        </p:nvSpPr>
        <p:spPr>
          <a:xfrm>
            <a:off x="531866" y="3620309"/>
            <a:ext cx="11331080"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
        <p:nvSpPr>
          <p:cNvPr id="24" name="TextBox 23"/>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6364110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mp; Content">
    <p:spTree>
      <p:nvGrpSpPr>
        <p:cNvPr id="1" name=""/>
        <p:cNvGrpSpPr/>
        <p:nvPr/>
      </p:nvGrpSpPr>
      <p:grpSpPr>
        <a:xfrm>
          <a:off x="0" y="0"/>
          <a:ext cx="0" cy="0"/>
          <a:chOff x="0" y="0"/>
          <a:chExt cx="0" cy="0"/>
        </a:xfrm>
      </p:grpSpPr>
      <p:sp>
        <p:nvSpPr>
          <p:cNvPr id="5" name="Rectangle 4"/>
          <p:cNvSpPr/>
          <p:nvPr userDrawn="1"/>
        </p:nvSpPr>
        <p:spPr>
          <a:xfrm>
            <a:off x="6066397" y="14941"/>
            <a:ext cx="6149986"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6499711" y="1016000"/>
            <a:ext cx="5453780" cy="5214471"/>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pic>
        <p:nvPicPr>
          <p:cNvPr id="7" name="Picture 6"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1" name="Title 1"/>
          <p:cNvSpPr>
            <a:spLocks noGrp="1"/>
          </p:cNvSpPr>
          <p:nvPr>
            <p:ph type="ctrTitle" hasCustomPrompt="1"/>
          </p:nvPr>
        </p:nvSpPr>
        <p:spPr>
          <a:xfrm>
            <a:off x="558656" y="1016000"/>
            <a:ext cx="5014660"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2" name="Content Placeholder 2"/>
          <p:cNvSpPr>
            <a:spLocks noGrp="1"/>
          </p:cNvSpPr>
          <p:nvPr>
            <p:ph idx="10" hasCustomPrompt="1"/>
          </p:nvPr>
        </p:nvSpPr>
        <p:spPr>
          <a:xfrm>
            <a:off x="558656" y="1803399"/>
            <a:ext cx="5014660" cy="442707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3" name="Picture 12"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60993859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mp; Content">
    <p:spTree>
      <p:nvGrpSpPr>
        <p:cNvPr id="1" name=""/>
        <p:cNvGrpSpPr/>
        <p:nvPr/>
      </p:nvGrpSpPr>
      <p:grpSpPr>
        <a:xfrm>
          <a:off x="0" y="0"/>
          <a:ext cx="0" cy="0"/>
          <a:chOff x="0" y="0"/>
          <a:chExt cx="0" cy="0"/>
        </a:xfrm>
      </p:grpSpPr>
      <p:sp>
        <p:nvSpPr>
          <p:cNvPr id="8" name="Rectangle 7"/>
          <p:cNvSpPr/>
          <p:nvPr userDrawn="1"/>
        </p:nvSpPr>
        <p:spPr>
          <a:xfrm>
            <a:off x="0" y="3848100"/>
            <a:ext cx="12216383" cy="3024840"/>
          </a:xfrm>
          <a:prstGeom prst="rect">
            <a:avLst/>
          </a:prstGeom>
          <a:solidFill>
            <a:srgbClr val="27282C"/>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hasCustomPrompt="1"/>
          </p:nvPr>
        </p:nvSpPr>
        <p:spPr>
          <a:xfrm>
            <a:off x="537907" y="4174565"/>
            <a:ext cx="11415584" cy="2360706"/>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p:txBody>
      </p:sp>
      <p:pic>
        <p:nvPicPr>
          <p:cNvPr id="10" name="Picture 9"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4" name="Title 1"/>
          <p:cNvSpPr>
            <a:spLocks noGrp="1"/>
          </p:cNvSpPr>
          <p:nvPr>
            <p:ph type="ctrTitle" hasCustomPrompt="1"/>
          </p:nvPr>
        </p:nvSpPr>
        <p:spPr>
          <a:xfrm>
            <a:off x="558656" y="1016000"/>
            <a:ext cx="11215532"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5" name="Content Placeholder 2"/>
          <p:cNvSpPr>
            <a:spLocks noGrp="1"/>
          </p:cNvSpPr>
          <p:nvPr>
            <p:ph idx="10" hasCustomPrompt="1"/>
          </p:nvPr>
        </p:nvSpPr>
        <p:spPr>
          <a:xfrm>
            <a:off x="558656" y="1803399"/>
            <a:ext cx="11215532" cy="148590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6" name="Picture 15"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386528166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ebinar">
    <p:spTree>
      <p:nvGrpSpPr>
        <p:cNvPr id="1" name=""/>
        <p:cNvGrpSpPr/>
        <p:nvPr/>
      </p:nvGrpSpPr>
      <p:grpSpPr>
        <a:xfrm>
          <a:off x="0" y="0"/>
          <a:ext cx="0" cy="0"/>
          <a:chOff x="0" y="0"/>
          <a:chExt cx="0" cy="0"/>
        </a:xfrm>
      </p:grpSpPr>
      <p:pic>
        <p:nvPicPr>
          <p:cNvPr id="25" name="Picture 24"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5" name="Rectangle 14"/>
          <p:cNvSpPr/>
          <p:nvPr userDrawn="1"/>
        </p:nvSpPr>
        <p:spPr>
          <a:xfrm>
            <a:off x="-33864" y="982133"/>
            <a:ext cx="12343658" cy="4741334"/>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1894453"/>
            <a:ext cx="11320205" cy="577835"/>
          </a:xfrm>
          <a:noFill/>
        </p:spPr>
        <p:txBody>
          <a:bodyPr lIns="0" tIns="0" rIns="0" bIns="0" anchor="ctr" anchorCtr="0">
            <a:noAutofit/>
          </a:bodyPr>
          <a:lstStyle>
            <a:lvl1pPr>
              <a:lnSpc>
                <a:spcPts val="5127"/>
              </a:lnSpc>
              <a:spcBef>
                <a:spcPts val="0"/>
              </a:spcBef>
              <a:spcAft>
                <a:spcPts val="0"/>
              </a:spcAft>
              <a:defRPr sz="4000" b="0">
                <a:solidFill>
                  <a:schemeClr val="tx1"/>
                </a:solidFill>
              </a:defRPr>
            </a:lvl1pPr>
          </a:lstStyle>
          <a:p>
            <a:r>
              <a:rPr lang="en-US" dirty="0" smtClean="0"/>
              <a:t>Introducing MarkLogic 7</a:t>
            </a:r>
            <a:endParaRPr lang="en-US" dirty="0"/>
          </a:p>
        </p:txBody>
      </p:sp>
      <p:sp>
        <p:nvSpPr>
          <p:cNvPr id="28" name="Rectangle 5"/>
          <p:cNvSpPr>
            <a:spLocks noGrp="1" noChangeArrowheads="1"/>
          </p:cNvSpPr>
          <p:nvPr>
            <p:ph type="subTitle" idx="1" hasCustomPrompt="1"/>
          </p:nvPr>
        </p:nvSpPr>
        <p:spPr>
          <a:xfrm>
            <a:off x="531866" y="2587396"/>
            <a:ext cx="11331080" cy="375947"/>
          </a:xfrm>
          <a:prstGeom prst="rect">
            <a:avLst/>
          </a:prstGeom>
        </p:spPr>
        <p:txBody>
          <a:bodyPr lIns="0" tIns="0" rIns="0" bIns="0" anchor="t" anchorCtr="0">
            <a:noAutofit/>
          </a:bodyPr>
          <a:lstStyle>
            <a:lvl1pPr marL="0" indent="0">
              <a:buFont typeface="Wingdings" pitchFamily="2" charset="2"/>
              <a:buNone/>
              <a:defRPr sz="20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1234120"/>
            <a:ext cx="2382520" cy="477520"/>
          </a:xfrm>
          <a:prstGeom prst="rect">
            <a:avLst/>
          </a:prstGeom>
        </p:spPr>
      </p:pic>
      <p:sp>
        <p:nvSpPr>
          <p:cNvPr id="33" name="Picture Placeholder 6"/>
          <p:cNvSpPr>
            <a:spLocks noGrp="1"/>
          </p:cNvSpPr>
          <p:nvPr>
            <p:ph type="pic" sz="quarter" idx="14" hasCustomPrompt="1"/>
          </p:nvPr>
        </p:nvSpPr>
        <p:spPr>
          <a:xfrm>
            <a:off x="524930"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9" name="Text Placeholder 8"/>
          <p:cNvSpPr>
            <a:spLocks noGrp="1"/>
          </p:cNvSpPr>
          <p:nvPr>
            <p:ph type="body" sz="quarter" idx="16" hasCustomPrompt="1"/>
          </p:nvPr>
        </p:nvSpPr>
        <p:spPr>
          <a:xfrm>
            <a:off x="524856"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2" name="Text Placeholder 8"/>
          <p:cNvSpPr>
            <a:spLocks noGrp="1"/>
          </p:cNvSpPr>
          <p:nvPr>
            <p:ph type="body" sz="quarter" idx="20" hasCustomPrompt="1"/>
          </p:nvPr>
        </p:nvSpPr>
        <p:spPr>
          <a:xfrm>
            <a:off x="524869"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56" name="Picture Placeholder 6"/>
          <p:cNvSpPr>
            <a:spLocks noGrp="1"/>
          </p:cNvSpPr>
          <p:nvPr>
            <p:ph type="pic" sz="quarter" idx="21" hasCustomPrompt="1"/>
          </p:nvPr>
        </p:nvSpPr>
        <p:spPr>
          <a:xfrm>
            <a:off x="2759954"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57" name="Text Placeholder 8"/>
          <p:cNvSpPr>
            <a:spLocks noGrp="1"/>
          </p:cNvSpPr>
          <p:nvPr>
            <p:ph type="body" sz="quarter" idx="22" hasCustomPrompt="1"/>
          </p:nvPr>
        </p:nvSpPr>
        <p:spPr>
          <a:xfrm>
            <a:off x="2759880"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8" name="Text Placeholder 8"/>
          <p:cNvSpPr>
            <a:spLocks noGrp="1"/>
          </p:cNvSpPr>
          <p:nvPr>
            <p:ph type="body" sz="quarter" idx="23" hasCustomPrompt="1"/>
          </p:nvPr>
        </p:nvSpPr>
        <p:spPr>
          <a:xfrm>
            <a:off x="2759893"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2" name="Picture Placeholder 6"/>
          <p:cNvSpPr>
            <a:spLocks noGrp="1"/>
          </p:cNvSpPr>
          <p:nvPr>
            <p:ph type="pic" sz="quarter" idx="27" hasCustomPrompt="1"/>
          </p:nvPr>
        </p:nvSpPr>
        <p:spPr>
          <a:xfrm>
            <a:off x="4994990" y="3234807"/>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3" name="Text Placeholder 8"/>
          <p:cNvSpPr>
            <a:spLocks noGrp="1"/>
          </p:cNvSpPr>
          <p:nvPr>
            <p:ph type="body" sz="quarter" idx="28" hasCustomPrompt="1"/>
          </p:nvPr>
        </p:nvSpPr>
        <p:spPr>
          <a:xfrm>
            <a:off x="4994916" y="4588940"/>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64" name="Text Placeholder 8"/>
          <p:cNvSpPr>
            <a:spLocks noGrp="1"/>
          </p:cNvSpPr>
          <p:nvPr>
            <p:ph type="body" sz="quarter" idx="29" hasCustomPrompt="1"/>
          </p:nvPr>
        </p:nvSpPr>
        <p:spPr>
          <a:xfrm>
            <a:off x="4994929" y="4842940"/>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8" name="Picture Placeholder 6"/>
          <p:cNvSpPr>
            <a:spLocks noGrp="1"/>
          </p:cNvSpPr>
          <p:nvPr>
            <p:ph type="pic" sz="quarter" idx="33" hasCustomPrompt="1"/>
          </p:nvPr>
        </p:nvSpPr>
        <p:spPr>
          <a:xfrm>
            <a:off x="7230026" y="3234810"/>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9" name="Text Placeholder 8"/>
          <p:cNvSpPr>
            <a:spLocks noGrp="1"/>
          </p:cNvSpPr>
          <p:nvPr>
            <p:ph type="body" sz="quarter" idx="34" hasCustomPrompt="1"/>
          </p:nvPr>
        </p:nvSpPr>
        <p:spPr>
          <a:xfrm>
            <a:off x="7229952" y="4588943"/>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70" name="Text Placeholder 8"/>
          <p:cNvSpPr>
            <a:spLocks noGrp="1"/>
          </p:cNvSpPr>
          <p:nvPr>
            <p:ph type="body" sz="quarter" idx="35" hasCustomPrompt="1"/>
          </p:nvPr>
        </p:nvSpPr>
        <p:spPr>
          <a:xfrm>
            <a:off x="7229965" y="4842943"/>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27" name="TextBox 26"/>
          <p:cNvSpPr txBox="1"/>
          <p:nvPr userDrawn="1"/>
        </p:nvSpPr>
        <p:spPr>
          <a:xfrm>
            <a:off x="7871953" y="5423302"/>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549194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New Chapter Blank">
    <p:spTree>
      <p:nvGrpSpPr>
        <p:cNvPr id="1" name=""/>
        <p:cNvGrpSpPr/>
        <p:nvPr/>
      </p:nvGrpSpPr>
      <p:grpSpPr>
        <a:xfrm>
          <a:off x="0" y="0"/>
          <a:ext cx="0" cy="0"/>
          <a:chOff x="0" y="0"/>
          <a:chExt cx="0" cy="0"/>
        </a:xfrm>
      </p:grpSpPr>
      <p:pic>
        <p:nvPicPr>
          <p:cNvPr id="21" name="Picture 20"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8" name="Title 1"/>
          <p:cNvSpPr>
            <a:spLocks noGrp="1"/>
          </p:cNvSpPr>
          <p:nvPr>
            <p:ph type="ctrTitle" hasCustomPrompt="1"/>
          </p:nvPr>
        </p:nvSpPr>
        <p:spPr>
          <a:xfrm>
            <a:off x="530042" y="2944299"/>
            <a:ext cx="11320205" cy="577835"/>
          </a:xfrm>
          <a:noFill/>
          <a:effectLst/>
        </p:spPr>
        <p:txBody>
          <a:bodyPr lIns="0" tIns="0" rIns="0" bIns="0" anchor="ctr" anchorCtr="0">
            <a:noAutofit/>
          </a:bodyPr>
          <a:lstStyle>
            <a:lvl1pPr>
              <a:lnSpc>
                <a:spcPts val="5127"/>
              </a:lnSpc>
              <a:spcBef>
                <a:spcPts val="0"/>
              </a:spcBef>
              <a:spcAft>
                <a:spcPts val="0"/>
              </a:spcAft>
              <a:defRPr sz="4600" b="0" baseline="0">
                <a:solidFill>
                  <a:schemeClr val="bg1"/>
                </a:solidFill>
                <a:latin typeface="+mj-lt"/>
              </a:defRPr>
            </a:lvl1pPr>
          </a:lstStyle>
          <a:p>
            <a:r>
              <a:rPr lang="en-US" dirty="0" smtClean="0"/>
              <a:t>Introducing XYZ </a:t>
            </a:r>
            <a:endParaRPr lang="en-US" dirty="0"/>
          </a:p>
        </p:txBody>
      </p:sp>
      <p:sp>
        <p:nvSpPr>
          <p:cNvPr id="19" name="Rectangle 5"/>
          <p:cNvSpPr>
            <a:spLocks noGrp="1" noChangeArrowheads="1"/>
          </p:cNvSpPr>
          <p:nvPr>
            <p:ph type="subTitle" idx="1" hasCustomPrompt="1"/>
          </p:nvPr>
        </p:nvSpPr>
        <p:spPr>
          <a:xfrm>
            <a:off x="531866" y="3620309"/>
            <a:ext cx="11331080" cy="409824"/>
          </a:xfrm>
          <a:prstGeom prst="rect">
            <a:avLst/>
          </a:prstGeom>
          <a:effectLst/>
        </p:spPr>
        <p:txBody>
          <a:bodyPr lIns="0" tIns="0" rIns="0" bIns="0" anchor="t" anchorCtr="0">
            <a:noAutofit/>
          </a:bodyPr>
          <a:lstStyle>
            <a:lvl1pPr marL="0" indent="0">
              <a:buFont typeface="Wingdings" pitchFamily="2" charset="2"/>
              <a:buNone/>
              <a:defRPr sz="2600" baseline="0">
                <a:solidFill>
                  <a:schemeClr val="bg1"/>
                </a:solidFill>
                <a:latin typeface="+mj-lt"/>
              </a:defRPr>
            </a:lvl1pPr>
          </a:lstStyle>
          <a:p>
            <a:r>
              <a:rPr lang="en-US" dirty="0" smtClean="0"/>
              <a:t>Insert tagline</a:t>
            </a:r>
            <a:endParaRPr lang="en-US" dirty="0"/>
          </a:p>
        </p:txBody>
      </p:sp>
    </p:spTree>
    <p:extLst>
      <p:ext uri="{BB962C8B-B14F-4D97-AF65-F5344CB8AC3E}">
        <p14:creationId xmlns:p14="http://schemas.microsoft.com/office/powerpoint/2010/main" val="99688489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ew Chapter Blank">
    <p:spTree>
      <p:nvGrpSpPr>
        <p:cNvPr id="1" name=""/>
        <p:cNvGrpSpPr/>
        <p:nvPr/>
      </p:nvGrpSpPr>
      <p:grpSpPr>
        <a:xfrm>
          <a:off x="0" y="0"/>
          <a:ext cx="0" cy="0"/>
          <a:chOff x="0" y="0"/>
          <a:chExt cx="0" cy="0"/>
        </a:xfrm>
      </p:grpSpPr>
      <p:pic>
        <p:nvPicPr>
          <p:cNvPr id="19" name="Picture 18"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7" name="Title 1"/>
          <p:cNvSpPr>
            <a:spLocks noGrp="1"/>
          </p:cNvSpPr>
          <p:nvPr>
            <p:ph type="ctrTitle" hasCustomPrompt="1"/>
          </p:nvPr>
        </p:nvSpPr>
        <p:spPr>
          <a:xfrm>
            <a:off x="530042" y="32363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422034668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58655" y="1803400"/>
            <a:ext cx="11087245" cy="39878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15" name="Picture 14"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404769691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headline &amp; Content">
    <p:spTree>
      <p:nvGrpSpPr>
        <p:cNvPr id="1" name=""/>
        <p:cNvGrpSpPr/>
        <p:nvPr/>
      </p:nvGrpSpPr>
      <p:grpSpPr>
        <a:xfrm>
          <a:off x="0" y="0"/>
          <a:ext cx="0" cy="0"/>
          <a:chOff x="0" y="0"/>
          <a:chExt cx="0" cy="0"/>
        </a:xfrm>
      </p:grpSpPr>
      <p:sp>
        <p:nvSpPr>
          <p:cNvPr id="90" name="TextBox 89"/>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19"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51" name="Picture 50"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22" name="Picture 21"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23" name="TextBox 22"/>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4" name="TextBox 23"/>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3" name="Content Placeholder 2"/>
          <p:cNvSpPr>
            <a:spLocks noGrp="1"/>
          </p:cNvSpPr>
          <p:nvPr>
            <p:ph idx="1" hasCustomPrompt="1"/>
          </p:nvPr>
        </p:nvSpPr>
        <p:spPr>
          <a:xfrm>
            <a:off x="558655" y="2146300"/>
            <a:ext cx="11087245" cy="36830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Text Placeholder 2"/>
          <p:cNvSpPr>
            <a:spLocks noGrp="1"/>
          </p:cNvSpPr>
          <p:nvPr>
            <p:ph type="body" sz="quarter" idx="10" hasCustomPrompt="1"/>
          </p:nvPr>
        </p:nvSpPr>
        <p:spPr>
          <a:xfrm>
            <a:off x="558800" y="1536700"/>
            <a:ext cx="11099800" cy="419100"/>
          </a:xfrm>
        </p:spPr>
        <p:txBody>
          <a:bodyPr lIns="0" tIns="0" rIns="0" bIns="0"/>
          <a:lstStyle>
            <a:lvl1pPr marL="0" indent="0">
              <a:buNone/>
              <a:defRPr sz="3000" strike="noStrike" cap="none" normalizeH="0" baseline="0">
                <a:solidFill>
                  <a:schemeClr val="tx1">
                    <a:lumMod val="50000"/>
                    <a:lumOff val="50000"/>
                  </a:schemeClr>
                </a:solidFill>
              </a:defRPr>
            </a:lvl1pPr>
          </a:lstStyle>
          <a:p>
            <a:pPr lvl="0"/>
            <a:r>
              <a:rPr lang="en-US"/>
              <a:t>Add Subtitle</a:t>
            </a:r>
          </a:p>
        </p:txBody>
      </p:sp>
    </p:spTree>
    <p:extLst>
      <p:ext uri="{BB962C8B-B14F-4D97-AF65-F5344CB8AC3E}">
        <p14:creationId xmlns:p14="http://schemas.microsoft.com/office/powerpoint/2010/main" val="26810031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7"/>
          <p:cNvSpPr>
            <a:spLocks noGrp="1"/>
          </p:cNvSpPr>
          <p:nvPr>
            <p:ph type="pic" sz="quarter" idx="13" hasCustomPrompt="1"/>
          </p:nvPr>
        </p:nvSpPr>
        <p:spPr>
          <a:xfrm>
            <a:off x="558657" y="1816100"/>
            <a:ext cx="11074543" cy="4000500"/>
          </a:xfrm>
          <a:noFill/>
        </p:spPr>
        <p:txBody>
          <a:bodyPr lIns="0" tIns="0" rIns="0" bIns="0">
            <a:noAutofit/>
          </a:bodyPr>
          <a:lstStyle>
            <a:lvl1pPr>
              <a:buNone/>
              <a:defRPr sz="2300">
                <a:latin typeface="+mn-lt"/>
              </a:defRPr>
            </a:lvl1pPr>
          </a:lstStyle>
          <a:p>
            <a:r>
              <a:rPr lang="en-US" smtClean="0"/>
              <a:t>Click icon to add picture</a:t>
            </a:r>
            <a:endParaRPr dirty="0"/>
          </a:p>
        </p:txBody>
      </p:sp>
      <p:pic>
        <p:nvPicPr>
          <p:cNvPr id="76" name="Picture 75"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7" name="TextBox 16"/>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60925215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31" name="Content Placeholder 2"/>
          <p:cNvSpPr>
            <a:spLocks noGrp="1"/>
          </p:cNvSpPr>
          <p:nvPr>
            <p:ph sz="half" idx="1" hasCustomPrompt="1"/>
          </p:nvPr>
        </p:nvSpPr>
        <p:spPr>
          <a:xfrm>
            <a:off x="558800" y="1803401"/>
            <a:ext cx="5257800"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33" name="Content Placeholder 3"/>
          <p:cNvSpPr>
            <a:spLocks noGrp="1"/>
          </p:cNvSpPr>
          <p:nvPr>
            <p:ph sz="half" idx="2" hasCustomPrompt="1"/>
          </p:nvPr>
        </p:nvSpPr>
        <p:spPr>
          <a:xfrm>
            <a:off x="6375400" y="1803401"/>
            <a:ext cx="5270499"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53" name="Picture 52" descr="MarkLogic_RGB.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7"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Tahoma"/>
                <a:ea typeface="+mj-ea"/>
                <a:cs typeface="Tahoma"/>
              </a:defRPr>
            </a:lvl1pPr>
          </a:lstStyle>
          <a:p>
            <a:r>
              <a:rPr lang="en-US" dirty="0" smtClean="0"/>
              <a:t>Add Slide Title</a:t>
            </a:r>
            <a:endParaRPr dirty="0"/>
          </a:p>
        </p:txBody>
      </p:sp>
      <p:pic>
        <p:nvPicPr>
          <p:cNvPr id="18" name="Picture 17"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9" name="TextBox 18"/>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0" name="TextBox 19"/>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148583220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6" y="1917702"/>
            <a:ext cx="11054586" cy="4089400"/>
          </a:xfrm>
          <a:prstGeom prst="rect">
            <a:avLst/>
          </a:prstGeom>
        </p:spPr>
        <p:txBody>
          <a:bodyPr vert="horz" lIns="117208" tIns="58604" rIns="117208" bIns="586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609441" y="630383"/>
            <a:ext cx="11037658" cy="967840"/>
          </a:xfrm>
          <a:prstGeom prst="rect">
            <a:avLst/>
          </a:prstGeom>
          <a:noFill/>
        </p:spPr>
        <p:txBody>
          <a:bodyPr vert="horz" lIns="117208" tIns="58604" rIns="117208" bIns="58604" rtlCol="0" anchor="t" anchorCtr="0">
            <a:noAutofit/>
          </a:bodyPr>
          <a:lstStyle/>
          <a:p>
            <a:r>
              <a:rPr lang="en-US" smtClean="0"/>
              <a:t>Click to edit Master title style</a:t>
            </a:r>
            <a:endParaRPr dirty="0"/>
          </a:p>
        </p:txBody>
      </p:sp>
    </p:spTree>
    <p:extLst>
      <p:ext uri="{BB962C8B-B14F-4D97-AF65-F5344CB8AC3E}">
        <p14:creationId xmlns:p14="http://schemas.microsoft.com/office/powerpoint/2010/main" val="3150460873"/>
      </p:ext>
    </p:extLst>
  </p:cSld>
  <p:clrMap bg1="lt1" tx1="dk1" bg2="lt2" tx2="dk2" accent1="accent1" accent2="accent2" accent3="accent3" accent4="accent4" accent5="accent5" accent6="accent6" hlink="hlink" folHlink="folHlink"/>
  <p:sldLayoutIdLst>
    <p:sldLayoutId id="2147483705" r:id="rId1"/>
    <p:sldLayoutId id="2147483732" r:id="rId2"/>
    <p:sldLayoutId id="2147483743" r:id="rId3"/>
    <p:sldLayoutId id="2147483742" r:id="rId4"/>
    <p:sldLayoutId id="2147483740" r:id="rId5"/>
    <p:sldLayoutId id="2147483694" r:id="rId6"/>
    <p:sldLayoutId id="2147483722" r:id="rId7"/>
    <p:sldLayoutId id="2147483676" r:id="rId8"/>
    <p:sldLayoutId id="2147483757" r:id="rId9"/>
    <p:sldLayoutId id="2147483739" r:id="rId10"/>
    <p:sldLayoutId id="2147483714" r:id="rId11"/>
    <p:sldLayoutId id="2147483731" r:id="rId12"/>
    <p:sldLayoutId id="2147483723" r:id="rId13"/>
    <p:sldLayoutId id="2147483744" r:id="rId14"/>
    <p:sldLayoutId id="2147483749" r:id="rId15"/>
    <p:sldLayoutId id="2147483754" r:id="rId16"/>
    <p:sldLayoutId id="2147483755" r:id="rId17"/>
    <p:sldLayoutId id="2147483756" r:id="rId18"/>
    <p:sldLayoutId id="2147483750" r:id="rId19"/>
    <p:sldLayoutId id="2147483751" r:id="rId20"/>
    <p:sldLayoutId id="2147483752" r:id="rId21"/>
  </p:sldLayoutIdLst>
  <p:timing>
    <p:tnLst>
      <p:par>
        <p:cTn xmlns:p14="http://schemas.microsoft.com/office/powerpoint/2010/main" id="1" dur="indefinite" restart="never" nodeType="tmRoot"/>
      </p:par>
    </p:tnLst>
  </p:timing>
  <p:txStyles>
    <p:titleStyle>
      <a:lvl1pPr algn="l" defTabSz="1172078" rtl="0" eaLnBrk="1" latinLnBrk="0" hangingPunct="1">
        <a:lnSpc>
          <a:spcPts val="5800"/>
        </a:lnSpc>
        <a:spcBef>
          <a:spcPct val="0"/>
        </a:spcBef>
        <a:buNone/>
        <a:defRPr sz="5400" kern="1200" baseline="0">
          <a:solidFill>
            <a:schemeClr val="tx1"/>
          </a:solidFill>
          <a:latin typeface="+mj-lt"/>
          <a:ea typeface="+mj-ea"/>
          <a:cs typeface="Tahoma"/>
        </a:defRPr>
      </a:lvl1pPr>
    </p:titleStyle>
    <p:bodyStyle>
      <a:lvl1pPr marL="768096" indent="-581969" algn="l" defTabSz="1172078" rtl="0" eaLnBrk="1" latinLnBrk="0" hangingPunct="1">
        <a:spcBef>
          <a:spcPts val="0"/>
        </a:spcBef>
        <a:buClr>
          <a:schemeClr val="tx2"/>
        </a:buClr>
        <a:buSzPct val="90000"/>
        <a:buFont typeface="Wingdings" charset="2"/>
        <a:buChar char="§"/>
        <a:defRPr sz="3100" kern="1200">
          <a:solidFill>
            <a:schemeClr val="tx1">
              <a:lumMod val="85000"/>
              <a:lumOff val="15000"/>
            </a:schemeClr>
          </a:solidFill>
          <a:latin typeface="+mj-lt"/>
          <a:ea typeface="+mn-ea"/>
          <a:cs typeface="Tahoma"/>
        </a:defRPr>
      </a:lvl1pPr>
      <a:lvl2pPr marL="1172078" indent="-586039" algn="l" defTabSz="1172078" rtl="0" eaLnBrk="1" latinLnBrk="0" hangingPunct="1">
        <a:spcBef>
          <a:spcPts val="769"/>
        </a:spcBef>
        <a:buClr>
          <a:schemeClr val="tx2"/>
        </a:buClr>
        <a:buSzPct val="90000"/>
        <a:buFont typeface="Lucida Grande"/>
        <a:buChar char="–"/>
        <a:defRPr sz="2800" kern="1200">
          <a:solidFill>
            <a:schemeClr val="tx1">
              <a:lumMod val="85000"/>
              <a:lumOff val="15000"/>
            </a:schemeClr>
          </a:solidFill>
          <a:latin typeface="+mj-lt"/>
          <a:ea typeface="+mn-ea"/>
          <a:cs typeface="Tahoma"/>
        </a:defRPr>
      </a:lvl2pPr>
      <a:lvl3pPr marL="1615677" indent="-443599" algn="l" defTabSz="1172078" rtl="0" eaLnBrk="1" latinLnBrk="0" hangingPunct="1">
        <a:spcBef>
          <a:spcPts val="769"/>
        </a:spcBef>
        <a:buClr>
          <a:schemeClr val="tx2"/>
        </a:buClr>
        <a:buSzPct val="90000"/>
        <a:buFont typeface="Lucida Grande"/>
        <a:buChar char="–"/>
        <a:defRPr sz="2600" kern="1200">
          <a:solidFill>
            <a:schemeClr val="tx1">
              <a:lumMod val="85000"/>
              <a:lumOff val="15000"/>
            </a:schemeClr>
          </a:solidFill>
          <a:latin typeface="+mj-lt"/>
          <a:ea typeface="+mn-ea"/>
          <a:cs typeface="Tahoma"/>
        </a:defRPr>
      </a:lvl3pPr>
      <a:lvl4pPr marL="2051136" indent="-435460"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4pPr>
      <a:lvl5pPr marL="2486596" indent="-425286"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497384" y="2846325"/>
            <a:ext cx="11320205" cy="1039490"/>
          </a:xfrm>
        </p:spPr>
        <p:txBody>
          <a:bodyPr/>
          <a:lstStyle/>
          <a:p>
            <a:r>
              <a:rPr lang="en-US" b="1" dirty="0" err="1" smtClean="0">
                <a:latin typeface="+mj-lt"/>
              </a:rPr>
              <a:t>DenMARK</a:t>
            </a:r>
            <a:r>
              <a:rPr lang="en-US" b="1" dirty="0" smtClean="0">
                <a:latin typeface="+mj-lt"/>
              </a:rPr>
              <a:t> - Semantics!</a:t>
            </a:r>
            <a:endParaRPr lang="en-US" b="1" dirty="0">
              <a:latin typeface="+mj-lt"/>
            </a:endParaRPr>
          </a:p>
        </p:txBody>
      </p:sp>
      <p:sp>
        <p:nvSpPr>
          <p:cNvPr id="10" name="Text Placeholder 2"/>
          <p:cNvSpPr>
            <a:spLocks noGrp="1"/>
          </p:cNvSpPr>
          <p:nvPr>
            <p:ph type="body" sz="quarter" idx="10"/>
          </p:nvPr>
        </p:nvSpPr>
        <p:spPr>
          <a:xfrm>
            <a:off x="512577" y="3696298"/>
            <a:ext cx="11332827" cy="355600"/>
          </a:xfrm>
        </p:spPr>
        <p:txBody>
          <a:bodyPr/>
          <a:lstStyle/>
          <a:p>
            <a:r>
              <a:rPr lang="en-US" sz="3200" dirty="0" smtClean="0"/>
              <a:t>22 October 2015</a:t>
            </a:r>
            <a:endParaRPr lang="en-US" sz="3200" dirty="0"/>
          </a:p>
        </p:txBody>
      </p:sp>
    </p:spTree>
    <p:extLst>
      <p:ext uri="{BB962C8B-B14F-4D97-AF65-F5344CB8AC3E}">
        <p14:creationId xmlns:p14="http://schemas.microsoft.com/office/powerpoint/2010/main" val="17076477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Marianne Myers</a:t>
            </a:r>
          </a:p>
          <a:p>
            <a:pPr lvl="1"/>
            <a:r>
              <a:rPr lang="en-US" dirty="0" smtClean="0"/>
              <a:t>Senior Field Engineer at MarkLogic</a:t>
            </a:r>
          </a:p>
          <a:p>
            <a:pPr lvl="1"/>
            <a:r>
              <a:rPr lang="en-US" dirty="0" smtClean="0"/>
              <a:t>Previously:</a:t>
            </a:r>
          </a:p>
          <a:p>
            <a:pPr lvl="2"/>
            <a:r>
              <a:rPr lang="en-US" dirty="0" smtClean="0"/>
              <a:t>Software Engineer at Northrop Grumman</a:t>
            </a:r>
          </a:p>
          <a:p>
            <a:pPr lvl="2"/>
            <a:r>
              <a:rPr lang="en-US" dirty="0" smtClean="0"/>
              <a:t>QA Engineer at </a:t>
            </a:r>
            <a:r>
              <a:rPr lang="en-US" dirty="0" err="1" smtClean="0"/>
              <a:t>Vericept</a:t>
            </a:r>
            <a:endParaRPr lang="en-US" dirty="0" smtClean="0"/>
          </a:p>
          <a:p>
            <a:r>
              <a:rPr lang="en-US" dirty="0" smtClean="0"/>
              <a:t>Alumna of Colorado School of Mines and University of Arizona</a:t>
            </a:r>
          </a:p>
          <a:p>
            <a:r>
              <a:rPr lang="en-US" dirty="0" smtClean="0"/>
              <a:t>Fun fact – Saw </a:t>
            </a:r>
            <a:r>
              <a:rPr lang="en-US" dirty="0" err="1" smtClean="0"/>
              <a:t>Autechre</a:t>
            </a:r>
            <a:r>
              <a:rPr lang="en-US" dirty="0" smtClean="0"/>
              <a:t> last weekend after being a fan for ~20 years</a:t>
            </a:r>
            <a:endParaRPr lang="en-US" dirty="0"/>
          </a:p>
        </p:txBody>
      </p:sp>
      <p:pic>
        <p:nvPicPr>
          <p:cNvPr id="6" name="Content Placeholder 5" descr="IK2A8829 copysmall.png"/>
          <p:cNvPicPr>
            <a:picLocks noGrp="1" noChangeAspect="1"/>
          </p:cNvPicPr>
          <p:nvPr>
            <p:ph sz="half" idx="2"/>
          </p:nvPr>
        </p:nvPicPr>
        <p:blipFill>
          <a:blip r:embed="rId3">
            <a:extLst>
              <a:ext uri="{28A0092B-C50C-407E-A947-70E740481C1C}">
                <a14:useLocalDpi xmlns:a14="http://schemas.microsoft.com/office/drawing/2010/main" val="0"/>
              </a:ext>
            </a:extLst>
          </a:blip>
          <a:srcRect l="-41916" r="-41916"/>
          <a:stretch>
            <a:fillRect/>
          </a:stretch>
        </p:blipFill>
        <p:spPr>
          <a:xfrm>
            <a:off x="6375400" y="1168401"/>
            <a:ext cx="5270499" cy="4013200"/>
          </a:xfrm>
        </p:spPr>
      </p:pic>
      <p:sp>
        <p:nvSpPr>
          <p:cNvPr id="2" name="Title 1"/>
          <p:cNvSpPr>
            <a:spLocks noGrp="1"/>
          </p:cNvSpPr>
          <p:nvPr>
            <p:ph type="ctrTitle"/>
          </p:nvPr>
        </p:nvSpPr>
        <p:spPr/>
        <p:txBody>
          <a:bodyPr/>
          <a:lstStyle/>
          <a:p>
            <a:r>
              <a:rPr lang="en-US" dirty="0" smtClean="0"/>
              <a:t>Today’s Presenter</a:t>
            </a:r>
            <a:endParaRPr lang="en-US" dirty="0"/>
          </a:p>
        </p:txBody>
      </p:sp>
      <p:pic>
        <p:nvPicPr>
          <p:cNvPr id="5" name="Picture 6" descr="C:\Users\phughes\Dropbox (MarkLogic Creative)\ML Creative (1)\Images\Icons\September 2014 Icons Project\Other\Social Media\twitter-black.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492" y="5275327"/>
            <a:ext cx="417704" cy="4173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C:\Users\phughes\Dropbox (MarkLogic Creative)\ML Creative (1)\Images\Icons\September 2014 Icons Project\Other\Social Media\github-black.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4121" y="5822308"/>
            <a:ext cx="458059" cy="4470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36629" y="5574650"/>
            <a:ext cx="2819843" cy="559617"/>
          </a:xfrm>
          <a:prstGeom prst="rect">
            <a:avLst/>
          </a:prstGeom>
          <a:noFill/>
        </p:spPr>
        <p:txBody>
          <a:bodyPr vert="horz" wrap="square" lIns="0" tIns="0" rIns="0" bIns="0" rtlCol="0" anchor="t" anchorCtr="0">
            <a:noAutofit/>
          </a:bodyPr>
          <a:lstStyle/>
          <a:p>
            <a:pPr>
              <a:buClr>
                <a:schemeClr val="tx2"/>
              </a:buClr>
            </a:pPr>
            <a:r>
              <a:rPr lang="en-US" dirty="0" smtClean="0"/>
              <a:t>@mariannemyers</a:t>
            </a:r>
            <a:endParaRPr lang="en-US" dirty="0"/>
          </a:p>
        </p:txBody>
      </p:sp>
      <p:sp>
        <p:nvSpPr>
          <p:cNvPr id="8" name="TextBox 7"/>
          <p:cNvSpPr txBox="1"/>
          <p:nvPr/>
        </p:nvSpPr>
        <p:spPr>
          <a:xfrm>
            <a:off x="7684610" y="7059785"/>
            <a:ext cx="914400" cy="91440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dirty="0"/>
          </a:p>
        </p:txBody>
      </p:sp>
    </p:spTree>
    <p:extLst>
      <p:ext uri="{BB962C8B-B14F-4D97-AF65-F5344CB8AC3E}">
        <p14:creationId xmlns:p14="http://schemas.microsoft.com/office/powerpoint/2010/main" val="2705080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you’ll see today</a:t>
            </a:r>
            <a:endParaRPr lang="en-US" dirty="0"/>
          </a:p>
        </p:txBody>
      </p:sp>
      <p:sp>
        <p:nvSpPr>
          <p:cNvPr id="3" name="Content Placeholder 2"/>
          <p:cNvSpPr>
            <a:spLocks noGrp="1"/>
          </p:cNvSpPr>
          <p:nvPr>
            <p:ph idx="1"/>
          </p:nvPr>
        </p:nvSpPr>
        <p:spPr>
          <a:xfrm>
            <a:off x="558655" y="1803400"/>
            <a:ext cx="8230805" cy="3987800"/>
          </a:xfrm>
        </p:spPr>
        <p:txBody>
          <a:bodyPr/>
          <a:lstStyle/>
          <a:p>
            <a:r>
              <a:rPr lang="en-US" dirty="0" smtClean="0"/>
              <a:t>Let’s build a sample application that has contact data using the Vanguard team’s Slush Generator</a:t>
            </a:r>
          </a:p>
          <a:p>
            <a:r>
              <a:rPr lang="en-US" dirty="0" smtClean="0"/>
              <a:t>We’ll ingest RDF triples about a recent semantic web conference using MarkLogic Content Pump (</a:t>
            </a:r>
            <a:r>
              <a:rPr lang="en-US" dirty="0" err="1" smtClean="0"/>
              <a:t>mlcp</a:t>
            </a:r>
            <a:r>
              <a:rPr lang="en-US" dirty="0" smtClean="0"/>
              <a:t>)</a:t>
            </a:r>
          </a:p>
          <a:p>
            <a:r>
              <a:rPr lang="en-US" dirty="0" smtClean="0"/>
              <a:t>Then we’ll build a widget to show what roles the person has at the conference using a SPARQL query</a:t>
            </a:r>
          </a:p>
          <a:p>
            <a:r>
              <a:rPr lang="en-US" dirty="0" smtClean="0"/>
              <a:t>In the end – you’ll see JSON data as the focus, with triples complementing it</a:t>
            </a:r>
          </a:p>
        </p:txBody>
      </p:sp>
      <p:pic>
        <p:nvPicPr>
          <p:cNvPr id="4" name="Picture 8" descr="C:\Users\phughes\Dropbox (MarkLogic Creative)\ML Creative (1)\Images\Icons\September 2014 Icons Project\Semantics\semantics-triple-black.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1093" y="2862648"/>
            <a:ext cx="1008755" cy="10072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7" descr="C:\Users\phughes\Dropbox (MarkLogic Creative)\ML Creative (1)\Images\Icons\September 2014 Icons Project\Documents\json-black.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2355" y="1229502"/>
            <a:ext cx="874158" cy="8773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phughes\Dropbox (MarkLogic Creative)\ML Creative (1)\Images\Icons\September 2014 Icons Project\Semantics\automatic-inference-black.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2802" y="4682029"/>
            <a:ext cx="770677" cy="88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2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660" y="2668943"/>
            <a:ext cx="914400" cy="91440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dirty="0"/>
          </a:p>
        </p:txBody>
      </p:sp>
      <p:sp>
        <p:nvSpPr>
          <p:cNvPr id="3" name="Rectangle 2"/>
          <p:cNvSpPr/>
          <p:nvPr/>
        </p:nvSpPr>
        <p:spPr>
          <a:xfrm>
            <a:off x="1334590" y="1894091"/>
            <a:ext cx="9126820" cy="4339649"/>
          </a:xfrm>
          <a:prstGeom prst="rect">
            <a:avLst/>
          </a:prstGeom>
        </p:spPr>
        <p:txBody>
          <a:bodyPr wrap="square">
            <a:spAutoFit/>
          </a:bodyPr>
          <a:lstStyle/>
          <a:p>
            <a:r>
              <a:rPr lang="en-US" sz="1200" dirty="0">
                <a:latin typeface="Menlo Regular"/>
                <a:cs typeface="Menlo Regular"/>
              </a:rPr>
              <a:t>MacPro-2663:code </a:t>
            </a:r>
            <a:r>
              <a:rPr lang="en-US" sz="1200" dirty="0" err="1">
                <a:latin typeface="Menlo Regular"/>
                <a:cs typeface="Menlo Regular"/>
              </a:rPr>
              <a:t>mmyers</a:t>
            </a:r>
            <a:r>
              <a:rPr lang="en-US" sz="1200" dirty="0">
                <a:latin typeface="Menlo Regular"/>
                <a:cs typeface="Menlo Regular"/>
              </a:rPr>
              <a:t>$ </a:t>
            </a:r>
            <a:r>
              <a:rPr lang="en-US" sz="1200" dirty="0" err="1">
                <a:latin typeface="Menlo Regular"/>
                <a:cs typeface="Menlo Regular"/>
              </a:rPr>
              <a:t>mkdir</a:t>
            </a:r>
            <a:r>
              <a:rPr lang="en-US" sz="1200" dirty="0">
                <a:latin typeface="Menlo Regular"/>
                <a:cs typeface="Menlo Regular"/>
              </a:rPr>
              <a:t> </a:t>
            </a:r>
            <a:r>
              <a:rPr lang="en-US" sz="1200" dirty="0" err="1">
                <a:latin typeface="Menlo Regular"/>
                <a:cs typeface="Menlo Regular"/>
              </a:rPr>
              <a:t>meetup</a:t>
            </a:r>
            <a:endParaRPr lang="en-US" sz="1200" dirty="0">
              <a:latin typeface="Menlo Regular"/>
              <a:cs typeface="Menlo Regular"/>
            </a:endParaRPr>
          </a:p>
          <a:p>
            <a:r>
              <a:rPr lang="en-US" sz="1200" dirty="0">
                <a:latin typeface="Menlo Regular"/>
                <a:cs typeface="Menlo Regular"/>
              </a:rPr>
              <a:t>MacPro-2663:code </a:t>
            </a:r>
            <a:r>
              <a:rPr lang="en-US" sz="1200" dirty="0" err="1">
                <a:latin typeface="Menlo Regular"/>
                <a:cs typeface="Menlo Regular"/>
              </a:rPr>
              <a:t>mmyers</a:t>
            </a:r>
            <a:r>
              <a:rPr lang="en-US" sz="1200" dirty="0">
                <a:latin typeface="Menlo Regular"/>
                <a:cs typeface="Menlo Regular"/>
              </a:rPr>
              <a:t>$ cd </a:t>
            </a:r>
            <a:r>
              <a:rPr lang="en-US" sz="1200" dirty="0" err="1">
                <a:latin typeface="Menlo Regular"/>
                <a:cs typeface="Menlo Regular"/>
              </a:rPr>
              <a:t>meetup</a:t>
            </a:r>
            <a:r>
              <a:rPr lang="en-US" sz="1200" dirty="0">
                <a:latin typeface="Menlo Regular"/>
                <a:cs typeface="Menlo Regular"/>
              </a:rPr>
              <a:t>/</a:t>
            </a:r>
          </a:p>
          <a:p>
            <a:r>
              <a:rPr lang="en-US" sz="1200" dirty="0">
                <a:latin typeface="Menlo Regular"/>
                <a:cs typeface="Menlo Regular"/>
              </a:rPr>
              <a:t>MacPro-2663:meetup </a:t>
            </a:r>
            <a:r>
              <a:rPr lang="en-US" sz="1200" dirty="0" err="1">
                <a:latin typeface="Menlo Regular"/>
                <a:cs typeface="Menlo Regular"/>
              </a:rPr>
              <a:t>mmyers</a:t>
            </a:r>
            <a:r>
              <a:rPr lang="en-US" sz="1200" dirty="0">
                <a:latin typeface="Menlo Regular"/>
                <a:cs typeface="Menlo Regular"/>
              </a:rPr>
              <a:t>$ </a:t>
            </a:r>
            <a:r>
              <a:rPr lang="en-US" sz="1200" dirty="0" err="1">
                <a:latin typeface="Menlo Regular"/>
                <a:cs typeface="Menlo Regular"/>
              </a:rPr>
              <a:t>ls</a:t>
            </a:r>
            <a:endParaRPr lang="en-US" sz="1200" dirty="0">
              <a:latin typeface="Menlo Regular"/>
              <a:cs typeface="Menlo Regular"/>
            </a:endParaRPr>
          </a:p>
          <a:p>
            <a:r>
              <a:rPr lang="en-US" sz="1200" dirty="0">
                <a:latin typeface="Menlo Regular"/>
                <a:cs typeface="Menlo Regular"/>
              </a:rPr>
              <a:t>MacPro-2663:meetup </a:t>
            </a:r>
            <a:r>
              <a:rPr lang="en-US" sz="1200" dirty="0" err="1">
                <a:latin typeface="Menlo Regular"/>
                <a:cs typeface="Menlo Regular"/>
              </a:rPr>
              <a:t>mmyers</a:t>
            </a:r>
            <a:r>
              <a:rPr lang="en-US" sz="1200" dirty="0">
                <a:latin typeface="Menlo Regular"/>
                <a:cs typeface="Menlo Regular"/>
              </a:rPr>
              <a:t>$ slush </a:t>
            </a:r>
            <a:r>
              <a:rPr lang="en-US" sz="1200" dirty="0" err="1">
                <a:latin typeface="Menlo Regular"/>
                <a:cs typeface="Menlo Regular"/>
              </a:rPr>
              <a:t>marklogic</a:t>
            </a:r>
            <a:r>
              <a:rPr lang="en-US" sz="1200" dirty="0">
                <a:latin typeface="Menlo Regular"/>
                <a:cs typeface="Menlo Regular"/>
              </a:rPr>
              <a:t>-node contacts</a:t>
            </a:r>
          </a:p>
          <a:p>
            <a:r>
              <a:rPr lang="en-US" sz="1200" dirty="0">
                <a:latin typeface="Menlo Regular"/>
                <a:cs typeface="Menlo Regular"/>
              </a:rPr>
              <a:t>[slush] Using </a:t>
            </a:r>
            <a:r>
              <a:rPr lang="en-US" sz="1200" dirty="0" err="1">
                <a:latin typeface="Menlo Regular"/>
                <a:cs typeface="Menlo Regular"/>
              </a:rPr>
              <a:t>slushfile</a:t>
            </a:r>
            <a:r>
              <a:rPr lang="en-US" sz="1200" dirty="0">
                <a:latin typeface="Menlo Regular"/>
                <a:cs typeface="Menlo Regular"/>
              </a:rPr>
              <a:t> /</a:t>
            </a:r>
            <a:r>
              <a:rPr lang="en-US" sz="1200" dirty="0" err="1">
                <a:latin typeface="Menlo Regular"/>
                <a:cs typeface="Menlo Regular"/>
              </a:rPr>
              <a:t>usr</a:t>
            </a:r>
            <a:r>
              <a:rPr lang="en-US" sz="1200" dirty="0">
                <a:latin typeface="Menlo Regular"/>
                <a:cs typeface="Menlo Regular"/>
              </a:rPr>
              <a:t>/local/lib/</a:t>
            </a:r>
            <a:r>
              <a:rPr lang="en-US" sz="1200" dirty="0" err="1">
                <a:latin typeface="Menlo Regular"/>
                <a:cs typeface="Menlo Regular"/>
              </a:rPr>
              <a:t>node_modules</a:t>
            </a:r>
            <a:r>
              <a:rPr lang="en-US" sz="1200" dirty="0">
                <a:latin typeface="Menlo Regular"/>
                <a:cs typeface="Menlo Regular"/>
              </a:rPr>
              <a:t>/slush-</a:t>
            </a:r>
            <a:r>
              <a:rPr lang="en-US" sz="1200" dirty="0" err="1">
                <a:latin typeface="Menlo Regular"/>
                <a:cs typeface="Menlo Regular"/>
              </a:rPr>
              <a:t>marklogic</a:t>
            </a:r>
            <a:r>
              <a:rPr lang="en-US" sz="1200" dirty="0">
                <a:latin typeface="Menlo Regular"/>
                <a:cs typeface="Menlo Regular"/>
              </a:rPr>
              <a:t>-node/</a:t>
            </a:r>
            <a:r>
              <a:rPr lang="en-US" sz="1200" dirty="0" err="1">
                <a:latin typeface="Menlo Regular"/>
                <a:cs typeface="Menlo Regular"/>
              </a:rPr>
              <a:t>slushfile.js</a:t>
            </a:r>
            <a:endParaRPr lang="en-US" sz="1200" dirty="0">
              <a:latin typeface="Menlo Regular"/>
              <a:cs typeface="Menlo Regular"/>
            </a:endParaRPr>
          </a:p>
          <a:p>
            <a:r>
              <a:rPr lang="en-US" sz="1200" dirty="0">
                <a:latin typeface="Menlo Regular"/>
                <a:cs typeface="Menlo Regular"/>
              </a:rPr>
              <a:t>[10:01:25] Starting '</a:t>
            </a:r>
            <a:r>
              <a:rPr lang="en-US" sz="1200" dirty="0" err="1">
                <a:latin typeface="Menlo Regular"/>
                <a:cs typeface="Menlo Regular"/>
              </a:rPr>
              <a:t>marklogic-node:checkForUpdates</a:t>
            </a:r>
            <a:r>
              <a:rPr lang="en-US" sz="1200" dirty="0">
                <a:latin typeface="Menlo Regular"/>
                <a:cs typeface="Menlo Regular"/>
              </a:rPr>
              <a:t>'...</a:t>
            </a:r>
          </a:p>
          <a:p>
            <a:r>
              <a:rPr lang="en-US" sz="1200" dirty="0">
                <a:latin typeface="Menlo Regular"/>
                <a:cs typeface="Menlo Regular"/>
              </a:rPr>
              <a:t>checking for latest version</a:t>
            </a:r>
          </a:p>
          <a:p>
            <a:r>
              <a:rPr lang="en-US" sz="1200" dirty="0">
                <a:latin typeface="Menlo Regular"/>
                <a:cs typeface="Menlo Regular"/>
              </a:rPr>
              <a:t>[10:01:25] Finished '</a:t>
            </a:r>
            <a:r>
              <a:rPr lang="en-US" sz="1200" dirty="0" err="1">
                <a:latin typeface="Menlo Regular"/>
                <a:cs typeface="Menlo Regular"/>
              </a:rPr>
              <a:t>marklogic-node:checkForUpdates</a:t>
            </a:r>
            <a:r>
              <a:rPr lang="en-US" sz="1200" dirty="0">
                <a:latin typeface="Menlo Regular"/>
                <a:cs typeface="Menlo Regular"/>
              </a:rPr>
              <a:t>' after 640 </a:t>
            </a:r>
            <a:r>
              <a:rPr lang="en-US" sz="1200" dirty="0" err="1">
                <a:latin typeface="Menlo Regular"/>
                <a:cs typeface="Menlo Regular"/>
              </a:rPr>
              <a:t>ms</a:t>
            </a:r>
            <a:endParaRPr lang="en-US" sz="1200" dirty="0">
              <a:latin typeface="Menlo Regular"/>
              <a:cs typeface="Menlo Regular"/>
            </a:endParaRPr>
          </a:p>
          <a:p>
            <a:r>
              <a:rPr lang="en-US" sz="1200" dirty="0">
                <a:latin typeface="Menlo Regular"/>
                <a:cs typeface="Menlo Regular"/>
              </a:rPr>
              <a:t>[10:01:25] Starting '</a:t>
            </a:r>
            <a:r>
              <a:rPr lang="en-US" sz="1200" dirty="0" err="1">
                <a:latin typeface="Menlo Regular"/>
                <a:cs typeface="Menlo Regular"/>
              </a:rPr>
              <a:t>marklogic-node:init</a:t>
            </a:r>
            <a:r>
              <a:rPr lang="en-US" sz="1200" dirty="0">
                <a:latin typeface="Menlo Regular"/>
                <a:cs typeface="Menlo Regular"/>
              </a:rPr>
              <a:t>'...</a:t>
            </a:r>
          </a:p>
          <a:p>
            <a:r>
              <a:rPr lang="en-US" sz="1200" dirty="0">
                <a:latin typeface="Menlo Regular"/>
                <a:cs typeface="Menlo Regular"/>
              </a:rPr>
              <a:t>[?] MarkLogic version? (Use arrow keys)</a:t>
            </a:r>
          </a:p>
          <a:p>
            <a:r>
              <a:rPr lang="en-US" sz="1200" dirty="0">
                <a:latin typeface="Menlo Regular"/>
                <a:cs typeface="Menlo Regular"/>
              </a:rPr>
              <a:t>❯ 8 </a:t>
            </a:r>
          </a:p>
          <a:p>
            <a:r>
              <a:rPr lang="en-US" sz="1200" dirty="0">
                <a:latin typeface="Menlo Regular"/>
                <a:cs typeface="Menlo Regular"/>
              </a:rPr>
              <a:t>  7 </a:t>
            </a:r>
          </a:p>
          <a:p>
            <a:r>
              <a:rPr lang="en-US" sz="1200" dirty="0">
                <a:latin typeface="Menlo Regular"/>
                <a:cs typeface="Menlo Regular"/>
              </a:rPr>
              <a:t>  6 </a:t>
            </a:r>
          </a:p>
          <a:p>
            <a:r>
              <a:rPr lang="en-US" sz="1200" dirty="0">
                <a:latin typeface="Menlo Regular"/>
                <a:cs typeface="Menlo Regular"/>
              </a:rPr>
              <a:t>  5 </a:t>
            </a:r>
          </a:p>
          <a:p>
            <a:endParaRPr lang="en-US" sz="1200" dirty="0">
              <a:latin typeface="Menlo Regular"/>
              <a:cs typeface="Menlo Regular"/>
            </a:endParaRPr>
          </a:p>
          <a:p>
            <a:r>
              <a:rPr lang="en-US" sz="1200" dirty="0">
                <a:latin typeface="Menlo Regular"/>
                <a:cs typeface="Menlo Regular"/>
              </a:rPr>
              <a:t>MacPro-2663:meetup </a:t>
            </a:r>
            <a:r>
              <a:rPr lang="en-US" sz="1200" dirty="0" err="1">
                <a:latin typeface="Menlo Regular"/>
                <a:cs typeface="Menlo Regular"/>
              </a:rPr>
              <a:t>mmyers</a:t>
            </a:r>
            <a:r>
              <a:rPr lang="en-US" sz="1200" dirty="0">
                <a:latin typeface="Menlo Regular"/>
                <a:cs typeface="Menlo Regular"/>
              </a:rPr>
              <a:t>$ slush </a:t>
            </a:r>
            <a:r>
              <a:rPr lang="en-US" sz="1200" dirty="0" err="1">
                <a:latin typeface="Menlo Regular"/>
                <a:cs typeface="Menlo Regular"/>
              </a:rPr>
              <a:t>marklogic</a:t>
            </a:r>
            <a:r>
              <a:rPr lang="en-US" sz="1200" dirty="0">
                <a:latin typeface="Menlo Regular"/>
                <a:cs typeface="Menlo Regular"/>
              </a:rPr>
              <a:t>-node contacts</a:t>
            </a:r>
          </a:p>
          <a:p>
            <a:r>
              <a:rPr lang="en-US" sz="1200" dirty="0">
                <a:latin typeface="Menlo Regular"/>
                <a:cs typeface="Menlo Regular"/>
              </a:rPr>
              <a:t>[slush] Using </a:t>
            </a:r>
            <a:r>
              <a:rPr lang="en-US" sz="1200" dirty="0" err="1">
                <a:latin typeface="Menlo Regular"/>
                <a:cs typeface="Menlo Regular"/>
              </a:rPr>
              <a:t>slushfile</a:t>
            </a:r>
            <a:r>
              <a:rPr lang="en-US" sz="1200" dirty="0">
                <a:latin typeface="Menlo Regular"/>
                <a:cs typeface="Menlo Regular"/>
              </a:rPr>
              <a:t> /</a:t>
            </a:r>
            <a:r>
              <a:rPr lang="en-US" sz="1200" dirty="0" err="1">
                <a:latin typeface="Menlo Regular"/>
                <a:cs typeface="Menlo Regular"/>
              </a:rPr>
              <a:t>usr</a:t>
            </a:r>
            <a:r>
              <a:rPr lang="en-US" sz="1200" dirty="0">
                <a:latin typeface="Menlo Regular"/>
                <a:cs typeface="Menlo Regular"/>
              </a:rPr>
              <a:t>/local/lib/</a:t>
            </a:r>
            <a:r>
              <a:rPr lang="en-US" sz="1200" dirty="0" err="1">
                <a:latin typeface="Menlo Regular"/>
                <a:cs typeface="Menlo Regular"/>
              </a:rPr>
              <a:t>node_modules</a:t>
            </a:r>
            <a:r>
              <a:rPr lang="en-US" sz="1200" dirty="0">
                <a:latin typeface="Menlo Regular"/>
                <a:cs typeface="Menlo Regular"/>
              </a:rPr>
              <a:t>/slush-</a:t>
            </a:r>
            <a:r>
              <a:rPr lang="en-US" sz="1200" dirty="0" err="1">
                <a:latin typeface="Menlo Regular"/>
                <a:cs typeface="Menlo Regular"/>
              </a:rPr>
              <a:t>marklogic</a:t>
            </a:r>
            <a:r>
              <a:rPr lang="en-US" sz="1200" dirty="0">
                <a:latin typeface="Menlo Regular"/>
                <a:cs typeface="Menlo Regular"/>
              </a:rPr>
              <a:t>-node/</a:t>
            </a:r>
            <a:r>
              <a:rPr lang="en-US" sz="1200" dirty="0" err="1">
                <a:latin typeface="Menlo Regular"/>
                <a:cs typeface="Menlo Regular"/>
              </a:rPr>
              <a:t>slushfile.js</a:t>
            </a:r>
            <a:endParaRPr lang="en-US" sz="1200" dirty="0">
              <a:latin typeface="Menlo Regular"/>
              <a:cs typeface="Menlo Regular"/>
            </a:endParaRPr>
          </a:p>
          <a:p>
            <a:r>
              <a:rPr lang="en-US" sz="1200" dirty="0">
                <a:latin typeface="Menlo Regular"/>
                <a:cs typeface="Menlo Regular"/>
              </a:rPr>
              <a:t>[10:12:56] Starting '</a:t>
            </a:r>
            <a:r>
              <a:rPr lang="en-US" sz="1200" dirty="0" err="1">
                <a:latin typeface="Menlo Regular"/>
                <a:cs typeface="Menlo Regular"/>
              </a:rPr>
              <a:t>marklogic-node:checkForUpdates</a:t>
            </a:r>
            <a:r>
              <a:rPr lang="en-US" sz="1200" dirty="0">
                <a:latin typeface="Menlo Regular"/>
                <a:cs typeface="Menlo Regular"/>
              </a:rPr>
              <a:t>'...</a:t>
            </a:r>
          </a:p>
          <a:p>
            <a:r>
              <a:rPr lang="en-US" sz="1200" dirty="0">
                <a:latin typeface="Menlo Regular"/>
                <a:cs typeface="Menlo Regular"/>
              </a:rPr>
              <a:t>checking for latest version</a:t>
            </a:r>
          </a:p>
          <a:p>
            <a:r>
              <a:rPr lang="en-US" sz="1200" dirty="0">
                <a:latin typeface="Menlo Regular"/>
                <a:cs typeface="Menlo Regular"/>
              </a:rPr>
              <a:t>[10:12:56] Finished '</a:t>
            </a:r>
            <a:r>
              <a:rPr lang="en-US" sz="1200" dirty="0" err="1">
                <a:latin typeface="Menlo Regular"/>
                <a:cs typeface="Menlo Regular"/>
              </a:rPr>
              <a:t>marklogic-node:checkForUpdates</a:t>
            </a:r>
            <a:r>
              <a:rPr lang="en-US" sz="1200" dirty="0">
                <a:latin typeface="Menlo Regular"/>
                <a:cs typeface="Menlo Regular"/>
              </a:rPr>
              <a:t>' after 318 </a:t>
            </a:r>
            <a:r>
              <a:rPr lang="en-US" sz="1200" dirty="0" err="1">
                <a:latin typeface="Menlo Regular"/>
                <a:cs typeface="Menlo Regular"/>
              </a:rPr>
              <a:t>ms</a:t>
            </a:r>
            <a:endParaRPr lang="en-US" sz="1200" dirty="0">
              <a:latin typeface="Menlo Regular"/>
              <a:cs typeface="Menlo Regular"/>
            </a:endParaRPr>
          </a:p>
          <a:p>
            <a:r>
              <a:rPr lang="en-US" sz="1200" dirty="0">
                <a:latin typeface="Menlo Regular"/>
                <a:cs typeface="Menlo Regular"/>
              </a:rPr>
              <a:t>[10:12:56] Starting '</a:t>
            </a:r>
            <a:r>
              <a:rPr lang="en-US" sz="1200" dirty="0" err="1">
                <a:latin typeface="Menlo Regular"/>
                <a:cs typeface="Menlo Regular"/>
              </a:rPr>
              <a:t>marklogic-node:init</a:t>
            </a:r>
            <a:r>
              <a:rPr lang="en-US" sz="1200" dirty="0">
                <a:latin typeface="Menlo Regular"/>
                <a:cs typeface="Menlo Regular"/>
              </a:rPr>
              <a:t>'...</a:t>
            </a:r>
          </a:p>
          <a:p>
            <a:r>
              <a:rPr lang="en-US" sz="1200" dirty="0">
                <a:latin typeface="Menlo Regular"/>
                <a:cs typeface="Menlo Regular"/>
              </a:rPr>
              <a:t>[?] MarkLogic version? 8</a:t>
            </a:r>
          </a:p>
          <a:p>
            <a:r>
              <a:rPr lang="en-US" sz="1200" dirty="0">
                <a:latin typeface="Menlo Regular"/>
                <a:cs typeface="Menlo Regular"/>
              </a:rPr>
              <a:t>[?] MarkLogic Host? </a:t>
            </a:r>
            <a:r>
              <a:rPr lang="en-US" sz="1200" dirty="0" err="1" smtClean="0">
                <a:latin typeface="Menlo Regular"/>
                <a:cs typeface="Menlo Regular"/>
              </a:rPr>
              <a:t>localhost</a:t>
            </a:r>
            <a:endParaRPr lang="en-US" sz="1200" dirty="0">
              <a:latin typeface="Menlo Regular"/>
              <a:cs typeface="Menlo Regular"/>
            </a:endParaRPr>
          </a:p>
        </p:txBody>
      </p:sp>
      <p:sp>
        <p:nvSpPr>
          <p:cNvPr id="4" name="Title 3"/>
          <p:cNvSpPr>
            <a:spLocks noGrp="1"/>
          </p:cNvSpPr>
          <p:nvPr>
            <p:ph type="ctrTitle"/>
          </p:nvPr>
        </p:nvSpPr>
        <p:spPr/>
        <p:txBody>
          <a:bodyPr/>
          <a:lstStyle/>
          <a:p>
            <a:r>
              <a:rPr lang="en-US" dirty="0" smtClean="0"/>
              <a:t>What I skipped…</a:t>
            </a:r>
            <a:br>
              <a:rPr lang="en-US" dirty="0" smtClean="0"/>
            </a:br>
            <a:endParaRPr lang="en-US" dirty="0"/>
          </a:p>
        </p:txBody>
      </p:sp>
    </p:spTree>
    <p:extLst>
      <p:ext uri="{BB962C8B-B14F-4D97-AF65-F5344CB8AC3E}">
        <p14:creationId xmlns:p14="http://schemas.microsoft.com/office/powerpoint/2010/main" val="21863887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of what I skipped…</a:t>
            </a:r>
            <a:endParaRPr lang="en-US" dirty="0"/>
          </a:p>
        </p:txBody>
      </p:sp>
      <p:sp>
        <p:nvSpPr>
          <p:cNvPr id="3" name="Rectangle 2"/>
          <p:cNvSpPr/>
          <p:nvPr/>
        </p:nvSpPr>
        <p:spPr>
          <a:xfrm>
            <a:off x="1119326" y="1595022"/>
            <a:ext cx="10203096" cy="5262978"/>
          </a:xfrm>
          <a:prstGeom prst="rect">
            <a:avLst/>
          </a:prstGeom>
        </p:spPr>
        <p:txBody>
          <a:bodyPr wrap="square">
            <a:spAutoFit/>
          </a:bodyPr>
          <a:lstStyle/>
          <a:p>
            <a:r>
              <a:rPr lang="en-US" sz="1200" dirty="0">
                <a:latin typeface="Menlo Regular"/>
                <a:cs typeface="Menlo Regular"/>
              </a:rPr>
              <a:t>[?] MarkLogic Admin User? admin</a:t>
            </a:r>
          </a:p>
          <a:p>
            <a:r>
              <a:rPr lang="en-US" sz="1200" dirty="0">
                <a:latin typeface="Menlo Regular"/>
                <a:cs typeface="Menlo Regular"/>
              </a:rPr>
              <a:t>[?] Note: consider keeping the following blank, you will be asked to enter it at appropriate commands.</a:t>
            </a:r>
          </a:p>
          <a:p>
            <a:r>
              <a:rPr lang="en-US" sz="1200" dirty="0">
                <a:latin typeface="Menlo Regular"/>
                <a:cs typeface="Menlo Regular"/>
              </a:rPr>
              <a:t>[?] MarkLogic Admin Password? admin</a:t>
            </a:r>
          </a:p>
          <a:p>
            <a:r>
              <a:rPr lang="en-US" sz="1200" dirty="0">
                <a:latin typeface="Menlo Regular"/>
                <a:cs typeface="Menlo Regular"/>
              </a:rPr>
              <a:t>[?] Node app port? 9070</a:t>
            </a:r>
          </a:p>
          <a:p>
            <a:r>
              <a:rPr lang="en-US" sz="1200" dirty="0">
                <a:latin typeface="Menlo Regular"/>
                <a:cs typeface="Menlo Regular"/>
              </a:rPr>
              <a:t>[?] MarkLogic App/Rest port? 8040</a:t>
            </a:r>
          </a:p>
          <a:p>
            <a:r>
              <a:rPr lang="en-US" sz="1200" dirty="0">
                <a:latin typeface="Menlo Regular"/>
                <a:cs typeface="Menlo Regular"/>
              </a:rPr>
              <a:t>Retrieving Roxy script</a:t>
            </a:r>
          </a:p>
          <a:p>
            <a:r>
              <a:rPr lang="en-US" sz="1200" dirty="0">
                <a:latin typeface="Menlo Regular"/>
                <a:cs typeface="Menlo Regular"/>
              </a:rPr>
              <a:t>Got Roxy script</a:t>
            </a:r>
          </a:p>
          <a:p>
            <a:r>
              <a:rPr lang="en-US" sz="1200" dirty="0" err="1">
                <a:latin typeface="Menlo Regular"/>
                <a:cs typeface="Menlo Regular"/>
              </a:rPr>
              <a:t>chmod</a:t>
            </a:r>
            <a:r>
              <a:rPr lang="en-US" sz="1200" dirty="0">
                <a:latin typeface="Menlo Regular"/>
                <a:cs typeface="Menlo Regular"/>
              </a:rPr>
              <a:t> done; </a:t>
            </a:r>
            <a:r>
              <a:rPr lang="en-US" sz="1200" dirty="0" err="1">
                <a:latin typeface="Menlo Regular"/>
                <a:cs typeface="Menlo Regular"/>
              </a:rPr>
              <a:t>appName</a:t>
            </a:r>
            <a:r>
              <a:rPr lang="en-US" sz="1200" dirty="0">
                <a:latin typeface="Menlo Regular"/>
                <a:cs typeface="Menlo Regular"/>
              </a:rPr>
              <a:t>=contacts; </a:t>
            </a:r>
            <a:r>
              <a:rPr lang="en-US" sz="1200" dirty="0" err="1">
                <a:latin typeface="Menlo Regular"/>
                <a:cs typeface="Menlo Regular"/>
              </a:rPr>
              <a:t>mlVersion</a:t>
            </a:r>
            <a:r>
              <a:rPr lang="en-US" sz="1200" dirty="0">
                <a:latin typeface="Menlo Regular"/>
                <a:cs typeface="Menlo Regular"/>
              </a:rPr>
              <a:t>=8; </a:t>
            </a:r>
            <a:r>
              <a:rPr lang="en-US" sz="1200" dirty="0" err="1">
                <a:latin typeface="Menlo Regular"/>
                <a:cs typeface="Menlo Regular"/>
              </a:rPr>
              <a:t>appType</a:t>
            </a:r>
            <a:r>
              <a:rPr lang="en-US" sz="1200" dirty="0">
                <a:latin typeface="Menlo Regular"/>
                <a:cs typeface="Menlo Regular"/>
              </a:rPr>
              <a:t>=rest; branch=master</a:t>
            </a:r>
          </a:p>
          <a:p>
            <a:r>
              <a:rPr lang="en-US" sz="1200" dirty="0">
                <a:latin typeface="Menlo Regular"/>
                <a:cs typeface="Menlo Regular"/>
              </a:rPr>
              <a:t>Spawning Roxy new command: ./ml new contacts --server-version=8 --app-type=rest --branch=master</a:t>
            </a:r>
          </a:p>
          <a:p>
            <a:endParaRPr lang="en-US" sz="1200" dirty="0">
              <a:latin typeface="Menlo Regular"/>
              <a:cs typeface="Menlo Regular"/>
            </a:endParaRPr>
          </a:p>
          <a:p>
            <a:r>
              <a:rPr lang="en-US" sz="1200" dirty="0">
                <a:latin typeface="Menlo Regular"/>
                <a:cs typeface="Menlo Regular"/>
              </a:rPr>
              <a:t>Creating new Application: contacts...</a:t>
            </a:r>
          </a:p>
          <a:p>
            <a:endParaRPr lang="en-US" sz="1200" dirty="0">
              <a:latin typeface="Menlo Regular"/>
              <a:cs typeface="Menlo Regular"/>
            </a:endParaRPr>
          </a:p>
          <a:p>
            <a:r>
              <a:rPr lang="en-US" sz="1200" dirty="0">
                <a:latin typeface="Menlo Regular"/>
                <a:cs typeface="Menlo Regular"/>
              </a:rPr>
              <a:t>Cloning into 'contacts'...</a:t>
            </a:r>
          </a:p>
          <a:p>
            <a:endParaRPr lang="en-US" sz="1200" dirty="0">
              <a:latin typeface="Menlo Regular"/>
              <a:cs typeface="Menlo Regular"/>
            </a:endParaRPr>
          </a:p>
          <a:p>
            <a:endParaRPr lang="en-US" sz="1200" dirty="0">
              <a:latin typeface="Menlo Regular"/>
              <a:cs typeface="Menlo Regular"/>
            </a:endParaRPr>
          </a:p>
          <a:p>
            <a:r>
              <a:rPr lang="en-US" sz="1200" dirty="0">
                <a:latin typeface="Menlo Regular"/>
                <a:cs typeface="Menlo Regular"/>
              </a:rPr>
              <a:t>No initial source code is provided for non-MVC apps. You can capture code from a REST application, or add your own code.</a:t>
            </a:r>
          </a:p>
          <a:p>
            <a:endParaRPr lang="en-US" sz="1200" dirty="0">
              <a:latin typeface="Menlo Regular"/>
              <a:cs typeface="Menlo Regular"/>
            </a:endParaRPr>
          </a:p>
          <a:p>
            <a:r>
              <a:rPr lang="en-US" sz="1200" dirty="0">
                <a:latin typeface="Menlo Regular"/>
                <a:cs typeface="Menlo Regular"/>
              </a:rPr>
              <a:t> done</a:t>
            </a:r>
          </a:p>
          <a:p>
            <a:endParaRPr lang="en-US" sz="1200" dirty="0">
              <a:latin typeface="Menlo Regular"/>
              <a:cs typeface="Menlo Regular"/>
            </a:endParaRPr>
          </a:p>
          <a:p>
            <a:r>
              <a:rPr lang="en-US" sz="1200" dirty="0">
                <a:latin typeface="Menlo Regular"/>
                <a:cs typeface="Menlo Regular"/>
              </a:rPr>
              <a:t>done running ml new</a:t>
            </a:r>
          </a:p>
          <a:p>
            <a:r>
              <a:rPr lang="en-US" sz="1200" dirty="0">
                <a:latin typeface="Menlo Regular"/>
                <a:cs typeface="Menlo Regular"/>
              </a:rPr>
              <a:t>Configuring Roxy</a:t>
            </a:r>
          </a:p>
          <a:p>
            <a:r>
              <a:rPr lang="en-US" sz="1200" dirty="0">
                <a:latin typeface="Menlo Regular"/>
                <a:cs typeface="Menlo Regular"/>
              </a:rPr>
              <a:t>[10:13:22] Finished '</a:t>
            </a:r>
            <a:r>
              <a:rPr lang="en-US" sz="1200" dirty="0" err="1">
                <a:latin typeface="Menlo Regular"/>
                <a:cs typeface="Menlo Regular"/>
              </a:rPr>
              <a:t>marklogic-node:init</a:t>
            </a:r>
            <a:r>
              <a:rPr lang="en-US" sz="1200" dirty="0">
                <a:latin typeface="Menlo Regular"/>
                <a:cs typeface="Menlo Regular"/>
              </a:rPr>
              <a:t>' after 26 s</a:t>
            </a:r>
          </a:p>
          <a:p>
            <a:r>
              <a:rPr lang="en-US" sz="1200" dirty="0">
                <a:latin typeface="Menlo Regular"/>
                <a:cs typeface="Menlo Regular"/>
              </a:rPr>
              <a:t>[10:13:22] Starting '</a:t>
            </a:r>
            <a:r>
              <a:rPr lang="en-US" sz="1200" dirty="0" err="1">
                <a:latin typeface="Menlo Regular"/>
                <a:cs typeface="Menlo Regular"/>
              </a:rPr>
              <a:t>marklogic-node:generateSecret</a:t>
            </a:r>
            <a:r>
              <a:rPr lang="en-US" sz="1200" dirty="0">
                <a:latin typeface="Menlo Regular"/>
                <a:cs typeface="Menlo Regular"/>
              </a:rPr>
              <a:t>'...</a:t>
            </a:r>
          </a:p>
          <a:p>
            <a:r>
              <a:rPr lang="en-US" sz="1200" dirty="0">
                <a:latin typeface="Menlo Regular"/>
                <a:cs typeface="Menlo Regular"/>
              </a:rPr>
              <a:t>[10:13:22] Finished '</a:t>
            </a:r>
            <a:r>
              <a:rPr lang="en-US" sz="1200" dirty="0" err="1">
                <a:latin typeface="Menlo Regular"/>
                <a:cs typeface="Menlo Regular"/>
              </a:rPr>
              <a:t>marklogic-node:generateSecret</a:t>
            </a:r>
            <a:r>
              <a:rPr lang="en-US" sz="1200" dirty="0">
                <a:latin typeface="Menlo Regular"/>
                <a:cs typeface="Menlo Regular"/>
              </a:rPr>
              <a:t>' after 209 </a:t>
            </a:r>
            <a:r>
              <a:rPr lang="en-US" sz="1200" dirty="0" err="1">
                <a:latin typeface="Menlo Regular"/>
                <a:cs typeface="Menlo Regular"/>
              </a:rPr>
              <a:t>μs</a:t>
            </a:r>
            <a:endParaRPr lang="en-US" sz="1200" dirty="0">
              <a:latin typeface="Menlo Regular"/>
              <a:cs typeface="Menlo Regular"/>
            </a:endParaRPr>
          </a:p>
          <a:p>
            <a:r>
              <a:rPr lang="en-US" sz="1200" dirty="0">
                <a:latin typeface="Menlo Regular"/>
                <a:cs typeface="Menlo Regular"/>
              </a:rPr>
              <a:t>[10:13:22] Starting '</a:t>
            </a:r>
            <a:r>
              <a:rPr lang="en-US" sz="1200" dirty="0" err="1">
                <a:latin typeface="Menlo Regular"/>
                <a:cs typeface="Menlo Regular"/>
              </a:rPr>
              <a:t>marklogic-node:configGulp</a:t>
            </a:r>
            <a:r>
              <a:rPr lang="en-US" sz="1200" dirty="0">
                <a:latin typeface="Menlo Regular"/>
                <a:cs typeface="Menlo Regular"/>
              </a:rPr>
              <a:t>'...</a:t>
            </a:r>
          </a:p>
          <a:p>
            <a:r>
              <a:rPr lang="en-US" sz="1200" dirty="0">
                <a:latin typeface="Menlo Regular"/>
                <a:cs typeface="Menlo Regular"/>
              </a:rPr>
              <a:t>[10:13:22] Finished '</a:t>
            </a:r>
            <a:r>
              <a:rPr lang="en-US" sz="1200" dirty="0" err="1">
                <a:latin typeface="Menlo Regular"/>
                <a:cs typeface="Menlo Regular"/>
              </a:rPr>
              <a:t>marklogic-node:configGulp</a:t>
            </a:r>
            <a:r>
              <a:rPr lang="en-US" sz="1200" dirty="0">
                <a:latin typeface="Menlo Regular"/>
                <a:cs typeface="Menlo Regular"/>
              </a:rPr>
              <a:t>' after 374 </a:t>
            </a:r>
            <a:r>
              <a:rPr lang="en-US" sz="1200" dirty="0" err="1">
                <a:latin typeface="Menlo Regular"/>
                <a:cs typeface="Menlo Regular"/>
              </a:rPr>
              <a:t>μs</a:t>
            </a:r>
            <a:endParaRPr lang="en-US" sz="1200" dirty="0">
              <a:latin typeface="Menlo Regular"/>
              <a:cs typeface="Menlo Regular"/>
            </a:endParaRPr>
          </a:p>
          <a:p>
            <a:r>
              <a:rPr lang="en-US" sz="1200" dirty="0">
                <a:latin typeface="Menlo Regular"/>
                <a:cs typeface="Menlo Regular"/>
              </a:rPr>
              <a:t>[10:13:22] Starting '</a:t>
            </a:r>
            <a:r>
              <a:rPr lang="en-US" sz="1200" dirty="0" err="1">
                <a:latin typeface="Menlo Regular"/>
                <a:cs typeface="Menlo Regular"/>
              </a:rPr>
              <a:t>marklogic-node:npmInstall</a:t>
            </a:r>
            <a:r>
              <a:rPr lang="en-US" sz="1200" dirty="0">
                <a:latin typeface="Menlo Regular"/>
                <a:cs typeface="Menlo Regular"/>
              </a:rPr>
              <a:t>'...</a:t>
            </a:r>
          </a:p>
        </p:txBody>
      </p:sp>
    </p:spTree>
    <p:extLst>
      <p:ext uri="{BB962C8B-B14F-4D97-AF65-F5344CB8AC3E}">
        <p14:creationId xmlns:p14="http://schemas.microsoft.com/office/powerpoint/2010/main" val="27729742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Now onto the demo!</a:t>
            </a:r>
            <a:endParaRPr lang="en-US" dirty="0"/>
          </a:p>
        </p:txBody>
      </p:sp>
    </p:spTree>
    <p:extLst>
      <p:ext uri="{BB962C8B-B14F-4D97-AF65-F5344CB8AC3E}">
        <p14:creationId xmlns:p14="http://schemas.microsoft.com/office/powerpoint/2010/main" val="29644466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a:themeElements>
    <a:clrScheme name="Custom 59">
      <a:dk1>
        <a:srgbClr val="010101"/>
      </a:dk1>
      <a:lt1>
        <a:sysClr val="window" lastClr="FFFFFF"/>
      </a:lt1>
      <a:dk2>
        <a:srgbClr val="D92231"/>
      </a:dk2>
      <a:lt2>
        <a:srgbClr val="FFFFFF"/>
      </a:lt2>
      <a:accent1>
        <a:srgbClr val="004EA8"/>
      </a:accent1>
      <a:accent2>
        <a:srgbClr val="44499C"/>
      </a:accent2>
      <a:accent3>
        <a:srgbClr val="168DC9"/>
      </a:accent3>
      <a:accent4>
        <a:srgbClr val="149172"/>
      </a:accent4>
      <a:accent5>
        <a:srgbClr val="0295A8"/>
      </a:accent5>
      <a:accent6>
        <a:srgbClr val="00649D"/>
      </a:accent6>
      <a:hlink>
        <a:srgbClr val="004EA8"/>
      </a:hlink>
      <a:folHlink>
        <a:srgbClr val="004E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olidFill>
            <a:schemeClr val="tx1">
              <a:lumMod val="25000"/>
              <a:lumOff val="75000"/>
            </a:schemeClr>
          </a:solidFill>
        </a:ln>
        <a:effectLst/>
      </a:spPr>
      <a:bodyPr lIns="182880" tIns="91440" rIns="182880" bIns="91440" rtlCol="0" anchor="t" anchorCtr="0"/>
      <a:lstStyle>
        <a:defPPr>
          <a:defRPr sz="16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342900" indent="-342900">
          <a:buClr>
            <a:schemeClr val="tx2"/>
          </a:buClr>
          <a:buFont typeface="Wingdings" charset="2"/>
          <a:buChar cha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blank.potx</Template>
  <TotalTime>112342</TotalTime>
  <Words>628</Words>
  <Application>Microsoft Macintosh PowerPoint</Application>
  <PresentationFormat>Custom</PresentationFormat>
  <Paragraphs>71</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blank</vt:lpstr>
      <vt:lpstr>DenMARK - Semantics!</vt:lpstr>
      <vt:lpstr>Today’s Presenter</vt:lpstr>
      <vt:lpstr>What you’ll see today</vt:lpstr>
      <vt:lpstr>What I skipped… </vt:lpstr>
      <vt:lpstr>More of what I skipped…</vt:lpstr>
      <vt:lpstr>Now onto the demo!</vt:lpstr>
    </vt:vector>
  </TitlesOfParts>
  <Company>MarkLogic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Enterprise NoSQL</dc:title>
  <dc:creator>Alicia Saia</dc:creator>
  <cp:lastModifiedBy>Marianne Myers</cp:lastModifiedBy>
  <cp:revision>901</cp:revision>
  <cp:lastPrinted>2014-12-11T15:43:08Z</cp:lastPrinted>
  <dcterms:created xsi:type="dcterms:W3CDTF">2013-10-21T14:39:33Z</dcterms:created>
  <dcterms:modified xsi:type="dcterms:W3CDTF">2015-10-23T16:53:27Z</dcterms:modified>
</cp:coreProperties>
</file>