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 autoAdjust="0"/>
    <p:restoredTop sz="94727" autoAdjust="0"/>
  </p:normalViewPr>
  <p:slideViewPr>
    <p:cSldViewPr>
      <p:cViewPr>
        <p:scale>
          <a:sx n="77" d="100"/>
          <a:sy n="77" d="100"/>
        </p:scale>
        <p:origin x="-114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F503-ECE5-4CF8-B129-CE2F9F2AA4AE}" type="datetimeFigureOut">
              <a:rPr lang="es-ES" smtClean="0"/>
              <a:pPr/>
              <a:t>04/04/2014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esis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istema%20de%20bienes%20de%20uso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835696" y="2204864"/>
            <a:ext cx="54774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Trazabilidad </a:t>
            </a:r>
          </a:p>
          <a:p>
            <a:pPr algn="ctr"/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 bienes de uso</a:t>
            </a: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permisos: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permisos. Los usuarios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asignados sólo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pueden ver los bienes de su sector, excepto los usuarios responsables auxiliares que tienen permisos como responsables del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sistema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Generar Reporte envíos pendientes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recepción: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Genera un informe en </a:t>
            </a:r>
            <a:r>
              <a:rPr lang="es-ES" sz="2400" dirty="0" err="1">
                <a:latin typeface="Andalus" pitchFamily="18" charset="-78"/>
                <a:cs typeface="Andalus" pitchFamily="18" charset="-78"/>
              </a:rPr>
              <a:t>pdf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 con todos aquellos pedidos pendientes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recepción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Generar listado de movimientos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Informe de movimientos de bienes permitiendo filtrar por posición y usuario responsable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467544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>
                <a:latin typeface="Andalus" pitchFamily="18" charset="-78"/>
                <a:cs typeface="Andalus" pitchFamily="18" charset="-78"/>
              </a:rPr>
              <a:t>Generar listado de bienes por posición o </a:t>
            </a:r>
            <a:r>
              <a:rPr lang="es-ES" b="1" u="sng" dirty="0" smtClean="0">
                <a:latin typeface="Andalus" pitchFamily="18" charset="-78"/>
                <a:cs typeface="Andalus" pitchFamily="18" charset="-78"/>
              </a:rPr>
              <a:t>responsable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: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Informe de bienes filtrando por posición y rubro o responsable y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rubro</a:t>
            </a:r>
          </a:p>
          <a:p>
            <a:r>
              <a:rPr lang="es-ES" b="1" u="sng" dirty="0">
                <a:latin typeface="Andalus" pitchFamily="18" charset="-78"/>
                <a:cs typeface="Andalus" pitchFamily="18" charset="-78"/>
              </a:rPr>
              <a:t>Generar listado de bienes y sus </a:t>
            </a:r>
            <a:r>
              <a:rPr lang="es-ES" b="1" u="sng" dirty="0" smtClean="0">
                <a:latin typeface="Andalus" pitchFamily="18" charset="-78"/>
                <a:cs typeface="Andalus" pitchFamily="18" charset="-78"/>
              </a:rPr>
              <a:t>identificadores: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Genera un listado por posición o responsable del bien y sus identificadores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      Diagrama de Procesadores</a:t>
            </a:r>
            <a:r>
              <a:rPr lang="es-ES" b="1" dirty="0" smtClean="0">
                <a:solidFill>
                  <a:srgbClr val="0070C0"/>
                </a:solidFill>
              </a:rPr>
              <a:t>	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Marcador de contenido"/>
          <p:cNvPicPr>
            <a:picLocks noGrp="1"/>
          </p:cNvPicPr>
          <p:nvPr>
            <p:ph idx="1"/>
          </p:nvPr>
        </p:nvPicPr>
        <p:blipFill>
          <a:blip r:embed="rId3"/>
          <a:srcRect l="32451" t="35000" r="32981" b="20625"/>
          <a:stretch>
            <a:fillRect/>
          </a:stretch>
        </p:blipFill>
        <p:spPr bwMode="auto">
          <a:xfrm>
            <a:off x="1547664" y="1772816"/>
            <a:ext cx="61206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Recorrido del sistema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hlinkClick r:id="rId2" action="ppaction://hlinkfile"/>
              </a:rPr>
              <a:t>Ir a video del sistema</a:t>
            </a:r>
            <a:endParaRPr lang="es-AR" dirty="0"/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Diagrama de Procesos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hlinkClick r:id="rId2" action="ppaction://hlinkfile"/>
              </a:rPr>
              <a:t>Ir al diagrama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420888"/>
            <a:ext cx="5807249" cy="2223120"/>
          </a:xfrm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AR" sz="66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FIN</a:t>
            </a:r>
            <a:endParaRPr lang="es-AR" sz="6600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919747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bg1"/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Descripción del problema 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Falta de  control de la posición donde se encuentra un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Bienes no identificados o con varios identificadores 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No se contemplan la carga en el sistema de bienes alquilados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Objetivos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Lograr un solo identificador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Poder identificar en qué posición se encuentra 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Poder identificar las posiciones por las que fue pasando 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Contemplar la carga en el sistema de bienes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alquilados</a:t>
            </a:r>
            <a:endParaRPr lang="es-ES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Optimizar consultas y generar informes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Contemplar la carga de información adicional del bien, como datos de póliza para bienes asegurados,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datos de factura, etc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27584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Beneficios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Mejor administración y gestión de los bienes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Se puede dar información más precisa de la ubicación y movimientos del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Interfaz mas entendible para el usuario 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Mejor control de los bienes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alquilados</a:t>
            </a:r>
            <a:endParaRPr lang="es-ES" dirty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27584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Alcance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es-ES" dirty="0" smtClean="0">
                <a:latin typeface="Andalus" pitchFamily="18" charset="-78"/>
                <a:cs typeface="Andalus" pitchFamily="18" charset="-78"/>
              </a:rPr>
              <a:t>Los sectores(posiciones)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que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utilizan el sistema son </a:t>
            </a:r>
          </a:p>
          <a:p>
            <a:pPr>
              <a:buNone/>
            </a:pPr>
            <a:r>
              <a:rPr lang="es-ES" dirty="0" smtClean="0">
                <a:latin typeface="Andalus" pitchFamily="18" charset="-78"/>
                <a:cs typeface="Andalus" pitchFamily="18" charset="-78"/>
              </a:rPr>
              <a:t>Servicios Internos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, Sistemas y los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responsables de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cada posición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75557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  Tecnología Utilizada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latin typeface="Andalus" pitchFamily="18" charset="-78"/>
                <a:cs typeface="Andalus" pitchFamily="18" charset="-78"/>
              </a:rPr>
              <a:t>Para desarrollar el sistema se utilizo la siguiente tecnología:</a:t>
            </a:r>
          </a:p>
          <a:p>
            <a:r>
              <a:rPr lang="es-AR" dirty="0" err="1" smtClean="0">
                <a:latin typeface="Andalus" pitchFamily="18" charset="-78"/>
                <a:cs typeface="Andalus" pitchFamily="18" charset="-78"/>
              </a:rPr>
              <a:t>Genexus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X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Ev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1</a:t>
            </a:r>
          </a:p>
          <a:p>
            <a:r>
              <a:rPr lang="es-AR" dirty="0" smtClean="0">
                <a:latin typeface="Andalus" pitchFamily="18" charset="-78"/>
                <a:cs typeface="Andalus" pitchFamily="18" charset="-78"/>
              </a:rPr>
              <a:t>SQL Server 2008</a:t>
            </a:r>
          </a:p>
          <a:p>
            <a:r>
              <a:rPr lang="es-AR" dirty="0" smtClean="0">
                <a:latin typeface="Andalus" pitchFamily="18" charset="-78"/>
                <a:cs typeface="Andalus" pitchFamily="18" charset="-78"/>
              </a:rPr>
              <a:t>Internet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Information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Services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7.5</a:t>
            </a:r>
          </a:p>
          <a:p>
            <a:r>
              <a:rPr lang="es-AR" dirty="0" err="1" smtClean="0">
                <a:latin typeface="Andalus" pitchFamily="18" charset="-78"/>
                <a:cs typeface="Andalus" pitchFamily="18" charset="-78"/>
              </a:rPr>
              <a:t>Pdf</a:t>
            </a:r>
            <a:endParaRPr lang="es-AR" dirty="0" smtClean="0">
              <a:latin typeface="Andalus" pitchFamily="18" charset="-78"/>
              <a:cs typeface="Andalus" pitchFamily="18" charset="-78"/>
            </a:endParaRPr>
          </a:p>
          <a:p>
            <a:endParaRPr lang="es-AR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75557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noFill/>
          <a:ln>
            <a:noFill/>
          </a:ln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sz="36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</a:t>
            </a:r>
            <a:endParaRPr lang="es-ES" sz="3600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baja, modificación y consulta de bienes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uso. Esto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mantener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la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información de cada bien de  manera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correcta y accesible.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usuarios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administradores:</a:t>
            </a:r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baja, modificación y consulta de usuarios administradores, es decir, aquellos usuarios que supervisan todo el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sistema.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proveedores: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baja,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modificación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 y consulta de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proveedores de los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bienes.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cambios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Cambiar un bien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posición.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bajas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Cancelar o confirmar una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baja.</a:t>
            </a:r>
            <a:endParaRPr lang="es-ES" sz="2400" b="1" u="sng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99592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Administrador de responsables y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posiciones: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Asignar a cada posición un usuario responsable 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Búsqueda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buscar los bienes por código identificador, número del bien , descripción, estado, rubro, posición, fecha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carga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de movimientos de un bien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las posiciones donde estuvo un bien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determinado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de responsables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los responsables de cada posición con sus permisos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y confirmación de bienes a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recibir: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y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confirmar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aquellos bienes pendientes de recepción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por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el sector del usuario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Cancelación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envíos: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cancelar aquellos envíos que no fueron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confirmados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Identificadores: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identificadores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rubros: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los 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rubros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Posiciones: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las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posiciones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usuarios: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los 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usuarios</a:t>
            </a:r>
          </a:p>
          <a:p>
            <a:pPr>
              <a:buNone/>
            </a:pP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588</Words>
  <Application>Microsoft Office PowerPoint</Application>
  <PresentationFormat>Presentación en pantalla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                     Descripción del problema </vt:lpstr>
      <vt:lpstr>Objetivos</vt:lpstr>
      <vt:lpstr>Beneficios</vt:lpstr>
      <vt:lpstr>Alcance</vt:lpstr>
      <vt:lpstr>          Tecnología Utilizada</vt:lpstr>
      <vt:lpstr>Funciones</vt:lpstr>
      <vt:lpstr>             Funciones (Continuación)</vt:lpstr>
      <vt:lpstr>            Funciones (Continuación)</vt:lpstr>
      <vt:lpstr>             Funciones (Continuación)</vt:lpstr>
      <vt:lpstr>             Funciones (Continuación)</vt:lpstr>
      <vt:lpstr>              Diagrama de Procesadores </vt:lpstr>
      <vt:lpstr>        Recorrido del sistema</vt:lpstr>
      <vt:lpstr>       Diagrama de Procesos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Trazabilidad de bienes de uso</dc:title>
  <dc:creator>mrodrigue</dc:creator>
  <cp:lastModifiedBy>Casa</cp:lastModifiedBy>
  <cp:revision>21</cp:revision>
  <dcterms:created xsi:type="dcterms:W3CDTF">2014-03-27T11:56:03Z</dcterms:created>
  <dcterms:modified xsi:type="dcterms:W3CDTF">2014-04-04T17:19:38Z</dcterms:modified>
</cp:coreProperties>
</file>