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8450-DFB9-4552-8B01-E80217DBED08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65FE-4747-4C17-87B7-D5EAC919563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8450-DFB9-4552-8B01-E80217DBED08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65FE-4747-4C17-87B7-D5EAC919563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8450-DFB9-4552-8B01-E80217DBED08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65FE-4747-4C17-87B7-D5EAC919563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8450-DFB9-4552-8B01-E80217DBED08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65FE-4747-4C17-87B7-D5EAC919563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8450-DFB9-4552-8B01-E80217DBED08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65FE-4747-4C17-87B7-D5EAC919563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8450-DFB9-4552-8B01-E80217DBED08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65FE-4747-4C17-87B7-D5EAC919563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8450-DFB9-4552-8B01-E80217DBED08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65FE-4747-4C17-87B7-D5EAC919563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8450-DFB9-4552-8B01-E80217DBED08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65FE-4747-4C17-87B7-D5EAC919563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8450-DFB9-4552-8B01-E80217DBED08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65FE-4747-4C17-87B7-D5EAC919563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8450-DFB9-4552-8B01-E80217DBED08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65FE-4747-4C17-87B7-D5EAC919563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8450-DFB9-4552-8B01-E80217DBED08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65FE-4747-4C17-87B7-D5EAC919563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88450-DFB9-4552-8B01-E80217DBED08}" type="datetimeFigureOut">
              <a:rPr lang="es-ES" smtClean="0"/>
              <a:t>25/03/2014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65FE-4747-4C17-87B7-D5EAC9195632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Trazabilidad de bienes de uso</a:t>
            </a:r>
            <a:br>
              <a:rPr lang="es-ES" dirty="0" smtClean="0"/>
            </a:b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Menú Principal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 t="6215" r="22807" b="33615"/>
          <a:stretch>
            <a:fillRect/>
          </a:stretch>
        </p:blipFill>
        <p:spPr bwMode="auto">
          <a:xfrm>
            <a:off x="457200" y="1858567"/>
            <a:ext cx="8229600" cy="400922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Actualización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 t="6497" r="22469" b="43785"/>
          <a:stretch>
            <a:fillRect/>
          </a:stretch>
        </p:blipFill>
        <p:spPr bwMode="auto">
          <a:xfrm>
            <a:off x="539552" y="1556793"/>
            <a:ext cx="8136904" cy="446449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Actualización de bienes de uso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t="7627" r="24654" b="32456"/>
          <a:stretch/>
        </p:blipFill>
        <p:spPr bwMode="auto">
          <a:xfrm>
            <a:off x="467544" y="1600200"/>
            <a:ext cx="8352928" cy="48531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Actualización de bienes de uso- Cont..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t="7909" r="16785" b="16051"/>
          <a:stretch/>
        </p:blipFill>
        <p:spPr bwMode="auto">
          <a:xfrm>
            <a:off x="609580" y="1600200"/>
            <a:ext cx="7924840" cy="4525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Alta bien de uso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 t="18592" r="50583" b="7345"/>
          <a:stretch>
            <a:fillRect/>
          </a:stretch>
        </p:blipFill>
        <p:spPr bwMode="auto">
          <a:xfrm>
            <a:off x="323528" y="1268760"/>
            <a:ext cx="4139952" cy="38778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pic>
        <p:nvPicPr>
          <p:cNvPr id="5" name="4 Imagen"/>
          <p:cNvPicPr/>
          <p:nvPr/>
        </p:nvPicPr>
        <p:blipFill>
          <a:blip r:embed="rId3" cstate="print"/>
          <a:srcRect l="40564" t="30088" r="42171" b="35875"/>
          <a:stretch>
            <a:fillRect/>
          </a:stretch>
        </p:blipFill>
        <p:spPr bwMode="auto">
          <a:xfrm>
            <a:off x="4932040" y="1700808"/>
            <a:ext cx="1972403" cy="23241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4788024" y="119675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Consulta Proveedores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26</Words>
  <Application>Microsoft Office PowerPoint</Application>
  <PresentationFormat>Presentación en pantalla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Trazabilidad de bienes de uso </vt:lpstr>
      <vt:lpstr>Menú Principal</vt:lpstr>
      <vt:lpstr>Actualización</vt:lpstr>
      <vt:lpstr>Actualización de bienes de uso</vt:lpstr>
      <vt:lpstr>Actualización de bienes de uso- Cont..</vt:lpstr>
      <vt:lpstr>Alta bien de uso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Trazabilidad de bienes de uso </dc:title>
  <dc:creator>mrodrigue</dc:creator>
  <cp:lastModifiedBy>mrodrigue</cp:lastModifiedBy>
  <cp:revision>6</cp:revision>
  <dcterms:created xsi:type="dcterms:W3CDTF">2014-03-25T18:00:35Z</dcterms:created>
  <dcterms:modified xsi:type="dcterms:W3CDTF">2014-03-25T18:47:38Z</dcterms:modified>
</cp:coreProperties>
</file>