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0BFDF-9377-4A4F-B9CA-0BE36FE132E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C274-CDAC-40AE-AC12-E0F63F25F0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88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86378-64DE-4CE0-850D-FF2111B5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Diagramas de Caso-Uso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34F7C-94D1-4277-98EC-825DC6FC1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7 – Agencia de Turismo – </a:t>
            </a:r>
            <a:r>
              <a:rPr lang="es-ES" dirty="0" err="1"/>
              <a:t>Tije-Travel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98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a sonriente 1">
            <a:extLst>
              <a:ext uri="{FF2B5EF4-FFF2-40B4-BE49-F238E27FC236}">
                <a16:creationId xmlns:a16="http://schemas.microsoft.com/office/drawing/2014/main" id="{865769DD-EC7F-4FF1-BF1A-474A67D6F93D}"/>
              </a:ext>
            </a:extLst>
          </p:cNvPr>
          <p:cNvSpPr/>
          <p:nvPr/>
        </p:nvSpPr>
        <p:spPr>
          <a:xfrm>
            <a:off x="2215477" y="2503686"/>
            <a:ext cx="1966588" cy="173635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EFB74F1-E844-4250-9716-CDE96B26B168}"/>
              </a:ext>
            </a:extLst>
          </p:cNvPr>
          <p:cNvSpPr/>
          <p:nvPr/>
        </p:nvSpPr>
        <p:spPr>
          <a:xfrm>
            <a:off x="4841489" y="3376255"/>
            <a:ext cx="2264231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89D835A6-814C-439F-91C8-6E1945ABA8BF}"/>
              </a:ext>
            </a:extLst>
          </p:cNvPr>
          <p:cNvSpPr/>
          <p:nvPr/>
        </p:nvSpPr>
        <p:spPr>
          <a:xfrm>
            <a:off x="7343946" y="3244733"/>
            <a:ext cx="1966589" cy="524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3A06D3-E7CB-4656-9C1C-2EE372616B1C}"/>
              </a:ext>
            </a:extLst>
          </p:cNvPr>
          <p:cNvSpPr txBox="1"/>
          <p:nvPr/>
        </p:nvSpPr>
        <p:spPr>
          <a:xfrm>
            <a:off x="7525579" y="331039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Consultar viajes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CD069B-9FDA-408C-9FB2-5337648F30DE}"/>
              </a:ext>
            </a:extLst>
          </p:cNvPr>
          <p:cNvSpPr txBox="1"/>
          <p:nvPr/>
        </p:nvSpPr>
        <p:spPr>
          <a:xfrm>
            <a:off x="2549073" y="1697466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2280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a sonriente 1">
            <a:extLst>
              <a:ext uri="{FF2B5EF4-FFF2-40B4-BE49-F238E27FC236}">
                <a16:creationId xmlns:a16="http://schemas.microsoft.com/office/drawing/2014/main" id="{6A3F9748-5D32-405C-ACD5-DEB8969949F3}"/>
              </a:ext>
            </a:extLst>
          </p:cNvPr>
          <p:cNvSpPr/>
          <p:nvPr/>
        </p:nvSpPr>
        <p:spPr>
          <a:xfrm>
            <a:off x="2278743" y="2492828"/>
            <a:ext cx="1872343" cy="1872343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81AFB6-2E85-483E-A3E6-EF92D36F246B}"/>
              </a:ext>
            </a:extLst>
          </p:cNvPr>
          <p:cNvSpPr txBox="1"/>
          <p:nvPr/>
        </p:nvSpPr>
        <p:spPr>
          <a:xfrm>
            <a:off x="2605035" y="1741715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Vendedor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F9060F4-E44C-4650-8AC4-F0DB655C05BE}"/>
              </a:ext>
            </a:extLst>
          </p:cNvPr>
          <p:cNvSpPr/>
          <p:nvPr/>
        </p:nvSpPr>
        <p:spPr>
          <a:xfrm rot="19865682">
            <a:off x="4245511" y="1997150"/>
            <a:ext cx="2114418" cy="261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7E8E3F3B-5676-482D-A153-325202172351}"/>
              </a:ext>
            </a:extLst>
          </p:cNvPr>
          <p:cNvSpPr/>
          <p:nvPr/>
        </p:nvSpPr>
        <p:spPr>
          <a:xfrm>
            <a:off x="6459739" y="1124917"/>
            <a:ext cx="2421529" cy="6252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86BD97-D70A-4F25-A641-CE1E29571CA8}"/>
              </a:ext>
            </a:extLst>
          </p:cNvPr>
          <p:cNvSpPr txBox="1"/>
          <p:nvPr/>
        </p:nvSpPr>
        <p:spPr>
          <a:xfrm>
            <a:off x="6549932" y="1244915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Ingresar nuevo cliente</a:t>
            </a: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3AAF7355-0A53-484C-A869-C4905106A64C}"/>
              </a:ext>
            </a:extLst>
          </p:cNvPr>
          <p:cNvSpPr/>
          <p:nvPr/>
        </p:nvSpPr>
        <p:spPr>
          <a:xfrm>
            <a:off x="6910546" y="2398823"/>
            <a:ext cx="2059711" cy="6252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EBAB38-4A22-4A10-8182-CC961A82C4C3}"/>
              </a:ext>
            </a:extLst>
          </p:cNvPr>
          <p:cNvSpPr txBox="1"/>
          <p:nvPr/>
        </p:nvSpPr>
        <p:spPr>
          <a:xfrm>
            <a:off x="7086060" y="2526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Consultar clientes</a:t>
            </a:r>
          </a:p>
        </p:txBody>
      </p:sp>
      <p:sp>
        <p:nvSpPr>
          <p:cNvPr id="11" name="Marco 10">
            <a:extLst>
              <a:ext uri="{FF2B5EF4-FFF2-40B4-BE49-F238E27FC236}">
                <a16:creationId xmlns:a16="http://schemas.microsoft.com/office/drawing/2014/main" id="{EDA35733-2797-4316-AC79-595E781F13F0}"/>
              </a:ext>
            </a:extLst>
          </p:cNvPr>
          <p:cNvSpPr/>
          <p:nvPr/>
        </p:nvSpPr>
        <p:spPr>
          <a:xfrm>
            <a:off x="6964595" y="3574587"/>
            <a:ext cx="1951615" cy="5144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60C9B2-8433-4A14-B5D4-D6FA517B1E11}"/>
              </a:ext>
            </a:extLst>
          </p:cNvPr>
          <p:cNvSpPr txBox="1"/>
          <p:nvPr/>
        </p:nvSpPr>
        <p:spPr>
          <a:xfrm>
            <a:off x="7026801" y="364155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Consultar hoteles</a:t>
            </a: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72C9EC25-B712-4934-AB6E-129A67FB037C}"/>
              </a:ext>
            </a:extLst>
          </p:cNvPr>
          <p:cNvSpPr/>
          <p:nvPr/>
        </p:nvSpPr>
        <p:spPr>
          <a:xfrm>
            <a:off x="6454354" y="4748468"/>
            <a:ext cx="1951615" cy="4209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60EBA5-ED4C-43E2-AE03-97BE4C6D35C7}"/>
              </a:ext>
            </a:extLst>
          </p:cNvPr>
          <p:cNvSpPr txBox="1"/>
          <p:nvPr/>
        </p:nvSpPr>
        <p:spPr>
          <a:xfrm>
            <a:off x="6549932" y="47742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Consultar vuelos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67E6D10-88F5-4C48-9E2F-B1F42F92FA5C}"/>
              </a:ext>
            </a:extLst>
          </p:cNvPr>
          <p:cNvSpPr/>
          <p:nvPr/>
        </p:nvSpPr>
        <p:spPr>
          <a:xfrm rot="21164049">
            <a:off x="4533729" y="2710168"/>
            <a:ext cx="2114418" cy="261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0BFCAAD4-46D1-4FD4-A33E-8512D528BF89}"/>
              </a:ext>
            </a:extLst>
          </p:cNvPr>
          <p:cNvSpPr/>
          <p:nvPr/>
        </p:nvSpPr>
        <p:spPr>
          <a:xfrm rot="488678">
            <a:off x="4533913" y="3544926"/>
            <a:ext cx="2114418" cy="261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93B5AA2-31F7-4476-9975-10973ED8D800}"/>
              </a:ext>
            </a:extLst>
          </p:cNvPr>
          <p:cNvSpPr/>
          <p:nvPr/>
        </p:nvSpPr>
        <p:spPr>
          <a:xfrm rot="1385457">
            <a:off x="4245511" y="4359413"/>
            <a:ext cx="2114418" cy="261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60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a sonriente 1">
            <a:extLst>
              <a:ext uri="{FF2B5EF4-FFF2-40B4-BE49-F238E27FC236}">
                <a16:creationId xmlns:a16="http://schemas.microsoft.com/office/drawing/2014/main" id="{6F515E4B-D669-4B21-B012-A5D15172ABE2}"/>
              </a:ext>
            </a:extLst>
          </p:cNvPr>
          <p:cNvSpPr/>
          <p:nvPr/>
        </p:nvSpPr>
        <p:spPr>
          <a:xfrm>
            <a:off x="2177142" y="2536371"/>
            <a:ext cx="1785257" cy="178525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3A7F62-6047-49B5-B603-44BA9F509A1B}"/>
              </a:ext>
            </a:extLst>
          </p:cNvPr>
          <p:cNvSpPr txBox="1"/>
          <p:nvPr/>
        </p:nvSpPr>
        <p:spPr>
          <a:xfrm>
            <a:off x="2354266" y="190137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Administrador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FA5457-FB90-455C-8743-C8D86C2D5D27}"/>
              </a:ext>
            </a:extLst>
          </p:cNvPr>
          <p:cNvSpPr txBox="1"/>
          <p:nvPr/>
        </p:nvSpPr>
        <p:spPr>
          <a:xfrm>
            <a:off x="5860334" y="1379382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Crear nuevo administrador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8474C9-2C64-4885-B8D3-62B590F38695}"/>
              </a:ext>
            </a:extLst>
          </p:cNvPr>
          <p:cNvSpPr txBox="1"/>
          <p:nvPr/>
        </p:nvSpPr>
        <p:spPr>
          <a:xfrm>
            <a:off x="6729535" y="2171738"/>
            <a:ext cx="21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Crear nuevo vendedor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70C24F-CB55-4B67-BB0C-BADEA260BEFC}"/>
              </a:ext>
            </a:extLst>
          </p:cNvPr>
          <p:cNvSpPr txBox="1"/>
          <p:nvPr/>
        </p:nvSpPr>
        <p:spPr>
          <a:xfrm>
            <a:off x="6232231" y="534851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Consultar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623D28-7D4F-44C2-8290-205AD1E6C95A}"/>
              </a:ext>
            </a:extLst>
          </p:cNvPr>
          <p:cNvSpPr txBox="1"/>
          <p:nvPr/>
        </p:nvSpPr>
        <p:spPr>
          <a:xfrm>
            <a:off x="7037651" y="2901869"/>
            <a:ext cx="20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Cargar nuevo hotel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6FF2CC-9074-4B7B-9C34-F956BE447456}"/>
              </a:ext>
            </a:extLst>
          </p:cNvPr>
          <p:cNvSpPr txBox="1"/>
          <p:nvPr/>
        </p:nvSpPr>
        <p:spPr>
          <a:xfrm>
            <a:off x="7078983" y="3648042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Cargar nuevo vuelo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0DF465-320A-4C5B-94BF-B27CC5930053}"/>
              </a:ext>
            </a:extLst>
          </p:cNvPr>
          <p:cNvSpPr txBox="1"/>
          <p:nvPr/>
        </p:nvSpPr>
        <p:spPr>
          <a:xfrm>
            <a:off x="6729535" y="4478048"/>
            <a:ext cx="218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Cargar nueva sucursal</a:t>
            </a: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D6294F19-DEB3-4969-9244-DC3CF71D92CC}"/>
              </a:ext>
            </a:extLst>
          </p:cNvPr>
          <p:cNvSpPr/>
          <p:nvPr/>
        </p:nvSpPr>
        <p:spPr>
          <a:xfrm>
            <a:off x="5803995" y="1347829"/>
            <a:ext cx="2692807" cy="39007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EDA3D8C1-C95F-4060-A7E4-49B438DFED8B}"/>
              </a:ext>
            </a:extLst>
          </p:cNvPr>
          <p:cNvSpPr/>
          <p:nvPr/>
        </p:nvSpPr>
        <p:spPr>
          <a:xfrm>
            <a:off x="6716829" y="2129390"/>
            <a:ext cx="2200366" cy="4503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20D47265-8C73-4677-8C2D-CF493D84F302}"/>
              </a:ext>
            </a:extLst>
          </p:cNvPr>
          <p:cNvSpPr/>
          <p:nvPr/>
        </p:nvSpPr>
        <p:spPr>
          <a:xfrm>
            <a:off x="6933519" y="2835123"/>
            <a:ext cx="2076185" cy="4593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15A269CC-AEA8-4B7A-8FF6-65DA29AE1968}"/>
              </a:ext>
            </a:extLst>
          </p:cNvPr>
          <p:cNvSpPr/>
          <p:nvPr/>
        </p:nvSpPr>
        <p:spPr>
          <a:xfrm>
            <a:off x="7037652" y="3631135"/>
            <a:ext cx="2076185" cy="40698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Marco 15">
            <a:extLst>
              <a:ext uri="{FF2B5EF4-FFF2-40B4-BE49-F238E27FC236}">
                <a16:creationId xmlns:a16="http://schemas.microsoft.com/office/drawing/2014/main" id="{71DB1C22-818B-4C04-B535-BBD32003EDB0}"/>
              </a:ext>
            </a:extLst>
          </p:cNvPr>
          <p:cNvSpPr/>
          <p:nvPr/>
        </p:nvSpPr>
        <p:spPr>
          <a:xfrm>
            <a:off x="6729535" y="4440398"/>
            <a:ext cx="2174954" cy="4069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Marco 16">
            <a:extLst>
              <a:ext uri="{FF2B5EF4-FFF2-40B4-BE49-F238E27FC236}">
                <a16:creationId xmlns:a16="http://schemas.microsoft.com/office/drawing/2014/main" id="{A0C1CAB0-47A0-4F1F-91C8-6B247C83279D}"/>
              </a:ext>
            </a:extLst>
          </p:cNvPr>
          <p:cNvSpPr/>
          <p:nvPr/>
        </p:nvSpPr>
        <p:spPr>
          <a:xfrm>
            <a:off x="6232231" y="5343815"/>
            <a:ext cx="1592103" cy="369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E14FABD-FB67-4098-8714-0B418DF4CED4}"/>
              </a:ext>
            </a:extLst>
          </p:cNvPr>
          <p:cNvSpPr/>
          <p:nvPr/>
        </p:nvSpPr>
        <p:spPr>
          <a:xfrm rot="19382375">
            <a:off x="4140295" y="2418754"/>
            <a:ext cx="1785257" cy="1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74DAB13-6008-4929-99FD-3E79B38CDCDA}"/>
              </a:ext>
            </a:extLst>
          </p:cNvPr>
          <p:cNvSpPr/>
          <p:nvPr/>
        </p:nvSpPr>
        <p:spPr>
          <a:xfrm rot="20410644">
            <a:off x="4396217" y="2831395"/>
            <a:ext cx="1785257" cy="1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8BC2698-C879-43DD-A9AB-819D23BD4B96}"/>
              </a:ext>
            </a:extLst>
          </p:cNvPr>
          <p:cNvSpPr/>
          <p:nvPr/>
        </p:nvSpPr>
        <p:spPr>
          <a:xfrm rot="21031588">
            <a:off x="4469186" y="3207396"/>
            <a:ext cx="1785257" cy="1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6272FC8-580C-40A6-AAD8-00BB6741A9DF}"/>
              </a:ext>
            </a:extLst>
          </p:cNvPr>
          <p:cNvSpPr/>
          <p:nvPr/>
        </p:nvSpPr>
        <p:spPr>
          <a:xfrm rot="271955">
            <a:off x="4442167" y="3638993"/>
            <a:ext cx="1785257" cy="1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4EAF14B-5B42-4C2A-A654-EB5901186669}"/>
              </a:ext>
            </a:extLst>
          </p:cNvPr>
          <p:cNvSpPr/>
          <p:nvPr/>
        </p:nvSpPr>
        <p:spPr>
          <a:xfrm rot="890495">
            <a:off x="4315893" y="4123357"/>
            <a:ext cx="1785257" cy="1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584B4A59-83B3-4AE0-8D6F-DC436AD2E075}"/>
              </a:ext>
            </a:extLst>
          </p:cNvPr>
          <p:cNvSpPr/>
          <p:nvPr/>
        </p:nvSpPr>
        <p:spPr>
          <a:xfrm rot="2072156">
            <a:off x="4121531" y="4638695"/>
            <a:ext cx="1785257" cy="19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66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42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Orgánico</vt:lpstr>
      <vt:lpstr>Diagramas de Caso-Uso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FRANKO</dc:creator>
  <cp:lastModifiedBy>PABLO FRANKO</cp:lastModifiedBy>
  <cp:revision>6</cp:revision>
  <dcterms:created xsi:type="dcterms:W3CDTF">2019-06-09T14:51:14Z</dcterms:created>
  <dcterms:modified xsi:type="dcterms:W3CDTF">2019-06-20T01:48:32Z</dcterms:modified>
</cp:coreProperties>
</file>