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2" r:id="rId4"/>
    <p:sldId id="259" r:id="rId5"/>
    <p:sldId id="272" r:id="rId6"/>
    <p:sldId id="271" r:id="rId7"/>
    <p:sldId id="266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3" r:id="rId19"/>
    <p:sldId id="269" r:id="rId20"/>
    <p:sldId id="264" r:id="rId21"/>
    <p:sldId id="265" r:id="rId22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Source Code Pr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2C039-5428-402F-BAC0-7E9667EAAF69}" v="34" dt="2020-05-17T14:42:48.398"/>
  </p1510:revLst>
</p1510:revInfo>
</file>

<file path=ppt/tableStyles.xml><?xml version="1.0" encoding="utf-8"?>
<a:tblStyleLst xmlns:a="http://schemas.openxmlformats.org/drawingml/2006/main" def="{DF8D12F5-3259-43F4-AB31-BD0240A7D80D}">
  <a:tblStyle styleId="{DF8D12F5-3259-43F4-AB31-BD0240A7D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30" y="-9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a Soares dos Santos" userId="bbcc0f5dd38c2f29" providerId="LiveId" clId="{8C32C039-5428-402F-BAC0-7E9667EAAF69}"/>
    <pc:docChg chg="undo custSel addSld delSld modSld sldOrd">
      <pc:chgData name="Alessandra Soares dos Santos" userId="bbcc0f5dd38c2f29" providerId="LiveId" clId="{8C32C039-5428-402F-BAC0-7E9667EAAF69}" dt="2020-05-17T21:47:03.079" v="4815" actId="20577"/>
      <pc:docMkLst>
        <pc:docMk/>
      </pc:docMkLst>
      <pc:sldChg chg="modSp mod">
        <pc:chgData name="Alessandra Soares dos Santos" userId="bbcc0f5dd38c2f29" providerId="LiveId" clId="{8C32C039-5428-402F-BAC0-7E9667EAAF69}" dt="2020-05-17T12:28:53.963" v="3" actId="20577"/>
        <pc:sldMkLst>
          <pc:docMk/>
          <pc:sldMk cId="0" sldId="256"/>
        </pc:sldMkLst>
        <pc:spChg chg="mod">
          <ac:chgData name="Alessandra Soares dos Santos" userId="bbcc0f5dd38c2f29" providerId="LiveId" clId="{8C32C039-5428-402F-BAC0-7E9667EAAF69}" dt="2020-05-17T12:28:53.963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Alessandra Soares dos Santos" userId="bbcc0f5dd38c2f29" providerId="LiveId" clId="{8C32C039-5428-402F-BAC0-7E9667EAAF69}" dt="2020-05-17T21:41:33.176" v="4605" actId="20577"/>
        <pc:sldMkLst>
          <pc:docMk/>
          <pc:sldMk cId="0" sldId="257"/>
        </pc:sldMkLst>
        <pc:spChg chg="mod">
          <ac:chgData name="Alessandra Soares dos Santos" userId="bbcc0f5dd38c2f29" providerId="LiveId" clId="{8C32C039-5428-402F-BAC0-7E9667EAAF69}" dt="2020-05-17T21:41:33.176" v="4605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delSp modSp mod">
        <pc:chgData name="Alessandra Soares dos Santos" userId="bbcc0f5dd38c2f29" providerId="LiveId" clId="{8C32C039-5428-402F-BAC0-7E9667EAAF69}" dt="2020-05-17T15:03:33.403" v="2708" actId="1035"/>
        <pc:sldMkLst>
          <pc:docMk/>
          <pc:sldMk cId="0" sldId="259"/>
        </pc:sldMkLst>
        <pc:spChg chg="del mod">
          <ac:chgData name="Alessandra Soares dos Santos" userId="bbcc0f5dd38c2f29" providerId="LiveId" clId="{8C32C039-5428-402F-BAC0-7E9667EAAF69}" dt="2020-05-17T12:52:17.850" v="198" actId="478"/>
          <ac:spMkLst>
            <pc:docMk/>
            <pc:sldMk cId="0" sldId="259"/>
            <ac:spMk id="2" creationId="{2F8B59CC-1AF4-4C8A-ACF7-6FC40907A97C}"/>
          </ac:spMkLst>
        </pc:spChg>
        <pc:spChg chg="add del mod">
          <ac:chgData name="Alessandra Soares dos Santos" userId="bbcc0f5dd38c2f29" providerId="LiveId" clId="{8C32C039-5428-402F-BAC0-7E9667EAAF69}" dt="2020-05-17T14:49:23.597" v="2354" actId="478"/>
          <ac:spMkLst>
            <pc:docMk/>
            <pc:sldMk cId="0" sldId="259"/>
            <ac:spMk id="3" creationId="{C1725180-743C-4A3F-AA41-BB782BEB41B5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4" creationId="{D6227AAE-8F96-471F-ADE3-B79E2D0FA55B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5" creationId="{567AFA89-7954-4DA6-BA66-AF32A6CF3BB1}"/>
          </ac:spMkLst>
        </pc:spChg>
        <pc:spChg chg="add del mod">
          <ac:chgData name="Alessandra Soares dos Santos" userId="bbcc0f5dd38c2f29" providerId="LiveId" clId="{8C32C039-5428-402F-BAC0-7E9667EAAF69}" dt="2020-05-17T14:49:48.623" v="2384" actId="478"/>
          <ac:spMkLst>
            <pc:docMk/>
            <pc:sldMk cId="0" sldId="259"/>
            <ac:spMk id="6" creationId="{974AA1AF-EC9F-4185-A15F-2B7C7E7F196B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7" creationId="{2009F907-1BE7-4F79-8925-9C6B0FD7E128}"/>
          </ac:spMkLst>
        </pc:spChg>
        <pc:spChg chg="add mod">
          <ac:chgData name="Alessandra Soares dos Santos" userId="bbcc0f5dd38c2f29" providerId="LiveId" clId="{8C32C039-5428-402F-BAC0-7E9667EAAF69}" dt="2020-05-17T14:53:54.442" v="2448" actId="14100"/>
          <ac:spMkLst>
            <pc:docMk/>
            <pc:sldMk cId="0" sldId="259"/>
            <ac:spMk id="8" creationId="{2DFC0C95-20B7-47B9-9366-2EA81C77DBDD}"/>
          </ac:spMkLst>
        </pc:spChg>
        <pc:spChg chg="add del mod">
          <ac:chgData name="Alessandra Soares dos Santos" userId="bbcc0f5dd38c2f29" providerId="LiveId" clId="{8C32C039-5428-402F-BAC0-7E9667EAAF69}" dt="2020-05-17T14:53:48.251" v="2447" actId="478"/>
          <ac:spMkLst>
            <pc:docMk/>
            <pc:sldMk cId="0" sldId="259"/>
            <ac:spMk id="10" creationId="{7DB9F1C4-477D-464F-9083-88476C0A7459}"/>
          </ac:spMkLst>
        </pc:spChg>
        <pc:spChg chg="add mod">
          <ac:chgData name="Alessandra Soares dos Santos" userId="bbcc0f5dd38c2f29" providerId="LiveId" clId="{8C32C039-5428-402F-BAC0-7E9667EAAF69}" dt="2020-05-17T14:55:05.297" v="2488" actId="1036"/>
          <ac:spMkLst>
            <pc:docMk/>
            <pc:sldMk cId="0" sldId="259"/>
            <ac:spMk id="11" creationId="{FF78D936-5EC1-45E3-8F29-8E17D9D4DA0D}"/>
          </ac:spMkLst>
        </pc:spChg>
        <pc:spChg chg="add mod">
          <ac:chgData name="Alessandra Soares dos Santos" userId="bbcc0f5dd38c2f29" providerId="LiveId" clId="{8C32C039-5428-402F-BAC0-7E9667EAAF69}" dt="2020-05-17T14:55:39.397" v="2505" actId="1076"/>
          <ac:spMkLst>
            <pc:docMk/>
            <pc:sldMk cId="0" sldId="259"/>
            <ac:spMk id="12" creationId="{41BEDDDD-3C00-4DE4-8FC4-E562F7206377}"/>
          </ac:spMkLst>
        </pc:spChg>
        <pc:spChg chg="add">
          <ac:chgData name="Alessandra Soares dos Santos" userId="bbcc0f5dd38c2f29" providerId="LiveId" clId="{8C32C039-5428-402F-BAC0-7E9667EAAF69}" dt="2020-05-17T15:02:21.732" v="2679" actId="11529"/>
          <ac:spMkLst>
            <pc:docMk/>
            <pc:sldMk cId="0" sldId="259"/>
            <ac:spMk id="13" creationId="{10CD8C73-D266-4174-B96C-72D51F24416F}"/>
          </ac:spMkLst>
        </pc:spChg>
        <pc:spChg chg="add mod">
          <ac:chgData name="Alessandra Soares dos Santos" userId="bbcc0f5dd38c2f29" providerId="LiveId" clId="{8C32C039-5428-402F-BAC0-7E9667EAAF69}" dt="2020-05-17T15:03:27.510" v="2688" actId="14100"/>
          <ac:spMkLst>
            <pc:docMk/>
            <pc:sldMk cId="0" sldId="259"/>
            <ac:spMk id="14" creationId="{33956846-E7AE-496E-BE8F-993234044E04}"/>
          </ac:spMkLst>
        </pc:spChg>
        <pc:spChg chg="del">
          <ac:chgData name="Alessandra Soares dos Santos" userId="bbcc0f5dd38c2f29" providerId="LiveId" clId="{8C32C039-5428-402F-BAC0-7E9667EAAF69}" dt="2020-05-17T12:52:58.816" v="208" actId="478"/>
          <ac:spMkLst>
            <pc:docMk/>
            <pc:sldMk cId="0" sldId="259"/>
            <ac:spMk id="17" creationId="{87FBAEE5-D3AF-4D64-A990-6B3766CA03C5}"/>
          </ac:spMkLst>
        </pc:spChg>
        <pc:spChg chg="del">
          <ac:chgData name="Alessandra Soares dos Santos" userId="bbcc0f5dd38c2f29" providerId="LiveId" clId="{8C32C039-5428-402F-BAC0-7E9667EAAF69}" dt="2020-05-17T12:52:34.793" v="200" actId="478"/>
          <ac:spMkLst>
            <pc:docMk/>
            <pc:sldMk cId="0" sldId="259"/>
            <ac:spMk id="19" creationId="{09AEB6E8-25F2-49CA-AACB-6421FB6D9338}"/>
          </ac:spMkLst>
        </pc:spChg>
        <pc:spChg chg="del">
          <ac:chgData name="Alessandra Soares dos Santos" userId="bbcc0f5dd38c2f29" providerId="LiveId" clId="{8C32C039-5428-402F-BAC0-7E9667EAAF69}" dt="2020-05-17T12:52:41.008" v="202" actId="478"/>
          <ac:spMkLst>
            <pc:docMk/>
            <pc:sldMk cId="0" sldId="259"/>
            <ac:spMk id="22" creationId="{CBF934B5-A29F-4BC6-BABE-047D0481BE75}"/>
          </ac:spMkLst>
        </pc:spChg>
        <pc:spChg chg="add del mod">
          <ac:chgData name="Alessandra Soares dos Santos" userId="bbcc0f5dd38c2f29" providerId="LiveId" clId="{8C32C039-5428-402F-BAC0-7E9667EAAF69}" dt="2020-05-17T14:23:04.148" v="1596" actId="478"/>
          <ac:spMkLst>
            <pc:docMk/>
            <pc:sldMk cId="0" sldId="259"/>
            <ac:spMk id="23" creationId="{6030449C-CCDA-4BFF-B09D-AB00495E3262}"/>
          </ac:spMkLst>
        </pc:spChg>
        <pc:spChg chg="del">
          <ac:chgData name="Alessandra Soares dos Santos" userId="bbcc0f5dd38c2f29" providerId="LiveId" clId="{8C32C039-5428-402F-BAC0-7E9667EAAF69}" dt="2020-05-17T12:52:47.304" v="204" actId="478"/>
          <ac:spMkLst>
            <pc:docMk/>
            <pc:sldMk cId="0" sldId="259"/>
            <ac:spMk id="24" creationId="{86889670-55D4-4ABF-B801-7CE6573A342E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25" creationId="{9C192EBE-D5B7-4177-A79B-39AF8D1B2B31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26" creationId="{918264E0-B19E-4192-B632-5F31F82347BC}"/>
          </ac:spMkLst>
        </pc:spChg>
        <pc:spChg chg="del">
          <ac:chgData name="Alessandra Soares dos Santos" userId="bbcc0f5dd38c2f29" providerId="LiveId" clId="{8C32C039-5428-402F-BAC0-7E9667EAAF69}" dt="2020-05-17T12:52:52.949" v="206" actId="478"/>
          <ac:spMkLst>
            <pc:docMk/>
            <pc:sldMk cId="0" sldId="259"/>
            <ac:spMk id="27" creationId="{D063EC27-3AB8-4FE3-AFB3-7ECBCDC098C6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28" creationId="{4B379CE1-7F46-42CB-A7C0-3A43A77CFA1A}"/>
          </ac:spMkLst>
        </pc:spChg>
        <pc:spChg chg="add del mod">
          <ac:chgData name="Alessandra Soares dos Santos" userId="bbcc0f5dd38c2f29" providerId="LiveId" clId="{8C32C039-5428-402F-BAC0-7E9667EAAF69}" dt="2020-05-17T14:49:46.091" v="2383" actId="478"/>
          <ac:spMkLst>
            <pc:docMk/>
            <pc:sldMk cId="0" sldId="259"/>
            <ac:spMk id="29" creationId="{C4E2673B-7FC5-465D-B244-EBE79506D2E9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30" creationId="{DAF295CB-72FF-4117-A21D-B5985B74B54C}"/>
          </ac:spMkLst>
        </pc:spChg>
        <pc:spChg chg="add del mod">
          <ac:chgData name="Alessandra Soares dos Santos" userId="bbcc0f5dd38c2f29" providerId="LiveId" clId="{8C32C039-5428-402F-BAC0-7E9667EAAF69}" dt="2020-05-17T14:23:00.979" v="1595" actId="478"/>
          <ac:spMkLst>
            <pc:docMk/>
            <pc:sldMk cId="0" sldId="259"/>
            <ac:spMk id="31" creationId="{D41544C8-14CB-4CE6-A541-ABED1720FC06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32" creationId="{DBDD01BC-D5C4-4463-A8F0-AE2ADF6AAB38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33" creationId="{A629440E-8DFF-4A11-BDC3-4FD3654E9945}"/>
          </ac:spMkLst>
        </pc:spChg>
        <pc:spChg chg="add del mod">
          <ac:chgData name="Alessandra Soares dos Santos" userId="bbcc0f5dd38c2f29" providerId="LiveId" clId="{8C32C039-5428-402F-BAC0-7E9667EAAF69}" dt="2020-05-17T14:49:41.636" v="2382" actId="478"/>
          <ac:spMkLst>
            <pc:docMk/>
            <pc:sldMk cId="0" sldId="259"/>
            <ac:spMk id="34" creationId="{18C2627F-BC02-4689-9469-BFCE8AA922E8}"/>
          </ac:spMkLst>
        </pc:spChg>
        <pc:spChg chg="add mod">
          <ac:chgData name="Alessandra Soares dos Santos" userId="bbcc0f5dd38c2f29" providerId="LiveId" clId="{8C32C039-5428-402F-BAC0-7E9667EAAF69}" dt="2020-05-17T15:01:15.178" v="2661" actId="1035"/>
          <ac:spMkLst>
            <pc:docMk/>
            <pc:sldMk cId="0" sldId="259"/>
            <ac:spMk id="38" creationId="{4502C269-BB41-4DBF-941A-20A607DDB14F}"/>
          </ac:spMkLst>
        </pc:spChg>
        <pc:spChg chg="add mod">
          <ac:chgData name="Alessandra Soares dos Santos" userId="bbcc0f5dd38c2f29" providerId="LiveId" clId="{8C32C039-5428-402F-BAC0-7E9667EAAF69}" dt="2020-05-17T14:59:05.230" v="2621" actId="1076"/>
          <ac:spMkLst>
            <pc:docMk/>
            <pc:sldMk cId="0" sldId="259"/>
            <ac:spMk id="41" creationId="{5565C9B9-DC9E-4974-995E-104D3B561E2E}"/>
          </ac:spMkLst>
        </pc:spChg>
        <pc:spChg chg="add mod">
          <ac:chgData name="Alessandra Soares dos Santos" userId="bbcc0f5dd38c2f29" providerId="LiveId" clId="{8C32C039-5428-402F-BAC0-7E9667EAAF69}" dt="2020-05-17T14:59:08.772" v="2622" actId="1076"/>
          <ac:spMkLst>
            <pc:docMk/>
            <pc:sldMk cId="0" sldId="259"/>
            <ac:spMk id="42" creationId="{906F8790-1AA3-4F5F-8D39-FC7B8853C564}"/>
          </ac:spMkLst>
        </pc:spChg>
        <pc:spChg chg="add mod">
          <ac:chgData name="Alessandra Soares dos Santos" userId="bbcc0f5dd38c2f29" providerId="LiveId" clId="{8C32C039-5428-402F-BAC0-7E9667EAAF69}" dt="2020-05-17T15:02:30.749" v="2681" actId="1076"/>
          <ac:spMkLst>
            <pc:docMk/>
            <pc:sldMk cId="0" sldId="259"/>
            <ac:spMk id="43" creationId="{75079157-9555-408F-8758-A6500415C0B0}"/>
          </ac:spMkLst>
        </pc:spChg>
        <pc:spChg chg="add mod">
          <ac:chgData name="Alessandra Soares dos Santos" userId="bbcc0f5dd38c2f29" providerId="LiveId" clId="{8C32C039-5428-402F-BAC0-7E9667EAAF69}" dt="2020-05-17T14:58:43.224" v="2605" actId="1076"/>
          <ac:spMkLst>
            <pc:docMk/>
            <pc:sldMk cId="0" sldId="259"/>
            <ac:spMk id="44" creationId="{B068FC0E-6059-4C19-9761-CF1FB54F0B39}"/>
          </ac:spMkLst>
        </pc:spChg>
        <pc:spChg chg="add mod">
          <ac:chgData name="Alessandra Soares dos Santos" userId="bbcc0f5dd38c2f29" providerId="LiveId" clId="{8C32C039-5428-402F-BAC0-7E9667EAAF69}" dt="2020-05-17T14:58:38.618" v="2604" actId="20577"/>
          <ac:spMkLst>
            <pc:docMk/>
            <pc:sldMk cId="0" sldId="259"/>
            <ac:spMk id="45" creationId="{863B3BF4-1EBE-4563-A202-54F7D6488C48}"/>
          </ac:spMkLst>
        </pc:spChg>
        <pc:spChg chg="add mod">
          <ac:chgData name="Alessandra Soares dos Santos" userId="bbcc0f5dd38c2f29" providerId="LiveId" clId="{8C32C039-5428-402F-BAC0-7E9667EAAF69}" dt="2020-05-17T15:01:00.282" v="2655" actId="1076"/>
          <ac:spMkLst>
            <pc:docMk/>
            <pc:sldMk cId="0" sldId="259"/>
            <ac:spMk id="46" creationId="{3C07256A-1500-4618-B44B-D9A6A9A70617}"/>
          </ac:spMkLst>
        </pc:spChg>
        <pc:spChg chg="add mod">
          <ac:chgData name="Alessandra Soares dos Santos" userId="bbcc0f5dd38c2f29" providerId="LiveId" clId="{8C32C039-5428-402F-BAC0-7E9667EAAF69}" dt="2020-05-17T15:01:52.112" v="2666" actId="1076"/>
          <ac:spMkLst>
            <pc:docMk/>
            <pc:sldMk cId="0" sldId="259"/>
            <ac:spMk id="47" creationId="{0B965F13-D036-4FC2-BA8C-44E985D47B9D}"/>
          </ac:spMkLst>
        </pc:spChg>
        <pc:spChg chg="add mod">
          <ac:chgData name="Alessandra Soares dos Santos" userId="bbcc0f5dd38c2f29" providerId="LiveId" clId="{8C32C039-5428-402F-BAC0-7E9667EAAF69}" dt="2020-05-17T15:02:02.252" v="2678" actId="1076"/>
          <ac:spMkLst>
            <pc:docMk/>
            <pc:sldMk cId="0" sldId="259"/>
            <ac:spMk id="48" creationId="{CEF023F9-07D8-415C-9053-0FA098972C4B}"/>
          </ac:spMkLst>
        </pc:spChg>
        <pc:spChg chg="add mod">
          <ac:chgData name="Alessandra Soares dos Santos" userId="bbcc0f5dd38c2f29" providerId="LiveId" clId="{8C32C039-5428-402F-BAC0-7E9667EAAF69}" dt="2020-05-17T15:03:33.403" v="2708" actId="1035"/>
          <ac:spMkLst>
            <pc:docMk/>
            <pc:sldMk cId="0" sldId="259"/>
            <ac:spMk id="51" creationId="{469D2C0C-8D0A-44C2-B6F6-E1772EBD06AD}"/>
          </ac:spMkLst>
        </pc:spChg>
        <pc:spChg chg="del mod">
          <ac:chgData name="Alessandra Soares dos Santos" userId="bbcc0f5dd38c2f29" providerId="LiveId" clId="{8C32C039-5428-402F-BAC0-7E9667EAAF69}" dt="2020-05-17T14:53:44.579" v="2446" actId="478"/>
          <ac:spMkLst>
            <pc:docMk/>
            <pc:sldMk cId="0" sldId="259"/>
            <ac:spMk id="84" creationId="{00000000-0000-0000-0000-000000000000}"/>
          </ac:spMkLst>
        </pc:spChg>
        <pc:picChg chg="del">
          <ac:chgData name="Alessandra Soares dos Santos" userId="bbcc0f5dd38c2f29" providerId="LiveId" clId="{8C32C039-5428-402F-BAC0-7E9667EAAF69}" dt="2020-05-17T12:52:11.420" v="196" actId="478"/>
          <ac:picMkLst>
            <pc:docMk/>
            <pc:sldMk cId="0" sldId="259"/>
            <ac:picMk id="1026" creationId="{8BF166C4-9D9E-408A-B320-8FA73CFF78EC}"/>
          </ac:picMkLst>
        </pc:picChg>
        <pc:picChg chg="del">
          <ac:chgData name="Alessandra Soares dos Santos" userId="bbcc0f5dd38c2f29" providerId="LiveId" clId="{8C32C039-5428-402F-BAC0-7E9667EAAF69}" dt="2020-05-17T12:52:09.199" v="195" actId="478"/>
          <ac:picMkLst>
            <pc:docMk/>
            <pc:sldMk cId="0" sldId="259"/>
            <ac:picMk id="1028" creationId="{FC62067B-382C-48FF-B6A1-FDD9152E97CA}"/>
          </ac:picMkLst>
        </pc:picChg>
        <pc:picChg chg="del">
          <ac:chgData name="Alessandra Soares dos Santos" userId="bbcc0f5dd38c2f29" providerId="LiveId" clId="{8C32C039-5428-402F-BAC0-7E9667EAAF69}" dt="2020-05-17T12:52:55.604" v="207" actId="478"/>
          <ac:picMkLst>
            <pc:docMk/>
            <pc:sldMk cId="0" sldId="259"/>
            <ac:picMk id="1034" creationId="{64E76DA3-B263-4E54-83A5-8CC1CF83E04C}"/>
          </ac:picMkLst>
        </pc:picChg>
        <pc:picChg chg="del">
          <ac:chgData name="Alessandra Soares dos Santos" userId="bbcc0f5dd38c2f29" providerId="LiveId" clId="{8C32C039-5428-402F-BAC0-7E9667EAAF69}" dt="2020-05-17T12:52:24.022" v="199" actId="478"/>
          <ac:picMkLst>
            <pc:docMk/>
            <pc:sldMk cId="0" sldId="259"/>
            <ac:picMk id="1036" creationId="{A224613D-5335-4B7D-AED7-DC6D5CB19745}"/>
          </ac:picMkLst>
        </pc:picChg>
        <pc:picChg chg="del">
          <ac:chgData name="Alessandra Soares dos Santos" userId="bbcc0f5dd38c2f29" providerId="LiveId" clId="{8C32C039-5428-402F-BAC0-7E9667EAAF69}" dt="2020-05-17T12:52:37.925" v="201" actId="478"/>
          <ac:picMkLst>
            <pc:docMk/>
            <pc:sldMk cId="0" sldId="259"/>
            <ac:picMk id="1040" creationId="{50CF2E10-1C85-4978-9DC9-BD348D71E6CF}"/>
          </ac:picMkLst>
        </pc:picChg>
        <pc:picChg chg="del">
          <ac:chgData name="Alessandra Soares dos Santos" userId="bbcc0f5dd38c2f29" providerId="LiveId" clId="{8C32C039-5428-402F-BAC0-7E9667EAAF69}" dt="2020-05-17T12:52:43.403" v="203" actId="478"/>
          <ac:picMkLst>
            <pc:docMk/>
            <pc:sldMk cId="0" sldId="259"/>
            <ac:picMk id="1042" creationId="{650212EB-13C6-45A1-8B40-08D753C23894}"/>
          </ac:picMkLst>
        </pc:picChg>
        <pc:picChg chg="del">
          <ac:chgData name="Alessandra Soares dos Santos" userId="bbcc0f5dd38c2f29" providerId="LiveId" clId="{8C32C039-5428-402F-BAC0-7E9667EAAF69}" dt="2020-05-17T12:52:49.696" v="205" actId="478"/>
          <ac:picMkLst>
            <pc:docMk/>
            <pc:sldMk cId="0" sldId="259"/>
            <ac:picMk id="1048" creationId="{298456C4-FC91-49D8-BBCE-3BBD919263DE}"/>
          </ac:picMkLst>
        </pc:picChg>
      </pc:sldChg>
      <pc:sldChg chg="del">
        <pc:chgData name="Alessandra Soares dos Santos" userId="bbcc0f5dd38c2f29" providerId="LiveId" clId="{8C32C039-5428-402F-BAC0-7E9667EAAF69}" dt="2020-05-17T13:28:36.554" v="1434" actId="47"/>
        <pc:sldMkLst>
          <pc:docMk/>
          <pc:sldMk cId="0" sldId="260"/>
        </pc:sldMkLst>
      </pc:sldChg>
      <pc:sldChg chg="modSp mod">
        <pc:chgData name="Alessandra Soares dos Santos" userId="bbcc0f5dd38c2f29" providerId="LiveId" clId="{8C32C039-5428-402F-BAC0-7E9667EAAF69}" dt="2020-05-17T12:50:44.078" v="168" actId="20577"/>
        <pc:sldMkLst>
          <pc:docMk/>
          <pc:sldMk cId="0" sldId="262"/>
        </pc:sldMkLst>
        <pc:spChg chg="mod">
          <ac:chgData name="Alessandra Soares dos Santos" userId="bbcc0f5dd38c2f29" providerId="LiveId" clId="{8C32C039-5428-402F-BAC0-7E9667EAAF69}" dt="2020-05-17T12:50:44.078" v="168" actId="20577"/>
          <ac:spMkLst>
            <pc:docMk/>
            <pc:sldMk cId="0" sldId="262"/>
            <ac:spMk id="115" creationId="{00000000-0000-0000-0000-000000000000}"/>
          </ac:spMkLst>
        </pc:spChg>
      </pc:sldChg>
      <pc:sldChg chg="addSp delSp modSp mod">
        <pc:chgData name="Alessandra Soares dos Santos" userId="bbcc0f5dd38c2f29" providerId="LiveId" clId="{8C32C039-5428-402F-BAC0-7E9667EAAF69}" dt="2020-05-17T21:46:14.905" v="4755" actId="478"/>
        <pc:sldMkLst>
          <pc:docMk/>
          <pc:sldMk cId="0" sldId="263"/>
        </pc:sldMkLst>
        <pc:spChg chg="add del mod">
          <ac:chgData name="Alessandra Soares dos Santos" userId="bbcc0f5dd38c2f29" providerId="LiveId" clId="{8C32C039-5428-402F-BAC0-7E9667EAAF69}" dt="2020-05-17T21:46:14.905" v="4755" actId="478"/>
          <ac:spMkLst>
            <pc:docMk/>
            <pc:sldMk cId="0" sldId="263"/>
            <ac:spMk id="3" creationId="{01E47E07-679E-4BA3-876F-51ACD6F255D7}"/>
          </ac:spMkLst>
        </pc:spChg>
        <pc:spChg chg="add mod">
          <ac:chgData name="Alessandra Soares dos Santos" userId="bbcc0f5dd38c2f29" providerId="LiveId" clId="{8C32C039-5428-402F-BAC0-7E9667EAAF69}" dt="2020-05-17T21:46:12.049" v="4754"/>
          <ac:spMkLst>
            <pc:docMk/>
            <pc:sldMk cId="0" sldId="263"/>
            <ac:spMk id="10" creationId="{FCF86059-01A0-4AEB-88F1-0525EE31F5EA}"/>
          </ac:spMkLst>
        </pc:spChg>
        <pc:spChg chg="del mod">
          <ac:chgData name="Alessandra Soares dos Santos" userId="bbcc0f5dd38c2f29" providerId="LiveId" clId="{8C32C039-5428-402F-BAC0-7E9667EAAF69}" dt="2020-05-17T21:46:11.694" v="4753" actId="478"/>
          <ac:spMkLst>
            <pc:docMk/>
            <pc:sldMk cId="0" sldId="263"/>
            <ac:spMk id="125" creationId="{00000000-0000-0000-0000-000000000000}"/>
          </ac:spMkLst>
        </pc:spChg>
      </pc:sldChg>
      <pc:sldChg chg="modSp mod">
        <pc:chgData name="Alessandra Soares dos Santos" userId="bbcc0f5dd38c2f29" providerId="LiveId" clId="{8C32C039-5428-402F-BAC0-7E9667EAAF69}" dt="2020-05-17T21:47:03.079" v="4815" actId="20577"/>
        <pc:sldMkLst>
          <pc:docMk/>
          <pc:sldMk cId="0" sldId="264"/>
        </pc:sldMkLst>
        <pc:spChg chg="mod">
          <ac:chgData name="Alessandra Soares dos Santos" userId="bbcc0f5dd38c2f29" providerId="LiveId" clId="{8C32C039-5428-402F-BAC0-7E9667EAAF69}" dt="2020-05-17T21:47:03.079" v="4815" actId="20577"/>
          <ac:spMkLst>
            <pc:docMk/>
            <pc:sldMk cId="0" sldId="264"/>
            <ac:spMk id="135" creationId="{00000000-0000-0000-0000-000000000000}"/>
          </ac:spMkLst>
        </pc:spChg>
      </pc:sldChg>
      <pc:sldChg chg="addSp delSp modSp mod">
        <pc:chgData name="Alessandra Soares dos Santos" userId="bbcc0f5dd38c2f29" providerId="LiveId" clId="{8C32C039-5428-402F-BAC0-7E9667EAAF69}" dt="2020-05-17T20:09:34.536" v="2990" actId="20577"/>
        <pc:sldMkLst>
          <pc:docMk/>
          <pc:sldMk cId="3284058344" sldId="266"/>
        </pc:sldMkLst>
        <pc:spChg chg="add del mod">
          <ac:chgData name="Alessandra Soares dos Santos" userId="bbcc0f5dd38c2f29" providerId="LiveId" clId="{8C32C039-5428-402F-BAC0-7E9667EAAF69}" dt="2020-05-17T20:04:24.954" v="2912" actId="478"/>
          <ac:spMkLst>
            <pc:docMk/>
            <pc:sldMk cId="3284058344" sldId="266"/>
            <ac:spMk id="6" creationId="{2B8DDB53-C5FC-40AF-B214-F01C64EA30FA}"/>
          </ac:spMkLst>
        </pc:spChg>
        <pc:spChg chg="add del mod">
          <ac:chgData name="Alessandra Soares dos Santos" userId="bbcc0f5dd38c2f29" providerId="LiveId" clId="{8C32C039-5428-402F-BAC0-7E9667EAAF69}" dt="2020-05-17T20:07:15.698" v="2980" actId="478"/>
          <ac:spMkLst>
            <pc:docMk/>
            <pc:sldMk cId="3284058344" sldId="266"/>
            <ac:spMk id="7" creationId="{5ECE16B0-57C1-46E7-A7FA-13D3EE3B11DF}"/>
          </ac:spMkLst>
        </pc:spChg>
        <pc:spChg chg="add del">
          <ac:chgData name="Alessandra Soares dos Santos" userId="bbcc0f5dd38c2f29" providerId="LiveId" clId="{8C32C039-5428-402F-BAC0-7E9667EAAF69}" dt="2020-05-17T20:07:13.573" v="2979" actId="478"/>
          <ac:spMkLst>
            <pc:docMk/>
            <pc:sldMk cId="3284058344" sldId="266"/>
            <ac:spMk id="8" creationId="{59DA4D4E-2DEB-4301-BFF6-DF5524B96227}"/>
          </ac:spMkLst>
        </pc:spChg>
        <pc:spChg chg="add del mod">
          <ac:chgData name="Alessandra Soares dos Santos" userId="bbcc0f5dd38c2f29" providerId="LiveId" clId="{8C32C039-5428-402F-BAC0-7E9667EAAF69}" dt="2020-05-17T20:07:18.026" v="2981" actId="478"/>
          <ac:spMkLst>
            <pc:docMk/>
            <pc:sldMk cId="3284058344" sldId="266"/>
            <ac:spMk id="15" creationId="{06AA8AC3-7955-405B-942C-BD4CAB656C7C}"/>
          </ac:spMkLst>
        </pc:spChg>
        <pc:spChg chg="mod">
          <ac:chgData name="Alessandra Soares dos Santos" userId="bbcc0f5dd38c2f29" providerId="LiveId" clId="{8C32C039-5428-402F-BAC0-7E9667EAAF69}" dt="2020-05-17T15:25:04.589" v="2878" actId="20577"/>
          <ac:spMkLst>
            <pc:docMk/>
            <pc:sldMk cId="3284058344" sldId="266"/>
            <ac:spMk id="84" creationId="{00000000-0000-0000-0000-000000000000}"/>
          </ac:spMkLst>
        </pc:spChg>
        <pc:spChg chg="mod">
          <ac:chgData name="Alessandra Soares dos Santos" userId="bbcc0f5dd38c2f29" providerId="LiveId" clId="{8C32C039-5428-402F-BAC0-7E9667EAAF69}" dt="2020-05-17T20:09:34.536" v="2990" actId="20577"/>
          <ac:spMkLst>
            <pc:docMk/>
            <pc:sldMk cId="3284058344" sldId="266"/>
            <ac:spMk id="85" creationId="{00000000-0000-0000-0000-000000000000}"/>
          </ac:spMkLst>
        </pc:spChg>
        <pc:graphicFrameChg chg="add del mod">
          <ac:chgData name="Alessandra Soares dos Santos" userId="bbcc0f5dd38c2f29" providerId="LiveId" clId="{8C32C039-5428-402F-BAC0-7E9667EAAF69}" dt="2020-05-17T20:01:59.703" v="2902" actId="478"/>
          <ac:graphicFrameMkLst>
            <pc:docMk/>
            <pc:sldMk cId="3284058344" sldId="266"/>
            <ac:graphicFrameMk id="2" creationId="{3BB255E7-71AE-4BAD-8482-0CECFEF4535B}"/>
          </ac:graphicFrameMkLst>
        </pc:graphicFrameChg>
        <pc:graphicFrameChg chg="add del mod">
          <ac:chgData name="Alessandra Soares dos Santos" userId="bbcc0f5dd38c2f29" providerId="LiveId" clId="{8C32C039-5428-402F-BAC0-7E9667EAAF69}" dt="2020-05-17T20:02:58.401" v="2904" actId="478"/>
          <ac:graphicFrameMkLst>
            <pc:docMk/>
            <pc:sldMk cId="3284058344" sldId="266"/>
            <ac:graphicFrameMk id="3" creationId="{995A2BBF-E062-4C7E-8931-BCEF511A4823}"/>
          </ac:graphicFrameMkLst>
        </pc:graphicFrameChg>
        <pc:graphicFrameChg chg="add del mod">
          <ac:chgData name="Alessandra Soares dos Santos" userId="bbcc0f5dd38c2f29" providerId="LiveId" clId="{8C32C039-5428-402F-BAC0-7E9667EAAF69}" dt="2020-05-17T20:03:22.120" v="2906" actId="478"/>
          <ac:graphicFrameMkLst>
            <pc:docMk/>
            <pc:sldMk cId="3284058344" sldId="266"/>
            <ac:graphicFrameMk id="4" creationId="{433C081C-C1D4-480C-9FC5-AE70E9461758}"/>
          </ac:graphicFrameMkLst>
        </pc:graphicFrameChg>
        <pc:graphicFrameChg chg="add del mod">
          <ac:chgData name="Alessandra Soares dos Santos" userId="bbcc0f5dd38c2f29" providerId="LiveId" clId="{8C32C039-5428-402F-BAC0-7E9667EAAF69}" dt="2020-05-17T20:03:55.834" v="2908" actId="478"/>
          <ac:graphicFrameMkLst>
            <pc:docMk/>
            <pc:sldMk cId="3284058344" sldId="266"/>
            <ac:graphicFrameMk id="5" creationId="{6B33410D-AAE6-4D05-87F1-49062210D699}"/>
          </ac:graphicFrameMkLst>
        </pc:graphicFrameChg>
        <pc:picChg chg="del">
          <ac:chgData name="Alessandra Soares dos Santos" userId="bbcc0f5dd38c2f29" providerId="LiveId" clId="{8C32C039-5428-402F-BAC0-7E9667EAAF69}" dt="2020-05-17T15:23:03.770" v="2864" actId="478"/>
          <ac:picMkLst>
            <pc:docMk/>
            <pc:sldMk cId="3284058344" sldId="266"/>
            <ac:picMk id="3078" creationId="{2BD1900B-DC39-4220-BE16-61356754DA50}"/>
          </ac:picMkLst>
        </pc:picChg>
      </pc:sldChg>
      <pc:sldChg chg="del">
        <pc:chgData name="Alessandra Soares dos Santos" userId="bbcc0f5dd38c2f29" providerId="LiveId" clId="{8C32C039-5428-402F-BAC0-7E9667EAAF69}" dt="2020-05-17T13:28:36.554" v="1434" actId="47"/>
        <pc:sldMkLst>
          <pc:docMk/>
          <pc:sldMk cId="2664653409" sldId="267"/>
        </pc:sldMkLst>
      </pc:sldChg>
      <pc:sldChg chg="modSp mod">
        <pc:chgData name="Alessandra Soares dos Santos" userId="bbcc0f5dd38c2f29" providerId="LiveId" clId="{8C32C039-5428-402F-BAC0-7E9667EAAF69}" dt="2020-05-17T21:29:35.036" v="4494" actId="2711"/>
        <pc:sldMkLst>
          <pc:docMk/>
          <pc:sldMk cId="1921748621" sldId="269"/>
        </pc:sldMkLst>
        <pc:spChg chg="mod">
          <ac:chgData name="Alessandra Soares dos Santos" userId="bbcc0f5dd38c2f29" providerId="LiveId" clId="{8C32C039-5428-402F-BAC0-7E9667EAAF69}" dt="2020-05-17T21:29:35.036" v="4494" actId="2711"/>
          <ac:spMkLst>
            <pc:docMk/>
            <pc:sldMk cId="1921748621" sldId="269"/>
            <ac:spMk id="125" creationId="{00000000-0000-0000-0000-000000000000}"/>
          </ac:spMkLst>
        </pc:spChg>
      </pc:sldChg>
      <pc:sldChg chg="del">
        <pc:chgData name="Alessandra Soares dos Santos" userId="bbcc0f5dd38c2f29" providerId="LiveId" clId="{8C32C039-5428-402F-BAC0-7E9667EAAF69}" dt="2020-05-17T20:35:03.828" v="3874" actId="2696"/>
        <pc:sldMkLst>
          <pc:docMk/>
          <pc:sldMk cId="65450008" sldId="270"/>
        </pc:sldMkLst>
      </pc:sldChg>
      <pc:sldChg chg="del">
        <pc:chgData name="Alessandra Soares dos Santos" userId="bbcc0f5dd38c2f29" providerId="LiveId" clId="{8C32C039-5428-402F-BAC0-7E9667EAAF69}" dt="2020-05-17T13:28:36.554" v="1434" actId="47"/>
        <pc:sldMkLst>
          <pc:docMk/>
          <pc:sldMk cId="1732596229" sldId="271"/>
        </pc:sldMkLst>
      </pc:sldChg>
      <pc:sldChg chg="modSp add mod ord">
        <pc:chgData name="Alessandra Soares dos Santos" userId="bbcc0f5dd38c2f29" providerId="LiveId" clId="{8C32C039-5428-402F-BAC0-7E9667EAAF69}" dt="2020-05-17T15:22:41.172" v="2863"/>
        <pc:sldMkLst>
          <pc:docMk/>
          <pc:sldMk cId="2906339336" sldId="271"/>
        </pc:sldMkLst>
        <pc:spChg chg="mod">
          <ac:chgData name="Alessandra Soares dos Santos" userId="bbcc0f5dd38c2f29" providerId="LiveId" clId="{8C32C039-5428-402F-BAC0-7E9667EAAF69}" dt="2020-05-17T14:57:39.961" v="2574" actId="20577"/>
          <ac:spMkLst>
            <pc:docMk/>
            <pc:sldMk cId="2906339336" sldId="271"/>
            <ac:spMk id="3" creationId="{C1725180-743C-4A3F-AA41-BB782BEB41B5}"/>
          </ac:spMkLst>
        </pc:spChg>
        <pc:spChg chg="mod">
          <ac:chgData name="Alessandra Soares dos Santos" userId="bbcc0f5dd38c2f29" providerId="LiveId" clId="{8C32C039-5428-402F-BAC0-7E9667EAAF69}" dt="2020-05-17T14:56:58.958" v="2546" actId="20577"/>
          <ac:spMkLst>
            <pc:docMk/>
            <pc:sldMk cId="2906339336" sldId="271"/>
            <ac:spMk id="28" creationId="{4B379CE1-7F46-42CB-A7C0-3A43A77CFA1A}"/>
          </ac:spMkLst>
        </pc:spChg>
      </pc:sldChg>
      <pc:sldChg chg="del">
        <pc:chgData name="Alessandra Soares dos Santos" userId="bbcc0f5dd38c2f29" providerId="LiveId" clId="{8C32C039-5428-402F-BAC0-7E9667EAAF69}" dt="2020-05-17T12:33:04.921" v="125" actId="2696"/>
        <pc:sldMkLst>
          <pc:docMk/>
          <pc:sldMk cId="609658762" sldId="272"/>
        </pc:sldMkLst>
      </pc:sldChg>
      <pc:sldChg chg="addSp delSp modSp add mod">
        <pc:chgData name="Alessandra Soares dos Santos" userId="bbcc0f5dd38c2f29" providerId="LiveId" clId="{8C32C039-5428-402F-BAC0-7E9667EAAF69}" dt="2020-05-17T15:12:59.977" v="2861" actId="1038"/>
        <pc:sldMkLst>
          <pc:docMk/>
          <pc:sldMk cId="692851159" sldId="272"/>
        </pc:sldMkLst>
        <pc:spChg chg="add mod">
          <ac:chgData name="Alessandra Soares dos Santos" userId="bbcc0f5dd38c2f29" providerId="LiveId" clId="{8C32C039-5428-402F-BAC0-7E9667EAAF69}" dt="2020-05-17T15:12:59.977" v="2861" actId="1038"/>
          <ac:spMkLst>
            <pc:docMk/>
            <pc:sldMk cId="692851159" sldId="272"/>
            <ac:spMk id="2" creationId="{BE50FA68-2EFE-404A-A9B5-3CCBACFDEF81}"/>
          </ac:spMkLst>
        </pc:spChg>
        <pc:spChg chg="add mod">
          <ac:chgData name="Alessandra Soares dos Santos" userId="bbcc0f5dd38c2f29" providerId="LiveId" clId="{8C32C039-5428-402F-BAC0-7E9667EAAF69}" dt="2020-05-17T15:12:59.977" v="2861" actId="1038"/>
          <ac:spMkLst>
            <pc:docMk/>
            <pc:sldMk cId="692851159" sldId="272"/>
            <ac:spMk id="3" creationId="{0036578B-B2E5-4E96-9D80-C4BD84DB52F0}"/>
          </ac:spMkLst>
        </pc:spChg>
        <pc:spChg chg="add mod">
          <ac:chgData name="Alessandra Soares dos Santos" userId="bbcc0f5dd38c2f29" providerId="LiveId" clId="{8C32C039-5428-402F-BAC0-7E9667EAAF69}" dt="2020-05-17T15:12:59.977" v="2861" actId="1038"/>
          <ac:spMkLst>
            <pc:docMk/>
            <pc:sldMk cId="692851159" sldId="272"/>
            <ac:spMk id="4" creationId="{2A35C512-C110-4096-B45E-049BB59FB4C8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8" creationId="{2DFC0C95-20B7-47B9-9366-2EA81C77DBDD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11" creationId="{FF78D936-5EC1-45E3-8F29-8E17D9D4DA0D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12" creationId="{41BEDDDD-3C00-4DE4-8FC4-E562F7206377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13" creationId="{10CD8C73-D266-4174-B96C-72D51F24416F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14" creationId="{33956846-E7AE-496E-BE8F-993234044E04}"/>
          </ac:spMkLst>
        </pc:spChg>
        <pc:spChg chg="add del mod">
          <ac:chgData name="Alessandra Soares dos Santos" userId="bbcc0f5dd38c2f29" providerId="LiveId" clId="{8C32C039-5428-402F-BAC0-7E9667EAAF69}" dt="2020-05-17T15:07:18.247" v="2715" actId="478"/>
          <ac:spMkLst>
            <pc:docMk/>
            <pc:sldMk cId="692851159" sldId="272"/>
            <ac:spMk id="22" creationId="{F751E879-D5BE-4E45-AD56-49258F0ADA82}"/>
          </ac:spMkLst>
        </pc:spChg>
        <pc:spChg chg="add del mod">
          <ac:chgData name="Alessandra Soares dos Santos" userId="bbcc0f5dd38c2f29" providerId="LiveId" clId="{8C32C039-5428-402F-BAC0-7E9667EAAF69}" dt="2020-05-17T15:07:28.261" v="2718" actId="478"/>
          <ac:spMkLst>
            <pc:docMk/>
            <pc:sldMk cId="692851159" sldId="272"/>
            <ac:spMk id="23" creationId="{37A96A05-D1A4-4C06-BF41-3003B1D9973B}"/>
          </ac:spMkLst>
        </pc:spChg>
        <pc:spChg chg="add mod">
          <ac:chgData name="Alessandra Soares dos Santos" userId="bbcc0f5dd38c2f29" providerId="LiveId" clId="{8C32C039-5428-402F-BAC0-7E9667EAAF69}" dt="2020-05-17T15:12:59.977" v="2861" actId="1038"/>
          <ac:spMkLst>
            <pc:docMk/>
            <pc:sldMk cId="692851159" sldId="272"/>
            <ac:spMk id="24" creationId="{567B1AF9-36E4-4068-B6FE-D80198BCBBE2}"/>
          </ac:spMkLst>
        </pc:spChg>
        <pc:spChg chg="add del mod">
          <ac:chgData name="Alessandra Soares dos Santos" userId="bbcc0f5dd38c2f29" providerId="LiveId" clId="{8C32C039-5428-402F-BAC0-7E9667EAAF69}" dt="2020-05-17T15:08:17.746" v="2731" actId="478"/>
          <ac:spMkLst>
            <pc:docMk/>
            <pc:sldMk cId="692851159" sldId="272"/>
            <ac:spMk id="25" creationId="{80009F4B-0C2C-4FCE-B234-B6BB04E292EE}"/>
          </ac:spMkLst>
        </pc:spChg>
        <pc:spChg chg="add mod">
          <ac:chgData name="Alessandra Soares dos Santos" userId="bbcc0f5dd38c2f29" providerId="LiveId" clId="{8C32C039-5428-402F-BAC0-7E9667EAAF69}" dt="2020-05-17T15:12:59.977" v="2861" actId="1038"/>
          <ac:spMkLst>
            <pc:docMk/>
            <pc:sldMk cId="692851159" sldId="272"/>
            <ac:spMk id="26" creationId="{EAAC976F-BF9B-4D7E-A8A4-295917FD2CCE}"/>
          </ac:spMkLst>
        </pc:spChg>
        <pc:spChg chg="add mod">
          <ac:chgData name="Alessandra Soares dos Santos" userId="bbcc0f5dd38c2f29" providerId="LiveId" clId="{8C32C039-5428-402F-BAC0-7E9667EAAF69}" dt="2020-05-17T15:12:59.977" v="2861" actId="1038"/>
          <ac:spMkLst>
            <pc:docMk/>
            <pc:sldMk cId="692851159" sldId="272"/>
            <ac:spMk id="27" creationId="{443631F7-B38F-48E9-AF13-09D7B87AE8F4}"/>
          </ac:spMkLst>
        </pc:spChg>
        <pc:spChg chg="add mod">
          <ac:chgData name="Alessandra Soares dos Santos" userId="bbcc0f5dd38c2f29" providerId="LiveId" clId="{8C32C039-5428-402F-BAC0-7E9667EAAF69}" dt="2020-05-17T15:12:59.977" v="2861" actId="1038"/>
          <ac:spMkLst>
            <pc:docMk/>
            <pc:sldMk cId="692851159" sldId="272"/>
            <ac:spMk id="30" creationId="{77D3B439-22CC-45C9-9B9E-CFCFF4A0B517}"/>
          </ac:spMkLst>
        </pc:spChg>
        <pc:spChg chg="add mod">
          <ac:chgData name="Alessandra Soares dos Santos" userId="bbcc0f5dd38c2f29" providerId="LiveId" clId="{8C32C039-5428-402F-BAC0-7E9667EAAF69}" dt="2020-05-17T15:12:59.977" v="2861" actId="1038"/>
          <ac:spMkLst>
            <pc:docMk/>
            <pc:sldMk cId="692851159" sldId="272"/>
            <ac:spMk id="31" creationId="{078970D5-7BFF-44E9-B788-EB51C147D4B1}"/>
          </ac:spMkLst>
        </pc:spChg>
        <pc:spChg chg="add mod">
          <ac:chgData name="Alessandra Soares dos Santos" userId="bbcc0f5dd38c2f29" providerId="LiveId" clId="{8C32C039-5428-402F-BAC0-7E9667EAAF69}" dt="2020-05-17T15:12:59.977" v="2861" actId="1038"/>
          <ac:spMkLst>
            <pc:docMk/>
            <pc:sldMk cId="692851159" sldId="272"/>
            <ac:spMk id="32" creationId="{47506755-ED5A-468C-B21C-005F343B3B61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38" creationId="{4502C269-BB41-4DBF-941A-20A607DDB14F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41" creationId="{5565C9B9-DC9E-4974-995E-104D3B561E2E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42" creationId="{906F8790-1AA3-4F5F-8D39-FC7B8853C564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43" creationId="{75079157-9555-408F-8758-A6500415C0B0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44" creationId="{B068FC0E-6059-4C19-9761-CF1FB54F0B39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45" creationId="{863B3BF4-1EBE-4563-A202-54F7D6488C48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46" creationId="{3C07256A-1500-4618-B44B-D9A6A9A70617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47" creationId="{0B965F13-D036-4FC2-BA8C-44E985D47B9D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48" creationId="{CEF023F9-07D8-415C-9053-0FA098972C4B}"/>
          </ac:spMkLst>
        </pc:spChg>
        <pc:spChg chg="del">
          <ac:chgData name="Alessandra Soares dos Santos" userId="bbcc0f5dd38c2f29" providerId="LiveId" clId="{8C32C039-5428-402F-BAC0-7E9667EAAF69}" dt="2020-05-17T15:04:29.749" v="2710" actId="478"/>
          <ac:spMkLst>
            <pc:docMk/>
            <pc:sldMk cId="692851159" sldId="272"/>
            <ac:spMk id="51" creationId="{469D2C0C-8D0A-44C2-B6F6-E1772EBD06AD}"/>
          </ac:spMkLst>
        </pc:spChg>
      </pc:sldChg>
      <pc:sldChg chg="addSp delSp modSp add mod">
        <pc:chgData name="Alessandra Soares dos Santos" userId="bbcc0f5dd38c2f29" providerId="LiveId" clId="{8C32C039-5428-402F-BAC0-7E9667EAAF69}" dt="2020-05-17T20:45:01.489" v="3964" actId="20577"/>
        <pc:sldMkLst>
          <pc:docMk/>
          <pc:sldMk cId="2107606660" sldId="273"/>
        </pc:sldMkLst>
        <pc:spChg chg="add del mod">
          <ac:chgData name="Alessandra Soares dos Santos" userId="bbcc0f5dd38c2f29" providerId="LiveId" clId="{8C32C039-5428-402F-BAC0-7E9667EAAF69}" dt="2020-05-17T20:09:43.820" v="2992" actId="478"/>
          <ac:spMkLst>
            <pc:docMk/>
            <pc:sldMk cId="2107606660" sldId="273"/>
            <ac:spMk id="3" creationId="{66D8E83F-66A5-49E5-B9A7-47A32B2CFE8B}"/>
          </ac:spMkLst>
        </pc:spChg>
        <pc:spChg chg="mod">
          <ac:chgData name="Alessandra Soares dos Santos" userId="bbcc0f5dd38c2f29" providerId="LiveId" clId="{8C32C039-5428-402F-BAC0-7E9667EAAF69}" dt="2020-05-17T20:09:47.376" v="2993" actId="1076"/>
          <ac:spMkLst>
            <pc:docMk/>
            <pc:sldMk cId="2107606660" sldId="273"/>
            <ac:spMk id="7" creationId="{5ECE16B0-57C1-46E7-A7FA-13D3EE3B11DF}"/>
          </ac:spMkLst>
        </pc:spChg>
        <pc:spChg chg="mod">
          <ac:chgData name="Alessandra Soares dos Santos" userId="bbcc0f5dd38c2f29" providerId="LiveId" clId="{8C32C039-5428-402F-BAC0-7E9667EAAF69}" dt="2020-05-17T20:34:03.739" v="3843" actId="6549"/>
          <ac:spMkLst>
            <pc:docMk/>
            <pc:sldMk cId="2107606660" sldId="273"/>
            <ac:spMk id="8" creationId="{59DA4D4E-2DEB-4301-BFF6-DF5524B96227}"/>
          </ac:spMkLst>
        </pc:spChg>
        <pc:spChg chg="add mod">
          <ac:chgData name="Alessandra Soares dos Santos" userId="bbcc0f5dd38c2f29" providerId="LiveId" clId="{8C32C039-5428-402F-BAC0-7E9667EAAF69}" dt="2020-05-17T20:34:04.858" v="3844" actId="2711"/>
          <ac:spMkLst>
            <pc:docMk/>
            <pc:sldMk cId="2107606660" sldId="273"/>
            <ac:spMk id="13" creationId="{C4D17D5F-FA80-4DF0-9941-497B8F4843FF}"/>
          </ac:spMkLst>
        </pc:spChg>
        <pc:spChg chg="add mod">
          <ac:chgData name="Alessandra Soares dos Santos" userId="bbcc0f5dd38c2f29" providerId="LiveId" clId="{8C32C039-5428-402F-BAC0-7E9667EAAF69}" dt="2020-05-17T20:31:30.552" v="3827" actId="115"/>
          <ac:spMkLst>
            <pc:docMk/>
            <pc:sldMk cId="2107606660" sldId="273"/>
            <ac:spMk id="14" creationId="{0492E410-AB0D-4388-A3D4-82CEC57BA8D9}"/>
          </ac:spMkLst>
        </pc:spChg>
        <pc:spChg chg="del mod">
          <ac:chgData name="Alessandra Soares dos Santos" userId="bbcc0f5dd38c2f29" providerId="LiveId" clId="{8C32C039-5428-402F-BAC0-7E9667EAAF69}" dt="2020-05-17T20:09:58.491" v="2996" actId="478"/>
          <ac:spMkLst>
            <pc:docMk/>
            <pc:sldMk cId="2107606660" sldId="273"/>
            <ac:spMk id="15" creationId="{06AA8AC3-7955-405B-942C-BD4CAB656C7C}"/>
          </ac:spMkLst>
        </pc:spChg>
        <pc:spChg chg="add mod">
          <ac:chgData name="Alessandra Soares dos Santos" userId="bbcc0f5dd38c2f29" providerId="LiveId" clId="{8C32C039-5428-402F-BAC0-7E9667EAAF69}" dt="2020-05-17T20:36:10.739" v="3953" actId="20577"/>
          <ac:spMkLst>
            <pc:docMk/>
            <pc:sldMk cId="2107606660" sldId="273"/>
            <ac:spMk id="16" creationId="{EEB7AC61-B7AB-4D3F-A835-5F8AFBF6ED31}"/>
          </ac:spMkLst>
        </pc:spChg>
        <pc:spChg chg="add mod">
          <ac:chgData name="Alessandra Soares dos Santos" userId="bbcc0f5dd38c2f29" providerId="LiveId" clId="{8C32C039-5428-402F-BAC0-7E9667EAAF69}" dt="2020-05-17T20:45:01.489" v="3964" actId="20577"/>
          <ac:spMkLst>
            <pc:docMk/>
            <pc:sldMk cId="2107606660" sldId="273"/>
            <ac:spMk id="17" creationId="{BD072D43-DCAC-4548-8CF5-8F4A3117DD79}"/>
          </ac:spMkLst>
        </pc:spChg>
        <pc:spChg chg="del">
          <ac:chgData name="Alessandra Soares dos Santos" userId="bbcc0f5dd38c2f29" providerId="LiveId" clId="{8C32C039-5428-402F-BAC0-7E9667EAAF69}" dt="2020-05-17T20:09:40.950" v="2991" actId="478"/>
          <ac:spMkLst>
            <pc:docMk/>
            <pc:sldMk cId="2107606660" sldId="273"/>
            <ac:spMk id="85" creationId="{00000000-0000-0000-0000-000000000000}"/>
          </ac:spMkLst>
        </pc:spChg>
      </pc:sldChg>
      <pc:sldChg chg="del">
        <pc:chgData name="Alessandra Soares dos Santos" userId="bbcc0f5dd38c2f29" providerId="LiveId" clId="{8C32C039-5428-402F-BAC0-7E9667EAAF69}" dt="2020-05-17T13:28:43.299" v="1435" actId="47"/>
        <pc:sldMkLst>
          <pc:docMk/>
          <pc:sldMk cId="2223652155" sldId="273"/>
        </pc:sldMkLst>
      </pc:sldChg>
      <pc:sldChg chg="del">
        <pc:chgData name="Alessandra Soares dos Santos" userId="bbcc0f5dd38c2f29" providerId="LiveId" clId="{8C32C039-5428-402F-BAC0-7E9667EAAF69}" dt="2020-05-17T13:28:36.554" v="1434" actId="47"/>
        <pc:sldMkLst>
          <pc:docMk/>
          <pc:sldMk cId="1723768940" sldId="274"/>
        </pc:sldMkLst>
      </pc:sldChg>
      <pc:sldChg chg="addSp delSp modSp add mod">
        <pc:chgData name="Alessandra Soares dos Santos" userId="bbcc0f5dd38c2f29" providerId="LiveId" clId="{8C32C039-5428-402F-BAC0-7E9667EAAF69}" dt="2020-05-17T20:52:37.090" v="4070" actId="1036"/>
        <pc:sldMkLst>
          <pc:docMk/>
          <pc:sldMk cId="2518105922" sldId="274"/>
        </pc:sldMkLst>
        <pc:spChg chg="add mod">
          <ac:chgData name="Alessandra Soares dos Santos" userId="bbcc0f5dd38c2f29" providerId="LiveId" clId="{8C32C039-5428-402F-BAC0-7E9667EAAF69}" dt="2020-05-17T20:49:58.305" v="3999" actId="1037"/>
          <ac:spMkLst>
            <pc:docMk/>
            <pc:sldMk cId="2518105922" sldId="274"/>
            <ac:spMk id="2" creationId="{40E2C29B-F115-46B0-9D35-BEC95CD181D3}"/>
          </ac:spMkLst>
        </pc:spChg>
        <pc:spChg chg="add mod">
          <ac:chgData name="Alessandra Soares dos Santos" userId="bbcc0f5dd38c2f29" providerId="LiveId" clId="{8C32C039-5428-402F-BAC0-7E9667EAAF69}" dt="2020-05-17T20:49:31.589" v="3981" actId="1076"/>
          <ac:spMkLst>
            <pc:docMk/>
            <pc:sldMk cId="2518105922" sldId="274"/>
            <ac:spMk id="3" creationId="{93A9491F-4BCA-48F0-8156-35E4586A54B6}"/>
          </ac:spMkLst>
        </pc:spChg>
        <pc:spChg chg="del">
          <ac:chgData name="Alessandra Soares dos Santos" userId="bbcc0f5dd38c2f29" providerId="LiveId" clId="{8C32C039-5428-402F-BAC0-7E9667EAAF69}" dt="2020-05-17T20:48:25.643" v="3966" actId="478"/>
          <ac:spMkLst>
            <pc:docMk/>
            <pc:sldMk cId="2518105922" sldId="274"/>
            <ac:spMk id="8" creationId="{59DA4D4E-2DEB-4301-BFF6-DF5524B96227}"/>
          </ac:spMkLst>
        </pc:spChg>
        <pc:spChg chg="del">
          <ac:chgData name="Alessandra Soares dos Santos" userId="bbcc0f5dd38c2f29" providerId="LiveId" clId="{8C32C039-5428-402F-BAC0-7E9667EAAF69}" dt="2020-05-17T20:48:25.643" v="3966" actId="478"/>
          <ac:spMkLst>
            <pc:docMk/>
            <pc:sldMk cId="2518105922" sldId="274"/>
            <ac:spMk id="13" creationId="{C4D17D5F-FA80-4DF0-9941-497B8F4843FF}"/>
          </ac:spMkLst>
        </pc:spChg>
        <pc:spChg chg="del">
          <ac:chgData name="Alessandra Soares dos Santos" userId="bbcc0f5dd38c2f29" providerId="LiveId" clId="{8C32C039-5428-402F-BAC0-7E9667EAAF69}" dt="2020-05-17T20:48:25.643" v="3966" actId="478"/>
          <ac:spMkLst>
            <pc:docMk/>
            <pc:sldMk cId="2518105922" sldId="274"/>
            <ac:spMk id="14" creationId="{0492E410-AB0D-4388-A3D4-82CEC57BA8D9}"/>
          </ac:spMkLst>
        </pc:spChg>
        <pc:spChg chg="add mod">
          <ac:chgData name="Alessandra Soares dos Santos" userId="bbcc0f5dd38c2f29" providerId="LiveId" clId="{8C32C039-5428-402F-BAC0-7E9667EAAF69}" dt="2020-05-17T20:50:15.322" v="4001" actId="2085"/>
          <ac:spMkLst>
            <pc:docMk/>
            <pc:sldMk cId="2518105922" sldId="274"/>
            <ac:spMk id="15" creationId="{E6BACA5B-794B-4554-9ABC-3B6937188298}"/>
          </ac:spMkLst>
        </pc:spChg>
        <pc:spChg chg="del">
          <ac:chgData name="Alessandra Soares dos Santos" userId="bbcc0f5dd38c2f29" providerId="LiveId" clId="{8C32C039-5428-402F-BAC0-7E9667EAAF69}" dt="2020-05-17T20:48:25.643" v="3966" actId="478"/>
          <ac:spMkLst>
            <pc:docMk/>
            <pc:sldMk cId="2518105922" sldId="274"/>
            <ac:spMk id="16" creationId="{EEB7AC61-B7AB-4D3F-A835-5F8AFBF6ED31}"/>
          </ac:spMkLst>
        </pc:spChg>
        <pc:spChg chg="del">
          <ac:chgData name="Alessandra Soares dos Santos" userId="bbcc0f5dd38c2f29" providerId="LiveId" clId="{8C32C039-5428-402F-BAC0-7E9667EAAF69}" dt="2020-05-17T20:48:25.643" v="3966" actId="478"/>
          <ac:spMkLst>
            <pc:docMk/>
            <pc:sldMk cId="2518105922" sldId="274"/>
            <ac:spMk id="17" creationId="{BD072D43-DCAC-4548-8CF5-8F4A3117DD79}"/>
          </ac:spMkLst>
        </pc:spChg>
        <pc:spChg chg="add mod">
          <ac:chgData name="Alessandra Soares dos Santos" userId="bbcc0f5dd38c2f29" providerId="LiveId" clId="{8C32C039-5428-402F-BAC0-7E9667EAAF69}" dt="2020-05-17T20:49:52.629" v="3996" actId="1076"/>
          <ac:spMkLst>
            <pc:docMk/>
            <pc:sldMk cId="2518105922" sldId="274"/>
            <ac:spMk id="18" creationId="{BBB3F1A7-118B-46A4-A2F6-8D74FA54B123}"/>
          </ac:spMkLst>
        </pc:spChg>
        <pc:spChg chg="add mod">
          <ac:chgData name="Alessandra Soares dos Santos" userId="bbcc0f5dd38c2f29" providerId="LiveId" clId="{8C32C039-5428-402F-BAC0-7E9667EAAF69}" dt="2020-05-17T20:51:23.153" v="4011" actId="1036"/>
          <ac:spMkLst>
            <pc:docMk/>
            <pc:sldMk cId="2518105922" sldId="274"/>
            <ac:spMk id="19" creationId="{5BCC4F9C-695C-4108-949A-0D8765D6CE9D}"/>
          </ac:spMkLst>
        </pc:spChg>
        <pc:spChg chg="add mod">
          <ac:chgData name="Alessandra Soares dos Santos" userId="bbcc0f5dd38c2f29" providerId="LiveId" clId="{8C32C039-5428-402F-BAC0-7E9667EAAF69}" dt="2020-05-17T20:52:37.090" v="4070" actId="1036"/>
          <ac:spMkLst>
            <pc:docMk/>
            <pc:sldMk cId="2518105922" sldId="274"/>
            <ac:spMk id="20" creationId="{4D892C6A-1A57-4F17-B711-75A5F5C3F4D6}"/>
          </ac:spMkLst>
        </pc:spChg>
        <pc:spChg chg="add mod">
          <ac:chgData name="Alessandra Soares dos Santos" userId="bbcc0f5dd38c2f29" providerId="LiveId" clId="{8C32C039-5428-402F-BAC0-7E9667EAAF69}" dt="2020-05-17T20:52:08.585" v="4043" actId="1076"/>
          <ac:spMkLst>
            <pc:docMk/>
            <pc:sldMk cId="2518105922" sldId="274"/>
            <ac:spMk id="21" creationId="{184B6BA3-32BA-4402-9527-DB52B3B836C8}"/>
          </ac:spMkLst>
        </pc:spChg>
        <pc:spChg chg="add mod">
          <ac:chgData name="Alessandra Soares dos Santos" userId="bbcc0f5dd38c2f29" providerId="LiveId" clId="{8C32C039-5428-402F-BAC0-7E9667EAAF69}" dt="2020-05-17T20:52:30.397" v="4065" actId="1037"/>
          <ac:spMkLst>
            <pc:docMk/>
            <pc:sldMk cId="2518105922" sldId="274"/>
            <ac:spMk id="22" creationId="{A0A41533-5D80-45A7-8889-AB1AF08373A4}"/>
          </ac:spMkLst>
        </pc:spChg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3033120676" sldId="275"/>
        </pc:sldMkLst>
      </pc:sldChg>
      <pc:sldChg chg="addSp delSp modSp add mod ord">
        <pc:chgData name="Alessandra Soares dos Santos" userId="bbcc0f5dd38c2f29" providerId="LiveId" clId="{8C32C039-5428-402F-BAC0-7E9667EAAF69}" dt="2020-05-17T21:02:19.329" v="4125" actId="1076"/>
        <pc:sldMkLst>
          <pc:docMk/>
          <pc:sldMk cId="3091207619" sldId="275"/>
        </pc:sldMkLst>
        <pc:spChg chg="del mod">
          <ac:chgData name="Alessandra Soares dos Santos" userId="bbcc0f5dd38c2f29" providerId="LiveId" clId="{8C32C039-5428-402F-BAC0-7E9667EAAF69}" dt="2020-05-17T20:54:45.111" v="4088" actId="478"/>
          <ac:spMkLst>
            <pc:docMk/>
            <pc:sldMk cId="3091207619" sldId="275"/>
            <ac:spMk id="7" creationId="{5ECE16B0-57C1-46E7-A7FA-13D3EE3B11DF}"/>
          </ac:spMkLst>
        </pc:spChg>
        <pc:spChg chg="del mod">
          <ac:chgData name="Alessandra Soares dos Santos" userId="bbcc0f5dd38c2f29" providerId="LiveId" clId="{8C32C039-5428-402F-BAC0-7E9667EAAF69}" dt="2020-05-17T20:53:31.818" v="4085" actId="478"/>
          <ac:spMkLst>
            <pc:docMk/>
            <pc:sldMk cId="3091207619" sldId="275"/>
            <ac:spMk id="8" creationId="{59DA4D4E-2DEB-4301-BFF6-DF5524B96227}"/>
          </ac:spMkLst>
        </pc:spChg>
        <pc:spChg chg="del mod">
          <ac:chgData name="Alessandra Soares dos Santos" userId="bbcc0f5dd38c2f29" providerId="LiveId" clId="{8C32C039-5428-402F-BAC0-7E9667EAAF69}" dt="2020-05-17T20:53:31.818" v="4085" actId="478"/>
          <ac:spMkLst>
            <pc:docMk/>
            <pc:sldMk cId="3091207619" sldId="275"/>
            <ac:spMk id="13" creationId="{C4D17D5F-FA80-4DF0-9941-497B8F4843FF}"/>
          </ac:spMkLst>
        </pc:spChg>
        <pc:spChg chg="del mod">
          <ac:chgData name="Alessandra Soares dos Santos" userId="bbcc0f5dd38c2f29" providerId="LiveId" clId="{8C32C039-5428-402F-BAC0-7E9667EAAF69}" dt="2020-05-17T20:53:31.818" v="4085" actId="478"/>
          <ac:spMkLst>
            <pc:docMk/>
            <pc:sldMk cId="3091207619" sldId="275"/>
            <ac:spMk id="14" creationId="{0492E410-AB0D-4388-A3D4-82CEC57BA8D9}"/>
          </ac:spMkLst>
        </pc:spChg>
        <pc:spChg chg="add mod">
          <ac:chgData name="Alessandra Soares dos Santos" userId="bbcc0f5dd38c2f29" providerId="LiveId" clId="{8C32C039-5428-402F-BAC0-7E9667EAAF69}" dt="2020-05-17T20:58:45.216" v="4121" actId="14100"/>
          <ac:spMkLst>
            <pc:docMk/>
            <pc:sldMk cId="3091207619" sldId="275"/>
            <ac:spMk id="15" creationId="{E2016A07-F3E0-4070-9048-48929A835AFE}"/>
          </ac:spMkLst>
        </pc:spChg>
        <pc:spChg chg="del">
          <ac:chgData name="Alessandra Soares dos Santos" userId="bbcc0f5dd38c2f29" providerId="LiveId" clId="{8C32C039-5428-402F-BAC0-7E9667EAAF69}" dt="2020-05-17T20:53:31.818" v="4085" actId="478"/>
          <ac:spMkLst>
            <pc:docMk/>
            <pc:sldMk cId="3091207619" sldId="275"/>
            <ac:spMk id="16" creationId="{EEB7AC61-B7AB-4D3F-A835-5F8AFBF6ED31}"/>
          </ac:spMkLst>
        </pc:spChg>
        <pc:spChg chg="del">
          <ac:chgData name="Alessandra Soares dos Santos" userId="bbcc0f5dd38c2f29" providerId="LiveId" clId="{8C32C039-5428-402F-BAC0-7E9667EAAF69}" dt="2020-05-17T20:53:39.718" v="4086" actId="478"/>
          <ac:spMkLst>
            <pc:docMk/>
            <pc:sldMk cId="3091207619" sldId="275"/>
            <ac:spMk id="17" creationId="{BD072D43-DCAC-4548-8CF5-8F4A3117DD79}"/>
          </ac:spMkLst>
        </pc:spChg>
        <pc:spChg chg="mod">
          <ac:chgData name="Alessandra Soares dos Santos" userId="bbcc0f5dd38c2f29" providerId="LiveId" clId="{8C32C039-5428-402F-BAC0-7E9667EAAF69}" dt="2020-05-17T20:53:23.662" v="4082" actId="20577"/>
          <ac:spMkLst>
            <pc:docMk/>
            <pc:sldMk cId="3091207619" sldId="275"/>
            <ac:spMk id="84" creationId="{00000000-0000-0000-0000-000000000000}"/>
          </ac:spMkLst>
        </pc:spChg>
        <pc:picChg chg="add mod">
          <ac:chgData name="Alessandra Soares dos Santos" userId="bbcc0f5dd38c2f29" providerId="LiveId" clId="{8C32C039-5428-402F-BAC0-7E9667EAAF69}" dt="2020-05-17T21:02:19.329" v="4125" actId="1076"/>
          <ac:picMkLst>
            <pc:docMk/>
            <pc:sldMk cId="3091207619" sldId="275"/>
            <ac:picMk id="2" creationId="{55C31BB2-13F3-429E-BF0A-19CCDD7F0E35}"/>
          </ac:picMkLst>
        </pc:picChg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584539005" sldId="276"/>
        </pc:sldMkLst>
      </pc:sldChg>
      <pc:sldChg chg="addSp delSp modSp add mod">
        <pc:chgData name="Alessandra Soares dos Santos" userId="bbcc0f5dd38c2f29" providerId="LiveId" clId="{8C32C039-5428-402F-BAC0-7E9667EAAF69}" dt="2020-05-17T21:10:57.627" v="4395" actId="20577"/>
        <pc:sldMkLst>
          <pc:docMk/>
          <pc:sldMk cId="1487085444" sldId="276"/>
        </pc:sldMkLst>
        <pc:spChg chg="add del mod">
          <ac:chgData name="Alessandra Soares dos Santos" userId="bbcc0f5dd38c2f29" providerId="LiveId" clId="{8C32C039-5428-402F-BAC0-7E9667EAAF69}" dt="2020-05-17T21:08:50.410" v="4143" actId="478"/>
          <ac:spMkLst>
            <pc:docMk/>
            <pc:sldMk cId="1487085444" sldId="276"/>
            <ac:spMk id="3" creationId="{A0413ACF-673A-45E1-8D04-55EB34A3D414}"/>
          </ac:spMkLst>
        </pc:spChg>
        <pc:spChg chg="mod">
          <ac:chgData name="Alessandra Soares dos Santos" userId="bbcc0f5dd38c2f29" providerId="LiveId" clId="{8C32C039-5428-402F-BAC0-7E9667EAAF69}" dt="2020-05-17T21:10:57.627" v="4395" actId="20577"/>
          <ac:spMkLst>
            <pc:docMk/>
            <pc:sldMk cId="1487085444" sldId="276"/>
            <ac:spMk id="15" creationId="{E2016A07-F3E0-4070-9048-48929A835AFE}"/>
          </ac:spMkLst>
        </pc:spChg>
        <pc:spChg chg="mod">
          <ac:chgData name="Alessandra Soares dos Santos" userId="bbcc0f5dd38c2f29" providerId="LiveId" clId="{8C32C039-5428-402F-BAC0-7E9667EAAF69}" dt="2020-05-17T21:02:38.521" v="4138" actId="20577"/>
          <ac:spMkLst>
            <pc:docMk/>
            <pc:sldMk cId="1487085444" sldId="276"/>
            <ac:spMk id="84" creationId="{00000000-0000-0000-0000-000000000000}"/>
          </ac:spMkLst>
        </pc:spChg>
        <pc:picChg chg="del">
          <ac:chgData name="Alessandra Soares dos Santos" userId="bbcc0f5dd38c2f29" providerId="LiveId" clId="{8C32C039-5428-402F-BAC0-7E9667EAAF69}" dt="2020-05-17T21:02:43.118" v="4139" actId="478"/>
          <ac:picMkLst>
            <pc:docMk/>
            <pc:sldMk cId="1487085444" sldId="276"/>
            <ac:picMk id="2" creationId="{55C31BB2-13F3-429E-BF0A-19CCDD7F0E35}"/>
          </ac:picMkLst>
        </pc:picChg>
        <pc:picChg chg="add del mod">
          <ac:chgData name="Alessandra Soares dos Santos" userId="bbcc0f5dd38c2f29" providerId="LiveId" clId="{8C32C039-5428-402F-BAC0-7E9667EAAF69}" dt="2020-05-17T21:08:50.410" v="4143" actId="478"/>
          <ac:picMkLst>
            <pc:docMk/>
            <pc:sldMk cId="1487085444" sldId="276"/>
            <ac:picMk id="1026" creationId="{738E722E-066F-4FE4-9A63-44158AE966B6}"/>
          </ac:picMkLst>
        </pc:picChg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268582757" sldId="277"/>
        </pc:sldMkLst>
      </pc:sldChg>
      <pc:sldChg chg="addSp delSp modSp add mod">
        <pc:chgData name="Alessandra Soares dos Santos" userId="bbcc0f5dd38c2f29" providerId="LiveId" clId="{8C32C039-5428-402F-BAC0-7E9667EAAF69}" dt="2020-05-17T21:15:09.830" v="4427" actId="255"/>
        <pc:sldMkLst>
          <pc:docMk/>
          <pc:sldMk cId="2815346111" sldId="277"/>
        </pc:sldMkLst>
        <pc:spChg chg="add del mod">
          <ac:chgData name="Alessandra Soares dos Santos" userId="bbcc0f5dd38c2f29" providerId="LiveId" clId="{8C32C039-5428-402F-BAC0-7E9667EAAF69}" dt="2020-05-17T21:11:14.961" v="4398" actId="478"/>
          <ac:spMkLst>
            <pc:docMk/>
            <pc:sldMk cId="2815346111" sldId="277"/>
            <ac:spMk id="3" creationId="{4CF068E2-9121-4FE7-B9CD-323A2F0F45DA}"/>
          </ac:spMkLst>
        </pc:spChg>
        <pc:spChg chg="add mod">
          <ac:chgData name="Alessandra Soares dos Santos" userId="bbcc0f5dd38c2f29" providerId="LiveId" clId="{8C32C039-5428-402F-BAC0-7E9667EAAF69}" dt="2020-05-17T21:15:09.830" v="4427" actId="255"/>
          <ac:spMkLst>
            <pc:docMk/>
            <pc:sldMk cId="2815346111" sldId="277"/>
            <ac:spMk id="4" creationId="{8423D7EA-1B9D-4336-A724-85BBEB31B80A}"/>
          </ac:spMkLst>
        </pc:spChg>
        <pc:spChg chg="del">
          <ac:chgData name="Alessandra Soares dos Santos" userId="bbcc0f5dd38c2f29" providerId="LiveId" clId="{8C32C039-5428-402F-BAC0-7E9667EAAF69}" dt="2020-05-17T21:11:13.081" v="4397" actId="478"/>
          <ac:spMkLst>
            <pc:docMk/>
            <pc:sldMk cId="2815346111" sldId="277"/>
            <ac:spMk id="15" creationId="{E2016A07-F3E0-4070-9048-48929A835AFE}"/>
          </ac:spMkLst>
        </pc:spChg>
        <pc:picChg chg="add mod">
          <ac:chgData name="Alessandra Soares dos Santos" userId="bbcc0f5dd38c2f29" providerId="LiveId" clId="{8C32C039-5428-402F-BAC0-7E9667EAAF69}" dt="2020-05-17T21:11:32.968" v="4401" actId="1076"/>
          <ac:picMkLst>
            <pc:docMk/>
            <pc:sldMk cId="2815346111" sldId="277"/>
            <ac:picMk id="2050" creationId="{B9C7ECC0-1E16-41BC-A1C0-4BDF3F3872F1}"/>
          </ac:picMkLst>
        </pc:picChg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971932627" sldId="278"/>
        </pc:sldMkLst>
      </pc:sldChg>
      <pc:sldChg chg="addSp delSp modSp add mod">
        <pc:chgData name="Alessandra Soares dos Santos" userId="bbcc0f5dd38c2f29" providerId="LiveId" clId="{8C32C039-5428-402F-BAC0-7E9667EAAF69}" dt="2020-05-17T21:15:25.712" v="4429" actId="255"/>
        <pc:sldMkLst>
          <pc:docMk/>
          <pc:sldMk cId="3368932562" sldId="278"/>
        </pc:sldMkLst>
        <pc:spChg chg="add mod">
          <ac:chgData name="Alessandra Soares dos Santos" userId="bbcc0f5dd38c2f29" providerId="LiveId" clId="{8C32C039-5428-402F-BAC0-7E9667EAAF69}" dt="2020-05-17T21:15:25.712" v="4429" actId="255"/>
          <ac:spMkLst>
            <pc:docMk/>
            <pc:sldMk cId="3368932562" sldId="278"/>
            <ac:spMk id="2" creationId="{A710A767-AC52-45CB-BB26-B5E6ACAA0A65}"/>
          </ac:spMkLst>
        </pc:spChg>
        <pc:spChg chg="del mod">
          <ac:chgData name="Alessandra Soares dos Santos" userId="bbcc0f5dd38c2f29" providerId="LiveId" clId="{8C32C039-5428-402F-BAC0-7E9667EAAF69}" dt="2020-05-17T21:11:48.350" v="4406" actId="478"/>
          <ac:spMkLst>
            <pc:docMk/>
            <pc:sldMk cId="3368932562" sldId="278"/>
            <ac:spMk id="4" creationId="{8423D7EA-1B9D-4336-A724-85BBEB31B80A}"/>
          </ac:spMkLst>
        </pc:spChg>
        <pc:picChg chg="add mod">
          <ac:chgData name="Alessandra Soares dos Santos" userId="bbcc0f5dd38c2f29" providerId="LiveId" clId="{8C32C039-5428-402F-BAC0-7E9667EAAF69}" dt="2020-05-17T21:14:17.020" v="4415" actId="1076"/>
          <ac:picMkLst>
            <pc:docMk/>
            <pc:sldMk cId="3368932562" sldId="278"/>
            <ac:picMk id="3" creationId="{B31021A1-7254-47A8-863F-E866360404B8}"/>
          </ac:picMkLst>
        </pc:picChg>
        <pc:picChg chg="del">
          <ac:chgData name="Alessandra Soares dos Santos" userId="bbcc0f5dd38c2f29" providerId="LiveId" clId="{8C32C039-5428-402F-BAC0-7E9667EAAF69}" dt="2020-05-17T21:11:44.900" v="4404" actId="478"/>
          <ac:picMkLst>
            <pc:docMk/>
            <pc:sldMk cId="3368932562" sldId="278"/>
            <ac:picMk id="2050" creationId="{B9C7ECC0-1E16-41BC-A1C0-4BDF3F3872F1}"/>
          </ac:picMkLst>
        </pc:picChg>
      </pc:sldChg>
      <pc:sldChg chg="addSp delSp modSp add mod">
        <pc:chgData name="Alessandra Soares dos Santos" userId="bbcc0f5dd38c2f29" providerId="LiveId" clId="{8C32C039-5428-402F-BAC0-7E9667EAAF69}" dt="2020-05-17T21:16:04.748" v="4434" actId="207"/>
        <pc:sldMkLst>
          <pc:docMk/>
          <pc:sldMk cId="612501477" sldId="279"/>
        </pc:sldMkLst>
        <pc:spChg chg="del">
          <ac:chgData name="Alessandra Soares dos Santos" userId="bbcc0f5dd38c2f29" providerId="LiveId" clId="{8C32C039-5428-402F-BAC0-7E9667EAAF69}" dt="2020-05-17T21:14:44.555" v="4418" actId="478"/>
          <ac:spMkLst>
            <pc:docMk/>
            <pc:sldMk cId="612501477" sldId="279"/>
            <ac:spMk id="2" creationId="{A710A767-AC52-45CB-BB26-B5E6ACAA0A65}"/>
          </ac:spMkLst>
        </pc:spChg>
        <pc:spChg chg="add del mod">
          <ac:chgData name="Alessandra Soares dos Santos" userId="bbcc0f5dd38c2f29" providerId="LiveId" clId="{8C32C039-5428-402F-BAC0-7E9667EAAF69}" dt="2020-05-17T21:14:52.671" v="4422" actId="478"/>
          <ac:spMkLst>
            <pc:docMk/>
            <pc:sldMk cId="612501477" sldId="279"/>
            <ac:spMk id="4" creationId="{52F0E80D-908A-4EB9-AC9C-1E236F7283DD}"/>
          </ac:spMkLst>
        </pc:spChg>
        <pc:spChg chg="add mod">
          <ac:chgData name="Alessandra Soares dos Santos" userId="bbcc0f5dd38c2f29" providerId="LiveId" clId="{8C32C039-5428-402F-BAC0-7E9667EAAF69}" dt="2020-05-17T21:16:04.748" v="4434" actId="207"/>
          <ac:spMkLst>
            <pc:docMk/>
            <pc:sldMk cId="612501477" sldId="279"/>
            <ac:spMk id="5" creationId="{04E0711C-E934-4490-8086-C2CE23A9F7F0}"/>
          </ac:spMkLst>
        </pc:spChg>
        <pc:picChg chg="del">
          <ac:chgData name="Alessandra Soares dos Santos" userId="bbcc0f5dd38c2f29" providerId="LiveId" clId="{8C32C039-5428-402F-BAC0-7E9667EAAF69}" dt="2020-05-17T21:14:39.090" v="4417" actId="478"/>
          <ac:picMkLst>
            <pc:docMk/>
            <pc:sldMk cId="612501477" sldId="279"/>
            <ac:picMk id="3" creationId="{B31021A1-7254-47A8-863F-E866360404B8}"/>
          </ac:picMkLst>
        </pc:picChg>
        <pc:picChg chg="add del mod">
          <ac:chgData name="Alessandra Soares dos Santos" userId="bbcc0f5dd38c2f29" providerId="LiveId" clId="{8C32C039-5428-402F-BAC0-7E9667EAAF69}" dt="2020-05-17T21:14:52.671" v="4422" actId="478"/>
          <ac:picMkLst>
            <pc:docMk/>
            <pc:sldMk cId="612501477" sldId="279"/>
            <ac:picMk id="3074" creationId="{32C483BF-C515-4814-9856-1D730253DE4F}"/>
          </ac:picMkLst>
        </pc:picChg>
        <pc:picChg chg="add mod">
          <ac:chgData name="Alessandra Soares dos Santos" userId="bbcc0f5dd38c2f29" providerId="LiveId" clId="{8C32C039-5428-402F-BAC0-7E9667EAAF69}" dt="2020-05-17T21:15:40.919" v="4430" actId="1076"/>
          <ac:picMkLst>
            <pc:docMk/>
            <pc:sldMk cId="612501477" sldId="279"/>
            <ac:picMk id="3076" creationId="{E5029C11-32DA-426C-888F-41A05A9C4AA0}"/>
          </ac:picMkLst>
        </pc:picChg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461673945" sldId="279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154712810" sldId="280"/>
        </pc:sldMkLst>
      </pc:sldChg>
      <pc:sldChg chg="addSp delSp modSp add mod">
        <pc:chgData name="Alessandra Soares dos Santos" userId="bbcc0f5dd38c2f29" providerId="LiveId" clId="{8C32C039-5428-402F-BAC0-7E9667EAAF69}" dt="2020-05-17T21:19:14.640" v="4442" actId="1076"/>
        <pc:sldMkLst>
          <pc:docMk/>
          <pc:sldMk cId="574360543" sldId="280"/>
        </pc:sldMkLst>
        <pc:spChg chg="del mod">
          <ac:chgData name="Alessandra Soares dos Santos" userId="bbcc0f5dd38c2f29" providerId="LiveId" clId="{8C32C039-5428-402F-BAC0-7E9667EAAF69}" dt="2020-05-17T21:16:16.234" v="4438" actId="478"/>
          <ac:spMkLst>
            <pc:docMk/>
            <pc:sldMk cId="574360543" sldId="280"/>
            <ac:spMk id="5" creationId="{04E0711C-E934-4490-8086-C2CE23A9F7F0}"/>
          </ac:spMkLst>
        </pc:spChg>
        <pc:picChg chg="add mod">
          <ac:chgData name="Alessandra Soares dos Santos" userId="bbcc0f5dd38c2f29" providerId="LiveId" clId="{8C32C039-5428-402F-BAC0-7E9667EAAF69}" dt="2020-05-17T21:19:14.640" v="4442" actId="1076"/>
          <ac:picMkLst>
            <pc:docMk/>
            <pc:sldMk cId="574360543" sldId="280"/>
            <ac:picMk id="2" creationId="{2E513F3A-87D2-48C4-B9F3-85AC37F3C42A}"/>
          </ac:picMkLst>
        </pc:picChg>
        <pc:picChg chg="del">
          <ac:chgData name="Alessandra Soares dos Santos" userId="bbcc0f5dd38c2f29" providerId="LiveId" clId="{8C32C039-5428-402F-BAC0-7E9667EAAF69}" dt="2020-05-17T21:16:12.606" v="4436" actId="478"/>
          <ac:picMkLst>
            <pc:docMk/>
            <pc:sldMk cId="574360543" sldId="280"/>
            <ac:picMk id="3076" creationId="{E5029C11-32DA-426C-888F-41A05A9C4AA0}"/>
          </ac:picMkLst>
        </pc:picChg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435317895" sldId="281"/>
        </pc:sldMkLst>
      </pc:sldChg>
      <pc:sldChg chg="modSp add mod ord">
        <pc:chgData name="Alessandra Soares dos Santos" userId="bbcc0f5dd38c2f29" providerId="LiveId" clId="{8C32C039-5428-402F-BAC0-7E9667EAAF69}" dt="2020-05-17T21:27:23.164" v="4478" actId="20577"/>
        <pc:sldMkLst>
          <pc:docMk/>
          <pc:sldMk cId="2648492118" sldId="281"/>
        </pc:sldMkLst>
        <pc:spChg chg="mod">
          <ac:chgData name="Alessandra Soares dos Santos" userId="bbcc0f5dd38c2f29" providerId="LiveId" clId="{8C32C039-5428-402F-BAC0-7E9667EAAF69}" dt="2020-05-17T21:27:23.164" v="4478" actId="20577"/>
          <ac:spMkLst>
            <pc:docMk/>
            <pc:sldMk cId="2648492118" sldId="281"/>
            <ac:spMk id="15" creationId="{E2016A07-F3E0-4070-9048-48929A835AFE}"/>
          </ac:spMkLst>
        </pc:spChg>
        <pc:spChg chg="mod">
          <ac:chgData name="Alessandra Soares dos Santos" userId="bbcc0f5dd38c2f29" providerId="LiveId" clId="{8C32C039-5428-402F-BAC0-7E9667EAAF69}" dt="2020-05-17T21:25:12.623" v="4455" actId="20577"/>
          <ac:spMkLst>
            <pc:docMk/>
            <pc:sldMk cId="2648492118" sldId="281"/>
            <ac:spMk id="84" creationId="{00000000-0000-0000-0000-000000000000}"/>
          </ac:spMkLst>
        </pc:spChg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1254902755" sldId="282"/>
        </pc:sldMkLst>
      </pc:sldChg>
      <pc:sldChg chg="addSp delSp modSp add mod">
        <pc:chgData name="Alessandra Soares dos Santos" userId="bbcc0f5dd38c2f29" providerId="LiveId" clId="{8C32C039-5428-402F-BAC0-7E9667EAAF69}" dt="2020-05-17T21:41:17.834" v="4603" actId="1076"/>
        <pc:sldMkLst>
          <pc:docMk/>
          <pc:sldMk cId="3552863367" sldId="282"/>
        </pc:sldMkLst>
        <pc:spChg chg="add del mod">
          <ac:chgData name="Alessandra Soares dos Santos" userId="bbcc0f5dd38c2f29" providerId="LiveId" clId="{8C32C039-5428-402F-BAC0-7E9667EAAF69}" dt="2020-05-17T21:35:22.256" v="4496" actId="478"/>
          <ac:spMkLst>
            <pc:docMk/>
            <pc:sldMk cId="3552863367" sldId="282"/>
            <ac:spMk id="3" creationId="{F07FADB9-7EAA-431D-AB72-134FD96007BC}"/>
          </ac:spMkLst>
        </pc:spChg>
        <pc:spChg chg="add del mod">
          <ac:chgData name="Alessandra Soares dos Santos" userId="bbcc0f5dd38c2f29" providerId="LiveId" clId="{8C32C039-5428-402F-BAC0-7E9667EAAF69}" dt="2020-05-17T21:41:04.561" v="4597" actId="478"/>
          <ac:spMkLst>
            <pc:docMk/>
            <pc:sldMk cId="3552863367" sldId="282"/>
            <ac:spMk id="5" creationId="{951ADADA-DE0F-4DC2-9393-71158543B9C5}"/>
          </ac:spMkLst>
        </pc:spChg>
        <pc:spChg chg="add del mod">
          <ac:chgData name="Alessandra Soares dos Santos" userId="bbcc0f5dd38c2f29" providerId="LiveId" clId="{8C32C039-5428-402F-BAC0-7E9667EAAF69}" dt="2020-05-17T21:41:09.008" v="4600" actId="478"/>
          <ac:spMkLst>
            <pc:docMk/>
            <pc:sldMk cId="3552863367" sldId="282"/>
            <ac:spMk id="8" creationId="{23B6109E-7429-416B-A965-368D228728B2}"/>
          </ac:spMkLst>
        </pc:spChg>
        <pc:spChg chg="add del">
          <ac:chgData name="Alessandra Soares dos Santos" userId="bbcc0f5dd38c2f29" providerId="LiveId" clId="{8C32C039-5428-402F-BAC0-7E9667EAAF69}" dt="2020-05-17T21:35:24.939" v="4497" actId="478"/>
          <ac:spMkLst>
            <pc:docMk/>
            <pc:sldMk cId="3552863367" sldId="282"/>
            <ac:spMk id="15" creationId="{E2016A07-F3E0-4070-9048-48929A835AFE}"/>
          </ac:spMkLst>
        </pc:spChg>
        <pc:picChg chg="add del mod">
          <ac:chgData name="Alessandra Soares dos Santos" userId="bbcc0f5dd38c2f29" providerId="LiveId" clId="{8C32C039-5428-402F-BAC0-7E9667EAAF69}" dt="2020-05-17T21:37:46.311" v="4594"/>
          <ac:picMkLst>
            <pc:docMk/>
            <pc:sldMk cId="3552863367" sldId="282"/>
            <ac:picMk id="6" creationId="{8DB0D75F-68F7-4DB3-9029-4988DEB7A377}"/>
          </ac:picMkLst>
        </pc:picChg>
        <pc:picChg chg="add mod">
          <ac:chgData name="Alessandra Soares dos Santos" userId="bbcc0f5dd38c2f29" providerId="LiveId" clId="{8C32C039-5428-402F-BAC0-7E9667EAAF69}" dt="2020-05-17T21:41:17.834" v="4603" actId="1076"/>
          <ac:picMkLst>
            <pc:docMk/>
            <pc:sldMk cId="3552863367" sldId="282"/>
            <ac:picMk id="9" creationId="{8E00C164-B8D0-4EFD-A20B-94AFDDB23479}"/>
          </ac:picMkLst>
        </pc:picChg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1909448287" sldId="283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3527551611" sldId="284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660402944" sldId="285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3773905408" sldId="286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651433006" sldId="287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1376347148" sldId="288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1307356994" sldId="289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733191950" sldId="290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1129185029" sldId="291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405630185" sldId="292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1031628233" sldId="293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966461296" sldId="294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1150091065" sldId="295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016921232" sldId="296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011725210" sldId="297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909925547" sldId="298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3608538540" sldId="299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514450428" sldId="300"/>
        </pc:sldMkLst>
      </pc:sldChg>
      <pc:sldChg chg="del">
        <pc:chgData name="Alessandra Soares dos Santos" userId="bbcc0f5dd38c2f29" providerId="LiveId" clId="{8C32C039-5428-402F-BAC0-7E9667EAAF69}" dt="2020-05-17T13:28:21.299" v="1433" actId="2696"/>
        <pc:sldMkLst>
          <pc:docMk/>
          <pc:sldMk cId="2258049280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25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74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90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02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326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369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103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53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3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81274f1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81274f1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1274f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1274f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59dfd5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59dfd5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45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0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62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570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19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pt-br/dotnet/csharp/language-reference/keywords/interface" TargetMode="External"/><Relationship Id="rId4" Type="http://schemas.openxmlformats.org/officeDocument/2006/relationships/hyperlink" Target="https://docs.microsoft.com/pt-br/dotnet/csharp/language-reference/keywords/accessibility-leve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27875" y="1120025"/>
            <a:ext cx="74691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AceleraDev C# Women</a:t>
            </a:r>
            <a:endParaRPr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7876" y="3159424"/>
            <a:ext cx="7469100" cy="1427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2 (2ª aula)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Herança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5;p16">
            <a:extLst>
              <a:ext uri="{FF2B5EF4-FFF2-40B4-BE49-F238E27FC236}">
                <a16:creationId xmlns:a16="http://schemas.microsoft.com/office/drawing/2014/main" id="{E2016A07-F3E0-4070-9048-48929A835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7790" y="509274"/>
            <a:ext cx="8038725" cy="1732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É um recurso das linguagens de programação orientadas a objeto que permite a definição de uma classe base que, por sua vez, fornece uma funcionalidade específica (dados e comportamento), e a definição de classes derivadas que herdam ou substituem essa funcionalidade.</a:t>
            </a: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C31BB2-13F3-429E-BF0A-19CCDD7F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91" y="2516439"/>
            <a:ext cx="8845024" cy="24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0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Polimorfismo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5;p16">
            <a:extLst>
              <a:ext uri="{FF2B5EF4-FFF2-40B4-BE49-F238E27FC236}">
                <a16:creationId xmlns:a16="http://schemas.microsoft.com/office/drawing/2014/main" id="{E2016A07-F3E0-4070-9048-48929A835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7790" y="509274"/>
            <a:ext cx="8038725" cy="393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É um recurso das linguagens de programação orientadas a objeto que permite a definição de uma classe base que, por sua vez, fornece uma funcionalidade específica (dados e comportamento), e a definição de classes derivadas que herdam ou substituem essa funcionalidade.</a:t>
            </a: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Usando Polimorfismo podemos: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Invocar métodos da classe derivada através da classe base em tempo de execução;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Permitir que classes forneçam diferentes implementações de métodos que são chamados com o mesmo nome.</a:t>
            </a:r>
            <a:br>
              <a:rPr lang="pt-BR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48708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Polimorfismo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23D7EA-1B9D-4336-A724-85BBEB31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091" y="761949"/>
            <a:ext cx="4762842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ource Code Pro" panose="020B0604020202020204" charset="0"/>
                <a:ea typeface="Source Code Pro" panose="020B0604020202020204" charset="0"/>
                <a:cs typeface="Segoe UI" panose="020B0502040204020203" pitchFamily="34" charset="0"/>
              </a:rPr>
              <a:t>1-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ource Code Pro" panose="020B0604020202020204" charset="0"/>
                <a:ea typeface="Source Code Pro" panose="020B0604020202020204" charset="0"/>
                <a:cs typeface="Segoe UI" panose="020B0502040204020203" pitchFamily="34" charset="0"/>
              </a:rPr>
              <a:t>Classe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ource Code Pro" panose="020B0604020202020204" charset="0"/>
                <a:ea typeface="Source Code Pro" panose="020B060402020202020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ource Code Pro" panose="020B0604020202020204" charset="0"/>
                <a:ea typeface="Source Code Pro" panose="020B0604020202020204" charset="0"/>
                <a:cs typeface="Segoe UI" panose="020B0502040204020203" pitchFamily="34" charset="0"/>
              </a:rPr>
              <a:t>Veiculo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C7ECC0-1E16-41BC-A1C0-4BDF3F38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91" y="1147780"/>
            <a:ext cx="43148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4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Polimorfismo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710A767-AC52-45CB-BB26-B5E6ACAA0A65}"/>
              </a:ext>
            </a:extLst>
          </p:cNvPr>
          <p:cNvSpPr/>
          <p:nvPr/>
        </p:nvSpPr>
        <p:spPr>
          <a:xfrm>
            <a:off x="1946787" y="79260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Source Code Pro" panose="020B0604020202020204" charset="0"/>
                <a:ea typeface="Source Code Pro" panose="020B0604020202020204" charset="0"/>
              </a:rPr>
              <a:t>2- </a:t>
            </a:r>
            <a:r>
              <a:rPr lang="en-US" sz="1600" dirty="0" err="1">
                <a:latin typeface="Source Code Pro" panose="020B0604020202020204" charset="0"/>
                <a:ea typeface="Source Code Pro" panose="020B0604020202020204" charset="0"/>
              </a:rPr>
              <a:t>Classe</a:t>
            </a:r>
            <a:r>
              <a:rPr lang="en-US" sz="1600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600" dirty="0" err="1">
                <a:latin typeface="Source Code Pro" panose="020B0604020202020204" charset="0"/>
                <a:ea typeface="Source Code Pro" panose="020B0604020202020204" charset="0"/>
              </a:rPr>
              <a:t>Automóvel</a:t>
            </a:r>
            <a:endParaRPr lang="en-US" sz="1600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1021A1-7254-47A8-863F-E8663604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87" y="1315820"/>
            <a:ext cx="5136316" cy="37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Polimorfismo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E0711C-E934-4490-8086-C2CE23A9F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651" y="1061083"/>
            <a:ext cx="6753772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ource Code Pro" panose="020B0604020202020204" charset="0"/>
                <a:ea typeface="Source Code Pro" panose="020B0604020202020204" charset="0"/>
                <a:cs typeface="Segoe UI" panose="020B0502040204020203" pitchFamily="34" charset="0"/>
              </a:rPr>
              <a:t>3-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ource Code Pro" panose="020B0604020202020204" charset="0"/>
                <a:ea typeface="Source Code Pro" panose="020B0604020202020204" charset="0"/>
                <a:cs typeface="Segoe UI" panose="020B0502040204020203" pitchFamily="34" charset="0"/>
              </a:rPr>
              <a:t>Classe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ource Code Pro" panose="020B0604020202020204" charset="0"/>
                <a:ea typeface="Source Code Pro" panose="020B060402020202020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ource Code Pro" panose="020B0604020202020204" charset="0"/>
                <a:ea typeface="Source Code Pro" panose="020B0604020202020204" charset="0"/>
                <a:cs typeface="Segoe UI" panose="020B0502040204020203" pitchFamily="34" charset="0"/>
              </a:rPr>
              <a:t>Aeronave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029C11-32DA-426C-888F-41A05A9C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74" y="1513550"/>
            <a:ext cx="590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0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Polimorfismo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513F3A-87D2-48C4-B9F3-85AC37F3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5" y="892277"/>
            <a:ext cx="9049552" cy="41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5;p16">
            <a:extLst>
              <a:ext uri="{FF2B5EF4-FFF2-40B4-BE49-F238E27FC236}">
                <a16:creationId xmlns:a16="http://schemas.microsoft.com/office/drawing/2014/main" id="{E2016A07-F3E0-4070-9048-48929A835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7790" y="509274"/>
            <a:ext cx="8038725" cy="393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Interfaces são um conceito da programação orientada a objetos que tem a ver com o comportamento esperado para uma ou um conjunto de classes;</a:t>
            </a: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Definem o que uma classe deve fazer e não como. Assim, interfaces não possuem a implementação de métodos pois apenas declaram o conjunto de métodos, o comportamento que uma ou um conjunto de classes deve ter;</a:t>
            </a: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Todos os métodos são portanto abstratos e públicos, já que são apenas declarados na interface sendo obrigatoriamente implementados pelas classes que implementam a interface. </a:t>
            </a: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4849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00C164-B8D0-4EFD-A20B-94AFDDB2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81" y="919457"/>
            <a:ext cx="6821752" cy="41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6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Revisão do que vimos hoje: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5;p21">
            <a:extLst>
              <a:ext uri="{FF2B5EF4-FFF2-40B4-BE49-F238E27FC236}">
                <a16:creationId xmlns:a16="http://schemas.microsoft.com/office/drawing/2014/main" id="{FCF86059-01A0-4AEB-88F1-0525EE31F5EA}"/>
              </a:ext>
            </a:extLst>
          </p:cNvPr>
          <p:cNvSpPr txBox="1">
            <a:spLocks/>
          </p:cNvSpPr>
          <p:nvPr/>
        </p:nvSpPr>
        <p:spPr>
          <a:xfrm>
            <a:off x="1343400" y="1548676"/>
            <a:ext cx="64572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1400" b="1" u="sng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2</a:t>
            </a:r>
          </a:p>
          <a:p>
            <a:pPr marL="0" indent="0">
              <a:spcBef>
                <a:spcPts val="1600"/>
              </a:spcBef>
              <a:buFont typeface="Arial"/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1: Introdução a Orientação a Objetos;</a:t>
            </a:r>
          </a:p>
          <a:p>
            <a:pPr marL="0" indent="0">
              <a:spcBef>
                <a:spcPts val="1600"/>
              </a:spcBef>
              <a:buFont typeface="Arial"/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2: Encapsulamento;</a:t>
            </a:r>
          </a:p>
          <a:p>
            <a:pPr marL="0" indent="0">
              <a:spcBef>
                <a:spcPts val="1600"/>
              </a:spcBef>
              <a:buFont typeface="Arial"/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3: Herança e Polimorfismo;</a:t>
            </a:r>
          </a:p>
          <a:p>
            <a:pPr marL="0" indent="0">
              <a:spcBef>
                <a:spcPts val="1600"/>
              </a:spcBef>
              <a:buFont typeface="Arial"/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4: Interfaces</a:t>
            </a: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081975" y="792600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Referências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202300" y="1349374"/>
            <a:ext cx="7941700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Guia de programação C# </a:t>
            </a:r>
            <a:r>
              <a:rPr lang="en-US" sz="1400" dirty="0">
                <a:hlinkClick r:id="rId3"/>
              </a:rPr>
              <a:t>https://docs.microsoft.com/en-us/dotnet/csharp/programming-guide/</a:t>
            </a:r>
            <a:r>
              <a:rPr lang="en-US" sz="1400" dirty="0"/>
              <a:t> 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Modificadores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acesso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400" dirty="0">
                <a:hlinkClick r:id="rId4"/>
              </a:rPr>
              <a:t>https://docs.microsoft.com/pt-br/dotnet/csharp/language-reference/keywords/accessibility-levels</a:t>
            </a:r>
            <a:endParaRPr lang="en-US" sz="14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1400" dirty="0">
                <a:latin typeface="Source Code Pro" panose="020B0604020202020204" charset="0"/>
                <a:ea typeface="Source Code Pro" panose="020B0604020202020204" charset="0"/>
              </a:rPr>
              <a:t>Interfaces </a:t>
            </a:r>
            <a:r>
              <a:rPr lang="en-US" sz="1400" dirty="0">
                <a:hlinkClick r:id="rId5"/>
              </a:rPr>
              <a:t>https://docs.microsoft.com/pt-br/dotnet/csharp/language-reference/keywords/interface</a:t>
            </a:r>
            <a:endParaRPr lang="en-US" sz="1400" dirty="0"/>
          </a:p>
          <a:p>
            <a:pPr marL="0" lvl="0" indent="0">
              <a:spcBef>
                <a:spcPts val="1600"/>
              </a:spcBef>
              <a:buNone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41180" y="803636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00959" y="1310571"/>
            <a:ext cx="7583623" cy="383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2: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Introdução a Orientação a Objetos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Objetos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Encapsulamento</a:t>
            </a:r>
            <a:endParaRPr lang="en-US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Herança</a:t>
            </a:r>
            <a:r>
              <a:rPr lang="en-US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 </a:t>
            </a:r>
            <a:r>
              <a:rPr lang="en-US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Polimorfismo</a:t>
            </a:r>
            <a:endParaRPr lang="en-US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Tópicos da próxima aula: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</a:t>
            </a:r>
            <a:r>
              <a:rPr lang="en-US" sz="1400" b="1" u="sng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endParaRPr sz="1400" b="1" u="sng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Orientação a Objetos – Parte 2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1: Hierarquia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 2: Interfaces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Feedback da aula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781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097900" y="792600"/>
            <a:ext cx="7629540" cy="3179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Introdução</a:t>
            </a: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</a:t>
            </a: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Orientação</a:t>
            </a: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</a:t>
            </a: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Objetos</a:t>
            </a:r>
            <a:endParaRPr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FC0C95-20B7-47B9-9366-2EA81C77DBDD}"/>
              </a:ext>
            </a:extLst>
          </p:cNvPr>
          <p:cNvSpPr/>
          <p:nvPr/>
        </p:nvSpPr>
        <p:spPr>
          <a:xfrm>
            <a:off x="1052716" y="797146"/>
            <a:ext cx="7896551" cy="4959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Paradigma Orientado a Objetos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502C269-BB41-4DBF-941A-20A607DDB14F}"/>
              </a:ext>
            </a:extLst>
          </p:cNvPr>
          <p:cNvSpPr/>
          <p:nvPr/>
        </p:nvSpPr>
        <p:spPr>
          <a:xfrm>
            <a:off x="3238400" y="1807966"/>
            <a:ext cx="2926618" cy="4959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 Objetos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FF78D936-5EC1-45E3-8F29-8E17D9D4DA0D}"/>
              </a:ext>
            </a:extLst>
          </p:cNvPr>
          <p:cNvSpPr/>
          <p:nvPr/>
        </p:nvSpPr>
        <p:spPr>
          <a:xfrm>
            <a:off x="4707467" y="1369249"/>
            <a:ext cx="220133" cy="408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BEDDDD-3C00-4DE4-8FC4-E562F7206377}"/>
              </a:ext>
            </a:extLst>
          </p:cNvPr>
          <p:cNvSpPr txBox="1"/>
          <p:nvPr/>
        </p:nvSpPr>
        <p:spPr>
          <a:xfrm>
            <a:off x="4927600" y="141158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Composto por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565C9B9-DC9E-4974-995E-104D3B561E2E}"/>
              </a:ext>
            </a:extLst>
          </p:cNvPr>
          <p:cNvSpPr/>
          <p:nvPr/>
        </p:nvSpPr>
        <p:spPr>
          <a:xfrm>
            <a:off x="393601" y="3201071"/>
            <a:ext cx="2926618" cy="4959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 Propriedades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06F8790-1AA3-4F5F-8D39-FC7B8853C564}"/>
              </a:ext>
            </a:extLst>
          </p:cNvPr>
          <p:cNvSpPr/>
          <p:nvPr/>
        </p:nvSpPr>
        <p:spPr>
          <a:xfrm>
            <a:off x="388508" y="4320725"/>
            <a:ext cx="2926618" cy="4959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 Atributos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5079157-9555-408F-8758-A6500415C0B0}"/>
              </a:ext>
            </a:extLst>
          </p:cNvPr>
          <p:cNvSpPr/>
          <p:nvPr/>
        </p:nvSpPr>
        <p:spPr>
          <a:xfrm>
            <a:off x="5569817" y="3201071"/>
            <a:ext cx="2926618" cy="4959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 Operações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068FC0E-6059-4C19-9761-CF1FB54F0B39}"/>
              </a:ext>
            </a:extLst>
          </p:cNvPr>
          <p:cNvSpPr/>
          <p:nvPr/>
        </p:nvSpPr>
        <p:spPr>
          <a:xfrm>
            <a:off x="4395446" y="4217757"/>
            <a:ext cx="2011305" cy="4959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 Métodos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3B3BF4-1EBE-4563-A202-54F7D6488C48}"/>
              </a:ext>
            </a:extLst>
          </p:cNvPr>
          <p:cNvSpPr/>
          <p:nvPr/>
        </p:nvSpPr>
        <p:spPr>
          <a:xfrm>
            <a:off x="6984628" y="4174419"/>
            <a:ext cx="2011305" cy="4959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 Funções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3C07256A-1500-4618-B44B-D9A6A9A70617}"/>
              </a:ext>
            </a:extLst>
          </p:cNvPr>
          <p:cNvSpPr/>
          <p:nvPr/>
        </p:nvSpPr>
        <p:spPr>
          <a:xfrm rot="1566917">
            <a:off x="3102933" y="2292307"/>
            <a:ext cx="270934" cy="937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0B965F13-D036-4FC2-BA8C-44E985D47B9D}"/>
              </a:ext>
            </a:extLst>
          </p:cNvPr>
          <p:cNvSpPr/>
          <p:nvPr/>
        </p:nvSpPr>
        <p:spPr>
          <a:xfrm rot="19743935">
            <a:off x="6042135" y="2283497"/>
            <a:ext cx="270934" cy="937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EF023F9-07D8-415C-9053-0FA098972C4B}"/>
              </a:ext>
            </a:extLst>
          </p:cNvPr>
          <p:cNvSpPr txBox="1"/>
          <p:nvPr/>
        </p:nvSpPr>
        <p:spPr>
          <a:xfrm>
            <a:off x="4239229" y="251100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Possuem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CD8C73-D266-4174-B96C-72D51F24416F}"/>
              </a:ext>
            </a:extLst>
          </p:cNvPr>
          <p:cNvSpPr/>
          <p:nvPr/>
        </p:nvSpPr>
        <p:spPr>
          <a:xfrm>
            <a:off x="1851817" y="3696971"/>
            <a:ext cx="137850" cy="62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3956846-E7AE-496E-BE8F-993234044E04}"/>
              </a:ext>
            </a:extLst>
          </p:cNvPr>
          <p:cNvSpPr/>
          <p:nvPr/>
        </p:nvSpPr>
        <p:spPr>
          <a:xfrm>
            <a:off x="6612467" y="3696972"/>
            <a:ext cx="137850" cy="74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469D2C0C-8D0A-44C2-B6F6-E1772EBD06AD}"/>
              </a:ext>
            </a:extLst>
          </p:cNvPr>
          <p:cNvSpPr/>
          <p:nvPr/>
        </p:nvSpPr>
        <p:spPr>
          <a:xfrm rot="16200000">
            <a:off x="6632913" y="4229708"/>
            <a:ext cx="134195" cy="56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0FA68-2EFE-404A-A9B5-3CCBACFDEF81}"/>
              </a:ext>
            </a:extLst>
          </p:cNvPr>
          <p:cNvSpPr/>
          <p:nvPr/>
        </p:nvSpPr>
        <p:spPr>
          <a:xfrm>
            <a:off x="1926575" y="826552"/>
            <a:ext cx="2740675" cy="194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67B1AF9-36E4-4068-B6FE-D80198BCBBE2}"/>
              </a:ext>
            </a:extLst>
          </p:cNvPr>
          <p:cNvSpPr/>
          <p:nvPr/>
        </p:nvSpPr>
        <p:spPr>
          <a:xfrm>
            <a:off x="4755500" y="826551"/>
            <a:ext cx="2828925" cy="19452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AAC976F-BF9B-4D7E-A8A4-295917FD2CCE}"/>
              </a:ext>
            </a:extLst>
          </p:cNvPr>
          <p:cNvSpPr/>
          <p:nvPr/>
        </p:nvSpPr>
        <p:spPr>
          <a:xfrm>
            <a:off x="1926575" y="2824779"/>
            <a:ext cx="2740675" cy="1945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43631F7-B38F-48E9-AF13-09D7B87AE8F4}"/>
              </a:ext>
            </a:extLst>
          </p:cNvPr>
          <p:cNvSpPr/>
          <p:nvPr/>
        </p:nvSpPr>
        <p:spPr>
          <a:xfrm>
            <a:off x="4755500" y="2824779"/>
            <a:ext cx="2828925" cy="1945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036578B-B2E5-4E96-9D80-C4BD84DB52F0}"/>
              </a:ext>
            </a:extLst>
          </p:cNvPr>
          <p:cNvSpPr/>
          <p:nvPr/>
        </p:nvSpPr>
        <p:spPr>
          <a:xfrm>
            <a:off x="3648075" y="1943100"/>
            <a:ext cx="2600325" cy="15049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Classes e Objetos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35C512-C110-4096-B45E-049BB59FB4C8}"/>
              </a:ext>
            </a:extLst>
          </p:cNvPr>
          <p:cNvSpPr txBox="1"/>
          <p:nvPr/>
        </p:nvSpPr>
        <p:spPr>
          <a:xfrm>
            <a:off x="2014826" y="1228725"/>
            <a:ext cx="231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Encapsulamento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7D3B439-22CC-45C9-9B9E-CFCFF4A0B517}"/>
              </a:ext>
            </a:extLst>
          </p:cNvPr>
          <p:cNvSpPr txBox="1"/>
          <p:nvPr/>
        </p:nvSpPr>
        <p:spPr>
          <a:xfrm>
            <a:off x="5667662" y="1256215"/>
            <a:ext cx="231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Herança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78970D5-7BFF-44E9-B788-EB51C147D4B1}"/>
              </a:ext>
            </a:extLst>
          </p:cNvPr>
          <p:cNvSpPr txBox="1"/>
          <p:nvPr/>
        </p:nvSpPr>
        <p:spPr>
          <a:xfrm>
            <a:off x="5227562" y="3762315"/>
            <a:ext cx="231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Polimorfismo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7506755-ED5A-468C-B21C-005F343B3B61}"/>
              </a:ext>
            </a:extLst>
          </p:cNvPr>
          <p:cNvSpPr txBox="1"/>
          <p:nvPr/>
        </p:nvSpPr>
        <p:spPr>
          <a:xfrm>
            <a:off x="2014826" y="3688269"/>
            <a:ext cx="231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Interfaces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5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50600" y="-17396"/>
            <a:ext cx="6193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Classes</a:t>
            </a:r>
            <a:endParaRPr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1725180-743C-4A3F-AA41-BB782BEB41B5}"/>
              </a:ext>
            </a:extLst>
          </p:cNvPr>
          <p:cNvSpPr/>
          <p:nvPr/>
        </p:nvSpPr>
        <p:spPr>
          <a:xfrm>
            <a:off x="519545" y="1"/>
            <a:ext cx="3521870" cy="51435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Em orientação a objetos, </a:t>
            </a:r>
            <a:r>
              <a:rPr lang="pt-PT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classe</a:t>
            </a:r>
            <a: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é a descrição dos campos, das propriedades, dos atributos e métodos no qual o(s) objeto(s) irão representar durante o processamento vital de um software.</a:t>
            </a:r>
            <a:b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PT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200" b="1" u="sng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Campos</a:t>
            </a:r>
            <a: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É uma variável declarada diretamente dentro de uma classe.</a:t>
            </a:r>
            <a:b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Propriedades</a:t>
            </a:r>
            <a: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É um membro de uma classe com métodos específicos para acessar o campo.</a:t>
            </a:r>
            <a:b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PT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Atributos</a:t>
            </a:r>
            <a: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Representa as propriedades que uma classe possuirá.</a:t>
            </a:r>
            <a:b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PT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Operações</a:t>
            </a:r>
            <a:r>
              <a:rPr lang="pt-PT" sz="12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Referem-se às operações(serviços) e funções que são oferecidos pelo(s) objeto(s) de uma classe; são responsáveis por fornecerem informações e, também alterações no estado de um objeto.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6227AAE-8F96-471F-ADE3-B79E2D0FA55B}"/>
              </a:ext>
            </a:extLst>
          </p:cNvPr>
          <p:cNvSpPr/>
          <p:nvPr/>
        </p:nvSpPr>
        <p:spPr>
          <a:xfrm>
            <a:off x="5353165" y="1249086"/>
            <a:ext cx="2172033" cy="6629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Produto</a:t>
            </a:r>
            <a:endParaRPr lang="en-US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C192EBE-D5B7-4177-A79B-39AF8D1B2B31}"/>
              </a:ext>
            </a:extLst>
          </p:cNvPr>
          <p:cNvSpPr/>
          <p:nvPr/>
        </p:nvSpPr>
        <p:spPr>
          <a:xfrm>
            <a:off x="5353165" y="4442136"/>
            <a:ext cx="2186009" cy="6629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100" dirty="0">
                <a:latin typeface="Source Code Pro" panose="020B0604020202020204" charset="0"/>
                <a:ea typeface="Source Code Pro" panose="020B0604020202020204" charset="0"/>
              </a:rPr>
              <a:t>public void Inserir()</a:t>
            </a:r>
          </a:p>
          <a:p>
            <a:r>
              <a:rPr lang="pt-PT" sz="1100" dirty="0">
                <a:latin typeface="Source Code Pro" panose="020B0604020202020204" charset="0"/>
                <a:ea typeface="Source Code Pro" panose="020B0604020202020204" charset="0"/>
              </a:rPr>
              <a:t>public void Atualizar()</a:t>
            </a:r>
            <a:endParaRPr lang="en-US" sz="1100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7AFA89-7954-4DA6-BA66-AF32A6CF3BB1}"/>
              </a:ext>
            </a:extLst>
          </p:cNvPr>
          <p:cNvSpPr txBox="1"/>
          <p:nvPr/>
        </p:nvSpPr>
        <p:spPr>
          <a:xfrm>
            <a:off x="7650480" y="1308222"/>
            <a:ext cx="149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Id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entificador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 da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Classe</a:t>
            </a:r>
            <a:endParaRPr lang="pt-PT" sz="1200" b="1" dirty="0">
              <a:solidFill>
                <a:schemeClr val="accent5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18264E0-B19E-4192-B632-5F31F82347BC}"/>
              </a:ext>
            </a:extLst>
          </p:cNvPr>
          <p:cNvSpPr txBox="1"/>
          <p:nvPr/>
        </p:nvSpPr>
        <p:spPr>
          <a:xfrm>
            <a:off x="7525198" y="3206140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Propriedade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B379CE1-7F46-42CB-A7C0-3A43A77CFA1A}"/>
              </a:ext>
            </a:extLst>
          </p:cNvPr>
          <p:cNvSpPr txBox="1"/>
          <p:nvPr/>
        </p:nvSpPr>
        <p:spPr>
          <a:xfrm>
            <a:off x="7525198" y="4582533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Operações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974AA1AF-EC9F-4185-A15F-2B7C7E7F196B}"/>
              </a:ext>
            </a:extLst>
          </p:cNvPr>
          <p:cNvSpPr/>
          <p:nvPr/>
        </p:nvSpPr>
        <p:spPr>
          <a:xfrm>
            <a:off x="4041415" y="2328333"/>
            <a:ext cx="1134534" cy="62653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4E2673B-7FC5-465D-B244-EBE79506D2E9}"/>
              </a:ext>
            </a:extLst>
          </p:cNvPr>
          <p:cNvSpPr txBox="1"/>
          <p:nvPr/>
        </p:nvSpPr>
        <p:spPr>
          <a:xfrm>
            <a:off x="5034718" y="831129"/>
            <a:ext cx="262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da Classe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AF295CB-72FF-4117-A21D-B5985B74B54C}"/>
              </a:ext>
            </a:extLst>
          </p:cNvPr>
          <p:cNvSpPr/>
          <p:nvPr/>
        </p:nvSpPr>
        <p:spPr>
          <a:xfrm>
            <a:off x="5353165" y="1945853"/>
            <a:ext cx="2186007" cy="6629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100" dirty="0"/>
              <a:t>private </a:t>
            </a:r>
            <a:r>
              <a:rPr lang="pt-PT" sz="1100" b="1" dirty="0"/>
              <a:t>string</a:t>
            </a:r>
            <a:r>
              <a:rPr lang="pt-PT" sz="1100" dirty="0"/>
              <a:t> nome;</a:t>
            </a:r>
          </a:p>
          <a:p>
            <a:r>
              <a:rPr lang="pt-PT" sz="1100" dirty="0"/>
              <a:t>private </a:t>
            </a:r>
            <a:r>
              <a:rPr lang="pt-PT" sz="1100" b="1" dirty="0"/>
              <a:t>double</a:t>
            </a:r>
            <a:r>
              <a:rPr lang="pt-PT" sz="1100" dirty="0"/>
              <a:t> valorUnitario;</a:t>
            </a:r>
          </a:p>
          <a:p>
            <a:r>
              <a:rPr lang="pt-PT" sz="1100" dirty="0"/>
              <a:t>private  </a:t>
            </a:r>
            <a:r>
              <a:rPr lang="pt-PT" sz="1100" b="1" dirty="0"/>
              <a:t>int </a:t>
            </a:r>
            <a:r>
              <a:rPr lang="pt-PT" sz="1100" dirty="0"/>
              <a:t>quantidade;     </a:t>
            </a:r>
            <a:endParaRPr lang="en-US" sz="11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DD01BC-D5C4-4463-A8F0-AE2ADF6AAB38}"/>
              </a:ext>
            </a:extLst>
          </p:cNvPr>
          <p:cNvSpPr txBox="1"/>
          <p:nvPr/>
        </p:nvSpPr>
        <p:spPr>
          <a:xfrm>
            <a:off x="7539175" y="3835727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Atributos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629440E-8DFF-4A11-BDC3-4FD3654E9945}"/>
              </a:ext>
            </a:extLst>
          </p:cNvPr>
          <p:cNvSpPr txBox="1"/>
          <p:nvPr/>
        </p:nvSpPr>
        <p:spPr>
          <a:xfrm>
            <a:off x="7539172" y="2111104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chemeClr val="accent5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Campos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8C2627F-BC02-4689-9469-BFCE8AA922E8}"/>
              </a:ext>
            </a:extLst>
          </p:cNvPr>
          <p:cNvSpPr/>
          <p:nvPr/>
        </p:nvSpPr>
        <p:spPr>
          <a:xfrm>
            <a:off x="5339191" y="2656522"/>
            <a:ext cx="2186008" cy="1783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sz="1100" dirty="0"/>
          </a:p>
          <a:p>
            <a:r>
              <a:rPr lang="pt-PT" sz="1100" dirty="0"/>
              <a:t>public string Nome</a:t>
            </a:r>
          </a:p>
          <a:p>
            <a:r>
              <a:rPr lang="pt-PT" sz="1100" dirty="0"/>
              <a:t>{</a:t>
            </a:r>
          </a:p>
          <a:p>
            <a:r>
              <a:rPr lang="pt-PT" sz="1100" dirty="0"/>
              <a:t>   set{ nome = value; }</a:t>
            </a:r>
          </a:p>
          <a:p>
            <a:r>
              <a:rPr lang="pt-PT" sz="1100" dirty="0"/>
              <a:t>    get{ return nome;}</a:t>
            </a:r>
          </a:p>
          <a:p>
            <a:r>
              <a:rPr lang="pt-PT" sz="1100" dirty="0"/>
              <a:t>} </a:t>
            </a:r>
          </a:p>
          <a:p>
            <a:r>
              <a:rPr lang="pt-PT" sz="1100" dirty="0"/>
              <a:t>public double ValorUnitario</a:t>
            </a:r>
          </a:p>
          <a:p>
            <a:r>
              <a:rPr lang="pt-PT" sz="1100" dirty="0"/>
              <a:t>{</a:t>
            </a:r>
          </a:p>
          <a:p>
            <a:r>
              <a:rPr lang="pt-PT" sz="1100" dirty="0"/>
              <a:t>   set{ valorUnitario = value; }</a:t>
            </a:r>
          </a:p>
          <a:p>
            <a:r>
              <a:rPr lang="pt-PT" sz="1100" dirty="0"/>
              <a:t>    get{ return valorUnitario;}</a:t>
            </a:r>
          </a:p>
          <a:p>
            <a:r>
              <a:rPr lang="pt-PT" sz="1100" dirty="0"/>
              <a:t>} </a:t>
            </a:r>
          </a:p>
          <a:p>
            <a:endParaRPr lang="en-US" sz="1100" dirty="0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2009F907-1BE7-4F79-8925-9C6B0FD7E128}"/>
              </a:ext>
            </a:extLst>
          </p:cNvPr>
          <p:cNvSpPr/>
          <p:nvPr/>
        </p:nvSpPr>
        <p:spPr>
          <a:xfrm>
            <a:off x="8178800" y="3483139"/>
            <a:ext cx="254000" cy="352588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3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Encapsulamento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50927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encapsulamento é o processo de ocultar ou esconder os membros de uma classe do acesso exterior usando modificadores de acesso.</a:t>
            </a: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encapsulamento fornece uma maneira de preservar a integridade do estado dos dados. Ao invés de definir campos públicos devemos definir campos de dados privados.</a:t>
            </a: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Um modificador de acesso define o escopo e a visibilidade de um membro da classe. A linguagem C# suporta os seguintes modificadores de acesso:</a:t>
            </a: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28405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Encapsulamento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CE16B0-57C1-46E7-A7FA-13D3EE3B11DF}"/>
              </a:ext>
            </a:extLst>
          </p:cNvPr>
          <p:cNvSpPr txBox="1"/>
          <p:nvPr/>
        </p:nvSpPr>
        <p:spPr>
          <a:xfrm>
            <a:off x="2802090" y="897314"/>
            <a:ext cx="353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Modificadores de acesso</a:t>
            </a:r>
            <a:endParaRPr lang="en-US" sz="1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DA4D4E-2DEB-4301-BFF6-DF5524B96227}"/>
              </a:ext>
            </a:extLst>
          </p:cNvPr>
          <p:cNvSpPr/>
          <p:nvPr/>
        </p:nvSpPr>
        <p:spPr>
          <a:xfrm>
            <a:off x="699694" y="1319783"/>
            <a:ext cx="8112468" cy="617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Public</a:t>
            </a:r>
            <a:r>
              <a:rPr lang="pt-PT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O acesso não é restrito.</a:t>
            </a:r>
            <a:endParaRPr lang="en-US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4D17D5F-FA80-4DF0-9941-497B8F4843FF}"/>
              </a:ext>
            </a:extLst>
          </p:cNvPr>
          <p:cNvSpPr/>
          <p:nvPr/>
        </p:nvSpPr>
        <p:spPr>
          <a:xfrm>
            <a:off x="699694" y="1968079"/>
            <a:ext cx="8112468" cy="774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Private</a:t>
            </a:r>
            <a:r>
              <a:rPr lang="pt-PT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:Neste modificador, os campos, métodos e funções não estão acessíveis para que outros objetos interajam com a classe. </a:t>
            </a:r>
            <a:r>
              <a:rPr lang="pt-PT" b="1" u="sng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Permite apenas o acesso local para este caso.</a:t>
            </a:r>
            <a:endParaRPr lang="en-US" b="1" u="sng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92E410-AB0D-4388-A3D4-82CEC57BA8D9}"/>
              </a:ext>
            </a:extLst>
          </p:cNvPr>
          <p:cNvSpPr/>
          <p:nvPr/>
        </p:nvSpPr>
        <p:spPr>
          <a:xfrm>
            <a:off x="699694" y="2784263"/>
            <a:ext cx="8112468" cy="9205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Protected</a:t>
            </a:r>
            <a:r>
              <a:rPr lang="pt-PT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Permite a visibilidade dos atributos, métodos e funções para todas as outras classes e subclasses que pertencem ao mesmo pacote ou </a:t>
            </a:r>
            <a:r>
              <a:rPr lang="pt-BR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namespace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 O modificador </a:t>
            </a:r>
            <a:r>
              <a:rPr lang="pt-BR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protected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é um intermediário entre </a:t>
            </a:r>
            <a:r>
              <a:rPr lang="pt-BR" u="sng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public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e o </a:t>
            </a:r>
            <a:r>
              <a:rPr lang="pt-BR" u="sng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private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r>
              <a:rPr lang="pt-PT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endParaRPr lang="en-US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EB7AC61-B7AB-4D3F-A835-5F8AFBF6ED31}"/>
              </a:ext>
            </a:extLst>
          </p:cNvPr>
          <p:cNvSpPr/>
          <p:nvPr/>
        </p:nvSpPr>
        <p:spPr>
          <a:xfrm>
            <a:off x="699694" y="3763511"/>
            <a:ext cx="8112468" cy="6174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Internal</a:t>
            </a:r>
            <a:r>
              <a:rPr lang="pt-PT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:Permite o acesso somente dentro do projeto atual. </a:t>
            </a:r>
            <a:endParaRPr lang="en-US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D072D43-DCAC-4548-8CF5-8F4A3117DD79}"/>
              </a:ext>
            </a:extLst>
          </p:cNvPr>
          <p:cNvSpPr/>
          <p:nvPr/>
        </p:nvSpPr>
        <p:spPr>
          <a:xfrm>
            <a:off x="693449" y="4422837"/>
            <a:ext cx="8112468" cy="617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Protected Internal</a:t>
            </a:r>
            <a:r>
              <a:rPr lang="pt-PT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acesso é limitado ao projeto atual ou aos tipos derivados da classe que os contém.</a:t>
            </a:r>
            <a:r>
              <a:rPr lang="pt-PT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endParaRPr lang="en-US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0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Encapsulamento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CE16B0-57C1-46E7-A7FA-13D3EE3B11DF}"/>
              </a:ext>
            </a:extLst>
          </p:cNvPr>
          <p:cNvSpPr txBox="1"/>
          <p:nvPr/>
        </p:nvSpPr>
        <p:spPr>
          <a:xfrm>
            <a:off x="2802090" y="897314"/>
            <a:ext cx="353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Modificadores de acesso</a:t>
            </a:r>
            <a:endParaRPr lang="en-US" sz="1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0E2C29B-F115-46B0-9D35-BEC95CD181D3}"/>
              </a:ext>
            </a:extLst>
          </p:cNvPr>
          <p:cNvSpPr/>
          <p:nvPr/>
        </p:nvSpPr>
        <p:spPr>
          <a:xfrm>
            <a:off x="2779968" y="1519084"/>
            <a:ext cx="3901052" cy="3443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6BACA5B-794B-4554-9ABC-3B6937188298}"/>
              </a:ext>
            </a:extLst>
          </p:cNvPr>
          <p:cNvSpPr/>
          <p:nvPr/>
        </p:nvSpPr>
        <p:spPr>
          <a:xfrm>
            <a:off x="3079954" y="1782183"/>
            <a:ext cx="3261955" cy="300520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A9491F-4BCA-48F0-8156-35E4586A54B6}"/>
              </a:ext>
            </a:extLst>
          </p:cNvPr>
          <p:cNvSpPr txBox="1"/>
          <p:nvPr/>
        </p:nvSpPr>
        <p:spPr>
          <a:xfrm>
            <a:off x="4426244" y="147440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public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BB3F1A7-118B-46A4-A2F6-8D74FA54B123}"/>
              </a:ext>
            </a:extLst>
          </p:cNvPr>
          <p:cNvSpPr txBox="1"/>
          <p:nvPr/>
        </p:nvSpPr>
        <p:spPr>
          <a:xfrm>
            <a:off x="4366932" y="17821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internal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BCC4F9C-695C-4108-949A-0D8765D6CE9D}"/>
              </a:ext>
            </a:extLst>
          </p:cNvPr>
          <p:cNvSpPr/>
          <p:nvPr/>
        </p:nvSpPr>
        <p:spPr>
          <a:xfrm>
            <a:off x="3361299" y="2082152"/>
            <a:ext cx="2707662" cy="23943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D892C6A-1A57-4F17-B711-75A5F5C3F4D6}"/>
              </a:ext>
            </a:extLst>
          </p:cNvPr>
          <p:cNvSpPr txBox="1"/>
          <p:nvPr/>
        </p:nvSpPr>
        <p:spPr>
          <a:xfrm>
            <a:off x="4307938" y="214750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protected</a:t>
            </a:r>
            <a:endParaRPr lang="en-U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84B6BA3-32BA-4402-9527-DB52B3B836C8}"/>
              </a:ext>
            </a:extLst>
          </p:cNvPr>
          <p:cNvSpPr/>
          <p:nvPr/>
        </p:nvSpPr>
        <p:spPr>
          <a:xfrm>
            <a:off x="3702303" y="2464585"/>
            <a:ext cx="2112811" cy="16295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A41533-5D80-45A7-8889-AB1AF08373A4}"/>
              </a:ext>
            </a:extLst>
          </p:cNvPr>
          <p:cNvSpPr txBox="1"/>
          <p:nvPr/>
        </p:nvSpPr>
        <p:spPr>
          <a:xfrm>
            <a:off x="4380501" y="300553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059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839</Words>
  <Application>Microsoft Office PowerPoint</Application>
  <PresentationFormat>Apresentação na tela (16:9)</PresentationFormat>
  <Paragraphs>124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Times New Roman</vt:lpstr>
      <vt:lpstr>Arial</vt:lpstr>
      <vt:lpstr>Wingdings</vt:lpstr>
      <vt:lpstr>Segoe UI</vt:lpstr>
      <vt:lpstr>Source Code Pro</vt:lpstr>
      <vt:lpstr>Simple Light</vt:lpstr>
      <vt:lpstr>AceleraDev C# Women</vt:lpstr>
      <vt:lpstr>Ementa geral do programa</vt:lpstr>
      <vt:lpstr>Apresentação do PowerPoint</vt:lpstr>
      <vt:lpstr>Apresentação do PowerPoint</vt:lpstr>
      <vt:lpstr>Apresentação do PowerPoint</vt:lpstr>
      <vt:lpstr>Classes</vt:lpstr>
      <vt:lpstr>Encapsulamento</vt:lpstr>
      <vt:lpstr>Encapsulamento</vt:lpstr>
      <vt:lpstr>Encapsulamento</vt:lpstr>
      <vt:lpstr>Herança</vt:lpstr>
      <vt:lpstr>Polimorfismo</vt:lpstr>
      <vt:lpstr>Polimorfismo</vt:lpstr>
      <vt:lpstr>Polimorfismo</vt:lpstr>
      <vt:lpstr>Polimorfismo</vt:lpstr>
      <vt:lpstr>Polimorfismo</vt:lpstr>
      <vt:lpstr>Interfaces</vt:lpstr>
      <vt:lpstr>Interfaces</vt:lpstr>
      <vt:lpstr>Revisão do que vimos hoje:</vt:lpstr>
      <vt:lpstr>Referências:</vt:lpstr>
      <vt:lpstr>Tópicos da próxima aula:</vt:lpstr>
      <vt:lpstr>Feedback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AceleraDev C# Women</dc:title>
  <dc:creator>Alessandra Santos</dc:creator>
  <cp:lastModifiedBy>Alessandra Soares dos Santos</cp:lastModifiedBy>
  <cp:revision>69</cp:revision>
  <dcterms:modified xsi:type="dcterms:W3CDTF">2020-05-17T21:47:24Z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13a292-b2ef-4055-a55a-664b7682f983_Enabled">
    <vt:lpwstr>False</vt:lpwstr>
  </property>
  <property fmtid="{D5CDD505-2E9C-101B-9397-08002B2CF9AE}" pid="3" name="MSIP_Label_c813a292-b2ef-4055-a55a-664b7682f983_SiteId">
    <vt:lpwstr>d6742729-5e2f-46ad-b7be-021cbc334656</vt:lpwstr>
  </property>
  <property fmtid="{D5CDD505-2E9C-101B-9397-08002B2CF9AE}" pid="4" name="MSIP_Label_c813a292-b2ef-4055-a55a-664b7682f983_Owner">
    <vt:lpwstr>Alessandra.Santos@ctr.unipartner.com</vt:lpwstr>
  </property>
  <property fmtid="{D5CDD505-2E9C-101B-9397-08002B2CF9AE}" pid="5" name="MSIP_Label_c813a292-b2ef-4055-a55a-664b7682f983_SetDate">
    <vt:lpwstr>2020-05-03T22:32:15.1956504Z</vt:lpwstr>
  </property>
  <property fmtid="{D5CDD505-2E9C-101B-9397-08002B2CF9AE}" pid="6" name="MSIP_Label_c813a292-b2ef-4055-a55a-664b7682f983_Name">
    <vt:lpwstr>Public</vt:lpwstr>
  </property>
  <property fmtid="{D5CDD505-2E9C-101B-9397-08002B2CF9AE}" pid="7" name="MSIP_Label_c813a292-b2ef-4055-a55a-664b7682f983_Application">
    <vt:lpwstr>Microsoft Azure Information Protection</vt:lpwstr>
  </property>
  <property fmtid="{D5CDD505-2E9C-101B-9397-08002B2CF9AE}" pid="8" name="MSIP_Label_c813a292-b2ef-4055-a55a-664b7682f983_ActionId">
    <vt:lpwstr>bd530a67-f014-4333-a11a-f23107a98004</vt:lpwstr>
  </property>
  <property fmtid="{D5CDD505-2E9C-101B-9397-08002B2CF9AE}" pid="9" name="MSIP_Label_c813a292-b2ef-4055-a55a-664b7682f983_Extended_MSFT_Method">
    <vt:lpwstr>Manual</vt:lpwstr>
  </property>
</Properties>
</file>