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2759-8351-42BC-BE14-F2A40D9301A0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98D0-7A1D-477B-89EA-AD5F151C6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525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2759-8351-42BC-BE14-F2A40D9301A0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98D0-7A1D-477B-89EA-AD5F151C6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73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2759-8351-42BC-BE14-F2A40D9301A0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98D0-7A1D-477B-89EA-AD5F151C6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18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2759-8351-42BC-BE14-F2A40D9301A0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98D0-7A1D-477B-89EA-AD5F151C6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74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2759-8351-42BC-BE14-F2A40D9301A0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98D0-7A1D-477B-89EA-AD5F151C6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72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2759-8351-42BC-BE14-F2A40D9301A0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98D0-7A1D-477B-89EA-AD5F151C6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01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2759-8351-42BC-BE14-F2A40D9301A0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98D0-7A1D-477B-89EA-AD5F151C6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94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2759-8351-42BC-BE14-F2A40D9301A0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98D0-7A1D-477B-89EA-AD5F151C6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54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2759-8351-42BC-BE14-F2A40D9301A0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98D0-7A1D-477B-89EA-AD5F151C6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90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2759-8351-42BC-BE14-F2A40D9301A0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98D0-7A1D-477B-89EA-AD5F151C6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79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2759-8351-42BC-BE14-F2A40D9301A0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98D0-7A1D-477B-89EA-AD5F151C6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07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52759-8351-42BC-BE14-F2A40D9301A0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C98D0-7A1D-477B-89EA-AD5F151C6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06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servid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4" y="235131"/>
            <a:ext cx="1876698" cy="187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m para servid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06" y="2562496"/>
            <a:ext cx="1876698" cy="187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m para servid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4" y="4785360"/>
            <a:ext cx="1876698" cy="187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we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92" y="1075765"/>
            <a:ext cx="1313648" cy="131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esultado de imagem para mysq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372" y="3471006"/>
            <a:ext cx="1169830" cy="116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372" y="5992942"/>
            <a:ext cx="2565315" cy="45963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411" y="2637571"/>
            <a:ext cx="2816581" cy="1726548"/>
          </a:xfrm>
          <a:prstGeom prst="rect">
            <a:avLst/>
          </a:prstGeom>
        </p:spPr>
      </p:pic>
      <p:cxnSp>
        <p:nvCxnSpPr>
          <p:cNvPr id="8" name="Conector reto 7"/>
          <p:cNvCxnSpPr/>
          <p:nvPr/>
        </p:nvCxnSpPr>
        <p:spPr>
          <a:xfrm>
            <a:off x="3592286" y="1732589"/>
            <a:ext cx="4219303" cy="1441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3344091" y="3958046"/>
            <a:ext cx="43499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V="1">
            <a:off x="4506686" y="4640836"/>
            <a:ext cx="3187337" cy="158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9274628" y="4462194"/>
            <a:ext cx="1894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172.16.0.100</a:t>
            </a:r>
          </a:p>
          <a:p>
            <a:r>
              <a:rPr lang="pt-BR" dirty="0" smtClean="0"/>
              <a:t>Rede interna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93693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DE ASSIS FILHO</dc:creator>
  <cp:lastModifiedBy>JOSE DE ASSIS FILHO</cp:lastModifiedBy>
  <cp:revision>6</cp:revision>
  <dcterms:created xsi:type="dcterms:W3CDTF">2018-10-18T23:45:56Z</dcterms:created>
  <dcterms:modified xsi:type="dcterms:W3CDTF">2018-10-19T00:04:03Z</dcterms:modified>
</cp:coreProperties>
</file>