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5"/>
  </p:normalViewPr>
  <p:slideViewPr>
    <p:cSldViewPr snapToGrid="0" snapToObjects="1">
      <p:cViewPr>
        <p:scale>
          <a:sx n="131" d="100"/>
          <a:sy n="131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92D86-D199-E94F-8A0C-AEA4FD1DB18E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3E08B-5086-114B-AB87-A53B88BAB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5743-B551-EB40-8BC2-A3000FA03652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234-B679-6249-9F9A-10E531F7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03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5743-B551-EB40-8BC2-A3000FA03652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234-B679-6249-9F9A-10E531F7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02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5743-B551-EB40-8BC2-A3000FA03652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234-B679-6249-9F9A-10E531F7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8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5743-B551-EB40-8BC2-A3000FA03652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234-B679-6249-9F9A-10E531F7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57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5743-B551-EB40-8BC2-A3000FA03652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234-B679-6249-9F9A-10E531F7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61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5743-B551-EB40-8BC2-A3000FA03652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234-B679-6249-9F9A-10E531F7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7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5743-B551-EB40-8BC2-A3000FA03652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234-B679-6249-9F9A-10E531F7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58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5743-B551-EB40-8BC2-A3000FA03652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234-B679-6249-9F9A-10E531F7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6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5743-B551-EB40-8BC2-A3000FA03652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234-B679-6249-9F9A-10E531F7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2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5743-B551-EB40-8BC2-A3000FA03652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234-B679-6249-9F9A-10E531F7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0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5743-B551-EB40-8BC2-A3000FA03652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9234-B679-6249-9F9A-10E531F7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1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5743-B551-EB40-8BC2-A3000FA03652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69234-B679-6249-9F9A-10E531F7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9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34613"/>
              </p:ext>
            </p:extLst>
          </p:nvPr>
        </p:nvGraphicFramePr>
        <p:xfrm>
          <a:off x="2602519" y="693332"/>
          <a:ext cx="5406021" cy="5406021"/>
        </p:xfrm>
        <a:graphic>
          <a:graphicData uri="http://schemas.openxmlformats.org/drawingml/2006/table">
            <a:tbl>
              <a:tblPr bandRow="1" bandCol="1">
                <a:tableStyleId>{912C8C85-51F0-491E-9774-3900AFEF0FD7}</a:tableStyleId>
              </a:tblPr>
              <a:tblGrid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</a:tblGrid>
              <a:tr h="6006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2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293778" y="-554477"/>
            <a:ext cx="7976681" cy="7714034"/>
          </a:xfrm>
          <a:prstGeom prst="ellipse">
            <a:avLst/>
          </a:prstGeom>
          <a:gradFill flip="none" rotWithShape="1">
            <a:gsLst>
              <a:gs pos="0">
                <a:srgbClr val="00B050">
                  <a:alpha val="72000"/>
                  <a:lumMod val="88000"/>
                  <a:lumOff val="12000"/>
                </a:srgbClr>
              </a:gs>
              <a:gs pos="21000">
                <a:srgbClr val="00B050"/>
              </a:gs>
              <a:gs pos="76000">
                <a:srgbClr val="FF0000">
                  <a:alpha val="68000"/>
                </a:srgbClr>
              </a:gs>
              <a:gs pos="97000">
                <a:srgbClr val="FF0000">
                  <a:alpha val="47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03954"/>
              </p:ext>
            </p:extLst>
          </p:nvPr>
        </p:nvGraphicFramePr>
        <p:xfrm>
          <a:off x="2602519" y="693332"/>
          <a:ext cx="5406021" cy="5406021"/>
        </p:xfrm>
        <a:graphic>
          <a:graphicData uri="http://schemas.openxmlformats.org/drawingml/2006/table">
            <a:tbl>
              <a:tblPr bandRow="1" bandCol="1">
                <a:tableStyleId>{912C8C85-51F0-491E-9774-3900AFEF0FD7}</a:tableStyleId>
              </a:tblPr>
              <a:tblGrid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</a:tblGrid>
              <a:tr h="600669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0669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0669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0669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0669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0669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0669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0669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0669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9462" y="6099353"/>
            <a:ext cx="617706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89759" y="-221068"/>
            <a:ext cx="617706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5400000">
            <a:off x="5383010" y="3010820"/>
            <a:ext cx="617706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5400000">
            <a:off x="-945209" y="3010821"/>
            <a:ext cx="617706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 rot="5400000">
            <a:off x="-1717845" y="3239420"/>
            <a:ext cx="617706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 rot="5400000">
            <a:off x="5830110" y="3288239"/>
            <a:ext cx="617706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2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02519" y="693332"/>
          <a:ext cx="5406021" cy="5406021"/>
        </p:xfrm>
        <a:graphic>
          <a:graphicData uri="http://schemas.openxmlformats.org/drawingml/2006/table">
            <a:tbl>
              <a:tblPr bandRow="1" bandCol="1">
                <a:tableStyleId>{912C8C85-51F0-491E-9774-3900AFEF0FD7}</a:tableStyleId>
              </a:tblPr>
              <a:tblGrid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</a:tblGrid>
              <a:tr h="6006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9068635" y="2443425"/>
            <a:ext cx="542611" cy="5426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830096" y="1900814"/>
            <a:ext cx="542611" cy="5426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 smtClean="0"/>
              <a:t>Qu</a:t>
            </a:r>
            <a:endParaRPr lang="en-GB" sz="1300" dirty="0"/>
          </a:p>
        </p:txBody>
      </p:sp>
      <p:sp>
        <p:nvSpPr>
          <p:cNvPr id="6" name="Oval 5"/>
          <p:cNvSpPr/>
          <p:nvPr/>
        </p:nvSpPr>
        <p:spPr>
          <a:xfrm>
            <a:off x="9154048" y="1358203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15506" y="1388348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15505" y="832339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15504" y="2595830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07130" y="3777344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07129" y="3221335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15505" y="499905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15504" y="4443043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05448" y="5624557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14278" y="2595830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18910" y="3231383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88259" y="1392534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19634" y="832338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88258" y="198706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29682" y="198706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92387" y="198706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04503" y="198706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35879" y="198706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08632" y="198706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331440" y="198706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718910" y="198706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88258" y="2595830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119620" y="3221334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92387" y="3773994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04503" y="444304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935878" y="499905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508632" y="5624556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313441" y="840709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18910" y="821870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718910" y="1404466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311766" y="1437021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728958" y="2599174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340648" y="3212543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718909" y="3803724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311766" y="3819208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730620" y="4412492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23477" y="4427976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47791" y="4962533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340648" y="4978017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759502" y="5571301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352359" y="5586785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39550" y="4994262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132407" y="5009746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551261" y="5603030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44118" y="5618514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750164" y="4999698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343021" y="5015182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761875" y="5608466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354732" y="5623950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09068" y="5618513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508632" y="5017197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532862" y="3820482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5125719" y="3835966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544573" y="4429250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137430" y="4444734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732689" y="2600854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325546" y="2616338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744400" y="3209622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337257" y="3225106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916293" y="2619380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509150" y="2634864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928004" y="3228148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520861" y="3243632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912621" y="3795355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505478" y="3810839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924332" y="4404123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517189" y="4419607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337256" y="3795213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737911" y="4419607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131463" y="2611829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539550" y="3204598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510036" y="832338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116278" y="1397350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154047" y="1900814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5725464" y="802621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6318321" y="818105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5737175" y="1411389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330032" y="1426873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6909068" y="821147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501925" y="836631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920779" y="1429915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7513636" y="1445399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74243" y="4832921"/>
            <a:ext cx="207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80 boxes in 2 moves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7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02519" y="693332"/>
          <a:ext cx="5406021" cy="5406021"/>
        </p:xfrm>
        <a:graphic>
          <a:graphicData uri="http://schemas.openxmlformats.org/drawingml/2006/table">
            <a:tbl>
              <a:tblPr bandRow="1" bandCol="1">
                <a:tableStyleId>{912C8C85-51F0-491E-9774-3900AFEF0FD7}</a:tableStyleId>
              </a:tblPr>
              <a:tblGrid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</a:tblGrid>
              <a:tr h="6006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830096" y="1900814"/>
            <a:ext cx="542611" cy="5426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 err="1" smtClean="0"/>
              <a:t>Kn</a:t>
            </a:r>
            <a:endParaRPr lang="en-GB" sz="1300" dirty="0"/>
          </a:p>
        </p:txBody>
      </p:sp>
      <p:sp>
        <p:nvSpPr>
          <p:cNvPr id="34" name="Oval 33"/>
          <p:cNvSpPr/>
          <p:nvPr/>
        </p:nvSpPr>
        <p:spPr>
          <a:xfrm>
            <a:off x="2713052" y="260922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713051" y="1405094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337724" y="803868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486583" y="803868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19634" y="1406769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14609" y="260922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526774" y="3211285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337723" y="3211284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350557" y="803868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50556" y="1987062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87362" y="2609221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26771" y="2609221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917171" y="803868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687362" y="1421841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130520" y="1987061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337723" y="1421841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512542" y="1421841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714717" y="2007158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925132" y="1400906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307580" y="2601682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307580" y="3812932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910476" y="3228869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925132" y="4384426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714718" y="4384426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526770" y="3808318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682332" y="3773994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114609" y="4384425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350555" y="3234732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74243" y="4832921"/>
            <a:ext cx="207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28 boxes in 2 moves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45418"/>
              </p:ext>
            </p:extLst>
          </p:nvPr>
        </p:nvGraphicFramePr>
        <p:xfrm>
          <a:off x="2602519" y="693332"/>
          <a:ext cx="5406021" cy="5406021"/>
        </p:xfrm>
        <a:graphic>
          <a:graphicData uri="http://schemas.openxmlformats.org/drawingml/2006/table">
            <a:tbl>
              <a:tblPr bandRow="1" bandCol="1">
                <a:tableStyleId>{912C8C85-51F0-491E-9774-3900AFEF0FD7}</a:tableStyleId>
              </a:tblPr>
              <a:tblGrid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</a:tblGrid>
              <a:tr h="6006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9068635" y="2322848"/>
            <a:ext cx="542611" cy="5426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830096" y="1900814"/>
            <a:ext cx="542611" cy="5426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 smtClean="0"/>
              <a:t>Qu</a:t>
            </a:r>
            <a:endParaRPr lang="en-GB" sz="1300" dirty="0"/>
          </a:p>
        </p:txBody>
      </p:sp>
      <p:sp>
        <p:nvSpPr>
          <p:cNvPr id="6" name="Oval 5"/>
          <p:cNvSpPr/>
          <p:nvPr/>
        </p:nvSpPr>
        <p:spPr>
          <a:xfrm>
            <a:off x="9154048" y="1358203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15506" y="1388348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15505" y="832339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15504" y="2595830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07130" y="3777344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07129" y="3221335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15505" y="499905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15504" y="4443043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05448" y="5624557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14278" y="2595830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18910" y="3231383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88259" y="1392534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88258" y="198706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92387" y="1987062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04503" y="1987062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35879" y="1987062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08632" y="1987062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331440" y="198706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718910" y="198706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88258" y="2595830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92387" y="3773994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04503" y="4443042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935878" y="4999052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508632" y="5624556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313441" y="840709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18910" y="821870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718910" y="1404466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311766" y="1437021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728958" y="2599174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340648" y="3212543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718909" y="3803724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311766" y="3819208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730620" y="4412492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23477" y="4427976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47791" y="4962533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340648" y="4978017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759502" y="5571301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352359" y="5586785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39550" y="4994262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551261" y="5603030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750164" y="4999698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343021" y="5015182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761875" y="5608466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354732" y="5623950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09068" y="5618513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508632" y="5017197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532862" y="3820482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544573" y="4429250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732689" y="2600854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325546" y="2616338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744400" y="3209622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337257" y="3225106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916293" y="2619380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509150" y="2634864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928004" y="3228148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520861" y="3243632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912621" y="3795355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505478" y="3810839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924332" y="4404123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517189" y="4419607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337256" y="3795213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737911" y="4419607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539550" y="3204598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510036" y="832338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154047" y="1860622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5725464" y="802621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6318321" y="818105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5737175" y="1411389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330032" y="1426873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6909068" y="821147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501925" y="836631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920779" y="1429915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7513636" y="1445399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74243" y="4832921"/>
            <a:ext cx="3215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80 boxes in 2 moves</a:t>
            </a:r>
          </a:p>
          <a:p>
            <a:r>
              <a:rPr lang="en-GB" dirty="0" smtClean="0"/>
              <a:t>45 boxes lost due to partitioning</a:t>
            </a:r>
          </a:p>
          <a:p>
            <a:r>
              <a:rPr lang="en-GB" dirty="0" smtClean="0"/>
              <a:t>45/80 = 56.25%</a:t>
            </a:r>
            <a:endParaRPr lang="en-GB" dirty="0"/>
          </a:p>
        </p:txBody>
      </p:sp>
      <p:sp>
        <p:nvSpPr>
          <p:cNvPr id="91" name="Rectangle 90"/>
          <p:cNvSpPr/>
          <p:nvPr/>
        </p:nvSpPr>
        <p:spPr>
          <a:xfrm>
            <a:off x="4963887" y="832338"/>
            <a:ext cx="86873" cy="515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9314819" y="2927425"/>
            <a:ext cx="94232" cy="5952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9611246" y="1300460"/>
            <a:ext cx="10408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 move</a:t>
            </a:r>
          </a:p>
          <a:p>
            <a:endParaRPr lang="en-GB" dirty="0" smtClean="0"/>
          </a:p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move</a:t>
            </a:r>
          </a:p>
          <a:p>
            <a:endParaRPr lang="en-GB" dirty="0" smtClean="0"/>
          </a:p>
          <a:p>
            <a:r>
              <a:rPr lang="en-GB" dirty="0" smtClean="0"/>
              <a:t>Player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Barrier</a:t>
            </a:r>
            <a:endParaRPr lang="en-GB" dirty="0"/>
          </a:p>
        </p:txBody>
      </p:sp>
      <p:sp>
        <p:nvSpPr>
          <p:cNvPr id="94" name="Oval 93"/>
          <p:cNvSpPr/>
          <p:nvPr/>
        </p:nvSpPr>
        <p:spPr>
          <a:xfrm>
            <a:off x="5119634" y="832338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5129682" y="1987062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119620" y="3221334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5132407" y="5009746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5144118" y="5618514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5125719" y="3835966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137430" y="4444734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131463" y="2611829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116278" y="1397350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02519" y="693332"/>
          <a:ext cx="5406021" cy="5406021"/>
        </p:xfrm>
        <a:graphic>
          <a:graphicData uri="http://schemas.openxmlformats.org/drawingml/2006/table">
            <a:tbl>
              <a:tblPr bandRow="1" bandCol="1">
                <a:tableStyleId>{912C8C85-51F0-491E-9774-3900AFEF0FD7}</a:tableStyleId>
              </a:tblPr>
              <a:tblGrid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  <a:gridCol w="600669"/>
              </a:tblGrid>
              <a:tr h="6006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0066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830096" y="1900814"/>
            <a:ext cx="542611" cy="5426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 err="1" smtClean="0"/>
              <a:t>Kn</a:t>
            </a:r>
            <a:endParaRPr lang="en-GB" sz="1300" dirty="0"/>
          </a:p>
        </p:txBody>
      </p:sp>
      <p:sp>
        <p:nvSpPr>
          <p:cNvPr id="34" name="Oval 33"/>
          <p:cNvSpPr/>
          <p:nvPr/>
        </p:nvSpPr>
        <p:spPr>
          <a:xfrm>
            <a:off x="2713052" y="2609222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713051" y="1405094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337724" y="803868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486583" y="803868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19634" y="1406769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14609" y="2609222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526774" y="3211285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337723" y="3211284"/>
            <a:ext cx="371789" cy="3701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350557" y="803868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50556" y="1987062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87362" y="2609221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26771" y="2609221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917171" y="803868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687362" y="1421841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130520" y="1987061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337723" y="1421841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512542" y="1421841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714717" y="2007158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925132" y="1400906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307580" y="2601682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307580" y="3812932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910476" y="3228869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925132" y="4384426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714718" y="4384426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526770" y="3808318"/>
            <a:ext cx="371789" cy="3701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682332" y="3773994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114609" y="4384425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350555" y="3234732"/>
            <a:ext cx="371789" cy="370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74243" y="4832921"/>
            <a:ext cx="3215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28 boxes in 2 moves</a:t>
            </a:r>
          </a:p>
          <a:p>
            <a:r>
              <a:rPr lang="en-GB" dirty="0" smtClean="0"/>
              <a:t>10 boxes lost due to partitioning</a:t>
            </a:r>
          </a:p>
          <a:p>
            <a:r>
              <a:rPr lang="en-GB" dirty="0" smtClean="0"/>
              <a:t>10/28 = 35.71%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4963887" y="832338"/>
            <a:ext cx="86873" cy="51562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8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50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Mariano Kamp</dc:creator>
  <cp:lastModifiedBy>Mariano Kamp</cp:lastModifiedBy>
  <cp:revision>7</cp:revision>
  <dcterms:created xsi:type="dcterms:W3CDTF">2017-04-21T14:14:54Z</dcterms:created>
  <dcterms:modified xsi:type="dcterms:W3CDTF">2017-04-21T16:45:01Z</dcterms:modified>
</cp:coreProperties>
</file>