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embeddedFontLst>
    <p:embeddedFont>
      <p:font typeface="Arial Narrow"/>
      <p:regular r:id="rId38"/>
      <p:bold r:id="rId39"/>
      <p:italic r:id="rId40"/>
      <p:boldItalic r:id="rId41"/>
    </p:embeddedFont>
    <p:embeddedFont>
      <p:font typeface="Source Sans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4C61925-BD95-4A34-B813-D01DD52CA4F6}">
  <a:tblStyle styleId="{B4C61925-BD95-4A34-B813-D01DD52CA4F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italic.fntdata"/><Relationship Id="rId20" Type="http://schemas.openxmlformats.org/officeDocument/2006/relationships/slide" Target="slides/slide14.xml"/><Relationship Id="rId42" Type="http://schemas.openxmlformats.org/officeDocument/2006/relationships/font" Target="fonts/SourceSansPro-regular.fntdata"/><Relationship Id="rId41" Type="http://schemas.openxmlformats.org/officeDocument/2006/relationships/font" Target="fonts/ArialNarrow-boldItalic.fntdata"/><Relationship Id="rId22" Type="http://schemas.openxmlformats.org/officeDocument/2006/relationships/slide" Target="slides/slide16.xml"/><Relationship Id="rId44" Type="http://schemas.openxmlformats.org/officeDocument/2006/relationships/font" Target="fonts/SourceSansPro-italic.fntdata"/><Relationship Id="rId21" Type="http://schemas.openxmlformats.org/officeDocument/2006/relationships/slide" Target="slides/slide15.xml"/><Relationship Id="rId43" Type="http://schemas.openxmlformats.org/officeDocument/2006/relationships/font" Target="fonts/SourceSansPr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SourceSans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alNarrow-bold.fntdata"/><Relationship Id="rId16" Type="http://schemas.openxmlformats.org/officeDocument/2006/relationships/slide" Target="slides/slide10.xml"/><Relationship Id="rId38" Type="http://schemas.openxmlformats.org/officeDocument/2006/relationships/font" Target="fonts/Arial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Sobrecarga"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Dise%C3%B1o_estructurado"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22222"/>
                </a:solidFill>
                <a:highlight>
                  <a:srgbClr val="FFFFFF"/>
                </a:highlight>
              </a:rPr>
              <a:t>Comportamientos diferentes, asociados a objetos distintos, pueden compartir el mismo nombre; al llamarlos por ese nombre se utilizará el comportamiento correspondiente al objeto que se esté usando. O, dicho de otro modo, las referencias y las colecciones de objetos pueden contener objetos de diferentes tipos, y la invocación de un comportamiento en una referencia producirá el comportamiento correcto para el tipo real del objeto referenciado. Cuando esto ocurre en "tiempo de ejecución", esta última característica se llama </a:t>
            </a:r>
            <a:r>
              <a:rPr b="1" lang="en-US" sz="1050">
                <a:solidFill>
                  <a:srgbClr val="222222"/>
                </a:solidFill>
                <a:highlight>
                  <a:srgbClr val="FFFFFF"/>
                </a:highlight>
              </a:rPr>
              <a:t>asignación tardía</a:t>
            </a:r>
            <a:r>
              <a:rPr lang="en-US" sz="1050">
                <a:solidFill>
                  <a:srgbClr val="222222"/>
                </a:solidFill>
                <a:highlight>
                  <a:srgbClr val="FFFFFF"/>
                </a:highlight>
              </a:rPr>
              <a:t> o </a:t>
            </a:r>
            <a:r>
              <a:rPr b="1" lang="en-US" sz="1050">
                <a:solidFill>
                  <a:srgbClr val="222222"/>
                </a:solidFill>
                <a:highlight>
                  <a:srgbClr val="FFFFFF"/>
                </a:highlight>
              </a:rPr>
              <a:t>asignación dinámica</a:t>
            </a:r>
            <a:r>
              <a:rPr lang="en-US" sz="1050">
                <a:solidFill>
                  <a:srgbClr val="222222"/>
                </a:solidFill>
                <a:highlight>
                  <a:srgbClr val="FFFFFF"/>
                </a:highlight>
              </a:rPr>
              <a:t>. Algunos lenguajes proporcionan medios más estáticos (en "tiempo de compilación") de polimorfismo, tales como las plantillas y la </a:t>
            </a:r>
            <a:r>
              <a:rPr lang="en-US" sz="1050" u="sng">
                <a:solidFill>
                  <a:srgbClr val="0B0080"/>
                </a:solidFill>
                <a:highlight>
                  <a:srgbClr val="FFFFFF"/>
                </a:highlight>
                <a:hlinkClick r:id="rId2"/>
              </a:rPr>
              <a:t>sobrecarga</a:t>
            </a:r>
            <a:r>
              <a:rPr lang="en-US" sz="1050">
                <a:solidFill>
                  <a:srgbClr val="222222"/>
                </a:solidFill>
                <a:highlight>
                  <a:srgbClr val="FFFFFF"/>
                </a:highlight>
              </a:rPr>
              <a:t> de operadores de C++.</a:t>
            </a:r>
            <a:endParaRPr/>
          </a:p>
        </p:txBody>
      </p:sp>
      <p:sp>
        <p:nvSpPr>
          <p:cNvPr id="132" name="Google Shape;1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6" name="Shape 726"/>
        <p:cNvGrpSpPr/>
        <p:nvPr/>
      </p:nvGrpSpPr>
      <p:grpSpPr>
        <a:xfrm>
          <a:off x="0" y="0"/>
          <a:ext cx="0" cy="0"/>
          <a:chOff x="0" y="0"/>
          <a:chExt cx="0" cy="0"/>
        </a:xfrm>
      </p:grpSpPr>
      <p:sp>
        <p:nvSpPr>
          <p:cNvPr id="727" name="Google Shape;727;g43108611ec_1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43108611ec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22222"/>
                </a:solidFill>
                <a:highlight>
                  <a:srgbClr val="FFFFFF"/>
                </a:highlight>
              </a:rPr>
              <a:t>Denota las características esenciales de un objeto, donde se capturan sus comportamientos. Cada objeto en el sistema sirve como modelo de un "agente" abstracto que puede realizar trabajo, informar y cambiar su estado, y "comunicarse" con otros objetos en el sistema sin revelar "cómo" se implementan estas características. Los procesos, las funciones o los métodos pueden también ser abstraídos, y, cuando lo están, una variedad de técnicas son requeridas para ampliar una abstracción. El proceso de abstracción permite seleccionar las características relevantes dentro de un conjunto e identificar comportamientos comunes para definir nuevos tipos de entidades en el mundo real. La abstracción es clave en el proceso de análisis y diseño orientado a objetos, ya que mediante ella podemos llegar a armar un conjunto de clases que permitan modelar la realidad o el problema que se quiere atacar.</a:t>
            </a:r>
            <a:endParaRPr/>
          </a:p>
        </p:txBody>
      </p:sp>
      <p:sp>
        <p:nvSpPr>
          <p:cNvPr id="99" name="Google Shape;9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22222"/>
                </a:solidFill>
                <a:highlight>
                  <a:srgbClr val="FFFFFF"/>
                </a:highlight>
              </a:rPr>
              <a:t>Significa reunir todos los elementos que pueden considerarse pertenecientes a una misma entidad, al mismo nivel de abstracción. Esto permite aumentar la cohesión (</a:t>
            </a:r>
            <a:r>
              <a:rPr lang="en-US" sz="1050" u="sng">
                <a:solidFill>
                  <a:srgbClr val="0B0080"/>
                </a:solidFill>
                <a:highlight>
                  <a:srgbClr val="FFFFFF"/>
                </a:highlight>
                <a:hlinkClick r:id="rId2"/>
              </a:rPr>
              <a:t>diseño estructurado</a:t>
            </a:r>
            <a:r>
              <a:rPr lang="en-US" sz="1050">
                <a:solidFill>
                  <a:srgbClr val="222222"/>
                </a:solidFill>
                <a:highlight>
                  <a:srgbClr val="FFFFFF"/>
                </a:highlight>
              </a:rPr>
              <a:t>) de los componentes del sistema. Algunos autores confunden este concepto con el principio de ocultación, principalmente porque se suelen emplear conjuntamente.</a:t>
            </a:r>
            <a:endParaRPr/>
          </a:p>
        </p:txBody>
      </p:sp>
      <p:sp>
        <p:nvSpPr>
          <p:cNvPr id="105" name="Google Shape;1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22222"/>
                </a:solidFill>
                <a:highlight>
                  <a:srgbClr val="FFFFFF"/>
                </a:highlight>
              </a:rPr>
              <a:t>Las clases no se encuentran aisladas, sino que se relacionan entre sí, formando una jerarquía de clasificación. Los objetos heredan las propiedades y el comportamiento de todas las clases a las que pertenecen. La herencia organiza y facilita el polimorfismo y el encapsulamiento, permitiendo a los objetos ser definidos y creados como tipos especializados de objetos preexistentes. Estos pueden compartir (y extender) su comportamiento sin tener que volver a implementarlo. Esto suele hacerse habitualmente agrupando los objetos en </a:t>
            </a:r>
            <a:r>
              <a:rPr b="1" lang="en-US" sz="1050">
                <a:solidFill>
                  <a:srgbClr val="222222"/>
                </a:solidFill>
                <a:highlight>
                  <a:srgbClr val="FFFFFF"/>
                </a:highlight>
              </a:rPr>
              <a:t>clases</a:t>
            </a:r>
            <a:r>
              <a:rPr lang="en-US" sz="1050">
                <a:solidFill>
                  <a:srgbClr val="222222"/>
                </a:solidFill>
                <a:highlight>
                  <a:srgbClr val="FFFFFF"/>
                </a:highlight>
              </a:rPr>
              <a:t> y estas en </a:t>
            </a:r>
            <a:r>
              <a:rPr b="1" lang="en-US" sz="1050">
                <a:solidFill>
                  <a:srgbClr val="222222"/>
                </a:solidFill>
                <a:highlight>
                  <a:srgbClr val="FFFFFF"/>
                </a:highlight>
              </a:rPr>
              <a:t>árboles</a:t>
            </a:r>
            <a:r>
              <a:rPr lang="en-US" sz="1050">
                <a:solidFill>
                  <a:srgbClr val="222222"/>
                </a:solidFill>
                <a:highlight>
                  <a:srgbClr val="FFFFFF"/>
                </a:highlight>
              </a:rPr>
              <a:t> o </a:t>
            </a:r>
            <a:r>
              <a:rPr b="1" lang="en-US" sz="1050">
                <a:solidFill>
                  <a:srgbClr val="222222"/>
                </a:solidFill>
                <a:highlight>
                  <a:srgbClr val="FFFFFF"/>
                </a:highlight>
              </a:rPr>
              <a:t>enrejados</a:t>
            </a:r>
            <a:r>
              <a:rPr lang="en-US" sz="1050">
                <a:solidFill>
                  <a:srgbClr val="222222"/>
                </a:solidFill>
                <a:highlight>
                  <a:srgbClr val="FFFFFF"/>
                </a:highlight>
              </a:rPr>
              <a:t> que reflejan un comportamiento común. Cuando un objeto hereda de más de una clase se dice que hay </a:t>
            </a:r>
            <a:r>
              <a:rPr b="1" lang="en-US" sz="1050">
                <a:solidFill>
                  <a:srgbClr val="222222"/>
                </a:solidFill>
                <a:highlight>
                  <a:srgbClr val="FFFFFF"/>
                </a:highlight>
              </a:rPr>
              <a:t>herencia múltiple</a:t>
            </a:r>
            <a:r>
              <a:rPr lang="en-US" sz="1050">
                <a:solidFill>
                  <a:srgbClr val="222222"/>
                </a:solidFill>
                <a:highlight>
                  <a:srgbClr val="FFFFFF"/>
                </a:highlight>
              </a:rPr>
              <a:t>; siendo de alta complejidad técnica por lo cual suele recurrirse a la herencia virtual para evitar la duplicación de datos.</a:t>
            </a:r>
            <a:endParaRPr/>
          </a:p>
        </p:txBody>
      </p:sp>
      <p:sp>
        <p:nvSpPr>
          <p:cNvPr id="111" name="Google Shape;11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47700" y="2233613"/>
            <a:ext cx="7772400" cy="750887"/>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14" name="Google Shape;14;p2"/>
          <p:cNvSpPr txBox="1"/>
          <p:nvPr>
            <p:ph idx="1" type="subTitle"/>
          </p:nvPr>
        </p:nvSpPr>
        <p:spPr>
          <a:xfrm>
            <a:off x="647700" y="4927600"/>
            <a:ext cx="7861300" cy="585788"/>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2"/>
              </a:buClr>
              <a:buSzPts val="2700"/>
              <a:buFont typeface="Noto Sans Symbols"/>
              <a:buNone/>
              <a:defRPr b="0" i="0" sz="3600" u="none" cap="none" strike="noStrike">
                <a:solidFill>
                  <a:schemeClr val="accent1"/>
                </a:solidFill>
                <a:latin typeface="Source Sans Pro"/>
                <a:ea typeface="Source Sans Pro"/>
                <a:cs typeface="Source Sans Pro"/>
                <a:sym typeface="Source Sans Pro"/>
              </a:defRPr>
            </a:lvl1pPr>
            <a:lvl2pPr lvl="1"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lvl="2"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lvl="3"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lvl="4"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lvl="5"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lvl="6"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lvl="7"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lvl="8"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7" name="Shape 37"/>
        <p:cNvGrpSpPr/>
        <p:nvPr/>
      </p:nvGrpSpPr>
      <p:grpSpPr>
        <a:xfrm>
          <a:off x="0" y="0"/>
          <a:ext cx="0" cy="0"/>
          <a:chOff x="0" y="0"/>
          <a:chExt cx="0" cy="0"/>
        </a:xfrm>
      </p:grpSpPr>
      <p:sp>
        <p:nvSpPr>
          <p:cNvPr id="38" name="Google Shape;38;p1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39" name="Google Shape;39;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600"/>
              </a:spcBef>
              <a:spcAft>
                <a:spcPts val="0"/>
              </a:spcAft>
              <a:buClr>
                <a:schemeClr val="lt2"/>
              </a:buClr>
              <a:buSzPts val="1800"/>
              <a:buFont typeface="Noto Sans Symbols"/>
              <a:buNone/>
              <a:defRPr b="1" i="0" sz="2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500"/>
              </a:spcBef>
              <a:spcAft>
                <a:spcPts val="0"/>
              </a:spcAft>
              <a:buClr>
                <a:schemeClr val="lt2"/>
              </a:buClr>
              <a:buSzPts val="1200"/>
              <a:buFont typeface="Noto Sans Symbols"/>
              <a:buNone/>
              <a:defRPr b="1" i="0"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450"/>
              </a:spcBef>
              <a:spcAft>
                <a:spcPts val="0"/>
              </a:spcAft>
              <a:buClr>
                <a:schemeClr val="lt2"/>
              </a:buClr>
              <a:buSzPts val="1170"/>
              <a:buFont typeface="Noto Sans Symbols"/>
              <a:buNone/>
              <a:defRPr b="1"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9pPr>
          </a:lstStyle>
          <a:p/>
        </p:txBody>
      </p:sp>
      <p:sp>
        <p:nvSpPr>
          <p:cNvPr id="40" name="Google Shape;40;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600"/>
              </a:spcBef>
              <a:spcAft>
                <a:spcPts val="0"/>
              </a:spcAft>
              <a:buClr>
                <a:schemeClr val="lt2"/>
              </a:buClr>
              <a:buSzPts val="1800"/>
              <a:buFont typeface="Noto Sans Symbols"/>
              <a:buChar char="•"/>
              <a:defRPr b="0" i="0" sz="2400" u="none" cap="none" strike="noStrike">
                <a:solidFill>
                  <a:schemeClr val="lt1"/>
                </a:solidFill>
                <a:latin typeface="Source Sans Pro"/>
                <a:ea typeface="Source Sans Pro"/>
                <a:cs typeface="Source Sans Pro"/>
                <a:sym typeface="Source Sans Pro"/>
              </a:defRPr>
            </a:lvl1pPr>
            <a:lvl2pPr indent="-304800" lvl="1" marL="914400" marR="0" rtl="0" algn="l">
              <a:lnSpc>
                <a:spcPct val="90000"/>
              </a:lnSpc>
              <a:spcBef>
                <a:spcPts val="500"/>
              </a:spcBef>
              <a:spcAft>
                <a:spcPts val="0"/>
              </a:spcAft>
              <a:buClr>
                <a:schemeClr val="lt2"/>
              </a:buClr>
              <a:buSzPts val="1200"/>
              <a:buFont typeface="Noto Sans Symbols"/>
              <a:buChar char="●"/>
              <a:defRPr b="0" i="0" sz="2000" u="none" cap="none" strike="noStrike">
                <a:solidFill>
                  <a:schemeClr val="lt1"/>
                </a:solidFill>
                <a:latin typeface="Source Sans Pro"/>
                <a:ea typeface="Source Sans Pro"/>
                <a:cs typeface="Source Sans Pro"/>
                <a:sym typeface="Source Sans Pro"/>
              </a:defRPr>
            </a:lvl2pPr>
            <a:lvl3pPr indent="-302894" lvl="2" marL="1371600" marR="0" rtl="0" algn="l">
              <a:lnSpc>
                <a:spcPct val="90000"/>
              </a:lnSpc>
              <a:spcBef>
                <a:spcPts val="450"/>
              </a:spcBef>
              <a:spcAft>
                <a:spcPts val="0"/>
              </a:spcAft>
              <a:buClr>
                <a:schemeClr val="lt2"/>
              </a:buClr>
              <a:buSzPts val="1170"/>
              <a:buFont typeface="Noto Sans Symbols"/>
              <a:buChar char="●"/>
              <a:defRPr b="0" i="0" sz="1800" u="none" cap="none" strike="noStrike">
                <a:solidFill>
                  <a:schemeClr val="lt1"/>
                </a:solidFill>
                <a:latin typeface="Source Sans Pro"/>
                <a:ea typeface="Source Sans Pro"/>
                <a:cs typeface="Source Sans Pro"/>
                <a:sym typeface="Source Sans Pro"/>
              </a:defRPr>
            </a:lvl3pPr>
            <a:lvl4pPr indent="-294639" lvl="3" marL="1828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4pPr>
            <a:lvl5pPr indent="-294639" lvl="4" marL="22860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5pPr>
            <a:lvl6pPr indent="-294639" lvl="5" marL="27432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6pPr>
            <a:lvl7pPr indent="-294639" lvl="6" marL="32004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7pPr>
            <a:lvl8pPr indent="-294640" lvl="7" marL="36576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8pPr>
            <a:lvl9pPr indent="-294640" lvl="8" marL="4114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9pPr>
          </a:lstStyle>
          <a:p/>
        </p:txBody>
      </p:sp>
      <p:sp>
        <p:nvSpPr>
          <p:cNvPr id="41" name="Google Shape;41;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600"/>
              </a:spcBef>
              <a:spcAft>
                <a:spcPts val="0"/>
              </a:spcAft>
              <a:buClr>
                <a:schemeClr val="lt2"/>
              </a:buClr>
              <a:buSzPts val="1800"/>
              <a:buFont typeface="Noto Sans Symbols"/>
              <a:buNone/>
              <a:defRPr b="1" i="0" sz="2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500"/>
              </a:spcBef>
              <a:spcAft>
                <a:spcPts val="0"/>
              </a:spcAft>
              <a:buClr>
                <a:schemeClr val="lt2"/>
              </a:buClr>
              <a:buSzPts val="1200"/>
              <a:buFont typeface="Noto Sans Symbols"/>
              <a:buNone/>
              <a:defRPr b="1" i="0" sz="20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450"/>
              </a:spcBef>
              <a:spcAft>
                <a:spcPts val="0"/>
              </a:spcAft>
              <a:buClr>
                <a:schemeClr val="lt2"/>
              </a:buClr>
              <a:buSzPts val="1170"/>
              <a:buFont typeface="Noto Sans Symbols"/>
              <a:buNone/>
              <a:defRPr b="1" i="0" sz="18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400"/>
              </a:spcBef>
              <a:spcAft>
                <a:spcPts val="0"/>
              </a:spcAft>
              <a:buClr>
                <a:schemeClr val="lt2"/>
              </a:buClr>
              <a:buSzPts val="1040"/>
              <a:buFont typeface="Noto Sans Symbols"/>
              <a:buNone/>
              <a:defRPr b="1" i="0" sz="1600" u="none" cap="none" strike="noStrike">
                <a:solidFill>
                  <a:schemeClr val="lt1"/>
                </a:solidFill>
                <a:latin typeface="Source Sans Pro"/>
                <a:ea typeface="Source Sans Pro"/>
                <a:cs typeface="Source Sans Pro"/>
                <a:sym typeface="Source Sans Pro"/>
              </a:defRPr>
            </a:lvl9pPr>
          </a:lstStyle>
          <a:p/>
        </p:txBody>
      </p:sp>
      <p:sp>
        <p:nvSpPr>
          <p:cNvPr id="42" name="Google Shape;42;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42900" lvl="0" marL="457200" marR="0" rtl="0" algn="l">
              <a:lnSpc>
                <a:spcPct val="90000"/>
              </a:lnSpc>
              <a:spcBef>
                <a:spcPts val="600"/>
              </a:spcBef>
              <a:spcAft>
                <a:spcPts val="0"/>
              </a:spcAft>
              <a:buClr>
                <a:schemeClr val="lt2"/>
              </a:buClr>
              <a:buSzPts val="1800"/>
              <a:buFont typeface="Noto Sans Symbols"/>
              <a:buChar char="•"/>
              <a:defRPr b="0" i="0" sz="2400" u="none" cap="none" strike="noStrike">
                <a:solidFill>
                  <a:schemeClr val="lt1"/>
                </a:solidFill>
                <a:latin typeface="Source Sans Pro"/>
                <a:ea typeface="Source Sans Pro"/>
                <a:cs typeface="Source Sans Pro"/>
                <a:sym typeface="Source Sans Pro"/>
              </a:defRPr>
            </a:lvl1pPr>
            <a:lvl2pPr indent="-304800" lvl="1" marL="914400" marR="0" rtl="0" algn="l">
              <a:lnSpc>
                <a:spcPct val="90000"/>
              </a:lnSpc>
              <a:spcBef>
                <a:spcPts val="500"/>
              </a:spcBef>
              <a:spcAft>
                <a:spcPts val="0"/>
              </a:spcAft>
              <a:buClr>
                <a:schemeClr val="lt2"/>
              </a:buClr>
              <a:buSzPts val="1200"/>
              <a:buFont typeface="Noto Sans Symbols"/>
              <a:buChar char="●"/>
              <a:defRPr b="0" i="0" sz="2000" u="none" cap="none" strike="noStrike">
                <a:solidFill>
                  <a:schemeClr val="lt1"/>
                </a:solidFill>
                <a:latin typeface="Source Sans Pro"/>
                <a:ea typeface="Source Sans Pro"/>
                <a:cs typeface="Source Sans Pro"/>
                <a:sym typeface="Source Sans Pro"/>
              </a:defRPr>
            </a:lvl2pPr>
            <a:lvl3pPr indent="-302894" lvl="2" marL="1371600" marR="0" rtl="0" algn="l">
              <a:lnSpc>
                <a:spcPct val="90000"/>
              </a:lnSpc>
              <a:spcBef>
                <a:spcPts val="450"/>
              </a:spcBef>
              <a:spcAft>
                <a:spcPts val="0"/>
              </a:spcAft>
              <a:buClr>
                <a:schemeClr val="lt2"/>
              </a:buClr>
              <a:buSzPts val="1170"/>
              <a:buFont typeface="Noto Sans Symbols"/>
              <a:buChar char="●"/>
              <a:defRPr b="0" i="0" sz="1800" u="none" cap="none" strike="noStrike">
                <a:solidFill>
                  <a:schemeClr val="lt1"/>
                </a:solidFill>
                <a:latin typeface="Source Sans Pro"/>
                <a:ea typeface="Source Sans Pro"/>
                <a:cs typeface="Source Sans Pro"/>
                <a:sym typeface="Source Sans Pro"/>
              </a:defRPr>
            </a:lvl3pPr>
            <a:lvl4pPr indent="-294639" lvl="3" marL="1828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4pPr>
            <a:lvl5pPr indent="-294639" lvl="4" marL="22860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5pPr>
            <a:lvl6pPr indent="-294639" lvl="5" marL="27432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6pPr>
            <a:lvl7pPr indent="-294639" lvl="6" marL="32004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7pPr>
            <a:lvl8pPr indent="-294640" lvl="7" marL="36576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8pPr>
            <a:lvl9pPr indent="-294640" lvl="8" marL="4114800" marR="0" rtl="0" algn="l">
              <a:lnSpc>
                <a:spcPct val="90000"/>
              </a:lnSpc>
              <a:spcBef>
                <a:spcPts val="400"/>
              </a:spcBef>
              <a:spcAft>
                <a:spcPts val="0"/>
              </a:spcAft>
              <a:buClr>
                <a:schemeClr val="lt2"/>
              </a:buClr>
              <a:buSzPts val="1040"/>
              <a:buFont typeface="Noto Sans Symbols"/>
              <a:buChar char="●"/>
              <a:defRPr b="1" i="0" sz="16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43" name="Shape 43"/>
        <p:cNvGrpSpPr/>
        <p:nvPr/>
      </p:nvGrpSpPr>
      <p:grpSpPr>
        <a:xfrm>
          <a:off x="0" y="0"/>
          <a:ext cx="0" cy="0"/>
          <a:chOff x="0" y="0"/>
          <a:chExt cx="0" cy="0"/>
        </a:xfrm>
      </p:grpSpPr>
      <p:sp>
        <p:nvSpPr>
          <p:cNvPr id="44" name="Google Shape;44;p12"/>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45" name="Google Shape;45;p12"/>
          <p:cNvSpPr txBox="1"/>
          <p:nvPr>
            <p:ph idx="1" type="body"/>
          </p:nvPr>
        </p:nvSpPr>
        <p:spPr>
          <a:xfrm>
            <a:off x="381000" y="1416050"/>
            <a:ext cx="4117975" cy="1511300"/>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00"/>
              </a:spcBef>
              <a:spcAft>
                <a:spcPts val="0"/>
              </a:spcAft>
              <a:buClr>
                <a:schemeClr val="lt2"/>
              </a:buClr>
              <a:buSzPts val="2100"/>
              <a:buFont typeface="Noto Sans Symbols"/>
              <a:buChar char="•"/>
              <a:defRPr b="0" i="0" sz="2800" u="none" cap="none" strike="noStrike">
                <a:solidFill>
                  <a:schemeClr val="lt1"/>
                </a:solidFill>
                <a:latin typeface="Source Sans Pro"/>
                <a:ea typeface="Source Sans Pro"/>
                <a:cs typeface="Source Sans Pro"/>
                <a:sym typeface="Source Sans Pro"/>
              </a:defRPr>
            </a:lvl1pPr>
            <a:lvl2pPr indent="-320040" lvl="1" marL="914400" marR="0" rtl="0" algn="l">
              <a:lnSpc>
                <a:spcPct val="90000"/>
              </a:lnSpc>
              <a:spcBef>
                <a:spcPts val="600"/>
              </a:spcBef>
              <a:spcAft>
                <a:spcPts val="0"/>
              </a:spcAft>
              <a:buClr>
                <a:schemeClr val="lt2"/>
              </a:buClr>
              <a:buSzPts val="1440"/>
              <a:buFont typeface="Noto Sans Symbols"/>
              <a:buChar char="●"/>
              <a:defRPr b="0" i="0" sz="2400" u="none" cap="none" strike="noStrike">
                <a:solidFill>
                  <a:schemeClr val="lt1"/>
                </a:solidFill>
                <a:latin typeface="Source Sans Pro"/>
                <a:ea typeface="Source Sans Pro"/>
                <a:cs typeface="Source Sans Pro"/>
                <a:sym typeface="Source Sans Pro"/>
              </a:defRPr>
            </a:lvl2pPr>
            <a:lvl3pPr indent="-311150" lvl="2" marL="1371600" marR="0" rtl="0" algn="l">
              <a:lnSpc>
                <a:spcPct val="90000"/>
              </a:lnSpc>
              <a:spcBef>
                <a:spcPts val="500"/>
              </a:spcBef>
              <a:spcAft>
                <a:spcPts val="0"/>
              </a:spcAft>
              <a:buClr>
                <a:schemeClr val="lt2"/>
              </a:buClr>
              <a:buSzPts val="1300"/>
              <a:buFont typeface="Noto Sans Symbols"/>
              <a:buChar char="●"/>
              <a:defRPr b="0" i="0" sz="2000" u="none" cap="none" strike="noStrike">
                <a:solidFill>
                  <a:schemeClr val="lt1"/>
                </a:solidFill>
                <a:latin typeface="Source Sans Pro"/>
                <a:ea typeface="Source Sans Pro"/>
                <a:cs typeface="Source Sans Pro"/>
                <a:sym typeface="Source Sans Pro"/>
              </a:defRPr>
            </a:lvl3pPr>
            <a:lvl4pPr indent="-302894" lvl="3" marL="1828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4pPr>
            <a:lvl5pPr indent="-302895" lvl="4" marL="22860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5pPr>
            <a:lvl6pPr indent="-302895" lvl="5" marL="27432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6pPr>
            <a:lvl7pPr indent="-302895" lvl="6" marL="32004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7pPr>
            <a:lvl8pPr indent="-302895" lvl="7" marL="36576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8pPr>
            <a:lvl9pPr indent="-302895" lvl="8" marL="4114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9pPr>
          </a:lstStyle>
          <a:p/>
        </p:txBody>
      </p:sp>
      <p:sp>
        <p:nvSpPr>
          <p:cNvPr id="46" name="Google Shape;46;p12"/>
          <p:cNvSpPr txBox="1"/>
          <p:nvPr>
            <p:ph idx="2" type="body"/>
          </p:nvPr>
        </p:nvSpPr>
        <p:spPr>
          <a:xfrm>
            <a:off x="4651375" y="1416050"/>
            <a:ext cx="4117975" cy="1511300"/>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00"/>
              </a:spcBef>
              <a:spcAft>
                <a:spcPts val="0"/>
              </a:spcAft>
              <a:buClr>
                <a:schemeClr val="lt2"/>
              </a:buClr>
              <a:buSzPts val="2100"/>
              <a:buFont typeface="Noto Sans Symbols"/>
              <a:buChar char="•"/>
              <a:defRPr b="0" i="0" sz="2800" u="none" cap="none" strike="noStrike">
                <a:solidFill>
                  <a:schemeClr val="lt1"/>
                </a:solidFill>
                <a:latin typeface="Source Sans Pro"/>
                <a:ea typeface="Source Sans Pro"/>
                <a:cs typeface="Source Sans Pro"/>
                <a:sym typeface="Source Sans Pro"/>
              </a:defRPr>
            </a:lvl1pPr>
            <a:lvl2pPr indent="-320040" lvl="1" marL="914400" marR="0" rtl="0" algn="l">
              <a:lnSpc>
                <a:spcPct val="90000"/>
              </a:lnSpc>
              <a:spcBef>
                <a:spcPts val="600"/>
              </a:spcBef>
              <a:spcAft>
                <a:spcPts val="0"/>
              </a:spcAft>
              <a:buClr>
                <a:schemeClr val="lt2"/>
              </a:buClr>
              <a:buSzPts val="1440"/>
              <a:buFont typeface="Noto Sans Symbols"/>
              <a:buChar char="●"/>
              <a:defRPr b="0" i="0" sz="2400" u="none" cap="none" strike="noStrike">
                <a:solidFill>
                  <a:schemeClr val="lt1"/>
                </a:solidFill>
                <a:latin typeface="Source Sans Pro"/>
                <a:ea typeface="Source Sans Pro"/>
                <a:cs typeface="Source Sans Pro"/>
                <a:sym typeface="Source Sans Pro"/>
              </a:defRPr>
            </a:lvl2pPr>
            <a:lvl3pPr indent="-311150" lvl="2" marL="1371600" marR="0" rtl="0" algn="l">
              <a:lnSpc>
                <a:spcPct val="90000"/>
              </a:lnSpc>
              <a:spcBef>
                <a:spcPts val="500"/>
              </a:spcBef>
              <a:spcAft>
                <a:spcPts val="0"/>
              </a:spcAft>
              <a:buClr>
                <a:schemeClr val="lt2"/>
              </a:buClr>
              <a:buSzPts val="1300"/>
              <a:buFont typeface="Noto Sans Symbols"/>
              <a:buChar char="●"/>
              <a:defRPr b="0" i="0" sz="2000" u="none" cap="none" strike="noStrike">
                <a:solidFill>
                  <a:schemeClr val="lt1"/>
                </a:solidFill>
                <a:latin typeface="Source Sans Pro"/>
                <a:ea typeface="Source Sans Pro"/>
                <a:cs typeface="Source Sans Pro"/>
                <a:sym typeface="Source Sans Pro"/>
              </a:defRPr>
            </a:lvl3pPr>
            <a:lvl4pPr indent="-302894" lvl="3" marL="1828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4pPr>
            <a:lvl5pPr indent="-302895" lvl="4" marL="22860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5pPr>
            <a:lvl6pPr indent="-302895" lvl="5" marL="27432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6pPr>
            <a:lvl7pPr indent="-302895" lvl="6" marL="32004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7pPr>
            <a:lvl8pPr indent="-302895" lvl="7" marL="36576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8pPr>
            <a:lvl9pPr indent="-302895" lvl="8" marL="4114800" marR="0" rtl="0" algn="l">
              <a:lnSpc>
                <a:spcPct val="90000"/>
              </a:lnSpc>
              <a:spcBef>
                <a:spcPts val="450"/>
              </a:spcBef>
              <a:spcAft>
                <a:spcPts val="0"/>
              </a:spcAft>
              <a:buClr>
                <a:schemeClr val="lt2"/>
              </a:buClr>
              <a:buSzPts val="1170"/>
              <a:buFont typeface="Noto Sans Symbols"/>
              <a:buChar char="●"/>
              <a:defRPr b="1" i="0" sz="1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47" name="Shape 47"/>
        <p:cNvGrpSpPr/>
        <p:nvPr/>
      </p:nvGrpSpPr>
      <p:grpSpPr>
        <a:xfrm>
          <a:off x="0" y="0"/>
          <a:ext cx="0" cy="0"/>
          <a:chOff x="0" y="0"/>
          <a:chExt cx="0" cy="0"/>
        </a:xfrm>
      </p:grpSpPr>
      <p:sp>
        <p:nvSpPr>
          <p:cNvPr id="48" name="Google Shape;4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1" i="0" sz="40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49" name="Google Shape;4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500"/>
              </a:spcBef>
              <a:spcAft>
                <a:spcPts val="0"/>
              </a:spcAft>
              <a:buClr>
                <a:schemeClr val="lt2"/>
              </a:buClr>
              <a:buSzPts val="1500"/>
              <a:buFont typeface="Noto Sans Symbols"/>
              <a:buNone/>
              <a:defRPr b="0" i="0" sz="20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450"/>
              </a:spcBef>
              <a:spcAft>
                <a:spcPts val="0"/>
              </a:spcAft>
              <a:buClr>
                <a:schemeClr val="lt2"/>
              </a:buClr>
              <a:buSzPts val="1080"/>
              <a:buFont typeface="Noto Sans Symbols"/>
              <a:buNone/>
              <a:defRPr b="0" i="0" sz="18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400"/>
              </a:spcBef>
              <a:spcAft>
                <a:spcPts val="0"/>
              </a:spcAft>
              <a:buClr>
                <a:schemeClr val="lt2"/>
              </a:buClr>
              <a:buSzPts val="1040"/>
              <a:buFont typeface="Noto Sans Symbols"/>
              <a:buNone/>
              <a:defRPr b="0" i="0" sz="16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350"/>
              </a:spcBef>
              <a:spcAft>
                <a:spcPts val="0"/>
              </a:spcAft>
              <a:buClr>
                <a:schemeClr val="lt2"/>
              </a:buClr>
              <a:buSzPts val="910"/>
              <a:buFont typeface="Noto Sans Symbols"/>
              <a:buNone/>
              <a:defRPr b="1" i="0" sz="14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17" name="Google Shape;17;p3"/>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abla" type="tbl">
  <p:cSld name="TABLE">
    <p:spTree>
      <p:nvGrpSpPr>
        <p:cNvPr id="18" name="Shape 18"/>
        <p:cNvGrpSpPr/>
        <p:nvPr/>
      </p:nvGrpSpPr>
      <p:grpSpPr>
        <a:xfrm>
          <a:off x="0" y="0"/>
          <a:ext cx="0" cy="0"/>
          <a:chOff x="0" y="0"/>
          <a:chExt cx="0" cy="0"/>
        </a:xfrm>
      </p:grpSpPr>
      <p:sp>
        <p:nvSpPr>
          <p:cNvPr id="19" name="Google Shape;19;p4"/>
          <p:cNvSpPr txBox="1"/>
          <p:nvPr>
            <p:ph type="title"/>
          </p:nvPr>
        </p:nvSpPr>
        <p:spPr>
          <a:xfrm>
            <a:off x="381000" y="228600"/>
            <a:ext cx="8393113" cy="750888"/>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20" name="Shape 20"/>
        <p:cNvGrpSpPr/>
        <p:nvPr/>
      </p:nvGrpSpPr>
      <p:grpSpPr>
        <a:xfrm>
          <a:off x="0" y="0"/>
          <a:ext cx="0" cy="0"/>
          <a:chOff x="0" y="0"/>
          <a:chExt cx="0" cy="0"/>
        </a:xfrm>
      </p:grpSpPr>
      <p:sp>
        <p:nvSpPr>
          <p:cNvPr id="21" name="Google Shape;21;p5"/>
          <p:cNvSpPr txBox="1"/>
          <p:nvPr>
            <p:ph type="title"/>
          </p:nvPr>
        </p:nvSpPr>
        <p:spPr>
          <a:xfrm rot="5400000">
            <a:off x="6376194" y="529431"/>
            <a:ext cx="2698750" cy="2097088"/>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22" name="Google Shape;22;p5"/>
          <p:cNvSpPr txBox="1"/>
          <p:nvPr>
            <p:ph idx="1" type="body"/>
          </p:nvPr>
        </p:nvSpPr>
        <p:spPr>
          <a:xfrm rot="5400000">
            <a:off x="2103438" y="-1493837"/>
            <a:ext cx="2698750" cy="6143625"/>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3" name="Shape 23"/>
        <p:cNvGrpSpPr/>
        <p:nvPr/>
      </p:nvGrpSpPr>
      <p:grpSpPr>
        <a:xfrm>
          <a:off x="0" y="0"/>
          <a:ext cx="0" cy="0"/>
          <a:chOff x="0" y="0"/>
          <a:chExt cx="0" cy="0"/>
        </a:xfrm>
      </p:grpSpPr>
      <p:sp>
        <p:nvSpPr>
          <p:cNvPr id="24" name="Google Shape;24;p6"/>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25" name="Google Shape;25;p6"/>
          <p:cNvSpPr txBox="1"/>
          <p:nvPr>
            <p:ph idx="1" type="body"/>
          </p:nvPr>
        </p:nvSpPr>
        <p:spPr>
          <a:xfrm rot="5400000">
            <a:off x="3819525" y="-2022475"/>
            <a:ext cx="1511300" cy="838835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26" name="Shape 26"/>
        <p:cNvGrpSpPr/>
        <p:nvPr/>
      </p:nvGrpSpPr>
      <p:grpSpPr>
        <a:xfrm>
          <a:off x="0" y="0"/>
          <a:ext cx="0" cy="0"/>
          <a:chOff x="0" y="0"/>
          <a:chExt cx="0" cy="0"/>
        </a:xfrm>
      </p:grpSpPr>
      <p:sp>
        <p:nvSpPr>
          <p:cNvPr id="27" name="Google Shape;27;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20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28" name="Google Shape;28;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lnSpc>
                <a:spcPct val="90000"/>
              </a:lnSpc>
              <a:spcBef>
                <a:spcPts val="800"/>
              </a:spcBef>
              <a:spcAft>
                <a:spcPts val="0"/>
              </a:spcAft>
              <a:buClr>
                <a:schemeClr val="lt2"/>
              </a:buClr>
              <a:buSzPts val="2400"/>
              <a:buFont typeface="Noto Sans Symbols"/>
              <a:buNone/>
              <a:defRPr b="0" i="0" sz="3200" u="none" cap="none" strike="noStrike">
                <a:solidFill>
                  <a:schemeClr val="lt1"/>
                </a:solidFill>
                <a:latin typeface="Source Sans Pro"/>
                <a:ea typeface="Source Sans Pro"/>
                <a:cs typeface="Source Sans Pro"/>
                <a:sym typeface="Source Sans Pro"/>
              </a:defRPr>
            </a:lvl1pPr>
            <a:lvl2pPr lvl="1" marR="0" rtl="0" algn="l">
              <a:lnSpc>
                <a:spcPct val="90000"/>
              </a:lnSpc>
              <a:spcBef>
                <a:spcPts val="700"/>
              </a:spcBef>
              <a:spcAft>
                <a:spcPts val="0"/>
              </a:spcAft>
              <a:buClr>
                <a:schemeClr val="lt2"/>
              </a:buClr>
              <a:buSzPts val="1680"/>
              <a:buFont typeface="Noto Sans Symbols"/>
              <a:buNone/>
              <a:defRPr b="0" i="0" sz="2800" u="none" cap="none" strike="noStrike">
                <a:solidFill>
                  <a:schemeClr val="lt1"/>
                </a:solidFill>
                <a:latin typeface="Source Sans Pro"/>
                <a:ea typeface="Source Sans Pro"/>
                <a:cs typeface="Source Sans Pro"/>
                <a:sym typeface="Source Sans Pro"/>
              </a:defRPr>
            </a:lvl2pPr>
            <a:lvl3pPr lvl="2" marR="0" rtl="0" algn="l">
              <a:lnSpc>
                <a:spcPct val="90000"/>
              </a:lnSpc>
              <a:spcBef>
                <a:spcPts val="600"/>
              </a:spcBef>
              <a:spcAft>
                <a:spcPts val="0"/>
              </a:spcAft>
              <a:buClr>
                <a:schemeClr val="lt2"/>
              </a:buClr>
              <a:buSzPts val="1560"/>
              <a:buFont typeface="Noto Sans Symbols"/>
              <a:buNone/>
              <a:defRPr b="0" i="0" sz="2400" u="none" cap="none" strike="noStrike">
                <a:solidFill>
                  <a:schemeClr val="lt1"/>
                </a:solidFill>
                <a:latin typeface="Source Sans Pro"/>
                <a:ea typeface="Source Sans Pro"/>
                <a:cs typeface="Source Sans Pro"/>
                <a:sym typeface="Source Sans Pro"/>
              </a:defRPr>
            </a:lvl3pPr>
            <a:lvl4pPr lvl="3"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4pPr>
            <a:lvl5pPr lvl="4"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5pPr>
            <a:lvl6pPr lvl="5"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6pPr>
            <a:lvl7pPr lvl="6"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7pPr>
            <a:lvl8pPr lvl="7"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8pPr>
            <a:lvl9pPr lvl="8"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Source Sans Pro"/>
                <a:ea typeface="Source Sans Pro"/>
                <a:cs typeface="Source Sans Pro"/>
                <a:sym typeface="Source Sans Pro"/>
              </a:defRPr>
            </a:lvl9pPr>
          </a:lstStyle>
          <a:p/>
        </p:txBody>
      </p:sp>
      <p:sp>
        <p:nvSpPr>
          <p:cNvPr id="29" name="Google Shape;29;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350"/>
              </a:spcBef>
              <a:spcAft>
                <a:spcPts val="0"/>
              </a:spcAft>
              <a:buClr>
                <a:schemeClr val="lt2"/>
              </a:buClr>
              <a:buSzPts val="1050"/>
              <a:buFont typeface="Noto Sans Symbols"/>
              <a:buNone/>
              <a:defRPr b="0" i="0" sz="1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300"/>
              </a:spcBef>
              <a:spcAft>
                <a:spcPts val="0"/>
              </a:spcAft>
              <a:buClr>
                <a:schemeClr val="lt2"/>
              </a:buClr>
              <a:buSzPts val="720"/>
              <a:buFont typeface="Noto Sans Symbols"/>
              <a:buNone/>
              <a:defRPr b="0" i="0" sz="12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250"/>
              </a:spcBef>
              <a:spcAft>
                <a:spcPts val="0"/>
              </a:spcAft>
              <a:buClr>
                <a:schemeClr val="lt2"/>
              </a:buClr>
              <a:buSzPts val="650"/>
              <a:buFont typeface="Noto Sans Symbols"/>
              <a:buNone/>
              <a:defRPr b="0" i="0" sz="10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30" name="Shape 30"/>
        <p:cNvGrpSpPr/>
        <p:nvPr/>
      </p:nvGrpSpPr>
      <p:grpSpPr>
        <a:xfrm>
          <a:off x="0" y="0"/>
          <a:ext cx="0" cy="0"/>
          <a:chOff x="0" y="0"/>
          <a:chExt cx="0" cy="0"/>
        </a:xfrm>
      </p:grpSpPr>
      <p:sp>
        <p:nvSpPr>
          <p:cNvPr id="31" name="Google Shape;31;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20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32" name="Google Shape;32;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27660" lvl="2" marL="1371600" marR="0" rtl="0" algn="l">
              <a:lnSpc>
                <a:spcPct val="90000"/>
              </a:lnSpc>
              <a:spcBef>
                <a:spcPts val="600"/>
              </a:spcBef>
              <a:spcAft>
                <a:spcPts val="0"/>
              </a:spcAft>
              <a:buClr>
                <a:schemeClr val="lt2"/>
              </a:buClr>
              <a:buSzPts val="1560"/>
              <a:buFont typeface="Noto Sans Symbols"/>
              <a:buChar char="●"/>
              <a:defRPr b="0" i="0" sz="2400" u="none" cap="none" strike="noStrike">
                <a:solidFill>
                  <a:schemeClr val="lt1"/>
                </a:solidFill>
                <a:latin typeface="Source Sans Pro"/>
                <a:ea typeface="Source Sans Pro"/>
                <a:cs typeface="Source Sans Pro"/>
                <a:sym typeface="Source Sans Pro"/>
              </a:defRPr>
            </a:lvl3pPr>
            <a:lvl4pPr indent="-311150" lvl="3" marL="18288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4pPr>
            <a:lvl5pPr indent="-311150" lvl="4" marL="22860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5pPr>
            <a:lvl6pPr indent="-311150" lvl="5" marL="27432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6pPr>
            <a:lvl7pPr indent="-311150" lvl="6" marL="32004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7pPr>
            <a:lvl8pPr indent="-311150" lvl="7" marL="36576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8pPr>
            <a:lvl9pPr indent="-311150" lvl="8" marL="4114800" marR="0" rtl="0" algn="l">
              <a:lnSpc>
                <a:spcPct val="90000"/>
              </a:lnSpc>
              <a:spcBef>
                <a:spcPts val="500"/>
              </a:spcBef>
              <a:spcAft>
                <a:spcPts val="0"/>
              </a:spcAft>
              <a:buClr>
                <a:schemeClr val="lt2"/>
              </a:buClr>
              <a:buSzPts val="1300"/>
              <a:buFont typeface="Noto Sans Symbols"/>
              <a:buChar char="●"/>
              <a:defRPr b="1" i="0" sz="2000" u="none" cap="none" strike="noStrike">
                <a:solidFill>
                  <a:schemeClr val="lt1"/>
                </a:solidFill>
                <a:latin typeface="Source Sans Pro"/>
                <a:ea typeface="Source Sans Pro"/>
                <a:cs typeface="Source Sans Pro"/>
                <a:sym typeface="Source Sans Pro"/>
              </a:defRPr>
            </a:lvl9pPr>
          </a:lstStyle>
          <a:p/>
        </p:txBody>
      </p:sp>
      <p:sp>
        <p:nvSpPr>
          <p:cNvPr id="33" name="Google Shape;33;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350"/>
              </a:spcBef>
              <a:spcAft>
                <a:spcPts val="0"/>
              </a:spcAft>
              <a:buClr>
                <a:schemeClr val="lt2"/>
              </a:buClr>
              <a:buSzPts val="1050"/>
              <a:buFont typeface="Noto Sans Symbols"/>
              <a:buNone/>
              <a:defRPr b="0" i="0" sz="1400" u="none" cap="none" strike="noStrike">
                <a:solidFill>
                  <a:schemeClr val="lt1"/>
                </a:solidFill>
                <a:latin typeface="Source Sans Pro"/>
                <a:ea typeface="Source Sans Pro"/>
                <a:cs typeface="Source Sans Pro"/>
                <a:sym typeface="Source Sans Pro"/>
              </a:defRPr>
            </a:lvl1pPr>
            <a:lvl2pPr indent="-228600" lvl="1" marL="914400" marR="0" rtl="0" algn="l">
              <a:lnSpc>
                <a:spcPct val="90000"/>
              </a:lnSpc>
              <a:spcBef>
                <a:spcPts val="300"/>
              </a:spcBef>
              <a:spcAft>
                <a:spcPts val="0"/>
              </a:spcAft>
              <a:buClr>
                <a:schemeClr val="lt2"/>
              </a:buClr>
              <a:buSzPts val="720"/>
              <a:buFont typeface="Noto Sans Symbols"/>
              <a:buNone/>
              <a:defRPr b="0" i="0" sz="1200" u="none" cap="none" strike="noStrike">
                <a:solidFill>
                  <a:schemeClr val="lt1"/>
                </a:solidFill>
                <a:latin typeface="Source Sans Pro"/>
                <a:ea typeface="Source Sans Pro"/>
                <a:cs typeface="Source Sans Pro"/>
                <a:sym typeface="Source Sans Pro"/>
              </a:defRPr>
            </a:lvl2pPr>
            <a:lvl3pPr indent="-228600" lvl="2" marL="1371600" marR="0" rtl="0" algn="l">
              <a:lnSpc>
                <a:spcPct val="90000"/>
              </a:lnSpc>
              <a:spcBef>
                <a:spcPts val="250"/>
              </a:spcBef>
              <a:spcAft>
                <a:spcPts val="0"/>
              </a:spcAft>
              <a:buClr>
                <a:schemeClr val="lt2"/>
              </a:buClr>
              <a:buSzPts val="650"/>
              <a:buFont typeface="Noto Sans Symbols"/>
              <a:buNone/>
              <a:defRPr b="0" i="0" sz="1000" u="none" cap="none" strike="noStrike">
                <a:solidFill>
                  <a:schemeClr val="lt1"/>
                </a:solidFill>
                <a:latin typeface="Source Sans Pro"/>
                <a:ea typeface="Source Sans Pro"/>
                <a:cs typeface="Source Sans Pro"/>
                <a:sym typeface="Source Sans Pro"/>
              </a:defRPr>
            </a:lvl3pPr>
            <a:lvl4pPr indent="-228600" lvl="3" marL="1828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4pPr>
            <a:lvl5pPr indent="-228600" lvl="4" marL="22860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5pPr>
            <a:lvl6pPr indent="-228600" lvl="5" marL="27432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6pPr>
            <a:lvl7pPr indent="-228600" lvl="6" marL="32004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7pPr>
            <a:lvl8pPr indent="-228600" lvl="7" marL="36576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8pPr>
            <a:lvl9pPr indent="-228600" lvl="8" marL="4114800" marR="0" rtl="0" algn="l">
              <a:lnSpc>
                <a:spcPct val="90000"/>
              </a:lnSpc>
              <a:spcBef>
                <a:spcPts val="225"/>
              </a:spcBef>
              <a:spcAft>
                <a:spcPts val="0"/>
              </a:spcAft>
              <a:buClr>
                <a:schemeClr val="lt2"/>
              </a:buClr>
              <a:buSzPts val="585"/>
              <a:buFont typeface="Noto Sans Symbols"/>
              <a:buNone/>
              <a:defRPr b="1" i="0" sz="900" u="none" cap="none" strike="noStrike">
                <a:solidFill>
                  <a:schemeClr val="lt1"/>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34" name="Shape 34"/>
        <p:cNvGrpSpPr/>
        <p:nvPr/>
      </p:nvGrpSpPr>
      <p:grpSpPr>
        <a:xfrm>
          <a:off x="0" y="0"/>
          <a:ext cx="0" cy="0"/>
          <a:chOff x="0" y="0"/>
          <a:chExt cx="0" cy="0"/>
        </a:xfrm>
      </p:grpSpPr>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35" name="Shape 35"/>
        <p:cNvGrpSpPr/>
        <p:nvPr/>
      </p:nvGrpSpPr>
      <p:grpSpPr>
        <a:xfrm>
          <a:off x="0" y="0"/>
          <a:ext cx="0" cy="0"/>
          <a:chOff x="0" y="0"/>
          <a:chExt cx="0" cy="0"/>
        </a:xfrm>
      </p:grpSpPr>
      <p:sp>
        <p:nvSpPr>
          <p:cNvPr id="36" name="Google Shape;36;p10"/>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1pPr>
            <a:lvl2pPr lvl="1"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2pPr>
            <a:lvl3pPr lvl="2"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3pPr>
            <a:lvl4pPr lvl="3"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4pPr>
            <a:lvl5pPr lvl="4"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5pPr>
            <a:lvl6pPr lvl="5"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6pPr>
            <a:lvl7pPr lvl="6"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7pPr>
            <a:lvl8pPr lvl="7"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8pPr>
            <a:lvl9pPr lvl="8" marR="0" rtl="0" algn="l">
              <a:lnSpc>
                <a:spcPct val="90000"/>
              </a:lnSpc>
              <a:spcBef>
                <a:spcPts val="0"/>
              </a:spcBef>
              <a:spcAft>
                <a:spcPts val="0"/>
              </a:spcAft>
              <a:buSzPts val="1400"/>
              <a:buNone/>
              <a:defRPr b="0" i="0" sz="4800" u="none" cap="none" strike="noStrike">
                <a:solidFill>
                  <a:schemeClr val="lt2"/>
                </a:solidFill>
                <a:latin typeface="Source Sans Pro"/>
                <a:ea typeface="Source Sans Pro"/>
                <a:cs typeface="Source Sans Pro"/>
                <a:sym typeface="Source Sans Pro"/>
              </a:defRPr>
            </a:lvl9pPr>
          </a:lstStyle>
          <a:p/>
        </p:txBody>
      </p:sp>
      <p:sp>
        <p:nvSpPr>
          <p:cNvPr id="11" name="Google Shape;11;p1"/>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Source Sans Pro"/>
                <a:ea typeface="Source Sans Pro"/>
                <a:cs typeface="Source Sans Pro"/>
                <a:sym typeface="Source Sans Pro"/>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Source Sans Pro"/>
                <a:ea typeface="Source Sans Pro"/>
                <a:cs typeface="Source Sans Pro"/>
                <a:sym typeface="Source Sans Pro"/>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Source Sans Pro"/>
                <a:ea typeface="Source Sans Pro"/>
                <a:cs typeface="Source Sans Pro"/>
                <a:sym typeface="Source Sans Pro"/>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4"/>
          <p:cNvSpPr txBox="1"/>
          <p:nvPr>
            <p:ph type="ctrTitle"/>
          </p:nvPr>
        </p:nvSpPr>
        <p:spPr>
          <a:xfrm>
            <a:off x="223050" y="3322250"/>
            <a:ext cx="8697900" cy="757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lang="en-US"/>
              <a:t>Germán Scarafilo</a:t>
            </a:r>
            <a:endParaRPr/>
          </a:p>
        </p:txBody>
      </p:sp>
      <p:sp>
        <p:nvSpPr>
          <p:cNvPr id="55" name="Google Shape;55;p14"/>
          <p:cNvSpPr txBox="1"/>
          <p:nvPr/>
        </p:nvSpPr>
        <p:spPr>
          <a:xfrm>
            <a:off x="328612" y="236537"/>
            <a:ext cx="8588375" cy="2068512"/>
          </a:xfrm>
          <a:prstGeom prst="rect">
            <a:avLst/>
          </a:prstGeom>
          <a:noFill/>
          <a:ln>
            <a:noFill/>
          </a:ln>
          <a:effectLst>
            <a:outerShdw blurRad="63500" dir="2700000" dist="17960">
              <a:schemeClr val="dk1">
                <a:alpha val="73725"/>
              </a:scheme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Programación II</a:t>
            </a:r>
            <a:br>
              <a:rPr b="0" i="0" lang="en-US" sz="4800" u="none" cap="none" strike="noStrike">
                <a:solidFill>
                  <a:schemeClr val="lt2"/>
                </a:solidFill>
                <a:latin typeface="Source Sans Pro"/>
                <a:ea typeface="Source Sans Pro"/>
                <a:cs typeface="Source Sans Pro"/>
                <a:sym typeface="Source Sans Pro"/>
              </a:rPr>
            </a:br>
            <a:r>
              <a:rPr lang="en-US" sz="4800">
                <a:solidFill>
                  <a:schemeClr val="lt2"/>
                </a:solidFill>
                <a:latin typeface="Source Sans Pro"/>
                <a:ea typeface="Source Sans Pro"/>
                <a:cs typeface="Source Sans Pro"/>
                <a:sym typeface="Source Sans Pro"/>
              </a:rPr>
              <a:t>Java</a:t>
            </a:r>
            <a:br>
              <a:rPr b="0" i="0" lang="en-US" sz="4800" u="none" cap="none" strike="noStrike">
                <a:solidFill>
                  <a:schemeClr val="lt2"/>
                </a:solidFill>
                <a:latin typeface="Source Sans Pro"/>
                <a:ea typeface="Source Sans Pro"/>
                <a:cs typeface="Source Sans Pro"/>
                <a:sym typeface="Source Sans Pro"/>
              </a:rPr>
            </a:br>
            <a:r>
              <a:rPr b="0" i="0" lang="en-US" sz="4800" u="none" cap="none" strike="noStrike">
                <a:solidFill>
                  <a:schemeClr val="lt2"/>
                </a:solidFill>
                <a:latin typeface="Source Sans Pro"/>
                <a:ea typeface="Source Sans Pro"/>
                <a:cs typeface="Source Sans Pro"/>
                <a:sym typeface="Source Sans Pro"/>
              </a:rPr>
              <a:t>Clase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Polimorfismo</a:t>
            </a:r>
            <a:endParaRPr/>
          </a:p>
        </p:txBody>
      </p:sp>
      <p:sp>
        <p:nvSpPr>
          <p:cNvPr id="135" name="Google Shape;135;p23"/>
          <p:cNvSpPr txBox="1"/>
          <p:nvPr>
            <p:ph idx="1" type="body"/>
          </p:nvPr>
        </p:nvSpPr>
        <p:spPr>
          <a:xfrm>
            <a:off x="457200" y="1371600"/>
            <a:ext cx="8229600" cy="2609850"/>
          </a:xfrm>
          <a:prstGeom prst="rect">
            <a:avLst/>
          </a:prstGeom>
          <a:noFill/>
          <a:ln>
            <a:noFill/>
          </a:ln>
          <a:effectLst>
            <a:outerShdw blurRad="63500" dist="12700">
              <a:schemeClr val="dk1">
                <a:alpha val="49803"/>
              </a:schemeClr>
            </a:outerShdw>
          </a:effectLst>
        </p:spPr>
        <p:txBody>
          <a:bodyPr anchorCtr="0" anchor="t" bIns="45675" lIns="91350" spcFirstLastPara="1" rIns="91350" wrap="square" tIns="45675">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La definición del método reside en la clase base o padre.</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La implementación del método reside en la clase derivada o hija.</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La invocación es resuelta al momento de la ejecución.</a:t>
            </a:r>
            <a:endParaRPr/>
          </a:p>
        </p:txBody>
      </p:sp>
      <p:sp>
        <p:nvSpPr>
          <p:cNvPr id="136" name="Google Shape;136;p23"/>
          <p:cNvSpPr txBox="1"/>
          <p:nvPr/>
        </p:nvSpPr>
        <p:spPr>
          <a:xfrm>
            <a:off x="5181600" y="5181600"/>
            <a:ext cx="1219200" cy="269875"/>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7" name="Google Shape;137;p23"/>
          <p:cNvSpPr txBox="1"/>
          <p:nvPr/>
        </p:nvSpPr>
        <p:spPr>
          <a:xfrm>
            <a:off x="5181600" y="4876800"/>
            <a:ext cx="1219200" cy="312737"/>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8" name="Google Shape;138;p23"/>
          <p:cNvSpPr txBox="1"/>
          <p:nvPr/>
        </p:nvSpPr>
        <p:spPr>
          <a:xfrm>
            <a:off x="5181600" y="4572000"/>
            <a:ext cx="1219200" cy="296862"/>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39" name="Google Shape;139;p23"/>
          <p:cNvSpPr txBox="1"/>
          <p:nvPr/>
        </p:nvSpPr>
        <p:spPr>
          <a:xfrm>
            <a:off x="5359400" y="4686300"/>
            <a:ext cx="838200" cy="182562"/>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Cohete</a:t>
            </a:r>
            <a:endParaRPr/>
          </a:p>
        </p:txBody>
      </p:sp>
      <p:sp>
        <p:nvSpPr>
          <p:cNvPr id="140" name="Google Shape;140;p23"/>
          <p:cNvSpPr txBox="1"/>
          <p:nvPr/>
        </p:nvSpPr>
        <p:spPr>
          <a:xfrm>
            <a:off x="5357813" y="4933950"/>
            <a:ext cx="841500" cy="182700"/>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Acelerar</a:t>
            </a:r>
            <a:endParaRPr/>
          </a:p>
        </p:txBody>
      </p:sp>
      <p:sp>
        <p:nvSpPr>
          <p:cNvPr id="141" name="Google Shape;141;p23"/>
          <p:cNvSpPr txBox="1"/>
          <p:nvPr/>
        </p:nvSpPr>
        <p:spPr>
          <a:xfrm>
            <a:off x="5486400" y="5227637"/>
            <a:ext cx="590550" cy="182562"/>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Frenar</a:t>
            </a:r>
            <a:endParaRPr/>
          </a:p>
        </p:txBody>
      </p:sp>
      <p:grpSp>
        <p:nvGrpSpPr>
          <p:cNvPr id="142" name="Google Shape;142;p23"/>
          <p:cNvGrpSpPr/>
          <p:nvPr/>
        </p:nvGrpSpPr>
        <p:grpSpPr>
          <a:xfrm>
            <a:off x="762000" y="4876800"/>
            <a:ext cx="1219200" cy="1295400"/>
            <a:chOff x="7467600" y="3270250"/>
            <a:chExt cx="1219200" cy="692150"/>
          </a:xfrm>
        </p:grpSpPr>
        <p:sp>
          <p:nvSpPr>
            <p:cNvPr id="143" name="Google Shape;143;p23"/>
            <p:cNvSpPr txBox="1"/>
            <p:nvPr/>
          </p:nvSpPr>
          <p:spPr>
            <a:xfrm>
              <a:off x="7467600" y="3743325"/>
              <a:ext cx="1219200" cy="219075"/>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4" name="Google Shape;144;p23"/>
            <p:cNvSpPr txBox="1"/>
            <p:nvPr/>
          </p:nvSpPr>
          <p:spPr>
            <a:xfrm>
              <a:off x="7467600" y="3521075"/>
              <a:ext cx="1219200" cy="222250"/>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5" name="Google Shape;145;p23"/>
            <p:cNvSpPr txBox="1"/>
            <p:nvPr/>
          </p:nvSpPr>
          <p:spPr>
            <a:xfrm>
              <a:off x="7467600" y="3270250"/>
              <a:ext cx="1219200" cy="250825"/>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46" name="Google Shape;146;p23"/>
            <p:cNvSpPr txBox="1"/>
            <p:nvPr/>
          </p:nvSpPr>
          <p:spPr>
            <a:xfrm>
              <a:off x="7683500" y="3303587"/>
              <a:ext cx="795337" cy="96837"/>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Transporte</a:t>
              </a:r>
              <a:endParaRPr/>
            </a:p>
          </p:txBody>
        </p:sp>
        <p:sp>
          <p:nvSpPr>
            <p:cNvPr id="147" name="Google Shape;147;p23"/>
            <p:cNvSpPr txBox="1"/>
            <p:nvPr/>
          </p:nvSpPr>
          <p:spPr>
            <a:xfrm>
              <a:off x="7832725" y="3598862"/>
              <a:ext cx="565150" cy="96837"/>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Acelerar</a:t>
              </a:r>
              <a:endParaRPr/>
            </a:p>
          </p:txBody>
        </p:sp>
        <p:sp>
          <p:nvSpPr>
            <p:cNvPr id="148" name="Google Shape;148;p23"/>
            <p:cNvSpPr txBox="1"/>
            <p:nvPr/>
          </p:nvSpPr>
          <p:spPr>
            <a:xfrm>
              <a:off x="7869237" y="3825875"/>
              <a:ext cx="447675" cy="96837"/>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Frenar</a:t>
              </a:r>
              <a:endParaRPr/>
            </a:p>
          </p:txBody>
        </p:sp>
      </p:grpSp>
      <p:grpSp>
        <p:nvGrpSpPr>
          <p:cNvPr id="149" name="Google Shape;149;p23"/>
          <p:cNvGrpSpPr/>
          <p:nvPr/>
        </p:nvGrpSpPr>
        <p:grpSpPr>
          <a:xfrm>
            <a:off x="5753149" y="3671871"/>
            <a:ext cx="1219116" cy="1006469"/>
            <a:chOff x="2743200" y="1855787"/>
            <a:chExt cx="3654425" cy="3143250"/>
          </a:xfrm>
        </p:grpSpPr>
        <p:sp>
          <p:nvSpPr>
            <p:cNvPr id="150" name="Google Shape;150;p23"/>
            <p:cNvSpPr/>
            <p:nvPr/>
          </p:nvSpPr>
          <p:spPr>
            <a:xfrm>
              <a:off x="2743200" y="1855787"/>
              <a:ext cx="3654425" cy="3143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1" name="Google Shape;151;p23"/>
            <p:cNvSpPr/>
            <p:nvPr/>
          </p:nvSpPr>
          <p:spPr>
            <a:xfrm>
              <a:off x="2808287" y="3402012"/>
              <a:ext cx="3375025" cy="1130300"/>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2" name="Google Shape;152;p23"/>
            <p:cNvSpPr/>
            <p:nvPr/>
          </p:nvSpPr>
          <p:spPr>
            <a:xfrm>
              <a:off x="2765425" y="2852737"/>
              <a:ext cx="3440112" cy="1366837"/>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3" name="Google Shape;153;p23"/>
            <p:cNvSpPr/>
            <p:nvPr/>
          </p:nvSpPr>
          <p:spPr>
            <a:xfrm>
              <a:off x="3130550" y="2292350"/>
              <a:ext cx="2940050" cy="1857375"/>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4" name="Google Shape;154;p23"/>
            <p:cNvSpPr/>
            <p:nvPr/>
          </p:nvSpPr>
          <p:spPr>
            <a:xfrm>
              <a:off x="3246437" y="2281237"/>
              <a:ext cx="1792287" cy="788987"/>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5" name="Google Shape;155;p23"/>
            <p:cNvSpPr/>
            <p:nvPr/>
          </p:nvSpPr>
          <p:spPr>
            <a:xfrm>
              <a:off x="4511675" y="2419350"/>
              <a:ext cx="1077912" cy="57150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6" name="Google Shape;156;p23"/>
            <p:cNvSpPr/>
            <p:nvPr/>
          </p:nvSpPr>
          <p:spPr>
            <a:xfrm>
              <a:off x="5553075" y="2332037"/>
              <a:ext cx="431800" cy="552450"/>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7" name="Google Shape;157;p23"/>
            <p:cNvSpPr/>
            <p:nvPr/>
          </p:nvSpPr>
          <p:spPr>
            <a:xfrm>
              <a:off x="3211512" y="2332037"/>
              <a:ext cx="957262" cy="733425"/>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8" name="Google Shape;158;p23"/>
            <p:cNvSpPr/>
            <p:nvPr/>
          </p:nvSpPr>
          <p:spPr>
            <a:xfrm>
              <a:off x="4257675" y="2257425"/>
              <a:ext cx="1012825" cy="614362"/>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9" name="Google Shape;159;p23"/>
            <p:cNvSpPr/>
            <p:nvPr/>
          </p:nvSpPr>
          <p:spPr>
            <a:xfrm>
              <a:off x="3313112" y="2935287"/>
              <a:ext cx="995362" cy="152400"/>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0" name="Google Shape;160;p23"/>
            <p:cNvSpPr/>
            <p:nvPr/>
          </p:nvSpPr>
          <p:spPr>
            <a:xfrm>
              <a:off x="2927350" y="3578225"/>
              <a:ext cx="812800" cy="231775"/>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1" name="Google Shape;161;p23"/>
            <p:cNvSpPr/>
            <p:nvPr/>
          </p:nvSpPr>
          <p:spPr>
            <a:xfrm>
              <a:off x="2957512" y="3198812"/>
              <a:ext cx="144462" cy="257175"/>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2" name="Google Shape;162;p23"/>
            <p:cNvSpPr/>
            <p:nvPr/>
          </p:nvSpPr>
          <p:spPr>
            <a:xfrm>
              <a:off x="3630612" y="3206750"/>
              <a:ext cx="538162" cy="271462"/>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3" name="Google Shape;163;p23"/>
            <p:cNvSpPr/>
            <p:nvPr/>
          </p:nvSpPr>
          <p:spPr>
            <a:xfrm>
              <a:off x="3033712" y="3824287"/>
              <a:ext cx="438150" cy="180975"/>
            </a:xfrm>
            <a:custGeom>
              <a:rect b="b" l="l" r="r" t="t"/>
              <a:pathLst>
                <a:path extrusionOk="0" h="114" w="276">
                  <a:moveTo>
                    <a:pt x="0" y="0"/>
                  </a:moveTo>
                  <a:lnTo>
                    <a:pt x="0" y="94"/>
                  </a:lnTo>
                  <a:lnTo>
                    <a:pt x="276" y="114"/>
                  </a:lnTo>
                  <a:lnTo>
                    <a:pt x="272" y="1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4" name="Google Shape;164;p23"/>
            <p:cNvSpPr/>
            <p:nvPr/>
          </p:nvSpPr>
          <p:spPr>
            <a:xfrm>
              <a:off x="2946400" y="3303587"/>
              <a:ext cx="155575" cy="169862"/>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5" name="Google Shape;165;p23"/>
            <p:cNvSpPr/>
            <p:nvPr/>
          </p:nvSpPr>
          <p:spPr>
            <a:xfrm>
              <a:off x="2746375" y="3090862"/>
              <a:ext cx="869950" cy="984250"/>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6" name="Google Shape;166;p23"/>
            <p:cNvSpPr/>
            <p:nvPr/>
          </p:nvSpPr>
          <p:spPr>
            <a:xfrm>
              <a:off x="2986087" y="3651250"/>
              <a:ext cx="660400" cy="58737"/>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7" name="Google Shape;167;p23"/>
            <p:cNvSpPr/>
            <p:nvPr/>
          </p:nvSpPr>
          <p:spPr>
            <a:xfrm>
              <a:off x="3592512" y="3586162"/>
              <a:ext cx="161925" cy="217487"/>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8" name="Google Shape;168;p23"/>
            <p:cNvSpPr/>
            <p:nvPr/>
          </p:nvSpPr>
          <p:spPr>
            <a:xfrm>
              <a:off x="3609975" y="3095625"/>
              <a:ext cx="898525" cy="411162"/>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69" name="Google Shape;169;p23"/>
            <p:cNvSpPr/>
            <p:nvPr/>
          </p:nvSpPr>
          <p:spPr>
            <a:xfrm>
              <a:off x="3011487" y="3787775"/>
              <a:ext cx="355600" cy="225425"/>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0" name="Google Shape;170;p23"/>
            <p:cNvSpPr/>
            <p:nvPr/>
          </p:nvSpPr>
          <p:spPr>
            <a:xfrm>
              <a:off x="3424237" y="3806825"/>
              <a:ext cx="66675" cy="209550"/>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1" name="Google Shape;171;p23"/>
            <p:cNvSpPr/>
            <p:nvPr/>
          </p:nvSpPr>
          <p:spPr>
            <a:xfrm>
              <a:off x="3849687" y="3498850"/>
              <a:ext cx="742950" cy="415925"/>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2" name="Google Shape;172;p23"/>
            <p:cNvSpPr/>
            <p:nvPr/>
          </p:nvSpPr>
          <p:spPr>
            <a:xfrm>
              <a:off x="4711700" y="2393950"/>
              <a:ext cx="874712" cy="328612"/>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3" name="Google Shape;173;p23"/>
            <p:cNvSpPr/>
            <p:nvPr/>
          </p:nvSpPr>
          <p:spPr>
            <a:xfrm>
              <a:off x="4491037" y="2665412"/>
              <a:ext cx="322262" cy="334962"/>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4" name="Google Shape;174;p23"/>
            <p:cNvSpPr/>
            <p:nvPr/>
          </p:nvSpPr>
          <p:spPr>
            <a:xfrm>
              <a:off x="4972050" y="2751137"/>
              <a:ext cx="603250" cy="180975"/>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5" name="Google Shape;175;p23"/>
            <p:cNvSpPr/>
            <p:nvPr/>
          </p:nvSpPr>
          <p:spPr>
            <a:xfrm>
              <a:off x="2825750" y="4098925"/>
              <a:ext cx="547687" cy="87312"/>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6" name="Google Shape;176;p23"/>
            <p:cNvSpPr/>
            <p:nvPr/>
          </p:nvSpPr>
          <p:spPr>
            <a:xfrm>
              <a:off x="3421062" y="4168775"/>
              <a:ext cx="384175" cy="68262"/>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7" name="Google Shape;177;p23"/>
            <p:cNvSpPr/>
            <p:nvPr/>
          </p:nvSpPr>
          <p:spPr>
            <a:xfrm>
              <a:off x="4576762" y="2928937"/>
              <a:ext cx="976312" cy="187325"/>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8" name="Google Shape;178;p23"/>
            <p:cNvSpPr/>
            <p:nvPr/>
          </p:nvSpPr>
          <p:spPr>
            <a:xfrm>
              <a:off x="5175250" y="2884487"/>
              <a:ext cx="550862" cy="100488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79" name="Google Shape;179;p23"/>
            <p:cNvSpPr/>
            <p:nvPr/>
          </p:nvSpPr>
          <p:spPr>
            <a:xfrm>
              <a:off x="4578350" y="3889375"/>
              <a:ext cx="534987" cy="271462"/>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0" name="Google Shape;180;p23"/>
            <p:cNvSpPr/>
            <p:nvPr/>
          </p:nvSpPr>
          <p:spPr>
            <a:xfrm>
              <a:off x="4646612" y="3749675"/>
              <a:ext cx="996950" cy="428625"/>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1" name="Google Shape;181;p23"/>
            <p:cNvSpPr/>
            <p:nvPr/>
          </p:nvSpPr>
          <p:spPr>
            <a:xfrm>
              <a:off x="5607050" y="2986087"/>
              <a:ext cx="573087" cy="693737"/>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2" name="Google Shape;182;p23"/>
            <p:cNvSpPr/>
            <p:nvPr/>
          </p:nvSpPr>
          <p:spPr>
            <a:xfrm>
              <a:off x="5346700" y="2286000"/>
              <a:ext cx="554037" cy="314325"/>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3" name="Google Shape;183;p23"/>
            <p:cNvSpPr/>
            <p:nvPr/>
          </p:nvSpPr>
          <p:spPr>
            <a:xfrm>
              <a:off x="5527675" y="2325687"/>
              <a:ext cx="514350" cy="600075"/>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4" name="Google Shape;184;p23"/>
            <p:cNvSpPr/>
            <p:nvPr/>
          </p:nvSpPr>
          <p:spPr>
            <a:xfrm>
              <a:off x="5937250" y="2722562"/>
              <a:ext cx="71437" cy="187325"/>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5" name="Google Shape;185;p23"/>
            <p:cNvSpPr/>
            <p:nvPr/>
          </p:nvSpPr>
          <p:spPr>
            <a:xfrm>
              <a:off x="4537075" y="3138487"/>
              <a:ext cx="33337" cy="506412"/>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6" name="Google Shape;186;p23"/>
            <p:cNvSpPr/>
            <p:nvPr/>
          </p:nvSpPr>
          <p:spPr>
            <a:xfrm>
              <a:off x="4700587" y="3365500"/>
              <a:ext cx="812800" cy="184150"/>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7" name="Google Shape;187;p23"/>
            <p:cNvSpPr/>
            <p:nvPr/>
          </p:nvSpPr>
          <p:spPr>
            <a:xfrm>
              <a:off x="4117975" y="3871912"/>
              <a:ext cx="263525" cy="506412"/>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8" name="Google Shape;188;p23"/>
            <p:cNvSpPr/>
            <p:nvPr/>
          </p:nvSpPr>
          <p:spPr>
            <a:xfrm>
              <a:off x="5807075" y="3763962"/>
              <a:ext cx="271462" cy="458787"/>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89" name="Google Shape;189;p23"/>
            <p:cNvSpPr/>
            <p:nvPr/>
          </p:nvSpPr>
          <p:spPr>
            <a:xfrm>
              <a:off x="4381500" y="3419475"/>
              <a:ext cx="115887" cy="61912"/>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0" name="Google Shape;190;p23"/>
            <p:cNvSpPr/>
            <p:nvPr/>
          </p:nvSpPr>
          <p:spPr>
            <a:xfrm>
              <a:off x="4171950" y="3954462"/>
              <a:ext cx="133350" cy="34290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1" name="Google Shape;191;p23"/>
            <p:cNvSpPr/>
            <p:nvPr/>
          </p:nvSpPr>
          <p:spPr>
            <a:xfrm>
              <a:off x="5853112" y="3849687"/>
              <a:ext cx="163512" cy="303212"/>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2" name="Google Shape;192;p23"/>
            <p:cNvSpPr/>
            <p:nvPr/>
          </p:nvSpPr>
          <p:spPr>
            <a:xfrm>
              <a:off x="3641725" y="2538412"/>
              <a:ext cx="776287" cy="373062"/>
            </a:xfrm>
            <a:custGeom>
              <a:rect b="b" l="l" r="r" t="t"/>
              <a:pathLst>
                <a:path extrusionOk="0" h="235" w="489">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3" name="Google Shape;193;p23"/>
            <p:cNvSpPr/>
            <p:nvPr/>
          </p:nvSpPr>
          <p:spPr>
            <a:xfrm>
              <a:off x="5011737" y="2606675"/>
              <a:ext cx="414337" cy="123825"/>
            </a:xfrm>
            <a:custGeom>
              <a:rect b="b" l="l" r="r" t="t"/>
              <a:pathLst>
                <a:path extrusionOk="0" h="78" w="261">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4" name="Google Shape;194;p23"/>
            <p:cNvSpPr/>
            <p:nvPr/>
          </p:nvSpPr>
          <p:spPr>
            <a:xfrm>
              <a:off x="4508500" y="2665412"/>
              <a:ext cx="468312" cy="325437"/>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195" name="Google Shape;195;p23"/>
          <p:cNvGrpSpPr/>
          <p:nvPr/>
        </p:nvGrpSpPr>
        <p:grpSpPr>
          <a:xfrm>
            <a:off x="4343400" y="4495800"/>
            <a:ext cx="609600" cy="1016000"/>
            <a:chOff x="5781675" y="2392362"/>
            <a:chExt cx="1522412" cy="2540000"/>
          </a:xfrm>
        </p:grpSpPr>
        <p:sp>
          <p:nvSpPr>
            <p:cNvPr id="196" name="Google Shape;196;p23"/>
            <p:cNvSpPr/>
            <p:nvPr/>
          </p:nvSpPr>
          <p:spPr>
            <a:xfrm>
              <a:off x="5957887" y="4381500"/>
              <a:ext cx="233362" cy="350837"/>
            </a:xfrm>
            <a:custGeom>
              <a:rect b="b" l="l" r="r" t="t"/>
              <a:pathLst>
                <a:path extrusionOk="0" h="441" w="294">
                  <a:moveTo>
                    <a:pt x="70" y="0"/>
                  </a:moveTo>
                  <a:lnTo>
                    <a:pt x="70" y="312"/>
                  </a:lnTo>
                  <a:lnTo>
                    <a:pt x="0" y="441"/>
                  </a:lnTo>
                  <a:lnTo>
                    <a:pt x="260" y="439"/>
                  </a:lnTo>
                  <a:lnTo>
                    <a:pt x="294" y="274"/>
                  </a:lnTo>
                  <a:lnTo>
                    <a:pt x="245" y="40"/>
                  </a:lnTo>
                  <a:lnTo>
                    <a:pt x="7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7" name="Google Shape;197;p23"/>
            <p:cNvSpPr/>
            <p:nvPr/>
          </p:nvSpPr>
          <p:spPr>
            <a:xfrm>
              <a:off x="6813550" y="3236912"/>
              <a:ext cx="269875" cy="801687"/>
            </a:xfrm>
            <a:custGeom>
              <a:rect b="b" l="l" r="r" t="t"/>
              <a:pathLst>
                <a:path extrusionOk="0" h="1009" w="340">
                  <a:moveTo>
                    <a:pt x="50" y="0"/>
                  </a:moveTo>
                  <a:lnTo>
                    <a:pt x="340" y="198"/>
                  </a:lnTo>
                  <a:lnTo>
                    <a:pt x="335" y="1009"/>
                  </a:lnTo>
                  <a:lnTo>
                    <a:pt x="141" y="960"/>
                  </a:lnTo>
                  <a:lnTo>
                    <a:pt x="0" y="589"/>
                  </a:lnTo>
                  <a:lnTo>
                    <a:pt x="50" y="0"/>
                  </a:lnTo>
                  <a:close/>
                </a:path>
              </a:pathLst>
            </a:custGeom>
            <a:solidFill>
              <a:srgbClr val="96ABB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8" name="Google Shape;198;p23"/>
            <p:cNvSpPr/>
            <p:nvPr/>
          </p:nvSpPr>
          <p:spPr>
            <a:xfrm>
              <a:off x="6791325" y="3306762"/>
              <a:ext cx="84137" cy="555625"/>
            </a:xfrm>
            <a:custGeom>
              <a:rect b="b" l="l" r="r" t="t"/>
              <a:pathLst>
                <a:path extrusionOk="0" h="700" w="104">
                  <a:moveTo>
                    <a:pt x="0" y="111"/>
                  </a:moveTo>
                  <a:lnTo>
                    <a:pt x="2" y="221"/>
                  </a:lnTo>
                  <a:lnTo>
                    <a:pt x="104" y="700"/>
                  </a:lnTo>
                  <a:lnTo>
                    <a:pt x="104" y="112"/>
                  </a:lnTo>
                  <a:lnTo>
                    <a:pt x="66" y="0"/>
                  </a:lnTo>
                  <a:lnTo>
                    <a:pt x="0" y="111"/>
                  </a:lnTo>
                  <a:close/>
                </a:path>
              </a:pathLst>
            </a:custGeom>
            <a:solidFill>
              <a:srgbClr val="BDC9D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99" name="Google Shape;199;p23"/>
            <p:cNvSpPr/>
            <p:nvPr/>
          </p:nvSpPr>
          <p:spPr>
            <a:xfrm>
              <a:off x="6726237" y="4414837"/>
              <a:ext cx="269875" cy="322262"/>
            </a:xfrm>
            <a:custGeom>
              <a:rect b="b" l="l" r="r" t="t"/>
              <a:pathLst>
                <a:path extrusionOk="0" h="407" w="338">
                  <a:moveTo>
                    <a:pt x="156" y="0"/>
                  </a:moveTo>
                  <a:lnTo>
                    <a:pt x="32" y="82"/>
                  </a:lnTo>
                  <a:lnTo>
                    <a:pt x="76" y="241"/>
                  </a:lnTo>
                  <a:lnTo>
                    <a:pt x="78" y="274"/>
                  </a:lnTo>
                  <a:lnTo>
                    <a:pt x="0" y="407"/>
                  </a:lnTo>
                  <a:lnTo>
                    <a:pt x="260" y="407"/>
                  </a:lnTo>
                  <a:lnTo>
                    <a:pt x="338" y="249"/>
                  </a:lnTo>
                  <a:lnTo>
                    <a:pt x="222" y="40"/>
                  </a:lnTo>
                  <a:lnTo>
                    <a:pt x="156" y="0"/>
                  </a:lnTo>
                  <a:close/>
                </a:path>
              </a:pathLst>
            </a:custGeom>
            <a:solidFill>
              <a:srgbClr val="96ABB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0" name="Google Shape;200;p23"/>
            <p:cNvSpPr/>
            <p:nvPr/>
          </p:nvSpPr>
          <p:spPr>
            <a:xfrm>
              <a:off x="6777037" y="4772025"/>
              <a:ext cx="320675" cy="160337"/>
            </a:xfrm>
            <a:custGeom>
              <a:rect b="b" l="l" r="r" t="t"/>
              <a:pathLst>
                <a:path extrusionOk="0" h="202" w="404">
                  <a:moveTo>
                    <a:pt x="53" y="0"/>
                  </a:moveTo>
                  <a:lnTo>
                    <a:pt x="0" y="202"/>
                  </a:lnTo>
                  <a:lnTo>
                    <a:pt x="404" y="198"/>
                  </a:lnTo>
                  <a:lnTo>
                    <a:pt x="349" y="0"/>
                  </a:lnTo>
                  <a:lnTo>
                    <a:pt x="5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1" name="Google Shape;201;p23"/>
            <p:cNvSpPr/>
            <p:nvPr/>
          </p:nvSpPr>
          <p:spPr>
            <a:xfrm>
              <a:off x="6535737" y="3311525"/>
              <a:ext cx="296862" cy="1144587"/>
            </a:xfrm>
            <a:custGeom>
              <a:rect b="b" l="l" r="r" t="t"/>
              <a:pathLst>
                <a:path extrusionOk="0" h="1441" w="374">
                  <a:moveTo>
                    <a:pt x="0" y="300"/>
                  </a:moveTo>
                  <a:lnTo>
                    <a:pt x="40" y="110"/>
                  </a:lnTo>
                  <a:lnTo>
                    <a:pt x="95" y="0"/>
                  </a:lnTo>
                  <a:lnTo>
                    <a:pt x="212" y="108"/>
                  </a:lnTo>
                  <a:lnTo>
                    <a:pt x="374" y="1441"/>
                  </a:lnTo>
                  <a:lnTo>
                    <a:pt x="38" y="1342"/>
                  </a:lnTo>
                  <a:lnTo>
                    <a:pt x="0" y="300"/>
                  </a:lnTo>
                  <a:close/>
                </a:path>
              </a:pathLst>
            </a:custGeom>
            <a:solidFill>
              <a:srgbClr val="B3B3B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2" name="Google Shape;202;p23"/>
            <p:cNvSpPr/>
            <p:nvPr/>
          </p:nvSpPr>
          <p:spPr>
            <a:xfrm>
              <a:off x="6489700" y="3333750"/>
              <a:ext cx="79375" cy="1046162"/>
            </a:xfrm>
            <a:custGeom>
              <a:rect b="b" l="l" r="r" t="t"/>
              <a:pathLst>
                <a:path extrusionOk="0" h="1318" w="98">
                  <a:moveTo>
                    <a:pt x="13" y="712"/>
                  </a:moveTo>
                  <a:lnTo>
                    <a:pt x="38" y="1318"/>
                  </a:lnTo>
                  <a:lnTo>
                    <a:pt x="98" y="1316"/>
                  </a:lnTo>
                  <a:lnTo>
                    <a:pt x="97" y="82"/>
                  </a:lnTo>
                  <a:lnTo>
                    <a:pt x="34" y="0"/>
                  </a:lnTo>
                  <a:lnTo>
                    <a:pt x="0" y="358"/>
                  </a:lnTo>
                  <a:lnTo>
                    <a:pt x="13" y="712"/>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3" name="Google Shape;203;p23"/>
            <p:cNvSpPr/>
            <p:nvPr/>
          </p:nvSpPr>
          <p:spPr>
            <a:xfrm>
              <a:off x="5981700" y="4764087"/>
              <a:ext cx="344487" cy="161925"/>
            </a:xfrm>
            <a:custGeom>
              <a:rect b="b" l="l" r="r" t="t"/>
              <a:pathLst>
                <a:path extrusionOk="0" h="205" w="434">
                  <a:moveTo>
                    <a:pt x="67" y="0"/>
                  </a:moveTo>
                  <a:lnTo>
                    <a:pt x="0" y="202"/>
                  </a:lnTo>
                  <a:lnTo>
                    <a:pt x="434" y="205"/>
                  </a:lnTo>
                  <a:lnTo>
                    <a:pt x="365" y="0"/>
                  </a:lnTo>
                  <a:lnTo>
                    <a:pt x="67" y="0"/>
                  </a:lnTo>
                  <a:close/>
                </a:path>
              </a:pathLst>
            </a:custGeom>
            <a:solidFill>
              <a:srgbClr val="1A1A1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4" name="Google Shape;204;p23"/>
            <p:cNvSpPr/>
            <p:nvPr/>
          </p:nvSpPr>
          <p:spPr>
            <a:xfrm>
              <a:off x="6183312" y="2455862"/>
              <a:ext cx="301625" cy="942975"/>
            </a:xfrm>
            <a:custGeom>
              <a:rect b="b" l="l" r="r" t="t"/>
              <a:pathLst>
                <a:path extrusionOk="0" h="1188" w="382">
                  <a:moveTo>
                    <a:pt x="382" y="25"/>
                  </a:moveTo>
                  <a:lnTo>
                    <a:pt x="300" y="348"/>
                  </a:lnTo>
                  <a:lnTo>
                    <a:pt x="302" y="781"/>
                  </a:lnTo>
                  <a:lnTo>
                    <a:pt x="177" y="1188"/>
                  </a:lnTo>
                  <a:lnTo>
                    <a:pt x="133" y="1188"/>
                  </a:lnTo>
                  <a:lnTo>
                    <a:pt x="0" y="994"/>
                  </a:lnTo>
                  <a:lnTo>
                    <a:pt x="135" y="831"/>
                  </a:lnTo>
                  <a:lnTo>
                    <a:pt x="139" y="390"/>
                  </a:lnTo>
                  <a:lnTo>
                    <a:pt x="139" y="388"/>
                  </a:lnTo>
                  <a:lnTo>
                    <a:pt x="141" y="382"/>
                  </a:lnTo>
                  <a:lnTo>
                    <a:pt x="141" y="378"/>
                  </a:lnTo>
                  <a:lnTo>
                    <a:pt x="143" y="374"/>
                  </a:lnTo>
                  <a:lnTo>
                    <a:pt x="143" y="369"/>
                  </a:lnTo>
                  <a:lnTo>
                    <a:pt x="144" y="365"/>
                  </a:lnTo>
                  <a:lnTo>
                    <a:pt x="146" y="357"/>
                  </a:lnTo>
                  <a:lnTo>
                    <a:pt x="146" y="352"/>
                  </a:lnTo>
                  <a:lnTo>
                    <a:pt x="148" y="344"/>
                  </a:lnTo>
                  <a:lnTo>
                    <a:pt x="150" y="336"/>
                  </a:lnTo>
                  <a:lnTo>
                    <a:pt x="152" y="333"/>
                  </a:lnTo>
                  <a:lnTo>
                    <a:pt x="154" y="329"/>
                  </a:lnTo>
                  <a:lnTo>
                    <a:pt x="154" y="325"/>
                  </a:lnTo>
                  <a:lnTo>
                    <a:pt x="156" y="319"/>
                  </a:lnTo>
                  <a:lnTo>
                    <a:pt x="156" y="316"/>
                  </a:lnTo>
                  <a:lnTo>
                    <a:pt x="158" y="312"/>
                  </a:lnTo>
                  <a:lnTo>
                    <a:pt x="158" y="308"/>
                  </a:lnTo>
                  <a:lnTo>
                    <a:pt x="162" y="302"/>
                  </a:lnTo>
                  <a:lnTo>
                    <a:pt x="162" y="296"/>
                  </a:lnTo>
                  <a:lnTo>
                    <a:pt x="163" y="293"/>
                  </a:lnTo>
                  <a:lnTo>
                    <a:pt x="163" y="287"/>
                  </a:lnTo>
                  <a:lnTo>
                    <a:pt x="165" y="283"/>
                  </a:lnTo>
                  <a:lnTo>
                    <a:pt x="167" y="277"/>
                  </a:lnTo>
                  <a:lnTo>
                    <a:pt x="169" y="274"/>
                  </a:lnTo>
                  <a:lnTo>
                    <a:pt x="169" y="268"/>
                  </a:lnTo>
                  <a:lnTo>
                    <a:pt x="171" y="264"/>
                  </a:lnTo>
                  <a:lnTo>
                    <a:pt x="173" y="258"/>
                  </a:lnTo>
                  <a:lnTo>
                    <a:pt x="175" y="255"/>
                  </a:lnTo>
                  <a:lnTo>
                    <a:pt x="177" y="249"/>
                  </a:lnTo>
                  <a:lnTo>
                    <a:pt x="179" y="245"/>
                  </a:lnTo>
                  <a:lnTo>
                    <a:pt x="179" y="239"/>
                  </a:lnTo>
                  <a:lnTo>
                    <a:pt x="181" y="236"/>
                  </a:lnTo>
                  <a:lnTo>
                    <a:pt x="182" y="230"/>
                  </a:lnTo>
                  <a:lnTo>
                    <a:pt x="184" y="226"/>
                  </a:lnTo>
                  <a:lnTo>
                    <a:pt x="186" y="220"/>
                  </a:lnTo>
                  <a:lnTo>
                    <a:pt x="188" y="215"/>
                  </a:lnTo>
                  <a:lnTo>
                    <a:pt x="190" y="211"/>
                  </a:lnTo>
                  <a:lnTo>
                    <a:pt x="192" y="207"/>
                  </a:lnTo>
                  <a:lnTo>
                    <a:pt x="192" y="201"/>
                  </a:lnTo>
                  <a:lnTo>
                    <a:pt x="196" y="198"/>
                  </a:lnTo>
                  <a:lnTo>
                    <a:pt x="198" y="192"/>
                  </a:lnTo>
                  <a:lnTo>
                    <a:pt x="200" y="188"/>
                  </a:lnTo>
                  <a:lnTo>
                    <a:pt x="201" y="184"/>
                  </a:lnTo>
                  <a:lnTo>
                    <a:pt x="203" y="181"/>
                  </a:lnTo>
                  <a:lnTo>
                    <a:pt x="205" y="175"/>
                  </a:lnTo>
                  <a:lnTo>
                    <a:pt x="207" y="171"/>
                  </a:lnTo>
                  <a:lnTo>
                    <a:pt x="209" y="167"/>
                  </a:lnTo>
                  <a:lnTo>
                    <a:pt x="211" y="163"/>
                  </a:lnTo>
                  <a:lnTo>
                    <a:pt x="213" y="160"/>
                  </a:lnTo>
                  <a:lnTo>
                    <a:pt x="217" y="156"/>
                  </a:lnTo>
                  <a:lnTo>
                    <a:pt x="219" y="152"/>
                  </a:lnTo>
                  <a:lnTo>
                    <a:pt x="220" y="148"/>
                  </a:lnTo>
                  <a:lnTo>
                    <a:pt x="222" y="144"/>
                  </a:lnTo>
                  <a:lnTo>
                    <a:pt x="224" y="141"/>
                  </a:lnTo>
                  <a:lnTo>
                    <a:pt x="228" y="133"/>
                  </a:lnTo>
                  <a:lnTo>
                    <a:pt x="234" y="127"/>
                  </a:lnTo>
                  <a:lnTo>
                    <a:pt x="238" y="120"/>
                  </a:lnTo>
                  <a:lnTo>
                    <a:pt x="241" y="114"/>
                  </a:lnTo>
                  <a:lnTo>
                    <a:pt x="245" y="108"/>
                  </a:lnTo>
                  <a:lnTo>
                    <a:pt x="251" y="103"/>
                  </a:lnTo>
                  <a:lnTo>
                    <a:pt x="255" y="95"/>
                  </a:lnTo>
                  <a:lnTo>
                    <a:pt x="258" y="89"/>
                  </a:lnTo>
                  <a:lnTo>
                    <a:pt x="262" y="84"/>
                  </a:lnTo>
                  <a:lnTo>
                    <a:pt x="268" y="78"/>
                  </a:lnTo>
                  <a:lnTo>
                    <a:pt x="270" y="72"/>
                  </a:lnTo>
                  <a:lnTo>
                    <a:pt x="276" y="68"/>
                  </a:lnTo>
                  <a:lnTo>
                    <a:pt x="279" y="65"/>
                  </a:lnTo>
                  <a:lnTo>
                    <a:pt x="283" y="61"/>
                  </a:lnTo>
                  <a:lnTo>
                    <a:pt x="285" y="55"/>
                  </a:lnTo>
                  <a:lnTo>
                    <a:pt x="289" y="51"/>
                  </a:lnTo>
                  <a:lnTo>
                    <a:pt x="293" y="47"/>
                  </a:lnTo>
                  <a:lnTo>
                    <a:pt x="296" y="44"/>
                  </a:lnTo>
                  <a:lnTo>
                    <a:pt x="302" y="38"/>
                  </a:lnTo>
                  <a:lnTo>
                    <a:pt x="306" y="34"/>
                  </a:lnTo>
                  <a:lnTo>
                    <a:pt x="310" y="28"/>
                  </a:lnTo>
                  <a:lnTo>
                    <a:pt x="314" y="27"/>
                  </a:lnTo>
                  <a:lnTo>
                    <a:pt x="314" y="25"/>
                  </a:lnTo>
                  <a:lnTo>
                    <a:pt x="315" y="25"/>
                  </a:lnTo>
                  <a:lnTo>
                    <a:pt x="367" y="0"/>
                  </a:lnTo>
                  <a:lnTo>
                    <a:pt x="382" y="25"/>
                  </a:lnTo>
                  <a:close/>
                </a:path>
              </a:pathLst>
            </a:custGeom>
            <a:solidFill>
              <a:srgbClr val="96ABB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5" name="Google Shape;205;p23"/>
            <p:cNvSpPr/>
            <p:nvPr/>
          </p:nvSpPr>
          <p:spPr>
            <a:xfrm>
              <a:off x="6335712" y="4378325"/>
              <a:ext cx="403225" cy="342900"/>
            </a:xfrm>
            <a:custGeom>
              <a:rect b="b" l="l" r="r" t="t"/>
              <a:pathLst>
                <a:path extrusionOk="0" h="432" w="507">
                  <a:moveTo>
                    <a:pt x="0" y="287"/>
                  </a:moveTo>
                  <a:lnTo>
                    <a:pt x="30" y="430"/>
                  </a:lnTo>
                  <a:lnTo>
                    <a:pt x="194" y="430"/>
                  </a:lnTo>
                  <a:lnTo>
                    <a:pt x="199" y="341"/>
                  </a:lnTo>
                  <a:lnTo>
                    <a:pt x="311" y="341"/>
                  </a:lnTo>
                  <a:lnTo>
                    <a:pt x="311" y="432"/>
                  </a:lnTo>
                  <a:lnTo>
                    <a:pt x="482" y="432"/>
                  </a:lnTo>
                  <a:lnTo>
                    <a:pt x="507" y="304"/>
                  </a:lnTo>
                  <a:lnTo>
                    <a:pt x="279" y="0"/>
                  </a:lnTo>
                  <a:lnTo>
                    <a:pt x="234" y="2"/>
                  </a:lnTo>
                  <a:lnTo>
                    <a:pt x="0" y="28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6" name="Google Shape;206;p23"/>
            <p:cNvSpPr/>
            <p:nvPr/>
          </p:nvSpPr>
          <p:spPr>
            <a:xfrm>
              <a:off x="5781675" y="3436937"/>
              <a:ext cx="598487" cy="985837"/>
            </a:xfrm>
            <a:custGeom>
              <a:rect b="b" l="l" r="r" t="t"/>
              <a:pathLst>
                <a:path extrusionOk="0" h="1241" w="754">
                  <a:moveTo>
                    <a:pt x="0" y="1099"/>
                  </a:moveTo>
                  <a:lnTo>
                    <a:pt x="237" y="1188"/>
                  </a:lnTo>
                  <a:lnTo>
                    <a:pt x="509" y="1241"/>
                  </a:lnTo>
                  <a:lnTo>
                    <a:pt x="710" y="1190"/>
                  </a:lnTo>
                  <a:lnTo>
                    <a:pt x="754" y="0"/>
                  </a:lnTo>
                  <a:lnTo>
                    <a:pt x="456" y="715"/>
                  </a:lnTo>
                  <a:lnTo>
                    <a:pt x="0" y="1099"/>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7" name="Google Shape;207;p23"/>
            <p:cNvSpPr/>
            <p:nvPr/>
          </p:nvSpPr>
          <p:spPr>
            <a:xfrm>
              <a:off x="6591300" y="2455862"/>
              <a:ext cx="206375" cy="942975"/>
            </a:xfrm>
            <a:custGeom>
              <a:rect b="b" l="l" r="r" t="t"/>
              <a:pathLst>
                <a:path extrusionOk="0" h="1188" w="260">
                  <a:moveTo>
                    <a:pt x="13" y="0"/>
                  </a:moveTo>
                  <a:lnTo>
                    <a:pt x="68" y="25"/>
                  </a:lnTo>
                  <a:lnTo>
                    <a:pt x="70" y="27"/>
                  </a:lnTo>
                  <a:lnTo>
                    <a:pt x="74" y="30"/>
                  </a:lnTo>
                  <a:lnTo>
                    <a:pt x="78" y="34"/>
                  </a:lnTo>
                  <a:lnTo>
                    <a:pt x="82" y="38"/>
                  </a:lnTo>
                  <a:lnTo>
                    <a:pt x="87" y="44"/>
                  </a:lnTo>
                  <a:lnTo>
                    <a:pt x="93" y="51"/>
                  </a:lnTo>
                  <a:lnTo>
                    <a:pt x="95" y="53"/>
                  </a:lnTo>
                  <a:lnTo>
                    <a:pt x="99" y="57"/>
                  </a:lnTo>
                  <a:lnTo>
                    <a:pt x="101" y="61"/>
                  </a:lnTo>
                  <a:lnTo>
                    <a:pt x="104" y="65"/>
                  </a:lnTo>
                  <a:lnTo>
                    <a:pt x="108" y="68"/>
                  </a:lnTo>
                  <a:lnTo>
                    <a:pt x="112" y="72"/>
                  </a:lnTo>
                  <a:lnTo>
                    <a:pt x="114" y="76"/>
                  </a:lnTo>
                  <a:lnTo>
                    <a:pt x="120" y="82"/>
                  </a:lnTo>
                  <a:lnTo>
                    <a:pt x="122" y="85"/>
                  </a:lnTo>
                  <a:lnTo>
                    <a:pt x="125" y="91"/>
                  </a:lnTo>
                  <a:lnTo>
                    <a:pt x="129" y="95"/>
                  </a:lnTo>
                  <a:lnTo>
                    <a:pt x="133" y="101"/>
                  </a:lnTo>
                  <a:lnTo>
                    <a:pt x="139" y="106"/>
                  </a:lnTo>
                  <a:lnTo>
                    <a:pt x="142" y="112"/>
                  </a:lnTo>
                  <a:lnTo>
                    <a:pt x="146" y="118"/>
                  </a:lnTo>
                  <a:lnTo>
                    <a:pt x="150" y="123"/>
                  </a:lnTo>
                  <a:lnTo>
                    <a:pt x="154" y="129"/>
                  </a:lnTo>
                  <a:lnTo>
                    <a:pt x="158" y="135"/>
                  </a:lnTo>
                  <a:lnTo>
                    <a:pt x="161" y="142"/>
                  </a:lnTo>
                  <a:lnTo>
                    <a:pt x="167" y="148"/>
                  </a:lnTo>
                  <a:lnTo>
                    <a:pt x="171" y="156"/>
                  </a:lnTo>
                  <a:lnTo>
                    <a:pt x="175" y="161"/>
                  </a:lnTo>
                  <a:lnTo>
                    <a:pt x="179" y="167"/>
                  </a:lnTo>
                  <a:lnTo>
                    <a:pt x="182" y="175"/>
                  </a:lnTo>
                  <a:lnTo>
                    <a:pt x="186" y="182"/>
                  </a:lnTo>
                  <a:lnTo>
                    <a:pt x="190" y="190"/>
                  </a:lnTo>
                  <a:lnTo>
                    <a:pt x="194" y="198"/>
                  </a:lnTo>
                  <a:lnTo>
                    <a:pt x="198" y="205"/>
                  </a:lnTo>
                  <a:lnTo>
                    <a:pt x="201" y="213"/>
                  </a:lnTo>
                  <a:lnTo>
                    <a:pt x="205" y="220"/>
                  </a:lnTo>
                  <a:lnTo>
                    <a:pt x="211" y="230"/>
                  </a:lnTo>
                  <a:lnTo>
                    <a:pt x="215" y="238"/>
                  </a:lnTo>
                  <a:lnTo>
                    <a:pt x="217" y="245"/>
                  </a:lnTo>
                  <a:lnTo>
                    <a:pt x="220" y="255"/>
                  </a:lnTo>
                  <a:lnTo>
                    <a:pt x="224" y="262"/>
                  </a:lnTo>
                  <a:lnTo>
                    <a:pt x="228" y="272"/>
                  </a:lnTo>
                  <a:lnTo>
                    <a:pt x="232" y="279"/>
                  </a:lnTo>
                  <a:lnTo>
                    <a:pt x="234" y="289"/>
                  </a:lnTo>
                  <a:lnTo>
                    <a:pt x="237" y="296"/>
                  </a:lnTo>
                  <a:lnTo>
                    <a:pt x="241" y="308"/>
                  </a:lnTo>
                  <a:lnTo>
                    <a:pt x="243" y="316"/>
                  </a:lnTo>
                  <a:lnTo>
                    <a:pt x="245" y="325"/>
                  </a:lnTo>
                  <a:lnTo>
                    <a:pt x="249" y="335"/>
                  </a:lnTo>
                  <a:lnTo>
                    <a:pt x="251" y="344"/>
                  </a:lnTo>
                  <a:lnTo>
                    <a:pt x="253" y="354"/>
                  </a:lnTo>
                  <a:lnTo>
                    <a:pt x="255" y="365"/>
                  </a:lnTo>
                  <a:lnTo>
                    <a:pt x="258" y="374"/>
                  </a:lnTo>
                  <a:lnTo>
                    <a:pt x="260" y="384"/>
                  </a:lnTo>
                  <a:lnTo>
                    <a:pt x="253" y="1184"/>
                  </a:lnTo>
                  <a:lnTo>
                    <a:pt x="222" y="1188"/>
                  </a:lnTo>
                  <a:lnTo>
                    <a:pt x="82" y="863"/>
                  </a:lnTo>
                  <a:lnTo>
                    <a:pt x="0" y="25"/>
                  </a:lnTo>
                  <a:lnTo>
                    <a:pt x="13" y="0"/>
                  </a:lnTo>
                  <a:close/>
                </a:path>
              </a:pathLst>
            </a:custGeom>
            <a:solidFill>
              <a:srgbClr val="2E4F6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8" name="Google Shape;208;p23"/>
            <p:cNvSpPr/>
            <p:nvPr/>
          </p:nvSpPr>
          <p:spPr>
            <a:xfrm>
              <a:off x="6413500" y="3344862"/>
              <a:ext cx="112712" cy="1033462"/>
            </a:xfrm>
            <a:custGeom>
              <a:rect b="b" l="l" r="r" t="t"/>
              <a:pathLst>
                <a:path extrusionOk="0" h="1302" w="142">
                  <a:moveTo>
                    <a:pt x="110" y="0"/>
                  </a:moveTo>
                  <a:lnTo>
                    <a:pt x="137" y="68"/>
                  </a:lnTo>
                  <a:lnTo>
                    <a:pt x="142" y="1302"/>
                  </a:lnTo>
                  <a:lnTo>
                    <a:pt x="55" y="1302"/>
                  </a:lnTo>
                  <a:lnTo>
                    <a:pt x="0" y="175"/>
                  </a:lnTo>
                  <a:lnTo>
                    <a:pt x="11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09" name="Google Shape;209;p23"/>
            <p:cNvSpPr/>
            <p:nvPr/>
          </p:nvSpPr>
          <p:spPr>
            <a:xfrm>
              <a:off x="6394450" y="2928937"/>
              <a:ext cx="188912" cy="428625"/>
            </a:xfrm>
            <a:custGeom>
              <a:rect b="b" l="l" r="r" t="t"/>
              <a:pathLst>
                <a:path extrusionOk="0" h="540" w="237">
                  <a:moveTo>
                    <a:pt x="237" y="129"/>
                  </a:moveTo>
                  <a:lnTo>
                    <a:pt x="165" y="540"/>
                  </a:lnTo>
                  <a:lnTo>
                    <a:pt x="165" y="538"/>
                  </a:lnTo>
                  <a:lnTo>
                    <a:pt x="163" y="538"/>
                  </a:lnTo>
                  <a:lnTo>
                    <a:pt x="163" y="534"/>
                  </a:lnTo>
                  <a:lnTo>
                    <a:pt x="161" y="530"/>
                  </a:lnTo>
                  <a:lnTo>
                    <a:pt x="158" y="525"/>
                  </a:lnTo>
                  <a:lnTo>
                    <a:pt x="156" y="519"/>
                  </a:lnTo>
                  <a:lnTo>
                    <a:pt x="154" y="511"/>
                  </a:lnTo>
                  <a:lnTo>
                    <a:pt x="150" y="506"/>
                  </a:lnTo>
                  <a:lnTo>
                    <a:pt x="148" y="500"/>
                  </a:lnTo>
                  <a:lnTo>
                    <a:pt x="146" y="496"/>
                  </a:lnTo>
                  <a:lnTo>
                    <a:pt x="144" y="492"/>
                  </a:lnTo>
                  <a:lnTo>
                    <a:pt x="142" y="489"/>
                  </a:lnTo>
                  <a:lnTo>
                    <a:pt x="139" y="483"/>
                  </a:lnTo>
                  <a:lnTo>
                    <a:pt x="137" y="477"/>
                  </a:lnTo>
                  <a:lnTo>
                    <a:pt x="135" y="473"/>
                  </a:lnTo>
                  <a:lnTo>
                    <a:pt x="133" y="468"/>
                  </a:lnTo>
                  <a:lnTo>
                    <a:pt x="131" y="462"/>
                  </a:lnTo>
                  <a:lnTo>
                    <a:pt x="127" y="458"/>
                  </a:lnTo>
                  <a:lnTo>
                    <a:pt x="125" y="452"/>
                  </a:lnTo>
                  <a:lnTo>
                    <a:pt x="123" y="447"/>
                  </a:lnTo>
                  <a:lnTo>
                    <a:pt x="120" y="441"/>
                  </a:lnTo>
                  <a:lnTo>
                    <a:pt x="118" y="435"/>
                  </a:lnTo>
                  <a:lnTo>
                    <a:pt x="114" y="430"/>
                  </a:lnTo>
                  <a:lnTo>
                    <a:pt x="112" y="426"/>
                  </a:lnTo>
                  <a:lnTo>
                    <a:pt x="108" y="418"/>
                  </a:lnTo>
                  <a:lnTo>
                    <a:pt x="104" y="412"/>
                  </a:lnTo>
                  <a:lnTo>
                    <a:pt x="101" y="407"/>
                  </a:lnTo>
                  <a:lnTo>
                    <a:pt x="99" y="401"/>
                  </a:lnTo>
                  <a:lnTo>
                    <a:pt x="95" y="395"/>
                  </a:lnTo>
                  <a:lnTo>
                    <a:pt x="91" y="390"/>
                  </a:lnTo>
                  <a:lnTo>
                    <a:pt x="89" y="384"/>
                  </a:lnTo>
                  <a:lnTo>
                    <a:pt x="85" y="378"/>
                  </a:lnTo>
                  <a:lnTo>
                    <a:pt x="82" y="373"/>
                  </a:lnTo>
                  <a:lnTo>
                    <a:pt x="78" y="367"/>
                  </a:lnTo>
                  <a:lnTo>
                    <a:pt x="74" y="361"/>
                  </a:lnTo>
                  <a:lnTo>
                    <a:pt x="72" y="355"/>
                  </a:lnTo>
                  <a:lnTo>
                    <a:pt x="68" y="350"/>
                  </a:lnTo>
                  <a:lnTo>
                    <a:pt x="65" y="346"/>
                  </a:lnTo>
                  <a:lnTo>
                    <a:pt x="61" y="340"/>
                  </a:lnTo>
                  <a:lnTo>
                    <a:pt x="59" y="335"/>
                  </a:lnTo>
                  <a:lnTo>
                    <a:pt x="53" y="329"/>
                  </a:lnTo>
                  <a:lnTo>
                    <a:pt x="51" y="323"/>
                  </a:lnTo>
                  <a:lnTo>
                    <a:pt x="46" y="317"/>
                  </a:lnTo>
                  <a:lnTo>
                    <a:pt x="44" y="314"/>
                  </a:lnTo>
                  <a:lnTo>
                    <a:pt x="40" y="308"/>
                  </a:lnTo>
                  <a:lnTo>
                    <a:pt x="36" y="304"/>
                  </a:lnTo>
                  <a:lnTo>
                    <a:pt x="32" y="300"/>
                  </a:lnTo>
                  <a:lnTo>
                    <a:pt x="28" y="297"/>
                  </a:lnTo>
                  <a:lnTo>
                    <a:pt x="25" y="293"/>
                  </a:lnTo>
                  <a:lnTo>
                    <a:pt x="21" y="289"/>
                  </a:lnTo>
                  <a:lnTo>
                    <a:pt x="17" y="283"/>
                  </a:lnTo>
                  <a:lnTo>
                    <a:pt x="13" y="281"/>
                  </a:lnTo>
                  <a:lnTo>
                    <a:pt x="8" y="274"/>
                  </a:lnTo>
                  <a:lnTo>
                    <a:pt x="0" y="270"/>
                  </a:lnTo>
                  <a:lnTo>
                    <a:pt x="0" y="268"/>
                  </a:lnTo>
                  <a:lnTo>
                    <a:pt x="0" y="266"/>
                  </a:lnTo>
                  <a:lnTo>
                    <a:pt x="2" y="262"/>
                  </a:lnTo>
                  <a:lnTo>
                    <a:pt x="4" y="258"/>
                  </a:lnTo>
                  <a:lnTo>
                    <a:pt x="4" y="253"/>
                  </a:lnTo>
                  <a:lnTo>
                    <a:pt x="8" y="245"/>
                  </a:lnTo>
                  <a:lnTo>
                    <a:pt x="8" y="241"/>
                  </a:lnTo>
                  <a:lnTo>
                    <a:pt x="9" y="238"/>
                  </a:lnTo>
                  <a:lnTo>
                    <a:pt x="11" y="234"/>
                  </a:lnTo>
                  <a:lnTo>
                    <a:pt x="13" y="230"/>
                  </a:lnTo>
                  <a:lnTo>
                    <a:pt x="13" y="226"/>
                  </a:lnTo>
                  <a:lnTo>
                    <a:pt x="15" y="220"/>
                  </a:lnTo>
                  <a:lnTo>
                    <a:pt x="17" y="217"/>
                  </a:lnTo>
                  <a:lnTo>
                    <a:pt x="19" y="211"/>
                  </a:lnTo>
                  <a:lnTo>
                    <a:pt x="21" y="205"/>
                  </a:lnTo>
                  <a:lnTo>
                    <a:pt x="23" y="200"/>
                  </a:lnTo>
                  <a:lnTo>
                    <a:pt x="25" y="194"/>
                  </a:lnTo>
                  <a:lnTo>
                    <a:pt x="27" y="190"/>
                  </a:lnTo>
                  <a:lnTo>
                    <a:pt x="28" y="184"/>
                  </a:lnTo>
                  <a:lnTo>
                    <a:pt x="32" y="179"/>
                  </a:lnTo>
                  <a:lnTo>
                    <a:pt x="34" y="171"/>
                  </a:lnTo>
                  <a:lnTo>
                    <a:pt x="36" y="165"/>
                  </a:lnTo>
                  <a:lnTo>
                    <a:pt x="38" y="160"/>
                  </a:lnTo>
                  <a:lnTo>
                    <a:pt x="42" y="154"/>
                  </a:lnTo>
                  <a:lnTo>
                    <a:pt x="44" y="148"/>
                  </a:lnTo>
                  <a:lnTo>
                    <a:pt x="46" y="143"/>
                  </a:lnTo>
                  <a:lnTo>
                    <a:pt x="49" y="137"/>
                  </a:lnTo>
                  <a:lnTo>
                    <a:pt x="51" y="131"/>
                  </a:lnTo>
                  <a:lnTo>
                    <a:pt x="53" y="125"/>
                  </a:lnTo>
                  <a:lnTo>
                    <a:pt x="57" y="120"/>
                  </a:lnTo>
                  <a:lnTo>
                    <a:pt x="59" y="114"/>
                  </a:lnTo>
                  <a:lnTo>
                    <a:pt x="61" y="108"/>
                  </a:lnTo>
                  <a:lnTo>
                    <a:pt x="63" y="104"/>
                  </a:lnTo>
                  <a:lnTo>
                    <a:pt x="66" y="101"/>
                  </a:lnTo>
                  <a:lnTo>
                    <a:pt x="68" y="97"/>
                  </a:lnTo>
                  <a:lnTo>
                    <a:pt x="70" y="93"/>
                  </a:lnTo>
                  <a:lnTo>
                    <a:pt x="72" y="89"/>
                  </a:lnTo>
                  <a:lnTo>
                    <a:pt x="76" y="85"/>
                  </a:lnTo>
                  <a:lnTo>
                    <a:pt x="80" y="80"/>
                  </a:lnTo>
                  <a:lnTo>
                    <a:pt x="84" y="74"/>
                  </a:lnTo>
                  <a:lnTo>
                    <a:pt x="87" y="66"/>
                  </a:lnTo>
                  <a:lnTo>
                    <a:pt x="91" y="63"/>
                  </a:lnTo>
                  <a:lnTo>
                    <a:pt x="95" y="59"/>
                  </a:lnTo>
                  <a:lnTo>
                    <a:pt x="99" y="57"/>
                  </a:lnTo>
                  <a:lnTo>
                    <a:pt x="101" y="53"/>
                  </a:lnTo>
                  <a:lnTo>
                    <a:pt x="104" y="51"/>
                  </a:lnTo>
                  <a:lnTo>
                    <a:pt x="165" y="0"/>
                  </a:lnTo>
                  <a:lnTo>
                    <a:pt x="180" y="72"/>
                  </a:lnTo>
                  <a:lnTo>
                    <a:pt x="237" y="129"/>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0" name="Google Shape;210;p23"/>
            <p:cNvSpPr/>
            <p:nvPr/>
          </p:nvSpPr>
          <p:spPr>
            <a:xfrm>
              <a:off x="6813550" y="2830512"/>
              <a:ext cx="268287" cy="566737"/>
            </a:xfrm>
            <a:custGeom>
              <a:rect b="b" l="l" r="r" t="t"/>
              <a:pathLst>
                <a:path extrusionOk="0" h="715" w="338">
                  <a:moveTo>
                    <a:pt x="0" y="538"/>
                  </a:moveTo>
                  <a:lnTo>
                    <a:pt x="78" y="713"/>
                  </a:lnTo>
                  <a:lnTo>
                    <a:pt x="338" y="715"/>
                  </a:lnTo>
                  <a:lnTo>
                    <a:pt x="338" y="343"/>
                  </a:lnTo>
                  <a:lnTo>
                    <a:pt x="221" y="2"/>
                  </a:lnTo>
                  <a:lnTo>
                    <a:pt x="158" y="0"/>
                  </a:lnTo>
                  <a:lnTo>
                    <a:pt x="40" y="310"/>
                  </a:lnTo>
                  <a:lnTo>
                    <a:pt x="0" y="538"/>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1" name="Google Shape;211;p23"/>
            <p:cNvSpPr/>
            <p:nvPr/>
          </p:nvSpPr>
          <p:spPr>
            <a:xfrm>
              <a:off x="6791325" y="2832100"/>
              <a:ext cx="147637" cy="563562"/>
            </a:xfrm>
            <a:custGeom>
              <a:rect b="b" l="l" r="r" t="t"/>
              <a:pathLst>
                <a:path extrusionOk="0" h="711" w="186">
                  <a:moveTo>
                    <a:pt x="0" y="711"/>
                  </a:moveTo>
                  <a:lnTo>
                    <a:pt x="104" y="711"/>
                  </a:lnTo>
                  <a:lnTo>
                    <a:pt x="106" y="358"/>
                  </a:lnTo>
                  <a:lnTo>
                    <a:pt x="186" y="0"/>
                  </a:lnTo>
                  <a:lnTo>
                    <a:pt x="131" y="4"/>
                  </a:lnTo>
                  <a:lnTo>
                    <a:pt x="3" y="356"/>
                  </a:lnTo>
                  <a:lnTo>
                    <a:pt x="0" y="711"/>
                  </a:lnTo>
                  <a:close/>
                </a:path>
              </a:pathLst>
            </a:custGeom>
            <a:solidFill>
              <a:srgbClr val="E6E6E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2" name="Google Shape;212;p23"/>
            <p:cNvSpPr/>
            <p:nvPr/>
          </p:nvSpPr>
          <p:spPr>
            <a:xfrm>
              <a:off x="6502400" y="2449512"/>
              <a:ext cx="184150" cy="676275"/>
            </a:xfrm>
            <a:custGeom>
              <a:rect b="b" l="l" r="r" t="t"/>
              <a:pathLst>
                <a:path extrusionOk="0" h="852" w="232">
                  <a:moveTo>
                    <a:pt x="0" y="223"/>
                  </a:moveTo>
                  <a:lnTo>
                    <a:pt x="44" y="33"/>
                  </a:lnTo>
                  <a:lnTo>
                    <a:pt x="64" y="0"/>
                  </a:lnTo>
                  <a:lnTo>
                    <a:pt x="114" y="33"/>
                  </a:lnTo>
                  <a:lnTo>
                    <a:pt x="118" y="36"/>
                  </a:lnTo>
                  <a:lnTo>
                    <a:pt x="120" y="38"/>
                  </a:lnTo>
                  <a:lnTo>
                    <a:pt x="121" y="44"/>
                  </a:lnTo>
                  <a:lnTo>
                    <a:pt x="123" y="48"/>
                  </a:lnTo>
                  <a:lnTo>
                    <a:pt x="127" y="54"/>
                  </a:lnTo>
                  <a:lnTo>
                    <a:pt x="129" y="59"/>
                  </a:lnTo>
                  <a:lnTo>
                    <a:pt x="133" y="65"/>
                  </a:lnTo>
                  <a:lnTo>
                    <a:pt x="135" y="69"/>
                  </a:lnTo>
                  <a:lnTo>
                    <a:pt x="137" y="73"/>
                  </a:lnTo>
                  <a:lnTo>
                    <a:pt x="139" y="76"/>
                  </a:lnTo>
                  <a:lnTo>
                    <a:pt x="142" y="80"/>
                  </a:lnTo>
                  <a:lnTo>
                    <a:pt x="144" y="84"/>
                  </a:lnTo>
                  <a:lnTo>
                    <a:pt x="146" y="88"/>
                  </a:lnTo>
                  <a:lnTo>
                    <a:pt x="148" y="92"/>
                  </a:lnTo>
                  <a:lnTo>
                    <a:pt x="150" y="97"/>
                  </a:lnTo>
                  <a:lnTo>
                    <a:pt x="152" y="101"/>
                  </a:lnTo>
                  <a:lnTo>
                    <a:pt x="154" y="107"/>
                  </a:lnTo>
                  <a:lnTo>
                    <a:pt x="158" y="111"/>
                  </a:lnTo>
                  <a:lnTo>
                    <a:pt x="159" y="118"/>
                  </a:lnTo>
                  <a:lnTo>
                    <a:pt x="161" y="122"/>
                  </a:lnTo>
                  <a:lnTo>
                    <a:pt x="163" y="128"/>
                  </a:lnTo>
                  <a:lnTo>
                    <a:pt x="165" y="133"/>
                  </a:lnTo>
                  <a:lnTo>
                    <a:pt x="169" y="139"/>
                  </a:lnTo>
                  <a:lnTo>
                    <a:pt x="171" y="145"/>
                  </a:lnTo>
                  <a:lnTo>
                    <a:pt x="173" y="150"/>
                  </a:lnTo>
                  <a:lnTo>
                    <a:pt x="175" y="158"/>
                  </a:lnTo>
                  <a:lnTo>
                    <a:pt x="178" y="166"/>
                  </a:lnTo>
                  <a:lnTo>
                    <a:pt x="180" y="171"/>
                  </a:lnTo>
                  <a:lnTo>
                    <a:pt x="182" y="177"/>
                  </a:lnTo>
                  <a:lnTo>
                    <a:pt x="184" y="185"/>
                  </a:lnTo>
                  <a:lnTo>
                    <a:pt x="186" y="192"/>
                  </a:lnTo>
                  <a:lnTo>
                    <a:pt x="188" y="198"/>
                  </a:lnTo>
                  <a:lnTo>
                    <a:pt x="192" y="206"/>
                  </a:lnTo>
                  <a:lnTo>
                    <a:pt x="194" y="215"/>
                  </a:lnTo>
                  <a:lnTo>
                    <a:pt x="196" y="223"/>
                  </a:lnTo>
                  <a:lnTo>
                    <a:pt x="199" y="230"/>
                  </a:lnTo>
                  <a:lnTo>
                    <a:pt x="201" y="238"/>
                  </a:lnTo>
                  <a:lnTo>
                    <a:pt x="203" y="246"/>
                  </a:lnTo>
                  <a:lnTo>
                    <a:pt x="205" y="255"/>
                  </a:lnTo>
                  <a:lnTo>
                    <a:pt x="207" y="263"/>
                  </a:lnTo>
                  <a:lnTo>
                    <a:pt x="209" y="272"/>
                  </a:lnTo>
                  <a:lnTo>
                    <a:pt x="211" y="280"/>
                  </a:lnTo>
                  <a:lnTo>
                    <a:pt x="213" y="289"/>
                  </a:lnTo>
                  <a:lnTo>
                    <a:pt x="215" y="299"/>
                  </a:lnTo>
                  <a:lnTo>
                    <a:pt x="216" y="308"/>
                  </a:lnTo>
                  <a:lnTo>
                    <a:pt x="218" y="318"/>
                  </a:lnTo>
                  <a:lnTo>
                    <a:pt x="220" y="327"/>
                  </a:lnTo>
                  <a:lnTo>
                    <a:pt x="222" y="337"/>
                  </a:lnTo>
                  <a:lnTo>
                    <a:pt x="222" y="348"/>
                  </a:lnTo>
                  <a:lnTo>
                    <a:pt x="224" y="358"/>
                  </a:lnTo>
                  <a:lnTo>
                    <a:pt x="226" y="367"/>
                  </a:lnTo>
                  <a:lnTo>
                    <a:pt x="232" y="852"/>
                  </a:lnTo>
                  <a:lnTo>
                    <a:pt x="230" y="850"/>
                  </a:lnTo>
                  <a:lnTo>
                    <a:pt x="230" y="848"/>
                  </a:lnTo>
                  <a:lnTo>
                    <a:pt x="228" y="846"/>
                  </a:lnTo>
                  <a:lnTo>
                    <a:pt x="226" y="843"/>
                  </a:lnTo>
                  <a:lnTo>
                    <a:pt x="222" y="837"/>
                  </a:lnTo>
                  <a:lnTo>
                    <a:pt x="220" y="831"/>
                  </a:lnTo>
                  <a:lnTo>
                    <a:pt x="216" y="824"/>
                  </a:lnTo>
                  <a:lnTo>
                    <a:pt x="213" y="818"/>
                  </a:lnTo>
                  <a:lnTo>
                    <a:pt x="211" y="812"/>
                  </a:lnTo>
                  <a:lnTo>
                    <a:pt x="209" y="808"/>
                  </a:lnTo>
                  <a:lnTo>
                    <a:pt x="205" y="805"/>
                  </a:lnTo>
                  <a:lnTo>
                    <a:pt x="203" y="799"/>
                  </a:lnTo>
                  <a:lnTo>
                    <a:pt x="201" y="795"/>
                  </a:lnTo>
                  <a:lnTo>
                    <a:pt x="197" y="789"/>
                  </a:lnTo>
                  <a:lnTo>
                    <a:pt x="196" y="786"/>
                  </a:lnTo>
                  <a:lnTo>
                    <a:pt x="194" y="780"/>
                  </a:lnTo>
                  <a:lnTo>
                    <a:pt x="190" y="774"/>
                  </a:lnTo>
                  <a:lnTo>
                    <a:pt x="186" y="768"/>
                  </a:lnTo>
                  <a:lnTo>
                    <a:pt x="184" y="763"/>
                  </a:lnTo>
                  <a:lnTo>
                    <a:pt x="180" y="759"/>
                  </a:lnTo>
                  <a:lnTo>
                    <a:pt x="177" y="751"/>
                  </a:lnTo>
                  <a:lnTo>
                    <a:pt x="175" y="746"/>
                  </a:lnTo>
                  <a:lnTo>
                    <a:pt x="171" y="742"/>
                  </a:lnTo>
                  <a:lnTo>
                    <a:pt x="169" y="736"/>
                  </a:lnTo>
                  <a:lnTo>
                    <a:pt x="165" y="728"/>
                  </a:lnTo>
                  <a:lnTo>
                    <a:pt x="161" y="723"/>
                  </a:lnTo>
                  <a:lnTo>
                    <a:pt x="158" y="717"/>
                  </a:lnTo>
                  <a:lnTo>
                    <a:pt x="154" y="711"/>
                  </a:lnTo>
                  <a:lnTo>
                    <a:pt x="150" y="704"/>
                  </a:lnTo>
                  <a:lnTo>
                    <a:pt x="146" y="698"/>
                  </a:lnTo>
                  <a:lnTo>
                    <a:pt x="142" y="692"/>
                  </a:lnTo>
                  <a:lnTo>
                    <a:pt x="139" y="687"/>
                  </a:lnTo>
                  <a:lnTo>
                    <a:pt x="135" y="681"/>
                  </a:lnTo>
                  <a:lnTo>
                    <a:pt x="131" y="673"/>
                  </a:lnTo>
                  <a:lnTo>
                    <a:pt x="127" y="668"/>
                  </a:lnTo>
                  <a:lnTo>
                    <a:pt x="123" y="662"/>
                  </a:lnTo>
                  <a:lnTo>
                    <a:pt x="120" y="656"/>
                  </a:lnTo>
                  <a:lnTo>
                    <a:pt x="116" y="651"/>
                  </a:lnTo>
                  <a:lnTo>
                    <a:pt x="112" y="645"/>
                  </a:lnTo>
                  <a:lnTo>
                    <a:pt x="108" y="639"/>
                  </a:lnTo>
                  <a:lnTo>
                    <a:pt x="104" y="633"/>
                  </a:lnTo>
                  <a:lnTo>
                    <a:pt x="101" y="628"/>
                  </a:lnTo>
                  <a:lnTo>
                    <a:pt x="95" y="622"/>
                  </a:lnTo>
                  <a:lnTo>
                    <a:pt x="91" y="616"/>
                  </a:lnTo>
                  <a:lnTo>
                    <a:pt x="87" y="611"/>
                  </a:lnTo>
                  <a:lnTo>
                    <a:pt x="83" y="605"/>
                  </a:lnTo>
                  <a:lnTo>
                    <a:pt x="80" y="599"/>
                  </a:lnTo>
                  <a:lnTo>
                    <a:pt x="76" y="595"/>
                  </a:lnTo>
                  <a:lnTo>
                    <a:pt x="72" y="590"/>
                  </a:lnTo>
                  <a:lnTo>
                    <a:pt x="68" y="586"/>
                  </a:lnTo>
                  <a:lnTo>
                    <a:pt x="63" y="582"/>
                  </a:lnTo>
                  <a:lnTo>
                    <a:pt x="59" y="576"/>
                  </a:lnTo>
                  <a:lnTo>
                    <a:pt x="55" y="573"/>
                  </a:lnTo>
                  <a:lnTo>
                    <a:pt x="51" y="569"/>
                  </a:lnTo>
                  <a:lnTo>
                    <a:pt x="47" y="565"/>
                  </a:lnTo>
                  <a:lnTo>
                    <a:pt x="44" y="561"/>
                  </a:lnTo>
                  <a:lnTo>
                    <a:pt x="0" y="223"/>
                  </a:lnTo>
                  <a:close/>
                </a:path>
              </a:pathLst>
            </a:custGeom>
            <a:solidFill>
              <a:srgbClr val="4A697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3" name="Google Shape;213;p23"/>
            <p:cNvSpPr/>
            <p:nvPr/>
          </p:nvSpPr>
          <p:spPr>
            <a:xfrm>
              <a:off x="6419850" y="2455862"/>
              <a:ext cx="117475" cy="619125"/>
            </a:xfrm>
            <a:custGeom>
              <a:rect b="b" l="l" r="r" t="t"/>
              <a:pathLst>
                <a:path extrusionOk="0" h="779" w="149">
                  <a:moveTo>
                    <a:pt x="130" y="0"/>
                  </a:moveTo>
                  <a:lnTo>
                    <a:pt x="84" y="25"/>
                  </a:lnTo>
                  <a:lnTo>
                    <a:pt x="82" y="27"/>
                  </a:lnTo>
                  <a:lnTo>
                    <a:pt x="80" y="30"/>
                  </a:lnTo>
                  <a:lnTo>
                    <a:pt x="78" y="32"/>
                  </a:lnTo>
                  <a:lnTo>
                    <a:pt x="76" y="38"/>
                  </a:lnTo>
                  <a:lnTo>
                    <a:pt x="74" y="42"/>
                  </a:lnTo>
                  <a:lnTo>
                    <a:pt x="73" y="47"/>
                  </a:lnTo>
                  <a:lnTo>
                    <a:pt x="69" y="53"/>
                  </a:lnTo>
                  <a:lnTo>
                    <a:pt x="67" y="61"/>
                  </a:lnTo>
                  <a:lnTo>
                    <a:pt x="65" y="65"/>
                  </a:lnTo>
                  <a:lnTo>
                    <a:pt x="63" y="68"/>
                  </a:lnTo>
                  <a:lnTo>
                    <a:pt x="63" y="72"/>
                  </a:lnTo>
                  <a:lnTo>
                    <a:pt x="61" y="76"/>
                  </a:lnTo>
                  <a:lnTo>
                    <a:pt x="59" y="80"/>
                  </a:lnTo>
                  <a:lnTo>
                    <a:pt x="57" y="85"/>
                  </a:lnTo>
                  <a:lnTo>
                    <a:pt x="55" y="89"/>
                  </a:lnTo>
                  <a:lnTo>
                    <a:pt x="54" y="95"/>
                  </a:lnTo>
                  <a:lnTo>
                    <a:pt x="52" y="99"/>
                  </a:lnTo>
                  <a:lnTo>
                    <a:pt x="50" y="104"/>
                  </a:lnTo>
                  <a:lnTo>
                    <a:pt x="48" y="108"/>
                  </a:lnTo>
                  <a:lnTo>
                    <a:pt x="48" y="116"/>
                  </a:lnTo>
                  <a:lnTo>
                    <a:pt x="46" y="120"/>
                  </a:lnTo>
                  <a:lnTo>
                    <a:pt x="44" y="125"/>
                  </a:lnTo>
                  <a:lnTo>
                    <a:pt x="40" y="131"/>
                  </a:lnTo>
                  <a:lnTo>
                    <a:pt x="40" y="137"/>
                  </a:lnTo>
                  <a:lnTo>
                    <a:pt x="38" y="142"/>
                  </a:lnTo>
                  <a:lnTo>
                    <a:pt x="36" y="148"/>
                  </a:lnTo>
                  <a:lnTo>
                    <a:pt x="33" y="156"/>
                  </a:lnTo>
                  <a:lnTo>
                    <a:pt x="33" y="161"/>
                  </a:lnTo>
                  <a:lnTo>
                    <a:pt x="31" y="167"/>
                  </a:lnTo>
                  <a:lnTo>
                    <a:pt x="29" y="173"/>
                  </a:lnTo>
                  <a:lnTo>
                    <a:pt x="27" y="181"/>
                  </a:lnTo>
                  <a:lnTo>
                    <a:pt x="25" y="188"/>
                  </a:lnTo>
                  <a:lnTo>
                    <a:pt x="23" y="194"/>
                  </a:lnTo>
                  <a:lnTo>
                    <a:pt x="21" y="201"/>
                  </a:lnTo>
                  <a:lnTo>
                    <a:pt x="21" y="207"/>
                  </a:lnTo>
                  <a:lnTo>
                    <a:pt x="19" y="215"/>
                  </a:lnTo>
                  <a:lnTo>
                    <a:pt x="17" y="222"/>
                  </a:lnTo>
                  <a:lnTo>
                    <a:pt x="16" y="230"/>
                  </a:lnTo>
                  <a:lnTo>
                    <a:pt x="14" y="238"/>
                  </a:lnTo>
                  <a:lnTo>
                    <a:pt x="14" y="245"/>
                  </a:lnTo>
                  <a:lnTo>
                    <a:pt x="12" y="253"/>
                  </a:lnTo>
                  <a:lnTo>
                    <a:pt x="10" y="260"/>
                  </a:lnTo>
                  <a:lnTo>
                    <a:pt x="8" y="268"/>
                  </a:lnTo>
                  <a:lnTo>
                    <a:pt x="8" y="276"/>
                  </a:lnTo>
                  <a:lnTo>
                    <a:pt x="6" y="283"/>
                  </a:lnTo>
                  <a:lnTo>
                    <a:pt x="6" y="291"/>
                  </a:lnTo>
                  <a:lnTo>
                    <a:pt x="4" y="300"/>
                  </a:lnTo>
                  <a:lnTo>
                    <a:pt x="4" y="308"/>
                  </a:lnTo>
                  <a:lnTo>
                    <a:pt x="2" y="316"/>
                  </a:lnTo>
                  <a:lnTo>
                    <a:pt x="2" y="325"/>
                  </a:lnTo>
                  <a:lnTo>
                    <a:pt x="0" y="333"/>
                  </a:lnTo>
                  <a:lnTo>
                    <a:pt x="0" y="342"/>
                  </a:lnTo>
                  <a:lnTo>
                    <a:pt x="0" y="779"/>
                  </a:lnTo>
                  <a:lnTo>
                    <a:pt x="0" y="778"/>
                  </a:lnTo>
                  <a:lnTo>
                    <a:pt x="2" y="774"/>
                  </a:lnTo>
                  <a:lnTo>
                    <a:pt x="4" y="770"/>
                  </a:lnTo>
                  <a:lnTo>
                    <a:pt x="4" y="766"/>
                  </a:lnTo>
                  <a:lnTo>
                    <a:pt x="6" y="762"/>
                  </a:lnTo>
                  <a:lnTo>
                    <a:pt x="10" y="759"/>
                  </a:lnTo>
                  <a:lnTo>
                    <a:pt x="12" y="753"/>
                  </a:lnTo>
                  <a:lnTo>
                    <a:pt x="14" y="747"/>
                  </a:lnTo>
                  <a:lnTo>
                    <a:pt x="16" y="740"/>
                  </a:lnTo>
                  <a:lnTo>
                    <a:pt x="19" y="734"/>
                  </a:lnTo>
                  <a:lnTo>
                    <a:pt x="23" y="726"/>
                  </a:lnTo>
                  <a:lnTo>
                    <a:pt x="27" y="720"/>
                  </a:lnTo>
                  <a:lnTo>
                    <a:pt x="29" y="717"/>
                  </a:lnTo>
                  <a:lnTo>
                    <a:pt x="31" y="713"/>
                  </a:lnTo>
                  <a:lnTo>
                    <a:pt x="33" y="709"/>
                  </a:lnTo>
                  <a:lnTo>
                    <a:pt x="36" y="705"/>
                  </a:lnTo>
                  <a:lnTo>
                    <a:pt x="38" y="700"/>
                  </a:lnTo>
                  <a:lnTo>
                    <a:pt x="40" y="696"/>
                  </a:lnTo>
                  <a:lnTo>
                    <a:pt x="42" y="692"/>
                  </a:lnTo>
                  <a:lnTo>
                    <a:pt x="46" y="688"/>
                  </a:lnTo>
                  <a:lnTo>
                    <a:pt x="48" y="682"/>
                  </a:lnTo>
                  <a:lnTo>
                    <a:pt x="50" y="679"/>
                  </a:lnTo>
                  <a:lnTo>
                    <a:pt x="54" y="675"/>
                  </a:lnTo>
                  <a:lnTo>
                    <a:pt x="55" y="671"/>
                  </a:lnTo>
                  <a:lnTo>
                    <a:pt x="59" y="665"/>
                  </a:lnTo>
                  <a:lnTo>
                    <a:pt x="61" y="662"/>
                  </a:lnTo>
                  <a:lnTo>
                    <a:pt x="65" y="656"/>
                  </a:lnTo>
                  <a:lnTo>
                    <a:pt x="69" y="652"/>
                  </a:lnTo>
                  <a:lnTo>
                    <a:pt x="71" y="646"/>
                  </a:lnTo>
                  <a:lnTo>
                    <a:pt x="74" y="643"/>
                  </a:lnTo>
                  <a:lnTo>
                    <a:pt x="78" y="637"/>
                  </a:lnTo>
                  <a:lnTo>
                    <a:pt x="82" y="633"/>
                  </a:lnTo>
                  <a:lnTo>
                    <a:pt x="86" y="627"/>
                  </a:lnTo>
                  <a:lnTo>
                    <a:pt x="88" y="624"/>
                  </a:lnTo>
                  <a:lnTo>
                    <a:pt x="92" y="618"/>
                  </a:lnTo>
                  <a:lnTo>
                    <a:pt x="95" y="614"/>
                  </a:lnTo>
                  <a:lnTo>
                    <a:pt x="101" y="608"/>
                  </a:lnTo>
                  <a:lnTo>
                    <a:pt x="105" y="605"/>
                  </a:lnTo>
                  <a:lnTo>
                    <a:pt x="109" y="599"/>
                  </a:lnTo>
                  <a:lnTo>
                    <a:pt x="112" y="595"/>
                  </a:lnTo>
                  <a:lnTo>
                    <a:pt x="116" y="589"/>
                  </a:lnTo>
                  <a:lnTo>
                    <a:pt x="120" y="584"/>
                  </a:lnTo>
                  <a:lnTo>
                    <a:pt x="126" y="580"/>
                  </a:lnTo>
                  <a:lnTo>
                    <a:pt x="130" y="576"/>
                  </a:lnTo>
                  <a:lnTo>
                    <a:pt x="133" y="570"/>
                  </a:lnTo>
                  <a:lnTo>
                    <a:pt x="139" y="566"/>
                  </a:lnTo>
                  <a:lnTo>
                    <a:pt x="143" y="561"/>
                  </a:lnTo>
                  <a:lnTo>
                    <a:pt x="149" y="557"/>
                  </a:lnTo>
                  <a:lnTo>
                    <a:pt x="149" y="25"/>
                  </a:lnTo>
                  <a:lnTo>
                    <a:pt x="130" y="0"/>
                  </a:lnTo>
                  <a:close/>
                </a:path>
              </a:pathLst>
            </a:custGeom>
            <a:solidFill>
              <a:srgbClr val="7A94A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4" name="Google Shape;214;p23"/>
            <p:cNvSpPr/>
            <p:nvPr/>
          </p:nvSpPr>
          <p:spPr>
            <a:xfrm>
              <a:off x="6434137" y="2392362"/>
              <a:ext cx="104775" cy="82550"/>
            </a:xfrm>
            <a:custGeom>
              <a:rect b="b" l="l" r="r" t="t"/>
              <a:pathLst>
                <a:path extrusionOk="0" h="105" w="131">
                  <a:moveTo>
                    <a:pt x="0" y="105"/>
                  </a:moveTo>
                  <a:lnTo>
                    <a:pt x="0" y="103"/>
                  </a:lnTo>
                  <a:lnTo>
                    <a:pt x="4" y="101"/>
                  </a:lnTo>
                  <a:lnTo>
                    <a:pt x="8" y="95"/>
                  </a:lnTo>
                  <a:lnTo>
                    <a:pt x="14" y="89"/>
                  </a:lnTo>
                  <a:lnTo>
                    <a:pt x="17" y="86"/>
                  </a:lnTo>
                  <a:lnTo>
                    <a:pt x="21" y="82"/>
                  </a:lnTo>
                  <a:lnTo>
                    <a:pt x="27" y="78"/>
                  </a:lnTo>
                  <a:lnTo>
                    <a:pt x="31" y="74"/>
                  </a:lnTo>
                  <a:lnTo>
                    <a:pt x="35" y="70"/>
                  </a:lnTo>
                  <a:lnTo>
                    <a:pt x="40" y="67"/>
                  </a:lnTo>
                  <a:lnTo>
                    <a:pt x="44" y="63"/>
                  </a:lnTo>
                  <a:lnTo>
                    <a:pt x="52" y="59"/>
                  </a:lnTo>
                  <a:lnTo>
                    <a:pt x="55" y="53"/>
                  </a:lnTo>
                  <a:lnTo>
                    <a:pt x="61" y="48"/>
                  </a:lnTo>
                  <a:lnTo>
                    <a:pt x="67" y="44"/>
                  </a:lnTo>
                  <a:lnTo>
                    <a:pt x="73" y="40"/>
                  </a:lnTo>
                  <a:lnTo>
                    <a:pt x="76" y="36"/>
                  </a:lnTo>
                  <a:lnTo>
                    <a:pt x="82" y="30"/>
                  </a:lnTo>
                  <a:lnTo>
                    <a:pt x="88" y="27"/>
                  </a:lnTo>
                  <a:lnTo>
                    <a:pt x="93" y="23"/>
                  </a:lnTo>
                  <a:lnTo>
                    <a:pt x="99" y="19"/>
                  </a:lnTo>
                  <a:lnTo>
                    <a:pt x="103" y="15"/>
                  </a:lnTo>
                  <a:lnTo>
                    <a:pt x="109" y="11"/>
                  </a:lnTo>
                  <a:lnTo>
                    <a:pt x="114" y="10"/>
                  </a:lnTo>
                  <a:lnTo>
                    <a:pt x="118" y="6"/>
                  </a:lnTo>
                  <a:lnTo>
                    <a:pt x="122" y="4"/>
                  </a:lnTo>
                  <a:lnTo>
                    <a:pt x="126" y="2"/>
                  </a:lnTo>
                  <a:lnTo>
                    <a:pt x="131" y="0"/>
                  </a:lnTo>
                  <a:lnTo>
                    <a:pt x="109" y="70"/>
                  </a:lnTo>
                  <a:lnTo>
                    <a:pt x="65" y="105"/>
                  </a:lnTo>
                  <a:lnTo>
                    <a:pt x="0" y="105"/>
                  </a:lnTo>
                  <a:close/>
                </a:path>
              </a:pathLst>
            </a:custGeom>
            <a:solidFill>
              <a:srgbClr val="2E4F6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5" name="Google Shape;215;p23"/>
            <p:cNvSpPr/>
            <p:nvPr/>
          </p:nvSpPr>
          <p:spPr>
            <a:xfrm>
              <a:off x="6484937" y="2392362"/>
              <a:ext cx="73025" cy="82550"/>
            </a:xfrm>
            <a:custGeom>
              <a:rect b="b" l="l" r="r" t="t"/>
              <a:pathLst>
                <a:path extrusionOk="0" h="105" w="91">
                  <a:moveTo>
                    <a:pt x="66" y="0"/>
                  </a:moveTo>
                  <a:lnTo>
                    <a:pt x="91" y="78"/>
                  </a:lnTo>
                  <a:lnTo>
                    <a:pt x="65" y="105"/>
                  </a:lnTo>
                  <a:lnTo>
                    <a:pt x="0" y="105"/>
                  </a:lnTo>
                  <a:lnTo>
                    <a:pt x="0" y="103"/>
                  </a:lnTo>
                  <a:lnTo>
                    <a:pt x="2" y="99"/>
                  </a:lnTo>
                  <a:lnTo>
                    <a:pt x="4" y="93"/>
                  </a:lnTo>
                  <a:lnTo>
                    <a:pt x="9" y="86"/>
                  </a:lnTo>
                  <a:lnTo>
                    <a:pt x="11" y="82"/>
                  </a:lnTo>
                  <a:lnTo>
                    <a:pt x="13" y="78"/>
                  </a:lnTo>
                  <a:lnTo>
                    <a:pt x="15" y="72"/>
                  </a:lnTo>
                  <a:lnTo>
                    <a:pt x="19" y="68"/>
                  </a:lnTo>
                  <a:lnTo>
                    <a:pt x="21" y="63"/>
                  </a:lnTo>
                  <a:lnTo>
                    <a:pt x="25" y="59"/>
                  </a:lnTo>
                  <a:lnTo>
                    <a:pt x="27" y="53"/>
                  </a:lnTo>
                  <a:lnTo>
                    <a:pt x="30" y="49"/>
                  </a:lnTo>
                  <a:lnTo>
                    <a:pt x="32" y="44"/>
                  </a:lnTo>
                  <a:lnTo>
                    <a:pt x="36" y="40"/>
                  </a:lnTo>
                  <a:lnTo>
                    <a:pt x="40" y="34"/>
                  </a:lnTo>
                  <a:lnTo>
                    <a:pt x="42" y="30"/>
                  </a:lnTo>
                  <a:lnTo>
                    <a:pt x="46" y="27"/>
                  </a:lnTo>
                  <a:lnTo>
                    <a:pt x="47" y="23"/>
                  </a:lnTo>
                  <a:lnTo>
                    <a:pt x="51" y="19"/>
                  </a:lnTo>
                  <a:lnTo>
                    <a:pt x="53" y="15"/>
                  </a:lnTo>
                  <a:lnTo>
                    <a:pt x="59" y="8"/>
                  </a:lnTo>
                  <a:lnTo>
                    <a:pt x="63" y="4"/>
                  </a:lnTo>
                  <a:lnTo>
                    <a:pt x="65" y="0"/>
                  </a:lnTo>
                  <a:lnTo>
                    <a:pt x="66" y="0"/>
                  </a:lnTo>
                  <a:close/>
                </a:path>
              </a:pathLst>
            </a:custGeom>
            <a:solidFill>
              <a:srgbClr val="4A697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6" name="Google Shape;216;p23"/>
            <p:cNvSpPr/>
            <p:nvPr/>
          </p:nvSpPr>
          <p:spPr>
            <a:xfrm>
              <a:off x="6537325" y="2392362"/>
              <a:ext cx="58737" cy="82550"/>
            </a:xfrm>
            <a:custGeom>
              <a:rect b="b" l="l" r="r" t="t"/>
              <a:pathLst>
                <a:path extrusionOk="0" h="105" w="74">
                  <a:moveTo>
                    <a:pt x="0" y="0"/>
                  </a:moveTo>
                  <a:lnTo>
                    <a:pt x="0" y="105"/>
                  </a:lnTo>
                  <a:lnTo>
                    <a:pt x="68" y="105"/>
                  </a:lnTo>
                  <a:lnTo>
                    <a:pt x="74" y="67"/>
                  </a:lnTo>
                  <a:lnTo>
                    <a:pt x="0" y="0"/>
                  </a:lnTo>
                  <a:close/>
                </a:path>
              </a:pathLst>
            </a:custGeom>
            <a:solidFill>
              <a:srgbClr val="63809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7" name="Google Shape;217;p23"/>
            <p:cNvSpPr/>
            <p:nvPr/>
          </p:nvSpPr>
          <p:spPr>
            <a:xfrm>
              <a:off x="6538912" y="2946400"/>
              <a:ext cx="152400" cy="307975"/>
            </a:xfrm>
            <a:custGeom>
              <a:rect b="b" l="l" r="r" t="t"/>
              <a:pathLst>
                <a:path extrusionOk="0" h="388" w="192">
                  <a:moveTo>
                    <a:pt x="35" y="0"/>
                  </a:moveTo>
                  <a:lnTo>
                    <a:pt x="80" y="30"/>
                  </a:lnTo>
                  <a:lnTo>
                    <a:pt x="82" y="32"/>
                  </a:lnTo>
                  <a:lnTo>
                    <a:pt x="86" y="38"/>
                  </a:lnTo>
                  <a:lnTo>
                    <a:pt x="90" y="44"/>
                  </a:lnTo>
                  <a:lnTo>
                    <a:pt x="97" y="51"/>
                  </a:lnTo>
                  <a:lnTo>
                    <a:pt x="99" y="53"/>
                  </a:lnTo>
                  <a:lnTo>
                    <a:pt x="101" y="59"/>
                  </a:lnTo>
                  <a:lnTo>
                    <a:pt x="105" y="63"/>
                  </a:lnTo>
                  <a:lnTo>
                    <a:pt x="109" y="66"/>
                  </a:lnTo>
                  <a:lnTo>
                    <a:pt x="113" y="72"/>
                  </a:lnTo>
                  <a:lnTo>
                    <a:pt x="114" y="78"/>
                  </a:lnTo>
                  <a:lnTo>
                    <a:pt x="120" y="83"/>
                  </a:lnTo>
                  <a:lnTo>
                    <a:pt x="124" y="91"/>
                  </a:lnTo>
                  <a:lnTo>
                    <a:pt x="126" y="97"/>
                  </a:lnTo>
                  <a:lnTo>
                    <a:pt x="130" y="102"/>
                  </a:lnTo>
                  <a:lnTo>
                    <a:pt x="132" y="106"/>
                  </a:lnTo>
                  <a:lnTo>
                    <a:pt x="133" y="110"/>
                  </a:lnTo>
                  <a:lnTo>
                    <a:pt x="137" y="114"/>
                  </a:lnTo>
                  <a:lnTo>
                    <a:pt x="139" y="118"/>
                  </a:lnTo>
                  <a:lnTo>
                    <a:pt x="141" y="122"/>
                  </a:lnTo>
                  <a:lnTo>
                    <a:pt x="143" y="125"/>
                  </a:lnTo>
                  <a:lnTo>
                    <a:pt x="145" y="129"/>
                  </a:lnTo>
                  <a:lnTo>
                    <a:pt x="147" y="135"/>
                  </a:lnTo>
                  <a:lnTo>
                    <a:pt x="149" y="139"/>
                  </a:lnTo>
                  <a:lnTo>
                    <a:pt x="151" y="142"/>
                  </a:lnTo>
                  <a:lnTo>
                    <a:pt x="152" y="148"/>
                  </a:lnTo>
                  <a:lnTo>
                    <a:pt x="156" y="152"/>
                  </a:lnTo>
                  <a:lnTo>
                    <a:pt x="158" y="158"/>
                  </a:lnTo>
                  <a:lnTo>
                    <a:pt x="160" y="161"/>
                  </a:lnTo>
                  <a:lnTo>
                    <a:pt x="162" y="167"/>
                  </a:lnTo>
                  <a:lnTo>
                    <a:pt x="164" y="173"/>
                  </a:lnTo>
                  <a:lnTo>
                    <a:pt x="166" y="177"/>
                  </a:lnTo>
                  <a:lnTo>
                    <a:pt x="170" y="182"/>
                  </a:lnTo>
                  <a:lnTo>
                    <a:pt x="171" y="188"/>
                  </a:lnTo>
                  <a:lnTo>
                    <a:pt x="173" y="194"/>
                  </a:lnTo>
                  <a:lnTo>
                    <a:pt x="177" y="199"/>
                  </a:lnTo>
                  <a:lnTo>
                    <a:pt x="179" y="205"/>
                  </a:lnTo>
                  <a:lnTo>
                    <a:pt x="181" y="213"/>
                  </a:lnTo>
                  <a:lnTo>
                    <a:pt x="183" y="218"/>
                  </a:lnTo>
                  <a:lnTo>
                    <a:pt x="185" y="224"/>
                  </a:lnTo>
                  <a:lnTo>
                    <a:pt x="189" y="230"/>
                  </a:lnTo>
                  <a:lnTo>
                    <a:pt x="190" y="237"/>
                  </a:lnTo>
                  <a:lnTo>
                    <a:pt x="192" y="245"/>
                  </a:lnTo>
                  <a:lnTo>
                    <a:pt x="99" y="388"/>
                  </a:lnTo>
                  <a:lnTo>
                    <a:pt x="4" y="296"/>
                  </a:lnTo>
                  <a:lnTo>
                    <a:pt x="0" y="51"/>
                  </a:lnTo>
                  <a:lnTo>
                    <a:pt x="3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8" name="Google Shape;218;p23"/>
            <p:cNvSpPr/>
            <p:nvPr/>
          </p:nvSpPr>
          <p:spPr>
            <a:xfrm>
              <a:off x="6134100" y="4419600"/>
              <a:ext cx="207962" cy="311150"/>
            </a:xfrm>
            <a:custGeom>
              <a:rect b="b" l="l" r="r" t="t"/>
              <a:pathLst>
                <a:path extrusionOk="0" h="391" w="262">
                  <a:moveTo>
                    <a:pt x="0" y="0"/>
                  </a:moveTo>
                  <a:lnTo>
                    <a:pt x="0" y="260"/>
                  </a:lnTo>
                  <a:lnTo>
                    <a:pt x="38" y="391"/>
                  </a:lnTo>
                  <a:lnTo>
                    <a:pt x="247" y="391"/>
                  </a:lnTo>
                  <a:lnTo>
                    <a:pt x="196" y="239"/>
                  </a:lnTo>
                  <a:lnTo>
                    <a:pt x="262" y="91"/>
                  </a:lnTo>
                  <a:lnTo>
                    <a:pt x="0"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19" name="Google Shape;219;p23"/>
            <p:cNvSpPr/>
            <p:nvPr/>
          </p:nvSpPr>
          <p:spPr>
            <a:xfrm>
              <a:off x="6537325" y="2392362"/>
              <a:ext cx="107950" cy="84137"/>
            </a:xfrm>
            <a:custGeom>
              <a:rect b="b" l="l" r="r" t="t"/>
              <a:pathLst>
                <a:path extrusionOk="0" h="107" w="136">
                  <a:moveTo>
                    <a:pt x="0" y="0"/>
                  </a:moveTo>
                  <a:lnTo>
                    <a:pt x="1" y="0"/>
                  </a:lnTo>
                  <a:lnTo>
                    <a:pt x="3" y="2"/>
                  </a:lnTo>
                  <a:lnTo>
                    <a:pt x="9" y="4"/>
                  </a:lnTo>
                  <a:lnTo>
                    <a:pt x="15" y="10"/>
                  </a:lnTo>
                  <a:lnTo>
                    <a:pt x="19" y="11"/>
                  </a:lnTo>
                  <a:lnTo>
                    <a:pt x="22" y="13"/>
                  </a:lnTo>
                  <a:lnTo>
                    <a:pt x="26" y="17"/>
                  </a:lnTo>
                  <a:lnTo>
                    <a:pt x="32" y="21"/>
                  </a:lnTo>
                  <a:lnTo>
                    <a:pt x="36" y="23"/>
                  </a:lnTo>
                  <a:lnTo>
                    <a:pt x="41" y="27"/>
                  </a:lnTo>
                  <a:lnTo>
                    <a:pt x="45" y="30"/>
                  </a:lnTo>
                  <a:lnTo>
                    <a:pt x="53" y="34"/>
                  </a:lnTo>
                  <a:lnTo>
                    <a:pt x="57" y="38"/>
                  </a:lnTo>
                  <a:lnTo>
                    <a:pt x="62" y="42"/>
                  </a:lnTo>
                  <a:lnTo>
                    <a:pt x="68" y="46"/>
                  </a:lnTo>
                  <a:lnTo>
                    <a:pt x="74" y="51"/>
                  </a:lnTo>
                  <a:lnTo>
                    <a:pt x="79" y="55"/>
                  </a:lnTo>
                  <a:lnTo>
                    <a:pt x="85" y="59"/>
                  </a:lnTo>
                  <a:lnTo>
                    <a:pt x="91" y="65"/>
                  </a:lnTo>
                  <a:lnTo>
                    <a:pt x="96" y="68"/>
                  </a:lnTo>
                  <a:lnTo>
                    <a:pt x="102" y="74"/>
                  </a:lnTo>
                  <a:lnTo>
                    <a:pt x="108" y="78"/>
                  </a:lnTo>
                  <a:lnTo>
                    <a:pt x="114" y="82"/>
                  </a:lnTo>
                  <a:lnTo>
                    <a:pt x="117" y="87"/>
                  </a:lnTo>
                  <a:lnTo>
                    <a:pt x="123" y="91"/>
                  </a:lnTo>
                  <a:lnTo>
                    <a:pt x="127" y="95"/>
                  </a:lnTo>
                  <a:lnTo>
                    <a:pt x="131" y="101"/>
                  </a:lnTo>
                  <a:lnTo>
                    <a:pt x="136" y="107"/>
                  </a:lnTo>
                  <a:lnTo>
                    <a:pt x="68" y="105"/>
                  </a:lnTo>
                  <a:lnTo>
                    <a:pt x="68" y="103"/>
                  </a:lnTo>
                  <a:lnTo>
                    <a:pt x="66" y="101"/>
                  </a:lnTo>
                  <a:lnTo>
                    <a:pt x="62" y="95"/>
                  </a:lnTo>
                  <a:lnTo>
                    <a:pt x="60" y="89"/>
                  </a:lnTo>
                  <a:lnTo>
                    <a:pt x="58" y="86"/>
                  </a:lnTo>
                  <a:lnTo>
                    <a:pt x="57" y="84"/>
                  </a:lnTo>
                  <a:lnTo>
                    <a:pt x="53" y="78"/>
                  </a:lnTo>
                  <a:lnTo>
                    <a:pt x="51" y="76"/>
                  </a:lnTo>
                  <a:lnTo>
                    <a:pt x="47" y="68"/>
                  </a:lnTo>
                  <a:lnTo>
                    <a:pt x="43" y="61"/>
                  </a:lnTo>
                  <a:lnTo>
                    <a:pt x="39" y="55"/>
                  </a:lnTo>
                  <a:lnTo>
                    <a:pt x="36" y="51"/>
                  </a:lnTo>
                  <a:lnTo>
                    <a:pt x="34" y="48"/>
                  </a:lnTo>
                  <a:lnTo>
                    <a:pt x="30" y="44"/>
                  </a:lnTo>
                  <a:lnTo>
                    <a:pt x="26" y="38"/>
                  </a:lnTo>
                  <a:lnTo>
                    <a:pt x="22" y="32"/>
                  </a:lnTo>
                  <a:lnTo>
                    <a:pt x="19" y="27"/>
                  </a:lnTo>
                  <a:lnTo>
                    <a:pt x="17" y="23"/>
                  </a:lnTo>
                  <a:lnTo>
                    <a:pt x="11" y="17"/>
                  </a:lnTo>
                  <a:lnTo>
                    <a:pt x="9" y="13"/>
                  </a:lnTo>
                  <a:lnTo>
                    <a:pt x="5" y="10"/>
                  </a:lnTo>
                  <a:lnTo>
                    <a:pt x="3" y="6"/>
                  </a:lnTo>
                  <a:lnTo>
                    <a:pt x="1" y="2"/>
                  </a:lnTo>
                  <a:lnTo>
                    <a:pt x="0" y="0"/>
                  </a:lnTo>
                  <a:close/>
                </a:path>
              </a:pathLst>
            </a:custGeom>
            <a:solidFill>
              <a:srgbClr val="7A94A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0" name="Google Shape;220;p23"/>
            <p:cNvSpPr/>
            <p:nvPr/>
          </p:nvSpPr>
          <p:spPr>
            <a:xfrm>
              <a:off x="6704012" y="3408362"/>
              <a:ext cx="596900" cy="1060450"/>
            </a:xfrm>
            <a:custGeom>
              <a:rect b="b" l="l" r="r" t="t"/>
              <a:pathLst>
                <a:path extrusionOk="0" h="1336" w="753">
                  <a:moveTo>
                    <a:pt x="0" y="0"/>
                  </a:moveTo>
                  <a:lnTo>
                    <a:pt x="59" y="1336"/>
                  </a:lnTo>
                  <a:lnTo>
                    <a:pt x="475" y="1224"/>
                  </a:lnTo>
                  <a:lnTo>
                    <a:pt x="753" y="1129"/>
                  </a:lnTo>
                  <a:lnTo>
                    <a:pt x="253" y="705"/>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1" name="Google Shape;221;p23"/>
            <p:cNvSpPr/>
            <p:nvPr/>
          </p:nvSpPr>
          <p:spPr>
            <a:xfrm>
              <a:off x="6008687" y="2840037"/>
              <a:ext cx="203200" cy="666750"/>
            </a:xfrm>
            <a:custGeom>
              <a:rect b="b" l="l" r="r" t="t"/>
              <a:pathLst>
                <a:path extrusionOk="0" h="838" w="254">
                  <a:moveTo>
                    <a:pt x="0" y="703"/>
                  </a:moveTo>
                  <a:lnTo>
                    <a:pt x="57" y="838"/>
                  </a:lnTo>
                  <a:lnTo>
                    <a:pt x="108" y="701"/>
                  </a:lnTo>
                  <a:lnTo>
                    <a:pt x="254" y="659"/>
                  </a:lnTo>
                  <a:lnTo>
                    <a:pt x="180" y="2"/>
                  </a:lnTo>
                  <a:lnTo>
                    <a:pt x="136" y="0"/>
                  </a:lnTo>
                  <a:lnTo>
                    <a:pt x="0" y="363"/>
                  </a:lnTo>
                  <a:lnTo>
                    <a:pt x="0" y="703"/>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2" name="Google Shape;222;p23"/>
            <p:cNvSpPr/>
            <p:nvPr/>
          </p:nvSpPr>
          <p:spPr>
            <a:xfrm>
              <a:off x="6092825" y="2840037"/>
              <a:ext cx="196850" cy="646112"/>
            </a:xfrm>
            <a:custGeom>
              <a:rect b="b" l="l" r="r" t="t"/>
              <a:pathLst>
                <a:path extrusionOk="0" h="813" w="247">
                  <a:moveTo>
                    <a:pt x="116" y="813"/>
                  </a:moveTo>
                  <a:lnTo>
                    <a:pt x="245" y="703"/>
                  </a:lnTo>
                  <a:lnTo>
                    <a:pt x="247" y="346"/>
                  </a:lnTo>
                  <a:lnTo>
                    <a:pt x="127" y="2"/>
                  </a:lnTo>
                  <a:lnTo>
                    <a:pt x="74" y="0"/>
                  </a:lnTo>
                  <a:lnTo>
                    <a:pt x="0" y="365"/>
                  </a:lnTo>
                  <a:lnTo>
                    <a:pt x="2" y="701"/>
                  </a:lnTo>
                  <a:lnTo>
                    <a:pt x="116" y="813"/>
                  </a:lnTo>
                  <a:close/>
                </a:path>
              </a:pathLst>
            </a:custGeom>
            <a:solidFill>
              <a:srgbClr val="E6E6E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3" name="Google Shape;223;p23"/>
            <p:cNvSpPr/>
            <p:nvPr/>
          </p:nvSpPr>
          <p:spPr>
            <a:xfrm>
              <a:off x="6008687" y="3397250"/>
              <a:ext cx="160337" cy="647700"/>
            </a:xfrm>
            <a:custGeom>
              <a:rect b="b" l="l" r="r" t="t"/>
              <a:pathLst>
                <a:path extrusionOk="0" h="816" w="201">
                  <a:moveTo>
                    <a:pt x="0" y="2"/>
                  </a:moveTo>
                  <a:lnTo>
                    <a:pt x="108" y="0"/>
                  </a:lnTo>
                  <a:lnTo>
                    <a:pt x="201" y="381"/>
                  </a:lnTo>
                  <a:lnTo>
                    <a:pt x="108" y="730"/>
                  </a:lnTo>
                  <a:lnTo>
                    <a:pt x="83" y="816"/>
                  </a:lnTo>
                  <a:lnTo>
                    <a:pt x="0" y="810"/>
                  </a:lnTo>
                  <a:lnTo>
                    <a:pt x="0" y="2"/>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4" name="Google Shape;224;p23"/>
            <p:cNvSpPr/>
            <p:nvPr/>
          </p:nvSpPr>
          <p:spPr>
            <a:xfrm>
              <a:off x="6092825" y="3397250"/>
              <a:ext cx="195262" cy="606425"/>
            </a:xfrm>
            <a:custGeom>
              <a:rect b="b" l="l" r="r" t="t"/>
              <a:pathLst>
                <a:path extrusionOk="0" h="765" w="245">
                  <a:moveTo>
                    <a:pt x="0" y="0"/>
                  </a:moveTo>
                  <a:lnTo>
                    <a:pt x="245" y="2"/>
                  </a:lnTo>
                  <a:lnTo>
                    <a:pt x="245" y="152"/>
                  </a:lnTo>
                  <a:lnTo>
                    <a:pt x="237" y="350"/>
                  </a:lnTo>
                  <a:lnTo>
                    <a:pt x="108" y="765"/>
                  </a:lnTo>
                  <a:lnTo>
                    <a:pt x="2" y="730"/>
                  </a:lnTo>
                  <a:lnTo>
                    <a:pt x="0" y="0"/>
                  </a:lnTo>
                  <a:close/>
                </a:path>
              </a:pathLst>
            </a:custGeom>
            <a:solidFill>
              <a:srgbClr val="B3B3B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5" name="Google Shape;225;p23"/>
            <p:cNvSpPr/>
            <p:nvPr/>
          </p:nvSpPr>
          <p:spPr>
            <a:xfrm>
              <a:off x="5781675" y="3397250"/>
              <a:ext cx="600075" cy="911225"/>
            </a:xfrm>
            <a:custGeom>
              <a:rect b="b" l="l" r="r" t="t"/>
              <a:pathLst>
                <a:path extrusionOk="0" h="1149" w="756">
                  <a:moveTo>
                    <a:pt x="682" y="0"/>
                  </a:moveTo>
                  <a:lnTo>
                    <a:pt x="756" y="0"/>
                  </a:lnTo>
                  <a:lnTo>
                    <a:pt x="754" y="63"/>
                  </a:lnTo>
                  <a:lnTo>
                    <a:pt x="539" y="778"/>
                  </a:lnTo>
                  <a:lnTo>
                    <a:pt x="0" y="1149"/>
                  </a:lnTo>
                  <a:lnTo>
                    <a:pt x="47" y="985"/>
                  </a:lnTo>
                  <a:lnTo>
                    <a:pt x="477" y="673"/>
                  </a:lnTo>
                  <a:lnTo>
                    <a:pt x="68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6" name="Google Shape;226;p23"/>
            <p:cNvSpPr/>
            <p:nvPr/>
          </p:nvSpPr>
          <p:spPr>
            <a:xfrm>
              <a:off x="5970587" y="4379912"/>
              <a:ext cx="344487" cy="114300"/>
            </a:xfrm>
            <a:custGeom>
              <a:rect b="b" l="l" r="r" t="t"/>
              <a:pathLst>
                <a:path extrusionOk="0" h="145" w="435">
                  <a:moveTo>
                    <a:pt x="0" y="0"/>
                  </a:moveTo>
                  <a:lnTo>
                    <a:pt x="403" y="145"/>
                  </a:lnTo>
                  <a:lnTo>
                    <a:pt x="435" y="44"/>
                  </a:lnTo>
                  <a:lnTo>
                    <a:pt x="405" y="0"/>
                  </a:lnTo>
                  <a:lnTo>
                    <a:pt x="0" y="0"/>
                  </a:lnTo>
                  <a:close/>
                </a:path>
              </a:pathLst>
            </a:custGeom>
            <a:solidFill>
              <a:srgbClr val="B3B3B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7" name="Google Shape;227;p23"/>
            <p:cNvSpPr/>
            <p:nvPr/>
          </p:nvSpPr>
          <p:spPr>
            <a:xfrm>
              <a:off x="6340475" y="3346450"/>
              <a:ext cx="144462" cy="949325"/>
            </a:xfrm>
            <a:custGeom>
              <a:rect b="b" l="l" r="r" t="t"/>
              <a:pathLst>
                <a:path extrusionOk="0" h="1196" w="182">
                  <a:moveTo>
                    <a:pt x="51" y="66"/>
                  </a:moveTo>
                  <a:lnTo>
                    <a:pt x="155" y="0"/>
                  </a:lnTo>
                  <a:lnTo>
                    <a:pt x="182" y="66"/>
                  </a:lnTo>
                  <a:lnTo>
                    <a:pt x="138" y="1192"/>
                  </a:lnTo>
                  <a:lnTo>
                    <a:pt x="0" y="1196"/>
                  </a:lnTo>
                  <a:lnTo>
                    <a:pt x="51" y="66"/>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8" name="Google Shape;228;p23"/>
            <p:cNvSpPr/>
            <p:nvPr/>
          </p:nvSpPr>
          <p:spPr>
            <a:xfrm>
              <a:off x="6381750" y="3143250"/>
              <a:ext cx="136525" cy="255587"/>
            </a:xfrm>
            <a:custGeom>
              <a:rect b="b" l="l" r="r" t="t"/>
              <a:pathLst>
                <a:path extrusionOk="0" h="321" w="173">
                  <a:moveTo>
                    <a:pt x="17" y="0"/>
                  </a:moveTo>
                  <a:lnTo>
                    <a:pt x="19" y="0"/>
                  </a:lnTo>
                  <a:lnTo>
                    <a:pt x="21" y="2"/>
                  </a:lnTo>
                  <a:lnTo>
                    <a:pt x="25" y="6"/>
                  </a:lnTo>
                  <a:lnTo>
                    <a:pt x="28" y="7"/>
                  </a:lnTo>
                  <a:lnTo>
                    <a:pt x="36" y="11"/>
                  </a:lnTo>
                  <a:lnTo>
                    <a:pt x="38" y="13"/>
                  </a:lnTo>
                  <a:lnTo>
                    <a:pt x="42" y="15"/>
                  </a:lnTo>
                  <a:lnTo>
                    <a:pt x="45" y="17"/>
                  </a:lnTo>
                  <a:lnTo>
                    <a:pt x="51" y="19"/>
                  </a:lnTo>
                  <a:lnTo>
                    <a:pt x="53" y="21"/>
                  </a:lnTo>
                  <a:lnTo>
                    <a:pt x="59" y="23"/>
                  </a:lnTo>
                  <a:lnTo>
                    <a:pt x="63" y="25"/>
                  </a:lnTo>
                  <a:lnTo>
                    <a:pt x="68" y="27"/>
                  </a:lnTo>
                  <a:lnTo>
                    <a:pt x="72" y="28"/>
                  </a:lnTo>
                  <a:lnTo>
                    <a:pt x="78" y="30"/>
                  </a:lnTo>
                  <a:lnTo>
                    <a:pt x="82" y="32"/>
                  </a:lnTo>
                  <a:lnTo>
                    <a:pt x="87" y="34"/>
                  </a:lnTo>
                  <a:lnTo>
                    <a:pt x="93" y="36"/>
                  </a:lnTo>
                  <a:lnTo>
                    <a:pt x="99" y="38"/>
                  </a:lnTo>
                  <a:lnTo>
                    <a:pt x="106" y="38"/>
                  </a:lnTo>
                  <a:lnTo>
                    <a:pt x="112" y="40"/>
                  </a:lnTo>
                  <a:lnTo>
                    <a:pt x="118" y="40"/>
                  </a:lnTo>
                  <a:lnTo>
                    <a:pt x="123" y="42"/>
                  </a:lnTo>
                  <a:lnTo>
                    <a:pt x="131" y="44"/>
                  </a:lnTo>
                  <a:lnTo>
                    <a:pt x="137" y="44"/>
                  </a:lnTo>
                  <a:lnTo>
                    <a:pt x="173" y="156"/>
                  </a:lnTo>
                  <a:lnTo>
                    <a:pt x="133" y="321"/>
                  </a:lnTo>
                  <a:lnTo>
                    <a:pt x="0" y="321"/>
                  </a:lnTo>
                  <a:lnTo>
                    <a:pt x="13" y="23"/>
                  </a:lnTo>
                  <a:lnTo>
                    <a:pt x="17"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29" name="Google Shape;229;p23"/>
            <p:cNvSpPr/>
            <p:nvPr/>
          </p:nvSpPr>
          <p:spPr>
            <a:xfrm>
              <a:off x="6323012" y="3167062"/>
              <a:ext cx="69850" cy="231775"/>
            </a:xfrm>
            <a:custGeom>
              <a:rect b="b" l="l" r="r" t="t"/>
              <a:pathLst>
                <a:path extrusionOk="0" h="293" w="87">
                  <a:moveTo>
                    <a:pt x="87" y="0"/>
                  </a:moveTo>
                  <a:lnTo>
                    <a:pt x="74" y="293"/>
                  </a:lnTo>
                  <a:lnTo>
                    <a:pt x="0" y="293"/>
                  </a:lnTo>
                  <a:lnTo>
                    <a:pt x="87"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0" name="Google Shape;230;p23"/>
            <p:cNvSpPr/>
            <p:nvPr/>
          </p:nvSpPr>
          <p:spPr>
            <a:xfrm>
              <a:off x="6484937" y="3178175"/>
              <a:ext cx="73025" cy="220662"/>
            </a:xfrm>
            <a:custGeom>
              <a:rect b="b" l="l" r="r" t="t"/>
              <a:pathLst>
                <a:path extrusionOk="0" h="277" w="91">
                  <a:moveTo>
                    <a:pt x="6" y="0"/>
                  </a:moveTo>
                  <a:lnTo>
                    <a:pt x="44" y="3"/>
                  </a:lnTo>
                  <a:lnTo>
                    <a:pt x="91" y="182"/>
                  </a:lnTo>
                  <a:lnTo>
                    <a:pt x="44" y="277"/>
                  </a:lnTo>
                  <a:lnTo>
                    <a:pt x="0" y="277"/>
                  </a:lnTo>
                  <a:lnTo>
                    <a:pt x="6" y="0"/>
                  </a:lnTo>
                  <a:close/>
                </a:path>
              </a:pathLst>
            </a:custGeom>
            <a:solidFill>
              <a:srgbClr val="B3B3B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1" name="Google Shape;231;p23"/>
            <p:cNvSpPr/>
            <p:nvPr/>
          </p:nvSpPr>
          <p:spPr>
            <a:xfrm>
              <a:off x="6519862" y="3179762"/>
              <a:ext cx="127000" cy="219075"/>
            </a:xfrm>
            <a:custGeom>
              <a:rect b="b" l="l" r="r" t="t"/>
              <a:pathLst>
                <a:path extrusionOk="0" h="275" w="159">
                  <a:moveTo>
                    <a:pt x="0" y="275"/>
                  </a:moveTo>
                  <a:lnTo>
                    <a:pt x="59" y="275"/>
                  </a:lnTo>
                  <a:lnTo>
                    <a:pt x="159" y="155"/>
                  </a:lnTo>
                  <a:lnTo>
                    <a:pt x="60" y="0"/>
                  </a:lnTo>
                  <a:lnTo>
                    <a:pt x="0" y="1"/>
                  </a:lnTo>
                  <a:lnTo>
                    <a:pt x="0" y="275"/>
                  </a:lnTo>
                  <a:close/>
                </a:path>
              </a:pathLst>
            </a:custGeom>
            <a:solidFill>
              <a:srgbClr val="9999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2" name="Google Shape;232;p23"/>
            <p:cNvSpPr/>
            <p:nvPr/>
          </p:nvSpPr>
          <p:spPr>
            <a:xfrm>
              <a:off x="6567487" y="3141662"/>
              <a:ext cx="155575" cy="257175"/>
            </a:xfrm>
            <a:custGeom>
              <a:rect b="b" l="l" r="r" t="t"/>
              <a:pathLst>
                <a:path extrusionOk="0" h="325" w="195">
                  <a:moveTo>
                    <a:pt x="0" y="325"/>
                  </a:moveTo>
                  <a:lnTo>
                    <a:pt x="169" y="325"/>
                  </a:lnTo>
                  <a:lnTo>
                    <a:pt x="195" y="266"/>
                  </a:lnTo>
                  <a:lnTo>
                    <a:pt x="159" y="32"/>
                  </a:lnTo>
                  <a:lnTo>
                    <a:pt x="153" y="0"/>
                  </a:lnTo>
                  <a:lnTo>
                    <a:pt x="152" y="2"/>
                  </a:lnTo>
                  <a:lnTo>
                    <a:pt x="146" y="4"/>
                  </a:lnTo>
                  <a:lnTo>
                    <a:pt x="142" y="6"/>
                  </a:lnTo>
                  <a:lnTo>
                    <a:pt x="138" y="8"/>
                  </a:lnTo>
                  <a:lnTo>
                    <a:pt x="133" y="10"/>
                  </a:lnTo>
                  <a:lnTo>
                    <a:pt x="127" y="13"/>
                  </a:lnTo>
                  <a:lnTo>
                    <a:pt x="119" y="15"/>
                  </a:lnTo>
                  <a:lnTo>
                    <a:pt x="114" y="19"/>
                  </a:lnTo>
                  <a:lnTo>
                    <a:pt x="110" y="19"/>
                  </a:lnTo>
                  <a:lnTo>
                    <a:pt x="106" y="21"/>
                  </a:lnTo>
                  <a:lnTo>
                    <a:pt x="102" y="23"/>
                  </a:lnTo>
                  <a:lnTo>
                    <a:pt x="98" y="25"/>
                  </a:lnTo>
                  <a:lnTo>
                    <a:pt x="93" y="27"/>
                  </a:lnTo>
                  <a:lnTo>
                    <a:pt x="89" y="29"/>
                  </a:lnTo>
                  <a:lnTo>
                    <a:pt x="85" y="31"/>
                  </a:lnTo>
                  <a:lnTo>
                    <a:pt x="81" y="32"/>
                  </a:lnTo>
                  <a:lnTo>
                    <a:pt x="76" y="32"/>
                  </a:lnTo>
                  <a:lnTo>
                    <a:pt x="72" y="34"/>
                  </a:lnTo>
                  <a:lnTo>
                    <a:pt x="68" y="36"/>
                  </a:lnTo>
                  <a:lnTo>
                    <a:pt x="62" y="38"/>
                  </a:lnTo>
                  <a:lnTo>
                    <a:pt x="57" y="40"/>
                  </a:lnTo>
                  <a:lnTo>
                    <a:pt x="53" y="40"/>
                  </a:lnTo>
                  <a:lnTo>
                    <a:pt x="49" y="42"/>
                  </a:lnTo>
                  <a:lnTo>
                    <a:pt x="45" y="42"/>
                  </a:lnTo>
                  <a:lnTo>
                    <a:pt x="41" y="42"/>
                  </a:lnTo>
                  <a:lnTo>
                    <a:pt x="38" y="44"/>
                  </a:lnTo>
                  <a:lnTo>
                    <a:pt x="34" y="44"/>
                  </a:lnTo>
                  <a:lnTo>
                    <a:pt x="32" y="46"/>
                  </a:lnTo>
                  <a:lnTo>
                    <a:pt x="24" y="46"/>
                  </a:lnTo>
                  <a:lnTo>
                    <a:pt x="20" y="48"/>
                  </a:lnTo>
                  <a:lnTo>
                    <a:pt x="17" y="48"/>
                  </a:lnTo>
                  <a:lnTo>
                    <a:pt x="13" y="48"/>
                  </a:lnTo>
                  <a:lnTo>
                    <a:pt x="7" y="48"/>
                  </a:lnTo>
                  <a:lnTo>
                    <a:pt x="3" y="48"/>
                  </a:lnTo>
                  <a:lnTo>
                    <a:pt x="1" y="48"/>
                  </a:lnTo>
                  <a:lnTo>
                    <a:pt x="0" y="325"/>
                  </a:lnTo>
                  <a:close/>
                </a:path>
              </a:pathLst>
            </a:custGeom>
            <a:solidFill>
              <a:srgbClr val="80808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3" name="Google Shape;233;p23"/>
            <p:cNvSpPr/>
            <p:nvPr/>
          </p:nvSpPr>
          <p:spPr>
            <a:xfrm>
              <a:off x="6289675" y="4291012"/>
              <a:ext cx="90487" cy="163512"/>
            </a:xfrm>
            <a:custGeom>
              <a:rect b="b" l="l" r="r" t="t"/>
              <a:pathLst>
                <a:path extrusionOk="0" h="205" w="114">
                  <a:moveTo>
                    <a:pt x="114" y="0"/>
                  </a:moveTo>
                  <a:lnTo>
                    <a:pt x="114" y="80"/>
                  </a:lnTo>
                  <a:lnTo>
                    <a:pt x="93" y="205"/>
                  </a:lnTo>
                  <a:lnTo>
                    <a:pt x="0" y="112"/>
                  </a:lnTo>
                  <a:lnTo>
                    <a:pt x="0" y="65"/>
                  </a:lnTo>
                  <a:lnTo>
                    <a:pt x="55" y="0"/>
                  </a:lnTo>
                  <a:lnTo>
                    <a:pt x="114" y="0"/>
                  </a:lnTo>
                  <a:close/>
                </a:path>
              </a:pathLst>
            </a:custGeom>
            <a:solidFill>
              <a:srgbClr val="66666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4" name="Google Shape;234;p23"/>
            <p:cNvSpPr/>
            <p:nvPr/>
          </p:nvSpPr>
          <p:spPr>
            <a:xfrm>
              <a:off x="6351587" y="4291012"/>
              <a:ext cx="131762" cy="160337"/>
            </a:xfrm>
            <a:custGeom>
              <a:rect b="b" l="l" r="r" t="t"/>
              <a:pathLst>
                <a:path extrusionOk="0" h="201" w="165">
                  <a:moveTo>
                    <a:pt x="0" y="74"/>
                  </a:moveTo>
                  <a:lnTo>
                    <a:pt x="34" y="0"/>
                  </a:lnTo>
                  <a:lnTo>
                    <a:pt x="106" y="0"/>
                  </a:lnTo>
                  <a:lnTo>
                    <a:pt x="165" y="65"/>
                  </a:lnTo>
                  <a:lnTo>
                    <a:pt x="133" y="112"/>
                  </a:lnTo>
                  <a:lnTo>
                    <a:pt x="101" y="201"/>
                  </a:lnTo>
                  <a:lnTo>
                    <a:pt x="0" y="112"/>
                  </a:lnTo>
                  <a:lnTo>
                    <a:pt x="0" y="74"/>
                  </a:lnTo>
                  <a:close/>
                </a:path>
              </a:pathLst>
            </a:custGeom>
            <a:solidFill>
              <a:srgbClr val="4D4D4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5" name="Google Shape;235;p23"/>
            <p:cNvSpPr/>
            <p:nvPr/>
          </p:nvSpPr>
          <p:spPr>
            <a:xfrm>
              <a:off x="6435725" y="4291012"/>
              <a:ext cx="85725" cy="161925"/>
            </a:xfrm>
            <a:custGeom>
              <a:rect b="b" l="l" r="r" t="t"/>
              <a:pathLst>
                <a:path extrusionOk="0" h="203" w="109">
                  <a:moveTo>
                    <a:pt x="0" y="0"/>
                  </a:moveTo>
                  <a:lnTo>
                    <a:pt x="27" y="70"/>
                  </a:lnTo>
                  <a:lnTo>
                    <a:pt x="27" y="112"/>
                  </a:lnTo>
                  <a:lnTo>
                    <a:pt x="74" y="203"/>
                  </a:lnTo>
                  <a:lnTo>
                    <a:pt x="109" y="112"/>
                  </a:lnTo>
                  <a:lnTo>
                    <a:pt x="109" y="65"/>
                  </a:lnTo>
                  <a:lnTo>
                    <a:pt x="63" y="0"/>
                  </a:lnTo>
                  <a:lnTo>
                    <a:pt x="0"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6" name="Google Shape;236;p23"/>
            <p:cNvSpPr/>
            <p:nvPr/>
          </p:nvSpPr>
          <p:spPr>
            <a:xfrm>
              <a:off x="6289675" y="4379912"/>
              <a:ext cx="107950" cy="230187"/>
            </a:xfrm>
            <a:custGeom>
              <a:rect b="b" l="l" r="r" t="t"/>
              <a:pathLst>
                <a:path extrusionOk="0" h="289" w="137">
                  <a:moveTo>
                    <a:pt x="137" y="126"/>
                  </a:moveTo>
                  <a:lnTo>
                    <a:pt x="78" y="289"/>
                  </a:lnTo>
                  <a:lnTo>
                    <a:pt x="0" y="289"/>
                  </a:lnTo>
                  <a:lnTo>
                    <a:pt x="0" y="0"/>
                  </a:lnTo>
                  <a:lnTo>
                    <a:pt x="78" y="0"/>
                  </a:lnTo>
                  <a:lnTo>
                    <a:pt x="137" y="126"/>
                  </a:lnTo>
                  <a:close/>
                </a:path>
              </a:pathLst>
            </a:custGeom>
            <a:solidFill>
              <a:srgbClr val="E6E6E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7" name="Google Shape;237;p23"/>
            <p:cNvSpPr/>
            <p:nvPr/>
          </p:nvSpPr>
          <p:spPr>
            <a:xfrm>
              <a:off x="6351587" y="4379912"/>
              <a:ext cx="152400" cy="230187"/>
            </a:xfrm>
            <a:custGeom>
              <a:rect b="b" l="l" r="r" t="t"/>
              <a:pathLst>
                <a:path extrusionOk="0" h="289" w="192">
                  <a:moveTo>
                    <a:pt x="0" y="289"/>
                  </a:moveTo>
                  <a:lnTo>
                    <a:pt x="131" y="289"/>
                  </a:lnTo>
                  <a:lnTo>
                    <a:pt x="192" y="97"/>
                  </a:lnTo>
                  <a:lnTo>
                    <a:pt x="133" y="0"/>
                  </a:lnTo>
                  <a:lnTo>
                    <a:pt x="0" y="0"/>
                  </a:lnTo>
                  <a:lnTo>
                    <a:pt x="0" y="289"/>
                  </a:lnTo>
                  <a:close/>
                </a:path>
              </a:pathLst>
            </a:custGeom>
            <a:solidFill>
              <a:srgbClr val="B3B3B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8" name="Google Shape;238;p23"/>
            <p:cNvSpPr/>
            <p:nvPr/>
          </p:nvSpPr>
          <p:spPr>
            <a:xfrm>
              <a:off x="6454775" y="4379912"/>
              <a:ext cx="66675" cy="230187"/>
            </a:xfrm>
            <a:custGeom>
              <a:rect b="b" l="l" r="r" t="t"/>
              <a:pathLst>
                <a:path extrusionOk="0" h="289" w="84">
                  <a:moveTo>
                    <a:pt x="0" y="289"/>
                  </a:moveTo>
                  <a:lnTo>
                    <a:pt x="84" y="289"/>
                  </a:lnTo>
                  <a:lnTo>
                    <a:pt x="84" y="0"/>
                  </a:lnTo>
                  <a:lnTo>
                    <a:pt x="2" y="0"/>
                  </a:lnTo>
                  <a:lnTo>
                    <a:pt x="0" y="289"/>
                  </a:lnTo>
                  <a:close/>
                </a:path>
              </a:pathLst>
            </a:custGeom>
            <a:solidFill>
              <a:srgbClr val="9999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39" name="Google Shape;239;p23"/>
            <p:cNvSpPr/>
            <p:nvPr/>
          </p:nvSpPr>
          <p:spPr>
            <a:xfrm>
              <a:off x="6557962" y="4291012"/>
              <a:ext cx="88900" cy="136525"/>
            </a:xfrm>
            <a:custGeom>
              <a:rect b="b" l="l" r="r" t="t"/>
              <a:pathLst>
                <a:path extrusionOk="0" h="173" w="112">
                  <a:moveTo>
                    <a:pt x="112" y="0"/>
                  </a:moveTo>
                  <a:lnTo>
                    <a:pt x="78" y="74"/>
                  </a:lnTo>
                  <a:lnTo>
                    <a:pt x="78" y="110"/>
                  </a:lnTo>
                  <a:lnTo>
                    <a:pt x="48" y="173"/>
                  </a:lnTo>
                  <a:lnTo>
                    <a:pt x="0" y="112"/>
                  </a:lnTo>
                  <a:lnTo>
                    <a:pt x="0" y="65"/>
                  </a:lnTo>
                  <a:lnTo>
                    <a:pt x="55" y="0"/>
                  </a:lnTo>
                  <a:lnTo>
                    <a:pt x="112" y="0"/>
                  </a:lnTo>
                  <a:close/>
                </a:path>
              </a:pathLst>
            </a:custGeom>
            <a:solidFill>
              <a:srgbClr val="80808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0" name="Google Shape;240;p23"/>
            <p:cNvSpPr/>
            <p:nvPr/>
          </p:nvSpPr>
          <p:spPr>
            <a:xfrm>
              <a:off x="6902450" y="4379912"/>
              <a:ext cx="222250" cy="360362"/>
            </a:xfrm>
            <a:custGeom>
              <a:rect b="b" l="l" r="r" t="t"/>
              <a:pathLst>
                <a:path extrusionOk="0" h="455" w="282">
                  <a:moveTo>
                    <a:pt x="86" y="19"/>
                  </a:moveTo>
                  <a:lnTo>
                    <a:pt x="0" y="80"/>
                  </a:lnTo>
                  <a:lnTo>
                    <a:pt x="2" y="295"/>
                  </a:lnTo>
                  <a:lnTo>
                    <a:pt x="40" y="451"/>
                  </a:lnTo>
                  <a:lnTo>
                    <a:pt x="282" y="455"/>
                  </a:lnTo>
                  <a:lnTo>
                    <a:pt x="228" y="321"/>
                  </a:lnTo>
                  <a:lnTo>
                    <a:pt x="226" y="0"/>
                  </a:lnTo>
                  <a:lnTo>
                    <a:pt x="86" y="19"/>
                  </a:lnTo>
                  <a:close/>
                </a:path>
              </a:pathLst>
            </a:custGeom>
            <a:solidFill>
              <a:srgbClr val="7A94A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1" name="Google Shape;241;p23"/>
            <p:cNvSpPr/>
            <p:nvPr/>
          </p:nvSpPr>
          <p:spPr>
            <a:xfrm>
              <a:off x="6618287" y="4291012"/>
              <a:ext cx="139700" cy="141287"/>
            </a:xfrm>
            <a:custGeom>
              <a:rect b="b" l="l" r="r" t="t"/>
              <a:pathLst>
                <a:path extrusionOk="0" h="179" w="177">
                  <a:moveTo>
                    <a:pt x="2" y="74"/>
                  </a:moveTo>
                  <a:lnTo>
                    <a:pt x="34" y="0"/>
                  </a:lnTo>
                  <a:lnTo>
                    <a:pt x="107" y="0"/>
                  </a:lnTo>
                  <a:lnTo>
                    <a:pt x="158" y="61"/>
                  </a:lnTo>
                  <a:lnTo>
                    <a:pt x="177" y="179"/>
                  </a:lnTo>
                  <a:lnTo>
                    <a:pt x="0" y="112"/>
                  </a:lnTo>
                  <a:lnTo>
                    <a:pt x="2" y="74"/>
                  </a:lnTo>
                  <a:close/>
                </a:path>
              </a:pathLst>
            </a:custGeom>
            <a:solidFill>
              <a:srgbClr val="66666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2" name="Google Shape;242;p23"/>
            <p:cNvSpPr/>
            <p:nvPr/>
          </p:nvSpPr>
          <p:spPr>
            <a:xfrm>
              <a:off x="6702425" y="4291012"/>
              <a:ext cx="85725" cy="128587"/>
            </a:xfrm>
            <a:custGeom>
              <a:rect b="b" l="l" r="r" t="t"/>
              <a:pathLst>
                <a:path extrusionOk="0" h="162" w="108">
                  <a:moveTo>
                    <a:pt x="0" y="0"/>
                  </a:moveTo>
                  <a:lnTo>
                    <a:pt x="26" y="70"/>
                  </a:lnTo>
                  <a:lnTo>
                    <a:pt x="26" y="112"/>
                  </a:lnTo>
                  <a:lnTo>
                    <a:pt x="62" y="162"/>
                  </a:lnTo>
                  <a:lnTo>
                    <a:pt x="108" y="112"/>
                  </a:lnTo>
                  <a:lnTo>
                    <a:pt x="108" y="65"/>
                  </a:lnTo>
                  <a:lnTo>
                    <a:pt x="62" y="0"/>
                  </a:lnTo>
                  <a:lnTo>
                    <a:pt x="0"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3" name="Google Shape;243;p23"/>
            <p:cNvSpPr/>
            <p:nvPr/>
          </p:nvSpPr>
          <p:spPr>
            <a:xfrm>
              <a:off x="6556375" y="4378325"/>
              <a:ext cx="115887" cy="231775"/>
            </a:xfrm>
            <a:custGeom>
              <a:rect b="b" l="l" r="r" t="t"/>
              <a:pathLst>
                <a:path extrusionOk="0" h="291" w="147">
                  <a:moveTo>
                    <a:pt x="80" y="0"/>
                  </a:moveTo>
                  <a:lnTo>
                    <a:pt x="147" y="249"/>
                  </a:lnTo>
                  <a:lnTo>
                    <a:pt x="80" y="291"/>
                  </a:lnTo>
                  <a:lnTo>
                    <a:pt x="0" y="291"/>
                  </a:lnTo>
                  <a:lnTo>
                    <a:pt x="2" y="0"/>
                  </a:lnTo>
                  <a:lnTo>
                    <a:pt x="80"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4" name="Google Shape;244;p23"/>
            <p:cNvSpPr/>
            <p:nvPr/>
          </p:nvSpPr>
          <p:spPr>
            <a:xfrm>
              <a:off x="6619875" y="4378325"/>
              <a:ext cx="120650" cy="231775"/>
            </a:xfrm>
            <a:custGeom>
              <a:rect b="b" l="l" r="r" t="t"/>
              <a:pathLst>
                <a:path extrusionOk="0" h="291" w="152">
                  <a:moveTo>
                    <a:pt x="0" y="291"/>
                  </a:moveTo>
                  <a:lnTo>
                    <a:pt x="129" y="291"/>
                  </a:lnTo>
                  <a:lnTo>
                    <a:pt x="152" y="206"/>
                  </a:lnTo>
                  <a:lnTo>
                    <a:pt x="133" y="0"/>
                  </a:lnTo>
                  <a:lnTo>
                    <a:pt x="0" y="0"/>
                  </a:lnTo>
                  <a:lnTo>
                    <a:pt x="0" y="291"/>
                  </a:lnTo>
                  <a:close/>
                </a:path>
              </a:pathLst>
            </a:custGeom>
            <a:solidFill>
              <a:srgbClr val="9999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5" name="Google Shape;245;p23"/>
            <p:cNvSpPr/>
            <p:nvPr/>
          </p:nvSpPr>
          <p:spPr>
            <a:xfrm>
              <a:off x="6723062" y="4379912"/>
              <a:ext cx="65087" cy="230187"/>
            </a:xfrm>
            <a:custGeom>
              <a:rect b="b" l="l" r="r" t="t"/>
              <a:pathLst>
                <a:path extrusionOk="0" h="289" w="84">
                  <a:moveTo>
                    <a:pt x="0" y="289"/>
                  </a:moveTo>
                  <a:lnTo>
                    <a:pt x="84" y="289"/>
                  </a:lnTo>
                  <a:lnTo>
                    <a:pt x="84" y="0"/>
                  </a:lnTo>
                  <a:lnTo>
                    <a:pt x="2" y="0"/>
                  </a:lnTo>
                  <a:lnTo>
                    <a:pt x="0" y="289"/>
                  </a:lnTo>
                  <a:close/>
                </a:path>
              </a:pathLst>
            </a:custGeom>
            <a:solidFill>
              <a:srgbClr val="80808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6" name="Google Shape;246;p23"/>
            <p:cNvSpPr/>
            <p:nvPr/>
          </p:nvSpPr>
          <p:spPr>
            <a:xfrm>
              <a:off x="6788150" y="4379912"/>
              <a:ext cx="293687" cy="109537"/>
            </a:xfrm>
            <a:custGeom>
              <a:rect b="b" l="l" r="r" t="t"/>
              <a:pathLst>
                <a:path extrusionOk="0" h="139" w="368">
                  <a:moveTo>
                    <a:pt x="368" y="0"/>
                  </a:moveTo>
                  <a:lnTo>
                    <a:pt x="144" y="84"/>
                  </a:lnTo>
                  <a:lnTo>
                    <a:pt x="0" y="139"/>
                  </a:lnTo>
                  <a:lnTo>
                    <a:pt x="0" y="0"/>
                  </a:lnTo>
                  <a:lnTo>
                    <a:pt x="368"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7" name="Google Shape;247;p23"/>
            <p:cNvSpPr/>
            <p:nvPr/>
          </p:nvSpPr>
          <p:spPr>
            <a:xfrm>
              <a:off x="6699250" y="3398837"/>
              <a:ext cx="604837" cy="906462"/>
            </a:xfrm>
            <a:custGeom>
              <a:rect b="b" l="l" r="r" t="t"/>
              <a:pathLst>
                <a:path extrusionOk="0" h="1143" w="762">
                  <a:moveTo>
                    <a:pt x="0" y="0"/>
                  </a:moveTo>
                  <a:lnTo>
                    <a:pt x="85" y="0"/>
                  </a:lnTo>
                  <a:lnTo>
                    <a:pt x="294" y="673"/>
                  </a:lnTo>
                  <a:lnTo>
                    <a:pt x="716" y="979"/>
                  </a:lnTo>
                  <a:lnTo>
                    <a:pt x="762" y="1143"/>
                  </a:lnTo>
                  <a:lnTo>
                    <a:pt x="226" y="770"/>
                  </a:lnTo>
                  <a:lnTo>
                    <a:pt x="0" y="0"/>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8" name="Google Shape;248;p23"/>
            <p:cNvSpPr/>
            <p:nvPr/>
          </p:nvSpPr>
          <p:spPr>
            <a:xfrm>
              <a:off x="6691312" y="3152775"/>
              <a:ext cx="76200" cy="246062"/>
            </a:xfrm>
            <a:custGeom>
              <a:rect b="b" l="l" r="r" t="t"/>
              <a:pathLst>
                <a:path extrusionOk="0" h="310" w="97">
                  <a:moveTo>
                    <a:pt x="0" y="0"/>
                  </a:moveTo>
                  <a:lnTo>
                    <a:pt x="97" y="310"/>
                  </a:lnTo>
                  <a:lnTo>
                    <a:pt x="14" y="310"/>
                  </a:lnTo>
                  <a:lnTo>
                    <a:pt x="0" y="0"/>
                  </a:lnTo>
                  <a:close/>
                </a:path>
              </a:pathLst>
            </a:custGeom>
            <a:solidFill>
              <a:srgbClr val="9999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49" name="Google Shape;249;p23"/>
            <p:cNvSpPr/>
            <p:nvPr/>
          </p:nvSpPr>
          <p:spPr>
            <a:xfrm>
              <a:off x="6475412" y="2895600"/>
              <a:ext cx="80962" cy="92075"/>
            </a:xfrm>
            <a:custGeom>
              <a:rect b="b" l="l" r="r" t="t"/>
              <a:pathLst>
                <a:path extrusionOk="0" h="116" w="102">
                  <a:moveTo>
                    <a:pt x="78" y="0"/>
                  </a:moveTo>
                  <a:lnTo>
                    <a:pt x="102" y="69"/>
                  </a:lnTo>
                  <a:lnTo>
                    <a:pt x="79" y="116"/>
                  </a:lnTo>
                  <a:lnTo>
                    <a:pt x="76" y="116"/>
                  </a:lnTo>
                  <a:lnTo>
                    <a:pt x="72" y="116"/>
                  </a:lnTo>
                  <a:lnTo>
                    <a:pt x="66" y="116"/>
                  </a:lnTo>
                  <a:lnTo>
                    <a:pt x="62" y="116"/>
                  </a:lnTo>
                  <a:lnTo>
                    <a:pt x="57" y="114"/>
                  </a:lnTo>
                  <a:lnTo>
                    <a:pt x="51" y="114"/>
                  </a:lnTo>
                  <a:lnTo>
                    <a:pt x="45" y="112"/>
                  </a:lnTo>
                  <a:lnTo>
                    <a:pt x="38" y="112"/>
                  </a:lnTo>
                  <a:lnTo>
                    <a:pt x="32" y="110"/>
                  </a:lnTo>
                  <a:lnTo>
                    <a:pt x="24" y="109"/>
                  </a:lnTo>
                  <a:lnTo>
                    <a:pt x="19" y="105"/>
                  </a:lnTo>
                  <a:lnTo>
                    <a:pt x="13" y="103"/>
                  </a:lnTo>
                  <a:lnTo>
                    <a:pt x="5" y="97"/>
                  </a:lnTo>
                  <a:lnTo>
                    <a:pt x="2" y="95"/>
                  </a:lnTo>
                  <a:lnTo>
                    <a:pt x="0" y="93"/>
                  </a:lnTo>
                  <a:lnTo>
                    <a:pt x="3" y="90"/>
                  </a:lnTo>
                  <a:lnTo>
                    <a:pt x="5" y="86"/>
                  </a:lnTo>
                  <a:lnTo>
                    <a:pt x="9" y="80"/>
                  </a:lnTo>
                  <a:lnTo>
                    <a:pt x="13" y="76"/>
                  </a:lnTo>
                  <a:lnTo>
                    <a:pt x="15" y="72"/>
                  </a:lnTo>
                  <a:lnTo>
                    <a:pt x="17" y="69"/>
                  </a:lnTo>
                  <a:lnTo>
                    <a:pt x="21" y="65"/>
                  </a:lnTo>
                  <a:lnTo>
                    <a:pt x="24" y="59"/>
                  </a:lnTo>
                  <a:lnTo>
                    <a:pt x="28" y="55"/>
                  </a:lnTo>
                  <a:lnTo>
                    <a:pt x="32" y="52"/>
                  </a:lnTo>
                  <a:lnTo>
                    <a:pt x="36" y="46"/>
                  </a:lnTo>
                  <a:lnTo>
                    <a:pt x="40" y="42"/>
                  </a:lnTo>
                  <a:lnTo>
                    <a:pt x="43" y="36"/>
                  </a:lnTo>
                  <a:lnTo>
                    <a:pt x="47" y="32"/>
                  </a:lnTo>
                  <a:lnTo>
                    <a:pt x="51" y="29"/>
                  </a:lnTo>
                  <a:lnTo>
                    <a:pt x="55" y="25"/>
                  </a:lnTo>
                  <a:lnTo>
                    <a:pt x="57" y="21"/>
                  </a:lnTo>
                  <a:lnTo>
                    <a:pt x="60" y="17"/>
                  </a:lnTo>
                  <a:lnTo>
                    <a:pt x="64" y="13"/>
                  </a:lnTo>
                  <a:lnTo>
                    <a:pt x="70" y="8"/>
                  </a:lnTo>
                  <a:lnTo>
                    <a:pt x="74" y="4"/>
                  </a:lnTo>
                  <a:lnTo>
                    <a:pt x="76" y="0"/>
                  </a:lnTo>
                  <a:lnTo>
                    <a:pt x="78" y="0"/>
                  </a:lnTo>
                  <a:close/>
                </a:path>
              </a:pathLst>
            </a:custGeom>
            <a:solidFill>
              <a:srgbClr val="66666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0" name="Google Shape;250;p23"/>
            <p:cNvSpPr/>
            <p:nvPr/>
          </p:nvSpPr>
          <p:spPr>
            <a:xfrm>
              <a:off x="6537325" y="2895600"/>
              <a:ext cx="65087" cy="92075"/>
            </a:xfrm>
            <a:custGeom>
              <a:rect b="b" l="l" r="r" t="t"/>
              <a:pathLst>
                <a:path extrusionOk="0" h="116" w="81">
                  <a:moveTo>
                    <a:pt x="0" y="0"/>
                  </a:moveTo>
                  <a:lnTo>
                    <a:pt x="1" y="116"/>
                  </a:lnTo>
                  <a:lnTo>
                    <a:pt x="1" y="114"/>
                  </a:lnTo>
                  <a:lnTo>
                    <a:pt x="3" y="114"/>
                  </a:lnTo>
                  <a:lnTo>
                    <a:pt x="5" y="114"/>
                  </a:lnTo>
                  <a:lnTo>
                    <a:pt x="9" y="114"/>
                  </a:lnTo>
                  <a:lnTo>
                    <a:pt x="13" y="112"/>
                  </a:lnTo>
                  <a:lnTo>
                    <a:pt x="19" y="112"/>
                  </a:lnTo>
                  <a:lnTo>
                    <a:pt x="24" y="112"/>
                  </a:lnTo>
                  <a:lnTo>
                    <a:pt x="32" y="110"/>
                  </a:lnTo>
                  <a:lnTo>
                    <a:pt x="38" y="110"/>
                  </a:lnTo>
                  <a:lnTo>
                    <a:pt x="43" y="109"/>
                  </a:lnTo>
                  <a:lnTo>
                    <a:pt x="51" y="107"/>
                  </a:lnTo>
                  <a:lnTo>
                    <a:pt x="57" y="105"/>
                  </a:lnTo>
                  <a:lnTo>
                    <a:pt x="62" y="103"/>
                  </a:lnTo>
                  <a:lnTo>
                    <a:pt x="70" y="101"/>
                  </a:lnTo>
                  <a:lnTo>
                    <a:pt x="76" y="97"/>
                  </a:lnTo>
                  <a:lnTo>
                    <a:pt x="81" y="95"/>
                  </a:lnTo>
                  <a:lnTo>
                    <a:pt x="81" y="93"/>
                  </a:lnTo>
                  <a:lnTo>
                    <a:pt x="79" y="90"/>
                  </a:lnTo>
                  <a:lnTo>
                    <a:pt x="76" y="84"/>
                  </a:lnTo>
                  <a:lnTo>
                    <a:pt x="70" y="78"/>
                  </a:lnTo>
                  <a:lnTo>
                    <a:pt x="66" y="72"/>
                  </a:lnTo>
                  <a:lnTo>
                    <a:pt x="62" y="69"/>
                  </a:lnTo>
                  <a:lnTo>
                    <a:pt x="60" y="65"/>
                  </a:lnTo>
                  <a:lnTo>
                    <a:pt x="57" y="61"/>
                  </a:lnTo>
                  <a:lnTo>
                    <a:pt x="53" y="55"/>
                  </a:lnTo>
                  <a:lnTo>
                    <a:pt x="49" y="52"/>
                  </a:lnTo>
                  <a:lnTo>
                    <a:pt x="45" y="48"/>
                  </a:lnTo>
                  <a:lnTo>
                    <a:pt x="43" y="44"/>
                  </a:lnTo>
                  <a:lnTo>
                    <a:pt x="38" y="38"/>
                  </a:lnTo>
                  <a:lnTo>
                    <a:pt x="34" y="32"/>
                  </a:lnTo>
                  <a:lnTo>
                    <a:pt x="28" y="29"/>
                  </a:lnTo>
                  <a:lnTo>
                    <a:pt x="24" y="25"/>
                  </a:lnTo>
                  <a:lnTo>
                    <a:pt x="20" y="21"/>
                  </a:lnTo>
                  <a:lnTo>
                    <a:pt x="17" y="17"/>
                  </a:lnTo>
                  <a:lnTo>
                    <a:pt x="13" y="13"/>
                  </a:lnTo>
                  <a:lnTo>
                    <a:pt x="11" y="12"/>
                  </a:lnTo>
                  <a:lnTo>
                    <a:pt x="5" y="6"/>
                  </a:lnTo>
                  <a:lnTo>
                    <a:pt x="3" y="2"/>
                  </a:lnTo>
                  <a:lnTo>
                    <a:pt x="0"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1" name="Google Shape;251;p23"/>
            <p:cNvSpPr/>
            <p:nvPr/>
          </p:nvSpPr>
          <p:spPr>
            <a:xfrm>
              <a:off x="6513512" y="3043237"/>
              <a:ext cx="144462" cy="96837"/>
            </a:xfrm>
            <a:custGeom>
              <a:rect b="b" l="l" r="r" t="t"/>
              <a:pathLst>
                <a:path extrusionOk="0" h="121" w="183">
                  <a:moveTo>
                    <a:pt x="0" y="49"/>
                  </a:moveTo>
                  <a:lnTo>
                    <a:pt x="36" y="104"/>
                  </a:lnTo>
                  <a:lnTo>
                    <a:pt x="36" y="102"/>
                  </a:lnTo>
                  <a:lnTo>
                    <a:pt x="42" y="102"/>
                  </a:lnTo>
                  <a:lnTo>
                    <a:pt x="44" y="102"/>
                  </a:lnTo>
                  <a:lnTo>
                    <a:pt x="50" y="102"/>
                  </a:lnTo>
                  <a:lnTo>
                    <a:pt x="53" y="102"/>
                  </a:lnTo>
                  <a:lnTo>
                    <a:pt x="59" y="102"/>
                  </a:lnTo>
                  <a:lnTo>
                    <a:pt x="65" y="100"/>
                  </a:lnTo>
                  <a:lnTo>
                    <a:pt x="70" y="100"/>
                  </a:lnTo>
                  <a:lnTo>
                    <a:pt x="76" y="100"/>
                  </a:lnTo>
                  <a:lnTo>
                    <a:pt x="84" y="98"/>
                  </a:lnTo>
                  <a:lnTo>
                    <a:pt x="91" y="98"/>
                  </a:lnTo>
                  <a:lnTo>
                    <a:pt x="99" y="96"/>
                  </a:lnTo>
                  <a:lnTo>
                    <a:pt x="105" y="95"/>
                  </a:lnTo>
                  <a:lnTo>
                    <a:pt x="112" y="93"/>
                  </a:lnTo>
                  <a:lnTo>
                    <a:pt x="133" y="121"/>
                  </a:lnTo>
                  <a:lnTo>
                    <a:pt x="183" y="100"/>
                  </a:lnTo>
                  <a:lnTo>
                    <a:pt x="139" y="0"/>
                  </a:lnTo>
                  <a:lnTo>
                    <a:pt x="137" y="0"/>
                  </a:lnTo>
                  <a:lnTo>
                    <a:pt x="135" y="0"/>
                  </a:lnTo>
                  <a:lnTo>
                    <a:pt x="131" y="1"/>
                  </a:lnTo>
                  <a:lnTo>
                    <a:pt x="127" y="3"/>
                  </a:lnTo>
                  <a:lnTo>
                    <a:pt x="122" y="5"/>
                  </a:lnTo>
                  <a:lnTo>
                    <a:pt x="114" y="7"/>
                  </a:lnTo>
                  <a:lnTo>
                    <a:pt x="107" y="9"/>
                  </a:lnTo>
                  <a:lnTo>
                    <a:pt x="101" y="11"/>
                  </a:lnTo>
                  <a:lnTo>
                    <a:pt x="97" y="11"/>
                  </a:lnTo>
                  <a:lnTo>
                    <a:pt x="91" y="13"/>
                  </a:lnTo>
                  <a:lnTo>
                    <a:pt x="88" y="13"/>
                  </a:lnTo>
                  <a:lnTo>
                    <a:pt x="84" y="15"/>
                  </a:lnTo>
                  <a:lnTo>
                    <a:pt x="80" y="15"/>
                  </a:lnTo>
                  <a:lnTo>
                    <a:pt x="74" y="15"/>
                  </a:lnTo>
                  <a:lnTo>
                    <a:pt x="70" y="17"/>
                  </a:lnTo>
                  <a:lnTo>
                    <a:pt x="67" y="19"/>
                  </a:lnTo>
                  <a:lnTo>
                    <a:pt x="63" y="19"/>
                  </a:lnTo>
                  <a:lnTo>
                    <a:pt x="59" y="19"/>
                  </a:lnTo>
                  <a:lnTo>
                    <a:pt x="55" y="19"/>
                  </a:lnTo>
                  <a:lnTo>
                    <a:pt x="50" y="20"/>
                  </a:lnTo>
                  <a:lnTo>
                    <a:pt x="46" y="20"/>
                  </a:lnTo>
                  <a:lnTo>
                    <a:pt x="42" y="20"/>
                  </a:lnTo>
                  <a:lnTo>
                    <a:pt x="38" y="20"/>
                  </a:lnTo>
                  <a:lnTo>
                    <a:pt x="36" y="20"/>
                  </a:lnTo>
                  <a:lnTo>
                    <a:pt x="0" y="49"/>
                  </a:lnTo>
                  <a:close/>
                </a:path>
              </a:pathLst>
            </a:custGeom>
            <a:solidFill>
              <a:srgbClr val="CCCC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2" name="Google Shape;252;p23"/>
            <p:cNvSpPr/>
            <p:nvPr/>
          </p:nvSpPr>
          <p:spPr>
            <a:xfrm>
              <a:off x="6423025" y="3048000"/>
              <a:ext cx="119062" cy="92075"/>
            </a:xfrm>
            <a:custGeom>
              <a:rect b="b" l="l" r="r" t="t"/>
              <a:pathLst>
                <a:path extrusionOk="0" h="116" w="150">
                  <a:moveTo>
                    <a:pt x="40" y="0"/>
                  </a:moveTo>
                  <a:lnTo>
                    <a:pt x="0" y="95"/>
                  </a:lnTo>
                  <a:lnTo>
                    <a:pt x="55" y="116"/>
                  </a:lnTo>
                  <a:lnTo>
                    <a:pt x="76" y="88"/>
                  </a:lnTo>
                  <a:lnTo>
                    <a:pt x="80" y="90"/>
                  </a:lnTo>
                  <a:lnTo>
                    <a:pt x="82" y="90"/>
                  </a:lnTo>
                  <a:lnTo>
                    <a:pt x="86" y="91"/>
                  </a:lnTo>
                  <a:lnTo>
                    <a:pt x="89" y="91"/>
                  </a:lnTo>
                  <a:lnTo>
                    <a:pt x="93" y="93"/>
                  </a:lnTo>
                  <a:lnTo>
                    <a:pt x="99" y="93"/>
                  </a:lnTo>
                  <a:lnTo>
                    <a:pt x="105" y="95"/>
                  </a:lnTo>
                  <a:lnTo>
                    <a:pt x="110" y="95"/>
                  </a:lnTo>
                  <a:lnTo>
                    <a:pt x="116" y="97"/>
                  </a:lnTo>
                  <a:lnTo>
                    <a:pt x="120" y="97"/>
                  </a:lnTo>
                  <a:lnTo>
                    <a:pt x="124" y="97"/>
                  </a:lnTo>
                  <a:lnTo>
                    <a:pt x="127" y="97"/>
                  </a:lnTo>
                  <a:lnTo>
                    <a:pt x="131" y="97"/>
                  </a:lnTo>
                  <a:lnTo>
                    <a:pt x="137" y="97"/>
                  </a:lnTo>
                  <a:lnTo>
                    <a:pt x="141" y="97"/>
                  </a:lnTo>
                  <a:lnTo>
                    <a:pt x="145" y="97"/>
                  </a:lnTo>
                  <a:lnTo>
                    <a:pt x="150" y="99"/>
                  </a:lnTo>
                  <a:lnTo>
                    <a:pt x="150" y="15"/>
                  </a:lnTo>
                  <a:lnTo>
                    <a:pt x="148" y="15"/>
                  </a:lnTo>
                  <a:lnTo>
                    <a:pt x="143" y="15"/>
                  </a:lnTo>
                  <a:lnTo>
                    <a:pt x="141" y="15"/>
                  </a:lnTo>
                  <a:lnTo>
                    <a:pt x="137" y="15"/>
                  </a:lnTo>
                  <a:lnTo>
                    <a:pt x="133" y="15"/>
                  </a:lnTo>
                  <a:lnTo>
                    <a:pt x="129" y="15"/>
                  </a:lnTo>
                  <a:lnTo>
                    <a:pt x="126" y="15"/>
                  </a:lnTo>
                  <a:lnTo>
                    <a:pt x="120" y="15"/>
                  </a:lnTo>
                  <a:lnTo>
                    <a:pt x="114" y="14"/>
                  </a:lnTo>
                  <a:lnTo>
                    <a:pt x="110" y="14"/>
                  </a:lnTo>
                  <a:lnTo>
                    <a:pt x="105" y="14"/>
                  </a:lnTo>
                  <a:lnTo>
                    <a:pt x="99" y="14"/>
                  </a:lnTo>
                  <a:lnTo>
                    <a:pt x="93" y="12"/>
                  </a:lnTo>
                  <a:lnTo>
                    <a:pt x="88" y="12"/>
                  </a:lnTo>
                  <a:lnTo>
                    <a:pt x="82" y="10"/>
                  </a:lnTo>
                  <a:lnTo>
                    <a:pt x="76" y="10"/>
                  </a:lnTo>
                  <a:lnTo>
                    <a:pt x="72" y="8"/>
                  </a:lnTo>
                  <a:lnTo>
                    <a:pt x="67" y="8"/>
                  </a:lnTo>
                  <a:lnTo>
                    <a:pt x="63" y="6"/>
                  </a:lnTo>
                  <a:lnTo>
                    <a:pt x="59" y="6"/>
                  </a:lnTo>
                  <a:lnTo>
                    <a:pt x="55" y="4"/>
                  </a:lnTo>
                  <a:lnTo>
                    <a:pt x="51" y="4"/>
                  </a:lnTo>
                  <a:lnTo>
                    <a:pt x="46" y="2"/>
                  </a:lnTo>
                  <a:lnTo>
                    <a:pt x="42" y="2"/>
                  </a:lnTo>
                  <a:lnTo>
                    <a:pt x="4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253" name="Google Shape;253;p23"/>
          <p:cNvGrpSpPr/>
          <p:nvPr/>
        </p:nvGrpSpPr>
        <p:grpSpPr>
          <a:xfrm>
            <a:off x="7543800" y="5257800"/>
            <a:ext cx="1066800" cy="776287"/>
            <a:chOff x="5853112" y="4102100"/>
            <a:chExt cx="1712912" cy="1247775"/>
          </a:xfrm>
        </p:grpSpPr>
        <p:sp>
          <p:nvSpPr>
            <p:cNvPr id="254" name="Google Shape;254;p23"/>
            <p:cNvSpPr/>
            <p:nvPr/>
          </p:nvSpPr>
          <p:spPr>
            <a:xfrm>
              <a:off x="5853112" y="4102100"/>
              <a:ext cx="1712912" cy="1247775"/>
            </a:xfrm>
            <a:custGeom>
              <a:rect b="b" l="l" r="r" t="t"/>
              <a:pathLst>
                <a:path extrusionOk="0" h="1571" w="2158">
                  <a:moveTo>
                    <a:pt x="935" y="328"/>
                  </a:moveTo>
                  <a:lnTo>
                    <a:pt x="912" y="328"/>
                  </a:lnTo>
                  <a:lnTo>
                    <a:pt x="889" y="328"/>
                  </a:lnTo>
                  <a:lnTo>
                    <a:pt x="866" y="327"/>
                  </a:lnTo>
                  <a:lnTo>
                    <a:pt x="843" y="325"/>
                  </a:lnTo>
                  <a:lnTo>
                    <a:pt x="821" y="325"/>
                  </a:lnTo>
                  <a:lnTo>
                    <a:pt x="800" y="324"/>
                  </a:lnTo>
                  <a:lnTo>
                    <a:pt x="776" y="322"/>
                  </a:lnTo>
                  <a:lnTo>
                    <a:pt x="755" y="321"/>
                  </a:lnTo>
                  <a:lnTo>
                    <a:pt x="733" y="320"/>
                  </a:lnTo>
                  <a:lnTo>
                    <a:pt x="711" y="317"/>
                  </a:lnTo>
                  <a:lnTo>
                    <a:pt x="688" y="315"/>
                  </a:lnTo>
                  <a:lnTo>
                    <a:pt x="666" y="313"/>
                  </a:lnTo>
                  <a:lnTo>
                    <a:pt x="644" y="311"/>
                  </a:lnTo>
                  <a:lnTo>
                    <a:pt x="621" y="308"/>
                  </a:lnTo>
                  <a:lnTo>
                    <a:pt x="598" y="306"/>
                  </a:lnTo>
                  <a:lnTo>
                    <a:pt x="575" y="304"/>
                  </a:lnTo>
                  <a:lnTo>
                    <a:pt x="508" y="316"/>
                  </a:lnTo>
                  <a:lnTo>
                    <a:pt x="391" y="381"/>
                  </a:lnTo>
                  <a:lnTo>
                    <a:pt x="335" y="414"/>
                  </a:lnTo>
                  <a:lnTo>
                    <a:pt x="286" y="431"/>
                  </a:lnTo>
                  <a:lnTo>
                    <a:pt x="218" y="410"/>
                  </a:lnTo>
                  <a:lnTo>
                    <a:pt x="159" y="427"/>
                  </a:lnTo>
                  <a:lnTo>
                    <a:pt x="67" y="486"/>
                  </a:lnTo>
                  <a:lnTo>
                    <a:pt x="29" y="563"/>
                  </a:lnTo>
                  <a:lnTo>
                    <a:pt x="0" y="601"/>
                  </a:lnTo>
                  <a:lnTo>
                    <a:pt x="8" y="667"/>
                  </a:lnTo>
                  <a:lnTo>
                    <a:pt x="38" y="604"/>
                  </a:lnTo>
                  <a:lnTo>
                    <a:pt x="42" y="647"/>
                  </a:lnTo>
                  <a:lnTo>
                    <a:pt x="59" y="697"/>
                  </a:lnTo>
                  <a:lnTo>
                    <a:pt x="34" y="765"/>
                  </a:lnTo>
                  <a:lnTo>
                    <a:pt x="42" y="829"/>
                  </a:lnTo>
                  <a:lnTo>
                    <a:pt x="64" y="760"/>
                  </a:lnTo>
                  <a:lnTo>
                    <a:pt x="72" y="824"/>
                  </a:lnTo>
                  <a:lnTo>
                    <a:pt x="110" y="859"/>
                  </a:lnTo>
                  <a:lnTo>
                    <a:pt x="97" y="681"/>
                  </a:lnTo>
                  <a:lnTo>
                    <a:pt x="138" y="601"/>
                  </a:lnTo>
                  <a:lnTo>
                    <a:pt x="135" y="689"/>
                  </a:lnTo>
                  <a:lnTo>
                    <a:pt x="151" y="616"/>
                  </a:lnTo>
                  <a:lnTo>
                    <a:pt x="210" y="545"/>
                  </a:lnTo>
                  <a:lnTo>
                    <a:pt x="185" y="616"/>
                  </a:lnTo>
                  <a:lnTo>
                    <a:pt x="194" y="667"/>
                  </a:lnTo>
                  <a:lnTo>
                    <a:pt x="240" y="545"/>
                  </a:lnTo>
                  <a:lnTo>
                    <a:pt x="273" y="520"/>
                  </a:lnTo>
                  <a:lnTo>
                    <a:pt x="253" y="575"/>
                  </a:lnTo>
                  <a:lnTo>
                    <a:pt x="289" y="511"/>
                  </a:lnTo>
                  <a:lnTo>
                    <a:pt x="345" y="465"/>
                  </a:lnTo>
                  <a:lnTo>
                    <a:pt x="315" y="525"/>
                  </a:lnTo>
                  <a:lnTo>
                    <a:pt x="307" y="601"/>
                  </a:lnTo>
                  <a:lnTo>
                    <a:pt x="317" y="710"/>
                  </a:lnTo>
                  <a:lnTo>
                    <a:pt x="339" y="795"/>
                  </a:lnTo>
                  <a:lnTo>
                    <a:pt x="353" y="876"/>
                  </a:lnTo>
                  <a:lnTo>
                    <a:pt x="339" y="927"/>
                  </a:lnTo>
                  <a:lnTo>
                    <a:pt x="294" y="1009"/>
                  </a:lnTo>
                  <a:lnTo>
                    <a:pt x="248" y="1066"/>
                  </a:lnTo>
                  <a:lnTo>
                    <a:pt x="248" y="1108"/>
                  </a:lnTo>
                  <a:lnTo>
                    <a:pt x="247" y="1164"/>
                  </a:lnTo>
                  <a:lnTo>
                    <a:pt x="247" y="1240"/>
                  </a:lnTo>
                  <a:lnTo>
                    <a:pt x="234" y="1335"/>
                  </a:lnTo>
                  <a:lnTo>
                    <a:pt x="238" y="1392"/>
                  </a:lnTo>
                  <a:lnTo>
                    <a:pt x="273" y="1424"/>
                  </a:lnTo>
                  <a:lnTo>
                    <a:pt x="276" y="1456"/>
                  </a:lnTo>
                  <a:lnTo>
                    <a:pt x="263" y="1477"/>
                  </a:lnTo>
                  <a:lnTo>
                    <a:pt x="271" y="1530"/>
                  </a:lnTo>
                  <a:lnTo>
                    <a:pt x="410" y="1521"/>
                  </a:lnTo>
                  <a:lnTo>
                    <a:pt x="365" y="1447"/>
                  </a:lnTo>
                  <a:lnTo>
                    <a:pt x="315" y="1409"/>
                  </a:lnTo>
                  <a:lnTo>
                    <a:pt x="308" y="1334"/>
                  </a:lnTo>
                  <a:lnTo>
                    <a:pt x="320" y="1222"/>
                  </a:lnTo>
                  <a:lnTo>
                    <a:pt x="323" y="1138"/>
                  </a:lnTo>
                  <a:lnTo>
                    <a:pt x="369" y="1066"/>
                  </a:lnTo>
                  <a:lnTo>
                    <a:pt x="419" y="995"/>
                  </a:lnTo>
                  <a:lnTo>
                    <a:pt x="402" y="1045"/>
                  </a:lnTo>
                  <a:lnTo>
                    <a:pt x="386" y="1096"/>
                  </a:lnTo>
                  <a:lnTo>
                    <a:pt x="391" y="1125"/>
                  </a:lnTo>
                  <a:lnTo>
                    <a:pt x="405" y="1181"/>
                  </a:lnTo>
                  <a:lnTo>
                    <a:pt x="413" y="1240"/>
                  </a:lnTo>
                  <a:lnTo>
                    <a:pt x="446" y="1362"/>
                  </a:lnTo>
                  <a:lnTo>
                    <a:pt x="469" y="1452"/>
                  </a:lnTo>
                  <a:lnTo>
                    <a:pt x="486" y="1471"/>
                  </a:lnTo>
                  <a:lnTo>
                    <a:pt x="487" y="1494"/>
                  </a:lnTo>
                  <a:lnTo>
                    <a:pt x="484" y="1526"/>
                  </a:lnTo>
                  <a:lnTo>
                    <a:pt x="491" y="1571"/>
                  </a:lnTo>
                  <a:lnTo>
                    <a:pt x="623" y="1569"/>
                  </a:lnTo>
                  <a:lnTo>
                    <a:pt x="611" y="1523"/>
                  </a:lnTo>
                  <a:lnTo>
                    <a:pt x="569" y="1487"/>
                  </a:lnTo>
                  <a:lnTo>
                    <a:pt x="559" y="1460"/>
                  </a:lnTo>
                  <a:lnTo>
                    <a:pt x="547" y="1425"/>
                  </a:lnTo>
                  <a:lnTo>
                    <a:pt x="527" y="1334"/>
                  </a:lnTo>
                  <a:lnTo>
                    <a:pt x="499" y="1220"/>
                  </a:lnTo>
                  <a:lnTo>
                    <a:pt x="497" y="1155"/>
                  </a:lnTo>
                  <a:lnTo>
                    <a:pt x="517" y="1080"/>
                  </a:lnTo>
                  <a:lnTo>
                    <a:pt x="542" y="1028"/>
                  </a:lnTo>
                  <a:lnTo>
                    <a:pt x="575" y="955"/>
                  </a:lnTo>
                  <a:lnTo>
                    <a:pt x="629" y="803"/>
                  </a:lnTo>
                  <a:lnTo>
                    <a:pt x="675" y="799"/>
                  </a:lnTo>
                  <a:lnTo>
                    <a:pt x="726" y="838"/>
                  </a:lnTo>
                  <a:lnTo>
                    <a:pt x="797" y="889"/>
                  </a:lnTo>
                  <a:lnTo>
                    <a:pt x="902" y="914"/>
                  </a:lnTo>
                  <a:lnTo>
                    <a:pt x="981" y="922"/>
                  </a:lnTo>
                  <a:lnTo>
                    <a:pt x="1099" y="905"/>
                  </a:lnTo>
                  <a:lnTo>
                    <a:pt x="1254" y="892"/>
                  </a:lnTo>
                  <a:lnTo>
                    <a:pt x="1267" y="928"/>
                  </a:lnTo>
                  <a:lnTo>
                    <a:pt x="1272" y="977"/>
                  </a:lnTo>
                  <a:lnTo>
                    <a:pt x="1267" y="1061"/>
                  </a:lnTo>
                  <a:lnTo>
                    <a:pt x="1262" y="1112"/>
                  </a:lnTo>
                  <a:lnTo>
                    <a:pt x="1250" y="1164"/>
                  </a:lnTo>
                  <a:lnTo>
                    <a:pt x="1260" y="1231"/>
                  </a:lnTo>
                  <a:lnTo>
                    <a:pt x="1242" y="1346"/>
                  </a:lnTo>
                  <a:lnTo>
                    <a:pt x="1229" y="1404"/>
                  </a:lnTo>
                  <a:lnTo>
                    <a:pt x="1216" y="1430"/>
                  </a:lnTo>
                  <a:lnTo>
                    <a:pt x="1242" y="1468"/>
                  </a:lnTo>
                  <a:lnTo>
                    <a:pt x="1242" y="1498"/>
                  </a:lnTo>
                  <a:lnTo>
                    <a:pt x="1237" y="1523"/>
                  </a:lnTo>
                  <a:lnTo>
                    <a:pt x="1262" y="1561"/>
                  </a:lnTo>
                  <a:lnTo>
                    <a:pt x="1326" y="1569"/>
                  </a:lnTo>
                  <a:lnTo>
                    <a:pt x="1385" y="1569"/>
                  </a:lnTo>
                  <a:lnTo>
                    <a:pt x="1385" y="1531"/>
                  </a:lnTo>
                  <a:lnTo>
                    <a:pt x="1426" y="1531"/>
                  </a:lnTo>
                  <a:lnTo>
                    <a:pt x="1447" y="1502"/>
                  </a:lnTo>
                  <a:lnTo>
                    <a:pt x="1405" y="1468"/>
                  </a:lnTo>
                  <a:lnTo>
                    <a:pt x="1388" y="1438"/>
                  </a:lnTo>
                  <a:lnTo>
                    <a:pt x="1376" y="1404"/>
                  </a:lnTo>
                  <a:lnTo>
                    <a:pt x="1351" y="1346"/>
                  </a:lnTo>
                  <a:lnTo>
                    <a:pt x="1364" y="1256"/>
                  </a:lnTo>
                  <a:lnTo>
                    <a:pt x="1376" y="1193"/>
                  </a:lnTo>
                  <a:lnTo>
                    <a:pt x="1397" y="1172"/>
                  </a:lnTo>
                  <a:lnTo>
                    <a:pt x="1412" y="1126"/>
                  </a:lnTo>
                  <a:lnTo>
                    <a:pt x="1405" y="1087"/>
                  </a:lnTo>
                  <a:lnTo>
                    <a:pt x="1447" y="930"/>
                  </a:lnTo>
                  <a:lnTo>
                    <a:pt x="1469" y="871"/>
                  </a:lnTo>
                  <a:lnTo>
                    <a:pt x="1505" y="829"/>
                  </a:lnTo>
                  <a:lnTo>
                    <a:pt x="1535" y="791"/>
                  </a:lnTo>
                  <a:lnTo>
                    <a:pt x="1548" y="732"/>
                  </a:lnTo>
                  <a:lnTo>
                    <a:pt x="1548" y="694"/>
                  </a:lnTo>
                  <a:lnTo>
                    <a:pt x="1564" y="651"/>
                  </a:lnTo>
                  <a:lnTo>
                    <a:pt x="1580" y="638"/>
                  </a:lnTo>
                  <a:lnTo>
                    <a:pt x="1596" y="623"/>
                  </a:lnTo>
                  <a:lnTo>
                    <a:pt x="1611" y="609"/>
                  </a:lnTo>
                  <a:lnTo>
                    <a:pt x="1626" y="596"/>
                  </a:lnTo>
                  <a:lnTo>
                    <a:pt x="1642" y="582"/>
                  </a:lnTo>
                  <a:lnTo>
                    <a:pt x="1657" y="568"/>
                  </a:lnTo>
                  <a:lnTo>
                    <a:pt x="1672" y="555"/>
                  </a:lnTo>
                  <a:lnTo>
                    <a:pt x="1686" y="541"/>
                  </a:lnTo>
                  <a:lnTo>
                    <a:pt x="1701" y="527"/>
                  </a:lnTo>
                  <a:lnTo>
                    <a:pt x="1715" y="513"/>
                  </a:lnTo>
                  <a:lnTo>
                    <a:pt x="1729" y="498"/>
                  </a:lnTo>
                  <a:lnTo>
                    <a:pt x="1743" y="483"/>
                  </a:lnTo>
                  <a:lnTo>
                    <a:pt x="1755" y="468"/>
                  </a:lnTo>
                  <a:lnTo>
                    <a:pt x="1768" y="452"/>
                  </a:lnTo>
                  <a:lnTo>
                    <a:pt x="1781" y="436"/>
                  </a:lnTo>
                  <a:lnTo>
                    <a:pt x="1793" y="419"/>
                  </a:lnTo>
                  <a:lnTo>
                    <a:pt x="1839" y="406"/>
                  </a:lnTo>
                  <a:lnTo>
                    <a:pt x="1873" y="431"/>
                  </a:lnTo>
                  <a:lnTo>
                    <a:pt x="1936" y="457"/>
                  </a:lnTo>
                  <a:lnTo>
                    <a:pt x="1979" y="477"/>
                  </a:lnTo>
                  <a:lnTo>
                    <a:pt x="2032" y="511"/>
                  </a:lnTo>
                  <a:lnTo>
                    <a:pt x="2049" y="550"/>
                  </a:lnTo>
                  <a:lnTo>
                    <a:pt x="2075" y="558"/>
                  </a:lnTo>
                  <a:lnTo>
                    <a:pt x="2108" y="558"/>
                  </a:lnTo>
                  <a:lnTo>
                    <a:pt x="2116" y="533"/>
                  </a:lnTo>
                  <a:lnTo>
                    <a:pt x="2146" y="520"/>
                  </a:lnTo>
                  <a:lnTo>
                    <a:pt x="2158" y="472"/>
                  </a:lnTo>
                  <a:lnTo>
                    <a:pt x="2158" y="444"/>
                  </a:lnTo>
                  <a:lnTo>
                    <a:pt x="2133" y="401"/>
                  </a:lnTo>
                  <a:lnTo>
                    <a:pt x="2112" y="363"/>
                  </a:lnTo>
                  <a:lnTo>
                    <a:pt x="2065" y="287"/>
                  </a:lnTo>
                  <a:lnTo>
                    <a:pt x="2044" y="240"/>
                  </a:lnTo>
                  <a:lnTo>
                    <a:pt x="2011" y="198"/>
                  </a:lnTo>
                  <a:lnTo>
                    <a:pt x="1965" y="147"/>
                  </a:lnTo>
                  <a:lnTo>
                    <a:pt x="1944" y="118"/>
                  </a:lnTo>
                  <a:lnTo>
                    <a:pt x="1940" y="84"/>
                  </a:lnTo>
                  <a:lnTo>
                    <a:pt x="1944" y="40"/>
                  </a:lnTo>
                  <a:lnTo>
                    <a:pt x="1965" y="0"/>
                  </a:lnTo>
                  <a:lnTo>
                    <a:pt x="1927" y="40"/>
                  </a:lnTo>
                  <a:lnTo>
                    <a:pt x="1914" y="16"/>
                  </a:lnTo>
                  <a:lnTo>
                    <a:pt x="1885" y="58"/>
                  </a:lnTo>
                  <a:lnTo>
                    <a:pt x="1873" y="101"/>
                  </a:lnTo>
                  <a:lnTo>
                    <a:pt x="1843" y="122"/>
                  </a:lnTo>
                  <a:lnTo>
                    <a:pt x="1806" y="109"/>
                  </a:lnTo>
                  <a:lnTo>
                    <a:pt x="1763" y="147"/>
                  </a:lnTo>
                  <a:lnTo>
                    <a:pt x="1743" y="131"/>
                  </a:lnTo>
                  <a:lnTo>
                    <a:pt x="1707" y="160"/>
                  </a:lnTo>
                  <a:lnTo>
                    <a:pt x="1661" y="164"/>
                  </a:lnTo>
                  <a:lnTo>
                    <a:pt x="1640" y="184"/>
                  </a:lnTo>
                  <a:lnTo>
                    <a:pt x="1602" y="180"/>
                  </a:lnTo>
                  <a:lnTo>
                    <a:pt x="1589" y="207"/>
                  </a:lnTo>
                  <a:lnTo>
                    <a:pt x="1564" y="228"/>
                  </a:lnTo>
                  <a:lnTo>
                    <a:pt x="1560" y="222"/>
                  </a:lnTo>
                  <a:lnTo>
                    <a:pt x="1553" y="217"/>
                  </a:lnTo>
                  <a:lnTo>
                    <a:pt x="1547" y="216"/>
                  </a:lnTo>
                  <a:lnTo>
                    <a:pt x="1540" y="216"/>
                  </a:lnTo>
                  <a:lnTo>
                    <a:pt x="1533" y="216"/>
                  </a:lnTo>
                  <a:lnTo>
                    <a:pt x="1528" y="218"/>
                  </a:lnTo>
                  <a:lnTo>
                    <a:pt x="1525" y="220"/>
                  </a:lnTo>
                  <a:lnTo>
                    <a:pt x="1524" y="220"/>
                  </a:lnTo>
                  <a:lnTo>
                    <a:pt x="1505" y="245"/>
                  </a:lnTo>
                  <a:lnTo>
                    <a:pt x="1478" y="237"/>
                  </a:lnTo>
                  <a:lnTo>
                    <a:pt x="1447" y="253"/>
                  </a:lnTo>
                  <a:lnTo>
                    <a:pt x="1418" y="287"/>
                  </a:lnTo>
                  <a:lnTo>
                    <a:pt x="1334" y="304"/>
                  </a:lnTo>
                  <a:lnTo>
                    <a:pt x="1224" y="334"/>
                  </a:lnTo>
                  <a:lnTo>
                    <a:pt x="1116" y="342"/>
                  </a:lnTo>
                  <a:lnTo>
                    <a:pt x="935" y="328"/>
                  </a:lnTo>
                  <a:close/>
                </a:path>
              </a:pathLst>
            </a:custGeom>
            <a:solidFill>
              <a:srgbClr val="7C2D0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5" name="Google Shape;255;p23"/>
            <p:cNvSpPr/>
            <p:nvPr/>
          </p:nvSpPr>
          <p:spPr>
            <a:xfrm>
              <a:off x="6802437" y="4208462"/>
              <a:ext cx="530225" cy="204787"/>
            </a:xfrm>
            <a:custGeom>
              <a:rect b="b" l="l" r="r" t="t"/>
              <a:pathLst>
                <a:path extrusionOk="0" h="259" w="668">
                  <a:moveTo>
                    <a:pt x="200" y="190"/>
                  </a:moveTo>
                  <a:lnTo>
                    <a:pt x="294" y="128"/>
                  </a:lnTo>
                  <a:lnTo>
                    <a:pt x="404" y="99"/>
                  </a:lnTo>
                  <a:lnTo>
                    <a:pt x="475" y="46"/>
                  </a:lnTo>
                  <a:lnTo>
                    <a:pt x="580" y="23"/>
                  </a:lnTo>
                  <a:lnTo>
                    <a:pt x="616" y="0"/>
                  </a:lnTo>
                  <a:lnTo>
                    <a:pt x="668" y="4"/>
                  </a:lnTo>
                  <a:lnTo>
                    <a:pt x="642" y="23"/>
                  </a:lnTo>
                  <a:lnTo>
                    <a:pt x="482" y="92"/>
                  </a:lnTo>
                  <a:lnTo>
                    <a:pt x="284" y="174"/>
                  </a:lnTo>
                  <a:lnTo>
                    <a:pt x="191" y="210"/>
                  </a:lnTo>
                  <a:lnTo>
                    <a:pt x="142" y="233"/>
                  </a:lnTo>
                  <a:lnTo>
                    <a:pt x="68" y="229"/>
                  </a:lnTo>
                  <a:lnTo>
                    <a:pt x="28" y="259"/>
                  </a:lnTo>
                  <a:lnTo>
                    <a:pt x="0" y="220"/>
                  </a:lnTo>
                  <a:lnTo>
                    <a:pt x="19" y="197"/>
                  </a:lnTo>
                  <a:lnTo>
                    <a:pt x="159" y="183"/>
                  </a:lnTo>
                  <a:lnTo>
                    <a:pt x="200" y="190"/>
                  </a:lnTo>
                  <a:close/>
                </a:path>
              </a:pathLst>
            </a:custGeom>
            <a:solidFill>
              <a:srgbClr val="4907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6" name="Google Shape;256;p23"/>
            <p:cNvSpPr/>
            <p:nvPr/>
          </p:nvSpPr>
          <p:spPr>
            <a:xfrm>
              <a:off x="6359525" y="4352925"/>
              <a:ext cx="541337" cy="479425"/>
            </a:xfrm>
            <a:custGeom>
              <a:rect b="b" l="l" r="r" t="t"/>
              <a:pathLst>
                <a:path extrusionOk="0" h="604" w="683">
                  <a:moveTo>
                    <a:pt x="158" y="209"/>
                  </a:moveTo>
                  <a:lnTo>
                    <a:pt x="146" y="249"/>
                  </a:lnTo>
                  <a:lnTo>
                    <a:pt x="146" y="295"/>
                  </a:lnTo>
                  <a:lnTo>
                    <a:pt x="134" y="315"/>
                  </a:lnTo>
                  <a:lnTo>
                    <a:pt x="119" y="337"/>
                  </a:lnTo>
                  <a:lnTo>
                    <a:pt x="103" y="357"/>
                  </a:lnTo>
                  <a:lnTo>
                    <a:pt x="85" y="379"/>
                  </a:lnTo>
                  <a:lnTo>
                    <a:pt x="68" y="400"/>
                  </a:lnTo>
                  <a:lnTo>
                    <a:pt x="50" y="419"/>
                  </a:lnTo>
                  <a:lnTo>
                    <a:pt x="31" y="437"/>
                  </a:lnTo>
                  <a:lnTo>
                    <a:pt x="14" y="453"/>
                  </a:lnTo>
                  <a:lnTo>
                    <a:pt x="0" y="483"/>
                  </a:lnTo>
                  <a:lnTo>
                    <a:pt x="31" y="503"/>
                  </a:lnTo>
                  <a:lnTo>
                    <a:pt x="61" y="522"/>
                  </a:lnTo>
                  <a:lnTo>
                    <a:pt x="91" y="538"/>
                  </a:lnTo>
                  <a:lnTo>
                    <a:pt x="121" y="552"/>
                  </a:lnTo>
                  <a:lnTo>
                    <a:pt x="150" y="565"/>
                  </a:lnTo>
                  <a:lnTo>
                    <a:pt x="179" y="576"/>
                  </a:lnTo>
                  <a:lnTo>
                    <a:pt x="209" y="584"/>
                  </a:lnTo>
                  <a:lnTo>
                    <a:pt x="237" y="592"/>
                  </a:lnTo>
                  <a:lnTo>
                    <a:pt x="267" y="598"/>
                  </a:lnTo>
                  <a:lnTo>
                    <a:pt x="297" y="601"/>
                  </a:lnTo>
                  <a:lnTo>
                    <a:pt x="328" y="604"/>
                  </a:lnTo>
                  <a:lnTo>
                    <a:pt x="361" y="604"/>
                  </a:lnTo>
                  <a:lnTo>
                    <a:pt x="394" y="604"/>
                  </a:lnTo>
                  <a:lnTo>
                    <a:pt x="427" y="601"/>
                  </a:lnTo>
                  <a:lnTo>
                    <a:pt x="463" y="597"/>
                  </a:lnTo>
                  <a:lnTo>
                    <a:pt x="500" y="592"/>
                  </a:lnTo>
                  <a:lnTo>
                    <a:pt x="612" y="574"/>
                  </a:lnTo>
                  <a:lnTo>
                    <a:pt x="640" y="586"/>
                  </a:lnTo>
                  <a:lnTo>
                    <a:pt x="657" y="571"/>
                  </a:lnTo>
                  <a:lnTo>
                    <a:pt x="683" y="544"/>
                  </a:lnTo>
                  <a:lnTo>
                    <a:pt x="667" y="509"/>
                  </a:lnTo>
                  <a:lnTo>
                    <a:pt x="624" y="491"/>
                  </a:lnTo>
                  <a:lnTo>
                    <a:pt x="583" y="421"/>
                  </a:lnTo>
                  <a:lnTo>
                    <a:pt x="585" y="368"/>
                  </a:lnTo>
                  <a:lnTo>
                    <a:pt x="548" y="190"/>
                  </a:lnTo>
                  <a:lnTo>
                    <a:pt x="437" y="99"/>
                  </a:lnTo>
                  <a:lnTo>
                    <a:pt x="298" y="0"/>
                  </a:lnTo>
                  <a:lnTo>
                    <a:pt x="221" y="16"/>
                  </a:lnTo>
                  <a:lnTo>
                    <a:pt x="99" y="7"/>
                  </a:lnTo>
                  <a:lnTo>
                    <a:pt x="144" y="49"/>
                  </a:lnTo>
                  <a:lnTo>
                    <a:pt x="158" y="140"/>
                  </a:lnTo>
                  <a:lnTo>
                    <a:pt x="130" y="144"/>
                  </a:lnTo>
                  <a:lnTo>
                    <a:pt x="158" y="209"/>
                  </a:lnTo>
                  <a:close/>
                </a:path>
              </a:pathLst>
            </a:custGeom>
            <a:solidFill>
              <a:srgbClr val="2D0C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7" name="Google Shape;257;p23"/>
            <p:cNvSpPr/>
            <p:nvPr/>
          </p:nvSpPr>
          <p:spPr>
            <a:xfrm>
              <a:off x="6480175" y="4348162"/>
              <a:ext cx="355600" cy="322262"/>
            </a:xfrm>
            <a:custGeom>
              <a:rect b="b" l="l" r="r" t="t"/>
              <a:pathLst>
                <a:path extrusionOk="0" h="405" w="449">
                  <a:moveTo>
                    <a:pt x="142" y="4"/>
                  </a:moveTo>
                  <a:lnTo>
                    <a:pt x="92" y="16"/>
                  </a:lnTo>
                  <a:lnTo>
                    <a:pt x="0" y="13"/>
                  </a:lnTo>
                  <a:lnTo>
                    <a:pt x="25" y="132"/>
                  </a:lnTo>
                  <a:lnTo>
                    <a:pt x="34" y="217"/>
                  </a:lnTo>
                  <a:lnTo>
                    <a:pt x="38" y="295"/>
                  </a:lnTo>
                  <a:lnTo>
                    <a:pt x="38" y="383"/>
                  </a:lnTo>
                  <a:lnTo>
                    <a:pt x="97" y="369"/>
                  </a:lnTo>
                  <a:lnTo>
                    <a:pt x="106" y="342"/>
                  </a:lnTo>
                  <a:lnTo>
                    <a:pt x="151" y="365"/>
                  </a:lnTo>
                  <a:lnTo>
                    <a:pt x="183" y="396"/>
                  </a:lnTo>
                  <a:lnTo>
                    <a:pt x="278" y="396"/>
                  </a:lnTo>
                  <a:lnTo>
                    <a:pt x="305" y="355"/>
                  </a:lnTo>
                  <a:lnTo>
                    <a:pt x="336" y="405"/>
                  </a:lnTo>
                  <a:lnTo>
                    <a:pt x="424" y="405"/>
                  </a:lnTo>
                  <a:lnTo>
                    <a:pt x="449" y="214"/>
                  </a:lnTo>
                  <a:lnTo>
                    <a:pt x="318" y="77"/>
                  </a:lnTo>
                  <a:lnTo>
                    <a:pt x="214" y="0"/>
                  </a:lnTo>
                  <a:lnTo>
                    <a:pt x="142" y="4"/>
                  </a:lnTo>
                  <a:close/>
                </a:path>
              </a:pathLst>
            </a:custGeom>
            <a:solidFill>
              <a:srgbClr val="9E665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8" name="Google Shape;258;p23"/>
            <p:cNvSpPr/>
            <p:nvPr/>
          </p:nvSpPr>
          <p:spPr>
            <a:xfrm>
              <a:off x="6530975" y="4341812"/>
              <a:ext cx="301625" cy="357187"/>
            </a:xfrm>
            <a:custGeom>
              <a:rect b="b" l="l" r="r" t="t"/>
              <a:pathLst>
                <a:path extrusionOk="0" h="452" w="380">
                  <a:moveTo>
                    <a:pt x="41" y="10"/>
                  </a:moveTo>
                  <a:lnTo>
                    <a:pt x="0" y="31"/>
                  </a:lnTo>
                  <a:lnTo>
                    <a:pt x="63" y="64"/>
                  </a:lnTo>
                  <a:lnTo>
                    <a:pt x="63" y="114"/>
                  </a:lnTo>
                  <a:lnTo>
                    <a:pt x="100" y="118"/>
                  </a:lnTo>
                  <a:lnTo>
                    <a:pt x="100" y="178"/>
                  </a:lnTo>
                  <a:lnTo>
                    <a:pt x="163" y="191"/>
                  </a:lnTo>
                  <a:lnTo>
                    <a:pt x="208" y="228"/>
                  </a:lnTo>
                  <a:lnTo>
                    <a:pt x="281" y="292"/>
                  </a:lnTo>
                  <a:lnTo>
                    <a:pt x="281" y="401"/>
                  </a:lnTo>
                  <a:lnTo>
                    <a:pt x="299" y="452"/>
                  </a:lnTo>
                  <a:lnTo>
                    <a:pt x="349" y="447"/>
                  </a:lnTo>
                  <a:lnTo>
                    <a:pt x="380" y="210"/>
                  </a:lnTo>
                  <a:lnTo>
                    <a:pt x="194" y="64"/>
                  </a:lnTo>
                  <a:lnTo>
                    <a:pt x="104" y="0"/>
                  </a:lnTo>
                  <a:lnTo>
                    <a:pt x="101" y="0"/>
                  </a:lnTo>
                  <a:lnTo>
                    <a:pt x="94" y="1"/>
                  </a:lnTo>
                  <a:lnTo>
                    <a:pt x="84" y="4"/>
                  </a:lnTo>
                  <a:lnTo>
                    <a:pt x="71" y="5"/>
                  </a:lnTo>
                  <a:lnTo>
                    <a:pt x="60" y="6"/>
                  </a:lnTo>
                  <a:lnTo>
                    <a:pt x="49" y="8"/>
                  </a:lnTo>
                  <a:lnTo>
                    <a:pt x="42" y="10"/>
                  </a:lnTo>
                  <a:lnTo>
                    <a:pt x="41" y="10"/>
                  </a:lnTo>
                  <a:close/>
                </a:path>
              </a:pathLst>
            </a:custGeom>
            <a:solidFill>
              <a:srgbClr val="3321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59" name="Google Shape;259;p23"/>
            <p:cNvSpPr/>
            <p:nvPr/>
          </p:nvSpPr>
          <p:spPr>
            <a:xfrm>
              <a:off x="6845300" y="4503737"/>
              <a:ext cx="36512" cy="42862"/>
            </a:xfrm>
            <a:custGeom>
              <a:rect b="b" l="l" r="r" t="t"/>
              <a:pathLst>
                <a:path extrusionOk="0" h="54" w="47">
                  <a:moveTo>
                    <a:pt x="19" y="0"/>
                  </a:moveTo>
                  <a:lnTo>
                    <a:pt x="20" y="11"/>
                  </a:lnTo>
                  <a:lnTo>
                    <a:pt x="2" y="20"/>
                  </a:lnTo>
                  <a:lnTo>
                    <a:pt x="0" y="30"/>
                  </a:lnTo>
                  <a:lnTo>
                    <a:pt x="10" y="36"/>
                  </a:lnTo>
                  <a:lnTo>
                    <a:pt x="15" y="22"/>
                  </a:lnTo>
                  <a:lnTo>
                    <a:pt x="22" y="28"/>
                  </a:lnTo>
                  <a:lnTo>
                    <a:pt x="20" y="36"/>
                  </a:lnTo>
                  <a:lnTo>
                    <a:pt x="27" y="38"/>
                  </a:lnTo>
                  <a:lnTo>
                    <a:pt x="27" y="47"/>
                  </a:lnTo>
                  <a:lnTo>
                    <a:pt x="20" y="47"/>
                  </a:lnTo>
                  <a:lnTo>
                    <a:pt x="18" y="54"/>
                  </a:lnTo>
                  <a:lnTo>
                    <a:pt x="27" y="54"/>
                  </a:lnTo>
                  <a:lnTo>
                    <a:pt x="37" y="45"/>
                  </a:lnTo>
                  <a:lnTo>
                    <a:pt x="46" y="39"/>
                  </a:lnTo>
                  <a:lnTo>
                    <a:pt x="47" y="24"/>
                  </a:lnTo>
                  <a:lnTo>
                    <a:pt x="47" y="16"/>
                  </a:lnTo>
                  <a:lnTo>
                    <a:pt x="37" y="16"/>
                  </a:lnTo>
                  <a:lnTo>
                    <a:pt x="29" y="9"/>
                  </a:lnTo>
                  <a:lnTo>
                    <a:pt x="29" y="0"/>
                  </a:lnTo>
                  <a:lnTo>
                    <a:pt x="19" y="0"/>
                  </a:lnTo>
                  <a:close/>
                </a:path>
              </a:pathLst>
            </a:custGeom>
            <a:solidFill>
              <a:srgbClr val="8928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0" name="Google Shape;260;p23"/>
            <p:cNvSpPr/>
            <p:nvPr/>
          </p:nvSpPr>
          <p:spPr>
            <a:xfrm>
              <a:off x="7399337" y="4211637"/>
              <a:ext cx="160337" cy="265112"/>
            </a:xfrm>
            <a:custGeom>
              <a:rect b="b" l="l" r="r" t="t"/>
              <a:pathLst>
                <a:path extrusionOk="0" h="333" w="201">
                  <a:moveTo>
                    <a:pt x="9" y="0"/>
                  </a:moveTo>
                  <a:lnTo>
                    <a:pt x="9" y="30"/>
                  </a:lnTo>
                  <a:lnTo>
                    <a:pt x="0" y="59"/>
                  </a:lnTo>
                  <a:lnTo>
                    <a:pt x="12" y="93"/>
                  </a:lnTo>
                  <a:lnTo>
                    <a:pt x="47" y="85"/>
                  </a:lnTo>
                  <a:lnTo>
                    <a:pt x="55" y="106"/>
                  </a:lnTo>
                  <a:lnTo>
                    <a:pt x="55" y="148"/>
                  </a:lnTo>
                  <a:lnTo>
                    <a:pt x="84" y="199"/>
                  </a:lnTo>
                  <a:lnTo>
                    <a:pt x="134" y="250"/>
                  </a:lnTo>
                  <a:lnTo>
                    <a:pt x="130" y="296"/>
                  </a:lnTo>
                  <a:lnTo>
                    <a:pt x="147" y="329"/>
                  </a:lnTo>
                  <a:lnTo>
                    <a:pt x="168" y="305"/>
                  </a:lnTo>
                  <a:lnTo>
                    <a:pt x="198" y="309"/>
                  </a:lnTo>
                  <a:lnTo>
                    <a:pt x="201" y="333"/>
                  </a:lnTo>
                  <a:lnTo>
                    <a:pt x="188" y="275"/>
                  </a:lnTo>
                  <a:lnTo>
                    <a:pt x="155" y="207"/>
                  </a:lnTo>
                  <a:lnTo>
                    <a:pt x="127" y="177"/>
                  </a:lnTo>
                  <a:lnTo>
                    <a:pt x="96" y="110"/>
                  </a:lnTo>
                  <a:lnTo>
                    <a:pt x="68" y="59"/>
                  </a:lnTo>
                  <a:lnTo>
                    <a:pt x="9" y="0"/>
                  </a:lnTo>
                  <a:close/>
                </a:path>
              </a:pathLst>
            </a:custGeom>
            <a:solidFill>
              <a:srgbClr val="EDD6C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1" name="Google Shape;261;p23"/>
            <p:cNvSpPr/>
            <p:nvPr/>
          </p:nvSpPr>
          <p:spPr>
            <a:xfrm>
              <a:off x="7408862" y="4292600"/>
              <a:ext cx="33337" cy="39687"/>
            </a:xfrm>
            <a:custGeom>
              <a:rect b="b" l="l" r="r" t="t"/>
              <a:pathLst>
                <a:path extrusionOk="0" h="51" w="43">
                  <a:moveTo>
                    <a:pt x="0" y="13"/>
                  </a:moveTo>
                  <a:lnTo>
                    <a:pt x="26" y="0"/>
                  </a:lnTo>
                  <a:lnTo>
                    <a:pt x="43" y="13"/>
                  </a:lnTo>
                  <a:lnTo>
                    <a:pt x="43" y="51"/>
                  </a:lnTo>
                  <a:lnTo>
                    <a:pt x="22" y="30"/>
                  </a:lnTo>
                  <a:lnTo>
                    <a:pt x="0"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2" name="Google Shape;262;p23"/>
            <p:cNvSpPr/>
            <p:nvPr/>
          </p:nvSpPr>
          <p:spPr>
            <a:xfrm>
              <a:off x="7335837" y="4117975"/>
              <a:ext cx="63500" cy="120650"/>
            </a:xfrm>
            <a:custGeom>
              <a:rect b="b" l="l" r="r" t="t"/>
              <a:pathLst>
                <a:path extrusionOk="0" h="152" w="80">
                  <a:moveTo>
                    <a:pt x="80" y="0"/>
                  </a:moveTo>
                  <a:lnTo>
                    <a:pt x="51" y="30"/>
                  </a:lnTo>
                  <a:lnTo>
                    <a:pt x="46" y="73"/>
                  </a:lnTo>
                  <a:lnTo>
                    <a:pt x="0" y="113"/>
                  </a:lnTo>
                  <a:lnTo>
                    <a:pt x="9" y="152"/>
                  </a:lnTo>
                  <a:lnTo>
                    <a:pt x="46" y="136"/>
                  </a:lnTo>
                  <a:lnTo>
                    <a:pt x="68" y="111"/>
                  </a:lnTo>
                  <a:lnTo>
                    <a:pt x="72" y="68"/>
                  </a:lnTo>
                  <a:lnTo>
                    <a:pt x="80" y="0"/>
                  </a:lnTo>
                  <a:close/>
                </a:path>
              </a:pathLst>
            </a:custGeom>
            <a:solidFill>
              <a:srgbClr val="350A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3" name="Google Shape;263;p23"/>
            <p:cNvSpPr/>
            <p:nvPr/>
          </p:nvSpPr>
          <p:spPr>
            <a:xfrm>
              <a:off x="7158037" y="4276725"/>
              <a:ext cx="177800" cy="177800"/>
            </a:xfrm>
            <a:custGeom>
              <a:rect b="b" l="l" r="r" t="t"/>
              <a:pathLst>
                <a:path extrusionOk="0" h="224" w="223">
                  <a:moveTo>
                    <a:pt x="215" y="0"/>
                  </a:moveTo>
                  <a:lnTo>
                    <a:pt x="166" y="25"/>
                  </a:lnTo>
                  <a:lnTo>
                    <a:pt x="67" y="67"/>
                  </a:lnTo>
                  <a:lnTo>
                    <a:pt x="152" y="46"/>
                  </a:lnTo>
                  <a:lnTo>
                    <a:pt x="115" y="80"/>
                  </a:lnTo>
                  <a:lnTo>
                    <a:pt x="71" y="96"/>
                  </a:lnTo>
                  <a:lnTo>
                    <a:pt x="71" y="134"/>
                  </a:lnTo>
                  <a:lnTo>
                    <a:pt x="3" y="181"/>
                  </a:lnTo>
                  <a:lnTo>
                    <a:pt x="0" y="224"/>
                  </a:lnTo>
                  <a:lnTo>
                    <a:pt x="75" y="156"/>
                  </a:lnTo>
                  <a:lnTo>
                    <a:pt x="136" y="108"/>
                  </a:lnTo>
                  <a:lnTo>
                    <a:pt x="190" y="57"/>
                  </a:lnTo>
                  <a:lnTo>
                    <a:pt x="223" y="25"/>
                  </a:lnTo>
                  <a:lnTo>
                    <a:pt x="215" y="0"/>
                  </a:lnTo>
                  <a:close/>
                </a:path>
              </a:pathLst>
            </a:custGeom>
            <a:solidFill>
              <a:srgbClr val="350A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4" name="Google Shape;264;p23"/>
            <p:cNvSpPr/>
            <p:nvPr/>
          </p:nvSpPr>
          <p:spPr>
            <a:xfrm>
              <a:off x="6884987" y="4337050"/>
              <a:ext cx="654050" cy="977900"/>
            </a:xfrm>
            <a:custGeom>
              <a:rect b="b" l="l" r="r" t="t"/>
              <a:pathLst>
                <a:path extrusionOk="0" h="1232" w="824">
                  <a:moveTo>
                    <a:pt x="552" y="0"/>
                  </a:moveTo>
                  <a:lnTo>
                    <a:pt x="519" y="17"/>
                  </a:lnTo>
                  <a:lnTo>
                    <a:pt x="493" y="80"/>
                  </a:lnTo>
                  <a:lnTo>
                    <a:pt x="386" y="176"/>
                  </a:lnTo>
                  <a:lnTo>
                    <a:pt x="327" y="237"/>
                  </a:lnTo>
                  <a:lnTo>
                    <a:pt x="273" y="269"/>
                  </a:lnTo>
                  <a:lnTo>
                    <a:pt x="277" y="237"/>
                  </a:lnTo>
                  <a:lnTo>
                    <a:pt x="345" y="194"/>
                  </a:lnTo>
                  <a:lnTo>
                    <a:pt x="310" y="176"/>
                  </a:lnTo>
                  <a:lnTo>
                    <a:pt x="231" y="241"/>
                  </a:lnTo>
                  <a:lnTo>
                    <a:pt x="227" y="330"/>
                  </a:lnTo>
                  <a:lnTo>
                    <a:pt x="185" y="381"/>
                  </a:lnTo>
                  <a:lnTo>
                    <a:pt x="197" y="413"/>
                  </a:lnTo>
                  <a:lnTo>
                    <a:pt x="164" y="469"/>
                  </a:lnTo>
                  <a:lnTo>
                    <a:pt x="189" y="477"/>
                  </a:lnTo>
                  <a:lnTo>
                    <a:pt x="189" y="537"/>
                  </a:lnTo>
                  <a:lnTo>
                    <a:pt x="143" y="558"/>
                  </a:lnTo>
                  <a:lnTo>
                    <a:pt x="118" y="515"/>
                  </a:lnTo>
                  <a:lnTo>
                    <a:pt x="126" y="477"/>
                  </a:lnTo>
                  <a:lnTo>
                    <a:pt x="126" y="431"/>
                  </a:lnTo>
                  <a:lnTo>
                    <a:pt x="101" y="411"/>
                  </a:lnTo>
                  <a:lnTo>
                    <a:pt x="59" y="449"/>
                  </a:lnTo>
                  <a:lnTo>
                    <a:pt x="85" y="495"/>
                  </a:lnTo>
                  <a:lnTo>
                    <a:pt x="55" y="537"/>
                  </a:lnTo>
                  <a:lnTo>
                    <a:pt x="59" y="558"/>
                  </a:lnTo>
                  <a:lnTo>
                    <a:pt x="101" y="520"/>
                  </a:lnTo>
                  <a:lnTo>
                    <a:pt x="110" y="580"/>
                  </a:lnTo>
                  <a:lnTo>
                    <a:pt x="113" y="626"/>
                  </a:lnTo>
                  <a:lnTo>
                    <a:pt x="93" y="677"/>
                  </a:lnTo>
                  <a:lnTo>
                    <a:pt x="55" y="787"/>
                  </a:lnTo>
                  <a:lnTo>
                    <a:pt x="46" y="859"/>
                  </a:lnTo>
                  <a:lnTo>
                    <a:pt x="51" y="897"/>
                  </a:lnTo>
                  <a:lnTo>
                    <a:pt x="21" y="939"/>
                  </a:lnTo>
                  <a:lnTo>
                    <a:pt x="0" y="1083"/>
                  </a:lnTo>
                  <a:lnTo>
                    <a:pt x="13" y="1134"/>
                  </a:lnTo>
                  <a:lnTo>
                    <a:pt x="38" y="1164"/>
                  </a:lnTo>
                  <a:lnTo>
                    <a:pt x="29" y="1189"/>
                  </a:lnTo>
                  <a:lnTo>
                    <a:pt x="64" y="1232"/>
                  </a:lnTo>
                  <a:lnTo>
                    <a:pt x="147" y="1232"/>
                  </a:lnTo>
                  <a:lnTo>
                    <a:pt x="143" y="1197"/>
                  </a:lnTo>
                  <a:lnTo>
                    <a:pt x="81" y="1151"/>
                  </a:lnTo>
                  <a:lnTo>
                    <a:pt x="55" y="1070"/>
                  </a:lnTo>
                  <a:lnTo>
                    <a:pt x="72" y="926"/>
                  </a:lnTo>
                  <a:lnTo>
                    <a:pt x="93" y="868"/>
                  </a:lnTo>
                  <a:lnTo>
                    <a:pt x="93" y="803"/>
                  </a:lnTo>
                  <a:lnTo>
                    <a:pt x="113" y="737"/>
                  </a:lnTo>
                  <a:lnTo>
                    <a:pt x="147" y="601"/>
                  </a:lnTo>
                  <a:lnTo>
                    <a:pt x="181" y="575"/>
                  </a:lnTo>
                  <a:lnTo>
                    <a:pt x="231" y="487"/>
                  </a:lnTo>
                  <a:lnTo>
                    <a:pt x="240" y="411"/>
                  </a:lnTo>
                  <a:lnTo>
                    <a:pt x="256" y="368"/>
                  </a:lnTo>
                  <a:lnTo>
                    <a:pt x="315" y="320"/>
                  </a:lnTo>
                  <a:lnTo>
                    <a:pt x="369" y="262"/>
                  </a:lnTo>
                  <a:lnTo>
                    <a:pt x="428" y="186"/>
                  </a:lnTo>
                  <a:lnTo>
                    <a:pt x="497" y="125"/>
                  </a:lnTo>
                  <a:lnTo>
                    <a:pt x="531" y="105"/>
                  </a:lnTo>
                  <a:lnTo>
                    <a:pt x="593" y="139"/>
                  </a:lnTo>
                  <a:lnTo>
                    <a:pt x="640" y="156"/>
                  </a:lnTo>
                  <a:lnTo>
                    <a:pt x="679" y="186"/>
                  </a:lnTo>
                  <a:lnTo>
                    <a:pt x="736" y="211"/>
                  </a:lnTo>
                  <a:lnTo>
                    <a:pt x="754" y="249"/>
                  </a:lnTo>
                  <a:lnTo>
                    <a:pt x="754" y="211"/>
                  </a:lnTo>
                  <a:lnTo>
                    <a:pt x="782" y="207"/>
                  </a:lnTo>
                  <a:lnTo>
                    <a:pt x="803" y="254"/>
                  </a:lnTo>
                  <a:lnTo>
                    <a:pt x="824" y="241"/>
                  </a:lnTo>
                  <a:lnTo>
                    <a:pt x="775" y="194"/>
                  </a:lnTo>
                  <a:lnTo>
                    <a:pt x="754" y="172"/>
                  </a:lnTo>
                  <a:lnTo>
                    <a:pt x="690" y="139"/>
                  </a:lnTo>
                  <a:lnTo>
                    <a:pt x="698" y="118"/>
                  </a:lnTo>
                  <a:lnTo>
                    <a:pt x="744" y="156"/>
                  </a:lnTo>
                  <a:lnTo>
                    <a:pt x="744" y="131"/>
                  </a:lnTo>
                  <a:lnTo>
                    <a:pt x="698" y="105"/>
                  </a:lnTo>
                  <a:lnTo>
                    <a:pt x="724" y="76"/>
                  </a:lnTo>
                  <a:lnTo>
                    <a:pt x="703" y="67"/>
                  </a:lnTo>
                  <a:lnTo>
                    <a:pt x="665" y="97"/>
                  </a:lnTo>
                  <a:lnTo>
                    <a:pt x="619" y="114"/>
                  </a:lnTo>
                  <a:lnTo>
                    <a:pt x="593" y="114"/>
                  </a:lnTo>
                  <a:lnTo>
                    <a:pt x="552" y="101"/>
                  </a:lnTo>
                  <a:lnTo>
                    <a:pt x="522" y="80"/>
                  </a:lnTo>
                  <a:lnTo>
                    <a:pt x="535" y="32"/>
                  </a:lnTo>
                  <a:lnTo>
                    <a:pt x="552" y="0"/>
                  </a:lnTo>
                  <a:close/>
                </a:path>
              </a:pathLst>
            </a:custGeom>
            <a:solidFill>
              <a:srgbClr val="2D0C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5" name="Google Shape;265;p23"/>
            <p:cNvSpPr/>
            <p:nvPr/>
          </p:nvSpPr>
          <p:spPr>
            <a:xfrm>
              <a:off x="5942012" y="4467225"/>
              <a:ext cx="341312" cy="712787"/>
            </a:xfrm>
            <a:custGeom>
              <a:rect b="b" l="l" r="r" t="t"/>
              <a:pathLst>
                <a:path extrusionOk="0" h="898" w="430">
                  <a:moveTo>
                    <a:pt x="240" y="0"/>
                  </a:moveTo>
                  <a:lnTo>
                    <a:pt x="213" y="55"/>
                  </a:lnTo>
                  <a:lnTo>
                    <a:pt x="213" y="111"/>
                  </a:lnTo>
                  <a:lnTo>
                    <a:pt x="236" y="142"/>
                  </a:lnTo>
                  <a:lnTo>
                    <a:pt x="258" y="151"/>
                  </a:lnTo>
                  <a:lnTo>
                    <a:pt x="317" y="128"/>
                  </a:lnTo>
                  <a:lnTo>
                    <a:pt x="326" y="197"/>
                  </a:lnTo>
                  <a:lnTo>
                    <a:pt x="344" y="265"/>
                  </a:lnTo>
                  <a:lnTo>
                    <a:pt x="385" y="293"/>
                  </a:lnTo>
                  <a:lnTo>
                    <a:pt x="430" y="330"/>
                  </a:lnTo>
                  <a:lnTo>
                    <a:pt x="394" y="325"/>
                  </a:lnTo>
                  <a:lnTo>
                    <a:pt x="362" y="302"/>
                  </a:lnTo>
                  <a:lnTo>
                    <a:pt x="362" y="320"/>
                  </a:lnTo>
                  <a:lnTo>
                    <a:pt x="403" y="353"/>
                  </a:lnTo>
                  <a:lnTo>
                    <a:pt x="403" y="388"/>
                  </a:lnTo>
                  <a:lnTo>
                    <a:pt x="358" y="353"/>
                  </a:lnTo>
                  <a:lnTo>
                    <a:pt x="385" y="407"/>
                  </a:lnTo>
                  <a:lnTo>
                    <a:pt x="380" y="457"/>
                  </a:lnTo>
                  <a:lnTo>
                    <a:pt x="362" y="498"/>
                  </a:lnTo>
                  <a:lnTo>
                    <a:pt x="344" y="576"/>
                  </a:lnTo>
                  <a:lnTo>
                    <a:pt x="371" y="581"/>
                  </a:lnTo>
                  <a:lnTo>
                    <a:pt x="408" y="581"/>
                  </a:lnTo>
                  <a:lnTo>
                    <a:pt x="389" y="622"/>
                  </a:lnTo>
                  <a:lnTo>
                    <a:pt x="375" y="690"/>
                  </a:lnTo>
                  <a:lnTo>
                    <a:pt x="383" y="759"/>
                  </a:lnTo>
                  <a:lnTo>
                    <a:pt x="405" y="870"/>
                  </a:lnTo>
                  <a:lnTo>
                    <a:pt x="366" y="836"/>
                  </a:lnTo>
                  <a:lnTo>
                    <a:pt x="344" y="845"/>
                  </a:lnTo>
                  <a:lnTo>
                    <a:pt x="334" y="898"/>
                  </a:lnTo>
                  <a:lnTo>
                    <a:pt x="307" y="787"/>
                  </a:lnTo>
                  <a:lnTo>
                    <a:pt x="296" y="726"/>
                  </a:lnTo>
                  <a:lnTo>
                    <a:pt x="290" y="667"/>
                  </a:lnTo>
                  <a:lnTo>
                    <a:pt x="326" y="648"/>
                  </a:lnTo>
                  <a:lnTo>
                    <a:pt x="349" y="672"/>
                  </a:lnTo>
                  <a:lnTo>
                    <a:pt x="354" y="625"/>
                  </a:lnTo>
                  <a:lnTo>
                    <a:pt x="331" y="613"/>
                  </a:lnTo>
                  <a:lnTo>
                    <a:pt x="290" y="635"/>
                  </a:lnTo>
                  <a:lnTo>
                    <a:pt x="286" y="613"/>
                  </a:lnTo>
                  <a:lnTo>
                    <a:pt x="303" y="562"/>
                  </a:lnTo>
                  <a:lnTo>
                    <a:pt x="321" y="498"/>
                  </a:lnTo>
                  <a:lnTo>
                    <a:pt x="286" y="571"/>
                  </a:lnTo>
                  <a:lnTo>
                    <a:pt x="249" y="608"/>
                  </a:lnTo>
                  <a:lnTo>
                    <a:pt x="213" y="672"/>
                  </a:lnTo>
                  <a:lnTo>
                    <a:pt x="204" y="744"/>
                  </a:lnTo>
                  <a:lnTo>
                    <a:pt x="198" y="814"/>
                  </a:lnTo>
                  <a:lnTo>
                    <a:pt x="168" y="864"/>
                  </a:lnTo>
                  <a:lnTo>
                    <a:pt x="128" y="853"/>
                  </a:lnTo>
                  <a:lnTo>
                    <a:pt x="135" y="762"/>
                  </a:lnTo>
                  <a:lnTo>
                    <a:pt x="138" y="655"/>
                  </a:lnTo>
                  <a:lnTo>
                    <a:pt x="135" y="602"/>
                  </a:lnTo>
                  <a:lnTo>
                    <a:pt x="176" y="567"/>
                  </a:lnTo>
                  <a:lnTo>
                    <a:pt x="222" y="494"/>
                  </a:lnTo>
                  <a:lnTo>
                    <a:pt x="253" y="425"/>
                  </a:lnTo>
                  <a:lnTo>
                    <a:pt x="231" y="343"/>
                  </a:lnTo>
                  <a:lnTo>
                    <a:pt x="208" y="256"/>
                  </a:lnTo>
                  <a:lnTo>
                    <a:pt x="195" y="183"/>
                  </a:lnTo>
                  <a:lnTo>
                    <a:pt x="195" y="114"/>
                  </a:lnTo>
                  <a:lnTo>
                    <a:pt x="213" y="32"/>
                  </a:lnTo>
                  <a:lnTo>
                    <a:pt x="181" y="51"/>
                  </a:lnTo>
                  <a:lnTo>
                    <a:pt x="131" y="151"/>
                  </a:lnTo>
                  <a:lnTo>
                    <a:pt x="136" y="88"/>
                  </a:lnTo>
                  <a:lnTo>
                    <a:pt x="105" y="114"/>
                  </a:lnTo>
                  <a:lnTo>
                    <a:pt x="91" y="197"/>
                  </a:lnTo>
                  <a:lnTo>
                    <a:pt x="96" y="79"/>
                  </a:lnTo>
                  <a:lnTo>
                    <a:pt x="59" y="119"/>
                  </a:lnTo>
                  <a:lnTo>
                    <a:pt x="37" y="197"/>
                  </a:lnTo>
                  <a:lnTo>
                    <a:pt x="32" y="142"/>
                  </a:lnTo>
                  <a:lnTo>
                    <a:pt x="0" y="201"/>
                  </a:lnTo>
                  <a:lnTo>
                    <a:pt x="32" y="128"/>
                  </a:lnTo>
                  <a:lnTo>
                    <a:pt x="82" y="51"/>
                  </a:lnTo>
                  <a:lnTo>
                    <a:pt x="136" y="14"/>
                  </a:lnTo>
                  <a:lnTo>
                    <a:pt x="122" y="51"/>
                  </a:lnTo>
                  <a:lnTo>
                    <a:pt x="181" y="19"/>
                  </a:lnTo>
                  <a:lnTo>
                    <a:pt x="240" y="0"/>
                  </a:lnTo>
                  <a:close/>
                </a:path>
              </a:pathLst>
            </a:custGeom>
            <a:solidFill>
              <a:srgbClr val="2D0C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6" name="Google Shape;266;p23"/>
            <p:cNvSpPr/>
            <p:nvPr/>
          </p:nvSpPr>
          <p:spPr>
            <a:xfrm>
              <a:off x="6351587" y="4421187"/>
              <a:ext cx="71437" cy="79375"/>
            </a:xfrm>
            <a:custGeom>
              <a:rect b="b" l="l" r="r" t="t"/>
              <a:pathLst>
                <a:path extrusionOk="0" h="101" w="91">
                  <a:moveTo>
                    <a:pt x="45" y="0"/>
                  </a:moveTo>
                  <a:lnTo>
                    <a:pt x="0" y="59"/>
                  </a:lnTo>
                  <a:lnTo>
                    <a:pt x="23" y="101"/>
                  </a:lnTo>
                  <a:lnTo>
                    <a:pt x="45" y="55"/>
                  </a:lnTo>
                  <a:lnTo>
                    <a:pt x="68" y="24"/>
                  </a:lnTo>
                  <a:lnTo>
                    <a:pt x="91" y="5"/>
                  </a:lnTo>
                  <a:lnTo>
                    <a:pt x="45" y="0"/>
                  </a:lnTo>
                  <a:close/>
                </a:path>
              </a:pathLst>
            </a:custGeom>
            <a:solidFill>
              <a:srgbClr val="44282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7" name="Google Shape;267;p23"/>
            <p:cNvSpPr/>
            <p:nvPr/>
          </p:nvSpPr>
          <p:spPr>
            <a:xfrm>
              <a:off x="6135687" y="4348162"/>
              <a:ext cx="244475" cy="104775"/>
            </a:xfrm>
            <a:custGeom>
              <a:rect b="b" l="l" r="r" t="t"/>
              <a:pathLst>
                <a:path extrusionOk="0" h="132" w="308">
                  <a:moveTo>
                    <a:pt x="0" y="104"/>
                  </a:moveTo>
                  <a:lnTo>
                    <a:pt x="68" y="58"/>
                  </a:lnTo>
                  <a:lnTo>
                    <a:pt x="157" y="11"/>
                  </a:lnTo>
                  <a:lnTo>
                    <a:pt x="222" y="0"/>
                  </a:lnTo>
                  <a:lnTo>
                    <a:pt x="308" y="8"/>
                  </a:lnTo>
                  <a:lnTo>
                    <a:pt x="290" y="35"/>
                  </a:lnTo>
                  <a:lnTo>
                    <a:pt x="222" y="35"/>
                  </a:lnTo>
                  <a:lnTo>
                    <a:pt x="150" y="104"/>
                  </a:lnTo>
                  <a:lnTo>
                    <a:pt x="59" y="132"/>
                  </a:lnTo>
                  <a:lnTo>
                    <a:pt x="0" y="104"/>
                  </a:lnTo>
                  <a:close/>
                </a:path>
              </a:pathLst>
            </a:custGeom>
            <a:solidFill>
              <a:srgbClr val="44282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8" name="Google Shape;268;p23"/>
            <p:cNvSpPr/>
            <p:nvPr/>
          </p:nvSpPr>
          <p:spPr>
            <a:xfrm>
              <a:off x="7527925" y="4465637"/>
              <a:ext cx="28575" cy="34925"/>
            </a:xfrm>
            <a:custGeom>
              <a:rect b="b" l="l" r="r" t="t"/>
              <a:pathLst>
                <a:path extrusionOk="0" h="45" w="36">
                  <a:moveTo>
                    <a:pt x="0" y="22"/>
                  </a:moveTo>
                  <a:lnTo>
                    <a:pt x="3" y="0"/>
                  </a:lnTo>
                  <a:lnTo>
                    <a:pt x="36" y="0"/>
                  </a:lnTo>
                  <a:lnTo>
                    <a:pt x="36" y="29"/>
                  </a:lnTo>
                  <a:lnTo>
                    <a:pt x="25" y="45"/>
                  </a:lnTo>
                  <a:lnTo>
                    <a:pt x="0" y="2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69" name="Google Shape;269;p23"/>
            <p:cNvSpPr/>
            <p:nvPr/>
          </p:nvSpPr>
          <p:spPr>
            <a:xfrm>
              <a:off x="6924675" y="4410075"/>
              <a:ext cx="209550" cy="277812"/>
            </a:xfrm>
            <a:custGeom>
              <a:rect b="b" l="l" r="r" t="t"/>
              <a:pathLst>
                <a:path extrusionOk="0" h="350" w="265">
                  <a:moveTo>
                    <a:pt x="37" y="0"/>
                  </a:moveTo>
                  <a:lnTo>
                    <a:pt x="77" y="63"/>
                  </a:lnTo>
                  <a:lnTo>
                    <a:pt x="122" y="77"/>
                  </a:lnTo>
                  <a:lnTo>
                    <a:pt x="172" y="72"/>
                  </a:lnTo>
                  <a:lnTo>
                    <a:pt x="243" y="41"/>
                  </a:lnTo>
                  <a:lnTo>
                    <a:pt x="265" y="60"/>
                  </a:lnTo>
                  <a:lnTo>
                    <a:pt x="184" y="132"/>
                  </a:lnTo>
                  <a:lnTo>
                    <a:pt x="162" y="154"/>
                  </a:lnTo>
                  <a:lnTo>
                    <a:pt x="167" y="205"/>
                  </a:lnTo>
                  <a:lnTo>
                    <a:pt x="149" y="254"/>
                  </a:lnTo>
                  <a:lnTo>
                    <a:pt x="135" y="290"/>
                  </a:lnTo>
                  <a:lnTo>
                    <a:pt x="122" y="341"/>
                  </a:lnTo>
                  <a:lnTo>
                    <a:pt x="90" y="350"/>
                  </a:lnTo>
                  <a:lnTo>
                    <a:pt x="117" y="245"/>
                  </a:lnTo>
                  <a:lnTo>
                    <a:pt x="90" y="182"/>
                  </a:lnTo>
                  <a:lnTo>
                    <a:pt x="23" y="136"/>
                  </a:lnTo>
                  <a:lnTo>
                    <a:pt x="5" y="104"/>
                  </a:lnTo>
                  <a:lnTo>
                    <a:pt x="32" y="86"/>
                  </a:lnTo>
                  <a:lnTo>
                    <a:pt x="32" y="55"/>
                  </a:lnTo>
                  <a:lnTo>
                    <a:pt x="0" y="13"/>
                  </a:lnTo>
                  <a:lnTo>
                    <a:pt x="37" y="0"/>
                  </a:lnTo>
                  <a:close/>
                </a:path>
              </a:pathLst>
            </a:custGeom>
            <a:solidFill>
              <a:srgbClr val="99421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0" name="Google Shape;270;p23"/>
            <p:cNvSpPr/>
            <p:nvPr/>
          </p:nvSpPr>
          <p:spPr>
            <a:xfrm>
              <a:off x="6119812" y="4392612"/>
              <a:ext cx="317500" cy="304800"/>
            </a:xfrm>
            <a:custGeom>
              <a:rect b="b" l="l" r="r" t="t"/>
              <a:pathLst>
                <a:path extrusionOk="0" h="384" w="400">
                  <a:moveTo>
                    <a:pt x="284" y="3"/>
                  </a:moveTo>
                  <a:lnTo>
                    <a:pt x="197" y="53"/>
                  </a:lnTo>
                  <a:lnTo>
                    <a:pt x="140" y="117"/>
                  </a:lnTo>
                  <a:lnTo>
                    <a:pt x="76" y="162"/>
                  </a:lnTo>
                  <a:lnTo>
                    <a:pt x="55" y="136"/>
                  </a:lnTo>
                  <a:lnTo>
                    <a:pt x="99" y="90"/>
                  </a:lnTo>
                  <a:lnTo>
                    <a:pt x="32" y="122"/>
                  </a:lnTo>
                  <a:lnTo>
                    <a:pt x="0" y="171"/>
                  </a:lnTo>
                  <a:lnTo>
                    <a:pt x="14" y="213"/>
                  </a:lnTo>
                  <a:lnTo>
                    <a:pt x="121" y="208"/>
                  </a:lnTo>
                  <a:lnTo>
                    <a:pt x="135" y="262"/>
                  </a:lnTo>
                  <a:lnTo>
                    <a:pt x="144" y="307"/>
                  </a:lnTo>
                  <a:lnTo>
                    <a:pt x="194" y="375"/>
                  </a:lnTo>
                  <a:lnTo>
                    <a:pt x="239" y="384"/>
                  </a:lnTo>
                  <a:lnTo>
                    <a:pt x="220" y="339"/>
                  </a:lnTo>
                  <a:lnTo>
                    <a:pt x="202" y="258"/>
                  </a:lnTo>
                  <a:lnTo>
                    <a:pt x="166" y="181"/>
                  </a:lnTo>
                  <a:lnTo>
                    <a:pt x="216" y="113"/>
                  </a:lnTo>
                  <a:lnTo>
                    <a:pt x="265" y="59"/>
                  </a:lnTo>
                  <a:lnTo>
                    <a:pt x="315" y="31"/>
                  </a:lnTo>
                  <a:lnTo>
                    <a:pt x="400" y="31"/>
                  </a:lnTo>
                  <a:lnTo>
                    <a:pt x="378" y="14"/>
                  </a:lnTo>
                  <a:lnTo>
                    <a:pt x="324" y="0"/>
                  </a:lnTo>
                  <a:lnTo>
                    <a:pt x="284" y="3"/>
                  </a:lnTo>
                  <a:close/>
                </a:path>
              </a:pathLst>
            </a:custGeom>
            <a:solidFill>
              <a:srgbClr val="99421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1" name="Google Shape;271;p23"/>
            <p:cNvSpPr/>
            <p:nvPr/>
          </p:nvSpPr>
          <p:spPr>
            <a:xfrm>
              <a:off x="7056437" y="4237037"/>
              <a:ext cx="327025" cy="144462"/>
            </a:xfrm>
            <a:custGeom>
              <a:rect b="b" l="l" r="r" t="t"/>
              <a:pathLst>
                <a:path extrusionOk="0" h="182" w="411">
                  <a:moveTo>
                    <a:pt x="338" y="0"/>
                  </a:moveTo>
                  <a:lnTo>
                    <a:pt x="284" y="5"/>
                  </a:lnTo>
                  <a:lnTo>
                    <a:pt x="135" y="68"/>
                  </a:lnTo>
                  <a:lnTo>
                    <a:pt x="49" y="123"/>
                  </a:lnTo>
                  <a:lnTo>
                    <a:pt x="0" y="145"/>
                  </a:lnTo>
                  <a:lnTo>
                    <a:pt x="53" y="145"/>
                  </a:lnTo>
                  <a:lnTo>
                    <a:pt x="130" y="119"/>
                  </a:lnTo>
                  <a:lnTo>
                    <a:pt x="125" y="145"/>
                  </a:lnTo>
                  <a:lnTo>
                    <a:pt x="90" y="182"/>
                  </a:lnTo>
                  <a:lnTo>
                    <a:pt x="139" y="173"/>
                  </a:lnTo>
                  <a:lnTo>
                    <a:pt x="175" y="123"/>
                  </a:lnTo>
                  <a:lnTo>
                    <a:pt x="239" y="65"/>
                  </a:lnTo>
                  <a:lnTo>
                    <a:pt x="343" y="37"/>
                  </a:lnTo>
                  <a:lnTo>
                    <a:pt x="379" y="37"/>
                  </a:lnTo>
                  <a:lnTo>
                    <a:pt x="406" y="59"/>
                  </a:lnTo>
                  <a:lnTo>
                    <a:pt x="411" y="18"/>
                  </a:lnTo>
                  <a:lnTo>
                    <a:pt x="338" y="0"/>
                  </a:lnTo>
                  <a:close/>
                </a:path>
              </a:pathLst>
            </a:custGeom>
            <a:solidFill>
              <a:srgbClr val="99421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2" name="Google Shape;272;p23"/>
            <p:cNvSpPr/>
            <p:nvPr/>
          </p:nvSpPr>
          <p:spPr>
            <a:xfrm>
              <a:off x="7329487" y="4300537"/>
              <a:ext cx="93662" cy="100012"/>
            </a:xfrm>
            <a:custGeom>
              <a:rect b="b" l="l" r="r" t="t"/>
              <a:pathLst>
                <a:path extrusionOk="0" h="124" w="119">
                  <a:moveTo>
                    <a:pt x="4" y="51"/>
                  </a:moveTo>
                  <a:lnTo>
                    <a:pt x="0" y="99"/>
                  </a:lnTo>
                  <a:lnTo>
                    <a:pt x="51" y="124"/>
                  </a:lnTo>
                  <a:lnTo>
                    <a:pt x="95" y="111"/>
                  </a:lnTo>
                  <a:lnTo>
                    <a:pt x="119" y="99"/>
                  </a:lnTo>
                  <a:lnTo>
                    <a:pt x="63" y="72"/>
                  </a:lnTo>
                  <a:lnTo>
                    <a:pt x="59" y="34"/>
                  </a:lnTo>
                  <a:lnTo>
                    <a:pt x="33" y="0"/>
                  </a:lnTo>
                  <a:lnTo>
                    <a:pt x="4" y="51"/>
                  </a:lnTo>
                  <a:close/>
                </a:path>
              </a:pathLst>
            </a:custGeom>
            <a:solidFill>
              <a:srgbClr val="99421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3" name="Google Shape;273;p23"/>
            <p:cNvSpPr/>
            <p:nvPr/>
          </p:nvSpPr>
          <p:spPr>
            <a:xfrm>
              <a:off x="6232525" y="4767262"/>
              <a:ext cx="77787" cy="141287"/>
            </a:xfrm>
            <a:custGeom>
              <a:rect b="b" l="l" r="r" t="t"/>
              <a:pathLst>
                <a:path extrusionOk="0" h="178" w="99">
                  <a:moveTo>
                    <a:pt x="20" y="55"/>
                  </a:moveTo>
                  <a:lnTo>
                    <a:pt x="0" y="174"/>
                  </a:lnTo>
                  <a:lnTo>
                    <a:pt x="25" y="178"/>
                  </a:lnTo>
                  <a:lnTo>
                    <a:pt x="74" y="129"/>
                  </a:lnTo>
                  <a:lnTo>
                    <a:pt x="99" y="45"/>
                  </a:lnTo>
                  <a:lnTo>
                    <a:pt x="89" y="0"/>
                  </a:lnTo>
                  <a:lnTo>
                    <a:pt x="54" y="10"/>
                  </a:lnTo>
                  <a:lnTo>
                    <a:pt x="20" y="55"/>
                  </a:lnTo>
                  <a:close/>
                </a:path>
              </a:pathLst>
            </a:custGeom>
            <a:solidFill>
              <a:srgbClr val="99421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4" name="Google Shape;274;p23"/>
            <p:cNvSpPr/>
            <p:nvPr/>
          </p:nvSpPr>
          <p:spPr>
            <a:xfrm>
              <a:off x="6829425" y="5094287"/>
              <a:ext cx="63500" cy="169862"/>
            </a:xfrm>
            <a:custGeom>
              <a:rect b="b" l="l" r="r" t="t"/>
              <a:pathLst>
                <a:path extrusionOk="0" h="213" w="80">
                  <a:moveTo>
                    <a:pt x="24" y="0"/>
                  </a:moveTo>
                  <a:lnTo>
                    <a:pt x="11" y="90"/>
                  </a:lnTo>
                  <a:lnTo>
                    <a:pt x="0" y="154"/>
                  </a:lnTo>
                  <a:lnTo>
                    <a:pt x="15" y="194"/>
                  </a:lnTo>
                  <a:lnTo>
                    <a:pt x="44" y="213"/>
                  </a:lnTo>
                  <a:lnTo>
                    <a:pt x="35" y="179"/>
                  </a:lnTo>
                  <a:lnTo>
                    <a:pt x="65" y="198"/>
                  </a:lnTo>
                  <a:lnTo>
                    <a:pt x="65" y="144"/>
                  </a:lnTo>
                  <a:lnTo>
                    <a:pt x="80" y="20"/>
                  </a:lnTo>
                  <a:lnTo>
                    <a:pt x="50" y="65"/>
                  </a:lnTo>
                  <a:lnTo>
                    <a:pt x="50" y="10"/>
                  </a:lnTo>
                  <a:lnTo>
                    <a:pt x="30" y="65"/>
                  </a:lnTo>
                  <a:lnTo>
                    <a:pt x="24" y="0"/>
                  </a:lnTo>
                  <a:close/>
                </a:path>
              </a:pathLst>
            </a:custGeom>
            <a:solidFill>
              <a:srgbClr val="CE775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5" name="Google Shape;275;p23"/>
            <p:cNvSpPr/>
            <p:nvPr/>
          </p:nvSpPr>
          <p:spPr>
            <a:xfrm>
              <a:off x="6853237" y="4335462"/>
              <a:ext cx="55562" cy="22225"/>
            </a:xfrm>
            <a:custGeom>
              <a:rect b="b" l="l" r="r" t="t"/>
              <a:pathLst>
                <a:path extrusionOk="0" h="29" w="69">
                  <a:moveTo>
                    <a:pt x="31" y="12"/>
                  </a:moveTo>
                  <a:lnTo>
                    <a:pt x="69" y="12"/>
                  </a:lnTo>
                  <a:lnTo>
                    <a:pt x="69" y="29"/>
                  </a:lnTo>
                  <a:lnTo>
                    <a:pt x="50" y="29"/>
                  </a:lnTo>
                  <a:lnTo>
                    <a:pt x="10" y="29"/>
                  </a:lnTo>
                  <a:lnTo>
                    <a:pt x="0" y="9"/>
                  </a:lnTo>
                  <a:lnTo>
                    <a:pt x="14" y="0"/>
                  </a:lnTo>
                  <a:lnTo>
                    <a:pt x="43" y="0"/>
                  </a:lnTo>
                  <a:lnTo>
                    <a:pt x="31" y="12"/>
                  </a:lnTo>
                  <a:close/>
                </a:path>
              </a:pathLst>
            </a:custGeom>
            <a:solidFill>
              <a:srgbClr val="FF8E4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6" name="Google Shape;276;p23"/>
            <p:cNvSpPr/>
            <p:nvPr/>
          </p:nvSpPr>
          <p:spPr>
            <a:xfrm>
              <a:off x="6205537" y="5164137"/>
              <a:ext cx="79375" cy="93662"/>
            </a:xfrm>
            <a:custGeom>
              <a:rect b="b" l="l" r="r" t="t"/>
              <a:pathLst>
                <a:path extrusionOk="0" h="118" w="100">
                  <a:moveTo>
                    <a:pt x="0" y="5"/>
                  </a:moveTo>
                  <a:lnTo>
                    <a:pt x="18" y="83"/>
                  </a:lnTo>
                  <a:lnTo>
                    <a:pt x="53" y="118"/>
                  </a:lnTo>
                  <a:lnTo>
                    <a:pt x="47" y="65"/>
                  </a:lnTo>
                  <a:lnTo>
                    <a:pt x="71" y="112"/>
                  </a:lnTo>
                  <a:lnTo>
                    <a:pt x="71" y="71"/>
                  </a:lnTo>
                  <a:lnTo>
                    <a:pt x="100" y="100"/>
                  </a:lnTo>
                  <a:lnTo>
                    <a:pt x="71" y="17"/>
                  </a:lnTo>
                  <a:lnTo>
                    <a:pt x="30" y="0"/>
                  </a:lnTo>
                  <a:lnTo>
                    <a:pt x="0" y="5"/>
                  </a:lnTo>
                  <a:close/>
                </a:path>
              </a:pathLst>
            </a:custGeom>
            <a:solidFill>
              <a:srgbClr val="CC724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7" name="Google Shape;277;p23"/>
            <p:cNvSpPr/>
            <p:nvPr/>
          </p:nvSpPr>
          <p:spPr>
            <a:xfrm>
              <a:off x="6042025" y="5092700"/>
              <a:ext cx="65087" cy="117475"/>
            </a:xfrm>
            <a:custGeom>
              <a:rect b="b" l="l" r="r" t="t"/>
              <a:pathLst>
                <a:path extrusionOk="0" h="147" w="81">
                  <a:moveTo>
                    <a:pt x="0" y="47"/>
                  </a:moveTo>
                  <a:lnTo>
                    <a:pt x="5" y="119"/>
                  </a:lnTo>
                  <a:lnTo>
                    <a:pt x="34" y="89"/>
                  </a:lnTo>
                  <a:lnTo>
                    <a:pt x="34" y="147"/>
                  </a:lnTo>
                  <a:lnTo>
                    <a:pt x="70" y="136"/>
                  </a:lnTo>
                  <a:lnTo>
                    <a:pt x="81" y="17"/>
                  </a:lnTo>
                  <a:lnTo>
                    <a:pt x="47" y="47"/>
                  </a:lnTo>
                  <a:lnTo>
                    <a:pt x="28" y="0"/>
                  </a:lnTo>
                  <a:lnTo>
                    <a:pt x="0" y="47"/>
                  </a:lnTo>
                  <a:close/>
                </a:path>
              </a:pathLst>
            </a:custGeom>
            <a:solidFill>
              <a:srgbClr val="CC724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8" name="Google Shape;278;p23"/>
            <p:cNvSpPr/>
            <p:nvPr/>
          </p:nvSpPr>
          <p:spPr>
            <a:xfrm>
              <a:off x="7429500" y="4413250"/>
              <a:ext cx="114300" cy="79375"/>
            </a:xfrm>
            <a:custGeom>
              <a:rect b="b" l="l" r="r" t="t"/>
              <a:pathLst>
                <a:path extrusionOk="0" h="100" w="144">
                  <a:moveTo>
                    <a:pt x="0" y="86"/>
                  </a:moveTo>
                  <a:lnTo>
                    <a:pt x="45" y="45"/>
                  </a:lnTo>
                  <a:lnTo>
                    <a:pt x="74" y="7"/>
                  </a:lnTo>
                  <a:lnTo>
                    <a:pt x="130" y="0"/>
                  </a:lnTo>
                  <a:lnTo>
                    <a:pt x="144" y="21"/>
                  </a:lnTo>
                  <a:lnTo>
                    <a:pt x="85" y="21"/>
                  </a:lnTo>
                  <a:lnTo>
                    <a:pt x="65" y="59"/>
                  </a:lnTo>
                  <a:lnTo>
                    <a:pt x="13" y="100"/>
                  </a:lnTo>
                  <a:lnTo>
                    <a:pt x="0" y="86"/>
                  </a:lnTo>
                  <a:close/>
                </a:path>
              </a:pathLst>
            </a:custGeom>
            <a:solidFill>
              <a:srgbClr val="C46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79" name="Google Shape;279;p23"/>
            <p:cNvSpPr/>
            <p:nvPr/>
          </p:nvSpPr>
          <p:spPr>
            <a:xfrm>
              <a:off x="6889750" y="4354512"/>
              <a:ext cx="555625" cy="312737"/>
            </a:xfrm>
            <a:custGeom>
              <a:rect b="b" l="l" r="r" t="t"/>
              <a:pathLst>
                <a:path extrusionOk="0" h="393" w="700">
                  <a:moveTo>
                    <a:pt x="676" y="169"/>
                  </a:moveTo>
                  <a:lnTo>
                    <a:pt x="628" y="244"/>
                  </a:lnTo>
                  <a:lnTo>
                    <a:pt x="563" y="376"/>
                  </a:lnTo>
                  <a:lnTo>
                    <a:pt x="485" y="380"/>
                  </a:lnTo>
                  <a:lnTo>
                    <a:pt x="274" y="324"/>
                  </a:lnTo>
                  <a:lnTo>
                    <a:pt x="0" y="0"/>
                  </a:lnTo>
                  <a:lnTo>
                    <a:pt x="7" y="31"/>
                  </a:lnTo>
                  <a:lnTo>
                    <a:pt x="123" y="165"/>
                  </a:lnTo>
                  <a:lnTo>
                    <a:pt x="210" y="276"/>
                  </a:lnTo>
                  <a:lnTo>
                    <a:pt x="267" y="331"/>
                  </a:lnTo>
                  <a:lnTo>
                    <a:pt x="384" y="366"/>
                  </a:lnTo>
                  <a:lnTo>
                    <a:pt x="492" y="393"/>
                  </a:lnTo>
                  <a:lnTo>
                    <a:pt x="570" y="390"/>
                  </a:lnTo>
                  <a:lnTo>
                    <a:pt x="642" y="241"/>
                  </a:lnTo>
                  <a:lnTo>
                    <a:pt x="700" y="169"/>
                  </a:lnTo>
                  <a:lnTo>
                    <a:pt x="696" y="169"/>
                  </a:lnTo>
                  <a:lnTo>
                    <a:pt x="687" y="169"/>
                  </a:lnTo>
                  <a:lnTo>
                    <a:pt x="678" y="169"/>
                  </a:lnTo>
                  <a:lnTo>
                    <a:pt x="676" y="169"/>
                  </a:lnTo>
                  <a:close/>
                </a:path>
              </a:pathLst>
            </a:custGeom>
            <a:solidFill>
              <a:srgbClr val="C46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cxnSp>
        <p:nvCxnSpPr>
          <p:cNvPr id="280" name="Google Shape;280;p23"/>
          <p:cNvCxnSpPr/>
          <p:nvPr/>
        </p:nvCxnSpPr>
        <p:spPr>
          <a:xfrm flipH="1" rot="10800000">
            <a:off x="1981200" y="5029200"/>
            <a:ext cx="2286000" cy="381000"/>
          </a:xfrm>
          <a:prstGeom prst="straightConnector1">
            <a:avLst/>
          </a:prstGeom>
          <a:noFill/>
          <a:ln cap="flat" cmpd="sng" w="9525">
            <a:solidFill>
              <a:srgbClr val="FFFFFF"/>
            </a:solidFill>
            <a:prstDash val="solid"/>
            <a:miter lim="800000"/>
            <a:headEnd len="med" w="med" type="none"/>
            <a:tailEnd len="med" w="med" type="triangle"/>
          </a:ln>
        </p:spPr>
      </p:cxnSp>
      <p:cxnSp>
        <p:nvCxnSpPr>
          <p:cNvPr id="281" name="Google Shape;281;p23"/>
          <p:cNvCxnSpPr/>
          <p:nvPr/>
        </p:nvCxnSpPr>
        <p:spPr>
          <a:xfrm>
            <a:off x="2057400" y="5630075"/>
            <a:ext cx="5410200" cy="0"/>
          </a:xfrm>
          <a:prstGeom prst="straightConnector1">
            <a:avLst/>
          </a:prstGeom>
          <a:noFill/>
          <a:ln cap="flat" cmpd="sng" w="9525">
            <a:solidFill>
              <a:srgbClr val="FFFFFF"/>
            </a:solidFill>
            <a:prstDash val="solid"/>
            <a:miter lim="800000"/>
            <a:headEnd len="med" w="med" type="none"/>
            <a:tailEnd len="med" w="med" type="triangle"/>
          </a:ln>
        </p:spPr>
      </p:cxnSp>
      <p:cxnSp>
        <p:nvCxnSpPr>
          <p:cNvPr id="282" name="Google Shape;282;p23"/>
          <p:cNvCxnSpPr/>
          <p:nvPr/>
        </p:nvCxnSpPr>
        <p:spPr>
          <a:xfrm flipH="1" rot="10800000">
            <a:off x="1828800" y="3962400"/>
            <a:ext cx="3810000" cy="1219200"/>
          </a:xfrm>
          <a:prstGeom prst="straightConnector1">
            <a:avLst/>
          </a:prstGeom>
          <a:noFill/>
          <a:ln cap="flat" cmpd="sng" w="9525">
            <a:solidFill>
              <a:srgbClr val="FFFFFF"/>
            </a:solidFill>
            <a:prstDash val="solid"/>
            <a:miter lim="800000"/>
            <a:headEnd len="med" w="med" type="none"/>
            <a:tailEnd len="med" w="med" type="triangle"/>
          </a:ln>
        </p:spPr>
      </p:cxnSp>
      <p:sp>
        <p:nvSpPr>
          <p:cNvPr id="283" name="Google Shape;283;p23"/>
          <p:cNvSpPr txBox="1"/>
          <p:nvPr/>
        </p:nvSpPr>
        <p:spPr>
          <a:xfrm>
            <a:off x="7086600" y="4378325"/>
            <a:ext cx="1219200" cy="270000"/>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4" name="Google Shape;284;p23"/>
          <p:cNvSpPr txBox="1"/>
          <p:nvPr/>
        </p:nvSpPr>
        <p:spPr>
          <a:xfrm>
            <a:off x="7086600" y="4183062"/>
            <a:ext cx="1219200" cy="195300"/>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5" name="Google Shape;285;p23"/>
          <p:cNvSpPr txBox="1"/>
          <p:nvPr/>
        </p:nvSpPr>
        <p:spPr>
          <a:xfrm>
            <a:off x="7086675" y="3893338"/>
            <a:ext cx="1219200" cy="297000"/>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86" name="Google Shape;286;p23"/>
          <p:cNvSpPr txBox="1"/>
          <p:nvPr/>
        </p:nvSpPr>
        <p:spPr>
          <a:xfrm>
            <a:off x="7264400" y="3950500"/>
            <a:ext cx="838200" cy="182700"/>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Auto</a:t>
            </a:r>
            <a:endParaRPr/>
          </a:p>
        </p:txBody>
      </p:sp>
      <p:sp>
        <p:nvSpPr>
          <p:cNvPr id="287" name="Google Shape;287;p23"/>
          <p:cNvSpPr txBox="1"/>
          <p:nvPr/>
        </p:nvSpPr>
        <p:spPr>
          <a:xfrm>
            <a:off x="7262813" y="4164813"/>
            <a:ext cx="841500" cy="182700"/>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Acelerar</a:t>
            </a:r>
            <a:endParaRPr/>
          </a:p>
        </p:txBody>
      </p:sp>
      <p:sp>
        <p:nvSpPr>
          <p:cNvPr id="288" name="Google Shape;288;p23"/>
          <p:cNvSpPr txBox="1"/>
          <p:nvPr/>
        </p:nvSpPr>
        <p:spPr>
          <a:xfrm>
            <a:off x="7388150" y="4367237"/>
            <a:ext cx="590700" cy="182700"/>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Frenar</a:t>
            </a:r>
            <a:endParaRPr b="0" i="0" sz="12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sz="1200"/>
          </a:p>
          <a:p>
            <a:pPr indent="0" lvl="0" marL="0" marR="0" rtl="0" algn="ctr">
              <a:lnSpc>
                <a:spcPct val="100000"/>
              </a:lnSpc>
              <a:spcBef>
                <a:spcPts val="0"/>
              </a:spcBef>
              <a:spcAft>
                <a:spcPts val="0"/>
              </a:spcAft>
              <a:buClr>
                <a:srgbClr val="000000"/>
              </a:buClr>
              <a:buSzPts val="1200"/>
              <a:buFont typeface="Arial"/>
              <a:buNone/>
            </a:pPr>
            <a:r>
              <a:t/>
            </a:r>
            <a:endParaRPr sz="1200"/>
          </a:p>
        </p:txBody>
      </p:sp>
      <p:sp>
        <p:nvSpPr>
          <p:cNvPr id="289" name="Google Shape;289;p23"/>
          <p:cNvSpPr txBox="1"/>
          <p:nvPr/>
        </p:nvSpPr>
        <p:spPr>
          <a:xfrm>
            <a:off x="7239000" y="6477000"/>
            <a:ext cx="1219200" cy="228600"/>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0" name="Google Shape;290;p23"/>
          <p:cNvSpPr txBox="1"/>
          <p:nvPr/>
        </p:nvSpPr>
        <p:spPr>
          <a:xfrm>
            <a:off x="7239000" y="6281737"/>
            <a:ext cx="1219200" cy="195262"/>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1" name="Google Shape;291;p23"/>
          <p:cNvSpPr txBox="1"/>
          <p:nvPr/>
        </p:nvSpPr>
        <p:spPr>
          <a:xfrm>
            <a:off x="7239000" y="6061075"/>
            <a:ext cx="1219200" cy="220662"/>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292" name="Google Shape;292;p23"/>
          <p:cNvSpPr txBox="1"/>
          <p:nvPr/>
        </p:nvSpPr>
        <p:spPr>
          <a:xfrm>
            <a:off x="7416800" y="6078537"/>
            <a:ext cx="838200" cy="182562"/>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Caballo</a:t>
            </a:r>
            <a:endParaRPr/>
          </a:p>
        </p:txBody>
      </p:sp>
      <p:sp>
        <p:nvSpPr>
          <p:cNvPr id="293" name="Google Shape;293;p23"/>
          <p:cNvSpPr txBox="1"/>
          <p:nvPr/>
        </p:nvSpPr>
        <p:spPr>
          <a:xfrm>
            <a:off x="7416800" y="6289675"/>
            <a:ext cx="841375" cy="182562"/>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Acelerar</a:t>
            </a:r>
            <a:endParaRPr/>
          </a:p>
        </p:txBody>
      </p:sp>
      <p:sp>
        <p:nvSpPr>
          <p:cNvPr id="294" name="Google Shape;294;p23"/>
          <p:cNvSpPr txBox="1"/>
          <p:nvPr/>
        </p:nvSpPr>
        <p:spPr>
          <a:xfrm>
            <a:off x="7543800" y="6488112"/>
            <a:ext cx="590550" cy="182562"/>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Frenar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300" name="Google Shape;300;p24"/>
          <p:cNvSpPr txBox="1"/>
          <p:nvPr>
            <p:ph idx="1" type="body"/>
          </p:nvPr>
        </p:nvSpPr>
        <p:spPr>
          <a:xfrm>
            <a:off x="228600" y="1371600"/>
            <a:ext cx="8458200" cy="36131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Programación Orientada a Objetos (POO)</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Clases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Atributos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Métodos</a:t>
            </a:r>
            <a:endParaRPr/>
          </a:p>
          <a:p>
            <a:pPr indent="0" lvl="0" marL="558800" marR="0" rtl="0" algn="l">
              <a:lnSpc>
                <a:spcPct val="90000"/>
              </a:lnSpc>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es una clase?</a:t>
            </a:r>
            <a:endParaRPr/>
          </a:p>
        </p:txBody>
      </p:sp>
      <p:sp>
        <p:nvSpPr>
          <p:cNvPr id="306" name="Google Shape;306;p25"/>
          <p:cNvSpPr txBox="1"/>
          <p:nvPr>
            <p:ph idx="1" type="body"/>
          </p:nvPr>
        </p:nvSpPr>
        <p:spPr>
          <a:xfrm>
            <a:off x="381000" y="1416050"/>
            <a:ext cx="8763000" cy="3917950"/>
          </a:xfrm>
          <a:prstGeom prst="rect">
            <a:avLst/>
          </a:prstGeom>
          <a:noFill/>
          <a:ln>
            <a:noFill/>
          </a:ln>
          <a:effectLst>
            <a:outerShdw blurRad="63500" dist="12700">
              <a:schemeClr val="dk1">
                <a:alpha val="49803"/>
              </a:schemeClr>
            </a:outerShdw>
          </a:effectLst>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Una clase es una Clasificación.</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Clasificamos en base a comportamientos y atributos comunes.</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A partir de la clasificación se crea un vocabulario.</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Es una abstracción de un objeto.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es una clase?</a:t>
            </a:r>
            <a:endParaRPr/>
          </a:p>
        </p:txBody>
      </p:sp>
      <p:sp>
        <p:nvSpPr>
          <p:cNvPr id="312" name="Google Shape;312;p26"/>
          <p:cNvSpPr txBox="1"/>
          <p:nvPr>
            <p:ph idx="1" type="body"/>
          </p:nvPr>
        </p:nvSpPr>
        <p:spPr>
          <a:xfrm>
            <a:off x="381000" y="1416050"/>
            <a:ext cx="8763000" cy="4232275"/>
          </a:xfrm>
          <a:prstGeom prst="rect">
            <a:avLst/>
          </a:prstGeom>
          <a:noFill/>
          <a:ln>
            <a:noFill/>
          </a:ln>
          <a:effectLst>
            <a:outerShdw blurRad="63500" dist="12700">
              <a:schemeClr val="dk1">
                <a:alpha val="49803"/>
              </a:schemeClr>
            </a:outerShdw>
          </a:effectLst>
        </p:spPr>
        <p:txBody>
          <a:bodyPr anchorCtr="0" anchor="t" bIns="45675" lIns="91350" spcFirstLastPara="1" rIns="91350" wrap="square" tIns="45675">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Es una construcción </a:t>
            </a:r>
            <a:r>
              <a:rPr b="1" i="0" lang="en-US" sz="2800" u="none" cap="none" strike="noStrike">
                <a:solidFill>
                  <a:schemeClr val="lt1"/>
                </a:solidFill>
                <a:latin typeface="Source Sans Pro"/>
                <a:ea typeface="Source Sans Pro"/>
                <a:cs typeface="Source Sans Pro"/>
                <a:sym typeface="Source Sans Pro"/>
              </a:rPr>
              <a:t>Estática</a:t>
            </a:r>
            <a:r>
              <a:rPr b="0" i="0" lang="en-US" sz="2800" u="none" cap="none" strike="noStrike">
                <a:solidFill>
                  <a:schemeClr val="lt1"/>
                </a:solidFill>
                <a:latin typeface="Source Sans Pro"/>
                <a:ea typeface="Source Sans Pro"/>
                <a:cs typeface="Source Sans Pro"/>
                <a:sym typeface="Source Sans Pro"/>
              </a:rPr>
              <a:t> que describe:</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Comportamiento común.</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Atributos (estado).</a:t>
            </a:r>
            <a:endParaRPr/>
          </a:p>
          <a:p>
            <a:pPr indent="-310832" lvl="1" marL="977900" marR="0" rtl="0" algn="l">
              <a:lnSpc>
                <a:spcPct val="90000"/>
              </a:lnSpc>
              <a:spcBef>
                <a:spcPts val="700"/>
              </a:spcBef>
              <a:spcAft>
                <a:spcPts val="0"/>
              </a:spcAft>
              <a:buClr>
                <a:schemeClr val="lt2"/>
              </a:buClr>
              <a:buSzPts val="168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Estructura de datos.</a:t>
            </a:r>
            <a:endParaRPr/>
          </a:p>
          <a:p>
            <a:pPr indent="-406400" lvl="0" marL="558800" marR="0" rtl="0" algn="l">
              <a:lnSpc>
                <a:spcPct val="90000"/>
              </a:lnSpc>
              <a:spcBef>
                <a:spcPts val="800"/>
              </a:spcBef>
              <a:spcAft>
                <a:spcPts val="0"/>
              </a:spcAft>
              <a:buClr>
                <a:schemeClr val="lt2"/>
              </a:buClr>
              <a:buSzPts val="2400"/>
              <a:buFont typeface="Noto Sans Symbols"/>
              <a:buNone/>
            </a:pPr>
            <a:r>
              <a:t/>
            </a:r>
            <a:endParaRPr b="0" i="0" sz="3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Incluye:</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Datos</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Métodos (definen comportamiento)</a:t>
            </a:r>
            <a:endParaRPr/>
          </a:p>
        </p:txBody>
      </p:sp>
      <p:pic>
        <p:nvPicPr>
          <p:cNvPr descr="j0290597" id="313" name="Google Shape;313;p26"/>
          <p:cNvPicPr preferRelativeResize="0"/>
          <p:nvPr/>
        </p:nvPicPr>
        <p:blipFill rotWithShape="1">
          <a:blip r:embed="rId3">
            <a:alphaModFix/>
          </a:blip>
          <a:srcRect b="0" l="0" r="0" t="0"/>
          <a:stretch/>
        </p:blipFill>
        <p:spPr>
          <a:xfrm>
            <a:off x="5943600" y="2743200"/>
            <a:ext cx="1974850" cy="173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7"/>
          <p:cNvSpPr txBox="1"/>
          <p:nvPr>
            <p:ph idx="1" type="body"/>
          </p:nvPr>
        </p:nvSpPr>
        <p:spPr>
          <a:xfrm>
            <a:off x="381000" y="3276600"/>
            <a:ext cx="8388350" cy="757237"/>
          </a:xfrm>
          <a:prstGeom prst="rect">
            <a:avLst/>
          </a:prstGeom>
          <a:noFill/>
          <a:ln>
            <a:noFill/>
          </a:ln>
        </p:spPr>
        <p:txBody>
          <a:bodyPr anchorCtr="0" anchor="t" bIns="45700" lIns="91425" spcFirstLastPara="1" rIns="91425" wrap="square" tIns="45700">
            <a:noAutofit/>
          </a:bodyPr>
          <a:lstStyle/>
          <a:p>
            <a:pPr indent="-558800" lvl="0" marL="558800" marR="0" rtl="0" algn="ctr">
              <a:lnSpc>
                <a:spcPct val="90000"/>
              </a:lnSpc>
              <a:spcBef>
                <a:spcPts val="0"/>
              </a:spcBef>
              <a:spcAft>
                <a:spcPts val="0"/>
              </a:spcAft>
              <a:buClr>
                <a:schemeClr val="lt2"/>
              </a:buClr>
              <a:buSzPts val="3600"/>
              <a:buFont typeface="Noto Sans Symbols"/>
              <a:buNone/>
            </a:pPr>
            <a:r>
              <a:rPr b="0" i="0" lang="en-US" sz="4800" u="none" cap="none" strike="noStrike">
                <a:solidFill>
                  <a:schemeClr val="lt2"/>
                </a:solidFill>
                <a:latin typeface="Source Sans Pro"/>
                <a:ea typeface="Source Sans Pro"/>
                <a:cs typeface="Source Sans Pro"/>
                <a:sym typeface="Source Sans Pro"/>
              </a:rPr>
              <a:t>Ejemplo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es lo que ves?</a:t>
            </a:r>
            <a:endParaRPr/>
          </a:p>
        </p:txBody>
      </p:sp>
      <p:grpSp>
        <p:nvGrpSpPr>
          <p:cNvPr id="324" name="Google Shape;324;p28"/>
          <p:cNvGrpSpPr/>
          <p:nvPr/>
        </p:nvGrpSpPr>
        <p:grpSpPr>
          <a:xfrm>
            <a:off x="2743200" y="2057400"/>
            <a:ext cx="3654425" cy="3143250"/>
            <a:chOff x="2743200" y="1855787"/>
            <a:chExt cx="3654425" cy="3143250"/>
          </a:xfrm>
        </p:grpSpPr>
        <p:sp>
          <p:nvSpPr>
            <p:cNvPr id="325" name="Google Shape;325;p28"/>
            <p:cNvSpPr/>
            <p:nvPr/>
          </p:nvSpPr>
          <p:spPr>
            <a:xfrm>
              <a:off x="2743200" y="1855787"/>
              <a:ext cx="3654425" cy="3143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6" name="Google Shape;326;p28"/>
            <p:cNvSpPr/>
            <p:nvPr/>
          </p:nvSpPr>
          <p:spPr>
            <a:xfrm>
              <a:off x="2808287" y="3402012"/>
              <a:ext cx="3375025" cy="1130300"/>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7" name="Google Shape;327;p28"/>
            <p:cNvSpPr/>
            <p:nvPr/>
          </p:nvSpPr>
          <p:spPr>
            <a:xfrm>
              <a:off x="2765425" y="2852737"/>
              <a:ext cx="3440112" cy="1366837"/>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8" name="Google Shape;328;p28"/>
            <p:cNvSpPr/>
            <p:nvPr/>
          </p:nvSpPr>
          <p:spPr>
            <a:xfrm>
              <a:off x="3130550" y="2292350"/>
              <a:ext cx="2940050" cy="1857375"/>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29" name="Google Shape;329;p28"/>
            <p:cNvSpPr/>
            <p:nvPr/>
          </p:nvSpPr>
          <p:spPr>
            <a:xfrm>
              <a:off x="3246437" y="2281237"/>
              <a:ext cx="1792287" cy="788987"/>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0" name="Google Shape;330;p28"/>
            <p:cNvSpPr/>
            <p:nvPr/>
          </p:nvSpPr>
          <p:spPr>
            <a:xfrm>
              <a:off x="4511675" y="2419350"/>
              <a:ext cx="1077912" cy="57150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1" name="Google Shape;331;p28"/>
            <p:cNvSpPr/>
            <p:nvPr/>
          </p:nvSpPr>
          <p:spPr>
            <a:xfrm>
              <a:off x="5553075" y="2332037"/>
              <a:ext cx="431800" cy="552450"/>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2" name="Google Shape;332;p28"/>
            <p:cNvSpPr/>
            <p:nvPr/>
          </p:nvSpPr>
          <p:spPr>
            <a:xfrm>
              <a:off x="3211512" y="2332037"/>
              <a:ext cx="957262" cy="733425"/>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3" name="Google Shape;333;p28"/>
            <p:cNvSpPr/>
            <p:nvPr/>
          </p:nvSpPr>
          <p:spPr>
            <a:xfrm>
              <a:off x="4257675" y="2257425"/>
              <a:ext cx="1012825" cy="614362"/>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4" name="Google Shape;334;p28"/>
            <p:cNvSpPr/>
            <p:nvPr/>
          </p:nvSpPr>
          <p:spPr>
            <a:xfrm>
              <a:off x="3313112" y="2935287"/>
              <a:ext cx="995362" cy="152400"/>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5" name="Google Shape;335;p28"/>
            <p:cNvSpPr/>
            <p:nvPr/>
          </p:nvSpPr>
          <p:spPr>
            <a:xfrm>
              <a:off x="2927350" y="3578225"/>
              <a:ext cx="812800" cy="231775"/>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6" name="Google Shape;336;p28"/>
            <p:cNvSpPr/>
            <p:nvPr/>
          </p:nvSpPr>
          <p:spPr>
            <a:xfrm>
              <a:off x="2957512" y="3198812"/>
              <a:ext cx="144462" cy="257175"/>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7" name="Google Shape;337;p28"/>
            <p:cNvSpPr/>
            <p:nvPr/>
          </p:nvSpPr>
          <p:spPr>
            <a:xfrm>
              <a:off x="3630612" y="3206750"/>
              <a:ext cx="538162" cy="271462"/>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8" name="Google Shape;338;p28"/>
            <p:cNvSpPr/>
            <p:nvPr/>
          </p:nvSpPr>
          <p:spPr>
            <a:xfrm>
              <a:off x="3033712" y="3824287"/>
              <a:ext cx="438150" cy="180975"/>
            </a:xfrm>
            <a:custGeom>
              <a:rect b="b" l="l" r="r" t="t"/>
              <a:pathLst>
                <a:path extrusionOk="0" h="114" w="276">
                  <a:moveTo>
                    <a:pt x="0" y="0"/>
                  </a:moveTo>
                  <a:lnTo>
                    <a:pt x="0" y="94"/>
                  </a:lnTo>
                  <a:lnTo>
                    <a:pt x="276" y="114"/>
                  </a:lnTo>
                  <a:lnTo>
                    <a:pt x="272" y="1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39" name="Google Shape;339;p28"/>
            <p:cNvSpPr/>
            <p:nvPr/>
          </p:nvSpPr>
          <p:spPr>
            <a:xfrm>
              <a:off x="2946400" y="3303587"/>
              <a:ext cx="155575" cy="169862"/>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0" name="Google Shape;340;p28"/>
            <p:cNvSpPr/>
            <p:nvPr/>
          </p:nvSpPr>
          <p:spPr>
            <a:xfrm>
              <a:off x="2746375" y="3090862"/>
              <a:ext cx="869950" cy="984250"/>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1" name="Google Shape;341;p28"/>
            <p:cNvSpPr/>
            <p:nvPr/>
          </p:nvSpPr>
          <p:spPr>
            <a:xfrm>
              <a:off x="2986087" y="3651250"/>
              <a:ext cx="660400" cy="58737"/>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2" name="Google Shape;342;p28"/>
            <p:cNvSpPr/>
            <p:nvPr/>
          </p:nvSpPr>
          <p:spPr>
            <a:xfrm>
              <a:off x="3592512" y="3586162"/>
              <a:ext cx="161925" cy="217487"/>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3" name="Google Shape;343;p28"/>
            <p:cNvSpPr/>
            <p:nvPr/>
          </p:nvSpPr>
          <p:spPr>
            <a:xfrm>
              <a:off x="3609975" y="3095625"/>
              <a:ext cx="898525" cy="411162"/>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4" name="Google Shape;344;p28"/>
            <p:cNvSpPr/>
            <p:nvPr/>
          </p:nvSpPr>
          <p:spPr>
            <a:xfrm>
              <a:off x="3011487" y="3787775"/>
              <a:ext cx="355600" cy="225425"/>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5" name="Google Shape;345;p28"/>
            <p:cNvSpPr/>
            <p:nvPr/>
          </p:nvSpPr>
          <p:spPr>
            <a:xfrm>
              <a:off x="3424237" y="3806825"/>
              <a:ext cx="66675" cy="209550"/>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6" name="Google Shape;346;p28"/>
            <p:cNvSpPr/>
            <p:nvPr/>
          </p:nvSpPr>
          <p:spPr>
            <a:xfrm>
              <a:off x="3849687" y="3498850"/>
              <a:ext cx="742950" cy="415925"/>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7" name="Google Shape;347;p28"/>
            <p:cNvSpPr/>
            <p:nvPr/>
          </p:nvSpPr>
          <p:spPr>
            <a:xfrm>
              <a:off x="4711700" y="2393950"/>
              <a:ext cx="874712" cy="328612"/>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8" name="Google Shape;348;p28"/>
            <p:cNvSpPr/>
            <p:nvPr/>
          </p:nvSpPr>
          <p:spPr>
            <a:xfrm>
              <a:off x="4491037" y="2665412"/>
              <a:ext cx="322262" cy="334962"/>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49" name="Google Shape;349;p28"/>
            <p:cNvSpPr/>
            <p:nvPr/>
          </p:nvSpPr>
          <p:spPr>
            <a:xfrm>
              <a:off x="4972050" y="2751137"/>
              <a:ext cx="603250" cy="180975"/>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0" name="Google Shape;350;p28"/>
            <p:cNvSpPr/>
            <p:nvPr/>
          </p:nvSpPr>
          <p:spPr>
            <a:xfrm>
              <a:off x="2825750" y="4098925"/>
              <a:ext cx="547687" cy="87312"/>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1" name="Google Shape;351;p28"/>
            <p:cNvSpPr/>
            <p:nvPr/>
          </p:nvSpPr>
          <p:spPr>
            <a:xfrm>
              <a:off x="3421062" y="4168775"/>
              <a:ext cx="384175" cy="68262"/>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2" name="Google Shape;352;p28"/>
            <p:cNvSpPr/>
            <p:nvPr/>
          </p:nvSpPr>
          <p:spPr>
            <a:xfrm>
              <a:off x="4576762" y="2928937"/>
              <a:ext cx="976312" cy="187325"/>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3" name="Google Shape;353;p28"/>
            <p:cNvSpPr/>
            <p:nvPr/>
          </p:nvSpPr>
          <p:spPr>
            <a:xfrm>
              <a:off x="5175250" y="2884487"/>
              <a:ext cx="550862" cy="100488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4" name="Google Shape;354;p28"/>
            <p:cNvSpPr/>
            <p:nvPr/>
          </p:nvSpPr>
          <p:spPr>
            <a:xfrm>
              <a:off x="4578350" y="3889375"/>
              <a:ext cx="534987" cy="271462"/>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5" name="Google Shape;355;p28"/>
            <p:cNvSpPr/>
            <p:nvPr/>
          </p:nvSpPr>
          <p:spPr>
            <a:xfrm>
              <a:off x="4646612" y="3749675"/>
              <a:ext cx="996950" cy="428625"/>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6" name="Google Shape;356;p28"/>
            <p:cNvSpPr/>
            <p:nvPr/>
          </p:nvSpPr>
          <p:spPr>
            <a:xfrm>
              <a:off x="5607050" y="2986087"/>
              <a:ext cx="573087" cy="693737"/>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7" name="Google Shape;357;p28"/>
            <p:cNvSpPr/>
            <p:nvPr/>
          </p:nvSpPr>
          <p:spPr>
            <a:xfrm>
              <a:off x="5346700" y="2286000"/>
              <a:ext cx="554037" cy="314325"/>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8" name="Google Shape;358;p28"/>
            <p:cNvSpPr/>
            <p:nvPr/>
          </p:nvSpPr>
          <p:spPr>
            <a:xfrm>
              <a:off x="5527675" y="2325687"/>
              <a:ext cx="514350" cy="600075"/>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59" name="Google Shape;359;p28"/>
            <p:cNvSpPr/>
            <p:nvPr/>
          </p:nvSpPr>
          <p:spPr>
            <a:xfrm>
              <a:off x="5937250" y="2722562"/>
              <a:ext cx="71437" cy="187325"/>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0" name="Google Shape;360;p28"/>
            <p:cNvSpPr/>
            <p:nvPr/>
          </p:nvSpPr>
          <p:spPr>
            <a:xfrm>
              <a:off x="4537075" y="3138487"/>
              <a:ext cx="33337" cy="506412"/>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1" name="Google Shape;361;p28"/>
            <p:cNvSpPr/>
            <p:nvPr/>
          </p:nvSpPr>
          <p:spPr>
            <a:xfrm>
              <a:off x="4700587" y="3365500"/>
              <a:ext cx="812800" cy="184150"/>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2" name="Google Shape;362;p28"/>
            <p:cNvSpPr/>
            <p:nvPr/>
          </p:nvSpPr>
          <p:spPr>
            <a:xfrm>
              <a:off x="4117975" y="3871912"/>
              <a:ext cx="263525" cy="506412"/>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3" name="Google Shape;363;p28"/>
            <p:cNvSpPr/>
            <p:nvPr/>
          </p:nvSpPr>
          <p:spPr>
            <a:xfrm>
              <a:off x="5807075" y="3763962"/>
              <a:ext cx="271462" cy="458787"/>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4" name="Google Shape;364;p28"/>
            <p:cNvSpPr/>
            <p:nvPr/>
          </p:nvSpPr>
          <p:spPr>
            <a:xfrm>
              <a:off x="4381500" y="3419475"/>
              <a:ext cx="115887" cy="61912"/>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5" name="Google Shape;365;p28"/>
            <p:cNvSpPr/>
            <p:nvPr/>
          </p:nvSpPr>
          <p:spPr>
            <a:xfrm>
              <a:off x="4171950" y="3954462"/>
              <a:ext cx="133350" cy="34290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6" name="Google Shape;366;p28"/>
            <p:cNvSpPr/>
            <p:nvPr/>
          </p:nvSpPr>
          <p:spPr>
            <a:xfrm>
              <a:off x="5853112" y="3849687"/>
              <a:ext cx="163512" cy="303212"/>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7" name="Google Shape;367;p28"/>
            <p:cNvSpPr/>
            <p:nvPr/>
          </p:nvSpPr>
          <p:spPr>
            <a:xfrm>
              <a:off x="3641725" y="2538412"/>
              <a:ext cx="776287" cy="373062"/>
            </a:xfrm>
            <a:custGeom>
              <a:rect b="b" l="l" r="r" t="t"/>
              <a:pathLst>
                <a:path extrusionOk="0" h="235" w="489">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8" name="Google Shape;368;p28"/>
            <p:cNvSpPr/>
            <p:nvPr/>
          </p:nvSpPr>
          <p:spPr>
            <a:xfrm>
              <a:off x="5011737" y="2606675"/>
              <a:ext cx="414337" cy="123825"/>
            </a:xfrm>
            <a:custGeom>
              <a:rect b="b" l="l" r="r" t="t"/>
              <a:pathLst>
                <a:path extrusionOk="0" h="78" w="261">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69" name="Google Shape;369;p28"/>
            <p:cNvSpPr/>
            <p:nvPr/>
          </p:nvSpPr>
          <p:spPr>
            <a:xfrm>
              <a:off x="4508500" y="2665412"/>
              <a:ext cx="468312" cy="325437"/>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es lo que ves?</a:t>
            </a:r>
            <a:endParaRPr/>
          </a:p>
        </p:txBody>
      </p:sp>
      <p:grpSp>
        <p:nvGrpSpPr>
          <p:cNvPr id="375" name="Google Shape;375;p29"/>
          <p:cNvGrpSpPr/>
          <p:nvPr/>
        </p:nvGrpSpPr>
        <p:grpSpPr>
          <a:xfrm>
            <a:off x="2698750" y="2473325"/>
            <a:ext cx="3657600" cy="1917700"/>
            <a:chOff x="2698750" y="2473325"/>
            <a:chExt cx="3657600" cy="1917700"/>
          </a:xfrm>
        </p:grpSpPr>
        <p:sp>
          <p:nvSpPr>
            <p:cNvPr id="376" name="Google Shape;376;p29"/>
            <p:cNvSpPr/>
            <p:nvPr/>
          </p:nvSpPr>
          <p:spPr>
            <a:xfrm>
              <a:off x="2771775" y="3429000"/>
              <a:ext cx="3584575" cy="962025"/>
            </a:xfrm>
            <a:custGeom>
              <a:rect b="b" l="l" r="r" t="t"/>
              <a:pathLst>
                <a:path extrusionOk="0" h="606" w="2258">
                  <a:moveTo>
                    <a:pt x="2178" y="183"/>
                  </a:moveTo>
                  <a:lnTo>
                    <a:pt x="1204" y="179"/>
                  </a:lnTo>
                  <a:lnTo>
                    <a:pt x="1202" y="175"/>
                  </a:lnTo>
                  <a:lnTo>
                    <a:pt x="1200" y="165"/>
                  </a:lnTo>
                  <a:lnTo>
                    <a:pt x="1192" y="148"/>
                  </a:lnTo>
                  <a:lnTo>
                    <a:pt x="1180" y="130"/>
                  </a:lnTo>
                  <a:lnTo>
                    <a:pt x="1164" y="112"/>
                  </a:lnTo>
                  <a:lnTo>
                    <a:pt x="1144" y="92"/>
                  </a:lnTo>
                  <a:lnTo>
                    <a:pt x="1116" y="78"/>
                  </a:lnTo>
                  <a:lnTo>
                    <a:pt x="1082" y="66"/>
                  </a:lnTo>
                  <a:lnTo>
                    <a:pt x="1046" y="68"/>
                  </a:lnTo>
                  <a:lnTo>
                    <a:pt x="1014" y="86"/>
                  </a:lnTo>
                  <a:lnTo>
                    <a:pt x="988" y="114"/>
                  </a:lnTo>
                  <a:lnTo>
                    <a:pt x="966" y="148"/>
                  </a:lnTo>
                  <a:lnTo>
                    <a:pt x="950" y="185"/>
                  </a:lnTo>
                  <a:lnTo>
                    <a:pt x="938" y="217"/>
                  </a:lnTo>
                  <a:lnTo>
                    <a:pt x="930" y="239"/>
                  </a:lnTo>
                  <a:lnTo>
                    <a:pt x="928" y="247"/>
                  </a:lnTo>
                  <a:lnTo>
                    <a:pt x="920" y="245"/>
                  </a:lnTo>
                  <a:lnTo>
                    <a:pt x="898" y="237"/>
                  </a:lnTo>
                  <a:lnTo>
                    <a:pt x="862" y="225"/>
                  </a:lnTo>
                  <a:lnTo>
                    <a:pt x="815" y="209"/>
                  </a:lnTo>
                  <a:lnTo>
                    <a:pt x="759" y="189"/>
                  </a:lnTo>
                  <a:lnTo>
                    <a:pt x="697" y="169"/>
                  </a:lnTo>
                  <a:lnTo>
                    <a:pt x="631" y="146"/>
                  </a:lnTo>
                  <a:lnTo>
                    <a:pt x="563" y="122"/>
                  </a:lnTo>
                  <a:lnTo>
                    <a:pt x="493" y="100"/>
                  </a:lnTo>
                  <a:lnTo>
                    <a:pt x="425" y="78"/>
                  </a:lnTo>
                  <a:lnTo>
                    <a:pt x="359" y="58"/>
                  </a:lnTo>
                  <a:lnTo>
                    <a:pt x="301" y="38"/>
                  </a:lnTo>
                  <a:lnTo>
                    <a:pt x="249" y="22"/>
                  </a:lnTo>
                  <a:lnTo>
                    <a:pt x="206" y="10"/>
                  </a:lnTo>
                  <a:lnTo>
                    <a:pt x="176" y="2"/>
                  </a:lnTo>
                  <a:lnTo>
                    <a:pt x="160" y="0"/>
                  </a:lnTo>
                  <a:lnTo>
                    <a:pt x="136" y="0"/>
                  </a:lnTo>
                  <a:lnTo>
                    <a:pt x="106" y="0"/>
                  </a:lnTo>
                  <a:lnTo>
                    <a:pt x="72" y="4"/>
                  </a:lnTo>
                  <a:lnTo>
                    <a:pt x="40" y="18"/>
                  </a:lnTo>
                  <a:lnTo>
                    <a:pt x="14" y="42"/>
                  </a:lnTo>
                  <a:lnTo>
                    <a:pt x="0" y="80"/>
                  </a:lnTo>
                  <a:lnTo>
                    <a:pt x="2" y="138"/>
                  </a:lnTo>
                  <a:lnTo>
                    <a:pt x="24" y="217"/>
                  </a:lnTo>
                  <a:lnTo>
                    <a:pt x="108" y="301"/>
                  </a:lnTo>
                  <a:lnTo>
                    <a:pt x="108" y="311"/>
                  </a:lnTo>
                  <a:lnTo>
                    <a:pt x="112" y="335"/>
                  </a:lnTo>
                  <a:lnTo>
                    <a:pt x="120" y="371"/>
                  </a:lnTo>
                  <a:lnTo>
                    <a:pt x="132" y="411"/>
                  </a:lnTo>
                  <a:lnTo>
                    <a:pt x="154" y="453"/>
                  </a:lnTo>
                  <a:lnTo>
                    <a:pt x="184" y="487"/>
                  </a:lnTo>
                  <a:lnTo>
                    <a:pt x="224" y="512"/>
                  </a:lnTo>
                  <a:lnTo>
                    <a:pt x="277" y="518"/>
                  </a:lnTo>
                  <a:lnTo>
                    <a:pt x="309" y="510"/>
                  </a:lnTo>
                  <a:lnTo>
                    <a:pt x="335" y="492"/>
                  </a:lnTo>
                  <a:lnTo>
                    <a:pt x="357" y="469"/>
                  </a:lnTo>
                  <a:lnTo>
                    <a:pt x="375" y="443"/>
                  </a:lnTo>
                  <a:lnTo>
                    <a:pt x="387" y="415"/>
                  </a:lnTo>
                  <a:lnTo>
                    <a:pt x="397" y="387"/>
                  </a:lnTo>
                  <a:lnTo>
                    <a:pt x="403" y="363"/>
                  </a:lnTo>
                  <a:lnTo>
                    <a:pt x="407" y="341"/>
                  </a:lnTo>
                  <a:lnTo>
                    <a:pt x="970" y="425"/>
                  </a:lnTo>
                  <a:lnTo>
                    <a:pt x="972" y="433"/>
                  </a:lnTo>
                  <a:lnTo>
                    <a:pt x="980" y="451"/>
                  </a:lnTo>
                  <a:lnTo>
                    <a:pt x="992" y="479"/>
                  </a:lnTo>
                  <a:lnTo>
                    <a:pt x="1008" y="510"/>
                  </a:lnTo>
                  <a:lnTo>
                    <a:pt x="1028" y="542"/>
                  </a:lnTo>
                  <a:lnTo>
                    <a:pt x="1054" y="572"/>
                  </a:lnTo>
                  <a:lnTo>
                    <a:pt x="1084" y="592"/>
                  </a:lnTo>
                  <a:lnTo>
                    <a:pt x="1120" y="602"/>
                  </a:lnTo>
                  <a:lnTo>
                    <a:pt x="1160" y="604"/>
                  </a:lnTo>
                  <a:lnTo>
                    <a:pt x="1192" y="600"/>
                  </a:lnTo>
                  <a:lnTo>
                    <a:pt x="1218" y="594"/>
                  </a:lnTo>
                  <a:lnTo>
                    <a:pt x="1238" y="582"/>
                  </a:lnTo>
                  <a:lnTo>
                    <a:pt x="1254" y="568"/>
                  </a:lnTo>
                  <a:lnTo>
                    <a:pt x="1266" y="550"/>
                  </a:lnTo>
                  <a:lnTo>
                    <a:pt x="1278" y="528"/>
                  </a:lnTo>
                  <a:lnTo>
                    <a:pt x="1290" y="502"/>
                  </a:lnTo>
                  <a:lnTo>
                    <a:pt x="1823" y="475"/>
                  </a:lnTo>
                  <a:lnTo>
                    <a:pt x="1823" y="481"/>
                  </a:lnTo>
                  <a:lnTo>
                    <a:pt x="1827" y="496"/>
                  </a:lnTo>
                  <a:lnTo>
                    <a:pt x="1835" y="516"/>
                  </a:lnTo>
                  <a:lnTo>
                    <a:pt x="1847" y="538"/>
                  </a:lnTo>
                  <a:lnTo>
                    <a:pt x="1865" y="562"/>
                  </a:lnTo>
                  <a:lnTo>
                    <a:pt x="1893" y="584"/>
                  </a:lnTo>
                  <a:lnTo>
                    <a:pt x="1927" y="598"/>
                  </a:lnTo>
                  <a:lnTo>
                    <a:pt x="1973" y="606"/>
                  </a:lnTo>
                  <a:lnTo>
                    <a:pt x="2013" y="602"/>
                  </a:lnTo>
                  <a:lnTo>
                    <a:pt x="2046" y="588"/>
                  </a:lnTo>
                  <a:lnTo>
                    <a:pt x="2068" y="568"/>
                  </a:lnTo>
                  <a:lnTo>
                    <a:pt x="2084" y="544"/>
                  </a:lnTo>
                  <a:lnTo>
                    <a:pt x="2094" y="520"/>
                  </a:lnTo>
                  <a:lnTo>
                    <a:pt x="2100" y="500"/>
                  </a:lnTo>
                  <a:lnTo>
                    <a:pt x="2102" y="485"/>
                  </a:lnTo>
                  <a:lnTo>
                    <a:pt x="2102" y="479"/>
                  </a:lnTo>
                  <a:lnTo>
                    <a:pt x="2106" y="477"/>
                  </a:lnTo>
                  <a:lnTo>
                    <a:pt x="2116" y="473"/>
                  </a:lnTo>
                  <a:lnTo>
                    <a:pt x="2130" y="463"/>
                  </a:lnTo>
                  <a:lnTo>
                    <a:pt x="2148" y="451"/>
                  </a:lnTo>
                  <a:lnTo>
                    <a:pt x="2164" y="435"/>
                  </a:lnTo>
                  <a:lnTo>
                    <a:pt x="2180" y="417"/>
                  </a:lnTo>
                  <a:lnTo>
                    <a:pt x="2190" y="393"/>
                  </a:lnTo>
                  <a:lnTo>
                    <a:pt x="2196" y="367"/>
                  </a:lnTo>
                  <a:lnTo>
                    <a:pt x="2258" y="219"/>
                  </a:lnTo>
                  <a:lnTo>
                    <a:pt x="2178"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7" name="Google Shape;377;p29"/>
            <p:cNvSpPr/>
            <p:nvPr/>
          </p:nvSpPr>
          <p:spPr>
            <a:xfrm>
              <a:off x="2720975" y="2625725"/>
              <a:ext cx="3543300" cy="1347787"/>
            </a:xfrm>
            <a:custGeom>
              <a:rect b="b" l="l" r="r" t="t"/>
              <a:pathLst>
                <a:path extrusionOk="0" h="849" w="2232">
                  <a:moveTo>
                    <a:pt x="24" y="560"/>
                  </a:moveTo>
                  <a:lnTo>
                    <a:pt x="30" y="522"/>
                  </a:lnTo>
                  <a:lnTo>
                    <a:pt x="44" y="438"/>
                  </a:lnTo>
                  <a:lnTo>
                    <a:pt x="62" y="354"/>
                  </a:lnTo>
                  <a:lnTo>
                    <a:pt x="80" y="313"/>
                  </a:lnTo>
                  <a:lnTo>
                    <a:pt x="92" y="311"/>
                  </a:lnTo>
                  <a:lnTo>
                    <a:pt x="112" y="307"/>
                  </a:lnTo>
                  <a:lnTo>
                    <a:pt x="136" y="301"/>
                  </a:lnTo>
                  <a:lnTo>
                    <a:pt x="162" y="297"/>
                  </a:lnTo>
                  <a:lnTo>
                    <a:pt x="186" y="291"/>
                  </a:lnTo>
                  <a:lnTo>
                    <a:pt x="206" y="287"/>
                  </a:lnTo>
                  <a:lnTo>
                    <a:pt x="220" y="285"/>
                  </a:lnTo>
                  <a:lnTo>
                    <a:pt x="226" y="283"/>
                  </a:lnTo>
                  <a:lnTo>
                    <a:pt x="236" y="273"/>
                  </a:lnTo>
                  <a:lnTo>
                    <a:pt x="262" y="247"/>
                  </a:lnTo>
                  <a:lnTo>
                    <a:pt x="301" y="209"/>
                  </a:lnTo>
                  <a:lnTo>
                    <a:pt x="347" y="165"/>
                  </a:lnTo>
                  <a:lnTo>
                    <a:pt x="397" y="121"/>
                  </a:lnTo>
                  <a:lnTo>
                    <a:pt x="447" y="79"/>
                  </a:lnTo>
                  <a:lnTo>
                    <a:pt x="491" y="47"/>
                  </a:lnTo>
                  <a:lnTo>
                    <a:pt x="525" y="29"/>
                  </a:lnTo>
                  <a:lnTo>
                    <a:pt x="541" y="25"/>
                  </a:lnTo>
                  <a:lnTo>
                    <a:pt x="561" y="19"/>
                  </a:lnTo>
                  <a:lnTo>
                    <a:pt x="583" y="15"/>
                  </a:lnTo>
                  <a:lnTo>
                    <a:pt x="611" y="10"/>
                  </a:lnTo>
                  <a:lnTo>
                    <a:pt x="643" y="8"/>
                  </a:lnTo>
                  <a:lnTo>
                    <a:pt x="681" y="4"/>
                  </a:lnTo>
                  <a:lnTo>
                    <a:pt x="725" y="2"/>
                  </a:lnTo>
                  <a:lnTo>
                    <a:pt x="777" y="0"/>
                  </a:lnTo>
                  <a:lnTo>
                    <a:pt x="835" y="2"/>
                  </a:lnTo>
                  <a:lnTo>
                    <a:pt x="900" y="2"/>
                  </a:lnTo>
                  <a:lnTo>
                    <a:pt x="974" y="6"/>
                  </a:lnTo>
                  <a:lnTo>
                    <a:pt x="1056" y="10"/>
                  </a:lnTo>
                  <a:lnTo>
                    <a:pt x="1148" y="17"/>
                  </a:lnTo>
                  <a:lnTo>
                    <a:pt x="1250" y="25"/>
                  </a:lnTo>
                  <a:lnTo>
                    <a:pt x="1362" y="35"/>
                  </a:lnTo>
                  <a:lnTo>
                    <a:pt x="1487" y="47"/>
                  </a:lnTo>
                  <a:lnTo>
                    <a:pt x="1489" y="47"/>
                  </a:lnTo>
                  <a:lnTo>
                    <a:pt x="1497" y="51"/>
                  </a:lnTo>
                  <a:lnTo>
                    <a:pt x="1507" y="55"/>
                  </a:lnTo>
                  <a:lnTo>
                    <a:pt x="1521" y="63"/>
                  </a:lnTo>
                  <a:lnTo>
                    <a:pt x="1539" y="73"/>
                  </a:lnTo>
                  <a:lnTo>
                    <a:pt x="1557" y="85"/>
                  </a:lnTo>
                  <a:lnTo>
                    <a:pt x="1579" y="101"/>
                  </a:lnTo>
                  <a:lnTo>
                    <a:pt x="1601" y="121"/>
                  </a:lnTo>
                  <a:lnTo>
                    <a:pt x="1629" y="149"/>
                  </a:lnTo>
                  <a:lnTo>
                    <a:pt x="1663" y="187"/>
                  </a:lnTo>
                  <a:lnTo>
                    <a:pt x="1703" y="231"/>
                  </a:lnTo>
                  <a:lnTo>
                    <a:pt x="1743" y="275"/>
                  </a:lnTo>
                  <a:lnTo>
                    <a:pt x="1781" y="319"/>
                  </a:lnTo>
                  <a:lnTo>
                    <a:pt x="1813" y="354"/>
                  </a:lnTo>
                  <a:lnTo>
                    <a:pt x="1835" y="378"/>
                  </a:lnTo>
                  <a:lnTo>
                    <a:pt x="1843" y="388"/>
                  </a:lnTo>
                  <a:lnTo>
                    <a:pt x="1847" y="390"/>
                  </a:lnTo>
                  <a:lnTo>
                    <a:pt x="1855" y="392"/>
                  </a:lnTo>
                  <a:lnTo>
                    <a:pt x="1867" y="396"/>
                  </a:lnTo>
                  <a:lnTo>
                    <a:pt x="1885" y="402"/>
                  </a:lnTo>
                  <a:lnTo>
                    <a:pt x="1907" y="410"/>
                  </a:lnTo>
                  <a:lnTo>
                    <a:pt x="1931" y="420"/>
                  </a:lnTo>
                  <a:lnTo>
                    <a:pt x="1957" y="428"/>
                  </a:lnTo>
                  <a:lnTo>
                    <a:pt x="1983" y="438"/>
                  </a:lnTo>
                  <a:lnTo>
                    <a:pt x="2011" y="450"/>
                  </a:lnTo>
                  <a:lnTo>
                    <a:pt x="2039" y="460"/>
                  </a:lnTo>
                  <a:lnTo>
                    <a:pt x="2068" y="472"/>
                  </a:lnTo>
                  <a:lnTo>
                    <a:pt x="2094" y="482"/>
                  </a:lnTo>
                  <a:lnTo>
                    <a:pt x="2118" y="492"/>
                  </a:lnTo>
                  <a:lnTo>
                    <a:pt x="2138" y="502"/>
                  </a:lnTo>
                  <a:lnTo>
                    <a:pt x="2156" y="510"/>
                  </a:lnTo>
                  <a:lnTo>
                    <a:pt x="2170" y="518"/>
                  </a:lnTo>
                  <a:lnTo>
                    <a:pt x="2190" y="532"/>
                  </a:lnTo>
                  <a:lnTo>
                    <a:pt x="2204" y="544"/>
                  </a:lnTo>
                  <a:lnTo>
                    <a:pt x="2216" y="556"/>
                  </a:lnTo>
                  <a:lnTo>
                    <a:pt x="2222" y="568"/>
                  </a:lnTo>
                  <a:lnTo>
                    <a:pt x="2228" y="576"/>
                  </a:lnTo>
                  <a:lnTo>
                    <a:pt x="2230" y="582"/>
                  </a:lnTo>
                  <a:lnTo>
                    <a:pt x="2232" y="586"/>
                  </a:lnTo>
                  <a:lnTo>
                    <a:pt x="2232" y="588"/>
                  </a:lnTo>
                  <a:lnTo>
                    <a:pt x="2226" y="588"/>
                  </a:lnTo>
                  <a:lnTo>
                    <a:pt x="2212" y="588"/>
                  </a:lnTo>
                  <a:lnTo>
                    <a:pt x="2192" y="588"/>
                  </a:lnTo>
                  <a:lnTo>
                    <a:pt x="2168" y="590"/>
                  </a:lnTo>
                  <a:lnTo>
                    <a:pt x="2144" y="592"/>
                  </a:lnTo>
                  <a:lnTo>
                    <a:pt x="2122" y="596"/>
                  </a:lnTo>
                  <a:lnTo>
                    <a:pt x="2106" y="602"/>
                  </a:lnTo>
                  <a:lnTo>
                    <a:pt x="2100" y="610"/>
                  </a:lnTo>
                  <a:lnTo>
                    <a:pt x="2096" y="632"/>
                  </a:lnTo>
                  <a:lnTo>
                    <a:pt x="2092" y="658"/>
                  </a:lnTo>
                  <a:lnTo>
                    <a:pt x="2088" y="681"/>
                  </a:lnTo>
                  <a:lnTo>
                    <a:pt x="2086" y="689"/>
                  </a:lnTo>
                  <a:lnTo>
                    <a:pt x="1683" y="695"/>
                  </a:lnTo>
                  <a:lnTo>
                    <a:pt x="1677" y="681"/>
                  </a:lnTo>
                  <a:lnTo>
                    <a:pt x="1665" y="648"/>
                  </a:lnTo>
                  <a:lnTo>
                    <a:pt x="1647" y="616"/>
                  </a:lnTo>
                  <a:lnTo>
                    <a:pt x="1629" y="598"/>
                  </a:lnTo>
                  <a:lnTo>
                    <a:pt x="1611" y="594"/>
                  </a:lnTo>
                  <a:lnTo>
                    <a:pt x="1579" y="588"/>
                  </a:lnTo>
                  <a:lnTo>
                    <a:pt x="1539" y="584"/>
                  </a:lnTo>
                  <a:lnTo>
                    <a:pt x="1493" y="582"/>
                  </a:lnTo>
                  <a:lnTo>
                    <a:pt x="1448" y="582"/>
                  </a:lnTo>
                  <a:lnTo>
                    <a:pt x="1410" y="588"/>
                  </a:lnTo>
                  <a:lnTo>
                    <a:pt x="1384" y="598"/>
                  </a:lnTo>
                  <a:lnTo>
                    <a:pt x="1374" y="614"/>
                  </a:lnTo>
                  <a:lnTo>
                    <a:pt x="1374" y="650"/>
                  </a:lnTo>
                  <a:lnTo>
                    <a:pt x="1376" y="677"/>
                  </a:lnTo>
                  <a:lnTo>
                    <a:pt x="1378" y="693"/>
                  </a:lnTo>
                  <a:lnTo>
                    <a:pt x="1378" y="699"/>
                  </a:lnTo>
                  <a:lnTo>
                    <a:pt x="1224" y="695"/>
                  </a:lnTo>
                  <a:lnTo>
                    <a:pt x="1220" y="687"/>
                  </a:lnTo>
                  <a:lnTo>
                    <a:pt x="1212" y="668"/>
                  </a:lnTo>
                  <a:lnTo>
                    <a:pt x="1198" y="642"/>
                  </a:lnTo>
                  <a:lnTo>
                    <a:pt x="1178" y="618"/>
                  </a:lnTo>
                  <a:lnTo>
                    <a:pt x="1152" y="598"/>
                  </a:lnTo>
                  <a:lnTo>
                    <a:pt x="1122" y="592"/>
                  </a:lnTo>
                  <a:lnTo>
                    <a:pt x="1090" y="600"/>
                  </a:lnTo>
                  <a:lnTo>
                    <a:pt x="1052" y="634"/>
                  </a:lnTo>
                  <a:lnTo>
                    <a:pt x="1032" y="664"/>
                  </a:lnTo>
                  <a:lnTo>
                    <a:pt x="1018" y="699"/>
                  </a:lnTo>
                  <a:lnTo>
                    <a:pt x="1010" y="735"/>
                  </a:lnTo>
                  <a:lnTo>
                    <a:pt x="1004" y="769"/>
                  </a:lnTo>
                  <a:lnTo>
                    <a:pt x="1002" y="801"/>
                  </a:lnTo>
                  <a:lnTo>
                    <a:pt x="1002" y="825"/>
                  </a:lnTo>
                  <a:lnTo>
                    <a:pt x="1002" y="843"/>
                  </a:lnTo>
                  <a:lnTo>
                    <a:pt x="1002" y="849"/>
                  </a:lnTo>
                  <a:lnTo>
                    <a:pt x="359" y="765"/>
                  </a:lnTo>
                  <a:lnTo>
                    <a:pt x="357" y="755"/>
                  </a:lnTo>
                  <a:lnTo>
                    <a:pt x="355" y="731"/>
                  </a:lnTo>
                  <a:lnTo>
                    <a:pt x="347" y="697"/>
                  </a:lnTo>
                  <a:lnTo>
                    <a:pt x="335" y="658"/>
                  </a:lnTo>
                  <a:lnTo>
                    <a:pt x="317" y="618"/>
                  </a:lnTo>
                  <a:lnTo>
                    <a:pt x="293" y="584"/>
                  </a:lnTo>
                  <a:lnTo>
                    <a:pt x="260" y="560"/>
                  </a:lnTo>
                  <a:lnTo>
                    <a:pt x="220" y="552"/>
                  </a:lnTo>
                  <a:lnTo>
                    <a:pt x="196" y="560"/>
                  </a:lnTo>
                  <a:lnTo>
                    <a:pt x="178" y="582"/>
                  </a:lnTo>
                  <a:lnTo>
                    <a:pt x="162" y="610"/>
                  </a:lnTo>
                  <a:lnTo>
                    <a:pt x="152" y="644"/>
                  </a:lnTo>
                  <a:lnTo>
                    <a:pt x="144" y="681"/>
                  </a:lnTo>
                  <a:lnTo>
                    <a:pt x="140" y="709"/>
                  </a:lnTo>
                  <a:lnTo>
                    <a:pt x="136" y="731"/>
                  </a:lnTo>
                  <a:lnTo>
                    <a:pt x="136" y="739"/>
                  </a:lnTo>
                  <a:lnTo>
                    <a:pt x="4" y="668"/>
                  </a:lnTo>
                  <a:lnTo>
                    <a:pt x="0" y="568"/>
                  </a:lnTo>
                  <a:lnTo>
                    <a:pt x="24" y="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8" name="Google Shape;378;p29"/>
            <p:cNvSpPr/>
            <p:nvPr/>
          </p:nvSpPr>
          <p:spPr>
            <a:xfrm>
              <a:off x="4870450" y="3524250"/>
              <a:ext cx="531812" cy="230187"/>
            </a:xfrm>
            <a:custGeom>
              <a:rect b="b" l="l" r="r" t="t"/>
              <a:pathLst>
                <a:path extrusionOk="0" h="145" w="335">
                  <a:moveTo>
                    <a:pt x="6" y="137"/>
                  </a:moveTo>
                  <a:lnTo>
                    <a:pt x="2" y="119"/>
                  </a:lnTo>
                  <a:lnTo>
                    <a:pt x="0" y="76"/>
                  </a:lnTo>
                  <a:lnTo>
                    <a:pt x="8" y="32"/>
                  </a:lnTo>
                  <a:lnTo>
                    <a:pt x="38" y="8"/>
                  </a:lnTo>
                  <a:lnTo>
                    <a:pt x="44" y="8"/>
                  </a:lnTo>
                  <a:lnTo>
                    <a:pt x="62" y="4"/>
                  </a:lnTo>
                  <a:lnTo>
                    <a:pt x="88" y="2"/>
                  </a:lnTo>
                  <a:lnTo>
                    <a:pt x="123" y="0"/>
                  </a:lnTo>
                  <a:lnTo>
                    <a:pt x="159" y="0"/>
                  </a:lnTo>
                  <a:lnTo>
                    <a:pt x="197" y="2"/>
                  </a:lnTo>
                  <a:lnTo>
                    <a:pt x="233" y="10"/>
                  </a:lnTo>
                  <a:lnTo>
                    <a:pt x="265" y="20"/>
                  </a:lnTo>
                  <a:lnTo>
                    <a:pt x="291" y="34"/>
                  </a:lnTo>
                  <a:lnTo>
                    <a:pt x="309" y="50"/>
                  </a:lnTo>
                  <a:lnTo>
                    <a:pt x="321" y="68"/>
                  </a:lnTo>
                  <a:lnTo>
                    <a:pt x="329" y="84"/>
                  </a:lnTo>
                  <a:lnTo>
                    <a:pt x="333" y="100"/>
                  </a:lnTo>
                  <a:lnTo>
                    <a:pt x="335" y="113"/>
                  </a:lnTo>
                  <a:lnTo>
                    <a:pt x="335" y="123"/>
                  </a:lnTo>
                  <a:lnTo>
                    <a:pt x="335" y="129"/>
                  </a:lnTo>
                  <a:lnTo>
                    <a:pt x="333" y="135"/>
                  </a:lnTo>
                  <a:lnTo>
                    <a:pt x="329" y="139"/>
                  </a:lnTo>
                  <a:lnTo>
                    <a:pt x="321" y="141"/>
                  </a:lnTo>
                  <a:lnTo>
                    <a:pt x="307" y="143"/>
                  </a:lnTo>
                  <a:lnTo>
                    <a:pt x="285" y="145"/>
                  </a:lnTo>
                  <a:lnTo>
                    <a:pt x="255" y="145"/>
                  </a:lnTo>
                  <a:lnTo>
                    <a:pt x="217" y="145"/>
                  </a:lnTo>
                  <a:lnTo>
                    <a:pt x="169" y="145"/>
                  </a:lnTo>
                  <a:lnTo>
                    <a:pt x="121" y="145"/>
                  </a:lnTo>
                  <a:lnTo>
                    <a:pt x="84" y="145"/>
                  </a:lnTo>
                  <a:lnTo>
                    <a:pt x="56" y="145"/>
                  </a:lnTo>
                  <a:lnTo>
                    <a:pt x="36" y="143"/>
                  </a:lnTo>
                  <a:lnTo>
                    <a:pt x="22" y="143"/>
                  </a:lnTo>
                  <a:lnTo>
                    <a:pt x="14" y="141"/>
                  </a:lnTo>
                  <a:lnTo>
                    <a:pt x="8" y="139"/>
                  </a:lnTo>
                  <a:lnTo>
                    <a:pt x="6" y="137"/>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79" name="Google Shape;379;p29"/>
            <p:cNvSpPr/>
            <p:nvPr/>
          </p:nvSpPr>
          <p:spPr>
            <a:xfrm>
              <a:off x="6022975" y="3559175"/>
              <a:ext cx="298450" cy="198437"/>
            </a:xfrm>
            <a:custGeom>
              <a:rect b="b" l="l" r="r" t="t"/>
              <a:pathLst>
                <a:path extrusionOk="0" h="125" w="188">
                  <a:moveTo>
                    <a:pt x="0" y="103"/>
                  </a:moveTo>
                  <a:lnTo>
                    <a:pt x="0" y="89"/>
                  </a:lnTo>
                  <a:lnTo>
                    <a:pt x="6" y="56"/>
                  </a:lnTo>
                  <a:lnTo>
                    <a:pt x="20" y="24"/>
                  </a:lnTo>
                  <a:lnTo>
                    <a:pt x="44" y="6"/>
                  </a:lnTo>
                  <a:lnTo>
                    <a:pt x="60" y="2"/>
                  </a:lnTo>
                  <a:lnTo>
                    <a:pt x="80" y="0"/>
                  </a:lnTo>
                  <a:lnTo>
                    <a:pt x="98" y="0"/>
                  </a:lnTo>
                  <a:lnTo>
                    <a:pt x="116" y="0"/>
                  </a:lnTo>
                  <a:lnTo>
                    <a:pt x="134" y="0"/>
                  </a:lnTo>
                  <a:lnTo>
                    <a:pt x="146" y="0"/>
                  </a:lnTo>
                  <a:lnTo>
                    <a:pt x="154" y="0"/>
                  </a:lnTo>
                  <a:lnTo>
                    <a:pt x="158" y="0"/>
                  </a:lnTo>
                  <a:lnTo>
                    <a:pt x="164" y="16"/>
                  </a:lnTo>
                  <a:lnTo>
                    <a:pt x="174" y="54"/>
                  </a:lnTo>
                  <a:lnTo>
                    <a:pt x="186" y="95"/>
                  </a:lnTo>
                  <a:lnTo>
                    <a:pt x="188" y="117"/>
                  </a:lnTo>
                  <a:lnTo>
                    <a:pt x="180" y="121"/>
                  </a:lnTo>
                  <a:lnTo>
                    <a:pt x="160" y="123"/>
                  </a:lnTo>
                  <a:lnTo>
                    <a:pt x="134" y="125"/>
                  </a:lnTo>
                  <a:lnTo>
                    <a:pt x="104" y="125"/>
                  </a:lnTo>
                  <a:lnTo>
                    <a:pt x="72" y="123"/>
                  </a:lnTo>
                  <a:lnTo>
                    <a:pt x="42" y="119"/>
                  </a:lnTo>
                  <a:lnTo>
                    <a:pt x="16" y="113"/>
                  </a:lnTo>
                  <a:lnTo>
                    <a:pt x="0" y="103"/>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0" name="Google Shape;380;p29"/>
            <p:cNvSpPr/>
            <p:nvPr/>
          </p:nvSpPr>
          <p:spPr>
            <a:xfrm>
              <a:off x="3751262" y="2732087"/>
              <a:ext cx="430212" cy="544512"/>
            </a:xfrm>
            <a:custGeom>
              <a:rect b="b" l="l" r="r" t="t"/>
              <a:pathLst>
                <a:path extrusionOk="0" h="343" w="271">
                  <a:moveTo>
                    <a:pt x="206" y="40"/>
                  </a:moveTo>
                  <a:lnTo>
                    <a:pt x="212" y="62"/>
                  </a:lnTo>
                  <a:lnTo>
                    <a:pt x="221" y="98"/>
                  </a:lnTo>
                  <a:lnTo>
                    <a:pt x="231" y="140"/>
                  </a:lnTo>
                  <a:lnTo>
                    <a:pt x="241" y="188"/>
                  </a:lnTo>
                  <a:lnTo>
                    <a:pt x="253" y="232"/>
                  </a:lnTo>
                  <a:lnTo>
                    <a:pt x="261" y="270"/>
                  </a:lnTo>
                  <a:lnTo>
                    <a:pt x="267" y="297"/>
                  </a:lnTo>
                  <a:lnTo>
                    <a:pt x="269" y="307"/>
                  </a:lnTo>
                  <a:lnTo>
                    <a:pt x="269" y="309"/>
                  </a:lnTo>
                  <a:lnTo>
                    <a:pt x="271" y="313"/>
                  </a:lnTo>
                  <a:lnTo>
                    <a:pt x="271" y="321"/>
                  </a:lnTo>
                  <a:lnTo>
                    <a:pt x="271" y="327"/>
                  </a:lnTo>
                  <a:lnTo>
                    <a:pt x="267" y="335"/>
                  </a:lnTo>
                  <a:lnTo>
                    <a:pt x="259" y="339"/>
                  </a:lnTo>
                  <a:lnTo>
                    <a:pt x="245" y="343"/>
                  </a:lnTo>
                  <a:lnTo>
                    <a:pt x="225" y="341"/>
                  </a:lnTo>
                  <a:lnTo>
                    <a:pt x="196" y="337"/>
                  </a:lnTo>
                  <a:lnTo>
                    <a:pt x="162" y="333"/>
                  </a:lnTo>
                  <a:lnTo>
                    <a:pt x="126" y="327"/>
                  </a:lnTo>
                  <a:lnTo>
                    <a:pt x="88" y="323"/>
                  </a:lnTo>
                  <a:lnTo>
                    <a:pt x="54" y="317"/>
                  </a:lnTo>
                  <a:lnTo>
                    <a:pt x="26" y="315"/>
                  </a:lnTo>
                  <a:lnTo>
                    <a:pt x="8" y="311"/>
                  </a:lnTo>
                  <a:lnTo>
                    <a:pt x="0" y="311"/>
                  </a:lnTo>
                  <a:lnTo>
                    <a:pt x="72" y="0"/>
                  </a:lnTo>
                  <a:lnTo>
                    <a:pt x="78" y="0"/>
                  </a:lnTo>
                  <a:lnTo>
                    <a:pt x="92" y="0"/>
                  </a:lnTo>
                  <a:lnTo>
                    <a:pt x="112" y="0"/>
                  </a:lnTo>
                  <a:lnTo>
                    <a:pt x="134" y="2"/>
                  </a:lnTo>
                  <a:lnTo>
                    <a:pt x="158" y="6"/>
                  </a:lnTo>
                  <a:lnTo>
                    <a:pt x="180" y="12"/>
                  </a:lnTo>
                  <a:lnTo>
                    <a:pt x="196" y="24"/>
                  </a:lnTo>
                  <a:lnTo>
                    <a:pt x="206" y="40"/>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1" name="Google Shape;381;p29"/>
            <p:cNvSpPr/>
            <p:nvPr/>
          </p:nvSpPr>
          <p:spPr>
            <a:xfrm>
              <a:off x="3278187" y="2728912"/>
              <a:ext cx="501650" cy="484187"/>
            </a:xfrm>
            <a:custGeom>
              <a:rect b="b" l="l" r="r" t="t"/>
              <a:pathLst>
                <a:path extrusionOk="0" h="305" w="316">
                  <a:moveTo>
                    <a:pt x="316" y="2"/>
                  </a:moveTo>
                  <a:lnTo>
                    <a:pt x="312" y="2"/>
                  </a:lnTo>
                  <a:lnTo>
                    <a:pt x="304" y="0"/>
                  </a:lnTo>
                  <a:lnTo>
                    <a:pt x="290" y="0"/>
                  </a:lnTo>
                  <a:lnTo>
                    <a:pt x="274" y="0"/>
                  </a:lnTo>
                  <a:lnTo>
                    <a:pt x="256" y="0"/>
                  </a:lnTo>
                  <a:lnTo>
                    <a:pt x="240" y="2"/>
                  </a:lnTo>
                  <a:lnTo>
                    <a:pt x="226" y="4"/>
                  </a:lnTo>
                  <a:lnTo>
                    <a:pt x="216" y="8"/>
                  </a:lnTo>
                  <a:lnTo>
                    <a:pt x="202" y="20"/>
                  </a:lnTo>
                  <a:lnTo>
                    <a:pt x="178" y="42"/>
                  </a:lnTo>
                  <a:lnTo>
                    <a:pt x="146" y="72"/>
                  </a:lnTo>
                  <a:lnTo>
                    <a:pt x="110" y="106"/>
                  </a:lnTo>
                  <a:lnTo>
                    <a:pt x="74" y="144"/>
                  </a:lnTo>
                  <a:lnTo>
                    <a:pt x="42" y="182"/>
                  </a:lnTo>
                  <a:lnTo>
                    <a:pt x="16" y="214"/>
                  </a:lnTo>
                  <a:lnTo>
                    <a:pt x="2" y="242"/>
                  </a:lnTo>
                  <a:lnTo>
                    <a:pt x="2" y="244"/>
                  </a:lnTo>
                  <a:lnTo>
                    <a:pt x="0" y="248"/>
                  </a:lnTo>
                  <a:lnTo>
                    <a:pt x="0" y="254"/>
                  </a:lnTo>
                  <a:lnTo>
                    <a:pt x="2" y="260"/>
                  </a:lnTo>
                  <a:lnTo>
                    <a:pt x="6" y="268"/>
                  </a:lnTo>
                  <a:lnTo>
                    <a:pt x="16" y="274"/>
                  </a:lnTo>
                  <a:lnTo>
                    <a:pt x="32" y="281"/>
                  </a:lnTo>
                  <a:lnTo>
                    <a:pt x="54" y="285"/>
                  </a:lnTo>
                  <a:lnTo>
                    <a:pt x="82" y="287"/>
                  </a:lnTo>
                  <a:lnTo>
                    <a:pt x="110" y="291"/>
                  </a:lnTo>
                  <a:lnTo>
                    <a:pt x="138" y="293"/>
                  </a:lnTo>
                  <a:lnTo>
                    <a:pt x="166" y="297"/>
                  </a:lnTo>
                  <a:lnTo>
                    <a:pt x="190" y="301"/>
                  </a:lnTo>
                  <a:lnTo>
                    <a:pt x="210" y="303"/>
                  </a:lnTo>
                  <a:lnTo>
                    <a:pt x="224" y="305"/>
                  </a:lnTo>
                  <a:lnTo>
                    <a:pt x="228" y="305"/>
                  </a:lnTo>
                  <a:lnTo>
                    <a:pt x="316" y="2"/>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2" name="Google Shape;382;p29"/>
            <p:cNvSpPr/>
            <p:nvPr/>
          </p:nvSpPr>
          <p:spPr>
            <a:xfrm>
              <a:off x="4197350" y="2757487"/>
              <a:ext cx="1281112" cy="452437"/>
            </a:xfrm>
            <a:custGeom>
              <a:rect b="b" l="l" r="r" t="t"/>
              <a:pathLst>
                <a:path extrusionOk="0" h="285" w="807">
                  <a:moveTo>
                    <a:pt x="118" y="285"/>
                  </a:moveTo>
                  <a:lnTo>
                    <a:pt x="116" y="285"/>
                  </a:lnTo>
                  <a:lnTo>
                    <a:pt x="110" y="285"/>
                  </a:lnTo>
                  <a:lnTo>
                    <a:pt x="100" y="285"/>
                  </a:lnTo>
                  <a:lnTo>
                    <a:pt x="90" y="283"/>
                  </a:lnTo>
                  <a:lnTo>
                    <a:pt x="78" y="277"/>
                  </a:lnTo>
                  <a:lnTo>
                    <a:pt x="66" y="267"/>
                  </a:lnTo>
                  <a:lnTo>
                    <a:pt x="54" y="250"/>
                  </a:lnTo>
                  <a:lnTo>
                    <a:pt x="46" y="228"/>
                  </a:lnTo>
                  <a:lnTo>
                    <a:pt x="28" y="158"/>
                  </a:lnTo>
                  <a:lnTo>
                    <a:pt x="14" y="88"/>
                  </a:lnTo>
                  <a:lnTo>
                    <a:pt x="4" y="36"/>
                  </a:lnTo>
                  <a:lnTo>
                    <a:pt x="0" y="16"/>
                  </a:lnTo>
                  <a:lnTo>
                    <a:pt x="4" y="16"/>
                  </a:lnTo>
                  <a:lnTo>
                    <a:pt x="16" y="14"/>
                  </a:lnTo>
                  <a:lnTo>
                    <a:pt x="32" y="12"/>
                  </a:lnTo>
                  <a:lnTo>
                    <a:pt x="56" y="10"/>
                  </a:lnTo>
                  <a:lnTo>
                    <a:pt x="86" y="8"/>
                  </a:lnTo>
                  <a:lnTo>
                    <a:pt x="120" y="6"/>
                  </a:lnTo>
                  <a:lnTo>
                    <a:pt x="156" y="4"/>
                  </a:lnTo>
                  <a:lnTo>
                    <a:pt x="198" y="2"/>
                  </a:lnTo>
                  <a:lnTo>
                    <a:pt x="240" y="0"/>
                  </a:lnTo>
                  <a:lnTo>
                    <a:pt x="286" y="0"/>
                  </a:lnTo>
                  <a:lnTo>
                    <a:pt x="332" y="0"/>
                  </a:lnTo>
                  <a:lnTo>
                    <a:pt x="380" y="2"/>
                  </a:lnTo>
                  <a:lnTo>
                    <a:pt x="426" y="4"/>
                  </a:lnTo>
                  <a:lnTo>
                    <a:pt x="472" y="8"/>
                  </a:lnTo>
                  <a:lnTo>
                    <a:pt x="518" y="14"/>
                  </a:lnTo>
                  <a:lnTo>
                    <a:pt x="561" y="22"/>
                  </a:lnTo>
                  <a:lnTo>
                    <a:pt x="569" y="30"/>
                  </a:lnTo>
                  <a:lnTo>
                    <a:pt x="593" y="50"/>
                  </a:lnTo>
                  <a:lnTo>
                    <a:pt x="625" y="82"/>
                  </a:lnTo>
                  <a:lnTo>
                    <a:pt x="665" y="120"/>
                  </a:lnTo>
                  <a:lnTo>
                    <a:pt x="707" y="162"/>
                  </a:lnTo>
                  <a:lnTo>
                    <a:pt x="747" y="206"/>
                  </a:lnTo>
                  <a:lnTo>
                    <a:pt x="781" y="246"/>
                  </a:lnTo>
                  <a:lnTo>
                    <a:pt x="807" y="285"/>
                  </a:lnTo>
                  <a:lnTo>
                    <a:pt x="118" y="285"/>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3" name="Google Shape;383;p29"/>
            <p:cNvSpPr/>
            <p:nvPr/>
          </p:nvSpPr>
          <p:spPr>
            <a:xfrm>
              <a:off x="3938587" y="2505075"/>
              <a:ext cx="769937" cy="147637"/>
            </a:xfrm>
            <a:custGeom>
              <a:rect b="b" l="l" r="r" t="t"/>
              <a:pathLst>
                <a:path extrusionOk="0" h="93" w="485">
                  <a:moveTo>
                    <a:pt x="0" y="2"/>
                  </a:moveTo>
                  <a:lnTo>
                    <a:pt x="0" y="93"/>
                  </a:lnTo>
                  <a:lnTo>
                    <a:pt x="6" y="93"/>
                  </a:lnTo>
                  <a:lnTo>
                    <a:pt x="20" y="93"/>
                  </a:lnTo>
                  <a:lnTo>
                    <a:pt x="44" y="93"/>
                  </a:lnTo>
                  <a:lnTo>
                    <a:pt x="74" y="93"/>
                  </a:lnTo>
                  <a:lnTo>
                    <a:pt x="109" y="93"/>
                  </a:lnTo>
                  <a:lnTo>
                    <a:pt x="149" y="91"/>
                  </a:lnTo>
                  <a:lnTo>
                    <a:pt x="191" y="91"/>
                  </a:lnTo>
                  <a:lnTo>
                    <a:pt x="235" y="91"/>
                  </a:lnTo>
                  <a:lnTo>
                    <a:pt x="279" y="91"/>
                  </a:lnTo>
                  <a:lnTo>
                    <a:pt x="323" y="88"/>
                  </a:lnTo>
                  <a:lnTo>
                    <a:pt x="363" y="88"/>
                  </a:lnTo>
                  <a:lnTo>
                    <a:pt x="399" y="88"/>
                  </a:lnTo>
                  <a:lnTo>
                    <a:pt x="431" y="88"/>
                  </a:lnTo>
                  <a:lnTo>
                    <a:pt x="455" y="86"/>
                  </a:lnTo>
                  <a:lnTo>
                    <a:pt x="471" y="86"/>
                  </a:lnTo>
                  <a:lnTo>
                    <a:pt x="479" y="86"/>
                  </a:lnTo>
                  <a:lnTo>
                    <a:pt x="481" y="78"/>
                  </a:lnTo>
                  <a:lnTo>
                    <a:pt x="483" y="60"/>
                  </a:lnTo>
                  <a:lnTo>
                    <a:pt x="485" y="36"/>
                  </a:lnTo>
                  <a:lnTo>
                    <a:pt x="479" y="16"/>
                  </a:lnTo>
                  <a:lnTo>
                    <a:pt x="471" y="12"/>
                  </a:lnTo>
                  <a:lnTo>
                    <a:pt x="455" y="10"/>
                  </a:lnTo>
                  <a:lnTo>
                    <a:pt x="433" y="6"/>
                  </a:lnTo>
                  <a:lnTo>
                    <a:pt x="403" y="4"/>
                  </a:lnTo>
                  <a:lnTo>
                    <a:pt x="367" y="4"/>
                  </a:lnTo>
                  <a:lnTo>
                    <a:pt x="329" y="2"/>
                  </a:lnTo>
                  <a:lnTo>
                    <a:pt x="289" y="2"/>
                  </a:lnTo>
                  <a:lnTo>
                    <a:pt x="247" y="0"/>
                  </a:lnTo>
                  <a:lnTo>
                    <a:pt x="203" y="0"/>
                  </a:lnTo>
                  <a:lnTo>
                    <a:pt x="161" y="0"/>
                  </a:lnTo>
                  <a:lnTo>
                    <a:pt x="123" y="0"/>
                  </a:lnTo>
                  <a:lnTo>
                    <a:pt x="86" y="2"/>
                  </a:lnTo>
                  <a:lnTo>
                    <a:pt x="54" y="2"/>
                  </a:lnTo>
                  <a:lnTo>
                    <a:pt x="28" y="2"/>
                  </a:lnTo>
                  <a:lnTo>
                    <a:pt x="10" y="2"/>
                  </a:lnTo>
                  <a:lnTo>
                    <a:pt x="0" y="2"/>
                  </a:lnTo>
                  <a:close/>
                </a:path>
              </a:pathLst>
            </a:custGeom>
            <a:solidFill>
              <a:srgbClr val="007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4" name="Google Shape;384;p29"/>
            <p:cNvSpPr/>
            <p:nvPr/>
          </p:nvSpPr>
          <p:spPr>
            <a:xfrm>
              <a:off x="4270375" y="2498725"/>
              <a:ext cx="146050" cy="139700"/>
            </a:xfrm>
            <a:custGeom>
              <a:rect b="b" l="l" r="r" t="t"/>
              <a:pathLst>
                <a:path extrusionOk="0" h="88" w="92">
                  <a:moveTo>
                    <a:pt x="26" y="0"/>
                  </a:moveTo>
                  <a:lnTo>
                    <a:pt x="86" y="0"/>
                  </a:lnTo>
                  <a:lnTo>
                    <a:pt x="88" y="14"/>
                  </a:lnTo>
                  <a:lnTo>
                    <a:pt x="92" y="44"/>
                  </a:lnTo>
                  <a:lnTo>
                    <a:pt x="92" y="74"/>
                  </a:lnTo>
                  <a:lnTo>
                    <a:pt x="82" y="88"/>
                  </a:lnTo>
                  <a:lnTo>
                    <a:pt x="74" y="88"/>
                  </a:lnTo>
                  <a:lnTo>
                    <a:pt x="64" y="88"/>
                  </a:lnTo>
                  <a:lnTo>
                    <a:pt x="52" y="86"/>
                  </a:lnTo>
                  <a:lnTo>
                    <a:pt x="40" y="86"/>
                  </a:lnTo>
                  <a:lnTo>
                    <a:pt x="28" y="86"/>
                  </a:lnTo>
                  <a:lnTo>
                    <a:pt x="18" y="84"/>
                  </a:lnTo>
                  <a:lnTo>
                    <a:pt x="12" y="84"/>
                  </a:lnTo>
                  <a:lnTo>
                    <a:pt x="10" y="84"/>
                  </a:lnTo>
                  <a:lnTo>
                    <a:pt x="6" y="70"/>
                  </a:lnTo>
                  <a:lnTo>
                    <a:pt x="0" y="42"/>
                  </a:lnTo>
                  <a:lnTo>
                    <a:pt x="4" y="12"/>
                  </a:lnTo>
                  <a:lnTo>
                    <a:pt x="26" y="0"/>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5" name="Google Shape;385;p29"/>
            <p:cNvSpPr/>
            <p:nvPr/>
          </p:nvSpPr>
          <p:spPr>
            <a:xfrm>
              <a:off x="4121150" y="2473325"/>
              <a:ext cx="1147762" cy="338137"/>
            </a:xfrm>
            <a:custGeom>
              <a:rect b="b" l="l" r="r" t="t"/>
              <a:pathLst>
                <a:path extrusionOk="0" h="213" w="723">
                  <a:moveTo>
                    <a:pt x="48" y="96"/>
                  </a:moveTo>
                  <a:lnTo>
                    <a:pt x="54" y="96"/>
                  </a:lnTo>
                  <a:lnTo>
                    <a:pt x="72" y="94"/>
                  </a:lnTo>
                  <a:lnTo>
                    <a:pt x="98" y="94"/>
                  </a:lnTo>
                  <a:lnTo>
                    <a:pt x="128" y="92"/>
                  </a:lnTo>
                  <a:lnTo>
                    <a:pt x="160" y="92"/>
                  </a:lnTo>
                  <a:lnTo>
                    <a:pt x="188" y="90"/>
                  </a:lnTo>
                  <a:lnTo>
                    <a:pt x="212" y="90"/>
                  </a:lnTo>
                  <a:lnTo>
                    <a:pt x="226" y="90"/>
                  </a:lnTo>
                  <a:lnTo>
                    <a:pt x="238" y="92"/>
                  </a:lnTo>
                  <a:lnTo>
                    <a:pt x="256" y="94"/>
                  </a:lnTo>
                  <a:lnTo>
                    <a:pt x="278" y="96"/>
                  </a:lnTo>
                  <a:lnTo>
                    <a:pt x="302" y="96"/>
                  </a:lnTo>
                  <a:lnTo>
                    <a:pt x="324" y="98"/>
                  </a:lnTo>
                  <a:lnTo>
                    <a:pt x="344" y="98"/>
                  </a:lnTo>
                  <a:lnTo>
                    <a:pt x="358" y="96"/>
                  </a:lnTo>
                  <a:lnTo>
                    <a:pt x="364" y="92"/>
                  </a:lnTo>
                  <a:lnTo>
                    <a:pt x="368" y="76"/>
                  </a:lnTo>
                  <a:lnTo>
                    <a:pt x="368" y="54"/>
                  </a:lnTo>
                  <a:lnTo>
                    <a:pt x="358" y="36"/>
                  </a:lnTo>
                  <a:lnTo>
                    <a:pt x="332" y="28"/>
                  </a:lnTo>
                  <a:lnTo>
                    <a:pt x="312" y="28"/>
                  </a:lnTo>
                  <a:lnTo>
                    <a:pt x="286" y="26"/>
                  </a:lnTo>
                  <a:lnTo>
                    <a:pt x="258" y="26"/>
                  </a:lnTo>
                  <a:lnTo>
                    <a:pt x="230" y="24"/>
                  </a:lnTo>
                  <a:lnTo>
                    <a:pt x="200" y="24"/>
                  </a:lnTo>
                  <a:lnTo>
                    <a:pt x="176" y="22"/>
                  </a:lnTo>
                  <a:lnTo>
                    <a:pt x="154" y="24"/>
                  </a:lnTo>
                  <a:lnTo>
                    <a:pt x="140" y="24"/>
                  </a:lnTo>
                  <a:lnTo>
                    <a:pt x="128" y="24"/>
                  </a:lnTo>
                  <a:lnTo>
                    <a:pt x="116" y="26"/>
                  </a:lnTo>
                  <a:lnTo>
                    <a:pt x="104" y="26"/>
                  </a:lnTo>
                  <a:lnTo>
                    <a:pt x="92" y="26"/>
                  </a:lnTo>
                  <a:lnTo>
                    <a:pt x="80" y="26"/>
                  </a:lnTo>
                  <a:lnTo>
                    <a:pt x="70" y="26"/>
                  </a:lnTo>
                  <a:lnTo>
                    <a:pt x="60" y="26"/>
                  </a:lnTo>
                  <a:lnTo>
                    <a:pt x="54" y="26"/>
                  </a:lnTo>
                  <a:lnTo>
                    <a:pt x="48" y="24"/>
                  </a:lnTo>
                  <a:lnTo>
                    <a:pt x="40" y="22"/>
                  </a:lnTo>
                  <a:lnTo>
                    <a:pt x="36" y="18"/>
                  </a:lnTo>
                  <a:lnTo>
                    <a:pt x="36" y="12"/>
                  </a:lnTo>
                  <a:lnTo>
                    <a:pt x="48" y="8"/>
                  </a:lnTo>
                  <a:lnTo>
                    <a:pt x="72" y="4"/>
                  </a:lnTo>
                  <a:lnTo>
                    <a:pt x="112" y="0"/>
                  </a:lnTo>
                  <a:lnTo>
                    <a:pt x="172" y="0"/>
                  </a:lnTo>
                  <a:lnTo>
                    <a:pt x="184" y="0"/>
                  </a:lnTo>
                  <a:lnTo>
                    <a:pt x="200" y="2"/>
                  </a:lnTo>
                  <a:lnTo>
                    <a:pt x="216" y="2"/>
                  </a:lnTo>
                  <a:lnTo>
                    <a:pt x="236" y="4"/>
                  </a:lnTo>
                  <a:lnTo>
                    <a:pt x="252" y="4"/>
                  </a:lnTo>
                  <a:lnTo>
                    <a:pt x="270" y="6"/>
                  </a:lnTo>
                  <a:lnTo>
                    <a:pt x="282" y="6"/>
                  </a:lnTo>
                  <a:lnTo>
                    <a:pt x="292" y="6"/>
                  </a:lnTo>
                  <a:lnTo>
                    <a:pt x="302" y="6"/>
                  </a:lnTo>
                  <a:lnTo>
                    <a:pt x="314" y="6"/>
                  </a:lnTo>
                  <a:lnTo>
                    <a:pt x="328" y="8"/>
                  </a:lnTo>
                  <a:lnTo>
                    <a:pt x="342" y="10"/>
                  </a:lnTo>
                  <a:lnTo>
                    <a:pt x="356" y="16"/>
                  </a:lnTo>
                  <a:lnTo>
                    <a:pt x="366" y="22"/>
                  </a:lnTo>
                  <a:lnTo>
                    <a:pt x="374" y="34"/>
                  </a:lnTo>
                  <a:lnTo>
                    <a:pt x="378" y="48"/>
                  </a:lnTo>
                  <a:lnTo>
                    <a:pt x="378" y="76"/>
                  </a:lnTo>
                  <a:lnTo>
                    <a:pt x="378" y="96"/>
                  </a:lnTo>
                  <a:lnTo>
                    <a:pt x="376" y="106"/>
                  </a:lnTo>
                  <a:lnTo>
                    <a:pt x="376" y="111"/>
                  </a:lnTo>
                  <a:lnTo>
                    <a:pt x="384" y="111"/>
                  </a:lnTo>
                  <a:lnTo>
                    <a:pt x="402" y="111"/>
                  </a:lnTo>
                  <a:lnTo>
                    <a:pt x="430" y="111"/>
                  </a:lnTo>
                  <a:lnTo>
                    <a:pt x="464" y="113"/>
                  </a:lnTo>
                  <a:lnTo>
                    <a:pt x="498" y="113"/>
                  </a:lnTo>
                  <a:lnTo>
                    <a:pt x="530" y="115"/>
                  </a:lnTo>
                  <a:lnTo>
                    <a:pt x="558" y="117"/>
                  </a:lnTo>
                  <a:lnTo>
                    <a:pt x="576" y="121"/>
                  </a:lnTo>
                  <a:lnTo>
                    <a:pt x="591" y="125"/>
                  </a:lnTo>
                  <a:lnTo>
                    <a:pt x="607" y="131"/>
                  </a:lnTo>
                  <a:lnTo>
                    <a:pt x="627" y="137"/>
                  </a:lnTo>
                  <a:lnTo>
                    <a:pt x="647" y="145"/>
                  </a:lnTo>
                  <a:lnTo>
                    <a:pt x="667" y="155"/>
                  </a:lnTo>
                  <a:lnTo>
                    <a:pt x="685" y="165"/>
                  </a:lnTo>
                  <a:lnTo>
                    <a:pt x="701" y="177"/>
                  </a:lnTo>
                  <a:lnTo>
                    <a:pt x="715" y="193"/>
                  </a:lnTo>
                  <a:lnTo>
                    <a:pt x="723" y="207"/>
                  </a:lnTo>
                  <a:lnTo>
                    <a:pt x="723" y="213"/>
                  </a:lnTo>
                  <a:lnTo>
                    <a:pt x="717" y="213"/>
                  </a:lnTo>
                  <a:lnTo>
                    <a:pt x="707" y="209"/>
                  </a:lnTo>
                  <a:lnTo>
                    <a:pt x="695" y="201"/>
                  </a:lnTo>
                  <a:lnTo>
                    <a:pt x="683" y="193"/>
                  </a:lnTo>
                  <a:lnTo>
                    <a:pt x="669" y="185"/>
                  </a:lnTo>
                  <a:lnTo>
                    <a:pt x="657" y="177"/>
                  </a:lnTo>
                  <a:lnTo>
                    <a:pt x="643" y="171"/>
                  </a:lnTo>
                  <a:lnTo>
                    <a:pt x="625" y="163"/>
                  </a:lnTo>
                  <a:lnTo>
                    <a:pt x="601" y="155"/>
                  </a:lnTo>
                  <a:lnTo>
                    <a:pt x="576" y="147"/>
                  </a:lnTo>
                  <a:lnTo>
                    <a:pt x="554" y="141"/>
                  </a:lnTo>
                  <a:lnTo>
                    <a:pt x="534" y="137"/>
                  </a:lnTo>
                  <a:lnTo>
                    <a:pt x="518" y="135"/>
                  </a:lnTo>
                  <a:lnTo>
                    <a:pt x="508" y="135"/>
                  </a:lnTo>
                  <a:lnTo>
                    <a:pt x="496" y="137"/>
                  </a:lnTo>
                  <a:lnTo>
                    <a:pt x="474" y="135"/>
                  </a:lnTo>
                  <a:lnTo>
                    <a:pt x="444" y="133"/>
                  </a:lnTo>
                  <a:lnTo>
                    <a:pt x="408" y="131"/>
                  </a:lnTo>
                  <a:lnTo>
                    <a:pt x="370" y="127"/>
                  </a:lnTo>
                  <a:lnTo>
                    <a:pt x="334" y="125"/>
                  </a:lnTo>
                  <a:lnTo>
                    <a:pt x="302" y="123"/>
                  </a:lnTo>
                  <a:lnTo>
                    <a:pt x="276" y="121"/>
                  </a:lnTo>
                  <a:lnTo>
                    <a:pt x="242" y="121"/>
                  </a:lnTo>
                  <a:lnTo>
                    <a:pt x="204" y="119"/>
                  </a:lnTo>
                  <a:lnTo>
                    <a:pt x="162" y="119"/>
                  </a:lnTo>
                  <a:lnTo>
                    <a:pt x="122" y="119"/>
                  </a:lnTo>
                  <a:lnTo>
                    <a:pt x="84" y="117"/>
                  </a:lnTo>
                  <a:lnTo>
                    <a:pt x="52" y="117"/>
                  </a:lnTo>
                  <a:lnTo>
                    <a:pt x="26" y="115"/>
                  </a:lnTo>
                  <a:lnTo>
                    <a:pt x="10" y="113"/>
                  </a:lnTo>
                  <a:lnTo>
                    <a:pt x="2" y="111"/>
                  </a:lnTo>
                  <a:lnTo>
                    <a:pt x="0" y="108"/>
                  </a:lnTo>
                  <a:lnTo>
                    <a:pt x="2" y="106"/>
                  </a:lnTo>
                  <a:lnTo>
                    <a:pt x="8" y="104"/>
                  </a:lnTo>
                  <a:lnTo>
                    <a:pt x="16" y="102"/>
                  </a:lnTo>
                  <a:lnTo>
                    <a:pt x="26" y="100"/>
                  </a:lnTo>
                  <a:lnTo>
                    <a:pt x="36" y="98"/>
                  </a:lnTo>
                  <a:lnTo>
                    <a:pt x="48"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6" name="Google Shape;386;p29"/>
            <p:cNvSpPr/>
            <p:nvPr/>
          </p:nvSpPr>
          <p:spPr>
            <a:xfrm>
              <a:off x="4994275" y="3606800"/>
              <a:ext cx="227012" cy="112712"/>
            </a:xfrm>
            <a:custGeom>
              <a:rect b="b" l="l" r="r" t="t"/>
              <a:pathLst>
                <a:path extrusionOk="0" h="71" w="143">
                  <a:moveTo>
                    <a:pt x="0" y="59"/>
                  </a:moveTo>
                  <a:lnTo>
                    <a:pt x="2" y="57"/>
                  </a:lnTo>
                  <a:lnTo>
                    <a:pt x="8" y="48"/>
                  </a:lnTo>
                  <a:lnTo>
                    <a:pt x="16" y="38"/>
                  </a:lnTo>
                  <a:lnTo>
                    <a:pt x="26" y="26"/>
                  </a:lnTo>
                  <a:lnTo>
                    <a:pt x="41" y="14"/>
                  </a:lnTo>
                  <a:lnTo>
                    <a:pt x="55" y="6"/>
                  </a:lnTo>
                  <a:lnTo>
                    <a:pt x="71" y="0"/>
                  </a:lnTo>
                  <a:lnTo>
                    <a:pt x="89" y="0"/>
                  </a:lnTo>
                  <a:lnTo>
                    <a:pt x="105" y="4"/>
                  </a:lnTo>
                  <a:lnTo>
                    <a:pt x="121" y="10"/>
                  </a:lnTo>
                  <a:lnTo>
                    <a:pt x="131" y="16"/>
                  </a:lnTo>
                  <a:lnTo>
                    <a:pt x="139" y="22"/>
                  </a:lnTo>
                  <a:lnTo>
                    <a:pt x="143" y="30"/>
                  </a:lnTo>
                  <a:lnTo>
                    <a:pt x="143" y="34"/>
                  </a:lnTo>
                  <a:lnTo>
                    <a:pt x="139" y="40"/>
                  </a:lnTo>
                  <a:lnTo>
                    <a:pt x="131" y="42"/>
                  </a:lnTo>
                  <a:lnTo>
                    <a:pt x="117" y="46"/>
                  </a:lnTo>
                  <a:lnTo>
                    <a:pt x="103" y="50"/>
                  </a:lnTo>
                  <a:lnTo>
                    <a:pt x="85" y="59"/>
                  </a:lnTo>
                  <a:lnTo>
                    <a:pt x="67" y="65"/>
                  </a:lnTo>
                  <a:lnTo>
                    <a:pt x="49" y="69"/>
                  </a:lnTo>
                  <a:lnTo>
                    <a:pt x="32" y="71"/>
                  </a:lnTo>
                  <a:lnTo>
                    <a:pt x="14" y="69"/>
                  </a:lnTo>
                  <a:lnTo>
                    <a:pt x="0" y="59"/>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7" name="Google Shape;387;p29"/>
            <p:cNvSpPr/>
            <p:nvPr/>
          </p:nvSpPr>
          <p:spPr>
            <a:xfrm>
              <a:off x="6137275" y="3594100"/>
              <a:ext cx="158750" cy="119062"/>
            </a:xfrm>
            <a:custGeom>
              <a:rect b="b" l="l" r="r" t="t"/>
              <a:pathLst>
                <a:path extrusionOk="0" h="75" w="100">
                  <a:moveTo>
                    <a:pt x="80" y="0"/>
                  </a:moveTo>
                  <a:lnTo>
                    <a:pt x="78" y="0"/>
                  </a:lnTo>
                  <a:lnTo>
                    <a:pt x="70" y="2"/>
                  </a:lnTo>
                  <a:lnTo>
                    <a:pt x="60" y="4"/>
                  </a:lnTo>
                  <a:lnTo>
                    <a:pt x="48" y="8"/>
                  </a:lnTo>
                  <a:lnTo>
                    <a:pt x="36" y="12"/>
                  </a:lnTo>
                  <a:lnTo>
                    <a:pt x="22" y="20"/>
                  </a:lnTo>
                  <a:lnTo>
                    <a:pt x="12" y="28"/>
                  </a:lnTo>
                  <a:lnTo>
                    <a:pt x="4" y="38"/>
                  </a:lnTo>
                  <a:lnTo>
                    <a:pt x="0" y="48"/>
                  </a:lnTo>
                  <a:lnTo>
                    <a:pt x="2" y="56"/>
                  </a:lnTo>
                  <a:lnTo>
                    <a:pt x="8" y="63"/>
                  </a:lnTo>
                  <a:lnTo>
                    <a:pt x="16" y="67"/>
                  </a:lnTo>
                  <a:lnTo>
                    <a:pt x="26" y="71"/>
                  </a:lnTo>
                  <a:lnTo>
                    <a:pt x="38" y="73"/>
                  </a:lnTo>
                  <a:lnTo>
                    <a:pt x="50" y="75"/>
                  </a:lnTo>
                  <a:lnTo>
                    <a:pt x="62" y="75"/>
                  </a:lnTo>
                  <a:lnTo>
                    <a:pt x="72" y="73"/>
                  </a:lnTo>
                  <a:lnTo>
                    <a:pt x="82" y="69"/>
                  </a:lnTo>
                  <a:lnTo>
                    <a:pt x="92" y="63"/>
                  </a:lnTo>
                  <a:lnTo>
                    <a:pt x="98" y="54"/>
                  </a:lnTo>
                  <a:lnTo>
                    <a:pt x="100" y="44"/>
                  </a:lnTo>
                  <a:lnTo>
                    <a:pt x="98" y="30"/>
                  </a:lnTo>
                  <a:lnTo>
                    <a:pt x="92" y="16"/>
                  </a:lnTo>
                  <a:lnTo>
                    <a:pt x="80" y="0"/>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8" name="Google Shape;388;p29"/>
            <p:cNvSpPr/>
            <p:nvPr/>
          </p:nvSpPr>
          <p:spPr>
            <a:xfrm>
              <a:off x="5437187" y="3638550"/>
              <a:ext cx="555625" cy="34925"/>
            </a:xfrm>
            <a:custGeom>
              <a:rect b="b" l="l" r="r" t="t"/>
              <a:pathLst>
                <a:path extrusionOk="0" h="22" w="350">
                  <a:moveTo>
                    <a:pt x="4" y="2"/>
                  </a:moveTo>
                  <a:lnTo>
                    <a:pt x="12" y="2"/>
                  </a:lnTo>
                  <a:lnTo>
                    <a:pt x="32" y="2"/>
                  </a:lnTo>
                  <a:lnTo>
                    <a:pt x="62" y="2"/>
                  </a:lnTo>
                  <a:lnTo>
                    <a:pt x="96" y="0"/>
                  </a:lnTo>
                  <a:lnTo>
                    <a:pt x="132" y="0"/>
                  </a:lnTo>
                  <a:lnTo>
                    <a:pt x="164" y="0"/>
                  </a:lnTo>
                  <a:lnTo>
                    <a:pt x="192" y="0"/>
                  </a:lnTo>
                  <a:lnTo>
                    <a:pt x="208" y="0"/>
                  </a:lnTo>
                  <a:lnTo>
                    <a:pt x="220" y="0"/>
                  </a:lnTo>
                  <a:lnTo>
                    <a:pt x="240" y="2"/>
                  </a:lnTo>
                  <a:lnTo>
                    <a:pt x="260" y="4"/>
                  </a:lnTo>
                  <a:lnTo>
                    <a:pt x="284" y="4"/>
                  </a:lnTo>
                  <a:lnTo>
                    <a:pt x="306" y="6"/>
                  </a:lnTo>
                  <a:lnTo>
                    <a:pt x="324" y="8"/>
                  </a:lnTo>
                  <a:lnTo>
                    <a:pt x="340" y="10"/>
                  </a:lnTo>
                  <a:lnTo>
                    <a:pt x="348" y="10"/>
                  </a:lnTo>
                  <a:lnTo>
                    <a:pt x="350" y="10"/>
                  </a:lnTo>
                  <a:lnTo>
                    <a:pt x="348" y="12"/>
                  </a:lnTo>
                  <a:lnTo>
                    <a:pt x="340" y="14"/>
                  </a:lnTo>
                  <a:lnTo>
                    <a:pt x="326" y="16"/>
                  </a:lnTo>
                  <a:lnTo>
                    <a:pt x="304" y="20"/>
                  </a:lnTo>
                  <a:lnTo>
                    <a:pt x="270" y="20"/>
                  </a:lnTo>
                  <a:lnTo>
                    <a:pt x="226" y="22"/>
                  </a:lnTo>
                  <a:lnTo>
                    <a:pt x="168" y="22"/>
                  </a:lnTo>
                  <a:lnTo>
                    <a:pt x="110" y="22"/>
                  </a:lnTo>
                  <a:lnTo>
                    <a:pt x="68" y="22"/>
                  </a:lnTo>
                  <a:lnTo>
                    <a:pt x="36" y="22"/>
                  </a:lnTo>
                  <a:lnTo>
                    <a:pt x="16" y="20"/>
                  </a:lnTo>
                  <a:lnTo>
                    <a:pt x="4" y="20"/>
                  </a:lnTo>
                  <a:lnTo>
                    <a:pt x="0" y="16"/>
                  </a:lnTo>
                  <a:lnTo>
                    <a:pt x="0" y="10"/>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89" name="Google Shape;389;p29"/>
            <p:cNvSpPr/>
            <p:nvPr/>
          </p:nvSpPr>
          <p:spPr>
            <a:xfrm>
              <a:off x="5310187" y="2862262"/>
              <a:ext cx="969962" cy="766762"/>
            </a:xfrm>
            <a:custGeom>
              <a:rect b="b" l="l" r="r" t="t"/>
              <a:pathLst>
                <a:path extrusionOk="0" h="483" w="611">
                  <a:moveTo>
                    <a:pt x="18" y="2"/>
                  </a:moveTo>
                  <a:lnTo>
                    <a:pt x="20" y="4"/>
                  </a:lnTo>
                  <a:lnTo>
                    <a:pt x="28" y="12"/>
                  </a:lnTo>
                  <a:lnTo>
                    <a:pt x="40" y="22"/>
                  </a:lnTo>
                  <a:lnTo>
                    <a:pt x="54" y="36"/>
                  </a:lnTo>
                  <a:lnTo>
                    <a:pt x="70" y="50"/>
                  </a:lnTo>
                  <a:lnTo>
                    <a:pt x="84" y="64"/>
                  </a:lnTo>
                  <a:lnTo>
                    <a:pt x="98" y="76"/>
                  </a:lnTo>
                  <a:lnTo>
                    <a:pt x="108" y="88"/>
                  </a:lnTo>
                  <a:lnTo>
                    <a:pt x="118" y="100"/>
                  </a:lnTo>
                  <a:lnTo>
                    <a:pt x="132" y="118"/>
                  </a:lnTo>
                  <a:lnTo>
                    <a:pt x="146" y="138"/>
                  </a:lnTo>
                  <a:lnTo>
                    <a:pt x="164" y="158"/>
                  </a:lnTo>
                  <a:lnTo>
                    <a:pt x="180" y="180"/>
                  </a:lnTo>
                  <a:lnTo>
                    <a:pt x="194" y="199"/>
                  </a:lnTo>
                  <a:lnTo>
                    <a:pt x="204" y="213"/>
                  </a:lnTo>
                  <a:lnTo>
                    <a:pt x="210" y="219"/>
                  </a:lnTo>
                  <a:lnTo>
                    <a:pt x="216" y="223"/>
                  </a:lnTo>
                  <a:lnTo>
                    <a:pt x="228" y="229"/>
                  </a:lnTo>
                  <a:lnTo>
                    <a:pt x="244" y="235"/>
                  </a:lnTo>
                  <a:lnTo>
                    <a:pt x="262" y="243"/>
                  </a:lnTo>
                  <a:lnTo>
                    <a:pt x="282" y="251"/>
                  </a:lnTo>
                  <a:lnTo>
                    <a:pt x="302" y="257"/>
                  </a:lnTo>
                  <a:lnTo>
                    <a:pt x="322" y="263"/>
                  </a:lnTo>
                  <a:lnTo>
                    <a:pt x="336" y="269"/>
                  </a:lnTo>
                  <a:lnTo>
                    <a:pt x="354" y="275"/>
                  </a:lnTo>
                  <a:lnTo>
                    <a:pt x="374" y="281"/>
                  </a:lnTo>
                  <a:lnTo>
                    <a:pt x="400" y="289"/>
                  </a:lnTo>
                  <a:lnTo>
                    <a:pt x="424" y="297"/>
                  </a:lnTo>
                  <a:lnTo>
                    <a:pt x="451" y="307"/>
                  </a:lnTo>
                  <a:lnTo>
                    <a:pt x="473" y="315"/>
                  </a:lnTo>
                  <a:lnTo>
                    <a:pt x="491" y="323"/>
                  </a:lnTo>
                  <a:lnTo>
                    <a:pt x="505" y="331"/>
                  </a:lnTo>
                  <a:lnTo>
                    <a:pt x="515" y="337"/>
                  </a:lnTo>
                  <a:lnTo>
                    <a:pt x="523" y="341"/>
                  </a:lnTo>
                  <a:lnTo>
                    <a:pt x="533" y="347"/>
                  </a:lnTo>
                  <a:lnTo>
                    <a:pt x="541" y="353"/>
                  </a:lnTo>
                  <a:lnTo>
                    <a:pt x="551" y="357"/>
                  </a:lnTo>
                  <a:lnTo>
                    <a:pt x="559" y="365"/>
                  </a:lnTo>
                  <a:lnTo>
                    <a:pt x="569" y="373"/>
                  </a:lnTo>
                  <a:lnTo>
                    <a:pt x="579" y="381"/>
                  </a:lnTo>
                  <a:lnTo>
                    <a:pt x="595" y="399"/>
                  </a:lnTo>
                  <a:lnTo>
                    <a:pt x="603" y="417"/>
                  </a:lnTo>
                  <a:lnTo>
                    <a:pt x="607" y="433"/>
                  </a:lnTo>
                  <a:lnTo>
                    <a:pt x="611" y="445"/>
                  </a:lnTo>
                  <a:lnTo>
                    <a:pt x="609" y="449"/>
                  </a:lnTo>
                  <a:lnTo>
                    <a:pt x="603" y="451"/>
                  </a:lnTo>
                  <a:lnTo>
                    <a:pt x="593" y="453"/>
                  </a:lnTo>
                  <a:lnTo>
                    <a:pt x="579" y="453"/>
                  </a:lnTo>
                  <a:lnTo>
                    <a:pt x="565" y="455"/>
                  </a:lnTo>
                  <a:lnTo>
                    <a:pt x="549" y="455"/>
                  </a:lnTo>
                  <a:lnTo>
                    <a:pt x="535" y="457"/>
                  </a:lnTo>
                  <a:lnTo>
                    <a:pt x="523" y="457"/>
                  </a:lnTo>
                  <a:lnTo>
                    <a:pt x="505" y="459"/>
                  </a:lnTo>
                  <a:lnTo>
                    <a:pt x="489" y="459"/>
                  </a:lnTo>
                  <a:lnTo>
                    <a:pt x="477" y="463"/>
                  </a:lnTo>
                  <a:lnTo>
                    <a:pt x="469" y="475"/>
                  </a:lnTo>
                  <a:lnTo>
                    <a:pt x="463" y="483"/>
                  </a:lnTo>
                  <a:lnTo>
                    <a:pt x="457" y="477"/>
                  </a:lnTo>
                  <a:lnTo>
                    <a:pt x="457" y="463"/>
                  </a:lnTo>
                  <a:lnTo>
                    <a:pt x="465" y="445"/>
                  </a:lnTo>
                  <a:lnTo>
                    <a:pt x="473" y="437"/>
                  </a:lnTo>
                  <a:lnTo>
                    <a:pt x="481" y="429"/>
                  </a:lnTo>
                  <a:lnTo>
                    <a:pt x="491" y="425"/>
                  </a:lnTo>
                  <a:lnTo>
                    <a:pt x="501" y="421"/>
                  </a:lnTo>
                  <a:lnTo>
                    <a:pt x="509" y="419"/>
                  </a:lnTo>
                  <a:lnTo>
                    <a:pt x="519" y="417"/>
                  </a:lnTo>
                  <a:lnTo>
                    <a:pt x="527" y="417"/>
                  </a:lnTo>
                  <a:lnTo>
                    <a:pt x="535" y="419"/>
                  </a:lnTo>
                  <a:lnTo>
                    <a:pt x="549" y="423"/>
                  </a:lnTo>
                  <a:lnTo>
                    <a:pt x="563" y="423"/>
                  </a:lnTo>
                  <a:lnTo>
                    <a:pt x="573" y="419"/>
                  </a:lnTo>
                  <a:lnTo>
                    <a:pt x="573" y="411"/>
                  </a:lnTo>
                  <a:lnTo>
                    <a:pt x="567" y="403"/>
                  </a:lnTo>
                  <a:lnTo>
                    <a:pt x="557" y="395"/>
                  </a:lnTo>
                  <a:lnTo>
                    <a:pt x="541" y="383"/>
                  </a:lnTo>
                  <a:lnTo>
                    <a:pt x="521" y="371"/>
                  </a:lnTo>
                  <a:lnTo>
                    <a:pt x="497" y="359"/>
                  </a:lnTo>
                  <a:lnTo>
                    <a:pt x="471" y="347"/>
                  </a:lnTo>
                  <a:lnTo>
                    <a:pt x="443" y="333"/>
                  </a:lnTo>
                  <a:lnTo>
                    <a:pt x="414" y="321"/>
                  </a:lnTo>
                  <a:lnTo>
                    <a:pt x="382" y="309"/>
                  </a:lnTo>
                  <a:lnTo>
                    <a:pt x="350" y="297"/>
                  </a:lnTo>
                  <a:lnTo>
                    <a:pt x="318" y="287"/>
                  </a:lnTo>
                  <a:lnTo>
                    <a:pt x="288" y="275"/>
                  </a:lnTo>
                  <a:lnTo>
                    <a:pt x="260" y="265"/>
                  </a:lnTo>
                  <a:lnTo>
                    <a:pt x="236" y="255"/>
                  </a:lnTo>
                  <a:lnTo>
                    <a:pt x="218" y="247"/>
                  </a:lnTo>
                  <a:lnTo>
                    <a:pt x="206" y="241"/>
                  </a:lnTo>
                  <a:lnTo>
                    <a:pt x="194" y="229"/>
                  </a:lnTo>
                  <a:lnTo>
                    <a:pt x="170" y="205"/>
                  </a:lnTo>
                  <a:lnTo>
                    <a:pt x="142" y="174"/>
                  </a:lnTo>
                  <a:lnTo>
                    <a:pt x="110" y="138"/>
                  </a:lnTo>
                  <a:lnTo>
                    <a:pt x="78" y="104"/>
                  </a:lnTo>
                  <a:lnTo>
                    <a:pt x="50" y="74"/>
                  </a:lnTo>
                  <a:lnTo>
                    <a:pt x="28" y="50"/>
                  </a:lnTo>
                  <a:lnTo>
                    <a:pt x="18" y="38"/>
                  </a:lnTo>
                  <a:lnTo>
                    <a:pt x="8" y="24"/>
                  </a:lnTo>
                  <a:lnTo>
                    <a:pt x="0" y="10"/>
                  </a:lnTo>
                  <a:lnTo>
                    <a:pt x="0" y="0"/>
                  </a:lnTo>
                  <a:lnTo>
                    <a:pt x="18"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0" name="Google Shape;390;p29"/>
            <p:cNvSpPr/>
            <p:nvPr/>
          </p:nvSpPr>
          <p:spPr>
            <a:xfrm>
              <a:off x="6213475" y="3530600"/>
              <a:ext cx="111125" cy="239712"/>
            </a:xfrm>
            <a:custGeom>
              <a:rect b="b" l="l" r="r" t="t"/>
              <a:pathLst>
                <a:path extrusionOk="0" h="151" w="70">
                  <a:moveTo>
                    <a:pt x="0" y="24"/>
                  </a:moveTo>
                  <a:lnTo>
                    <a:pt x="4" y="24"/>
                  </a:lnTo>
                  <a:lnTo>
                    <a:pt x="10" y="28"/>
                  </a:lnTo>
                  <a:lnTo>
                    <a:pt x="20" y="38"/>
                  </a:lnTo>
                  <a:lnTo>
                    <a:pt x="30" y="56"/>
                  </a:lnTo>
                  <a:lnTo>
                    <a:pt x="38" y="84"/>
                  </a:lnTo>
                  <a:lnTo>
                    <a:pt x="48" y="115"/>
                  </a:lnTo>
                  <a:lnTo>
                    <a:pt x="54" y="141"/>
                  </a:lnTo>
                  <a:lnTo>
                    <a:pt x="60" y="151"/>
                  </a:lnTo>
                  <a:lnTo>
                    <a:pt x="66" y="151"/>
                  </a:lnTo>
                  <a:lnTo>
                    <a:pt x="70" y="143"/>
                  </a:lnTo>
                  <a:lnTo>
                    <a:pt x="70" y="125"/>
                  </a:lnTo>
                  <a:lnTo>
                    <a:pt x="66" y="92"/>
                  </a:lnTo>
                  <a:lnTo>
                    <a:pt x="56" y="56"/>
                  </a:lnTo>
                  <a:lnTo>
                    <a:pt x="48" y="26"/>
                  </a:lnTo>
                  <a:lnTo>
                    <a:pt x="38" y="6"/>
                  </a:lnTo>
                  <a:lnTo>
                    <a:pt x="28" y="0"/>
                  </a:lnTo>
                  <a:lnTo>
                    <a:pt x="20" y="4"/>
                  </a:lnTo>
                  <a:lnTo>
                    <a:pt x="12" y="10"/>
                  </a:lnTo>
                  <a:lnTo>
                    <a:pt x="4" y="16"/>
                  </a:lnTo>
                  <a:lnTo>
                    <a:pt x="0"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1" name="Google Shape;391;p29"/>
            <p:cNvSpPr/>
            <p:nvPr/>
          </p:nvSpPr>
          <p:spPr>
            <a:xfrm>
              <a:off x="4181475" y="2741612"/>
              <a:ext cx="669925" cy="719137"/>
            </a:xfrm>
            <a:custGeom>
              <a:rect b="b" l="l" r="r" t="t"/>
              <a:pathLst>
                <a:path extrusionOk="0" h="453" w="422">
                  <a:moveTo>
                    <a:pt x="262" y="0"/>
                  </a:moveTo>
                  <a:lnTo>
                    <a:pt x="252" y="0"/>
                  </a:lnTo>
                  <a:lnTo>
                    <a:pt x="224" y="2"/>
                  </a:lnTo>
                  <a:lnTo>
                    <a:pt x="184" y="4"/>
                  </a:lnTo>
                  <a:lnTo>
                    <a:pt x="138" y="6"/>
                  </a:lnTo>
                  <a:lnTo>
                    <a:pt x="92" y="10"/>
                  </a:lnTo>
                  <a:lnTo>
                    <a:pt x="52" y="12"/>
                  </a:lnTo>
                  <a:lnTo>
                    <a:pt x="22" y="16"/>
                  </a:lnTo>
                  <a:lnTo>
                    <a:pt x="8" y="18"/>
                  </a:lnTo>
                  <a:lnTo>
                    <a:pt x="2" y="24"/>
                  </a:lnTo>
                  <a:lnTo>
                    <a:pt x="0" y="32"/>
                  </a:lnTo>
                  <a:lnTo>
                    <a:pt x="0" y="48"/>
                  </a:lnTo>
                  <a:lnTo>
                    <a:pt x="4" y="66"/>
                  </a:lnTo>
                  <a:lnTo>
                    <a:pt x="14" y="106"/>
                  </a:lnTo>
                  <a:lnTo>
                    <a:pt x="26" y="166"/>
                  </a:lnTo>
                  <a:lnTo>
                    <a:pt x="38" y="224"/>
                  </a:lnTo>
                  <a:lnTo>
                    <a:pt x="46" y="260"/>
                  </a:lnTo>
                  <a:lnTo>
                    <a:pt x="50" y="271"/>
                  </a:lnTo>
                  <a:lnTo>
                    <a:pt x="56" y="283"/>
                  </a:lnTo>
                  <a:lnTo>
                    <a:pt x="64" y="295"/>
                  </a:lnTo>
                  <a:lnTo>
                    <a:pt x="76" y="307"/>
                  </a:lnTo>
                  <a:lnTo>
                    <a:pt x="88" y="317"/>
                  </a:lnTo>
                  <a:lnTo>
                    <a:pt x="100" y="327"/>
                  </a:lnTo>
                  <a:lnTo>
                    <a:pt x="112" y="335"/>
                  </a:lnTo>
                  <a:lnTo>
                    <a:pt x="122" y="341"/>
                  </a:lnTo>
                  <a:lnTo>
                    <a:pt x="140" y="347"/>
                  </a:lnTo>
                  <a:lnTo>
                    <a:pt x="170" y="359"/>
                  </a:lnTo>
                  <a:lnTo>
                    <a:pt x="210" y="375"/>
                  </a:lnTo>
                  <a:lnTo>
                    <a:pt x="254" y="391"/>
                  </a:lnTo>
                  <a:lnTo>
                    <a:pt x="298" y="409"/>
                  </a:lnTo>
                  <a:lnTo>
                    <a:pt x="340" y="425"/>
                  </a:lnTo>
                  <a:lnTo>
                    <a:pt x="372" y="439"/>
                  </a:lnTo>
                  <a:lnTo>
                    <a:pt x="392" y="447"/>
                  </a:lnTo>
                  <a:lnTo>
                    <a:pt x="412" y="453"/>
                  </a:lnTo>
                  <a:lnTo>
                    <a:pt x="422" y="451"/>
                  </a:lnTo>
                  <a:lnTo>
                    <a:pt x="420" y="443"/>
                  </a:lnTo>
                  <a:lnTo>
                    <a:pt x="406" y="429"/>
                  </a:lnTo>
                  <a:lnTo>
                    <a:pt x="390" y="419"/>
                  </a:lnTo>
                  <a:lnTo>
                    <a:pt x="368" y="409"/>
                  </a:lnTo>
                  <a:lnTo>
                    <a:pt x="340" y="397"/>
                  </a:lnTo>
                  <a:lnTo>
                    <a:pt x="310" y="385"/>
                  </a:lnTo>
                  <a:lnTo>
                    <a:pt x="280" y="375"/>
                  </a:lnTo>
                  <a:lnTo>
                    <a:pt x="254" y="365"/>
                  </a:lnTo>
                  <a:lnTo>
                    <a:pt x="232" y="357"/>
                  </a:lnTo>
                  <a:lnTo>
                    <a:pt x="218" y="353"/>
                  </a:lnTo>
                  <a:lnTo>
                    <a:pt x="208" y="349"/>
                  </a:lnTo>
                  <a:lnTo>
                    <a:pt x="194" y="345"/>
                  </a:lnTo>
                  <a:lnTo>
                    <a:pt x="176" y="339"/>
                  </a:lnTo>
                  <a:lnTo>
                    <a:pt x="160" y="333"/>
                  </a:lnTo>
                  <a:lnTo>
                    <a:pt x="142" y="325"/>
                  </a:lnTo>
                  <a:lnTo>
                    <a:pt x="124" y="315"/>
                  </a:lnTo>
                  <a:lnTo>
                    <a:pt x="108" y="303"/>
                  </a:lnTo>
                  <a:lnTo>
                    <a:pt x="96" y="289"/>
                  </a:lnTo>
                  <a:lnTo>
                    <a:pt x="84" y="271"/>
                  </a:lnTo>
                  <a:lnTo>
                    <a:pt x="74" y="248"/>
                  </a:lnTo>
                  <a:lnTo>
                    <a:pt x="62" y="224"/>
                  </a:lnTo>
                  <a:lnTo>
                    <a:pt x="52" y="200"/>
                  </a:lnTo>
                  <a:lnTo>
                    <a:pt x="44" y="178"/>
                  </a:lnTo>
                  <a:lnTo>
                    <a:pt x="36" y="158"/>
                  </a:lnTo>
                  <a:lnTo>
                    <a:pt x="32" y="142"/>
                  </a:lnTo>
                  <a:lnTo>
                    <a:pt x="30" y="134"/>
                  </a:lnTo>
                  <a:lnTo>
                    <a:pt x="28" y="116"/>
                  </a:lnTo>
                  <a:lnTo>
                    <a:pt x="24" y="86"/>
                  </a:lnTo>
                  <a:lnTo>
                    <a:pt x="22" y="56"/>
                  </a:lnTo>
                  <a:lnTo>
                    <a:pt x="28" y="40"/>
                  </a:lnTo>
                  <a:lnTo>
                    <a:pt x="36" y="36"/>
                  </a:lnTo>
                  <a:lnTo>
                    <a:pt x="52" y="34"/>
                  </a:lnTo>
                  <a:lnTo>
                    <a:pt x="70" y="30"/>
                  </a:lnTo>
                  <a:lnTo>
                    <a:pt x="94" y="28"/>
                  </a:lnTo>
                  <a:lnTo>
                    <a:pt x="116" y="26"/>
                  </a:lnTo>
                  <a:lnTo>
                    <a:pt x="138" y="24"/>
                  </a:lnTo>
                  <a:lnTo>
                    <a:pt x="156" y="24"/>
                  </a:lnTo>
                  <a:lnTo>
                    <a:pt x="170" y="24"/>
                  </a:lnTo>
                  <a:lnTo>
                    <a:pt x="182" y="24"/>
                  </a:lnTo>
                  <a:lnTo>
                    <a:pt x="198" y="26"/>
                  </a:lnTo>
                  <a:lnTo>
                    <a:pt x="214" y="26"/>
                  </a:lnTo>
                  <a:lnTo>
                    <a:pt x="230" y="26"/>
                  </a:lnTo>
                  <a:lnTo>
                    <a:pt x="246" y="26"/>
                  </a:lnTo>
                  <a:lnTo>
                    <a:pt x="262" y="26"/>
                  </a:lnTo>
                  <a:lnTo>
                    <a:pt x="274" y="26"/>
                  </a:lnTo>
                  <a:lnTo>
                    <a:pt x="284" y="26"/>
                  </a:lnTo>
                  <a:lnTo>
                    <a:pt x="292" y="24"/>
                  </a:lnTo>
                  <a:lnTo>
                    <a:pt x="302" y="22"/>
                  </a:lnTo>
                  <a:lnTo>
                    <a:pt x="310" y="20"/>
                  </a:lnTo>
                  <a:lnTo>
                    <a:pt x="314" y="16"/>
                  </a:lnTo>
                  <a:lnTo>
                    <a:pt x="312" y="12"/>
                  </a:lnTo>
                  <a:lnTo>
                    <a:pt x="304" y="8"/>
                  </a:lnTo>
                  <a:lnTo>
                    <a:pt x="288" y="4"/>
                  </a:lnTo>
                  <a:lnTo>
                    <a:pt x="26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2" name="Google Shape;392;p29"/>
            <p:cNvSpPr/>
            <p:nvPr/>
          </p:nvSpPr>
          <p:spPr>
            <a:xfrm>
              <a:off x="4321175" y="3200400"/>
              <a:ext cx="785812" cy="41275"/>
            </a:xfrm>
            <a:custGeom>
              <a:rect b="b" l="l" r="r" t="t"/>
              <a:pathLst>
                <a:path extrusionOk="0" h="26" w="495">
                  <a:moveTo>
                    <a:pt x="0" y="4"/>
                  </a:moveTo>
                  <a:lnTo>
                    <a:pt x="4" y="4"/>
                  </a:lnTo>
                  <a:lnTo>
                    <a:pt x="16" y="4"/>
                  </a:lnTo>
                  <a:lnTo>
                    <a:pt x="34" y="2"/>
                  </a:lnTo>
                  <a:lnTo>
                    <a:pt x="54" y="2"/>
                  </a:lnTo>
                  <a:lnTo>
                    <a:pt x="74" y="2"/>
                  </a:lnTo>
                  <a:lnTo>
                    <a:pt x="96" y="0"/>
                  </a:lnTo>
                  <a:lnTo>
                    <a:pt x="114" y="0"/>
                  </a:lnTo>
                  <a:lnTo>
                    <a:pt x="126" y="0"/>
                  </a:lnTo>
                  <a:lnTo>
                    <a:pt x="138" y="0"/>
                  </a:lnTo>
                  <a:lnTo>
                    <a:pt x="156" y="0"/>
                  </a:lnTo>
                  <a:lnTo>
                    <a:pt x="174" y="0"/>
                  </a:lnTo>
                  <a:lnTo>
                    <a:pt x="196" y="0"/>
                  </a:lnTo>
                  <a:lnTo>
                    <a:pt x="216" y="0"/>
                  </a:lnTo>
                  <a:lnTo>
                    <a:pt x="236" y="0"/>
                  </a:lnTo>
                  <a:lnTo>
                    <a:pt x="252" y="2"/>
                  </a:lnTo>
                  <a:lnTo>
                    <a:pt x="264" y="2"/>
                  </a:lnTo>
                  <a:lnTo>
                    <a:pt x="276" y="2"/>
                  </a:lnTo>
                  <a:lnTo>
                    <a:pt x="292" y="2"/>
                  </a:lnTo>
                  <a:lnTo>
                    <a:pt x="310" y="2"/>
                  </a:lnTo>
                  <a:lnTo>
                    <a:pt x="332" y="2"/>
                  </a:lnTo>
                  <a:lnTo>
                    <a:pt x="352" y="2"/>
                  </a:lnTo>
                  <a:lnTo>
                    <a:pt x="370" y="0"/>
                  </a:lnTo>
                  <a:lnTo>
                    <a:pt x="384" y="0"/>
                  </a:lnTo>
                  <a:lnTo>
                    <a:pt x="394" y="0"/>
                  </a:lnTo>
                  <a:lnTo>
                    <a:pt x="402" y="0"/>
                  </a:lnTo>
                  <a:lnTo>
                    <a:pt x="414" y="0"/>
                  </a:lnTo>
                  <a:lnTo>
                    <a:pt x="428" y="0"/>
                  </a:lnTo>
                  <a:lnTo>
                    <a:pt x="442" y="0"/>
                  </a:lnTo>
                  <a:lnTo>
                    <a:pt x="456" y="0"/>
                  </a:lnTo>
                  <a:lnTo>
                    <a:pt x="471" y="0"/>
                  </a:lnTo>
                  <a:lnTo>
                    <a:pt x="481" y="0"/>
                  </a:lnTo>
                  <a:lnTo>
                    <a:pt x="491" y="2"/>
                  </a:lnTo>
                  <a:lnTo>
                    <a:pt x="495" y="4"/>
                  </a:lnTo>
                  <a:lnTo>
                    <a:pt x="491" y="8"/>
                  </a:lnTo>
                  <a:lnTo>
                    <a:pt x="483" y="12"/>
                  </a:lnTo>
                  <a:lnTo>
                    <a:pt x="471" y="16"/>
                  </a:lnTo>
                  <a:lnTo>
                    <a:pt x="454" y="20"/>
                  </a:lnTo>
                  <a:lnTo>
                    <a:pt x="438" y="24"/>
                  </a:lnTo>
                  <a:lnTo>
                    <a:pt x="420" y="26"/>
                  </a:lnTo>
                  <a:lnTo>
                    <a:pt x="402" y="26"/>
                  </a:lnTo>
                  <a:lnTo>
                    <a:pt x="384" y="26"/>
                  </a:lnTo>
                  <a:lnTo>
                    <a:pt x="362" y="26"/>
                  </a:lnTo>
                  <a:lnTo>
                    <a:pt x="340" y="26"/>
                  </a:lnTo>
                  <a:lnTo>
                    <a:pt x="318" y="26"/>
                  </a:lnTo>
                  <a:lnTo>
                    <a:pt x="296" y="26"/>
                  </a:lnTo>
                  <a:lnTo>
                    <a:pt x="278" y="26"/>
                  </a:lnTo>
                  <a:lnTo>
                    <a:pt x="264" y="26"/>
                  </a:lnTo>
                  <a:lnTo>
                    <a:pt x="254" y="26"/>
                  </a:lnTo>
                  <a:lnTo>
                    <a:pt x="244" y="26"/>
                  </a:lnTo>
                  <a:lnTo>
                    <a:pt x="228" y="26"/>
                  </a:lnTo>
                  <a:lnTo>
                    <a:pt x="204" y="26"/>
                  </a:lnTo>
                  <a:lnTo>
                    <a:pt x="180" y="24"/>
                  </a:lnTo>
                  <a:lnTo>
                    <a:pt x="154" y="24"/>
                  </a:lnTo>
                  <a:lnTo>
                    <a:pt x="132" y="24"/>
                  </a:lnTo>
                  <a:lnTo>
                    <a:pt x="112" y="22"/>
                  </a:lnTo>
                  <a:lnTo>
                    <a:pt x="100" y="22"/>
                  </a:lnTo>
                  <a:lnTo>
                    <a:pt x="92" y="22"/>
                  </a:lnTo>
                  <a:lnTo>
                    <a:pt x="80" y="22"/>
                  </a:lnTo>
                  <a:lnTo>
                    <a:pt x="68" y="22"/>
                  </a:lnTo>
                  <a:lnTo>
                    <a:pt x="54" y="24"/>
                  </a:lnTo>
                  <a:lnTo>
                    <a:pt x="42" y="24"/>
                  </a:lnTo>
                  <a:lnTo>
                    <a:pt x="32" y="26"/>
                  </a:lnTo>
                  <a:lnTo>
                    <a:pt x="24" y="24"/>
                  </a:lnTo>
                  <a:lnTo>
                    <a:pt x="18" y="24"/>
                  </a:lnTo>
                  <a:lnTo>
                    <a:pt x="12" y="20"/>
                  </a:lnTo>
                  <a:lnTo>
                    <a:pt x="6" y="12"/>
                  </a:lnTo>
                  <a:lnTo>
                    <a:pt x="2" y="6"/>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3" name="Google Shape;393;p29"/>
            <p:cNvSpPr/>
            <p:nvPr/>
          </p:nvSpPr>
          <p:spPr>
            <a:xfrm>
              <a:off x="5154612" y="3178175"/>
              <a:ext cx="279400" cy="57150"/>
            </a:xfrm>
            <a:custGeom>
              <a:rect b="b" l="l" r="r" t="t"/>
              <a:pathLst>
                <a:path extrusionOk="0" h="36" w="176">
                  <a:moveTo>
                    <a:pt x="14" y="6"/>
                  </a:moveTo>
                  <a:lnTo>
                    <a:pt x="16" y="6"/>
                  </a:lnTo>
                  <a:lnTo>
                    <a:pt x="24" y="6"/>
                  </a:lnTo>
                  <a:lnTo>
                    <a:pt x="34" y="4"/>
                  </a:lnTo>
                  <a:lnTo>
                    <a:pt x="46" y="2"/>
                  </a:lnTo>
                  <a:lnTo>
                    <a:pt x="60" y="2"/>
                  </a:lnTo>
                  <a:lnTo>
                    <a:pt x="74" y="0"/>
                  </a:lnTo>
                  <a:lnTo>
                    <a:pt x="86" y="0"/>
                  </a:lnTo>
                  <a:lnTo>
                    <a:pt x="98" y="0"/>
                  </a:lnTo>
                  <a:lnTo>
                    <a:pt x="108" y="0"/>
                  </a:lnTo>
                  <a:lnTo>
                    <a:pt x="120" y="0"/>
                  </a:lnTo>
                  <a:lnTo>
                    <a:pt x="132" y="2"/>
                  </a:lnTo>
                  <a:lnTo>
                    <a:pt x="142" y="2"/>
                  </a:lnTo>
                  <a:lnTo>
                    <a:pt x="152" y="4"/>
                  </a:lnTo>
                  <a:lnTo>
                    <a:pt x="160" y="6"/>
                  </a:lnTo>
                  <a:lnTo>
                    <a:pt x="168" y="10"/>
                  </a:lnTo>
                  <a:lnTo>
                    <a:pt x="172" y="12"/>
                  </a:lnTo>
                  <a:lnTo>
                    <a:pt x="176" y="18"/>
                  </a:lnTo>
                  <a:lnTo>
                    <a:pt x="172" y="24"/>
                  </a:lnTo>
                  <a:lnTo>
                    <a:pt x="156" y="28"/>
                  </a:lnTo>
                  <a:lnTo>
                    <a:pt x="134" y="28"/>
                  </a:lnTo>
                  <a:lnTo>
                    <a:pt x="120" y="28"/>
                  </a:lnTo>
                  <a:lnTo>
                    <a:pt x="104" y="28"/>
                  </a:lnTo>
                  <a:lnTo>
                    <a:pt x="86" y="30"/>
                  </a:lnTo>
                  <a:lnTo>
                    <a:pt x="70" y="32"/>
                  </a:lnTo>
                  <a:lnTo>
                    <a:pt x="56" y="34"/>
                  </a:lnTo>
                  <a:lnTo>
                    <a:pt x="42" y="36"/>
                  </a:lnTo>
                  <a:lnTo>
                    <a:pt x="30" y="36"/>
                  </a:lnTo>
                  <a:lnTo>
                    <a:pt x="22" y="36"/>
                  </a:lnTo>
                  <a:lnTo>
                    <a:pt x="8" y="32"/>
                  </a:lnTo>
                  <a:lnTo>
                    <a:pt x="0" y="24"/>
                  </a:lnTo>
                  <a:lnTo>
                    <a:pt x="0" y="16"/>
                  </a:lnTo>
                  <a:lnTo>
                    <a:pt x="14"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4" name="Google Shape;394;p29"/>
            <p:cNvSpPr/>
            <p:nvPr/>
          </p:nvSpPr>
          <p:spPr>
            <a:xfrm>
              <a:off x="4848225" y="3495675"/>
              <a:ext cx="1071562" cy="284162"/>
            </a:xfrm>
            <a:custGeom>
              <a:rect b="b" l="l" r="r" t="t"/>
              <a:pathLst>
                <a:path extrusionOk="0" h="179" w="675">
                  <a:moveTo>
                    <a:pt x="20" y="8"/>
                  </a:moveTo>
                  <a:lnTo>
                    <a:pt x="24" y="8"/>
                  </a:lnTo>
                  <a:lnTo>
                    <a:pt x="36" y="6"/>
                  </a:lnTo>
                  <a:lnTo>
                    <a:pt x="54" y="6"/>
                  </a:lnTo>
                  <a:lnTo>
                    <a:pt x="76" y="4"/>
                  </a:lnTo>
                  <a:lnTo>
                    <a:pt x="100" y="2"/>
                  </a:lnTo>
                  <a:lnTo>
                    <a:pt x="124" y="2"/>
                  </a:lnTo>
                  <a:lnTo>
                    <a:pt x="145" y="0"/>
                  </a:lnTo>
                  <a:lnTo>
                    <a:pt x="163" y="0"/>
                  </a:lnTo>
                  <a:lnTo>
                    <a:pt x="177" y="0"/>
                  </a:lnTo>
                  <a:lnTo>
                    <a:pt x="193" y="0"/>
                  </a:lnTo>
                  <a:lnTo>
                    <a:pt x="211" y="2"/>
                  </a:lnTo>
                  <a:lnTo>
                    <a:pt x="227" y="4"/>
                  </a:lnTo>
                  <a:lnTo>
                    <a:pt x="243" y="6"/>
                  </a:lnTo>
                  <a:lnTo>
                    <a:pt x="259" y="10"/>
                  </a:lnTo>
                  <a:lnTo>
                    <a:pt x="275" y="14"/>
                  </a:lnTo>
                  <a:lnTo>
                    <a:pt x="289" y="20"/>
                  </a:lnTo>
                  <a:lnTo>
                    <a:pt x="305" y="26"/>
                  </a:lnTo>
                  <a:lnTo>
                    <a:pt x="327" y="28"/>
                  </a:lnTo>
                  <a:lnTo>
                    <a:pt x="351" y="30"/>
                  </a:lnTo>
                  <a:lnTo>
                    <a:pt x="381" y="32"/>
                  </a:lnTo>
                  <a:lnTo>
                    <a:pt x="409" y="32"/>
                  </a:lnTo>
                  <a:lnTo>
                    <a:pt x="439" y="32"/>
                  </a:lnTo>
                  <a:lnTo>
                    <a:pt x="465" y="32"/>
                  </a:lnTo>
                  <a:lnTo>
                    <a:pt x="489" y="32"/>
                  </a:lnTo>
                  <a:lnTo>
                    <a:pt x="513" y="32"/>
                  </a:lnTo>
                  <a:lnTo>
                    <a:pt x="539" y="30"/>
                  </a:lnTo>
                  <a:lnTo>
                    <a:pt x="565" y="30"/>
                  </a:lnTo>
                  <a:lnTo>
                    <a:pt x="591" y="28"/>
                  </a:lnTo>
                  <a:lnTo>
                    <a:pt x="617" y="28"/>
                  </a:lnTo>
                  <a:lnTo>
                    <a:pt x="639" y="28"/>
                  </a:lnTo>
                  <a:lnTo>
                    <a:pt x="657" y="30"/>
                  </a:lnTo>
                  <a:lnTo>
                    <a:pt x="671" y="32"/>
                  </a:lnTo>
                  <a:lnTo>
                    <a:pt x="675" y="36"/>
                  </a:lnTo>
                  <a:lnTo>
                    <a:pt x="667" y="40"/>
                  </a:lnTo>
                  <a:lnTo>
                    <a:pt x="647" y="44"/>
                  </a:lnTo>
                  <a:lnTo>
                    <a:pt x="621" y="48"/>
                  </a:lnTo>
                  <a:lnTo>
                    <a:pt x="589" y="52"/>
                  </a:lnTo>
                  <a:lnTo>
                    <a:pt x="557" y="56"/>
                  </a:lnTo>
                  <a:lnTo>
                    <a:pt x="527" y="58"/>
                  </a:lnTo>
                  <a:lnTo>
                    <a:pt x="503" y="58"/>
                  </a:lnTo>
                  <a:lnTo>
                    <a:pt x="481" y="58"/>
                  </a:lnTo>
                  <a:lnTo>
                    <a:pt x="455" y="60"/>
                  </a:lnTo>
                  <a:lnTo>
                    <a:pt x="425" y="62"/>
                  </a:lnTo>
                  <a:lnTo>
                    <a:pt x="397" y="62"/>
                  </a:lnTo>
                  <a:lnTo>
                    <a:pt x="371" y="64"/>
                  </a:lnTo>
                  <a:lnTo>
                    <a:pt x="347" y="64"/>
                  </a:lnTo>
                  <a:lnTo>
                    <a:pt x="329" y="64"/>
                  </a:lnTo>
                  <a:lnTo>
                    <a:pt x="319" y="62"/>
                  </a:lnTo>
                  <a:lnTo>
                    <a:pt x="309" y="58"/>
                  </a:lnTo>
                  <a:lnTo>
                    <a:pt x="291" y="52"/>
                  </a:lnTo>
                  <a:lnTo>
                    <a:pt x="267" y="46"/>
                  </a:lnTo>
                  <a:lnTo>
                    <a:pt x="241" y="38"/>
                  </a:lnTo>
                  <a:lnTo>
                    <a:pt x="215" y="32"/>
                  </a:lnTo>
                  <a:lnTo>
                    <a:pt x="191" y="26"/>
                  </a:lnTo>
                  <a:lnTo>
                    <a:pt x="171" y="22"/>
                  </a:lnTo>
                  <a:lnTo>
                    <a:pt x="159" y="20"/>
                  </a:lnTo>
                  <a:lnTo>
                    <a:pt x="149" y="20"/>
                  </a:lnTo>
                  <a:lnTo>
                    <a:pt x="137" y="22"/>
                  </a:lnTo>
                  <a:lnTo>
                    <a:pt x="120" y="24"/>
                  </a:lnTo>
                  <a:lnTo>
                    <a:pt x="104" y="26"/>
                  </a:lnTo>
                  <a:lnTo>
                    <a:pt x="88" y="30"/>
                  </a:lnTo>
                  <a:lnTo>
                    <a:pt x="72" y="36"/>
                  </a:lnTo>
                  <a:lnTo>
                    <a:pt x="60" y="42"/>
                  </a:lnTo>
                  <a:lnTo>
                    <a:pt x="52" y="50"/>
                  </a:lnTo>
                  <a:lnTo>
                    <a:pt x="40" y="70"/>
                  </a:lnTo>
                  <a:lnTo>
                    <a:pt x="32" y="96"/>
                  </a:lnTo>
                  <a:lnTo>
                    <a:pt x="30" y="123"/>
                  </a:lnTo>
                  <a:lnTo>
                    <a:pt x="34" y="147"/>
                  </a:lnTo>
                  <a:lnTo>
                    <a:pt x="36" y="163"/>
                  </a:lnTo>
                  <a:lnTo>
                    <a:pt x="28" y="175"/>
                  </a:lnTo>
                  <a:lnTo>
                    <a:pt x="18" y="179"/>
                  </a:lnTo>
                  <a:lnTo>
                    <a:pt x="10" y="171"/>
                  </a:lnTo>
                  <a:lnTo>
                    <a:pt x="4" y="139"/>
                  </a:lnTo>
                  <a:lnTo>
                    <a:pt x="0" y="88"/>
                  </a:lnTo>
                  <a:lnTo>
                    <a:pt x="2" y="38"/>
                  </a:lnTo>
                  <a:lnTo>
                    <a:pt x="2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5" name="Google Shape;395;p29"/>
            <p:cNvSpPr/>
            <p:nvPr/>
          </p:nvSpPr>
          <p:spPr>
            <a:xfrm>
              <a:off x="2698750" y="3074987"/>
              <a:ext cx="368300" cy="695325"/>
            </a:xfrm>
            <a:custGeom>
              <a:rect b="b" l="l" r="r" t="t"/>
              <a:pathLst>
                <a:path extrusionOk="0" h="438" w="232">
                  <a:moveTo>
                    <a:pt x="216" y="0"/>
                  </a:moveTo>
                  <a:lnTo>
                    <a:pt x="212" y="0"/>
                  </a:lnTo>
                  <a:lnTo>
                    <a:pt x="200" y="2"/>
                  </a:lnTo>
                  <a:lnTo>
                    <a:pt x="184" y="4"/>
                  </a:lnTo>
                  <a:lnTo>
                    <a:pt x="166" y="6"/>
                  </a:lnTo>
                  <a:lnTo>
                    <a:pt x="146" y="8"/>
                  </a:lnTo>
                  <a:lnTo>
                    <a:pt x="128" y="12"/>
                  </a:lnTo>
                  <a:lnTo>
                    <a:pt x="112" y="14"/>
                  </a:lnTo>
                  <a:lnTo>
                    <a:pt x="102" y="18"/>
                  </a:lnTo>
                  <a:lnTo>
                    <a:pt x="90" y="28"/>
                  </a:lnTo>
                  <a:lnTo>
                    <a:pt x="76" y="44"/>
                  </a:lnTo>
                  <a:lnTo>
                    <a:pt x="66" y="67"/>
                  </a:lnTo>
                  <a:lnTo>
                    <a:pt x="58" y="93"/>
                  </a:lnTo>
                  <a:lnTo>
                    <a:pt x="56" y="111"/>
                  </a:lnTo>
                  <a:lnTo>
                    <a:pt x="50" y="155"/>
                  </a:lnTo>
                  <a:lnTo>
                    <a:pt x="46" y="211"/>
                  </a:lnTo>
                  <a:lnTo>
                    <a:pt x="42" y="261"/>
                  </a:lnTo>
                  <a:lnTo>
                    <a:pt x="32" y="261"/>
                  </a:lnTo>
                  <a:lnTo>
                    <a:pt x="20" y="263"/>
                  </a:lnTo>
                  <a:lnTo>
                    <a:pt x="8" y="267"/>
                  </a:lnTo>
                  <a:lnTo>
                    <a:pt x="2" y="271"/>
                  </a:lnTo>
                  <a:lnTo>
                    <a:pt x="0" y="283"/>
                  </a:lnTo>
                  <a:lnTo>
                    <a:pt x="0" y="303"/>
                  </a:lnTo>
                  <a:lnTo>
                    <a:pt x="2" y="319"/>
                  </a:lnTo>
                  <a:lnTo>
                    <a:pt x="2" y="327"/>
                  </a:lnTo>
                  <a:lnTo>
                    <a:pt x="6" y="329"/>
                  </a:lnTo>
                  <a:lnTo>
                    <a:pt x="8" y="331"/>
                  </a:lnTo>
                  <a:lnTo>
                    <a:pt x="14" y="333"/>
                  </a:lnTo>
                  <a:lnTo>
                    <a:pt x="12" y="347"/>
                  </a:lnTo>
                  <a:lnTo>
                    <a:pt x="10" y="365"/>
                  </a:lnTo>
                  <a:lnTo>
                    <a:pt x="12" y="383"/>
                  </a:lnTo>
                  <a:lnTo>
                    <a:pt x="18" y="396"/>
                  </a:lnTo>
                  <a:lnTo>
                    <a:pt x="26" y="400"/>
                  </a:lnTo>
                  <a:lnTo>
                    <a:pt x="34" y="406"/>
                  </a:lnTo>
                  <a:lnTo>
                    <a:pt x="42" y="412"/>
                  </a:lnTo>
                  <a:lnTo>
                    <a:pt x="52" y="418"/>
                  </a:lnTo>
                  <a:lnTo>
                    <a:pt x="60" y="424"/>
                  </a:lnTo>
                  <a:lnTo>
                    <a:pt x="68" y="430"/>
                  </a:lnTo>
                  <a:lnTo>
                    <a:pt x="76" y="434"/>
                  </a:lnTo>
                  <a:lnTo>
                    <a:pt x="82" y="438"/>
                  </a:lnTo>
                  <a:lnTo>
                    <a:pt x="88" y="438"/>
                  </a:lnTo>
                  <a:lnTo>
                    <a:pt x="86" y="430"/>
                  </a:lnTo>
                  <a:lnTo>
                    <a:pt x="78" y="416"/>
                  </a:lnTo>
                  <a:lnTo>
                    <a:pt x="64" y="404"/>
                  </a:lnTo>
                  <a:lnTo>
                    <a:pt x="52" y="394"/>
                  </a:lnTo>
                  <a:lnTo>
                    <a:pt x="40" y="383"/>
                  </a:lnTo>
                  <a:lnTo>
                    <a:pt x="32" y="371"/>
                  </a:lnTo>
                  <a:lnTo>
                    <a:pt x="30" y="361"/>
                  </a:lnTo>
                  <a:lnTo>
                    <a:pt x="30" y="357"/>
                  </a:lnTo>
                  <a:lnTo>
                    <a:pt x="30" y="351"/>
                  </a:lnTo>
                  <a:lnTo>
                    <a:pt x="30" y="345"/>
                  </a:lnTo>
                  <a:lnTo>
                    <a:pt x="30" y="341"/>
                  </a:lnTo>
                  <a:lnTo>
                    <a:pt x="48" y="351"/>
                  </a:lnTo>
                  <a:lnTo>
                    <a:pt x="70" y="361"/>
                  </a:lnTo>
                  <a:lnTo>
                    <a:pt x="94" y="371"/>
                  </a:lnTo>
                  <a:lnTo>
                    <a:pt x="116" y="383"/>
                  </a:lnTo>
                  <a:lnTo>
                    <a:pt x="136" y="392"/>
                  </a:lnTo>
                  <a:lnTo>
                    <a:pt x="152" y="400"/>
                  </a:lnTo>
                  <a:lnTo>
                    <a:pt x="166" y="406"/>
                  </a:lnTo>
                  <a:lnTo>
                    <a:pt x="172" y="408"/>
                  </a:lnTo>
                  <a:lnTo>
                    <a:pt x="178" y="402"/>
                  </a:lnTo>
                  <a:lnTo>
                    <a:pt x="176" y="388"/>
                  </a:lnTo>
                  <a:lnTo>
                    <a:pt x="166" y="367"/>
                  </a:lnTo>
                  <a:lnTo>
                    <a:pt x="146" y="355"/>
                  </a:lnTo>
                  <a:lnTo>
                    <a:pt x="132" y="351"/>
                  </a:lnTo>
                  <a:lnTo>
                    <a:pt x="116" y="345"/>
                  </a:lnTo>
                  <a:lnTo>
                    <a:pt x="96" y="339"/>
                  </a:lnTo>
                  <a:lnTo>
                    <a:pt x="78" y="333"/>
                  </a:lnTo>
                  <a:lnTo>
                    <a:pt x="60" y="325"/>
                  </a:lnTo>
                  <a:lnTo>
                    <a:pt x="46" y="317"/>
                  </a:lnTo>
                  <a:lnTo>
                    <a:pt x="36" y="311"/>
                  </a:lnTo>
                  <a:lnTo>
                    <a:pt x="30" y="305"/>
                  </a:lnTo>
                  <a:lnTo>
                    <a:pt x="32" y="301"/>
                  </a:lnTo>
                  <a:lnTo>
                    <a:pt x="42" y="297"/>
                  </a:lnTo>
                  <a:lnTo>
                    <a:pt x="52" y="291"/>
                  </a:lnTo>
                  <a:lnTo>
                    <a:pt x="54" y="277"/>
                  </a:lnTo>
                  <a:lnTo>
                    <a:pt x="62" y="245"/>
                  </a:lnTo>
                  <a:lnTo>
                    <a:pt x="70" y="203"/>
                  </a:lnTo>
                  <a:lnTo>
                    <a:pt x="74" y="165"/>
                  </a:lnTo>
                  <a:lnTo>
                    <a:pt x="76" y="137"/>
                  </a:lnTo>
                  <a:lnTo>
                    <a:pt x="78" y="111"/>
                  </a:lnTo>
                  <a:lnTo>
                    <a:pt x="84" y="85"/>
                  </a:lnTo>
                  <a:lnTo>
                    <a:pt x="96" y="61"/>
                  </a:lnTo>
                  <a:lnTo>
                    <a:pt x="116" y="46"/>
                  </a:lnTo>
                  <a:lnTo>
                    <a:pt x="128" y="42"/>
                  </a:lnTo>
                  <a:lnTo>
                    <a:pt x="142" y="38"/>
                  </a:lnTo>
                  <a:lnTo>
                    <a:pt x="154" y="34"/>
                  </a:lnTo>
                  <a:lnTo>
                    <a:pt x="166" y="30"/>
                  </a:lnTo>
                  <a:lnTo>
                    <a:pt x="178" y="26"/>
                  </a:lnTo>
                  <a:lnTo>
                    <a:pt x="190" y="24"/>
                  </a:lnTo>
                  <a:lnTo>
                    <a:pt x="200" y="24"/>
                  </a:lnTo>
                  <a:lnTo>
                    <a:pt x="208" y="24"/>
                  </a:lnTo>
                  <a:lnTo>
                    <a:pt x="222" y="22"/>
                  </a:lnTo>
                  <a:lnTo>
                    <a:pt x="232" y="14"/>
                  </a:lnTo>
                  <a:lnTo>
                    <a:pt x="232" y="4"/>
                  </a:lnTo>
                  <a:lnTo>
                    <a:pt x="2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6" name="Google Shape;396;p29"/>
            <p:cNvSpPr/>
            <p:nvPr/>
          </p:nvSpPr>
          <p:spPr>
            <a:xfrm>
              <a:off x="3108325" y="2486025"/>
              <a:ext cx="1019175" cy="560387"/>
            </a:xfrm>
            <a:custGeom>
              <a:rect b="b" l="l" r="r" t="t"/>
              <a:pathLst>
                <a:path extrusionOk="0" h="353" w="642">
                  <a:moveTo>
                    <a:pt x="553" y="20"/>
                  </a:moveTo>
                  <a:lnTo>
                    <a:pt x="565" y="20"/>
                  </a:lnTo>
                  <a:lnTo>
                    <a:pt x="583" y="20"/>
                  </a:lnTo>
                  <a:lnTo>
                    <a:pt x="603" y="20"/>
                  </a:lnTo>
                  <a:lnTo>
                    <a:pt x="624" y="18"/>
                  </a:lnTo>
                  <a:lnTo>
                    <a:pt x="636" y="16"/>
                  </a:lnTo>
                  <a:lnTo>
                    <a:pt x="642" y="12"/>
                  </a:lnTo>
                  <a:lnTo>
                    <a:pt x="634" y="8"/>
                  </a:lnTo>
                  <a:lnTo>
                    <a:pt x="607" y="0"/>
                  </a:lnTo>
                  <a:lnTo>
                    <a:pt x="603" y="0"/>
                  </a:lnTo>
                  <a:lnTo>
                    <a:pt x="595" y="0"/>
                  </a:lnTo>
                  <a:lnTo>
                    <a:pt x="583" y="0"/>
                  </a:lnTo>
                  <a:lnTo>
                    <a:pt x="567" y="2"/>
                  </a:lnTo>
                  <a:lnTo>
                    <a:pt x="553" y="2"/>
                  </a:lnTo>
                  <a:lnTo>
                    <a:pt x="539" y="6"/>
                  </a:lnTo>
                  <a:lnTo>
                    <a:pt x="527" y="8"/>
                  </a:lnTo>
                  <a:lnTo>
                    <a:pt x="521" y="12"/>
                  </a:lnTo>
                  <a:lnTo>
                    <a:pt x="513" y="26"/>
                  </a:lnTo>
                  <a:lnTo>
                    <a:pt x="509" y="48"/>
                  </a:lnTo>
                  <a:lnTo>
                    <a:pt x="505" y="68"/>
                  </a:lnTo>
                  <a:lnTo>
                    <a:pt x="503" y="82"/>
                  </a:lnTo>
                  <a:lnTo>
                    <a:pt x="497" y="84"/>
                  </a:lnTo>
                  <a:lnTo>
                    <a:pt x="477" y="84"/>
                  </a:lnTo>
                  <a:lnTo>
                    <a:pt x="449" y="84"/>
                  </a:lnTo>
                  <a:lnTo>
                    <a:pt x="417" y="84"/>
                  </a:lnTo>
                  <a:lnTo>
                    <a:pt x="385" y="84"/>
                  </a:lnTo>
                  <a:lnTo>
                    <a:pt x="353" y="84"/>
                  </a:lnTo>
                  <a:lnTo>
                    <a:pt x="331" y="84"/>
                  </a:lnTo>
                  <a:lnTo>
                    <a:pt x="317" y="86"/>
                  </a:lnTo>
                  <a:lnTo>
                    <a:pt x="307" y="92"/>
                  </a:lnTo>
                  <a:lnTo>
                    <a:pt x="289" y="100"/>
                  </a:lnTo>
                  <a:lnTo>
                    <a:pt x="269" y="115"/>
                  </a:lnTo>
                  <a:lnTo>
                    <a:pt x="245" y="131"/>
                  </a:lnTo>
                  <a:lnTo>
                    <a:pt x="217" y="149"/>
                  </a:lnTo>
                  <a:lnTo>
                    <a:pt x="189" y="169"/>
                  </a:lnTo>
                  <a:lnTo>
                    <a:pt x="161" y="189"/>
                  </a:lnTo>
                  <a:lnTo>
                    <a:pt x="135" y="211"/>
                  </a:lnTo>
                  <a:lnTo>
                    <a:pt x="111" y="233"/>
                  </a:lnTo>
                  <a:lnTo>
                    <a:pt x="89" y="253"/>
                  </a:lnTo>
                  <a:lnTo>
                    <a:pt x="67" y="271"/>
                  </a:lnTo>
                  <a:lnTo>
                    <a:pt x="49" y="289"/>
                  </a:lnTo>
                  <a:lnTo>
                    <a:pt x="33" y="305"/>
                  </a:lnTo>
                  <a:lnTo>
                    <a:pt x="20" y="319"/>
                  </a:lnTo>
                  <a:lnTo>
                    <a:pt x="8" y="331"/>
                  </a:lnTo>
                  <a:lnTo>
                    <a:pt x="2" y="339"/>
                  </a:lnTo>
                  <a:lnTo>
                    <a:pt x="0" y="349"/>
                  </a:lnTo>
                  <a:lnTo>
                    <a:pt x="8" y="353"/>
                  </a:lnTo>
                  <a:lnTo>
                    <a:pt x="23" y="351"/>
                  </a:lnTo>
                  <a:lnTo>
                    <a:pt x="37" y="339"/>
                  </a:lnTo>
                  <a:lnTo>
                    <a:pt x="47" y="327"/>
                  </a:lnTo>
                  <a:lnTo>
                    <a:pt x="63" y="311"/>
                  </a:lnTo>
                  <a:lnTo>
                    <a:pt x="85" y="291"/>
                  </a:lnTo>
                  <a:lnTo>
                    <a:pt x="107" y="271"/>
                  </a:lnTo>
                  <a:lnTo>
                    <a:pt x="127" y="251"/>
                  </a:lnTo>
                  <a:lnTo>
                    <a:pt x="147" y="233"/>
                  </a:lnTo>
                  <a:lnTo>
                    <a:pt x="161" y="219"/>
                  </a:lnTo>
                  <a:lnTo>
                    <a:pt x="169" y="211"/>
                  </a:lnTo>
                  <a:lnTo>
                    <a:pt x="177" y="203"/>
                  </a:lnTo>
                  <a:lnTo>
                    <a:pt x="195" y="191"/>
                  </a:lnTo>
                  <a:lnTo>
                    <a:pt x="217" y="175"/>
                  </a:lnTo>
                  <a:lnTo>
                    <a:pt x="243" y="157"/>
                  </a:lnTo>
                  <a:lnTo>
                    <a:pt x="269" y="139"/>
                  </a:lnTo>
                  <a:lnTo>
                    <a:pt x="291" y="125"/>
                  </a:lnTo>
                  <a:lnTo>
                    <a:pt x="309" y="113"/>
                  </a:lnTo>
                  <a:lnTo>
                    <a:pt x="319" y="107"/>
                  </a:lnTo>
                  <a:lnTo>
                    <a:pt x="331" y="105"/>
                  </a:lnTo>
                  <a:lnTo>
                    <a:pt x="353" y="103"/>
                  </a:lnTo>
                  <a:lnTo>
                    <a:pt x="383" y="103"/>
                  </a:lnTo>
                  <a:lnTo>
                    <a:pt x="415" y="103"/>
                  </a:lnTo>
                  <a:lnTo>
                    <a:pt x="447" y="103"/>
                  </a:lnTo>
                  <a:lnTo>
                    <a:pt x="475" y="103"/>
                  </a:lnTo>
                  <a:lnTo>
                    <a:pt x="497" y="105"/>
                  </a:lnTo>
                  <a:lnTo>
                    <a:pt x="507" y="105"/>
                  </a:lnTo>
                  <a:lnTo>
                    <a:pt x="515" y="105"/>
                  </a:lnTo>
                  <a:lnTo>
                    <a:pt x="527" y="107"/>
                  </a:lnTo>
                  <a:lnTo>
                    <a:pt x="543" y="107"/>
                  </a:lnTo>
                  <a:lnTo>
                    <a:pt x="561" y="107"/>
                  </a:lnTo>
                  <a:lnTo>
                    <a:pt x="579" y="107"/>
                  </a:lnTo>
                  <a:lnTo>
                    <a:pt x="593" y="107"/>
                  </a:lnTo>
                  <a:lnTo>
                    <a:pt x="603" y="107"/>
                  </a:lnTo>
                  <a:lnTo>
                    <a:pt x="609" y="107"/>
                  </a:lnTo>
                  <a:lnTo>
                    <a:pt x="611" y="103"/>
                  </a:lnTo>
                  <a:lnTo>
                    <a:pt x="609" y="96"/>
                  </a:lnTo>
                  <a:lnTo>
                    <a:pt x="603" y="92"/>
                  </a:lnTo>
                  <a:lnTo>
                    <a:pt x="595" y="88"/>
                  </a:lnTo>
                  <a:lnTo>
                    <a:pt x="591" y="70"/>
                  </a:lnTo>
                  <a:lnTo>
                    <a:pt x="587" y="54"/>
                  </a:lnTo>
                  <a:lnTo>
                    <a:pt x="583" y="44"/>
                  </a:lnTo>
                  <a:lnTo>
                    <a:pt x="577" y="46"/>
                  </a:lnTo>
                  <a:lnTo>
                    <a:pt x="575" y="56"/>
                  </a:lnTo>
                  <a:lnTo>
                    <a:pt x="575" y="70"/>
                  </a:lnTo>
                  <a:lnTo>
                    <a:pt x="577" y="80"/>
                  </a:lnTo>
                  <a:lnTo>
                    <a:pt x="577" y="88"/>
                  </a:lnTo>
                  <a:lnTo>
                    <a:pt x="559" y="90"/>
                  </a:lnTo>
                  <a:lnTo>
                    <a:pt x="541" y="88"/>
                  </a:lnTo>
                  <a:lnTo>
                    <a:pt x="527" y="82"/>
                  </a:lnTo>
                  <a:lnTo>
                    <a:pt x="523" y="66"/>
                  </a:lnTo>
                  <a:lnTo>
                    <a:pt x="527" y="46"/>
                  </a:lnTo>
                  <a:lnTo>
                    <a:pt x="533" y="32"/>
                  </a:lnTo>
                  <a:lnTo>
                    <a:pt x="541" y="22"/>
                  </a:lnTo>
                  <a:lnTo>
                    <a:pt x="553"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7" name="Google Shape;397;p29"/>
            <p:cNvSpPr/>
            <p:nvPr/>
          </p:nvSpPr>
          <p:spPr>
            <a:xfrm>
              <a:off x="3948112" y="2728912"/>
              <a:ext cx="242887" cy="566737"/>
            </a:xfrm>
            <a:custGeom>
              <a:rect b="b" l="l" r="r" t="t"/>
              <a:pathLst>
                <a:path extrusionOk="0" h="357" w="153">
                  <a:moveTo>
                    <a:pt x="0" y="0"/>
                  </a:moveTo>
                  <a:lnTo>
                    <a:pt x="4" y="0"/>
                  </a:lnTo>
                  <a:lnTo>
                    <a:pt x="12" y="0"/>
                  </a:lnTo>
                  <a:lnTo>
                    <a:pt x="26" y="0"/>
                  </a:lnTo>
                  <a:lnTo>
                    <a:pt x="42" y="4"/>
                  </a:lnTo>
                  <a:lnTo>
                    <a:pt x="58" y="10"/>
                  </a:lnTo>
                  <a:lnTo>
                    <a:pt x="72" y="22"/>
                  </a:lnTo>
                  <a:lnTo>
                    <a:pt x="86" y="40"/>
                  </a:lnTo>
                  <a:lnTo>
                    <a:pt x="95" y="64"/>
                  </a:lnTo>
                  <a:lnTo>
                    <a:pt x="109" y="126"/>
                  </a:lnTo>
                  <a:lnTo>
                    <a:pt x="123" y="186"/>
                  </a:lnTo>
                  <a:lnTo>
                    <a:pt x="135" y="238"/>
                  </a:lnTo>
                  <a:lnTo>
                    <a:pt x="143" y="268"/>
                  </a:lnTo>
                  <a:lnTo>
                    <a:pt x="149" y="293"/>
                  </a:lnTo>
                  <a:lnTo>
                    <a:pt x="153" y="323"/>
                  </a:lnTo>
                  <a:lnTo>
                    <a:pt x="151" y="349"/>
                  </a:lnTo>
                  <a:lnTo>
                    <a:pt x="133" y="357"/>
                  </a:lnTo>
                  <a:lnTo>
                    <a:pt x="113" y="355"/>
                  </a:lnTo>
                  <a:lnTo>
                    <a:pt x="107" y="351"/>
                  </a:lnTo>
                  <a:lnTo>
                    <a:pt x="109" y="341"/>
                  </a:lnTo>
                  <a:lnTo>
                    <a:pt x="117" y="323"/>
                  </a:lnTo>
                  <a:lnTo>
                    <a:pt x="115" y="279"/>
                  </a:lnTo>
                  <a:lnTo>
                    <a:pt x="105" y="210"/>
                  </a:lnTo>
                  <a:lnTo>
                    <a:pt x="88" y="138"/>
                  </a:lnTo>
                  <a:lnTo>
                    <a:pt x="76" y="88"/>
                  </a:lnTo>
                  <a:lnTo>
                    <a:pt x="72" y="74"/>
                  </a:lnTo>
                  <a:lnTo>
                    <a:pt x="72" y="62"/>
                  </a:lnTo>
                  <a:lnTo>
                    <a:pt x="70" y="54"/>
                  </a:lnTo>
                  <a:lnTo>
                    <a:pt x="66" y="46"/>
                  </a:lnTo>
                  <a:lnTo>
                    <a:pt x="58" y="36"/>
                  </a:lnTo>
                  <a:lnTo>
                    <a:pt x="46" y="28"/>
                  </a:lnTo>
                  <a:lnTo>
                    <a:pt x="28" y="1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8" name="Google Shape;398;p29"/>
            <p:cNvSpPr/>
            <p:nvPr/>
          </p:nvSpPr>
          <p:spPr>
            <a:xfrm>
              <a:off x="4721225" y="3871912"/>
              <a:ext cx="1597025" cy="200025"/>
            </a:xfrm>
            <a:custGeom>
              <a:rect b="b" l="l" r="r" t="t"/>
              <a:pathLst>
                <a:path extrusionOk="0" h="126" w="1006">
                  <a:moveTo>
                    <a:pt x="0" y="0"/>
                  </a:moveTo>
                  <a:lnTo>
                    <a:pt x="435" y="10"/>
                  </a:lnTo>
                  <a:lnTo>
                    <a:pt x="451" y="80"/>
                  </a:lnTo>
                  <a:lnTo>
                    <a:pt x="808" y="80"/>
                  </a:lnTo>
                  <a:lnTo>
                    <a:pt x="856" y="0"/>
                  </a:lnTo>
                  <a:lnTo>
                    <a:pt x="1006" y="4"/>
                  </a:lnTo>
                  <a:lnTo>
                    <a:pt x="1002" y="18"/>
                  </a:lnTo>
                  <a:lnTo>
                    <a:pt x="990" y="52"/>
                  </a:lnTo>
                  <a:lnTo>
                    <a:pt x="976" y="88"/>
                  </a:lnTo>
                  <a:lnTo>
                    <a:pt x="964" y="110"/>
                  </a:lnTo>
                  <a:lnTo>
                    <a:pt x="956" y="112"/>
                  </a:lnTo>
                  <a:lnTo>
                    <a:pt x="936" y="112"/>
                  </a:lnTo>
                  <a:lnTo>
                    <a:pt x="904" y="114"/>
                  </a:lnTo>
                  <a:lnTo>
                    <a:pt x="864" y="114"/>
                  </a:lnTo>
                  <a:lnTo>
                    <a:pt x="816" y="114"/>
                  </a:lnTo>
                  <a:lnTo>
                    <a:pt x="759" y="114"/>
                  </a:lnTo>
                  <a:lnTo>
                    <a:pt x="699" y="114"/>
                  </a:lnTo>
                  <a:lnTo>
                    <a:pt x="633" y="114"/>
                  </a:lnTo>
                  <a:lnTo>
                    <a:pt x="567" y="114"/>
                  </a:lnTo>
                  <a:lnTo>
                    <a:pt x="497" y="112"/>
                  </a:lnTo>
                  <a:lnTo>
                    <a:pt x="429" y="112"/>
                  </a:lnTo>
                  <a:lnTo>
                    <a:pt x="363" y="112"/>
                  </a:lnTo>
                  <a:lnTo>
                    <a:pt x="299" y="110"/>
                  </a:lnTo>
                  <a:lnTo>
                    <a:pt x="239" y="110"/>
                  </a:lnTo>
                  <a:lnTo>
                    <a:pt x="184" y="110"/>
                  </a:lnTo>
                  <a:lnTo>
                    <a:pt x="138" y="110"/>
                  </a:lnTo>
                  <a:lnTo>
                    <a:pt x="118" y="110"/>
                  </a:lnTo>
                  <a:lnTo>
                    <a:pt x="100" y="112"/>
                  </a:lnTo>
                  <a:lnTo>
                    <a:pt x="84" y="114"/>
                  </a:lnTo>
                  <a:lnTo>
                    <a:pt x="70" y="118"/>
                  </a:lnTo>
                  <a:lnTo>
                    <a:pt x="58" y="120"/>
                  </a:lnTo>
                  <a:lnTo>
                    <a:pt x="50" y="124"/>
                  </a:lnTo>
                  <a:lnTo>
                    <a:pt x="44" y="126"/>
                  </a:lnTo>
                  <a:lnTo>
                    <a:pt x="42" y="126"/>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399" name="Google Shape;399;p29"/>
            <p:cNvSpPr/>
            <p:nvPr/>
          </p:nvSpPr>
          <p:spPr>
            <a:xfrm>
              <a:off x="3741737" y="2855912"/>
              <a:ext cx="244475" cy="407987"/>
            </a:xfrm>
            <a:custGeom>
              <a:rect b="b" l="l" r="r" t="t"/>
              <a:pathLst>
                <a:path extrusionOk="0" h="257" w="154">
                  <a:moveTo>
                    <a:pt x="48" y="18"/>
                  </a:moveTo>
                  <a:lnTo>
                    <a:pt x="40" y="50"/>
                  </a:lnTo>
                  <a:lnTo>
                    <a:pt x="22" y="120"/>
                  </a:lnTo>
                  <a:lnTo>
                    <a:pt x="4" y="194"/>
                  </a:lnTo>
                  <a:lnTo>
                    <a:pt x="0" y="235"/>
                  </a:lnTo>
                  <a:lnTo>
                    <a:pt x="4" y="241"/>
                  </a:lnTo>
                  <a:lnTo>
                    <a:pt x="16" y="247"/>
                  </a:lnTo>
                  <a:lnTo>
                    <a:pt x="30" y="249"/>
                  </a:lnTo>
                  <a:lnTo>
                    <a:pt x="48" y="253"/>
                  </a:lnTo>
                  <a:lnTo>
                    <a:pt x="66" y="255"/>
                  </a:lnTo>
                  <a:lnTo>
                    <a:pt x="84" y="257"/>
                  </a:lnTo>
                  <a:lnTo>
                    <a:pt x="98" y="257"/>
                  </a:lnTo>
                  <a:lnTo>
                    <a:pt x="108" y="257"/>
                  </a:lnTo>
                  <a:lnTo>
                    <a:pt x="124" y="257"/>
                  </a:lnTo>
                  <a:lnTo>
                    <a:pt x="136" y="257"/>
                  </a:lnTo>
                  <a:lnTo>
                    <a:pt x="144" y="257"/>
                  </a:lnTo>
                  <a:lnTo>
                    <a:pt x="152" y="257"/>
                  </a:lnTo>
                  <a:lnTo>
                    <a:pt x="154" y="255"/>
                  </a:lnTo>
                  <a:lnTo>
                    <a:pt x="146" y="247"/>
                  </a:lnTo>
                  <a:lnTo>
                    <a:pt x="132" y="239"/>
                  </a:lnTo>
                  <a:lnTo>
                    <a:pt x="112" y="233"/>
                  </a:lnTo>
                  <a:lnTo>
                    <a:pt x="102" y="231"/>
                  </a:lnTo>
                  <a:lnTo>
                    <a:pt x="92" y="229"/>
                  </a:lnTo>
                  <a:lnTo>
                    <a:pt x="82" y="229"/>
                  </a:lnTo>
                  <a:lnTo>
                    <a:pt x="72" y="227"/>
                  </a:lnTo>
                  <a:lnTo>
                    <a:pt x="62" y="227"/>
                  </a:lnTo>
                  <a:lnTo>
                    <a:pt x="54" y="227"/>
                  </a:lnTo>
                  <a:lnTo>
                    <a:pt x="46" y="225"/>
                  </a:lnTo>
                  <a:lnTo>
                    <a:pt x="40" y="223"/>
                  </a:lnTo>
                  <a:lnTo>
                    <a:pt x="30" y="219"/>
                  </a:lnTo>
                  <a:lnTo>
                    <a:pt x="24" y="213"/>
                  </a:lnTo>
                  <a:lnTo>
                    <a:pt x="22" y="205"/>
                  </a:lnTo>
                  <a:lnTo>
                    <a:pt x="22" y="190"/>
                  </a:lnTo>
                  <a:lnTo>
                    <a:pt x="26" y="170"/>
                  </a:lnTo>
                  <a:lnTo>
                    <a:pt x="34" y="142"/>
                  </a:lnTo>
                  <a:lnTo>
                    <a:pt x="42" y="114"/>
                  </a:lnTo>
                  <a:lnTo>
                    <a:pt x="48" y="92"/>
                  </a:lnTo>
                  <a:lnTo>
                    <a:pt x="54" y="62"/>
                  </a:lnTo>
                  <a:lnTo>
                    <a:pt x="60" y="24"/>
                  </a:lnTo>
                  <a:lnTo>
                    <a:pt x="62" y="0"/>
                  </a:lnTo>
                  <a:lnTo>
                    <a:pt x="48"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0" name="Google Shape;400;p29"/>
            <p:cNvSpPr/>
            <p:nvPr/>
          </p:nvSpPr>
          <p:spPr>
            <a:xfrm>
              <a:off x="6242050" y="3817937"/>
              <a:ext cx="82550" cy="190500"/>
            </a:xfrm>
            <a:custGeom>
              <a:rect b="b" l="l" r="r" t="t"/>
              <a:pathLst>
                <a:path extrusionOk="0" h="120" w="52">
                  <a:moveTo>
                    <a:pt x="36" y="30"/>
                  </a:moveTo>
                  <a:lnTo>
                    <a:pt x="28" y="44"/>
                  </a:lnTo>
                  <a:lnTo>
                    <a:pt x="14" y="74"/>
                  </a:lnTo>
                  <a:lnTo>
                    <a:pt x="2" y="106"/>
                  </a:lnTo>
                  <a:lnTo>
                    <a:pt x="0" y="120"/>
                  </a:lnTo>
                  <a:lnTo>
                    <a:pt x="14" y="112"/>
                  </a:lnTo>
                  <a:lnTo>
                    <a:pt x="30" y="88"/>
                  </a:lnTo>
                  <a:lnTo>
                    <a:pt x="46" y="54"/>
                  </a:lnTo>
                  <a:lnTo>
                    <a:pt x="52" y="18"/>
                  </a:lnTo>
                  <a:lnTo>
                    <a:pt x="50" y="0"/>
                  </a:lnTo>
                  <a:lnTo>
                    <a:pt x="44" y="6"/>
                  </a:lnTo>
                  <a:lnTo>
                    <a:pt x="38" y="22"/>
                  </a:lnTo>
                  <a:lnTo>
                    <a:pt x="36"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1" name="Google Shape;401;p29"/>
            <p:cNvSpPr/>
            <p:nvPr/>
          </p:nvSpPr>
          <p:spPr>
            <a:xfrm>
              <a:off x="3265487" y="2706687"/>
              <a:ext cx="441325" cy="487362"/>
            </a:xfrm>
            <a:custGeom>
              <a:rect b="b" l="l" r="r" t="t"/>
              <a:pathLst>
                <a:path extrusionOk="0" h="307" w="278">
                  <a:moveTo>
                    <a:pt x="276" y="0"/>
                  </a:moveTo>
                  <a:lnTo>
                    <a:pt x="274" y="0"/>
                  </a:lnTo>
                  <a:lnTo>
                    <a:pt x="268" y="0"/>
                  </a:lnTo>
                  <a:lnTo>
                    <a:pt x="258" y="2"/>
                  </a:lnTo>
                  <a:lnTo>
                    <a:pt x="244" y="6"/>
                  </a:lnTo>
                  <a:lnTo>
                    <a:pt x="228" y="12"/>
                  </a:lnTo>
                  <a:lnTo>
                    <a:pt x="208" y="22"/>
                  </a:lnTo>
                  <a:lnTo>
                    <a:pt x="188" y="38"/>
                  </a:lnTo>
                  <a:lnTo>
                    <a:pt x="166" y="60"/>
                  </a:lnTo>
                  <a:lnTo>
                    <a:pt x="144" y="84"/>
                  </a:lnTo>
                  <a:lnTo>
                    <a:pt x="122" y="106"/>
                  </a:lnTo>
                  <a:lnTo>
                    <a:pt x="104" y="126"/>
                  </a:lnTo>
                  <a:lnTo>
                    <a:pt x="86" y="144"/>
                  </a:lnTo>
                  <a:lnTo>
                    <a:pt x="70" y="160"/>
                  </a:lnTo>
                  <a:lnTo>
                    <a:pt x="56" y="172"/>
                  </a:lnTo>
                  <a:lnTo>
                    <a:pt x="44" y="184"/>
                  </a:lnTo>
                  <a:lnTo>
                    <a:pt x="36" y="192"/>
                  </a:lnTo>
                  <a:lnTo>
                    <a:pt x="22" y="212"/>
                  </a:lnTo>
                  <a:lnTo>
                    <a:pt x="6" y="238"/>
                  </a:lnTo>
                  <a:lnTo>
                    <a:pt x="0" y="266"/>
                  </a:lnTo>
                  <a:lnTo>
                    <a:pt x="12" y="288"/>
                  </a:lnTo>
                  <a:lnTo>
                    <a:pt x="28" y="303"/>
                  </a:lnTo>
                  <a:lnTo>
                    <a:pt x="38" y="307"/>
                  </a:lnTo>
                  <a:lnTo>
                    <a:pt x="44" y="307"/>
                  </a:lnTo>
                  <a:lnTo>
                    <a:pt x="58" y="305"/>
                  </a:lnTo>
                  <a:lnTo>
                    <a:pt x="70" y="301"/>
                  </a:lnTo>
                  <a:lnTo>
                    <a:pt x="70" y="293"/>
                  </a:lnTo>
                  <a:lnTo>
                    <a:pt x="62" y="282"/>
                  </a:lnTo>
                  <a:lnTo>
                    <a:pt x="46" y="274"/>
                  </a:lnTo>
                  <a:lnTo>
                    <a:pt x="32" y="264"/>
                  </a:lnTo>
                  <a:lnTo>
                    <a:pt x="26" y="248"/>
                  </a:lnTo>
                  <a:lnTo>
                    <a:pt x="28" y="230"/>
                  </a:lnTo>
                  <a:lnTo>
                    <a:pt x="36" y="216"/>
                  </a:lnTo>
                  <a:lnTo>
                    <a:pt x="42" y="210"/>
                  </a:lnTo>
                  <a:lnTo>
                    <a:pt x="52" y="202"/>
                  </a:lnTo>
                  <a:lnTo>
                    <a:pt x="64" y="192"/>
                  </a:lnTo>
                  <a:lnTo>
                    <a:pt x="76" y="182"/>
                  </a:lnTo>
                  <a:lnTo>
                    <a:pt x="88" y="172"/>
                  </a:lnTo>
                  <a:lnTo>
                    <a:pt x="100" y="162"/>
                  </a:lnTo>
                  <a:lnTo>
                    <a:pt x="112" y="152"/>
                  </a:lnTo>
                  <a:lnTo>
                    <a:pt x="120" y="144"/>
                  </a:lnTo>
                  <a:lnTo>
                    <a:pt x="130" y="134"/>
                  </a:lnTo>
                  <a:lnTo>
                    <a:pt x="142" y="120"/>
                  </a:lnTo>
                  <a:lnTo>
                    <a:pt x="156" y="104"/>
                  </a:lnTo>
                  <a:lnTo>
                    <a:pt x="170" y="86"/>
                  </a:lnTo>
                  <a:lnTo>
                    <a:pt x="184" y="70"/>
                  </a:lnTo>
                  <a:lnTo>
                    <a:pt x="194" y="56"/>
                  </a:lnTo>
                  <a:lnTo>
                    <a:pt x="204" y="46"/>
                  </a:lnTo>
                  <a:lnTo>
                    <a:pt x="208" y="42"/>
                  </a:lnTo>
                  <a:lnTo>
                    <a:pt x="214" y="40"/>
                  </a:lnTo>
                  <a:lnTo>
                    <a:pt x="224" y="36"/>
                  </a:lnTo>
                  <a:lnTo>
                    <a:pt x="238" y="32"/>
                  </a:lnTo>
                  <a:lnTo>
                    <a:pt x="252" y="28"/>
                  </a:lnTo>
                  <a:lnTo>
                    <a:pt x="264" y="22"/>
                  </a:lnTo>
                  <a:lnTo>
                    <a:pt x="274" y="16"/>
                  </a:lnTo>
                  <a:lnTo>
                    <a:pt x="278" y="8"/>
                  </a:lnTo>
                  <a:lnTo>
                    <a:pt x="27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2" name="Google Shape;402;p29"/>
            <p:cNvSpPr/>
            <p:nvPr/>
          </p:nvSpPr>
          <p:spPr>
            <a:xfrm>
              <a:off x="3481387" y="2878137"/>
              <a:ext cx="257175" cy="357187"/>
            </a:xfrm>
            <a:custGeom>
              <a:rect b="b" l="l" r="r" t="t"/>
              <a:pathLst>
                <a:path extrusionOk="0" h="225" w="162">
                  <a:moveTo>
                    <a:pt x="154" y="0"/>
                  </a:moveTo>
                  <a:lnTo>
                    <a:pt x="148" y="14"/>
                  </a:lnTo>
                  <a:lnTo>
                    <a:pt x="134" y="48"/>
                  </a:lnTo>
                  <a:lnTo>
                    <a:pt x="118" y="88"/>
                  </a:lnTo>
                  <a:lnTo>
                    <a:pt x="110" y="116"/>
                  </a:lnTo>
                  <a:lnTo>
                    <a:pt x="106" y="136"/>
                  </a:lnTo>
                  <a:lnTo>
                    <a:pt x="104" y="156"/>
                  </a:lnTo>
                  <a:lnTo>
                    <a:pt x="100" y="172"/>
                  </a:lnTo>
                  <a:lnTo>
                    <a:pt x="96" y="185"/>
                  </a:lnTo>
                  <a:lnTo>
                    <a:pt x="90" y="187"/>
                  </a:lnTo>
                  <a:lnTo>
                    <a:pt x="84" y="189"/>
                  </a:lnTo>
                  <a:lnTo>
                    <a:pt x="74" y="191"/>
                  </a:lnTo>
                  <a:lnTo>
                    <a:pt x="66" y="191"/>
                  </a:lnTo>
                  <a:lnTo>
                    <a:pt x="56" y="191"/>
                  </a:lnTo>
                  <a:lnTo>
                    <a:pt x="46" y="191"/>
                  </a:lnTo>
                  <a:lnTo>
                    <a:pt x="38" y="191"/>
                  </a:lnTo>
                  <a:lnTo>
                    <a:pt x="30" y="189"/>
                  </a:lnTo>
                  <a:lnTo>
                    <a:pt x="22" y="189"/>
                  </a:lnTo>
                  <a:lnTo>
                    <a:pt x="14" y="191"/>
                  </a:lnTo>
                  <a:lnTo>
                    <a:pt x="8" y="195"/>
                  </a:lnTo>
                  <a:lnTo>
                    <a:pt x="2" y="199"/>
                  </a:lnTo>
                  <a:lnTo>
                    <a:pt x="0" y="205"/>
                  </a:lnTo>
                  <a:lnTo>
                    <a:pt x="4" y="209"/>
                  </a:lnTo>
                  <a:lnTo>
                    <a:pt x="14" y="213"/>
                  </a:lnTo>
                  <a:lnTo>
                    <a:pt x="32" y="217"/>
                  </a:lnTo>
                  <a:lnTo>
                    <a:pt x="52" y="219"/>
                  </a:lnTo>
                  <a:lnTo>
                    <a:pt x="68" y="223"/>
                  </a:lnTo>
                  <a:lnTo>
                    <a:pt x="78" y="223"/>
                  </a:lnTo>
                  <a:lnTo>
                    <a:pt x="86" y="225"/>
                  </a:lnTo>
                  <a:lnTo>
                    <a:pt x="92" y="223"/>
                  </a:lnTo>
                  <a:lnTo>
                    <a:pt x="96" y="221"/>
                  </a:lnTo>
                  <a:lnTo>
                    <a:pt x="102" y="215"/>
                  </a:lnTo>
                  <a:lnTo>
                    <a:pt x="110" y="209"/>
                  </a:lnTo>
                  <a:lnTo>
                    <a:pt x="124" y="185"/>
                  </a:lnTo>
                  <a:lnTo>
                    <a:pt x="132" y="150"/>
                  </a:lnTo>
                  <a:lnTo>
                    <a:pt x="136" y="118"/>
                  </a:lnTo>
                  <a:lnTo>
                    <a:pt x="140" y="96"/>
                  </a:lnTo>
                  <a:lnTo>
                    <a:pt x="146" y="70"/>
                  </a:lnTo>
                  <a:lnTo>
                    <a:pt x="156" y="32"/>
                  </a:lnTo>
                  <a:lnTo>
                    <a:pt x="162" y="0"/>
                  </a:lnTo>
                  <a:lnTo>
                    <a:pt x="15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3" name="Google Shape;403;p29"/>
            <p:cNvSpPr/>
            <p:nvPr/>
          </p:nvSpPr>
          <p:spPr>
            <a:xfrm>
              <a:off x="5516562" y="3814762"/>
              <a:ext cx="428625" cy="123825"/>
            </a:xfrm>
            <a:custGeom>
              <a:rect b="b" l="l" r="r" t="t"/>
              <a:pathLst>
                <a:path extrusionOk="0" h="78" w="270">
                  <a:moveTo>
                    <a:pt x="10" y="4"/>
                  </a:moveTo>
                  <a:lnTo>
                    <a:pt x="270" y="0"/>
                  </a:lnTo>
                  <a:lnTo>
                    <a:pt x="262" y="78"/>
                  </a:lnTo>
                  <a:lnTo>
                    <a:pt x="0" y="78"/>
                  </a:lnTo>
                  <a:lnTo>
                    <a:pt x="10" y="4"/>
                  </a:lnTo>
                  <a:close/>
                </a:path>
              </a:pathLst>
            </a:custGeom>
            <a:solidFill>
              <a:srgbClr val="F2CC0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4" name="Google Shape;404;p29"/>
            <p:cNvSpPr/>
            <p:nvPr/>
          </p:nvSpPr>
          <p:spPr>
            <a:xfrm>
              <a:off x="2828925" y="3263900"/>
              <a:ext cx="2089150" cy="477837"/>
            </a:xfrm>
            <a:custGeom>
              <a:rect b="b" l="l" r="r" t="t"/>
              <a:pathLst>
                <a:path extrusionOk="0" h="301" w="1316">
                  <a:moveTo>
                    <a:pt x="1316" y="174"/>
                  </a:moveTo>
                  <a:lnTo>
                    <a:pt x="1308" y="172"/>
                  </a:lnTo>
                  <a:lnTo>
                    <a:pt x="1282" y="168"/>
                  </a:lnTo>
                  <a:lnTo>
                    <a:pt x="1242" y="160"/>
                  </a:lnTo>
                  <a:lnTo>
                    <a:pt x="1190" y="150"/>
                  </a:lnTo>
                  <a:lnTo>
                    <a:pt x="1124" y="140"/>
                  </a:lnTo>
                  <a:lnTo>
                    <a:pt x="1050" y="126"/>
                  </a:lnTo>
                  <a:lnTo>
                    <a:pt x="964" y="112"/>
                  </a:lnTo>
                  <a:lnTo>
                    <a:pt x="872" y="98"/>
                  </a:lnTo>
                  <a:lnTo>
                    <a:pt x="773" y="82"/>
                  </a:lnTo>
                  <a:lnTo>
                    <a:pt x="669" y="68"/>
                  </a:lnTo>
                  <a:lnTo>
                    <a:pt x="563" y="52"/>
                  </a:lnTo>
                  <a:lnTo>
                    <a:pt x="453" y="38"/>
                  </a:lnTo>
                  <a:lnTo>
                    <a:pt x="345" y="26"/>
                  </a:lnTo>
                  <a:lnTo>
                    <a:pt x="235" y="16"/>
                  </a:lnTo>
                  <a:lnTo>
                    <a:pt x="128" y="6"/>
                  </a:lnTo>
                  <a:lnTo>
                    <a:pt x="26" y="0"/>
                  </a:lnTo>
                  <a:lnTo>
                    <a:pt x="0" y="160"/>
                  </a:lnTo>
                  <a:lnTo>
                    <a:pt x="116" y="168"/>
                  </a:lnTo>
                  <a:lnTo>
                    <a:pt x="120" y="166"/>
                  </a:lnTo>
                  <a:lnTo>
                    <a:pt x="128" y="162"/>
                  </a:lnTo>
                  <a:lnTo>
                    <a:pt x="142" y="158"/>
                  </a:lnTo>
                  <a:lnTo>
                    <a:pt x="158" y="156"/>
                  </a:lnTo>
                  <a:lnTo>
                    <a:pt x="176" y="156"/>
                  </a:lnTo>
                  <a:lnTo>
                    <a:pt x="196" y="162"/>
                  </a:lnTo>
                  <a:lnTo>
                    <a:pt x="215" y="174"/>
                  </a:lnTo>
                  <a:lnTo>
                    <a:pt x="233" y="194"/>
                  </a:lnTo>
                  <a:lnTo>
                    <a:pt x="956" y="287"/>
                  </a:lnTo>
                  <a:lnTo>
                    <a:pt x="958" y="283"/>
                  </a:lnTo>
                  <a:lnTo>
                    <a:pt x="964" y="271"/>
                  </a:lnTo>
                  <a:lnTo>
                    <a:pt x="972" y="256"/>
                  </a:lnTo>
                  <a:lnTo>
                    <a:pt x="984" y="238"/>
                  </a:lnTo>
                  <a:lnTo>
                    <a:pt x="1000" y="220"/>
                  </a:lnTo>
                  <a:lnTo>
                    <a:pt x="1016" y="204"/>
                  </a:lnTo>
                  <a:lnTo>
                    <a:pt x="1034" y="194"/>
                  </a:lnTo>
                  <a:lnTo>
                    <a:pt x="1054" y="192"/>
                  </a:lnTo>
                  <a:lnTo>
                    <a:pt x="1074" y="198"/>
                  </a:lnTo>
                  <a:lnTo>
                    <a:pt x="1094" y="210"/>
                  </a:lnTo>
                  <a:lnTo>
                    <a:pt x="1110" y="228"/>
                  </a:lnTo>
                  <a:lnTo>
                    <a:pt x="1126" y="248"/>
                  </a:lnTo>
                  <a:lnTo>
                    <a:pt x="1138" y="266"/>
                  </a:lnTo>
                  <a:lnTo>
                    <a:pt x="1146" y="285"/>
                  </a:lnTo>
                  <a:lnTo>
                    <a:pt x="1152" y="297"/>
                  </a:lnTo>
                  <a:lnTo>
                    <a:pt x="1154" y="301"/>
                  </a:lnTo>
                  <a:lnTo>
                    <a:pt x="1296" y="301"/>
                  </a:lnTo>
                  <a:lnTo>
                    <a:pt x="1292" y="283"/>
                  </a:lnTo>
                  <a:lnTo>
                    <a:pt x="1290" y="244"/>
                  </a:lnTo>
                  <a:lnTo>
                    <a:pt x="1294" y="202"/>
                  </a:lnTo>
                  <a:lnTo>
                    <a:pt x="1316" y="174"/>
                  </a:lnTo>
                  <a:close/>
                </a:path>
              </a:pathLst>
            </a:custGeom>
            <a:solidFill>
              <a:srgbClr val="FF19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5" name="Google Shape;405;p29"/>
            <p:cNvSpPr/>
            <p:nvPr/>
          </p:nvSpPr>
          <p:spPr>
            <a:xfrm>
              <a:off x="2882900" y="3346450"/>
              <a:ext cx="1946275" cy="317500"/>
            </a:xfrm>
            <a:custGeom>
              <a:rect b="b" l="l" r="r" t="t"/>
              <a:pathLst>
                <a:path extrusionOk="0" h="200" w="1226">
                  <a:moveTo>
                    <a:pt x="1226" y="152"/>
                  </a:moveTo>
                  <a:lnTo>
                    <a:pt x="1218" y="150"/>
                  </a:lnTo>
                  <a:lnTo>
                    <a:pt x="1194" y="146"/>
                  </a:lnTo>
                  <a:lnTo>
                    <a:pt x="1154" y="140"/>
                  </a:lnTo>
                  <a:lnTo>
                    <a:pt x="1104" y="134"/>
                  </a:lnTo>
                  <a:lnTo>
                    <a:pt x="1040" y="124"/>
                  </a:lnTo>
                  <a:lnTo>
                    <a:pt x="968" y="112"/>
                  </a:lnTo>
                  <a:lnTo>
                    <a:pt x="886" y="102"/>
                  </a:lnTo>
                  <a:lnTo>
                    <a:pt x="798" y="88"/>
                  </a:lnTo>
                  <a:lnTo>
                    <a:pt x="701" y="76"/>
                  </a:lnTo>
                  <a:lnTo>
                    <a:pt x="603" y="64"/>
                  </a:lnTo>
                  <a:lnTo>
                    <a:pt x="503" y="50"/>
                  </a:lnTo>
                  <a:lnTo>
                    <a:pt x="399" y="38"/>
                  </a:lnTo>
                  <a:lnTo>
                    <a:pt x="297" y="26"/>
                  </a:lnTo>
                  <a:lnTo>
                    <a:pt x="197" y="16"/>
                  </a:lnTo>
                  <a:lnTo>
                    <a:pt x="98" y="8"/>
                  </a:lnTo>
                  <a:lnTo>
                    <a:pt x="6" y="0"/>
                  </a:lnTo>
                  <a:lnTo>
                    <a:pt x="0" y="60"/>
                  </a:lnTo>
                  <a:lnTo>
                    <a:pt x="956" y="180"/>
                  </a:lnTo>
                  <a:lnTo>
                    <a:pt x="958" y="178"/>
                  </a:lnTo>
                  <a:lnTo>
                    <a:pt x="960" y="174"/>
                  </a:lnTo>
                  <a:lnTo>
                    <a:pt x="966" y="168"/>
                  </a:lnTo>
                  <a:lnTo>
                    <a:pt x="974" y="160"/>
                  </a:lnTo>
                  <a:lnTo>
                    <a:pt x="984" y="154"/>
                  </a:lnTo>
                  <a:lnTo>
                    <a:pt x="996" y="148"/>
                  </a:lnTo>
                  <a:lnTo>
                    <a:pt x="1010" y="144"/>
                  </a:lnTo>
                  <a:lnTo>
                    <a:pt x="1026" y="144"/>
                  </a:lnTo>
                  <a:lnTo>
                    <a:pt x="1038" y="146"/>
                  </a:lnTo>
                  <a:lnTo>
                    <a:pt x="1050" y="152"/>
                  </a:lnTo>
                  <a:lnTo>
                    <a:pt x="1060" y="160"/>
                  </a:lnTo>
                  <a:lnTo>
                    <a:pt x="1070" y="170"/>
                  </a:lnTo>
                  <a:lnTo>
                    <a:pt x="1078" y="178"/>
                  </a:lnTo>
                  <a:lnTo>
                    <a:pt x="1084" y="186"/>
                  </a:lnTo>
                  <a:lnTo>
                    <a:pt x="1088" y="192"/>
                  </a:lnTo>
                  <a:lnTo>
                    <a:pt x="1090" y="194"/>
                  </a:lnTo>
                  <a:lnTo>
                    <a:pt x="1226" y="200"/>
                  </a:lnTo>
                  <a:lnTo>
                    <a:pt x="1226" y="152"/>
                  </a:lnTo>
                  <a:close/>
                </a:path>
              </a:pathLst>
            </a:custGeom>
            <a:solidFill>
              <a:srgbClr val="F2CC0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6" name="Google Shape;406;p29"/>
            <p:cNvSpPr/>
            <p:nvPr/>
          </p:nvSpPr>
          <p:spPr>
            <a:xfrm>
              <a:off x="4854575" y="2741612"/>
              <a:ext cx="630237" cy="419100"/>
            </a:xfrm>
            <a:custGeom>
              <a:rect b="b" l="l" r="r" t="t"/>
              <a:pathLst>
                <a:path extrusionOk="0" h="264" w="397">
                  <a:moveTo>
                    <a:pt x="26" y="0"/>
                  </a:moveTo>
                  <a:lnTo>
                    <a:pt x="30" y="0"/>
                  </a:lnTo>
                  <a:lnTo>
                    <a:pt x="40" y="2"/>
                  </a:lnTo>
                  <a:lnTo>
                    <a:pt x="52" y="4"/>
                  </a:lnTo>
                  <a:lnTo>
                    <a:pt x="70" y="6"/>
                  </a:lnTo>
                  <a:lnTo>
                    <a:pt x="86" y="10"/>
                  </a:lnTo>
                  <a:lnTo>
                    <a:pt x="102" y="12"/>
                  </a:lnTo>
                  <a:lnTo>
                    <a:pt x="116" y="14"/>
                  </a:lnTo>
                  <a:lnTo>
                    <a:pt x="125" y="14"/>
                  </a:lnTo>
                  <a:lnTo>
                    <a:pt x="133" y="14"/>
                  </a:lnTo>
                  <a:lnTo>
                    <a:pt x="141" y="16"/>
                  </a:lnTo>
                  <a:lnTo>
                    <a:pt x="151" y="18"/>
                  </a:lnTo>
                  <a:lnTo>
                    <a:pt x="163" y="22"/>
                  </a:lnTo>
                  <a:lnTo>
                    <a:pt x="173" y="28"/>
                  </a:lnTo>
                  <a:lnTo>
                    <a:pt x="185" y="36"/>
                  </a:lnTo>
                  <a:lnTo>
                    <a:pt x="197" y="44"/>
                  </a:lnTo>
                  <a:lnTo>
                    <a:pt x="207" y="56"/>
                  </a:lnTo>
                  <a:lnTo>
                    <a:pt x="219" y="70"/>
                  </a:lnTo>
                  <a:lnTo>
                    <a:pt x="235" y="84"/>
                  </a:lnTo>
                  <a:lnTo>
                    <a:pt x="253" y="100"/>
                  </a:lnTo>
                  <a:lnTo>
                    <a:pt x="271" y="116"/>
                  </a:lnTo>
                  <a:lnTo>
                    <a:pt x="289" y="132"/>
                  </a:lnTo>
                  <a:lnTo>
                    <a:pt x="305" y="148"/>
                  </a:lnTo>
                  <a:lnTo>
                    <a:pt x="319" y="160"/>
                  </a:lnTo>
                  <a:lnTo>
                    <a:pt x="327" y="172"/>
                  </a:lnTo>
                  <a:lnTo>
                    <a:pt x="335" y="182"/>
                  </a:lnTo>
                  <a:lnTo>
                    <a:pt x="343" y="192"/>
                  </a:lnTo>
                  <a:lnTo>
                    <a:pt x="355" y="202"/>
                  </a:lnTo>
                  <a:lnTo>
                    <a:pt x="365" y="214"/>
                  </a:lnTo>
                  <a:lnTo>
                    <a:pt x="375" y="226"/>
                  </a:lnTo>
                  <a:lnTo>
                    <a:pt x="385" y="236"/>
                  </a:lnTo>
                  <a:lnTo>
                    <a:pt x="393" y="246"/>
                  </a:lnTo>
                  <a:lnTo>
                    <a:pt x="397" y="256"/>
                  </a:lnTo>
                  <a:lnTo>
                    <a:pt x="397" y="262"/>
                  </a:lnTo>
                  <a:lnTo>
                    <a:pt x="393" y="264"/>
                  </a:lnTo>
                  <a:lnTo>
                    <a:pt x="385" y="262"/>
                  </a:lnTo>
                  <a:lnTo>
                    <a:pt x="375" y="258"/>
                  </a:lnTo>
                  <a:lnTo>
                    <a:pt x="363" y="252"/>
                  </a:lnTo>
                  <a:lnTo>
                    <a:pt x="351" y="242"/>
                  </a:lnTo>
                  <a:lnTo>
                    <a:pt x="339" y="232"/>
                  </a:lnTo>
                  <a:lnTo>
                    <a:pt x="329" y="220"/>
                  </a:lnTo>
                  <a:lnTo>
                    <a:pt x="319" y="206"/>
                  </a:lnTo>
                  <a:lnTo>
                    <a:pt x="303" y="188"/>
                  </a:lnTo>
                  <a:lnTo>
                    <a:pt x="287" y="170"/>
                  </a:lnTo>
                  <a:lnTo>
                    <a:pt x="269" y="150"/>
                  </a:lnTo>
                  <a:lnTo>
                    <a:pt x="251" y="132"/>
                  </a:lnTo>
                  <a:lnTo>
                    <a:pt x="233" y="114"/>
                  </a:lnTo>
                  <a:lnTo>
                    <a:pt x="221" y="102"/>
                  </a:lnTo>
                  <a:lnTo>
                    <a:pt x="211" y="92"/>
                  </a:lnTo>
                  <a:lnTo>
                    <a:pt x="203" y="84"/>
                  </a:lnTo>
                  <a:lnTo>
                    <a:pt x="193" y="76"/>
                  </a:lnTo>
                  <a:lnTo>
                    <a:pt x="181" y="68"/>
                  </a:lnTo>
                  <a:lnTo>
                    <a:pt x="167" y="58"/>
                  </a:lnTo>
                  <a:lnTo>
                    <a:pt x="153" y="52"/>
                  </a:lnTo>
                  <a:lnTo>
                    <a:pt x="137" y="44"/>
                  </a:lnTo>
                  <a:lnTo>
                    <a:pt x="120" y="40"/>
                  </a:lnTo>
                  <a:lnTo>
                    <a:pt x="104" y="36"/>
                  </a:lnTo>
                  <a:lnTo>
                    <a:pt x="84" y="34"/>
                  </a:lnTo>
                  <a:lnTo>
                    <a:pt x="62" y="32"/>
                  </a:lnTo>
                  <a:lnTo>
                    <a:pt x="40" y="28"/>
                  </a:lnTo>
                  <a:lnTo>
                    <a:pt x="20" y="24"/>
                  </a:lnTo>
                  <a:lnTo>
                    <a:pt x="6" y="20"/>
                  </a:lnTo>
                  <a:lnTo>
                    <a:pt x="0" y="14"/>
                  </a:lnTo>
                  <a:lnTo>
                    <a:pt x="6" y="8"/>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7" name="Google Shape;407;p29"/>
            <p:cNvSpPr/>
            <p:nvPr/>
          </p:nvSpPr>
          <p:spPr>
            <a:xfrm>
              <a:off x="4225925" y="3486150"/>
              <a:ext cx="422275" cy="236537"/>
            </a:xfrm>
            <a:custGeom>
              <a:rect b="b" l="l" r="r" t="t"/>
              <a:pathLst>
                <a:path extrusionOk="0" h="149" w="266">
                  <a:moveTo>
                    <a:pt x="20" y="143"/>
                  </a:moveTo>
                  <a:lnTo>
                    <a:pt x="24" y="139"/>
                  </a:lnTo>
                  <a:lnTo>
                    <a:pt x="32" y="124"/>
                  </a:lnTo>
                  <a:lnTo>
                    <a:pt x="46" y="106"/>
                  </a:lnTo>
                  <a:lnTo>
                    <a:pt x="64" y="84"/>
                  </a:lnTo>
                  <a:lnTo>
                    <a:pt x="84" y="64"/>
                  </a:lnTo>
                  <a:lnTo>
                    <a:pt x="108" y="46"/>
                  </a:lnTo>
                  <a:lnTo>
                    <a:pt x="134" y="36"/>
                  </a:lnTo>
                  <a:lnTo>
                    <a:pt x="160" y="32"/>
                  </a:lnTo>
                  <a:lnTo>
                    <a:pt x="184" y="34"/>
                  </a:lnTo>
                  <a:lnTo>
                    <a:pt x="204" y="38"/>
                  </a:lnTo>
                  <a:lnTo>
                    <a:pt x="218" y="44"/>
                  </a:lnTo>
                  <a:lnTo>
                    <a:pt x="230" y="48"/>
                  </a:lnTo>
                  <a:lnTo>
                    <a:pt x="240" y="54"/>
                  </a:lnTo>
                  <a:lnTo>
                    <a:pt x="246" y="60"/>
                  </a:lnTo>
                  <a:lnTo>
                    <a:pt x="252" y="68"/>
                  </a:lnTo>
                  <a:lnTo>
                    <a:pt x="256" y="74"/>
                  </a:lnTo>
                  <a:lnTo>
                    <a:pt x="260" y="78"/>
                  </a:lnTo>
                  <a:lnTo>
                    <a:pt x="264" y="76"/>
                  </a:lnTo>
                  <a:lnTo>
                    <a:pt x="266" y="72"/>
                  </a:lnTo>
                  <a:lnTo>
                    <a:pt x="264" y="64"/>
                  </a:lnTo>
                  <a:lnTo>
                    <a:pt x="260" y="54"/>
                  </a:lnTo>
                  <a:lnTo>
                    <a:pt x="250" y="42"/>
                  </a:lnTo>
                  <a:lnTo>
                    <a:pt x="234" y="30"/>
                  </a:lnTo>
                  <a:lnTo>
                    <a:pt x="212" y="18"/>
                  </a:lnTo>
                  <a:lnTo>
                    <a:pt x="188" y="8"/>
                  </a:lnTo>
                  <a:lnTo>
                    <a:pt x="166" y="2"/>
                  </a:lnTo>
                  <a:lnTo>
                    <a:pt x="144" y="0"/>
                  </a:lnTo>
                  <a:lnTo>
                    <a:pt x="126" y="0"/>
                  </a:lnTo>
                  <a:lnTo>
                    <a:pt x="110" y="2"/>
                  </a:lnTo>
                  <a:lnTo>
                    <a:pt x="94" y="6"/>
                  </a:lnTo>
                  <a:lnTo>
                    <a:pt x="82" y="12"/>
                  </a:lnTo>
                  <a:lnTo>
                    <a:pt x="74" y="18"/>
                  </a:lnTo>
                  <a:lnTo>
                    <a:pt x="64" y="30"/>
                  </a:lnTo>
                  <a:lnTo>
                    <a:pt x="48" y="50"/>
                  </a:lnTo>
                  <a:lnTo>
                    <a:pt x="32" y="76"/>
                  </a:lnTo>
                  <a:lnTo>
                    <a:pt x="16" y="100"/>
                  </a:lnTo>
                  <a:lnTo>
                    <a:pt x="4" y="124"/>
                  </a:lnTo>
                  <a:lnTo>
                    <a:pt x="0" y="141"/>
                  </a:lnTo>
                  <a:lnTo>
                    <a:pt x="4" y="149"/>
                  </a:lnTo>
                  <a:lnTo>
                    <a:pt x="20" y="14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8" name="Google Shape;408;p29"/>
            <p:cNvSpPr/>
            <p:nvPr/>
          </p:nvSpPr>
          <p:spPr>
            <a:xfrm>
              <a:off x="4451350" y="2862262"/>
              <a:ext cx="561975" cy="225425"/>
            </a:xfrm>
            <a:custGeom>
              <a:rect b="b" l="l" r="r" t="t"/>
              <a:pathLst>
                <a:path extrusionOk="0" h="142" w="354">
                  <a:moveTo>
                    <a:pt x="0" y="10"/>
                  </a:moveTo>
                  <a:lnTo>
                    <a:pt x="2" y="8"/>
                  </a:lnTo>
                  <a:lnTo>
                    <a:pt x="10" y="6"/>
                  </a:lnTo>
                  <a:lnTo>
                    <a:pt x="22" y="2"/>
                  </a:lnTo>
                  <a:lnTo>
                    <a:pt x="36" y="0"/>
                  </a:lnTo>
                  <a:lnTo>
                    <a:pt x="52" y="0"/>
                  </a:lnTo>
                  <a:lnTo>
                    <a:pt x="70" y="2"/>
                  </a:lnTo>
                  <a:lnTo>
                    <a:pt x="90" y="10"/>
                  </a:lnTo>
                  <a:lnTo>
                    <a:pt x="110" y="22"/>
                  </a:lnTo>
                  <a:lnTo>
                    <a:pt x="130" y="36"/>
                  </a:lnTo>
                  <a:lnTo>
                    <a:pt x="152" y="50"/>
                  </a:lnTo>
                  <a:lnTo>
                    <a:pt x="174" y="62"/>
                  </a:lnTo>
                  <a:lnTo>
                    <a:pt x="198" y="70"/>
                  </a:lnTo>
                  <a:lnTo>
                    <a:pt x="220" y="78"/>
                  </a:lnTo>
                  <a:lnTo>
                    <a:pt x="240" y="84"/>
                  </a:lnTo>
                  <a:lnTo>
                    <a:pt x="258" y="86"/>
                  </a:lnTo>
                  <a:lnTo>
                    <a:pt x="274" y="88"/>
                  </a:lnTo>
                  <a:lnTo>
                    <a:pt x="288" y="88"/>
                  </a:lnTo>
                  <a:lnTo>
                    <a:pt x="300" y="88"/>
                  </a:lnTo>
                  <a:lnTo>
                    <a:pt x="312" y="88"/>
                  </a:lnTo>
                  <a:lnTo>
                    <a:pt x="322" y="90"/>
                  </a:lnTo>
                  <a:lnTo>
                    <a:pt x="332" y="94"/>
                  </a:lnTo>
                  <a:lnTo>
                    <a:pt x="340" y="100"/>
                  </a:lnTo>
                  <a:lnTo>
                    <a:pt x="348" y="110"/>
                  </a:lnTo>
                  <a:lnTo>
                    <a:pt x="354" y="122"/>
                  </a:lnTo>
                  <a:lnTo>
                    <a:pt x="354" y="134"/>
                  </a:lnTo>
                  <a:lnTo>
                    <a:pt x="342" y="140"/>
                  </a:lnTo>
                  <a:lnTo>
                    <a:pt x="324" y="142"/>
                  </a:lnTo>
                  <a:lnTo>
                    <a:pt x="302" y="142"/>
                  </a:lnTo>
                  <a:lnTo>
                    <a:pt x="276" y="138"/>
                  </a:lnTo>
                  <a:lnTo>
                    <a:pt x="252" y="132"/>
                  </a:lnTo>
                  <a:lnTo>
                    <a:pt x="230" y="126"/>
                  </a:lnTo>
                  <a:lnTo>
                    <a:pt x="214" y="118"/>
                  </a:lnTo>
                  <a:lnTo>
                    <a:pt x="200" y="110"/>
                  </a:lnTo>
                  <a:lnTo>
                    <a:pt x="182" y="100"/>
                  </a:lnTo>
                  <a:lnTo>
                    <a:pt x="162" y="90"/>
                  </a:lnTo>
                  <a:lnTo>
                    <a:pt x="140" y="80"/>
                  </a:lnTo>
                  <a:lnTo>
                    <a:pt x="118" y="72"/>
                  </a:lnTo>
                  <a:lnTo>
                    <a:pt x="98" y="62"/>
                  </a:lnTo>
                  <a:lnTo>
                    <a:pt x="80" y="56"/>
                  </a:lnTo>
                  <a:lnTo>
                    <a:pt x="66" y="52"/>
                  </a:lnTo>
                  <a:lnTo>
                    <a:pt x="54" y="50"/>
                  </a:lnTo>
                  <a:lnTo>
                    <a:pt x="42" y="48"/>
                  </a:lnTo>
                  <a:lnTo>
                    <a:pt x="32" y="46"/>
                  </a:lnTo>
                  <a:lnTo>
                    <a:pt x="22" y="42"/>
                  </a:lnTo>
                  <a:lnTo>
                    <a:pt x="12" y="38"/>
                  </a:lnTo>
                  <a:lnTo>
                    <a:pt x="6" y="32"/>
                  </a:lnTo>
                  <a:lnTo>
                    <a:pt x="2" y="22"/>
                  </a:lnTo>
                  <a:lnTo>
                    <a:pt x="0" y="10"/>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09" name="Google Shape;409;p29"/>
            <p:cNvSpPr/>
            <p:nvPr/>
          </p:nvSpPr>
          <p:spPr>
            <a:xfrm>
              <a:off x="3402012" y="2852737"/>
              <a:ext cx="238125" cy="263525"/>
            </a:xfrm>
            <a:custGeom>
              <a:rect b="b" l="l" r="r" t="t"/>
              <a:pathLst>
                <a:path extrusionOk="0" h="166" w="150">
                  <a:moveTo>
                    <a:pt x="0" y="132"/>
                  </a:moveTo>
                  <a:lnTo>
                    <a:pt x="2" y="132"/>
                  </a:lnTo>
                  <a:lnTo>
                    <a:pt x="8" y="134"/>
                  </a:lnTo>
                  <a:lnTo>
                    <a:pt x="16" y="136"/>
                  </a:lnTo>
                  <a:lnTo>
                    <a:pt x="28" y="134"/>
                  </a:lnTo>
                  <a:lnTo>
                    <a:pt x="38" y="132"/>
                  </a:lnTo>
                  <a:lnTo>
                    <a:pt x="50" y="126"/>
                  </a:lnTo>
                  <a:lnTo>
                    <a:pt x="60" y="118"/>
                  </a:lnTo>
                  <a:lnTo>
                    <a:pt x="68" y="102"/>
                  </a:lnTo>
                  <a:lnTo>
                    <a:pt x="76" y="84"/>
                  </a:lnTo>
                  <a:lnTo>
                    <a:pt x="82" y="66"/>
                  </a:lnTo>
                  <a:lnTo>
                    <a:pt x="90" y="50"/>
                  </a:lnTo>
                  <a:lnTo>
                    <a:pt x="96" y="36"/>
                  </a:lnTo>
                  <a:lnTo>
                    <a:pt x="104" y="24"/>
                  </a:lnTo>
                  <a:lnTo>
                    <a:pt x="114" y="12"/>
                  </a:lnTo>
                  <a:lnTo>
                    <a:pt x="122" y="4"/>
                  </a:lnTo>
                  <a:lnTo>
                    <a:pt x="134" y="0"/>
                  </a:lnTo>
                  <a:lnTo>
                    <a:pt x="150" y="0"/>
                  </a:lnTo>
                  <a:lnTo>
                    <a:pt x="150" y="10"/>
                  </a:lnTo>
                  <a:lnTo>
                    <a:pt x="140" y="26"/>
                  </a:lnTo>
                  <a:lnTo>
                    <a:pt x="128" y="40"/>
                  </a:lnTo>
                  <a:lnTo>
                    <a:pt x="118" y="60"/>
                  </a:lnTo>
                  <a:lnTo>
                    <a:pt x="110" y="90"/>
                  </a:lnTo>
                  <a:lnTo>
                    <a:pt x="98" y="118"/>
                  </a:lnTo>
                  <a:lnTo>
                    <a:pt x="82" y="140"/>
                  </a:lnTo>
                  <a:lnTo>
                    <a:pt x="70" y="148"/>
                  </a:lnTo>
                  <a:lnTo>
                    <a:pt x="58" y="156"/>
                  </a:lnTo>
                  <a:lnTo>
                    <a:pt x="44" y="162"/>
                  </a:lnTo>
                  <a:lnTo>
                    <a:pt x="30" y="166"/>
                  </a:lnTo>
                  <a:lnTo>
                    <a:pt x="18" y="164"/>
                  </a:lnTo>
                  <a:lnTo>
                    <a:pt x="8" y="160"/>
                  </a:lnTo>
                  <a:lnTo>
                    <a:pt x="2" y="150"/>
                  </a:lnTo>
                  <a:lnTo>
                    <a:pt x="0" y="132"/>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0" name="Google Shape;410;p29"/>
            <p:cNvSpPr/>
            <p:nvPr/>
          </p:nvSpPr>
          <p:spPr>
            <a:xfrm>
              <a:off x="3668712" y="3295650"/>
              <a:ext cx="95250" cy="515937"/>
            </a:xfrm>
            <a:custGeom>
              <a:rect b="b" l="l" r="r" t="t"/>
              <a:pathLst>
                <a:path extrusionOk="0" h="325" w="60">
                  <a:moveTo>
                    <a:pt x="10" y="14"/>
                  </a:moveTo>
                  <a:lnTo>
                    <a:pt x="8" y="36"/>
                  </a:lnTo>
                  <a:lnTo>
                    <a:pt x="2" y="88"/>
                  </a:lnTo>
                  <a:lnTo>
                    <a:pt x="0" y="154"/>
                  </a:lnTo>
                  <a:lnTo>
                    <a:pt x="6" y="214"/>
                  </a:lnTo>
                  <a:lnTo>
                    <a:pt x="18" y="257"/>
                  </a:lnTo>
                  <a:lnTo>
                    <a:pt x="32" y="285"/>
                  </a:lnTo>
                  <a:lnTo>
                    <a:pt x="46" y="305"/>
                  </a:lnTo>
                  <a:lnTo>
                    <a:pt x="54" y="321"/>
                  </a:lnTo>
                  <a:lnTo>
                    <a:pt x="58" y="325"/>
                  </a:lnTo>
                  <a:lnTo>
                    <a:pt x="60" y="313"/>
                  </a:lnTo>
                  <a:lnTo>
                    <a:pt x="56" y="287"/>
                  </a:lnTo>
                  <a:lnTo>
                    <a:pt x="46" y="257"/>
                  </a:lnTo>
                  <a:lnTo>
                    <a:pt x="32" y="214"/>
                  </a:lnTo>
                  <a:lnTo>
                    <a:pt x="20" y="158"/>
                  </a:lnTo>
                  <a:lnTo>
                    <a:pt x="16" y="106"/>
                  </a:lnTo>
                  <a:lnTo>
                    <a:pt x="16" y="74"/>
                  </a:lnTo>
                  <a:lnTo>
                    <a:pt x="20" y="48"/>
                  </a:lnTo>
                  <a:lnTo>
                    <a:pt x="24" y="16"/>
                  </a:lnTo>
                  <a:lnTo>
                    <a:pt x="22" y="0"/>
                  </a:lnTo>
                  <a:lnTo>
                    <a:pt x="10"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1" name="Google Shape;411;p29"/>
            <p:cNvSpPr/>
            <p:nvPr/>
          </p:nvSpPr>
          <p:spPr>
            <a:xfrm>
              <a:off x="3897312" y="2919412"/>
              <a:ext cx="85725" cy="165100"/>
            </a:xfrm>
            <a:custGeom>
              <a:rect b="b" l="l" r="r" t="t"/>
              <a:pathLst>
                <a:path extrusionOk="0" h="104" w="54">
                  <a:moveTo>
                    <a:pt x="40" y="0"/>
                  </a:moveTo>
                  <a:lnTo>
                    <a:pt x="34" y="6"/>
                  </a:lnTo>
                  <a:lnTo>
                    <a:pt x="24" y="18"/>
                  </a:lnTo>
                  <a:lnTo>
                    <a:pt x="12" y="36"/>
                  </a:lnTo>
                  <a:lnTo>
                    <a:pt x="4" y="56"/>
                  </a:lnTo>
                  <a:lnTo>
                    <a:pt x="0" y="74"/>
                  </a:lnTo>
                  <a:lnTo>
                    <a:pt x="0" y="92"/>
                  </a:lnTo>
                  <a:lnTo>
                    <a:pt x="4" y="104"/>
                  </a:lnTo>
                  <a:lnTo>
                    <a:pt x="20" y="102"/>
                  </a:lnTo>
                  <a:lnTo>
                    <a:pt x="32" y="96"/>
                  </a:lnTo>
                  <a:lnTo>
                    <a:pt x="32" y="92"/>
                  </a:lnTo>
                  <a:lnTo>
                    <a:pt x="32" y="84"/>
                  </a:lnTo>
                  <a:lnTo>
                    <a:pt x="36" y="68"/>
                  </a:lnTo>
                  <a:lnTo>
                    <a:pt x="46" y="42"/>
                  </a:lnTo>
                  <a:lnTo>
                    <a:pt x="54" y="18"/>
                  </a:lnTo>
                  <a:lnTo>
                    <a:pt x="54" y="0"/>
                  </a:lnTo>
                  <a:lnTo>
                    <a:pt x="40" y="0"/>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2" name="Google Shape;412;p29"/>
            <p:cNvSpPr/>
            <p:nvPr/>
          </p:nvSpPr>
          <p:spPr>
            <a:xfrm>
              <a:off x="4435475" y="3827462"/>
              <a:ext cx="174625" cy="411162"/>
            </a:xfrm>
            <a:custGeom>
              <a:rect b="b" l="l" r="r" t="t"/>
              <a:pathLst>
                <a:path extrusionOk="0" h="259" w="110">
                  <a:moveTo>
                    <a:pt x="54" y="0"/>
                  </a:moveTo>
                  <a:lnTo>
                    <a:pt x="62" y="2"/>
                  </a:lnTo>
                  <a:lnTo>
                    <a:pt x="82" y="20"/>
                  </a:lnTo>
                  <a:lnTo>
                    <a:pt x="102" y="62"/>
                  </a:lnTo>
                  <a:lnTo>
                    <a:pt x="110" y="142"/>
                  </a:lnTo>
                  <a:lnTo>
                    <a:pt x="104" y="208"/>
                  </a:lnTo>
                  <a:lnTo>
                    <a:pt x="90" y="243"/>
                  </a:lnTo>
                  <a:lnTo>
                    <a:pt x="72" y="257"/>
                  </a:lnTo>
                  <a:lnTo>
                    <a:pt x="54" y="259"/>
                  </a:lnTo>
                  <a:lnTo>
                    <a:pt x="46" y="259"/>
                  </a:lnTo>
                  <a:lnTo>
                    <a:pt x="38" y="255"/>
                  </a:lnTo>
                  <a:lnTo>
                    <a:pt x="28" y="247"/>
                  </a:lnTo>
                  <a:lnTo>
                    <a:pt x="18" y="232"/>
                  </a:lnTo>
                  <a:lnTo>
                    <a:pt x="10" y="210"/>
                  </a:lnTo>
                  <a:lnTo>
                    <a:pt x="4" y="178"/>
                  </a:lnTo>
                  <a:lnTo>
                    <a:pt x="0" y="136"/>
                  </a:lnTo>
                  <a:lnTo>
                    <a:pt x="2" y="82"/>
                  </a:lnTo>
                  <a:lnTo>
                    <a:pt x="12" y="36"/>
                  </a:lnTo>
                  <a:lnTo>
                    <a:pt x="30" y="10"/>
                  </a:lnTo>
                  <a:lnTo>
                    <a:pt x="46" y="2"/>
                  </a:lnTo>
                  <a:lnTo>
                    <a:pt x="54"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13" name="Google Shape;413;p29"/>
            <p:cNvSpPr/>
            <p:nvPr/>
          </p:nvSpPr>
          <p:spPr>
            <a:xfrm>
              <a:off x="3025775" y="3713162"/>
              <a:ext cx="147637" cy="349250"/>
            </a:xfrm>
            <a:custGeom>
              <a:rect b="b" l="l" r="r" t="t"/>
              <a:pathLst>
                <a:path extrusionOk="0" h="220" w="93">
                  <a:moveTo>
                    <a:pt x="46" y="0"/>
                  </a:moveTo>
                  <a:lnTo>
                    <a:pt x="54" y="4"/>
                  </a:lnTo>
                  <a:lnTo>
                    <a:pt x="70" y="20"/>
                  </a:lnTo>
                  <a:lnTo>
                    <a:pt x="87" y="58"/>
                  </a:lnTo>
                  <a:lnTo>
                    <a:pt x="93" y="126"/>
                  </a:lnTo>
                  <a:lnTo>
                    <a:pt x="91" y="158"/>
                  </a:lnTo>
                  <a:lnTo>
                    <a:pt x="85" y="182"/>
                  </a:lnTo>
                  <a:lnTo>
                    <a:pt x="77" y="198"/>
                  </a:lnTo>
                  <a:lnTo>
                    <a:pt x="68" y="210"/>
                  </a:lnTo>
                  <a:lnTo>
                    <a:pt x="58" y="216"/>
                  </a:lnTo>
                  <a:lnTo>
                    <a:pt x="48" y="218"/>
                  </a:lnTo>
                  <a:lnTo>
                    <a:pt x="40" y="220"/>
                  </a:lnTo>
                  <a:lnTo>
                    <a:pt x="32" y="218"/>
                  </a:lnTo>
                  <a:lnTo>
                    <a:pt x="24" y="214"/>
                  </a:lnTo>
                  <a:lnTo>
                    <a:pt x="14" y="196"/>
                  </a:lnTo>
                  <a:lnTo>
                    <a:pt x="4" y="162"/>
                  </a:lnTo>
                  <a:lnTo>
                    <a:pt x="0" y="102"/>
                  </a:lnTo>
                  <a:lnTo>
                    <a:pt x="8" y="44"/>
                  </a:lnTo>
                  <a:lnTo>
                    <a:pt x="24" y="14"/>
                  </a:lnTo>
                  <a:lnTo>
                    <a:pt x="38" y="2"/>
                  </a:lnTo>
                  <a:lnTo>
                    <a:pt x="46"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es lo que ves?</a:t>
            </a:r>
            <a:endParaRPr/>
          </a:p>
        </p:txBody>
      </p:sp>
      <p:grpSp>
        <p:nvGrpSpPr>
          <p:cNvPr id="419" name="Google Shape;419;p30"/>
          <p:cNvGrpSpPr/>
          <p:nvPr/>
        </p:nvGrpSpPr>
        <p:grpSpPr>
          <a:xfrm>
            <a:off x="1524000" y="2590800"/>
            <a:ext cx="5624513" cy="2154237"/>
            <a:chOff x="1763712" y="2138362"/>
            <a:chExt cx="5624513" cy="2154237"/>
          </a:xfrm>
        </p:grpSpPr>
        <p:sp>
          <p:nvSpPr>
            <p:cNvPr id="420" name="Google Shape;420;p30"/>
            <p:cNvSpPr/>
            <p:nvPr/>
          </p:nvSpPr>
          <p:spPr>
            <a:xfrm>
              <a:off x="2620962" y="3046412"/>
              <a:ext cx="427037" cy="638175"/>
            </a:xfrm>
            <a:custGeom>
              <a:rect b="b" l="l" r="r" t="t"/>
              <a:pathLst>
                <a:path extrusionOk="0" h="402" w="269">
                  <a:moveTo>
                    <a:pt x="149" y="0"/>
                  </a:moveTo>
                  <a:lnTo>
                    <a:pt x="176" y="5"/>
                  </a:lnTo>
                  <a:lnTo>
                    <a:pt x="199" y="19"/>
                  </a:lnTo>
                  <a:lnTo>
                    <a:pt x="221" y="39"/>
                  </a:lnTo>
                  <a:lnTo>
                    <a:pt x="238" y="65"/>
                  </a:lnTo>
                  <a:lnTo>
                    <a:pt x="253" y="96"/>
                  </a:lnTo>
                  <a:lnTo>
                    <a:pt x="263" y="131"/>
                  </a:lnTo>
                  <a:lnTo>
                    <a:pt x="269" y="169"/>
                  </a:lnTo>
                  <a:lnTo>
                    <a:pt x="269" y="210"/>
                  </a:lnTo>
                  <a:lnTo>
                    <a:pt x="263" y="251"/>
                  </a:lnTo>
                  <a:lnTo>
                    <a:pt x="253" y="286"/>
                  </a:lnTo>
                  <a:lnTo>
                    <a:pt x="238" y="320"/>
                  </a:lnTo>
                  <a:lnTo>
                    <a:pt x="219" y="349"/>
                  </a:lnTo>
                  <a:lnTo>
                    <a:pt x="197" y="372"/>
                  </a:lnTo>
                  <a:lnTo>
                    <a:pt x="174" y="390"/>
                  </a:lnTo>
                  <a:lnTo>
                    <a:pt x="148" y="400"/>
                  </a:lnTo>
                  <a:lnTo>
                    <a:pt x="121" y="402"/>
                  </a:lnTo>
                  <a:lnTo>
                    <a:pt x="94" y="397"/>
                  </a:lnTo>
                  <a:lnTo>
                    <a:pt x="70" y="382"/>
                  </a:lnTo>
                  <a:lnTo>
                    <a:pt x="48" y="363"/>
                  </a:lnTo>
                  <a:lnTo>
                    <a:pt x="30" y="336"/>
                  </a:lnTo>
                  <a:lnTo>
                    <a:pt x="16" y="306"/>
                  </a:lnTo>
                  <a:lnTo>
                    <a:pt x="6" y="270"/>
                  </a:lnTo>
                  <a:lnTo>
                    <a:pt x="0" y="231"/>
                  </a:lnTo>
                  <a:lnTo>
                    <a:pt x="0" y="190"/>
                  </a:lnTo>
                  <a:lnTo>
                    <a:pt x="6" y="149"/>
                  </a:lnTo>
                  <a:lnTo>
                    <a:pt x="16" y="114"/>
                  </a:lnTo>
                  <a:lnTo>
                    <a:pt x="32" y="80"/>
                  </a:lnTo>
                  <a:lnTo>
                    <a:pt x="50" y="51"/>
                  </a:lnTo>
                  <a:lnTo>
                    <a:pt x="71" y="28"/>
                  </a:lnTo>
                  <a:lnTo>
                    <a:pt x="96" y="12"/>
                  </a:lnTo>
                  <a:lnTo>
                    <a:pt x="123" y="1"/>
                  </a:lnTo>
                  <a:lnTo>
                    <a:pt x="149" y="0"/>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1" name="Google Shape;421;p30"/>
            <p:cNvSpPr/>
            <p:nvPr/>
          </p:nvSpPr>
          <p:spPr>
            <a:xfrm>
              <a:off x="2206625" y="2800350"/>
              <a:ext cx="928687" cy="1008062"/>
            </a:xfrm>
            <a:custGeom>
              <a:rect b="b" l="l" r="r" t="t"/>
              <a:pathLst>
                <a:path extrusionOk="0" h="635" w="585">
                  <a:moveTo>
                    <a:pt x="220" y="0"/>
                  </a:moveTo>
                  <a:lnTo>
                    <a:pt x="446" y="35"/>
                  </a:lnTo>
                  <a:lnTo>
                    <a:pt x="478" y="55"/>
                  </a:lnTo>
                  <a:lnTo>
                    <a:pt x="505" y="76"/>
                  </a:lnTo>
                  <a:lnTo>
                    <a:pt x="526" y="101"/>
                  </a:lnTo>
                  <a:lnTo>
                    <a:pt x="546" y="128"/>
                  </a:lnTo>
                  <a:lnTo>
                    <a:pt x="560" y="158"/>
                  </a:lnTo>
                  <a:lnTo>
                    <a:pt x="572" y="188"/>
                  </a:lnTo>
                  <a:lnTo>
                    <a:pt x="579" y="224"/>
                  </a:lnTo>
                  <a:lnTo>
                    <a:pt x="585" y="260"/>
                  </a:lnTo>
                  <a:lnTo>
                    <a:pt x="585" y="302"/>
                  </a:lnTo>
                  <a:lnTo>
                    <a:pt x="583" y="342"/>
                  </a:lnTo>
                  <a:lnTo>
                    <a:pt x="579" y="381"/>
                  </a:lnTo>
                  <a:lnTo>
                    <a:pt x="572" y="416"/>
                  </a:lnTo>
                  <a:lnTo>
                    <a:pt x="563" y="450"/>
                  </a:lnTo>
                  <a:lnTo>
                    <a:pt x="551" y="482"/>
                  </a:lnTo>
                  <a:lnTo>
                    <a:pt x="538" y="511"/>
                  </a:lnTo>
                  <a:lnTo>
                    <a:pt x="521" y="537"/>
                  </a:lnTo>
                  <a:lnTo>
                    <a:pt x="503" y="561"/>
                  </a:lnTo>
                  <a:lnTo>
                    <a:pt x="480" y="580"/>
                  </a:lnTo>
                  <a:lnTo>
                    <a:pt x="457" y="598"/>
                  </a:lnTo>
                  <a:lnTo>
                    <a:pt x="430" y="612"/>
                  </a:lnTo>
                  <a:lnTo>
                    <a:pt x="400" y="623"/>
                  </a:lnTo>
                  <a:lnTo>
                    <a:pt x="368" y="632"/>
                  </a:lnTo>
                  <a:lnTo>
                    <a:pt x="332" y="635"/>
                  </a:lnTo>
                  <a:lnTo>
                    <a:pt x="295" y="635"/>
                  </a:lnTo>
                  <a:lnTo>
                    <a:pt x="59" y="575"/>
                  </a:lnTo>
                  <a:lnTo>
                    <a:pt x="36" y="541"/>
                  </a:lnTo>
                  <a:lnTo>
                    <a:pt x="20" y="505"/>
                  </a:lnTo>
                  <a:lnTo>
                    <a:pt x="9" y="472"/>
                  </a:lnTo>
                  <a:lnTo>
                    <a:pt x="4" y="436"/>
                  </a:lnTo>
                  <a:lnTo>
                    <a:pt x="0" y="400"/>
                  </a:lnTo>
                  <a:lnTo>
                    <a:pt x="2" y="363"/>
                  </a:lnTo>
                  <a:lnTo>
                    <a:pt x="4" y="324"/>
                  </a:lnTo>
                  <a:lnTo>
                    <a:pt x="5" y="283"/>
                  </a:lnTo>
                  <a:lnTo>
                    <a:pt x="21" y="235"/>
                  </a:lnTo>
                  <a:lnTo>
                    <a:pt x="37" y="190"/>
                  </a:lnTo>
                  <a:lnTo>
                    <a:pt x="57" y="151"/>
                  </a:lnTo>
                  <a:lnTo>
                    <a:pt x="78" y="114"/>
                  </a:lnTo>
                  <a:lnTo>
                    <a:pt x="105" y="80"/>
                  </a:lnTo>
                  <a:lnTo>
                    <a:pt x="137" y="50"/>
                  </a:lnTo>
                  <a:lnTo>
                    <a:pt x="174" y="23"/>
                  </a:lnTo>
                  <a:lnTo>
                    <a:pt x="220" y="0"/>
                  </a:lnTo>
                  <a:close/>
                </a:path>
              </a:pathLst>
            </a:custGeom>
            <a:solidFill>
              <a:srgbClr val="140F0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2" name="Google Shape;422;p30"/>
            <p:cNvSpPr/>
            <p:nvPr/>
          </p:nvSpPr>
          <p:spPr>
            <a:xfrm>
              <a:off x="2689225" y="3094037"/>
              <a:ext cx="346075" cy="584200"/>
            </a:xfrm>
            <a:custGeom>
              <a:rect b="b" l="l" r="r" t="t"/>
              <a:pathLst>
                <a:path extrusionOk="0" h="368" w="218">
                  <a:moveTo>
                    <a:pt x="103" y="46"/>
                  </a:moveTo>
                  <a:lnTo>
                    <a:pt x="122" y="57"/>
                  </a:lnTo>
                  <a:lnTo>
                    <a:pt x="137" y="71"/>
                  </a:lnTo>
                  <a:lnTo>
                    <a:pt x="146" y="85"/>
                  </a:lnTo>
                  <a:lnTo>
                    <a:pt x="153" y="101"/>
                  </a:lnTo>
                  <a:lnTo>
                    <a:pt x="154" y="119"/>
                  </a:lnTo>
                  <a:lnTo>
                    <a:pt x="156" y="137"/>
                  </a:lnTo>
                  <a:lnTo>
                    <a:pt x="156" y="158"/>
                  </a:lnTo>
                  <a:lnTo>
                    <a:pt x="154" y="180"/>
                  </a:lnTo>
                  <a:lnTo>
                    <a:pt x="142" y="210"/>
                  </a:lnTo>
                  <a:lnTo>
                    <a:pt x="131" y="237"/>
                  </a:lnTo>
                  <a:lnTo>
                    <a:pt x="122" y="258"/>
                  </a:lnTo>
                  <a:lnTo>
                    <a:pt x="112" y="274"/>
                  </a:lnTo>
                  <a:lnTo>
                    <a:pt x="99" y="287"/>
                  </a:lnTo>
                  <a:lnTo>
                    <a:pt x="82" y="295"/>
                  </a:lnTo>
                  <a:lnTo>
                    <a:pt x="57" y="297"/>
                  </a:lnTo>
                  <a:lnTo>
                    <a:pt x="25" y="294"/>
                  </a:lnTo>
                  <a:lnTo>
                    <a:pt x="3" y="269"/>
                  </a:lnTo>
                  <a:lnTo>
                    <a:pt x="0" y="308"/>
                  </a:lnTo>
                  <a:lnTo>
                    <a:pt x="14" y="335"/>
                  </a:lnTo>
                  <a:lnTo>
                    <a:pt x="50" y="368"/>
                  </a:lnTo>
                  <a:lnTo>
                    <a:pt x="82" y="365"/>
                  </a:lnTo>
                  <a:lnTo>
                    <a:pt x="106" y="358"/>
                  </a:lnTo>
                  <a:lnTo>
                    <a:pt x="128" y="347"/>
                  </a:lnTo>
                  <a:lnTo>
                    <a:pt x="144" y="333"/>
                  </a:lnTo>
                  <a:lnTo>
                    <a:pt x="160" y="315"/>
                  </a:lnTo>
                  <a:lnTo>
                    <a:pt x="172" y="294"/>
                  </a:lnTo>
                  <a:lnTo>
                    <a:pt x="186" y="267"/>
                  </a:lnTo>
                  <a:lnTo>
                    <a:pt x="201" y="237"/>
                  </a:lnTo>
                  <a:lnTo>
                    <a:pt x="217" y="157"/>
                  </a:lnTo>
                  <a:lnTo>
                    <a:pt x="218" y="114"/>
                  </a:lnTo>
                  <a:lnTo>
                    <a:pt x="213" y="76"/>
                  </a:lnTo>
                  <a:lnTo>
                    <a:pt x="202" y="44"/>
                  </a:lnTo>
                  <a:lnTo>
                    <a:pt x="185" y="19"/>
                  </a:lnTo>
                  <a:lnTo>
                    <a:pt x="163" y="3"/>
                  </a:lnTo>
                  <a:lnTo>
                    <a:pt x="137" y="0"/>
                  </a:lnTo>
                  <a:lnTo>
                    <a:pt x="106" y="9"/>
                  </a:lnTo>
                  <a:lnTo>
                    <a:pt x="75" y="32"/>
                  </a:lnTo>
                  <a:lnTo>
                    <a:pt x="57" y="50"/>
                  </a:lnTo>
                  <a:lnTo>
                    <a:pt x="103" y="46"/>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3" name="Google Shape;423;p30"/>
            <p:cNvSpPr/>
            <p:nvPr/>
          </p:nvSpPr>
          <p:spPr>
            <a:xfrm>
              <a:off x="2638425" y="3060700"/>
              <a:ext cx="222250" cy="528637"/>
            </a:xfrm>
            <a:custGeom>
              <a:rect b="b" l="l" r="r" t="t"/>
              <a:pathLst>
                <a:path extrusionOk="0" h="333" w="140">
                  <a:moveTo>
                    <a:pt x="140" y="0"/>
                  </a:moveTo>
                  <a:lnTo>
                    <a:pt x="105" y="17"/>
                  </a:lnTo>
                  <a:lnTo>
                    <a:pt x="75" y="39"/>
                  </a:lnTo>
                  <a:lnTo>
                    <a:pt x="51" y="64"/>
                  </a:lnTo>
                  <a:lnTo>
                    <a:pt x="34" y="92"/>
                  </a:lnTo>
                  <a:lnTo>
                    <a:pt x="21" y="122"/>
                  </a:lnTo>
                  <a:lnTo>
                    <a:pt x="11" y="158"/>
                  </a:lnTo>
                  <a:lnTo>
                    <a:pt x="3" y="197"/>
                  </a:lnTo>
                  <a:lnTo>
                    <a:pt x="0" y="238"/>
                  </a:lnTo>
                  <a:lnTo>
                    <a:pt x="5" y="284"/>
                  </a:lnTo>
                  <a:lnTo>
                    <a:pt x="23" y="333"/>
                  </a:lnTo>
                  <a:lnTo>
                    <a:pt x="28" y="293"/>
                  </a:lnTo>
                  <a:lnTo>
                    <a:pt x="23" y="222"/>
                  </a:lnTo>
                  <a:lnTo>
                    <a:pt x="55" y="235"/>
                  </a:lnTo>
                  <a:lnTo>
                    <a:pt x="101" y="233"/>
                  </a:lnTo>
                  <a:lnTo>
                    <a:pt x="115" y="208"/>
                  </a:lnTo>
                  <a:lnTo>
                    <a:pt x="133" y="194"/>
                  </a:lnTo>
                  <a:lnTo>
                    <a:pt x="137" y="160"/>
                  </a:lnTo>
                  <a:lnTo>
                    <a:pt x="115" y="146"/>
                  </a:lnTo>
                  <a:lnTo>
                    <a:pt x="117" y="108"/>
                  </a:lnTo>
                  <a:lnTo>
                    <a:pt x="96" y="83"/>
                  </a:lnTo>
                  <a:lnTo>
                    <a:pt x="78" y="73"/>
                  </a:lnTo>
                  <a:lnTo>
                    <a:pt x="85" y="64"/>
                  </a:lnTo>
                  <a:lnTo>
                    <a:pt x="92" y="53"/>
                  </a:lnTo>
                  <a:lnTo>
                    <a:pt x="99" y="44"/>
                  </a:lnTo>
                  <a:lnTo>
                    <a:pt x="107" y="35"/>
                  </a:lnTo>
                  <a:lnTo>
                    <a:pt x="115" y="28"/>
                  </a:lnTo>
                  <a:lnTo>
                    <a:pt x="123" y="19"/>
                  </a:lnTo>
                  <a:lnTo>
                    <a:pt x="131" y="8"/>
                  </a:lnTo>
                  <a:lnTo>
                    <a:pt x="140" y="0"/>
                  </a:lnTo>
                  <a:close/>
                </a:path>
              </a:pathLst>
            </a:custGeom>
            <a:solidFill>
              <a:srgbClr val="302B2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4" name="Google Shape;424;p30"/>
            <p:cNvSpPr/>
            <p:nvPr/>
          </p:nvSpPr>
          <p:spPr>
            <a:xfrm>
              <a:off x="2184400" y="2801937"/>
              <a:ext cx="722312" cy="979487"/>
            </a:xfrm>
            <a:custGeom>
              <a:rect b="b" l="l" r="r" t="t"/>
              <a:pathLst>
                <a:path extrusionOk="0" h="617" w="455">
                  <a:moveTo>
                    <a:pt x="208" y="0"/>
                  </a:moveTo>
                  <a:lnTo>
                    <a:pt x="455" y="33"/>
                  </a:lnTo>
                  <a:lnTo>
                    <a:pt x="421" y="36"/>
                  </a:lnTo>
                  <a:lnTo>
                    <a:pt x="387" y="47"/>
                  </a:lnTo>
                  <a:lnTo>
                    <a:pt x="353" y="65"/>
                  </a:lnTo>
                  <a:lnTo>
                    <a:pt x="321" y="86"/>
                  </a:lnTo>
                  <a:lnTo>
                    <a:pt x="293" y="114"/>
                  </a:lnTo>
                  <a:lnTo>
                    <a:pt x="266" y="146"/>
                  </a:lnTo>
                  <a:lnTo>
                    <a:pt x="241" y="184"/>
                  </a:lnTo>
                  <a:lnTo>
                    <a:pt x="222" y="225"/>
                  </a:lnTo>
                  <a:lnTo>
                    <a:pt x="208" y="269"/>
                  </a:lnTo>
                  <a:lnTo>
                    <a:pt x="197" y="316"/>
                  </a:lnTo>
                  <a:lnTo>
                    <a:pt x="192" y="364"/>
                  </a:lnTo>
                  <a:lnTo>
                    <a:pt x="194" y="414"/>
                  </a:lnTo>
                  <a:lnTo>
                    <a:pt x="202" y="463"/>
                  </a:lnTo>
                  <a:lnTo>
                    <a:pt x="217" y="515"/>
                  </a:lnTo>
                  <a:lnTo>
                    <a:pt x="240" y="567"/>
                  </a:lnTo>
                  <a:lnTo>
                    <a:pt x="272" y="617"/>
                  </a:lnTo>
                  <a:lnTo>
                    <a:pt x="181" y="601"/>
                  </a:lnTo>
                  <a:lnTo>
                    <a:pt x="87" y="574"/>
                  </a:lnTo>
                  <a:lnTo>
                    <a:pt x="25" y="510"/>
                  </a:lnTo>
                  <a:lnTo>
                    <a:pt x="7" y="444"/>
                  </a:lnTo>
                  <a:lnTo>
                    <a:pt x="0" y="371"/>
                  </a:lnTo>
                  <a:lnTo>
                    <a:pt x="3" y="296"/>
                  </a:lnTo>
                  <a:lnTo>
                    <a:pt x="18" y="219"/>
                  </a:lnTo>
                  <a:lnTo>
                    <a:pt x="46" y="150"/>
                  </a:lnTo>
                  <a:lnTo>
                    <a:pt x="87" y="86"/>
                  </a:lnTo>
                  <a:lnTo>
                    <a:pt x="140" y="36"/>
                  </a:lnTo>
                  <a:lnTo>
                    <a:pt x="208" y="0"/>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5" name="Google Shape;425;p30"/>
            <p:cNvSpPr/>
            <p:nvPr/>
          </p:nvSpPr>
          <p:spPr>
            <a:xfrm>
              <a:off x="6589712" y="2774950"/>
              <a:ext cx="641350" cy="544512"/>
            </a:xfrm>
            <a:custGeom>
              <a:rect b="b" l="l" r="r" t="t"/>
              <a:pathLst>
                <a:path extrusionOk="0" h="343" w="404">
                  <a:moveTo>
                    <a:pt x="0" y="0"/>
                  </a:moveTo>
                  <a:lnTo>
                    <a:pt x="0" y="249"/>
                  </a:lnTo>
                  <a:lnTo>
                    <a:pt x="268" y="245"/>
                  </a:lnTo>
                  <a:lnTo>
                    <a:pt x="295" y="343"/>
                  </a:lnTo>
                  <a:lnTo>
                    <a:pt x="395" y="320"/>
                  </a:lnTo>
                  <a:lnTo>
                    <a:pt x="391" y="235"/>
                  </a:lnTo>
                  <a:lnTo>
                    <a:pt x="404" y="149"/>
                  </a:lnTo>
                  <a:lnTo>
                    <a:pt x="404" y="67"/>
                  </a:lnTo>
                  <a:lnTo>
                    <a:pt x="0" y="0"/>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6" name="Google Shape;426;p30"/>
            <p:cNvSpPr/>
            <p:nvPr/>
          </p:nvSpPr>
          <p:spPr>
            <a:xfrm>
              <a:off x="6589712" y="2200275"/>
              <a:ext cx="779462" cy="525462"/>
            </a:xfrm>
            <a:custGeom>
              <a:rect b="b" l="l" r="r" t="t"/>
              <a:pathLst>
                <a:path extrusionOk="0" h="331" w="491">
                  <a:moveTo>
                    <a:pt x="0" y="283"/>
                  </a:moveTo>
                  <a:lnTo>
                    <a:pt x="0" y="331"/>
                  </a:lnTo>
                  <a:lnTo>
                    <a:pt x="64" y="198"/>
                  </a:lnTo>
                  <a:lnTo>
                    <a:pt x="121" y="203"/>
                  </a:lnTo>
                  <a:lnTo>
                    <a:pt x="139" y="232"/>
                  </a:lnTo>
                  <a:lnTo>
                    <a:pt x="155" y="249"/>
                  </a:lnTo>
                  <a:lnTo>
                    <a:pt x="167" y="262"/>
                  </a:lnTo>
                  <a:lnTo>
                    <a:pt x="181" y="269"/>
                  </a:lnTo>
                  <a:lnTo>
                    <a:pt x="197" y="274"/>
                  </a:lnTo>
                  <a:lnTo>
                    <a:pt x="215" y="280"/>
                  </a:lnTo>
                  <a:lnTo>
                    <a:pt x="240" y="287"/>
                  </a:lnTo>
                  <a:lnTo>
                    <a:pt x="272" y="298"/>
                  </a:lnTo>
                  <a:lnTo>
                    <a:pt x="418" y="189"/>
                  </a:lnTo>
                  <a:lnTo>
                    <a:pt x="491" y="118"/>
                  </a:lnTo>
                  <a:lnTo>
                    <a:pt x="480" y="46"/>
                  </a:lnTo>
                  <a:lnTo>
                    <a:pt x="0" y="0"/>
                  </a:lnTo>
                  <a:lnTo>
                    <a:pt x="0" y="194"/>
                  </a:lnTo>
                  <a:lnTo>
                    <a:pt x="29" y="194"/>
                  </a:lnTo>
                  <a:lnTo>
                    <a:pt x="21" y="232"/>
                  </a:lnTo>
                  <a:lnTo>
                    <a:pt x="0" y="230"/>
                  </a:lnTo>
                  <a:lnTo>
                    <a:pt x="0" y="253"/>
                  </a:lnTo>
                  <a:lnTo>
                    <a:pt x="14" y="257"/>
                  </a:lnTo>
                  <a:lnTo>
                    <a:pt x="0" y="28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7" name="Google Shape;427;p30"/>
            <p:cNvSpPr/>
            <p:nvPr/>
          </p:nvSpPr>
          <p:spPr>
            <a:xfrm>
              <a:off x="6400800" y="2181225"/>
              <a:ext cx="188912" cy="1404937"/>
            </a:xfrm>
            <a:custGeom>
              <a:rect b="b" l="l" r="r" t="t"/>
              <a:pathLst>
                <a:path extrusionOk="0" h="885" w="119">
                  <a:moveTo>
                    <a:pt x="119" y="206"/>
                  </a:moveTo>
                  <a:lnTo>
                    <a:pt x="119" y="12"/>
                  </a:lnTo>
                  <a:lnTo>
                    <a:pt x="0" y="0"/>
                  </a:lnTo>
                  <a:lnTo>
                    <a:pt x="0" y="192"/>
                  </a:lnTo>
                  <a:lnTo>
                    <a:pt x="94" y="203"/>
                  </a:lnTo>
                  <a:lnTo>
                    <a:pt x="45" y="242"/>
                  </a:lnTo>
                  <a:lnTo>
                    <a:pt x="0" y="247"/>
                  </a:lnTo>
                  <a:lnTo>
                    <a:pt x="0" y="285"/>
                  </a:lnTo>
                  <a:lnTo>
                    <a:pt x="41" y="263"/>
                  </a:lnTo>
                  <a:lnTo>
                    <a:pt x="50" y="265"/>
                  </a:lnTo>
                  <a:lnTo>
                    <a:pt x="68" y="265"/>
                  </a:lnTo>
                  <a:lnTo>
                    <a:pt x="84" y="263"/>
                  </a:lnTo>
                  <a:lnTo>
                    <a:pt x="93" y="263"/>
                  </a:lnTo>
                  <a:lnTo>
                    <a:pt x="80" y="343"/>
                  </a:lnTo>
                  <a:lnTo>
                    <a:pt x="57" y="343"/>
                  </a:lnTo>
                  <a:lnTo>
                    <a:pt x="34" y="327"/>
                  </a:lnTo>
                  <a:lnTo>
                    <a:pt x="0" y="327"/>
                  </a:lnTo>
                  <a:lnTo>
                    <a:pt x="0" y="885"/>
                  </a:lnTo>
                  <a:lnTo>
                    <a:pt x="68" y="865"/>
                  </a:lnTo>
                  <a:lnTo>
                    <a:pt x="75" y="623"/>
                  </a:lnTo>
                  <a:lnTo>
                    <a:pt x="119" y="623"/>
                  </a:lnTo>
                  <a:lnTo>
                    <a:pt x="119" y="374"/>
                  </a:lnTo>
                  <a:lnTo>
                    <a:pt x="107" y="370"/>
                  </a:lnTo>
                  <a:lnTo>
                    <a:pt x="119" y="343"/>
                  </a:lnTo>
                  <a:lnTo>
                    <a:pt x="119" y="295"/>
                  </a:lnTo>
                  <a:lnTo>
                    <a:pt x="105" y="324"/>
                  </a:lnTo>
                  <a:lnTo>
                    <a:pt x="112" y="265"/>
                  </a:lnTo>
                  <a:lnTo>
                    <a:pt x="119" y="265"/>
                  </a:lnTo>
                  <a:lnTo>
                    <a:pt x="119" y="242"/>
                  </a:lnTo>
                  <a:lnTo>
                    <a:pt x="105" y="240"/>
                  </a:lnTo>
                  <a:lnTo>
                    <a:pt x="109" y="206"/>
                  </a:lnTo>
                  <a:lnTo>
                    <a:pt x="119" y="206"/>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8" name="Google Shape;428;p30"/>
            <p:cNvSpPr/>
            <p:nvPr/>
          </p:nvSpPr>
          <p:spPr>
            <a:xfrm>
              <a:off x="6296025" y="2171700"/>
              <a:ext cx="104775" cy="314325"/>
            </a:xfrm>
            <a:custGeom>
              <a:rect b="b" l="l" r="r" t="t"/>
              <a:pathLst>
                <a:path extrusionOk="0" h="198" w="66">
                  <a:moveTo>
                    <a:pt x="66" y="198"/>
                  </a:moveTo>
                  <a:lnTo>
                    <a:pt x="66" y="6"/>
                  </a:lnTo>
                  <a:lnTo>
                    <a:pt x="0" y="0"/>
                  </a:lnTo>
                  <a:lnTo>
                    <a:pt x="0" y="191"/>
                  </a:lnTo>
                  <a:lnTo>
                    <a:pt x="66" y="19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29" name="Google Shape;429;p30"/>
            <p:cNvSpPr/>
            <p:nvPr/>
          </p:nvSpPr>
          <p:spPr>
            <a:xfrm>
              <a:off x="6296025" y="2573337"/>
              <a:ext cx="104775" cy="115887"/>
            </a:xfrm>
            <a:custGeom>
              <a:rect b="b" l="l" r="r" t="t"/>
              <a:pathLst>
                <a:path extrusionOk="0" h="73" w="66">
                  <a:moveTo>
                    <a:pt x="66" y="38"/>
                  </a:moveTo>
                  <a:lnTo>
                    <a:pt x="66" y="0"/>
                  </a:lnTo>
                  <a:lnTo>
                    <a:pt x="0" y="7"/>
                  </a:lnTo>
                  <a:lnTo>
                    <a:pt x="0" y="32"/>
                  </a:lnTo>
                  <a:lnTo>
                    <a:pt x="64" y="23"/>
                  </a:lnTo>
                  <a:lnTo>
                    <a:pt x="0" y="54"/>
                  </a:lnTo>
                  <a:lnTo>
                    <a:pt x="0" y="73"/>
                  </a:lnTo>
                  <a:lnTo>
                    <a:pt x="66" y="3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0" name="Google Shape;430;p30"/>
            <p:cNvSpPr/>
            <p:nvPr/>
          </p:nvSpPr>
          <p:spPr>
            <a:xfrm>
              <a:off x="6296025" y="2700337"/>
              <a:ext cx="104775" cy="915987"/>
            </a:xfrm>
            <a:custGeom>
              <a:rect b="b" l="l" r="r" t="t"/>
              <a:pathLst>
                <a:path extrusionOk="0" h="577" w="66">
                  <a:moveTo>
                    <a:pt x="66" y="558"/>
                  </a:moveTo>
                  <a:lnTo>
                    <a:pt x="66" y="0"/>
                  </a:lnTo>
                  <a:lnTo>
                    <a:pt x="41" y="0"/>
                  </a:lnTo>
                  <a:lnTo>
                    <a:pt x="18" y="16"/>
                  </a:lnTo>
                  <a:lnTo>
                    <a:pt x="0" y="9"/>
                  </a:lnTo>
                  <a:lnTo>
                    <a:pt x="0" y="577"/>
                  </a:lnTo>
                  <a:lnTo>
                    <a:pt x="66" y="55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1" name="Google Shape;431;p30"/>
            <p:cNvSpPr/>
            <p:nvPr/>
          </p:nvSpPr>
          <p:spPr>
            <a:xfrm>
              <a:off x="6218237" y="2163762"/>
              <a:ext cx="77787" cy="506412"/>
            </a:xfrm>
            <a:custGeom>
              <a:rect b="b" l="l" r="r" t="t"/>
              <a:pathLst>
                <a:path extrusionOk="0" h="319" w="49">
                  <a:moveTo>
                    <a:pt x="49" y="196"/>
                  </a:moveTo>
                  <a:lnTo>
                    <a:pt x="49" y="5"/>
                  </a:lnTo>
                  <a:lnTo>
                    <a:pt x="0" y="0"/>
                  </a:lnTo>
                  <a:lnTo>
                    <a:pt x="0" y="191"/>
                  </a:lnTo>
                  <a:lnTo>
                    <a:pt x="21" y="196"/>
                  </a:lnTo>
                  <a:lnTo>
                    <a:pt x="0" y="265"/>
                  </a:lnTo>
                  <a:lnTo>
                    <a:pt x="0" y="319"/>
                  </a:lnTo>
                  <a:lnTo>
                    <a:pt x="12" y="294"/>
                  </a:lnTo>
                  <a:lnTo>
                    <a:pt x="49" y="290"/>
                  </a:lnTo>
                  <a:lnTo>
                    <a:pt x="49" y="265"/>
                  </a:lnTo>
                  <a:lnTo>
                    <a:pt x="21" y="267"/>
                  </a:lnTo>
                  <a:lnTo>
                    <a:pt x="49" y="196"/>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2" name="Google Shape;432;p30"/>
            <p:cNvSpPr/>
            <p:nvPr/>
          </p:nvSpPr>
          <p:spPr>
            <a:xfrm>
              <a:off x="6218237" y="2659062"/>
              <a:ext cx="77787" cy="981075"/>
            </a:xfrm>
            <a:custGeom>
              <a:rect b="b" l="l" r="r" t="t"/>
              <a:pathLst>
                <a:path extrusionOk="0" h="618" w="49">
                  <a:moveTo>
                    <a:pt x="49" y="19"/>
                  </a:moveTo>
                  <a:lnTo>
                    <a:pt x="49" y="0"/>
                  </a:lnTo>
                  <a:lnTo>
                    <a:pt x="0" y="25"/>
                  </a:lnTo>
                  <a:lnTo>
                    <a:pt x="0" y="618"/>
                  </a:lnTo>
                  <a:lnTo>
                    <a:pt x="49" y="603"/>
                  </a:lnTo>
                  <a:lnTo>
                    <a:pt x="49" y="35"/>
                  </a:lnTo>
                  <a:lnTo>
                    <a:pt x="32" y="26"/>
                  </a:lnTo>
                  <a:lnTo>
                    <a:pt x="49" y="19"/>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3" name="Google Shape;433;p30"/>
            <p:cNvSpPr/>
            <p:nvPr/>
          </p:nvSpPr>
          <p:spPr>
            <a:xfrm>
              <a:off x="6203950" y="2160587"/>
              <a:ext cx="14287" cy="306387"/>
            </a:xfrm>
            <a:custGeom>
              <a:rect b="b" l="l" r="r" t="t"/>
              <a:pathLst>
                <a:path extrusionOk="0" h="193" w="9">
                  <a:moveTo>
                    <a:pt x="9" y="193"/>
                  </a:moveTo>
                  <a:lnTo>
                    <a:pt x="9" y="2"/>
                  </a:lnTo>
                  <a:lnTo>
                    <a:pt x="0" y="0"/>
                  </a:lnTo>
                  <a:lnTo>
                    <a:pt x="0" y="193"/>
                  </a:lnTo>
                  <a:lnTo>
                    <a:pt x="9" y="19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4" name="Google Shape;434;p30"/>
            <p:cNvSpPr/>
            <p:nvPr/>
          </p:nvSpPr>
          <p:spPr>
            <a:xfrm>
              <a:off x="6203950" y="2584450"/>
              <a:ext cx="14287" cy="111125"/>
            </a:xfrm>
            <a:custGeom>
              <a:rect b="b" l="l" r="r" t="t"/>
              <a:pathLst>
                <a:path extrusionOk="0" h="70" w="9">
                  <a:moveTo>
                    <a:pt x="9" y="54"/>
                  </a:moveTo>
                  <a:lnTo>
                    <a:pt x="9" y="0"/>
                  </a:lnTo>
                  <a:lnTo>
                    <a:pt x="5" y="9"/>
                  </a:lnTo>
                  <a:lnTo>
                    <a:pt x="0" y="9"/>
                  </a:lnTo>
                  <a:lnTo>
                    <a:pt x="0" y="25"/>
                  </a:lnTo>
                  <a:lnTo>
                    <a:pt x="5" y="24"/>
                  </a:lnTo>
                  <a:lnTo>
                    <a:pt x="0" y="32"/>
                  </a:lnTo>
                  <a:lnTo>
                    <a:pt x="0" y="70"/>
                  </a:lnTo>
                  <a:lnTo>
                    <a:pt x="9" y="54"/>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5" name="Google Shape;435;p30"/>
            <p:cNvSpPr/>
            <p:nvPr/>
          </p:nvSpPr>
          <p:spPr>
            <a:xfrm>
              <a:off x="6203950" y="2698750"/>
              <a:ext cx="14287" cy="946150"/>
            </a:xfrm>
            <a:custGeom>
              <a:rect b="b" l="l" r="r" t="t"/>
              <a:pathLst>
                <a:path extrusionOk="0" h="596" w="9">
                  <a:moveTo>
                    <a:pt x="9" y="593"/>
                  </a:moveTo>
                  <a:lnTo>
                    <a:pt x="9" y="0"/>
                  </a:lnTo>
                  <a:lnTo>
                    <a:pt x="0" y="5"/>
                  </a:lnTo>
                  <a:lnTo>
                    <a:pt x="0" y="596"/>
                  </a:lnTo>
                  <a:lnTo>
                    <a:pt x="9" y="59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6" name="Google Shape;436;p30"/>
            <p:cNvSpPr/>
            <p:nvPr/>
          </p:nvSpPr>
          <p:spPr>
            <a:xfrm>
              <a:off x="6186487" y="2160587"/>
              <a:ext cx="17462" cy="393700"/>
            </a:xfrm>
            <a:custGeom>
              <a:rect b="b" l="l" r="r" t="t"/>
              <a:pathLst>
                <a:path extrusionOk="0" h="248" w="11">
                  <a:moveTo>
                    <a:pt x="11" y="193"/>
                  </a:moveTo>
                  <a:lnTo>
                    <a:pt x="11" y="0"/>
                  </a:lnTo>
                  <a:lnTo>
                    <a:pt x="0" y="0"/>
                  </a:lnTo>
                  <a:lnTo>
                    <a:pt x="0" y="248"/>
                  </a:lnTo>
                  <a:lnTo>
                    <a:pt x="5" y="193"/>
                  </a:lnTo>
                  <a:lnTo>
                    <a:pt x="11" y="19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7" name="Google Shape;437;p30"/>
            <p:cNvSpPr/>
            <p:nvPr/>
          </p:nvSpPr>
          <p:spPr>
            <a:xfrm>
              <a:off x="6186487" y="2598737"/>
              <a:ext cx="17462" cy="34925"/>
            </a:xfrm>
            <a:custGeom>
              <a:rect b="b" l="l" r="r" t="t"/>
              <a:pathLst>
                <a:path extrusionOk="0" h="22" w="11">
                  <a:moveTo>
                    <a:pt x="11" y="16"/>
                  </a:moveTo>
                  <a:lnTo>
                    <a:pt x="11" y="0"/>
                  </a:lnTo>
                  <a:lnTo>
                    <a:pt x="0" y="0"/>
                  </a:lnTo>
                  <a:lnTo>
                    <a:pt x="0" y="22"/>
                  </a:lnTo>
                  <a:lnTo>
                    <a:pt x="11" y="16"/>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8" name="Google Shape;438;p30"/>
            <p:cNvSpPr/>
            <p:nvPr/>
          </p:nvSpPr>
          <p:spPr>
            <a:xfrm>
              <a:off x="6186487" y="2635250"/>
              <a:ext cx="17462" cy="1012825"/>
            </a:xfrm>
            <a:custGeom>
              <a:rect b="b" l="l" r="r" t="t"/>
              <a:pathLst>
                <a:path extrusionOk="0" h="638" w="11">
                  <a:moveTo>
                    <a:pt x="11" y="38"/>
                  </a:moveTo>
                  <a:lnTo>
                    <a:pt x="11" y="0"/>
                  </a:lnTo>
                  <a:lnTo>
                    <a:pt x="0" y="22"/>
                  </a:lnTo>
                  <a:lnTo>
                    <a:pt x="0" y="638"/>
                  </a:lnTo>
                  <a:lnTo>
                    <a:pt x="11" y="636"/>
                  </a:lnTo>
                  <a:lnTo>
                    <a:pt x="11" y="45"/>
                  </a:lnTo>
                  <a:lnTo>
                    <a:pt x="5" y="45"/>
                  </a:lnTo>
                  <a:lnTo>
                    <a:pt x="11" y="3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39" name="Google Shape;439;p30"/>
            <p:cNvSpPr/>
            <p:nvPr/>
          </p:nvSpPr>
          <p:spPr>
            <a:xfrm>
              <a:off x="5721350" y="2152650"/>
              <a:ext cx="465137" cy="1597025"/>
            </a:xfrm>
            <a:custGeom>
              <a:rect b="b" l="l" r="r" t="t"/>
              <a:pathLst>
                <a:path extrusionOk="0" h="1006" w="293">
                  <a:moveTo>
                    <a:pt x="293" y="253"/>
                  </a:moveTo>
                  <a:lnTo>
                    <a:pt x="293" y="5"/>
                  </a:lnTo>
                  <a:lnTo>
                    <a:pt x="238" y="0"/>
                  </a:lnTo>
                  <a:lnTo>
                    <a:pt x="0" y="64"/>
                  </a:lnTo>
                  <a:lnTo>
                    <a:pt x="0" y="173"/>
                  </a:lnTo>
                  <a:lnTo>
                    <a:pt x="14" y="182"/>
                  </a:lnTo>
                  <a:lnTo>
                    <a:pt x="30" y="189"/>
                  </a:lnTo>
                  <a:lnTo>
                    <a:pt x="44" y="196"/>
                  </a:lnTo>
                  <a:lnTo>
                    <a:pt x="60" y="201"/>
                  </a:lnTo>
                  <a:lnTo>
                    <a:pt x="75" y="206"/>
                  </a:lnTo>
                  <a:lnTo>
                    <a:pt x="91" y="210"/>
                  </a:lnTo>
                  <a:lnTo>
                    <a:pt x="105" y="214"/>
                  </a:lnTo>
                  <a:lnTo>
                    <a:pt x="119" y="217"/>
                  </a:lnTo>
                  <a:lnTo>
                    <a:pt x="181" y="190"/>
                  </a:lnTo>
                  <a:lnTo>
                    <a:pt x="281" y="190"/>
                  </a:lnTo>
                  <a:lnTo>
                    <a:pt x="268" y="253"/>
                  </a:lnTo>
                  <a:lnTo>
                    <a:pt x="270" y="253"/>
                  </a:lnTo>
                  <a:lnTo>
                    <a:pt x="274" y="281"/>
                  </a:lnTo>
                  <a:lnTo>
                    <a:pt x="263" y="285"/>
                  </a:lnTo>
                  <a:lnTo>
                    <a:pt x="261" y="299"/>
                  </a:lnTo>
                  <a:lnTo>
                    <a:pt x="266" y="297"/>
                  </a:lnTo>
                  <a:lnTo>
                    <a:pt x="256" y="349"/>
                  </a:lnTo>
                  <a:lnTo>
                    <a:pt x="252" y="345"/>
                  </a:lnTo>
                  <a:lnTo>
                    <a:pt x="250" y="358"/>
                  </a:lnTo>
                  <a:lnTo>
                    <a:pt x="0" y="198"/>
                  </a:lnTo>
                  <a:lnTo>
                    <a:pt x="0" y="255"/>
                  </a:lnTo>
                  <a:lnTo>
                    <a:pt x="130" y="326"/>
                  </a:lnTo>
                  <a:lnTo>
                    <a:pt x="71" y="319"/>
                  </a:lnTo>
                  <a:lnTo>
                    <a:pt x="9" y="319"/>
                  </a:lnTo>
                  <a:lnTo>
                    <a:pt x="0" y="306"/>
                  </a:lnTo>
                  <a:lnTo>
                    <a:pt x="0" y="1006"/>
                  </a:lnTo>
                  <a:lnTo>
                    <a:pt x="211" y="969"/>
                  </a:lnTo>
                  <a:lnTo>
                    <a:pt x="293" y="942"/>
                  </a:lnTo>
                  <a:lnTo>
                    <a:pt x="293" y="326"/>
                  </a:lnTo>
                  <a:lnTo>
                    <a:pt x="275" y="358"/>
                  </a:lnTo>
                  <a:lnTo>
                    <a:pt x="286" y="304"/>
                  </a:lnTo>
                  <a:lnTo>
                    <a:pt x="293" y="303"/>
                  </a:lnTo>
                  <a:lnTo>
                    <a:pt x="293" y="281"/>
                  </a:lnTo>
                  <a:lnTo>
                    <a:pt x="290" y="281"/>
                  </a:lnTo>
                  <a:lnTo>
                    <a:pt x="293" y="25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0" name="Google Shape;440;p30"/>
            <p:cNvSpPr/>
            <p:nvPr/>
          </p:nvSpPr>
          <p:spPr>
            <a:xfrm>
              <a:off x="5648325" y="2254250"/>
              <a:ext cx="73025" cy="173037"/>
            </a:xfrm>
            <a:custGeom>
              <a:rect b="b" l="l" r="r" t="t"/>
              <a:pathLst>
                <a:path extrusionOk="0" h="109" w="46">
                  <a:moveTo>
                    <a:pt x="46" y="109"/>
                  </a:moveTo>
                  <a:lnTo>
                    <a:pt x="46" y="0"/>
                  </a:lnTo>
                  <a:lnTo>
                    <a:pt x="0" y="12"/>
                  </a:lnTo>
                  <a:lnTo>
                    <a:pt x="0" y="71"/>
                  </a:lnTo>
                  <a:lnTo>
                    <a:pt x="10" y="82"/>
                  </a:lnTo>
                  <a:lnTo>
                    <a:pt x="23" y="91"/>
                  </a:lnTo>
                  <a:lnTo>
                    <a:pt x="33" y="100"/>
                  </a:lnTo>
                  <a:lnTo>
                    <a:pt x="46" y="109"/>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1" name="Google Shape;441;p30"/>
            <p:cNvSpPr/>
            <p:nvPr/>
          </p:nvSpPr>
          <p:spPr>
            <a:xfrm>
              <a:off x="2032000" y="2417762"/>
              <a:ext cx="3689350" cy="1846262"/>
            </a:xfrm>
            <a:custGeom>
              <a:rect b="b" l="l" r="r" t="t"/>
              <a:pathLst>
                <a:path extrusionOk="0" h="1163" w="2324">
                  <a:moveTo>
                    <a:pt x="2324" y="88"/>
                  </a:moveTo>
                  <a:lnTo>
                    <a:pt x="2324" y="31"/>
                  </a:lnTo>
                  <a:lnTo>
                    <a:pt x="2271" y="0"/>
                  </a:lnTo>
                  <a:lnTo>
                    <a:pt x="2047" y="0"/>
                  </a:lnTo>
                  <a:lnTo>
                    <a:pt x="2024" y="27"/>
                  </a:lnTo>
                  <a:lnTo>
                    <a:pt x="2009" y="70"/>
                  </a:lnTo>
                  <a:lnTo>
                    <a:pt x="1921" y="63"/>
                  </a:lnTo>
                  <a:lnTo>
                    <a:pt x="1786" y="63"/>
                  </a:lnTo>
                  <a:lnTo>
                    <a:pt x="1736" y="93"/>
                  </a:lnTo>
                  <a:lnTo>
                    <a:pt x="1693" y="139"/>
                  </a:lnTo>
                  <a:lnTo>
                    <a:pt x="1409" y="203"/>
                  </a:lnTo>
                  <a:lnTo>
                    <a:pt x="1329" y="218"/>
                  </a:lnTo>
                  <a:lnTo>
                    <a:pt x="1348" y="168"/>
                  </a:lnTo>
                  <a:lnTo>
                    <a:pt x="1299" y="136"/>
                  </a:lnTo>
                  <a:lnTo>
                    <a:pt x="1260" y="155"/>
                  </a:lnTo>
                  <a:lnTo>
                    <a:pt x="1237" y="148"/>
                  </a:lnTo>
                  <a:lnTo>
                    <a:pt x="1197" y="210"/>
                  </a:lnTo>
                  <a:lnTo>
                    <a:pt x="1221" y="244"/>
                  </a:lnTo>
                  <a:lnTo>
                    <a:pt x="1201" y="275"/>
                  </a:lnTo>
                  <a:lnTo>
                    <a:pt x="1180" y="305"/>
                  </a:lnTo>
                  <a:lnTo>
                    <a:pt x="1158" y="332"/>
                  </a:lnTo>
                  <a:lnTo>
                    <a:pt x="1135" y="358"/>
                  </a:lnTo>
                  <a:lnTo>
                    <a:pt x="1112" y="381"/>
                  </a:lnTo>
                  <a:lnTo>
                    <a:pt x="1089" y="405"/>
                  </a:lnTo>
                  <a:lnTo>
                    <a:pt x="1064" y="428"/>
                  </a:lnTo>
                  <a:lnTo>
                    <a:pt x="1038" y="449"/>
                  </a:lnTo>
                  <a:lnTo>
                    <a:pt x="1011" y="469"/>
                  </a:lnTo>
                  <a:lnTo>
                    <a:pt x="984" y="488"/>
                  </a:lnTo>
                  <a:lnTo>
                    <a:pt x="956" y="508"/>
                  </a:lnTo>
                  <a:lnTo>
                    <a:pt x="927" y="526"/>
                  </a:lnTo>
                  <a:lnTo>
                    <a:pt x="899" y="545"/>
                  </a:lnTo>
                  <a:lnTo>
                    <a:pt x="869" y="563"/>
                  </a:lnTo>
                  <a:lnTo>
                    <a:pt x="839" y="581"/>
                  </a:lnTo>
                  <a:lnTo>
                    <a:pt x="807" y="599"/>
                  </a:lnTo>
                  <a:lnTo>
                    <a:pt x="556" y="638"/>
                  </a:lnTo>
                  <a:lnTo>
                    <a:pt x="561" y="695"/>
                  </a:lnTo>
                  <a:lnTo>
                    <a:pt x="515" y="727"/>
                  </a:lnTo>
                  <a:lnTo>
                    <a:pt x="496" y="739"/>
                  </a:lnTo>
                  <a:lnTo>
                    <a:pt x="476" y="750"/>
                  </a:lnTo>
                  <a:lnTo>
                    <a:pt x="458" y="759"/>
                  </a:lnTo>
                  <a:lnTo>
                    <a:pt x="442" y="766"/>
                  </a:lnTo>
                  <a:lnTo>
                    <a:pt x="425" y="771"/>
                  </a:lnTo>
                  <a:lnTo>
                    <a:pt x="409" y="775"/>
                  </a:lnTo>
                  <a:lnTo>
                    <a:pt x="391" y="777"/>
                  </a:lnTo>
                  <a:lnTo>
                    <a:pt x="373" y="777"/>
                  </a:lnTo>
                  <a:lnTo>
                    <a:pt x="355" y="777"/>
                  </a:lnTo>
                  <a:lnTo>
                    <a:pt x="336" y="775"/>
                  </a:lnTo>
                  <a:lnTo>
                    <a:pt x="316" y="771"/>
                  </a:lnTo>
                  <a:lnTo>
                    <a:pt x="295" y="766"/>
                  </a:lnTo>
                  <a:lnTo>
                    <a:pt x="272" y="761"/>
                  </a:lnTo>
                  <a:lnTo>
                    <a:pt x="247" y="755"/>
                  </a:lnTo>
                  <a:lnTo>
                    <a:pt x="220" y="746"/>
                  </a:lnTo>
                  <a:lnTo>
                    <a:pt x="192" y="739"/>
                  </a:lnTo>
                  <a:lnTo>
                    <a:pt x="192" y="579"/>
                  </a:lnTo>
                  <a:lnTo>
                    <a:pt x="128" y="565"/>
                  </a:lnTo>
                  <a:lnTo>
                    <a:pt x="115" y="600"/>
                  </a:lnTo>
                  <a:lnTo>
                    <a:pt x="98" y="638"/>
                  </a:lnTo>
                  <a:lnTo>
                    <a:pt x="78" y="673"/>
                  </a:lnTo>
                  <a:lnTo>
                    <a:pt x="59" y="709"/>
                  </a:lnTo>
                  <a:lnTo>
                    <a:pt x="39" y="743"/>
                  </a:lnTo>
                  <a:lnTo>
                    <a:pt x="21" y="773"/>
                  </a:lnTo>
                  <a:lnTo>
                    <a:pt x="7" y="803"/>
                  </a:lnTo>
                  <a:lnTo>
                    <a:pt x="0" y="828"/>
                  </a:lnTo>
                  <a:lnTo>
                    <a:pt x="0" y="855"/>
                  </a:lnTo>
                  <a:lnTo>
                    <a:pt x="3" y="862"/>
                  </a:lnTo>
                  <a:lnTo>
                    <a:pt x="7" y="869"/>
                  </a:lnTo>
                  <a:lnTo>
                    <a:pt x="14" y="875"/>
                  </a:lnTo>
                  <a:lnTo>
                    <a:pt x="23" y="880"/>
                  </a:lnTo>
                  <a:lnTo>
                    <a:pt x="34" y="884"/>
                  </a:lnTo>
                  <a:lnTo>
                    <a:pt x="48" y="885"/>
                  </a:lnTo>
                  <a:lnTo>
                    <a:pt x="64" y="887"/>
                  </a:lnTo>
                  <a:lnTo>
                    <a:pt x="82" y="887"/>
                  </a:lnTo>
                  <a:lnTo>
                    <a:pt x="252" y="928"/>
                  </a:lnTo>
                  <a:lnTo>
                    <a:pt x="231" y="987"/>
                  </a:lnTo>
                  <a:lnTo>
                    <a:pt x="210" y="1031"/>
                  </a:lnTo>
                  <a:lnTo>
                    <a:pt x="186" y="1038"/>
                  </a:lnTo>
                  <a:lnTo>
                    <a:pt x="186" y="1062"/>
                  </a:lnTo>
                  <a:lnTo>
                    <a:pt x="417" y="1120"/>
                  </a:lnTo>
                  <a:lnTo>
                    <a:pt x="460" y="1120"/>
                  </a:lnTo>
                  <a:lnTo>
                    <a:pt x="764" y="1078"/>
                  </a:lnTo>
                  <a:lnTo>
                    <a:pt x="910" y="1104"/>
                  </a:lnTo>
                  <a:lnTo>
                    <a:pt x="922" y="1129"/>
                  </a:lnTo>
                  <a:lnTo>
                    <a:pt x="922" y="1145"/>
                  </a:lnTo>
                  <a:lnTo>
                    <a:pt x="924" y="1156"/>
                  </a:lnTo>
                  <a:lnTo>
                    <a:pt x="926" y="1161"/>
                  </a:lnTo>
                  <a:lnTo>
                    <a:pt x="929" y="1163"/>
                  </a:lnTo>
                  <a:lnTo>
                    <a:pt x="936" y="1161"/>
                  </a:lnTo>
                  <a:lnTo>
                    <a:pt x="947" y="1160"/>
                  </a:lnTo>
                  <a:lnTo>
                    <a:pt x="961" y="1158"/>
                  </a:lnTo>
                  <a:lnTo>
                    <a:pt x="981" y="1156"/>
                  </a:lnTo>
                  <a:lnTo>
                    <a:pt x="1231" y="1069"/>
                  </a:lnTo>
                  <a:lnTo>
                    <a:pt x="1356" y="1038"/>
                  </a:lnTo>
                  <a:lnTo>
                    <a:pt x="1320" y="802"/>
                  </a:lnTo>
                  <a:lnTo>
                    <a:pt x="1835" y="880"/>
                  </a:lnTo>
                  <a:lnTo>
                    <a:pt x="1901" y="907"/>
                  </a:lnTo>
                  <a:lnTo>
                    <a:pt x="1983" y="900"/>
                  </a:lnTo>
                  <a:lnTo>
                    <a:pt x="2320" y="841"/>
                  </a:lnTo>
                  <a:lnTo>
                    <a:pt x="2324" y="839"/>
                  </a:lnTo>
                  <a:lnTo>
                    <a:pt x="2324" y="139"/>
                  </a:lnTo>
                  <a:lnTo>
                    <a:pt x="2310" y="121"/>
                  </a:lnTo>
                  <a:lnTo>
                    <a:pt x="2194" y="134"/>
                  </a:lnTo>
                  <a:lnTo>
                    <a:pt x="2230" y="86"/>
                  </a:lnTo>
                  <a:lnTo>
                    <a:pt x="2308" y="79"/>
                  </a:lnTo>
                  <a:lnTo>
                    <a:pt x="2324" y="8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2" name="Google Shape;442;p30"/>
            <p:cNvSpPr/>
            <p:nvPr/>
          </p:nvSpPr>
          <p:spPr>
            <a:xfrm>
              <a:off x="3179762" y="2960687"/>
              <a:ext cx="2673350" cy="601662"/>
            </a:xfrm>
            <a:custGeom>
              <a:rect b="b" l="l" r="r" t="t"/>
              <a:pathLst>
                <a:path extrusionOk="0" h="379" w="1684">
                  <a:moveTo>
                    <a:pt x="146" y="214"/>
                  </a:moveTo>
                  <a:lnTo>
                    <a:pt x="0" y="299"/>
                  </a:lnTo>
                  <a:lnTo>
                    <a:pt x="4" y="306"/>
                  </a:lnTo>
                  <a:lnTo>
                    <a:pt x="5" y="312"/>
                  </a:lnTo>
                  <a:lnTo>
                    <a:pt x="7" y="317"/>
                  </a:lnTo>
                  <a:lnTo>
                    <a:pt x="7" y="322"/>
                  </a:lnTo>
                  <a:lnTo>
                    <a:pt x="9" y="328"/>
                  </a:lnTo>
                  <a:lnTo>
                    <a:pt x="12" y="333"/>
                  </a:lnTo>
                  <a:lnTo>
                    <a:pt x="16" y="337"/>
                  </a:lnTo>
                  <a:lnTo>
                    <a:pt x="25" y="342"/>
                  </a:lnTo>
                  <a:lnTo>
                    <a:pt x="36" y="346"/>
                  </a:lnTo>
                  <a:lnTo>
                    <a:pt x="50" y="351"/>
                  </a:lnTo>
                  <a:lnTo>
                    <a:pt x="71" y="355"/>
                  </a:lnTo>
                  <a:lnTo>
                    <a:pt x="96" y="360"/>
                  </a:lnTo>
                  <a:lnTo>
                    <a:pt x="128" y="363"/>
                  </a:lnTo>
                  <a:lnTo>
                    <a:pt x="167" y="369"/>
                  </a:lnTo>
                  <a:lnTo>
                    <a:pt x="215" y="374"/>
                  </a:lnTo>
                  <a:lnTo>
                    <a:pt x="270" y="379"/>
                  </a:lnTo>
                  <a:lnTo>
                    <a:pt x="338" y="353"/>
                  </a:lnTo>
                  <a:lnTo>
                    <a:pt x="645" y="321"/>
                  </a:lnTo>
                  <a:lnTo>
                    <a:pt x="1684" y="100"/>
                  </a:lnTo>
                  <a:lnTo>
                    <a:pt x="1656" y="59"/>
                  </a:lnTo>
                  <a:lnTo>
                    <a:pt x="1521" y="0"/>
                  </a:lnTo>
                  <a:lnTo>
                    <a:pt x="521" y="187"/>
                  </a:lnTo>
                  <a:lnTo>
                    <a:pt x="359" y="230"/>
                  </a:lnTo>
                  <a:lnTo>
                    <a:pt x="291" y="255"/>
                  </a:lnTo>
                  <a:lnTo>
                    <a:pt x="259" y="255"/>
                  </a:lnTo>
                  <a:lnTo>
                    <a:pt x="229" y="257"/>
                  </a:lnTo>
                  <a:lnTo>
                    <a:pt x="206" y="258"/>
                  </a:lnTo>
                  <a:lnTo>
                    <a:pt x="187" y="258"/>
                  </a:lnTo>
                  <a:lnTo>
                    <a:pt x="172" y="255"/>
                  </a:lnTo>
                  <a:lnTo>
                    <a:pt x="165" y="244"/>
                  </a:lnTo>
                  <a:lnTo>
                    <a:pt x="164" y="225"/>
                  </a:lnTo>
                  <a:lnTo>
                    <a:pt x="169" y="196"/>
                  </a:lnTo>
                  <a:lnTo>
                    <a:pt x="146" y="214"/>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3" name="Google Shape;443;p30"/>
            <p:cNvSpPr/>
            <p:nvPr/>
          </p:nvSpPr>
          <p:spPr>
            <a:xfrm>
              <a:off x="2849562" y="3625850"/>
              <a:ext cx="1201737" cy="358775"/>
            </a:xfrm>
            <a:custGeom>
              <a:rect b="b" l="l" r="r" t="t"/>
              <a:pathLst>
                <a:path extrusionOk="0" h="226" w="757">
                  <a:moveTo>
                    <a:pt x="0" y="226"/>
                  </a:moveTo>
                  <a:lnTo>
                    <a:pt x="130" y="153"/>
                  </a:lnTo>
                  <a:lnTo>
                    <a:pt x="158" y="133"/>
                  </a:lnTo>
                  <a:lnTo>
                    <a:pt x="185" y="117"/>
                  </a:lnTo>
                  <a:lnTo>
                    <a:pt x="212" y="103"/>
                  </a:lnTo>
                  <a:lnTo>
                    <a:pt x="238" y="90"/>
                  </a:lnTo>
                  <a:lnTo>
                    <a:pt x="263" y="80"/>
                  </a:lnTo>
                  <a:lnTo>
                    <a:pt x="290" y="69"/>
                  </a:lnTo>
                  <a:lnTo>
                    <a:pt x="316" y="62"/>
                  </a:lnTo>
                  <a:lnTo>
                    <a:pt x="343" y="55"/>
                  </a:lnTo>
                  <a:lnTo>
                    <a:pt x="370" y="48"/>
                  </a:lnTo>
                  <a:lnTo>
                    <a:pt x="396" y="41"/>
                  </a:lnTo>
                  <a:lnTo>
                    <a:pt x="423" y="35"/>
                  </a:lnTo>
                  <a:lnTo>
                    <a:pt x="451" y="30"/>
                  </a:lnTo>
                  <a:lnTo>
                    <a:pt x="480" y="23"/>
                  </a:lnTo>
                  <a:lnTo>
                    <a:pt x="510" y="16"/>
                  </a:lnTo>
                  <a:lnTo>
                    <a:pt x="540" y="9"/>
                  </a:lnTo>
                  <a:lnTo>
                    <a:pt x="572" y="0"/>
                  </a:lnTo>
                  <a:lnTo>
                    <a:pt x="663" y="5"/>
                  </a:lnTo>
                  <a:lnTo>
                    <a:pt x="757" y="3"/>
                  </a:lnTo>
                  <a:lnTo>
                    <a:pt x="595" y="124"/>
                  </a:lnTo>
                  <a:lnTo>
                    <a:pt x="478" y="96"/>
                  </a:lnTo>
                  <a:lnTo>
                    <a:pt x="450" y="112"/>
                  </a:lnTo>
                  <a:lnTo>
                    <a:pt x="478" y="147"/>
                  </a:lnTo>
                  <a:lnTo>
                    <a:pt x="372" y="119"/>
                  </a:lnTo>
                  <a:lnTo>
                    <a:pt x="299" y="153"/>
                  </a:lnTo>
                  <a:lnTo>
                    <a:pt x="242" y="167"/>
                  </a:lnTo>
                  <a:lnTo>
                    <a:pt x="125" y="181"/>
                  </a:lnTo>
                  <a:lnTo>
                    <a:pt x="0" y="226"/>
                  </a:lnTo>
                  <a:close/>
                </a:path>
              </a:pathLst>
            </a:custGeom>
            <a:solidFill>
              <a:srgbClr val="99844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4" name="Google Shape;444;p30"/>
            <p:cNvSpPr/>
            <p:nvPr/>
          </p:nvSpPr>
          <p:spPr>
            <a:xfrm>
              <a:off x="3425825" y="2659062"/>
              <a:ext cx="1820862" cy="739775"/>
            </a:xfrm>
            <a:custGeom>
              <a:rect b="b" l="l" r="r" t="t"/>
              <a:pathLst>
                <a:path extrusionOk="0" h="466" w="1147">
                  <a:moveTo>
                    <a:pt x="339" y="90"/>
                  </a:moveTo>
                  <a:lnTo>
                    <a:pt x="282" y="176"/>
                  </a:lnTo>
                  <a:lnTo>
                    <a:pt x="254" y="201"/>
                  </a:lnTo>
                  <a:lnTo>
                    <a:pt x="229" y="226"/>
                  </a:lnTo>
                  <a:lnTo>
                    <a:pt x="204" y="247"/>
                  </a:lnTo>
                  <a:lnTo>
                    <a:pt x="179" y="269"/>
                  </a:lnTo>
                  <a:lnTo>
                    <a:pt x="152" y="290"/>
                  </a:lnTo>
                  <a:lnTo>
                    <a:pt x="122" y="313"/>
                  </a:lnTo>
                  <a:lnTo>
                    <a:pt x="90" y="336"/>
                  </a:lnTo>
                  <a:lnTo>
                    <a:pt x="53" y="363"/>
                  </a:lnTo>
                  <a:lnTo>
                    <a:pt x="9" y="395"/>
                  </a:lnTo>
                  <a:lnTo>
                    <a:pt x="0" y="418"/>
                  </a:lnTo>
                  <a:lnTo>
                    <a:pt x="0" y="436"/>
                  </a:lnTo>
                  <a:lnTo>
                    <a:pt x="5" y="450"/>
                  </a:lnTo>
                  <a:lnTo>
                    <a:pt x="17" y="459"/>
                  </a:lnTo>
                  <a:lnTo>
                    <a:pt x="35" y="464"/>
                  </a:lnTo>
                  <a:lnTo>
                    <a:pt x="56" y="466"/>
                  </a:lnTo>
                  <a:lnTo>
                    <a:pt x="81" y="464"/>
                  </a:lnTo>
                  <a:lnTo>
                    <a:pt x="108" y="461"/>
                  </a:lnTo>
                  <a:lnTo>
                    <a:pt x="135" y="456"/>
                  </a:lnTo>
                  <a:lnTo>
                    <a:pt x="163" y="450"/>
                  </a:lnTo>
                  <a:lnTo>
                    <a:pt x="190" y="443"/>
                  </a:lnTo>
                  <a:lnTo>
                    <a:pt x="216" y="434"/>
                  </a:lnTo>
                  <a:lnTo>
                    <a:pt x="239" y="427"/>
                  </a:lnTo>
                  <a:lnTo>
                    <a:pt x="259" y="422"/>
                  </a:lnTo>
                  <a:lnTo>
                    <a:pt x="273" y="416"/>
                  </a:lnTo>
                  <a:lnTo>
                    <a:pt x="282" y="413"/>
                  </a:lnTo>
                  <a:lnTo>
                    <a:pt x="335" y="399"/>
                  </a:lnTo>
                  <a:lnTo>
                    <a:pt x="389" y="386"/>
                  </a:lnTo>
                  <a:lnTo>
                    <a:pt x="442" y="374"/>
                  </a:lnTo>
                  <a:lnTo>
                    <a:pt x="497" y="361"/>
                  </a:lnTo>
                  <a:lnTo>
                    <a:pt x="550" y="350"/>
                  </a:lnTo>
                  <a:lnTo>
                    <a:pt x="604" y="338"/>
                  </a:lnTo>
                  <a:lnTo>
                    <a:pt x="659" y="327"/>
                  </a:lnTo>
                  <a:lnTo>
                    <a:pt x="712" y="317"/>
                  </a:lnTo>
                  <a:lnTo>
                    <a:pt x="767" y="308"/>
                  </a:lnTo>
                  <a:lnTo>
                    <a:pt x="820" y="297"/>
                  </a:lnTo>
                  <a:lnTo>
                    <a:pt x="876" y="288"/>
                  </a:lnTo>
                  <a:lnTo>
                    <a:pt x="931" y="277"/>
                  </a:lnTo>
                  <a:lnTo>
                    <a:pt x="984" y="269"/>
                  </a:lnTo>
                  <a:lnTo>
                    <a:pt x="1039" y="258"/>
                  </a:lnTo>
                  <a:lnTo>
                    <a:pt x="1092" y="249"/>
                  </a:lnTo>
                  <a:lnTo>
                    <a:pt x="1147" y="238"/>
                  </a:lnTo>
                  <a:lnTo>
                    <a:pt x="1059" y="0"/>
                  </a:lnTo>
                  <a:lnTo>
                    <a:pt x="1030" y="57"/>
                  </a:lnTo>
                  <a:lnTo>
                    <a:pt x="1002" y="67"/>
                  </a:lnTo>
                  <a:lnTo>
                    <a:pt x="972" y="78"/>
                  </a:lnTo>
                  <a:lnTo>
                    <a:pt x="938" y="87"/>
                  </a:lnTo>
                  <a:lnTo>
                    <a:pt x="902" y="94"/>
                  </a:lnTo>
                  <a:lnTo>
                    <a:pt x="865" y="101"/>
                  </a:lnTo>
                  <a:lnTo>
                    <a:pt x="828" y="106"/>
                  </a:lnTo>
                  <a:lnTo>
                    <a:pt x="789" y="112"/>
                  </a:lnTo>
                  <a:lnTo>
                    <a:pt x="748" y="115"/>
                  </a:lnTo>
                  <a:lnTo>
                    <a:pt x="707" y="119"/>
                  </a:lnTo>
                  <a:lnTo>
                    <a:pt x="668" y="121"/>
                  </a:lnTo>
                  <a:lnTo>
                    <a:pt x="627" y="123"/>
                  </a:lnTo>
                  <a:lnTo>
                    <a:pt x="588" y="123"/>
                  </a:lnTo>
                  <a:lnTo>
                    <a:pt x="549" y="123"/>
                  </a:lnTo>
                  <a:lnTo>
                    <a:pt x="511" y="123"/>
                  </a:lnTo>
                  <a:lnTo>
                    <a:pt x="474" y="119"/>
                  </a:lnTo>
                  <a:lnTo>
                    <a:pt x="440" y="117"/>
                  </a:lnTo>
                  <a:lnTo>
                    <a:pt x="391" y="101"/>
                  </a:lnTo>
                  <a:lnTo>
                    <a:pt x="339" y="90"/>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5" name="Google Shape;445;p30"/>
            <p:cNvSpPr/>
            <p:nvPr/>
          </p:nvSpPr>
          <p:spPr>
            <a:xfrm>
              <a:off x="1763712" y="3325812"/>
              <a:ext cx="857250" cy="579437"/>
            </a:xfrm>
            <a:custGeom>
              <a:rect b="b" l="l" r="r" t="t"/>
              <a:pathLst>
                <a:path extrusionOk="0" h="365" w="540">
                  <a:moveTo>
                    <a:pt x="336" y="0"/>
                  </a:moveTo>
                  <a:lnTo>
                    <a:pt x="34" y="262"/>
                  </a:lnTo>
                  <a:lnTo>
                    <a:pt x="0" y="319"/>
                  </a:lnTo>
                  <a:lnTo>
                    <a:pt x="21" y="365"/>
                  </a:lnTo>
                  <a:lnTo>
                    <a:pt x="84" y="351"/>
                  </a:lnTo>
                  <a:lnTo>
                    <a:pt x="219" y="324"/>
                  </a:lnTo>
                  <a:lnTo>
                    <a:pt x="291" y="319"/>
                  </a:lnTo>
                  <a:lnTo>
                    <a:pt x="315" y="328"/>
                  </a:lnTo>
                  <a:lnTo>
                    <a:pt x="334" y="335"/>
                  </a:lnTo>
                  <a:lnTo>
                    <a:pt x="352" y="342"/>
                  </a:lnTo>
                  <a:lnTo>
                    <a:pt x="368" y="347"/>
                  </a:lnTo>
                  <a:lnTo>
                    <a:pt x="382" y="351"/>
                  </a:lnTo>
                  <a:lnTo>
                    <a:pt x="393" y="352"/>
                  </a:lnTo>
                  <a:lnTo>
                    <a:pt x="402" y="352"/>
                  </a:lnTo>
                  <a:lnTo>
                    <a:pt x="409" y="349"/>
                  </a:lnTo>
                  <a:lnTo>
                    <a:pt x="418" y="338"/>
                  </a:lnTo>
                  <a:lnTo>
                    <a:pt x="425" y="326"/>
                  </a:lnTo>
                  <a:lnTo>
                    <a:pt x="434" y="310"/>
                  </a:lnTo>
                  <a:lnTo>
                    <a:pt x="443" y="294"/>
                  </a:lnTo>
                  <a:lnTo>
                    <a:pt x="457" y="274"/>
                  </a:lnTo>
                  <a:lnTo>
                    <a:pt x="476" y="255"/>
                  </a:lnTo>
                  <a:lnTo>
                    <a:pt x="505" y="231"/>
                  </a:lnTo>
                  <a:lnTo>
                    <a:pt x="540" y="208"/>
                  </a:lnTo>
                  <a:lnTo>
                    <a:pt x="370" y="171"/>
                  </a:lnTo>
                  <a:lnTo>
                    <a:pt x="364" y="123"/>
                  </a:lnTo>
                  <a:lnTo>
                    <a:pt x="364" y="12"/>
                  </a:lnTo>
                  <a:lnTo>
                    <a:pt x="336" y="0"/>
                  </a:lnTo>
                  <a:close/>
                </a:path>
              </a:pathLst>
            </a:custGeom>
            <a:solidFill>
              <a:srgbClr val="8E21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6" name="Google Shape;446;p30"/>
            <p:cNvSpPr/>
            <p:nvPr/>
          </p:nvSpPr>
          <p:spPr>
            <a:xfrm>
              <a:off x="1770062" y="3294062"/>
              <a:ext cx="555625" cy="596900"/>
            </a:xfrm>
            <a:custGeom>
              <a:rect b="b" l="l" r="r" t="t"/>
              <a:pathLst>
                <a:path extrusionOk="0" h="376" w="350">
                  <a:moveTo>
                    <a:pt x="298" y="0"/>
                  </a:moveTo>
                  <a:lnTo>
                    <a:pt x="350" y="25"/>
                  </a:lnTo>
                  <a:lnTo>
                    <a:pt x="197" y="152"/>
                  </a:lnTo>
                  <a:lnTo>
                    <a:pt x="96" y="242"/>
                  </a:lnTo>
                  <a:lnTo>
                    <a:pt x="35" y="310"/>
                  </a:lnTo>
                  <a:lnTo>
                    <a:pt x="33" y="330"/>
                  </a:lnTo>
                  <a:lnTo>
                    <a:pt x="33" y="346"/>
                  </a:lnTo>
                  <a:lnTo>
                    <a:pt x="35" y="360"/>
                  </a:lnTo>
                  <a:lnTo>
                    <a:pt x="41" y="376"/>
                  </a:lnTo>
                  <a:lnTo>
                    <a:pt x="12" y="355"/>
                  </a:lnTo>
                  <a:lnTo>
                    <a:pt x="0" y="337"/>
                  </a:lnTo>
                  <a:lnTo>
                    <a:pt x="1" y="314"/>
                  </a:lnTo>
                  <a:lnTo>
                    <a:pt x="17" y="282"/>
                  </a:lnTo>
                  <a:lnTo>
                    <a:pt x="298" y="0"/>
                  </a:lnTo>
                  <a:close/>
                </a:path>
              </a:pathLst>
            </a:custGeom>
            <a:solidFill>
              <a:srgbClr val="FF2D4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7" name="Google Shape;447;p30"/>
            <p:cNvSpPr/>
            <p:nvPr/>
          </p:nvSpPr>
          <p:spPr>
            <a:xfrm>
              <a:off x="2144712" y="3721100"/>
              <a:ext cx="323850" cy="169862"/>
            </a:xfrm>
            <a:custGeom>
              <a:rect b="b" l="l" r="r" t="t"/>
              <a:pathLst>
                <a:path extrusionOk="0" h="107" w="204">
                  <a:moveTo>
                    <a:pt x="23" y="0"/>
                  </a:moveTo>
                  <a:lnTo>
                    <a:pt x="204" y="41"/>
                  </a:lnTo>
                  <a:lnTo>
                    <a:pt x="195" y="59"/>
                  </a:lnTo>
                  <a:lnTo>
                    <a:pt x="188" y="73"/>
                  </a:lnTo>
                  <a:lnTo>
                    <a:pt x="181" y="89"/>
                  </a:lnTo>
                  <a:lnTo>
                    <a:pt x="174" y="107"/>
                  </a:lnTo>
                  <a:lnTo>
                    <a:pt x="2" y="71"/>
                  </a:lnTo>
                  <a:lnTo>
                    <a:pt x="0" y="54"/>
                  </a:lnTo>
                  <a:lnTo>
                    <a:pt x="5" y="36"/>
                  </a:lnTo>
                  <a:lnTo>
                    <a:pt x="12" y="18"/>
                  </a:lnTo>
                  <a:lnTo>
                    <a:pt x="23" y="0"/>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8" name="Google Shape;448;p30"/>
            <p:cNvSpPr/>
            <p:nvPr/>
          </p:nvSpPr>
          <p:spPr>
            <a:xfrm>
              <a:off x="5145087" y="2533650"/>
              <a:ext cx="466725" cy="492125"/>
            </a:xfrm>
            <a:custGeom>
              <a:rect b="b" l="l" r="r" t="t"/>
              <a:pathLst>
                <a:path extrusionOk="0" h="310" w="294">
                  <a:moveTo>
                    <a:pt x="0" y="75"/>
                  </a:moveTo>
                  <a:lnTo>
                    <a:pt x="41" y="185"/>
                  </a:lnTo>
                  <a:lnTo>
                    <a:pt x="66" y="187"/>
                  </a:lnTo>
                  <a:lnTo>
                    <a:pt x="88" y="193"/>
                  </a:lnTo>
                  <a:lnTo>
                    <a:pt x="102" y="202"/>
                  </a:lnTo>
                  <a:lnTo>
                    <a:pt x="112" y="212"/>
                  </a:lnTo>
                  <a:lnTo>
                    <a:pt x="116" y="226"/>
                  </a:lnTo>
                  <a:lnTo>
                    <a:pt x="116" y="244"/>
                  </a:lnTo>
                  <a:lnTo>
                    <a:pt x="109" y="266"/>
                  </a:lnTo>
                  <a:lnTo>
                    <a:pt x="98" y="289"/>
                  </a:lnTo>
                  <a:lnTo>
                    <a:pt x="98" y="310"/>
                  </a:lnTo>
                  <a:lnTo>
                    <a:pt x="294" y="285"/>
                  </a:lnTo>
                  <a:lnTo>
                    <a:pt x="256" y="235"/>
                  </a:lnTo>
                  <a:lnTo>
                    <a:pt x="196" y="22"/>
                  </a:lnTo>
                  <a:lnTo>
                    <a:pt x="171" y="4"/>
                  </a:lnTo>
                  <a:lnTo>
                    <a:pt x="114" y="0"/>
                  </a:lnTo>
                  <a:lnTo>
                    <a:pt x="64" y="4"/>
                  </a:lnTo>
                  <a:lnTo>
                    <a:pt x="61" y="23"/>
                  </a:lnTo>
                  <a:lnTo>
                    <a:pt x="57" y="38"/>
                  </a:lnTo>
                  <a:lnTo>
                    <a:pt x="52" y="45"/>
                  </a:lnTo>
                  <a:lnTo>
                    <a:pt x="47" y="50"/>
                  </a:lnTo>
                  <a:lnTo>
                    <a:pt x="38" y="54"/>
                  </a:lnTo>
                  <a:lnTo>
                    <a:pt x="29" y="57"/>
                  </a:lnTo>
                  <a:lnTo>
                    <a:pt x="16" y="64"/>
                  </a:lnTo>
                  <a:lnTo>
                    <a:pt x="0" y="75"/>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49" name="Google Shape;449;p30"/>
            <p:cNvSpPr/>
            <p:nvPr/>
          </p:nvSpPr>
          <p:spPr>
            <a:xfrm>
              <a:off x="5081587" y="3395662"/>
              <a:ext cx="606425" cy="350837"/>
            </a:xfrm>
            <a:custGeom>
              <a:rect b="b" l="l" r="r" t="t"/>
              <a:pathLst>
                <a:path extrusionOk="0" h="221" w="382">
                  <a:moveTo>
                    <a:pt x="19" y="54"/>
                  </a:moveTo>
                  <a:lnTo>
                    <a:pt x="32" y="52"/>
                  </a:lnTo>
                  <a:lnTo>
                    <a:pt x="48" y="48"/>
                  </a:lnTo>
                  <a:lnTo>
                    <a:pt x="65" y="47"/>
                  </a:lnTo>
                  <a:lnTo>
                    <a:pt x="85" y="43"/>
                  </a:lnTo>
                  <a:lnTo>
                    <a:pt x="104" y="40"/>
                  </a:lnTo>
                  <a:lnTo>
                    <a:pt x="128" y="36"/>
                  </a:lnTo>
                  <a:lnTo>
                    <a:pt x="149" y="32"/>
                  </a:lnTo>
                  <a:lnTo>
                    <a:pt x="172" y="29"/>
                  </a:lnTo>
                  <a:lnTo>
                    <a:pt x="195" y="25"/>
                  </a:lnTo>
                  <a:lnTo>
                    <a:pt x="220" y="20"/>
                  </a:lnTo>
                  <a:lnTo>
                    <a:pt x="241" y="18"/>
                  </a:lnTo>
                  <a:lnTo>
                    <a:pt x="264" y="15"/>
                  </a:lnTo>
                  <a:lnTo>
                    <a:pt x="286" y="11"/>
                  </a:lnTo>
                  <a:lnTo>
                    <a:pt x="305" y="8"/>
                  </a:lnTo>
                  <a:lnTo>
                    <a:pt x="325" y="6"/>
                  </a:lnTo>
                  <a:lnTo>
                    <a:pt x="341" y="4"/>
                  </a:lnTo>
                  <a:lnTo>
                    <a:pt x="382" y="0"/>
                  </a:lnTo>
                  <a:lnTo>
                    <a:pt x="382" y="56"/>
                  </a:lnTo>
                  <a:lnTo>
                    <a:pt x="382" y="138"/>
                  </a:lnTo>
                  <a:lnTo>
                    <a:pt x="359" y="146"/>
                  </a:lnTo>
                  <a:lnTo>
                    <a:pt x="337" y="154"/>
                  </a:lnTo>
                  <a:lnTo>
                    <a:pt x="314" y="161"/>
                  </a:lnTo>
                  <a:lnTo>
                    <a:pt x="293" y="166"/>
                  </a:lnTo>
                  <a:lnTo>
                    <a:pt x="271" y="171"/>
                  </a:lnTo>
                  <a:lnTo>
                    <a:pt x="248" y="175"/>
                  </a:lnTo>
                  <a:lnTo>
                    <a:pt x="227" y="180"/>
                  </a:lnTo>
                  <a:lnTo>
                    <a:pt x="204" y="184"/>
                  </a:lnTo>
                  <a:lnTo>
                    <a:pt x="181" y="187"/>
                  </a:lnTo>
                  <a:lnTo>
                    <a:pt x="158" y="191"/>
                  </a:lnTo>
                  <a:lnTo>
                    <a:pt x="135" y="195"/>
                  </a:lnTo>
                  <a:lnTo>
                    <a:pt x="110" y="200"/>
                  </a:lnTo>
                  <a:lnTo>
                    <a:pt x="85" y="203"/>
                  </a:lnTo>
                  <a:lnTo>
                    <a:pt x="58" y="209"/>
                  </a:lnTo>
                  <a:lnTo>
                    <a:pt x="32" y="214"/>
                  </a:lnTo>
                  <a:lnTo>
                    <a:pt x="3" y="221"/>
                  </a:lnTo>
                  <a:lnTo>
                    <a:pt x="0" y="191"/>
                  </a:lnTo>
                  <a:lnTo>
                    <a:pt x="40" y="200"/>
                  </a:lnTo>
                  <a:lnTo>
                    <a:pt x="62" y="182"/>
                  </a:lnTo>
                  <a:lnTo>
                    <a:pt x="78" y="162"/>
                  </a:lnTo>
                  <a:lnTo>
                    <a:pt x="87" y="143"/>
                  </a:lnTo>
                  <a:lnTo>
                    <a:pt x="88" y="123"/>
                  </a:lnTo>
                  <a:lnTo>
                    <a:pt x="83" y="105"/>
                  </a:lnTo>
                  <a:lnTo>
                    <a:pt x="69" y="86"/>
                  </a:lnTo>
                  <a:lnTo>
                    <a:pt x="48" y="70"/>
                  </a:lnTo>
                  <a:lnTo>
                    <a:pt x="19" y="54"/>
                  </a:lnTo>
                  <a:close/>
                </a:path>
              </a:pathLst>
            </a:custGeom>
            <a:solidFill>
              <a:srgbClr val="D382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0" name="Google Shape;450;p30"/>
            <p:cNvSpPr/>
            <p:nvPr/>
          </p:nvSpPr>
          <p:spPr>
            <a:xfrm>
              <a:off x="5067300" y="3549650"/>
              <a:ext cx="1350962" cy="301625"/>
            </a:xfrm>
            <a:custGeom>
              <a:rect b="b" l="l" r="r" t="t"/>
              <a:pathLst>
                <a:path extrusionOk="0" h="190" w="851">
                  <a:moveTo>
                    <a:pt x="21" y="131"/>
                  </a:moveTo>
                  <a:lnTo>
                    <a:pt x="55" y="126"/>
                  </a:lnTo>
                  <a:lnTo>
                    <a:pt x="87" y="121"/>
                  </a:lnTo>
                  <a:lnTo>
                    <a:pt x="121" y="114"/>
                  </a:lnTo>
                  <a:lnTo>
                    <a:pt x="154" y="108"/>
                  </a:lnTo>
                  <a:lnTo>
                    <a:pt x="186" y="101"/>
                  </a:lnTo>
                  <a:lnTo>
                    <a:pt x="220" y="96"/>
                  </a:lnTo>
                  <a:lnTo>
                    <a:pt x="252" y="89"/>
                  </a:lnTo>
                  <a:lnTo>
                    <a:pt x="286" y="81"/>
                  </a:lnTo>
                  <a:lnTo>
                    <a:pt x="320" y="74"/>
                  </a:lnTo>
                  <a:lnTo>
                    <a:pt x="352" y="69"/>
                  </a:lnTo>
                  <a:lnTo>
                    <a:pt x="385" y="62"/>
                  </a:lnTo>
                  <a:lnTo>
                    <a:pt x="417" y="57"/>
                  </a:lnTo>
                  <a:lnTo>
                    <a:pt x="451" y="49"/>
                  </a:lnTo>
                  <a:lnTo>
                    <a:pt x="485" y="44"/>
                  </a:lnTo>
                  <a:lnTo>
                    <a:pt x="517" y="39"/>
                  </a:lnTo>
                  <a:lnTo>
                    <a:pt x="551" y="33"/>
                  </a:lnTo>
                  <a:lnTo>
                    <a:pt x="632" y="21"/>
                  </a:lnTo>
                  <a:lnTo>
                    <a:pt x="851" y="0"/>
                  </a:lnTo>
                  <a:lnTo>
                    <a:pt x="766" y="28"/>
                  </a:lnTo>
                  <a:lnTo>
                    <a:pt x="648" y="65"/>
                  </a:lnTo>
                  <a:lnTo>
                    <a:pt x="607" y="74"/>
                  </a:lnTo>
                  <a:lnTo>
                    <a:pt x="568" y="83"/>
                  </a:lnTo>
                  <a:lnTo>
                    <a:pt x="527" y="90"/>
                  </a:lnTo>
                  <a:lnTo>
                    <a:pt x="487" y="99"/>
                  </a:lnTo>
                  <a:lnTo>
                    <a:pt x="446" y="106"/>
                  </a:lnTo>
                  <a:lnTo>
                    <a:pt x="407" y="115"/>
                  </a:lnTo>
                  <a:lnTo>
                    <a:pt x="366" y="122"/>
                  </a:lnTo>
                  <a:lnTo>
                    <a:pt x="325" y="130"/>
                  </a:lnTo>
                  <a:lnTo>
                    <a:pt x="284" y="138"/>
                  </a:lnTo>
                  <a:lnTo>
                    <a:pt x="243" y="146"/>
                  </a:lnTo>
                  <a:lnTo>
                    <a:pt x="202" y="153"/>
                  </a:lnTo>
                  <a:lnTo>
                    <a:pt x="161" y="160"/>
                  </a:lnTo>
                  <a:lnTo>
                    <a:pt x="122" y="169"/>
                  </a:lnTo>
                  <a:lnTo>
                    <a:pt x="81" y="176"/>
                  </a:lnTo>
                  <a:lnTo>
                    <a:pt x="41" y="183"/>
                  </a:lnTo>
                  <a:lnTo>
                    <a:pt x="0" y="190"/>
                  </a:lnTo>
                  <a:lnTo>
                    <a:pt x="0" y="153"/>
                  </a:lnTo>
                  <a:lnTo>
                    <a:pt x="21" y="131"/>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1" name="Google Shape;451;p30"/>
            <p:cNvSpPr/>
            <p:nvPr/>
          </p:nvSpPr>
          <p:spPr>
            <a:xfrm>
              <a:off x="5648325" y="2182812"/>
              <a:ext cx="319087" cy="179387"/>
            </a:xfrm>
            <a:custGeom>
              <a:rect b="b" l="l" r="r" t="t"/>
              <a:pathLst>
                <a:path extrusionOk="0" h="113" w="201">
                  <a:moveTo>
                    <a:pt x="186" y="0"/>
                  </a:moveTo>
                  <a:lnTo>
                    <a:pt x="186" y="50"/>
                  </a:lnTo>
                  <a:lnTo>
                    <a:pt x="201" y="88"/>
                  </a:lnTo>
                  <a:lnTo>
                    <a:pt x="28" y="84"/>
                  </a:lnTo>
                  <a:lnTo>
                    <a:pt x="28" y="113"/>
                  </a:lnTo>
                  <a:lnTo>
                    <a:pt x="0" y="113"/>
                  </a:lnTo>
                  <a:lnTo>
                    <a:pt x="0" y="66"/>
                  </a:lnTo>
                  <a:lnTo>
                    <a:pt x="21" y="50"/>
                  </a:lnTo>
                  <a:lnTo>
                    <a:pt x="186" y="0"/>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2" name="Google Shape;452;p30"/>
            <p:cNvSpPr/>
            <p:nvPr/>
          </p:nvSpPr>
          <p:spPr>
            <a:xfrm>
              <a:off x="5699125" y="2287587"/>
              <a:ext cx="1082675" cy="153987"/>
            </a:xfrm>
            <a:custGeom>
              <a:rect b="b" l="l" r="r" t="t"/>
              <a:pathLst>
                <a:path extrusionOk="0" h="97" w="682">
                  <a:moveTo>
                    <a:pt x="0" y="0"/>
                  </a:moveTo>
                  <a:lnTo>
                    <a:pt x="0" y="29"/>
                  </a:lnTo>
                  <a:lnTo>
                    <a:pt x="682" y="97"/>
                  </a:lnTo>
                  <a:lnTo>
                    <a:pt x="682" y="68"/>
                  </a:lnTo>
                  <a:lnTo>
                    <a:pt x="0" y="0"/>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3" name="Google Shape;453;p30"/>
            <p:cNvSpPr/>
            <p:nvPr/>
          </p:nvSpPr>
          <p:spPr>
            <a:xfrm>
              <a:off x="5929312" y="2138362"/>
              <a:ext cx="1433512" cy="257175"/>
            </a:xfrm>
            <a:custGeom>
              <a:rect b="b" l="l" r="r" t="t"/>
              <a:pathLst>
                <a:path extrusionOk="0" h="162" w="903">
                  <a:moveTo>
                    <a:pt x="86" y="0"/>
                  </a:moveTo>
                  <a:lnTo>
                    <a:pt x="4" y="28"/>
                  </a:lnTo>
                  <a:lnTo>
                    <a:pt x="0" y="71"/>
                  </a:lnTo>
                  <a:lnTo>
                    <a:pt x="8" y="96"/>
                  </a:lnTo>
                  <a:lnTo>
                    <a:pt x="16" y="112"/>
                  </a:lnTo>
                  <a:lnTo>
                    <a:pt x="533" y="162"/>
                  </a:lnTo>
                  <a:lnTo>
                    <a:pt x="557" y="141"/>
                  </a:lnTo>
                  <a:lnTo>
                    <a:pt x="603" y="132"/>
                  </a:lnTo>
                  <a:lnTo>
                    <a:pt x="683" y="130"/>
                  </a:lnTo>
                  <a:lnTo>
                    <a:pt x="741" y="126"/>
                  </a:lnTo>
                  <a:lnTo>
                    <a:pt x="903" y="73"/>
                  </a:lnTo>
                  <a:lnTo>
                    <a:pt x="86" y="0"/>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4" name="Google Shape;454;p30"/>
            <p:cNvSpPr/>
            <p:nvPr/>
          </p:nvSpPr>
          <p:spPr>
            <a:xfrm>
              <a:off x="6781800" y="2254250"/>
              <a:ext cx="606425" cy="420687"/>
            </a:xfrm>
            <a:custGeom>
              <a:rect b="b" l="l" r="r" t="t"/>
              <a:pathLst>
                <a:path extrusionOk="0" h="265" w="382">
                  <a:moveTo>
                    <a:pt x="0" y="85"/>
                  </a:moveTo>
                  <a:lnTo>
                    <a:pt x="0" y="114"/>
                  </a:lnTo>
                  <a:lnTo>
                    <a:pt x="2" y="157"/>
                  </a:lnTo>
                  <a:lnTo>
                    <a:pt x="11" y="191"/>
                  </a:lnTo>
                  <a:lnTo>
                    <a:pt x="23" y="215"/>
                  </a:lnTo>
                  <a:lnTo>
                    <a:pt x="41" y="235"/>
                  </a:lnTo>
                  <a:lnTo>
                    <a:pt x="64" y="248"/>
                  </a:lnTo>
                  <a:lnTo>
                    <a:pt x="92" y="255"/>
                  </a:lnTo>
                  <a:lnTo>
                    <a:pt x="126" y="262"/>
                  </a:lnTo>
                  <a:lnTo>
                    <a:pt x="167" y="265"/>
                  </a:lnTo>
                  <a:lnTo>
                    <a:pt x="300" y="178"/>
                  </a:lnTo>
                  <a:lnTo>
                    <a:pt x="382" y="78"/>
                  </a:lnTo>
                  <a:lnTo>
                    <a:pt x="355" y="0"/>
                  </a:lnTo>
                  <a:lnTo>
                    <a:pt x="176" y="50"/>
                  </a:lnTo>
                  <a:lnTo>
                    <a:pt x="73" y="59"/>
                  </a:lnTo>
                  <a:lnTo>
                    <a:pt x="0" y="85"/>
                  </a:lnTo>
                  <a:close/>
                </a:path>
              </a:pathLst>
            </a:custGeom>
            <a:solidFill>
              <a:srgbClr val="77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5" name="Google Shape;455;p30"/>
            <p:cNvSpPr/>
            <p:nvPr/>
          </p:nvSpPr>
          <p:spPr>
            <a:xfrm>
              <a:off x="6527800" y="2316162"/>
              <a:ext cx="614362" cy="354012"/>
            </a:xfrm>
            <a:custGeom>
              <a:rect b="b" l="l" r="r" t="t"/>
              <a:pathLst>
                <a:path extrusionOk="0" h="223" w="387">
                  <a:moveTo>
                    <a:pt x="156" y="46"/>
                  </a:moveTo>
                  <a:lnTo>
                    <a:pt x="149" y="87"/>
                  </a:lnTo>
                  <a:lnTo>
                    <a:pt x="156" y="114"/>
                  </a:lnTo>
                  <a:lnTo>
                    <a:pt x="164" y="137"/>
                  </a:lnTo>
                  <a:lnTo>
                    <a:pt x="172" y="159"/>
                  </a:lnTo>
                  <a:lnTo>
                    <a:pt x="185" y="178"/>
                  </a:lnTo>
                  <a:lnTo>
                    <a:pt x="201" y="194"/>
                  </a:lnTo>
                  <a:lnTo>
                    <a:pt x="222" y="207"/>
                  </a:lnTo>
                  <a:lnTo>
                    <a:pt x="247" y="217"/>
                  </a:lnTo>
                  <a:lnTo>
                    <a:pt x="279" y="223"/>
                  </a:lnTo>
                  <a:lnTo>
                    <a:pt x="254" y="205"/>
                  </a:lnTo>
                  <a:lnTo>
                    <a:pt x="235" y="189"/>
                  </a:lnTo>
                  <a:lnTo>
                    <a:pt x="217" y="176"/>
                  </a:lnTo>
                  <a:lnTo>
                    <a:pt x="203" y="162"/>
                  </a:lnTo>
                  <a:lnTo>
                    <a:pt x="192" y="148"/>
                  </a:lnTo>
                  <a:lnTo>
                    <a:pt x="185" y="130"/>
                  </a:lnTo>
                  <a:lnTo>
                    <a:pt x="181" y="109"/>
                  </a:lnTo>
                  <a:lnTo>
                    <a:pt x="180" y="82"/>
                  </a:lnTo>
                  <a:lnTo>
                    <a:pt x="187" y="46"/>
                  </a:lnTo>
                  <a:lnTo>
                    <a:pt x="247" y="32"/>
                  </a:lnTo>
                  <a:lnTo>
                    <a:pt x="387" y="0"/>
                  </a:lnTo>
                  <a:lnTo>
                    <a:pt x="149" y="18"/>
                  </a:lnTo>
                  <a:lnTo>
                    <a:pt x="0" y="32"/>
                  </a:lnTo>
                  <a:lnTo>
                    <a:pt x="156" y="46"/>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6" name="Google Shape;456;p30"/>
            <p:cNvSpPr/>
            <p:nvPr/>
          </p:nvSpPr>
          <p:spPr>
            <a:xfrm>
              <a:off x="6835775" y="2921000"/>
              <a:ext cx="425450" cy="641350"/>
            </a:xfrm>
            <a:custGeom>
              <a:rect b="b" l="l" r="r" t="t"/>
              <a:pathLst>
                <a:path extrusionOk="0" h="404" w="268">
                  <a:moveTo>
                    <a:pt x="137" y="0"/>
                  </a:moveTo>
                  <a:lnTo>
                    <a:pt x="163" y="4"/>
                  </a:lnTo>
                  <a:lnTo>
                    <a:pt x="188" y="16"/>
                  </a:lnTo>
                  <a:lnTo>
                    <a:pt x="211" y="36"/>
                  </a:lnTo>
                  <a:lnTo>
                    <a:pt x="231" y="61"/>
                  </a:lnTo>
                  <a:lnTo>
                    <a:pt x="247" y="91"/>
                  </a:lnTo>
                  <a:lnTo>
                    <a:pt x="259" y="125"/>
                  </a:lnTo>
                  <a:lnTo>
                    <a:pt x="266" y="162"/>
                  </a:lnTo>
                  <a:lnTo>
                    <a:pt x="268" y="203"/>
                  </a:lnTo>
                  <a:lnTo>
                    <a:pt x="264" y="244"/>
                  </a:lnTo>
                  <a:lnTo>
                    <a:pt x="256" y="282"/>
                  </a:lnTo>
                  <a:lnTo>
                    <a:pt x="243" y="315"/>
                  </a:lnTo>
                  <a:lnTo>
                    <a:pt x="227" y="346"/>
                  </a:lnTo>
                  <a:lnTo>
                    <a:pt x="206" y="371"/>
                  </a:lnTo>
                  <a:lnTo>
                    <a:pt x="183" y="388"/>
                  </a:lnTo>
                  <a:lnTo>
                    <a:pt x="158" y="401"/>
                  </a:lnTo>
                  <a:lnTo>
                    <a:pt x="131" y="404"/>
                  </a:lnTo>
                  <a:lnTo>
                    <a:pt x="105" y="399"/>
                  </a:lnTo>
                  <a:lnTo>
                    <a:pt x="80" y="387"/>
                  </a:lnTo>
                  <a:lnTo>
                    <a:pt x="57" y="369"/>
                  </a:lnTo>
                  <a:lnTo>
                    <a:pt x="37" y="342"/>
                  </a:lnTo>
                  <a:lnTo>
                    <a:pt x="21" y="312"/>
                  </a:lnTo>
                  <a:lnTo>
                    <a:pt x="9" y="278"/>
                  </a:lnTo>
                  <a:lnTo>
                    <a:pt x="2" y="241"/>
                  </a:lnTo>
                  <a:lnTo>
                    <a:pt x="0" y="200"/>
                  </a:lnTo>
                  <a:lnTo>
                    <a:pt x="3" y="159"/>
                  </a:lnTo>
                  <a:lnTo>
                    <a:pt x="10" y="121"/>
                  </a:lnTo>
                  <a:lnTo>
                    <a:pt x="25" y="88"/>
                  </a:lnTo>
                  <a:lnTo>
                    <a:pt x="41" y="57"/>
                  </a:lnTo>
                  <a:lnTo>
                    <a:pt x="62" y="32"/>
                  </a:lnTo>
                  <a:lnTo>
                    <a:pt x="85" y="15"/>
                  </a:lnTo>
                  <a:lnTo>
                    <a:pt x="110" y="4"/>
                  </a:lnTo>
                  <a:lnTo>
                    <a:pt x="137" y="0"/>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7" name="Google Shape;457;p30"/>
            <p:cNvSpPr/>
            <p:nvPr/>
          </p:nvSpPr>
          <p:spPr>
            <a:xfrm>
              <a:off x="6421437" y="2695575"/>
              <a:ext cx="922337" cy="1000125"/>
            </a:xfrm>
            <a:custGeom>
              <a:rect b="b" l="l" r="r" t="t"/>
              <a:pathLst>
                <a:path extrusionOk="0" h="630" w="581">
                  <a:moveTo>
                    <a:pt x="200" y="0"/>
                  </a:moveTo>
                  <a:lnTo>
                    <a:pt x="428" y="21"/>
                  </a:lnTo>
                  <a:lnTo>
                    <a:pt x="460" y="39"/>
                  </a:lnTo>
                  <a:lnTo>
                    <a:pt x="486" y="59"/>
                  </a:lnTo>
                  <a:lnTo>
                    <a:pt x="511" y="83"/>
                  </a:lnTo>
                  <a:lnTo>
                    <a:pt x="531" y="108"/>
                  </a:lnTo>
                  <a:lnTo>
                    <a:pt x="549" y="139"/>
                  </a:lnTo>
                  <a:lnTo>
                    <a:pt x="561" y="169"/>
                  </a:lnTo>
                  <a:lnTo>
                    <a:pt x="572" y="203"/>
                  </a:lnTo>
                  <a:lnTo>
                    <a:pt x="579" y="238"/>
                  </a:lnTo>
                  <a:lnTo>
                    <a:pt x="581" y="281"/>
                  </a:lnTo>
                  <a:lnTo>
                    <a:pt x="581" y="320"/>
                  </a:lnTo>
                  <a:lnTo>
                    <a:pt x="579" y="360"/>
                  </a:lnTo>
                  <a:lnTo>
                    <a:pt x="573" y="395"/>
                  </a:lnTo>
                  <a:lnTo>
                    <a:pt x="566" y="429"/>
                  </a:lnTo>
                  <a:lnTo>
                    <a:pt x="557" y="461"/>
                  </a:lnTo>
                  <a:lnTo>
                    <a:pt x="545" y="491"/>
                  </a:lnTo>
                  <a:lnTo>
                    <a:pt x="529" y="518"/>
                  </a:lnTo>
                  <a:lnTo>
                    <a:pt x="511" y="543"/>
                  </a:lnTo>
                  <a:lnTo>
                    <a:pt x="490" y="564"/>
                  </a:lnTo>
                  <a:lnTo>
                    <a:pt x="467" y="584"/>
                  </a:lnTo>
                  <a:lnTo>
                    <a:pt x="442" y="600"/>
                  </a:lnTo>
                  <a:lnTo>
                    <a:pt x="412" y="612"/>
                  </a:lnTo>
                  <a:lnTo>
                    <a:pt x="382" y="621"/>
                  </a:lnTo>
                  <a:lnTo>
                    <a:pt x="346" y="628"/>
                  </a:lnTo>
                  <a:lnTo>
                    <a:pt x="309" y="630"/>
                  </a:lnTo>
                  <a:lnTo>
                    <a:pt x="69" y="582"/>
                  </a:lnTo>
                  <a:lnTo>
                    <a:pt x="46" y="548"/>
                  </a:lnTo>
                  <a:lnTo>
                    <a:pt x="26" y="514"/>
                  </a:lnTo>
                  <a:lnTo>
                    <a:pt x="14" y="481"/>
                  </a:lnTo>
                  <a:lnTo>
                    <a:pt x="7" y="447"/>
                  </a:lnTo>
                  <a:lnTo>
                    <a:pt x="1" y="411"/>
                  </a:lnTo>
                  <a:lnTo>
                    <a:pt x="0" y="374"/>
                  </a:lnTo>
                  <a:lnTo>
                    <a:pt x="0" y="335"/>
                  </a:lnTo>
                  <a:lnTo>
                    <a:pt x="0" y="294"/>
                  </a:lnTo>
                  <a:lnTo>
                    <a:pt x="14" y="246"/>
                  </a:lnTo>
                  <a:lnTo>
                    <a:pt x="28" y="199"/>
                  </a:lnTo>
                  <a:lnTo>
                    <a:pt x="44" y="158"/>
                  </a:lnTo>
                  <a:lnTo>
                    <a:pt x="64" y="119"/>
                  </a:lnTo>
                  <a:lnTo>
                    <a:pt x="88" y="85"/>
                  </a:lnTo>
                  <a:lnTo>
                    <a:pt x="119" y="53"/>
                  </a:lnTo>
                  <a:lnTo>
                    <a:pt x="156" y="25"/>
                  </a:lnTo>
                  <a:lnTo>
                    <a:pt x="200" y="0"/>
                  </a:lnTo>
                  <a:close/>
                </a:path>
              </a:pathLst>
            </a:custGeom>
            <a:solidFill>
              <a:srgbClr val="140F0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8" name="Google Shape;458;p30"/>
            <p:cNvSpPr/>
            <p:nvPr/>
          </p:nvSpPr>
          <p:spPr>
            <a:xfrm>
              <a:off x="6911975" y="2967037"/>
              <a:ext cx="331787" cy="593725"/>
            </a:xfrm>
            <a:custGeom>
              <a:rect b="b" l="l" r="r" t="t"/>
              <a:pathLst>
                <a:path extrusionOk="0" h="374" w="209">
                  <a:moveTo>
                    <a:pt x="90" y="48"/>
                  </a:moveTo>
                  <a:lnTo>
                    <a:pt x="110" y="59"/>
                  </a:lnTo>
                  <a:lnTo>
                    <a:pt x="126" y="71"/>
                  </a:lnTo>
                  <a:lnTo>
                    <a:pt x="135" y="83"/>
                  </a:lnTo>
                  <a:lnTo>
                    <a:pt x="142" y="99"/>
                  </a:lnTo>
                  <a:lnTo>
                    <a:pt x="147" y="117"/>
                  </a:lnTo>
                  <a:lnTo>
                    <a:pt x="149" y="137"/>
                  </a:lnTo>
                  <a:lnTo>
                    <a:pt x="149" y="156"/>
                  </a:lnTo>
                  <a:lnTo>
                    <a:pt x="149" y="180"/>
                  </a:lnTo>
                  <a:lnTo>
                    <a:pt x="138" y="210"/>
                  </a:lnTo>
                  <a:lnTo>
                    <a:pt x="129" y="237"/>
                  </a:lnTo>
                  <a:lnTo>
                    <a:pt x="121" y="258"/>
                  </a:lnTo>
                  <a:lnTo>
                    <a:pt x="112" y="276"/>
                  </a:lnTo>
                  <a:lnTo>
                    <a:pt x="99" y="290"/>
                  </a:lnTo>
                  <a:lnTo>
                    <a:pt x="81" y="299"/>
                  </a:lnTo>
                  <a:lnTo>
                    <a:pt x="57" y="302"/>
                  </a:lnTo>
                  <a:lnTo>
                    <a:pt x="25" y="301"/>
                  </a:lnTo>
                  <a:lnTo>
                    <a:pt x="3" y="278"/>
                  </a:lnTo>
                  <a:lnTo>
                    <a:pt x="0" y="315"/>
                  </a:lnTo>
                  <a:lnTo>
                    <a:pt x="17" y="342"/>
                  </a:lnTo>
                  <a:lnTo>
                    <a:pt x="55" y="374"/>
                  </a:lnTo>
                  <a:lnTo>
                    <a:pt x="85" y="367"/>
                  </a:lnTo>
                  <a:lnTo>
                    <a:pt x="110" y="358"/>
                  </a:lnTo>
                  <a:lnTo>
                    <a:pt x="129" y="347"/>
                  </a:lnTo>
                  <a:lnTo>
                    <a:pt x="147" y="331"/>
                  </a:lnTo>
                  <a:lnTo>
                    <a:pt x="160" y="313"/>
                  </a:lnTo>
                  <a:lnTo>
                    <a:pt x="172" y="290"/>
                  </a:lnTo>
                  <a:lnTo>
                    <a:pt x="185" y="263"/>
                  </a:lnTo>
                  <a:lnTo>
                    <a:pt x="197" y="233"/>
                  </a:lnTo>
                  <a:lnTo>
                    <a:pt x="209" y="153"/>
                  </a:lnTo>
                  <a:lnTo>
                    <a:pt x="209" y="110"/>
                  </a:lnTo>
                  <a:lnTo>
                    <a:pt x="201" y="73"/>
                  </a:lnTo>
                  <a:lnTo>
                    <a:pt x="188" y="41"/>
                  </a:lnTo>
                  <a:lnTo>
                    <a:pt x="170" y="18"/>
                  </a:lnTo>
                  <a:lnTo>
                    <a:pt x="147" y="3"/>
                  </a:lnTo>
                  <a:lnTo>
                    <a:pt x="121" y="0"/>
                  </a:lnTo>
                  <a:lnTo>
                    <a:pt x="92" y="10"/>
                  </a:lnTo>
                  <a:lnTo>
                    <a:pt x="60" y="35"/>
                  </a:lnTo>
                  <a:lnTo>
                    <a:pt x="44" y="55"/>
                  </a:lnTo>
                  <a:lnTo>
                    <a:pt x="90" y="48"/>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59" name="Google Shape;459;p30"/>
            <p:cNvSpPr/>
            <p:nvPr/>
          </p:nvSpPr>
          <p:spPr>
            <a:xfrm>
              <a:off x="7134225" y="3176587"/>
              <a:ext cx="109537" cy="312737"/>
            </a:xfrm>
            <a:custGeom>
              <a:rect b="b" l="l" r="r" t="t"/>
              <a:pathLst>
                <a:path extrusionOk="0" h="197" w="69">
                  <a:moveTo>
                    <a:pt x="20" y="108"/>
                  </a:moveTo>
                  <a:lnTo>
                    <a:pt x="0" y="149"/>
                  </a:lnTo>
                  <a:lnTo>
                    <a:pt x="4" y="170"/>
                  </a:lnTo>
                  <a:lnTo>
                    <a:pt x="2" y="197"/>
                  </a:lnTo>
                  <a:lnTo>
                    <a:pt x="37" y="163"/>
                  </a:lnTo>
                  <a:lnTo>
                    <a:pt x="64" y="113"/>
                  </a:lnTo>
                  <a:lnTo>
                    <a:pt x="69" y="64"/>
                  </a:lnTo>
                  <a:lnTo>
                    <a:pt x="69" y="0"/>
                  </a:lnTo>
                  <a:lnTo>
                    <a:pt x="50" y="14"/>
                  </a:lnTo>
                  <a:lnTo>
                    <a:pt x="53" y="55"/>
                  </a:lnTo>
                  <a:lnTo>
                    <a:pt x="53" y="94"/>
                  </a:lnTo>
                  <a:lnTo>
                    <a:pt x="25" y="149"/>
                  </a:lnTo>
                  <a:lnTo>
                    <a:pt x="20" y="108"/>
                  </a:lnTo>
                  <a:close/>
                </a:path>
              </a:pathLst>
            </a:custGeom>
            <a:solidFill>
              <a:srgbClr val="A0B5A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0" name="Google Shape;460;p30"/>
            <p:cNvSpPr/>
            <p:nvPr/>
          </p:nvSpPr>
          <p:spPr>
            <a:xfrm>
              <a:off x="6854825" y="2938462"/>
              <a:ext cx="209550" cy="533400"/>
            </a:xfrm>
            <a:custGeom>
              <a:rect b="b" l="l" r="r" t="t"/>
              <a:pathLst>
                <a:path extrusionOk="0" h="336" w="132">
                  <a:moveTo>
                    <a:pt x="126" y="0"/>
                  </a:moveTo>
                  <a:lnTo>
                    <a:pt x="93" y="20"/>
                  </a:lnTo>
                  <a:lnTo>
                    <a:pt x="64" y="41"/>
                  </a:lnTo>
                  <a:lnTo>
                    <a:pt x="43" y="68"/>
                  </a:lnTo>
                  <a:lnTo>
                    <a:pt x="27" y="96"/>
                  </a:lnTo>
                  <a:lnTo>
                    <a:pt x="14" y="128"/>
                  </a:lnTo>
                  <a:lnTo>
                    <a:pt x="7" y="164"/>
                  </a:lnTo>
                  <a:lnTo>
                    <a:pt x="2" y="203"/>
                  </a:lnTo>
                  <a:lnTo>
                    <a:pt x="0" y="244"/>
                  </a:lnTo>
                  <a:lnTo>
                    <a:pt x="9" y="290"/>
                  </a:lnTo>
                  <a:lnTo>
                    <a:pt x="27" y="336"/>
                  </a:lnTo>
                  <a:lnTo>
                    <a:pt x="32" y="299"/>
                  </a:lnTo>
                  <a:lnTo>
                    <a:pt x="22" y="230"/>
                  </a:lnTo>
                  <a:lnTo>
                    <a:pt x="55" y="237"/>
                  </a:lnTo>
                  <a:lnTo>
                    <a:pt x="100" y="235"/>
                  </a:lnTo>
                  <a:lnTo>
                    <a:pt x="112" y="208"/>
                  </a:lnTo>
                  <a:lnTo>
                    <a:pt x="132" y="192"/>
                  </a:lnTo>
                  <a:lnTo>
                    <a:pt x="132" y="158"/>
                  </a:lnTo>
                  <a:lnTo>
                    <a:pt x="109" y="146"/>
                  </a:lnTo>
                  <a:lnTo>
                    <a:pt x="110" y="109"/>
                  </a:lnTo>
                  <a:lnTo>
                    <a:pt x="89" y="84"/>
                  </a:lnTo>
                  <a:lnTo>
                    <a:pt x="69" y="77"/>
                  </a:lnTo>
                  <a:lnTo>
                    <a:pt x="77" y="66"/>
                  </a:lnTo>
                  <a:lnTo>
                    <a:pt x="84" y="55"/>
                  </a:lnTo>
                  <a:lnTo>
                    <a:pt x="91" y="46"/>
                  </a:lnTo>
                  <a:lnTo>
                    <a:pt x="96" y="37"/>
                  </a:lnTo>
                  <a:lnTo>
                    <a:pt x="103" y="28"/>
                  </a:lnTo>
                  <a:lnTo>
                    <a:pt x="110" y="20"/>
                  </a:lnTo>
                  <a:lnTo>
                    <a:pt x="117" y="9"/>
                  </a:lnTo>
                  <a:lnTo>
                    <a:pt x="126" y="0"/>
                  </a:lnTo>
                  <a:close/>
                </a:path>
              </a:pathLst>
            </a:custGeom>
            <a:solidFill>
              <a:srgbClr val="302B2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1" name="Google Shape;461;p30"/>
            <p:cNvSpPr/>
            <p:nvPr/>
          </p:nvSpPr>
          <p:spPr>
            <a:xfrm>
              <a:off x="6396037" y="2698750"/>
              <a:ext cx="693737" cy="971550"/>
            </a:xfrm>
            <a:custGeom>
              <a:rect b="b" l="l" r="r" t="t"/>
              <a:pathLst>
                <a:path extrusionOk="0" h="612" w="437">
                  <a:moveTo>
                    <a:pt x="191" y="0"/>
                  </a:moveTo>
                  <a:lnTo>
                    <a:pt x="437" y="17"/>
                  </a:lnTo>
                  <a:lnTo>
                    <a:pt x="403" y="23"/>
                  </a:lnTo>
                  <a:lnTo>
                    <a:pt x="369" y="35"/>
                  </a:lnTo>
                  <a:lnTo>
                    <a:pt x="337" y="55"/>
                  </a:lnTo>
                  <a:lnTo>
                    <a:pt x="307" y="80"/>
                  </a:lnTo>
                  <a:lnTo>
                    <a:pt x="279" y="108"/>
                  </a:lnTo>
                  <a:lnTo>
                    <a:pt x="254" y="144"/>
                  </a:lnTo>
                  <a:lnTo>
                    <a:pt x="232" y="181"/>
                  </a:lnTo>
                  <a:lnTo>
                    <a:pt x="215" y="224"/>
                  </a:lnTo>
                  <a:lnTo>
                    <a:pt x="202" y="268"/>
                  </a:lnTo>
                  <a:lnTo>
                    <a:pt x="195" y="315"/>
                  </a:lnTo>
                  <a:lnTo>
                    <a:pt x="193" y="363"/>
                  </a:lnTo>
                  <a:lnTo>
                    <a:pt x="197" y="413"/>
                  </a:lnTo>
                  <a:lnTo>
                    <a:pt x="207" y="464"/>
                  </a:lnTo>
                  <a:lnTo>
                    <a:pt x="225" y="514"/>
                  </a:lnTo>
                  <a:lnTo>
                    <a:pt x="252" y="564"/>
                  </a:lnTo>
                  <a:lnTo>
                    <a:pt x="286" y="612"/>
                  </a:lnTo>
                  <a:lnTo>
                    <a:pt x="195" y="601"/>
                  </a:lnTo>
                  <a:lnTo>
                    <a:pt x="97" y="580"/>
                  </a:lnTo>
                  <a:lnTo>
                    <a:pt x="33" y="518"/>
                  </a:lnTo>
                  <a:lnTo>
                    <a:pt x="12" y="454"/>
                  </a:lnTo>
                  <a:lnTo>
                    <a:pt x="0" y="382"/>
                  </a:lnTo>
                  <a:lnTo>
                    <a:pt x="0" y="306"/>
                  </a:lnTo>
                  <a:lnTo>
                    <a:pt x="12" y="231"/>
                  </a:lnTo>
                  <a:lnTo>
                    <a:pt x="35" y="158"/>
                  </a:lnTo>
                  <a:lnTo>
                    <a:pt x="72" y="92"/>
                  </a:lnTo>
                  <a:lnTo>
                    <a:pt x="124" y="39"/>
                  </a:lnTo>
                  <a:lnTo>
                    <a:pt x="191" y="0"/>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2" name="Google Shape;462;p30"/>
            <p:cNvSpPr/>
            <p:nvPr/>
          </p:nvSpPr>
          <p:spPr>
            <a:xfrm>
              <a:off x="2370137" y="2927350"/>
              <a:ext cx="4189412" cy="1220787"/>
            </a:xfrm>
            <a:custGeom>
              <a:rect b="b" l="l" r="r" t="t"/>
              <a:pathLst>
                <a:path extrusionOk="0" h="769" w="2639">
                  <a:moveTo>
                    <a:pt x="560" y="287"/>
                  </a:moveTo>
                  <a:lnTo>
                    <a:pt x="327" y="308"/>
                  </a:lnTo>
                  <a:lnTo>
                    <a:pt x="311" y="374"/>
                  </a:lnTo>
                  <a:lnTo>
                    <a:pt x="279" y="390"/>
                  </a:lnTo>
                  <a:lnTo>
                    <a:pt x="251" y="406"/>
                  </a:lnTo>
                  <a:lnTo>
                    <a:pt x="224" y="420"/>
                  </a:lnTo>
                  <a:lnTo>
                    <a:pt x="199" y="434"/>
                  </a:lnTo>
                  <a:lnTo>
                    <a:pt x="176" y="447"/>
                  </a:lnTo>
                  <a:lnTo>
                    <a:pt x="153" y="461"/>
                  </a:lnTo>
                  <a:lnTo>
                    <a:pt x="133" y="477"/>
                  </a:lnTo>
                  <a:lnTo>
                    <a:pt x="116" y="493"/>
                  </a:lnTo>
                  <a:lnTo>
                    <a:pt x="98" y="509"/>
                  </a:lnTo>
                  <a:lnTo>
                    <a:pt x="82" y="529"/>
                  </a:lnTo>
                  <a:lnTo>
                    <a:pt x="68" y="548"/>
                  </a:lnTo>
                  <a:lnTo>
                    <a:pt x="53" y="571"/>
                  </a:lnTo>
                  <a:lnTo>
                    <a:pt x="39" y="596"/>
                  </a:lnTo>
                  <a:lnTo>
                    <a:pt x="29" y="623"/>
                  </a:lnTo>
                  <a:lnTo>
                    <a:pt x="16" y="655"/>
                  </a:lnTo>
                  <a:lnTo>
                    <a:pt x="5" y="689"/>
                  </a:lnTo>
                  <a:lnTo>
                    <a:pt x="0" y="710"/>
                  </a:lnTo>
                  <a:lnTo>
                    <a:pt x="25" y="716"/>
                  </a:lnTo>
                  <a:lnTo>
                    <a:pt x="37" y="660"/>
                  </a:lnTo>
                  <a:lnTo>
                    <a:pt x="219" y="698"/>
                  </a:lnTo>
                  <a:lnTo>
                    <a:pt x="201" y="762"/>
                  </a:lnTo>
                  <a:lnTo>
                    <a:pt x="226" y="769"/>
                  </a:lnTo>
                  <a:lnTo>
                    <a:pt x="309" y="769"/>
                  </a:lnTo>
                  <a:lnTo>
                    <a:pt x="364" y="757"/>
                  </a:lnTo>
                  <a:lnTo>
                    <a:pt x="297" y="689"/>
                  </a:lnTo>
                  <a:lnTo>
                    <a:pt x="302" y="664"/>
                  </a:lnTo>
                  <a:lnTo>
                    <a:pt x="412" y="605"/>
                  </a:lnTo>
                  <a:lnTo>
                    <a:pt x="441" y="586"/>
                  </a:lnTo>
                  <a:lnTo>
                    <a:pt x="469" y="568"/>
                  </a:lnTo>
                  <a:lnTo>
                    <a:pt x="496" y="554"/>
                  </a:lnTo>
                  <a:lnTo>
                    <a:pt x="522" y="539"/>
                  </a:lnTo>
                  <a:lnTo>
                    <a:pt x="547" y="529"/>
                  </a:lnTo>
                  <a:lnTo>
                    <a:pt x="574" y="520"/>
                  </a:lnTo>
                  <a:lnTo>
                    <a:pt x="599" y="511"/>
                  </a:lnTo>
                  <a:lnTo>
                    <a:pt x="626" y="504"/>
                  </a:lnTo>
                  <a:lnTo>
                    <a:pt x="650" y="498"/>
                  </a:lnTo>
                  <a:lnTo>
                    <a:pt x="677" y="493"/>
                  </a:lnTo>
                  <a:lnTo>
                    <a:pt x="705" y="490"/>
                  </a:lnTo>
                  <a:lnTo>
                    <a:pt x="734" y="486"/>
                  </a:lnTo>
                  <a:lnTo>
                    <a:pt x="764" y="482"/>
                  </a:lnTo>
                  <a:lnTo>
                    <a:pt x="794" y="479"/>
                  </a:lnTo>
                  <a:lnTo>
                    <a:pt x="828" y="475"/>
                  </a:lnTo>
                  <a:lnTo>
                    <a:pt x="864" y="472"/>
                  </a:lnTo>
                  <a:lnTo>
                    <a:pt x="967" y="452"/>
                  </a:lnTo>
                  <a:lnTo>
                    <a:pt x="1480" y="352"/>
                  </a:lnTo>
                  <a:lnTo>
                    <a:pt x="1535" y="345"/>
                  </a:lnTo>
                  <a:lnTo>
                    <a:pt x="1592" y="338"/>
                  </a:lnTo>
                  <a:lnTo>
                    <a:pt x="1647" y="329"/>
                  </a:lnTo>
                  <a:lnTo>
                    <a:pt x="1704" y="322"/>
                  </a:lnTo>
                  <a:lnTo>
                    <a:pt x="1761" y="313"/>
                  </a:lnTo>
                  <a:lnTo>
                    <a:pt x="1816" y="306"/>
                  </a:lnTo>
                  <a:lnTo>
                    <a:pt x="1873" y="297"/>
                  </a:lnTo>
                  <a:lnTo>
                    <a:pt x="1928" y="287"/>
                  </a:lnTo>
                  <a:lnTo>
                    <a:pt x="1985" y="278"/>
                  </a:lnTo>
                  <a:lnTo>
                    <a:pt x="2040" y="267"/>
                  </a:lnTo>
                  <a:lnTo>
                    <a:pt x="2097" y="256"/>
                  </a:lnTo>
                  <a:lnTo>
                    <a:pt x="2152" y="246"/>
                  </a:lnTo>
                  <a:lnTo>
                    <a:pt x="2207" y="233"/>
                  </a:lnTo>
                  <a:lnTo>
                    <a:pt x="2262" y="221"/>
                  </a:lnTo>
                  <a:lnTo>
                    <a:pt x="2317" y="208"/>
                  </a:lnTo>
                  <a:lnTo>
                    <a:pt x="2370" y="194"/>
                  </a:lnTo>
                  <a:lnTo>
                    <a:pt x="2413" y="176"/>
                  </a:lnTo>
                  <a:lnTo>
                    <a:pt x="2454" y="160"/>
                  </a:lnTo>
                  <a:lnTo>
                    <a:pt x="2493" y="142"/>
                  </a:lnTo>
                  <a:lnTo>
                    <a:pt x="2528" y="123"/>
                  </a:lnTo>
                  <a:lnTo>
                    <a:pt x="2562" y="101"/>
                  </a:lnTo>
                  <a:lnTo>
                    <a:pt x="2592" y="73"/>
                  </a:lnTo>
                  <a:lnTo>
                    <a:pt x="2617" y="41"/>
                  </a:lnTo>
                  <a:lnTo>
                    <a:pt x="2639" y="0"/>
                  </a:lnTo>
                  <a:lnTo>
                    <a:pt x="2498" y="2"/>
                  </a:lnTo>
                  <a:lnTo>
                    <a:pt x="2489" y="25"/>
                  </a:lnTo>
                  <a:lnTo>
                    <a:pt x="2480" y="44"/>
                  </a:lnTo>
                  <a:lnTo>
                    <a:pt x="2470" y="59"/>
                  </a:lnTo>
                  <a:lnTo>
                    <a:pt x="2457" y="73"/>
                  </a:lnTo>
                  <a:lnTo>
                    <a:pt x="2441" y="84"/>
                  </a:lnTo>
                  <a:lnTo>
                    <a:pt x="2425" y="94"/>
                  </a:lnTo>
                  <a:lnTo>
                    <a:pt x="2406" y="105"/>
                  </a:lnTo>
                  <a:lnTo>
                    <a:pt x="2385" y="117"/>
                  </a:lnTo>
                  <a:lnTo>
                    <a:pt x="2299" y="92"/>
                  </a:lnTo>
                  <a:lnTo>
                    <a:pt x="825" y="379"/>
                  </a:lnTo>
                  <a:lnTo>
                    <a:pt x="775" y="393"/>
                  </a:lnTo>
                  <a:lnTo>
                    <a:pt x="700" y="374"/>
                  </a:lnTo>
                  <a:lnTo>
                    <a:pt x="672" y="374"/>
                  </a:lnTo>
                  <a:lnTo>
                    <a:pt x="638" y="372"/>
                  </a:lnTo>
                  <a:lnTo>
                    <a:pt x="606" y="368"/>
                  </a:lnTo>
                  <a:lnTo>
                    <a:pt x="578" y="363"/>
                  </a:lnTo>
                  <a:lnTo>
                    <a:pt x="554" y="352"/>
                  </a:lnTo>
                  <a:lnTo>
                    <a:pt x="542" y="336"/>
                  </a:lnTo>
                  <a:lnTo>
                    <a:pt x="542" y="315"/>
                  </a:lnTo>
                  <a:lnTo>
                    <a:pt x="560" y="287"/>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3" name="Google Shape;463;p30"/>
            <p:cNvSpPr/>
            <p:nvPr/>
          </p:nvSpPr>
          <p:spPr>
            <a:xfrm>
              <a:off x="4905375" y="2927350"/>
              <a:ext cx="1655762" cy="1000125"/>
            </a:xfrm>
            <a:custGeom>
              <a:rect b="b" l="l" r="r" t="t"/>
              <a:pathLst>
                <a:path extrusionOk="0" h="630" w="1043">
                  <a:moveTo>
                    <a:pt x="118" y="303"/>
                  </a:moveTo>
                  <a:lnTo>
                    <a:pt x="656" y="219"/>
                  </a:lnTo>
                  <a:lnTo>
                    <a:pt x="679" y="214"/>
                  </a:lnTo>
                  <a:lnTo>
                    <a:pt x="702" y="206"/>
                  </a:lnTo>
                  <a:lnTo>
                    <a:pt x="725" y="201"/>
                  </a:lnTo>
                  <a:lnTo>
                    <a:pt x="747" y="194"/>
                  </a:lnTo>
                  <a:lnTo>
                    <a:pt x="768" y="187"/>
                  </a:lnTo>
                  <a:lnTo>
                    <a:pt x="789" y="180"/>
                  </a:lnTo>
                  <a:lnTo>
                    <a:pt x="811" y="173"/>
                  </a:lnTo>
                  <a:lnTo>
                    <a:pt x="830" y="164"/>
                  </a:lnTo>
                  <a:lnTo>
                    <a:pt x="850" y="155"/>
                  </a:lnTo>
                  <a:lnTo>
                    <a:pt x="869" y="146"/>
                  </a:lnTo>
                  <a:lnTo>
                    <a:pt x="889" y="135"/>
                  </a:lnTo>
                  <a:lnTo>
                    <a:pt x="908" y="124"/>
                  </a:lnTo>
                  <a:lnTo>
                    <a:pt x="928" y="112"/>
                  </a:lnTo>
                  <a:lnTo>
                    <a:pt x="947" y="100"/>
                  </a:lnTo>
                  <a:lnTo>
                    <a:pt x="967" y="85"/>
                  </a:lnTo>
                  <a:lnTo>
                    <a:pt x="987" y="71"/>
                  </a:lnTo>
                  <a:lnTo>
                    <a:pt x="1043" y="0"/>
                  </a:lnTo>
                  <a:lnTo>
                    <a:pt x="1019" y="75"/>
                  </a:lnTo>
                  <a:lnTo>
                    <a:pt x="1019" y="123"/>
                  </a:lnTo>
                  <a:lnTo>
                    <a:pt x="1019" y="411"/>
                  </a:lnTo>
                  <a:lnTo>
                    <a:pt x="940" y="434"/>
                  </a:lnTo>
                  <a:lnTo>
                    <a:pt x="866" y="456"/>
                  </a:lnTo>
                  <a:lnTo>
                    <a:pt x="793" y="475"/>
                  </a:lnTo>
                  <a:lnTo>
                    <a:pt x="722" y="493"/>
                  </a:lnTo>
                  <a:lnTo>
                    <a:pt x="654" y="507"/>
                  </a:lnTo>
                  <a:lnTo>
                    <a:pt x="589" y="522"/>
                  </a:lnTo>
                  <a:lnTo>
                    <a:pt x="525" y="534"/>
                  </a:lnTo>
                  <a:lnTo>
                    <a:pt x="462" y="545"/>
                  </a:lnTo>
                  <a:lnTo>
                    <a:pt x="402" y="555"/>
                  </a:lnTo>
                  <a:lnTo>
                    <a:pt x="342" y="566"/>
                  </a:lnTo>
                  <a:lnTo>
                    <a:pt x="283" y="575"/>
                  </a:lnTo>
                  <a:lnTo>
                    <a:pt x="226" y="586"/>
                  </a:lnTo>
                  <a:lnTo>
                    <a:pt x="169" y="595"/>
                  </a:lnTo>
                  <a:lnTo>
                    <a:pt x="112" y="605"/>
                  </a:lnTo>
                  <a:lnTo>
                    <a:pt x="56" y="618"/>
                  </a:lnTo>
                  <a:lnTo>
                    <a:pt x="0" y="630"/>
                  </a:lnTo>
                  <a:lnTo>
                    <a:pt x="16" y="586"/>
                  </a:lnTo>
                  <a:lnTo>
                    <a:pt x="139" y="570"/>
                  </a:lnTo>
                  <a:lnTo>
                    <a:pt x="178" y="563"/>
                  </a:lnTo>
                  <a:lnTo>
                    <a:pt x="217" y="554"/>
                  </a:lnTo>
                  <a:lnTo>
                    <a:pt x="255" y="546"/>
                  </a:lnTo>
                  <a:lnTo>
                    <a:pt x="294" y="538"/>
                  </a:lnTo>
                  <a:lnTo>
                    <a:pt x="333" y="530"/>
                  </a:lnTo>
                  <a:lnTo>
                    <a:pt x="372" y="522"/>
                  </a:lnTo>
                  <a:lnTo>
                    <a:pt x="409" y="514"/>
                  </a:lnTo>
                  <a:lnTo>
                    <a:pt x="448" y="506"/>
                  </a:lnTo>
                  <a:lnTo>
                    <a:pt x="487" y="498"/>
                  </a:lnTo>
                  <a:lnTo>
                    <a:pt x="526" y="490"/>
                  </a:lnTo>
                  <a:lnTo>
                    <a:pt x="564" y="482"/>
                  </a:lnTo>
                  <a:lnTo>
                    <a:pt x="603" y="473"/>
                  </a:lnTo>
                  <a:lnTo>
                    <a:pt x="642" y="466"/>
                  </a:lnTo>
                  <a:lnTo>
                    <a:pt x="681" y="457"/>
                  </a:lnTo>
                  <a:lnTo>
                    <a:pt x="718" y="450"/>
                  </a:lnTo>
                  <a:lnTo>
                    <a:pt x="757" y="443"/>
                  </a:lnTo>
                  <a:lnTo>
                    <a:pt x="933" y="397"/>
                  </a:lnTo>
                  <a:lnTo>
                    <a:pt x="965" y="367"/>
                  </a:lnTo>
                  <a:lnTo>
                    <a:pt x="965" y="201"/>
                  </a:lnTo>
                  <a:lnTo>
                    <a:pt x="4" y="365"/>
                  </a:lnTo>
                  <a:lnTo>
                    <a:pt x="4" y="322"/>
                  </a:lnTo>
                  <a:lnTo>
                    <a:pt x="118" y="303"/>
                  </a:lnTo>
                  <a:close/>
                </a:path>
              </a:pathLst>
            </a:custGeom>
            <a:solidFill>
              <a:srgbClr val="B7660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4" name="Google Shape;464;p30"/>
            <p:cNvSpPr/>
            <p:nvPr/>
          </p:nvSpPr>
          <p:spPr>
            <a:xfrm>
              <a:off x="4576762" y="3387725"/>
              <a:ext cx="466725" cy="703262"/>
            </a:xfrm>
            <a:custGeom>
              <a:rect b="b" l="l" r="r" t="t"/>
              <a:pathLst>
                <a:path extrusionOk="0" h="443" w="294">
                  <a:moveTo>
                    <a:pt x="149" y="0"/>
                  </a:moveTo>
                  <a:lnTo>
                    <a:pt x="177" y="5"/>
                  </a:lnTo>
                  <a:lnTo>
                    <a:pt x="206" y="18"/>
                  </a:lnTo>
                  <a:lnTo>
                    <a:pt x="231" y="37"/>
                  </a:lnTo>
                  <a:lnTo>
                    <a:pt x="252" y="66"/>
                  </a:lnTo>
                  <a:lnTo>
                    <a:pt x="270" y="98"/>
                  </a:lnTo>
                  <a:lnTo>
                    <a:pt x="284" y="135"/>
                  </a:lnTo>
                  <a:lnTo>
                    <a:pt x="291" y="178"/>
                  </a:lnTo>
                  <a:lnTo>
                    <a:pt x="294" y="223"/>
                  </a:lnTo>
                  <a:lnTo>
                    <a:pt x="291" y="267"/>
                  </a:lnTo>
                  <a:lnTo>
                    <a:pt x="282" y="308"/>
                  </a:lnTo>
                  <a:lnTo>
                    <a:pt x="268" y="346"/>
                  </a:lnTo>
                  <a:lnTo>
                    <a:pt x="248" y="378"/>
                  </a:lnTo>
                  <a:lnTo>
                    <a:pt x="227" y="406"/>
                  </a:lnTo>
                  <a:lnTo>
                    <a:pt x="202" y="426"/>
                  </a:lnTo>
                  <a:lnTo>
                    <a:pt x="174" y="438"/>
                  </a:lnTo>
                  <a:lnTo>
                    <a:pt x="143" y="443"/>
                  </a:lnTo>
                  <a:lnTo>
                    <a:pt x="115" y="438"/>
                  </a:lnTo>
                  <a:lnTo>
                    <a:pt x="87" y="426"/>
                  </a:lnTo>
                  <a:lnTo>
                    <a:pt x="62" y="404"/>
                  </a:lnTo>
                  <a:lnTo>
                    <a:pt x="40" y="376"/>
                  </a:lnTo>
                  <a:lnTo>
                    <a:pt x="23" y="344"/>
                  </a:lnTo>
                  <a:lnTo>
                    <a:pt x="10" y="306"/>
                  </a:lnTo>
                  <a:lnTo>
                    <a:pt x="1" y="264"/>
                  </a:lnTo>
                  <a:lnTo>
                    <a:pt x="0" y="219"/>
                  </a:lnTo>
                  <a:lnTo>
                    <a:pt x="3" y="175"/>
                  </a:lnTo>
                  <a:lnTo>
                    <a:pt x="12" y="134"/>
                  </a:lnTo>
                  <a:lnTo>
                    <a:pt x="24" y="96"/>
                  </a:lnTo>
                  <a:lnTo>
                    <a:pt x="44" y="64"/>
                  </a:lnTo>
                  <a:lnTo>
                    <a:pt x="65" y="37"/>
                  </a:lnTo>
                  <a:lnTo>
                    <a:pt x="90" y="16"/>
                  </a:lnTo>
                  <a:lnTo>
                    <a:pt x="119" y="4"/>
                  </a:lnTo>
                  <a:lnTo>
                    <a:pt x="149" y="0"/>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5" name="Google Shape;465;p30"/>
            <p:cNvSpPr/>
            <p:nvPr/>
          </p:nvSpPr>
          <p:spPr>
            <a:xfrm>
              <a:off x="4121150" y="3138487"/>
              <a:ext cx="1012825" cy="1095375"/>
            </a:xfrm>
            <a:custGeom>
              <a:rect b="b" l="l" r="r" t="t"/>
              <a:pathLst>
                <a:path extrusionOk="0" h="690" w="638">
                  <a:moveTo>
                    <a:pt x="219" y="0"/>
                  </a:moveTo>
                  <a:lnTo>
                    <a:pt x="468" y="22"/>
                  </a:lnTo>
                  <a:lnTo>
                    <a:pt x="503" y="41"/>
                  </a:lnTo>
                  <a:lnTo>
                    <a:pt x="534" y="64"/>
                  </a:lnTo>
                  <a:lnTo>
                    <a:pt x="560" y="91"/>
                  </a:lnTo>
                  <a:lnTo>
                    <a:pt x="583" y="120"/>
                  </a:lnTo>
                  <a:lnTo>
                    <a:pt x="601" y="152"/>
                  </a:lnTo>
                  <a:lnTo>
                    <a:pt x="615" y="186"/>
                  </a:lnTo>
                  <a:lnTo>
                    <a:pt x="628" y="223"/>
                  </a:lnTo>
                  <a:lnTo>
                    <a:pt x="635" y="262"/>
                  </a:lnTo>
                  <a:lnTo>
                    <a:pt x="638" y="308"/>
                  </a:lnTo>
                  <a:lnTo>
                    <a:pt x="638" y="351"/>
                  </a:lnTo>
                  <a:lnTo>
                    <a:pt x="637" y="394"/>
                  </a:lnTo>
                  <a:lnTo>
                    <a:pt x="631" y="433"/>
                  </a:lnTo>
                  <a:lnTo>
                    <a:pt x="622" y="470"/>
                  </a:lnTo>
                  <a:lnTo>
                    <a:pt x="612" y="506"/>
                  </a:lnTo>
                  <a:lnTo>
                    <a:pt x="599" y="538"/>
                  </a:lnTo>
                  <a:lnTo>
                    <a:pt x="581" y="568"/>
                  </a:lnTo>
                  <a:lnTo>
                    <a:pt x="562" y="595"/>
                  </a:lnTo>
                  <a:lnTo>
                    <a:pt x="541" y="618"/>
                  </a:lnTo>
                  <a:lnTo>
                    <a:pt x="514" y="640"/>
                  </a:lnTo>
                  <a:lnTo>
                    <a:pt x="486" y="656"/>
                  </a:lnTo>
                  <a:lnTo>
                    <a:pt x="454" y="670"/>
                  </a:lnTo>
                  <a:lnTo>
                    <a:pt x="420" y="681"/>
                  </a:lnTo>
                  <a:lnTo>
                    <a:pt x="381" y="688"/>
                  </a:lnTo>
                  <a:lnTo>
                    <a:pt x="340" y="690"/>
                  </a:lnTo>
                  <a:lnTo>
                    <a:pt x="79" y="641"/>
                  </a:lnTo>
                  <a:lnTo>
                    <a:pt x="52" y="604"/>
                  </a:lnTo>
                  <a:lnTo>
                    <a:pt x="32" y="568"/>
                  </a:lnTo>
                  <a:lnTo>
                    <a:pt x="18" y="531"/>
                  </a:lnTo>
                  <a:lnTo>
                    <a:pt x="9" y="492"/>
                  </a:lnTo>
                  <a:lnTo>
                    <a:pt x="4" y="453"/>
                  </a:lnTo>
                  <a:lnTo>
                    <a:pt x="0" y="412"/>
                  </a:lnTo>
                  <a:lnTo>
                    <a:pt x="0" y="369"/>
                  </a:lnTo>
                  <a:lnTo>
                    <a:pt x="0" y="324"/>
                  </a:lnTo>
                  <a:lnTo>
                    <a:pt x="15" y="271"/>
                  </a:lnTo>
                  <a:lnTo>
                    <a:pt x="31" y="223"/>
                  </a:lnTo>
                  <a:lnTo>
                    <a:pt x="48" y="177"/>
                  </a:lnTo>
                  <a:lnTo>
                    <a:pt x="70" y="134"/>
                  </a:lnTo>
                  <a:lnTo>
                    <a:pt x="96" y="97"/>
                  </a:lnTo>
                  <a:lnTo>
                    <a:pt x="130" y="61"/>
                  </a:lnTo>
                  <a:lnTo>
                    <a:pt x="169" y="29"/>
                  </a:lnTo>
                  <a:lnTo>
                    <a:pt x="219" y="0"/>
                  </a:lnTo>
                  <a:close/>
                </a:path>
              </a:pathLst>
            </a:custGeom>
            <a:solidFill>
              <a:srgbClr val="140F0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6" name="Google Shape;466;p30"/>
            <p:cNvSpPr/>
            <p:nvPr/>
          </p:nvSpPr>
          <p:spPr>
            <a:xfrm>
              <a:off x="4660900" y="3438525"/>
              <a:ext cx="363537" cy="650875"/>
            </a:xfrm>
            <a:custGeom>
              <a:rect b="b" l="l" r="r" t="t"/>
              <a:pathLst>
                <a:path extrusionOk="0" h="410" w="229">
                  <a:moveTo>
                    <a:pt x="98" y="52"/>
                  </a:moveTo>
                  <a:lnTo>
                    <a:pt x="119" y="62"/>
                  </a:lnTo>
                  <a:lnTo>
                    <a:pt x="135" y="77"/>
                  </a:lnTo>
                  <a:lnTo>
                    <a:pt x="147" y="91"/>
                  </a:lnTo>
                  <a:lnTo>
                    <a:pt x="154" y="109"/>
                  </a:lnTo>
                  <a:lnTo>
                    <a:pt x="160" y="127"/>
                  </a:lnTo>
                  <a:lnTo>
                    <a:pt x="162" y="148"/>
                  </a:lnTo>
                  <a:lnTo>
                    <a:pt x="163" y="171"/>
                  </a:lnTo>
                  <a:lnTo>
                    <a:pt x="163" y="196"/>
                  </a:lnTo>
                  <a:lnTo>
                    <a:pt x="151" y="230"/>
                  </a:lnTo>
                  <a:lnTo>
                    <a:pt x="142" y="258"/>
                  </a:lnTo>
                  <a:lnTo>
                    <a:pt x="133" y="283"/>
                  </a:lnTo>
                  <a:lnTo>
                    <a:pt x="122" y="303"/>
                  </a:lnTo>
                  <a:lnTo>
                    <a:pt x="110" y="317"/>
                  </a:lnTo>
                  <a:lnTo>
                    <a:pt x="90" y="326"/>
                  </a:lnTo>
                  <a:lnTo>
                    <a:pt x="64" y="331"/>
                  </a:lnTo>
                  <a:lnTo>
                    <a:pt x="28" y="330"/>
                  </a:lnTo>
                  <a:lnTo>
                    <a:pt x="3" y="303"/>
                  </a:lnTo>
                  <a:lnTo>
                    <a:pt x="0" y="346"/>
                  </a:lnTo>
                  <a:lnTo>
                    <a:pt x="19" y="376"/>
                  </a:lnTo>
                  <a:lnTo>
                    <a:pt x="60" y="410"/>
                  </a:lnTo>
                  <a:lnTo>
                    <a:pt x="94" y="403"/>
                  </a:lnTo>
                  <a:lnTo>
                    <a:pt x="121" y="394"/>
                  </a:lnTo>
                  <a:lnTo>
                    <a:pt x="144" y="379"/>
                  </a:lnTo>
                  <a:lnTo>
                    <a:pt x="162" y="363"/>
                  </a:lnTo>
                  <a:lnTo>
                    <a:pt x="176" y="344"/>
                  </a:lnTo>
                  <a:lnTo>
                    <a:pt x="190" y="319"/>
                  </a:lnTo>
                  <a:lnTo>
                    <a:pt x="202" y="289"/>
                  </a:lnTo>
                  <a:lnTo>
                    <a:pt x="217" y="255"/>
                  </a:lnTo>
                  <a:lnTo>
                    <a:pt x="229" y="168"/>
                  </a:lnTo>
                  <a:lnTo>
                    <a:pt x="227" y="121"/>
                  </a:lnTo>
                  <a:lnTo>
                    <a:pt x="220" y="80"/>
                  </a:lnTo>
                  <a:lnTo>
                    <a:pt x="204" y="45"/>
                  </a:lnTo>
                  <a:lnTo>
                    <a:pt x="185" y="18"/>
                  </a:lnTo>
                  <a:lnTo>
                    <a:pt x="160" y="4"/>
                  </a:lnTo>
                  <a:lnTo>
                    <a:pt x="130" y="0"/>
                  </a:lnTo>
                  <a:lnTo>
                    <a:pt x="98" y="11"/>
                  </a:lnTo>
                  <a:lnTo>
                    <a:pt x="64" y="39"/>
                  </a:lnTo>
                  <a:lnTo>
                    <a:pt x="48" y="61"/>
                  </a:lnTo>
                  <a:lnTo>
                    <a:pt x="98" y="52"/>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7" name="Google Shape;467;p30"/>
            <p:cNvSpPr/>
            <p:nvPr/>
          </p:nvSpPr>
          <p:spPr>
            <a:xfrm>
              <a:off x="4903787" y="3670300"/>
              <a:ext cx="120650" cy="339725"/>
            </a:xfrm>
            <a:custGeom>
              <a:rect b="b" l="l" r="r" t="t"/>
              <a:pathLst>
                <a:path extrusionOk="0" h="214" w="76">
                  <a:moveTo>
                    <a:pt x="21" y="118"/>
                  </a:moveTo>
                  <a:lnTo>
                    <a:pt x="0" y="164"/>
                  </a:lnTo>
                  <a:lnTo>
                    <a:pt x="3" y="184"/>
                  </a:lnTo>
                  <a:lnTo>
                    <a:pt x="3" y="214"/>
                  </a:lnTo>
                  <a:lnTo>
                    <a:pt x="42" y="176"/>
                  </a:lnTo>
                  <a:lnTo>
                    <a:pt x="71" y="121"/>
                  </a:lnTo>
                  <a:lnTo>
                    <a:pt x="76" y="68"/>
                  </a:lnTo>
                  <a:lnTo>
                    <a:pt x="76" y="0"/>
                  </a:lnTo>
                  <a:lnTo>
                    <a:pt x="55" y="13"/>
                  </a:lnTo>
                  <a:lnTo>
                    <a:pt x="60" y="57"/>
                  </a:lnTo>
                  <a:lnTo>
                    <a:pt x="58" y="100"/>
                  </a:lnTo>
                  <a:lnTo>
                    <a:pt x="30" y="164"/>
                  </a:lnTo>
                  <a:lnTo>
                    <a:pt x="21" y="118"/>
                  </a:lnTo>
                  <a:close/>
                </a:path>
              </a:pathLst>
            </a:custGeom>
            <a:solidFill>
              <a:srgbClr val="A0B5A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8" name="Google Shape;468;p30"/>
            <p:cNvSpPr/>
            <p:nvPr/>
          </p:nvSpPr>
          <p:spPr>
            <a:xfrm>
              <a:off x="4598987" y="3408362"/>
              <a:ext cx="228600" cy="584200"/>
            </a:xfrm>
            <a:custGeom>
              <a:rect b="b" l="l" r="r" t="t"/>
              <a:pathLst>
                <a:path extrusionOk="0" h="368" w="144">
                  <a:moveTo>
                    <a:pt x="137" y="0"/>
                  </a:moveTo>
                  <a:lnTo>
                    <a:pt x="99" y="21"/>
                  </a:lnTo>
                  <a:lnTo>
                    <a:pt x="69" y="46"/>
                  </a:lnTo>
                  <a:lnTo>
                    <a:pt x="44" y="73"/>
                  </a:lnTo>
                  <a:lnTo>
                    <a:pt x="26" y="105"/>
                  </a:lnTo>
                  <a:lnTo>
                    <a:pt x="14" y="140"/>
                  </a:lnTo>
                  <a:lnTo>
                    <a:pt x="7" y="179"/>
                  </a:lnTo>
                  <a:lnTo>
                    <a:pt x="2" y="220"/>
                  </a:lnTo>
                  <a:lnTo>
                    <a:pt x="0" y="267"/>
                  </a:lnTo>
                  <a:lnTo>
                    <a:pt x="9" y="318"/>
                  </a:lnTo>
                  <a:lnTo>
                    <a:pt x="30" y="368"/>
                  </a:lnTo>
                  <a:lnTo>
                    <a:pt x="34" y="327"/>
                  </a:lnTo>
                  <a:lnTo>
                    <a:pt x="23" y="251"/>
                  </a:lnTo>
                  <a:lnTo>
                    <a:pt x="60" y="260"/>
                  </a:lnTo>
                  <a:lnTo>
                    <a:pt x="110" y="256"/>
                  </a:lnTo>
                  <a:lnTo>
                    <a:pt x="122" y="226"/>
                  </a:lnTo>
                  <a:lnTo>
                    <a:pt x="144" y="210"/>
                  </a:lnTo>
                  <a:lnTo>
                    <a:pt x="144" y="172"/>
                  </a:lnTo>
                  <a:lnTo>
                    <a:pt x="119" y="160"/>
                  </a:lnTo>
                  <a:lnTo>
                    <a:pt x="119" y="117"/>
                  </a:lnTo>
                  <a:lnTo>
                    <a:pt x="94" y="92"/>
                  </a:lnTo>
                  <a:lnTo>
                    <a:pt x="74" y="81"/>
                  </a:lnTo>
                  <a:lnTo>
                    <a:pt x="81" y="71"/>
                  </a:lnTo>
                  <a:lnTo>
                    <a:pt x="89" y="60"/>
                  </a:lnTo>
                  <a:lnTo>
                    <a:pt x="96" y="49"/>
                  </a:lnTo>
                  <a:lnTo>
                    <a:pt x="103" y="40"/>
                  </a:lnTo>
                  <a:lnTo>
                    <a:pt x="112" y="30"/>
                  </a:lnTo>
                  <a:lnTo>
                    <a:pt x="119" y="21"/>
                  </a:lnTo>
                  <a:lnTo>
                    <a:pt x="128" y="10"/>
                  </a:lnTo>
                  <a:lnTo>
                    <a:pt x="137" y="0"/>
                  </a:lnTo>
                  <a:close/>
                </a:path>
              </a:pathLst>
            </a:custGeom>
            <a:solidFill>
              <a:srgbClr val="302B2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69" name="Google Shape;469;p30"/>
            <p:cNvSpPr/>
            <p:nvPr/>
          </p:nvSpPr>
          <p:spPr>
            <a:xfrm>
              <a:off x="4094162" y="3144837"/>
              <a:ext cx="758825" cy="1065212"/>
            </a:xfrm>
            <a:custGeom>
              <a:rect b="b" l="l" r="r" t="t"/>
              <a:pathLst>
                <a:path extrusionOk="0" h="671" w="478">
                  <a:moveTo>
                    <a:pt x="206" y="0"/>
                  </a:moveTo>
                  <a:lnTo>
                    <a:pt x="478" y="18"/>
                  </a:lnTo>
                  <a:lnTo>
                    <a:pt x="440" y="25"/>
                  </a:lnTo>
                  <a:lnTo>
                    <a:pt x="403" y="37"/>
                  </a:lnTo>
                  <a:lnTo>
                    <a:pt x="369" y="59"/>
                  </a:lnTo>
                  <a:lnTo>
                    <a:pt x="336" y="85"/>
                  </a:lnTo>
                  <a:lnTo>
                    <a:pt x="305" y="119"/>
                  </a:lnTo>
                  <a:lnTo>
                    <a:pt x="279" y="157"/>
                  </a:lnTo>
                  <a:lnTo>
                    <a:pt x="256" y="198"/>
                  </a:lnTo>
                  <a:lnTo>
                    <a:pt x="236" y="244"/>
                  </a:lnTo>
                  <a:lnTo>
                    <a:pt x="224" y="294"/>
                  </a:lnTo>
                  <a:lnTo>
                    <a:pt x="215" y="345"/>
                  </a:lnTo>
                  <a:lnTo>
                    <a:pt x="213" y="399"/>
                  </a:lnTo>
                  <a:lnTo>
                    <a:pt x="216" y="452"/>
                  </a:lnTo>
                  <a:lnTo>
                    <a:pt x="229" y="507"/>
                  </a:lnTo>
                  <a:lnTo>
                    <a:pt x="248" y="563"/>
                  </a:lnTo>
                  <a:lnTo>
                    <a:pt x="277" y="618"/>
                  </a:lnTo>
                  <a:lnTo>
                    <a:pt x="314" y="671"/>
                  </a:lnTo>
                  <a:lnTo>
                    <a:pt x="216" y="659"/>
                  </a:lnTo>
                  <a:lnTo>
                    <a:pt x="108" y="636"/>
                  </a:lnTo>
                  <a:lnTo>
                    <a:pt x="39" y="570"/>
                  </a:lnTo>
                  <a:lnTo>
                    <a:pt x="14" y="499"/>
                  </a:lnTo>
                  <a:lnTo>
                    <a:pt x="2" y="420"/>
                  </a:lnTo>
                  <a:lnTo>
                    <a:pt x="0" y="336"/>
                  </a:lnTo>
                  <a:lnTo>
                    <a:pt x="12" y="253"/>
                  </a:lnTo>
                  <a:lnTo>
                    <a:pt x="37" y="174"/>
                  </a:lnTo>
                  <a:lnTo>
                    <a:pt x="78" y="101"/>
                  </a:lnTo>
                  <a:lnTo>
                    <a:pt x="133" y="43"/>
                  </a:lnTo>
                  <a:lnTo>
                    <a:pt x="206" y="0"/>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0" name="Google Shape;470;p30"/>
            <p:cNvSpPr/>
            <p:nvPr/>
          </p:nvSpPr>
          <p:spPr>
            <a:xfrm>
              <a:off x="2886075" y="3659187"/>
              <a:ext cx="1385887" cy="633412"/>
            </a:xfrm>
            <a:custGeom>
              <a:rect b="b" l="l" r="r" t="t"/>
              <a:pathLst>
                <a:path extrusionOk="0" h="399" w="873">
                  <a:moveTo>
                    <a:pt x="6" y="194"/>
                  </a:moveTo>
                  <a:lnTo>
                    <a:pt x="146" y="146"/>
                  </a:lnTo>
                  <a:lnTo>
                    <a:pt x="349" y="91"/>
                  </a:lnTo>
                  <a:lnTo>
                    <a:pt x="562" y="132"/>
                  </a:lnTo>
                  <a:lnTo>
                    <a:pt x="684" y="0"/>
                  </a:lnTo>
                  <a:lnTo>
                    <a:pt x="780" y="18"/>
                  </a:lnTo>
                  <a:lnTo>
                    <a:pt x="809" y="173"/>
                  </a:lnTo>
                  <a:lnTo>
                    <a:pt x="825" y="256"/>
                  </a:lnTo>
                  <a:lnTo>
                    <a:pt x="873" y="303"/>
                  </a:lnTo>
                  <a:lnTo>
                    <a:pt x="443" y="386"/>
                  </a:lnTo>
                  <a:lnTo>
                    <a:pt x="393" y="399"/>
                  </a:lnTo>
                  <a:lnTo>
                    <a:pt x="404" y="331"/>
                  </a:lnTo>
                  <a:lnTo>
                    <a:pt x="336" y="319"/>
                  </a:lnTo>
                  <a:lnTo>
                    <a:pt x="0" y="228"/>
                  </a:lnTo>
                  <a:lnTo>
                    <a:pt x="6" y="194"/>
                  </a:lnTo>
                  <a:close/>
                </a:path>
              </a:pathLst>
            </a:custGeom>
            <a:solidFill>
              <a:srgbClr val="8E21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1" name="Google Shape;471;p30"/>
            <p:cNvSpPr/>
            <p:nvPr/>
          </p:nvSpPr>
          <p:spPr>
            <a:xfrm>
              <a:off x="2878137" y="3937000"/>
              <a:ext cx="693737" cy="231775"/>
            </a:xfrm>
            <a:custGeom>
              <a:rect b="b" l="l" r="r" t="t"/>
              <a:pathLst>
                <a:path extrusionOk="0" h="146" w="437">
                  <a:moveTo>
                    <a:pt x="5" y="23"/>
                  </a:moveTo>
                  <a:lnTo>
                    <a:pt x="71" y="0"/>
                  </a:lnTo>
                  <a:lnTo>
                    <a:pt x="437" y="76"/>
                  </a:lnTo>
                  <a:lnTo>
                    <a:pt x="403" y="92"/>
                  </a:lnTo>
                  <a:lnTo>
                    <a:pt x="380" y="146"/>
                  </a:lnTo>
                  <a:lnTo>
                    <a:pt x="16" y="53"/>
                  </a:lnTo>
                  <a:lnTo>
                    <a:pt x="2" y="42"/>
                  </a:lnTo>
                  <a:lnTo>
                    <a:pt x="0" y="33"/>
                  </a:lnTo>
                  <a:lnTo>
                    <a:pt x="3" y="26"/>
                  </a:lnTo>
                  <a:lnTo>
                    <a:pt x="5" y="23"/>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2" name="Google Shape;472;p30"/>
            <p:cNvSpPr/>
            <p:nvPr/>
          </p:nvSpPr>
          <p:spPr>
            <a:xfrm>
              <a:off x="3462337" y="3659187"/>
              <a:ext cx="654050" cy="612775"/>
            </a:xfrm>
            <a:custGeom>
              <a:rect b="b" l="l" r="r" t="t"/>
              <a:pathLst>
                <a:path extrusionOk="0" h="386" w="412">
                  <a:moveTo>
                    <a:pt x="334" y="0"/>
                  </a:moveTo>
                  <a:lnTo>
                    <a:pt x="113" y="210"/>
                  </a:lnTo>
                  <a:lnTo>
                    <a:pt x="19" y="308"/>
                  </a:lnTo>
                  <a:lnTo>
                    <a:pt x="10" y="328"/>
                  </a:lnTo>
                  <a:lnTo>
                    <a:pt x="5" y="342"/>
                  </a:lnTo>
                  <a:lnTo>
                    <a:pt x="0" y="353"/>
                  </a:lnTo>
                  <a:lnTo>
                    <a:pt x="0" y="360"/>
                  </a:lnTo>
                  <a:lnTo>
                    <a:pt x="3" y="367"/>
                  </a:lnTo>
                  <a:lnTo>
                    <a:pt x="12" y="372"/>
                  </a:lnTo>
                  <a:lnTo>
                    <a:pt x="26" y="378"/>
                  </a:lnTo>
                  <a:lnTo>
                    <a:pt x="46" y="386"/>
                  </a:lnTo>
                  <a:lnTo>
                    <a:pt x="41" y="353"/>
                  </a:lnTo>
                  <a:lnTo>
                    <a:pt x="44" y="335"/>
                  </a:lnTo>
                  <a:lnTo>
                    <a:pt x="58" y="319"/>
                  </a:lnTo>
                  <a:lnTo>
                    <a:pt x="80" y="290"/>
                  </a:lnTo>
                  <a:lnTo>
                    <a:pt x="412" y="23"/>
                  </a:lnTo>
                  <a:lnTo>
                    <a:pt x="334" y="0"/>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3" name="Google Shape;473;p30"/>
            <p:cNvSpPr/>
            <p:nvPr/>
          </p:nvSpPr>
          <p:spPr>
            <a:xfrm>
              <a:off x="5216525" y="2424112"/>
              <a:ext cx="141287" cy="119062"/>
            </a:xfrm>
            <a:custGeom>
              <a:rect b="b" l="l" r="r" t="t"/>
              <a:pathLst>
                <a:path extrusionOk="0" h="75" w="89">
                  <a:moveTo>
                    <a:pt x="44" y="0"/>
                  </a:moveTo>
                  <a:lnTo>
                    <a:pt x="11" y="16"/>
                  </a:lnTo>
                  <a:lnTo>
                    <a:pt x="5" y="34"/>
                  </a:lnTo>
                  <a:lnTo>
                    <a:pt x="2" y="50"/>
                  </a:lnTo>
                  <a:lnTo>
                    <a:pt x="0" y="62"/>
                  </a:lnTo>
                  <a:lnTo>
                    <a:pt x="0" y="66"/>
                  </a:lnTo>
                  <a:lnTo>
                    <a:pt x="89" y="75"/>
                  </a:lnTo>
                  <a:lnTo>
                    <a:pt x="83" y="34"/>
                  </a:lnTo>
                  <a:lnTo>
                    <a:pt x="44" y="0"/>
                  </a:lnTo>
                  <a:close/>
                </a:path>
              </a:pathLst>
            </a:custGeom>
            <a:solidFill>
              <a:srgbClr val="DDA88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4" name="Google Shape;474;p30"/>
            <p:cNvSpPr/>
            <p:nvPr/>
          </p:nvSpPr>
          <p:spPr>
            <a:xfrm>
              <a:off x="5264150" y="2409825"/>
              <a:ext cx="649287" cy="212725"/>
            </a:xfrm>
            <a:custGeom>
              <a:rect b="b" l="l" r="r" t="t"/>
              <a:pathLst>
                <a:path extrusionOk="0" h="134" w="409">
                  <a:moveTo>
                    <a:pt x="0" y="9"/>
                  </a:moveTo>
                  <a:lnTo>
                    <a:pt x="231" y="0"/>
                  </a:lnTo>
                  <a:lnTo>
                    <a:pt x="295" y="43"/>
                  </a:lnTo>
                  <a:lnTo>
                    <a:pt x="393" y="103"/>
                  </a:lnTo>
                  <a:lnTo>
                    <a:pt x="409" y="134"/>
                  </a:lnTo>
                  <a:lnTo>
                    <a:pt x="300" y="84"/>
                  </a:lnTo>
                  <a:lnTo>
                    <a:pt x="231" y="43"/>
                  </a:lnTo>
                  <a:lnTo>
                    <a:pt x="153" y="43"/>
                  </a:lnTo>
                  <a:lnTo>
                    <a:pt x="50" y="53"/>
                  </a:lnTo>
                  <a:lnTo>
                    <a:pt x="34" y="25"/>
                  </a:lnTo>
                  <a:lnTo>
                    <a:pt x="0" y="9"/>
                  </a:lnTo>
                  <a:close/>
                </a:path>
              </a:pathLst>
            </a:custGeom>
            <a:solidFill>
              <a:srgbClr val="997C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5" name="Google Shape;475;p30"/>
            <p:cNvSpPr/>
            <p:nvPr/>
          </p:nvSpPr>
          <p:spPr>
            <a:xfrm>
              <a:off x="5561012" y="2851150"/>
              <a:ext cx="766762" cy="95250"/>
            </a:xfrm>
            <a:custGeom>
              <a:rect b="b" l="l" r="r" t="t"/>
              <a:pathLst>
                <a:path extrusionOk="0" h="60" w="483">
                  <a:moveTo>
                    <a:pt x="0" y="0"/>
                  </a:moveTo>
                  <a:lnTo>
                    <a:pt x="483" y="50"/>
                  </a:lnTo>
                  <a:lnTo>
                    <a:pt x="467" y="60"/>
                  </a:lnTo>
                  <a:lnTo>
                    <a:pt x="0" y="10"/>
                  </a:lnTo>
                  <a:lnTo>
                    <a:pt x="0" y="0"/>
                  </a:lnTo>
                  <a:close/>
                </a:path>
              </a:pathLst>
            </a:custGeom>
            <a:solidFill>
              <a:srgbClr val="997C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6" name="Google Shape;476;p30"/>
            <p:cNvSpPr/>
            <p:nvPr/>
          </p:nvSpPr>
          <p:spPr>
            <a:xfrm>
              <a:off x="5576887" y="2916237"/>
              <a:ext cx="717550" cy="92075"/>
            </a:xfrm>
            <a:custGeom>
              <a:rect b="b" l="l" r="r" t="t"/>
              <a:pathLst>
                <a:path extrusionOk="0" h="58" w="452">
                  <a:moveTo>
                    <a:pt x="0" y="0"/>
                  </a:moveTo>
                  <a:lnTo>
                    <a:pt x="452" y="50"/>
                  </a:lnTo>
                  <a:lnTo>
                    <a:pt x="437" y="58"/>
                  </a:lnTo>
                  <a:lnTo>
                    <a:pt x="0" y="9"/>
                  </a:lnTo>
                  <a:lnTo>
                    <a:pt x="0" y="0"/>
                  </a:lnTo>
                  <a:close/>
                </a:path>
              </a:pathLst>
            </a:custGeom>
            <a:solidFill>
              <a:srgbClr val="997C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7" name="Google Shape;477;p30"/>
            <p:cNvSpPr/>
            <p:nvPr/>
          </p:nvSpPr>
          <p:spPr>
            <a:xfrm>
              <a:off x="5546725" y="2692400"/>
              <a:ext cx="411162" cy="127000"/>
            </a:xfrm>
            <a:custGeom>
              <a:rect b="b" l="l" r="r" t="t"/>
              <a:pathLst>
                <a:path extrusionOk="0" h="80" w="259">
                  <a:moveTo>
                    <a:pt x="39" y="25"/>
                  </a:moveTo>
                  <a:lnTo>
                    <a:pt x="234" y="0"/>
                  </a:lnTo>
                  <a:lnTo>
                    <a:pt x="259" y="9"/>
                  </a:lnTo>
                  <a:lnTo>
                    <a:pt x="259" y="46"/>
                  </a:lnTo>
                  <a:lnTo>
                    <a:pt x="64" y="75"/>
                  </a:lnTo>
                  <a:lnTo>
                    <a:pt x="9" y="80"/>
                  </a:lnTo>
                  <a:lnTo>
                    <a:pt x="0" y="30"/>
                  </a:lnTo>
                  <a:lnTo>
                    <a:pt x="39" y="25"/>
                  </a:lnTo>
                  <a:close/>
                </a:path>
              </a:pathLst>
            </a:custGeom>
            <a:solidFill>
              <a:srgbClr val="5B3D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8" name="Google Shape;478;p30"/>
            <p:cNvSpPr/>
            <p:nvPr/>
          </p:nvSpPr>
          <p:spPr>
            <a:xfrm>
              <a:off x="5816600" y="2717800"/>
              <a:ext cx="493712" cy="149225"/>
            </a:xfrm>
            <a:custGeom>
              <a:rect b="b" l="l" r="r" t="t"/>
              <a:pathLst>
                <a:path extrusionOk="0" h="94" w="311">
                  <a:moveTo>
                    <a:pt x="0" y="84"/>
                  </a:moveTo>
                  <a:lnTo>
                    <a:pt x="64" y="59"/>
                  </a:lnTo>
                  <a:lnTo>
                    <a:pt x="267" y="0"/>
                  </a:lnTo>
                  <a:lnTo>
                    <a:pt x="311" y="9"/>
                  </a:lnTo>
                  <a:lnTo>
                    <a:pt x="61" y="94"/>
                  </a:lnTo>
                  <a:lnTo>
                    <a:pt x="0" y="84"/>
                  </a:lnTo>
                  <a:close/>
                </a:path>
              </a:pathLst>
            </a:custGeom>
            <a:solidFill>
              <a:srgbClr val="5B3D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79" name="Google Shape;479;p30"/>
            <p:cNvSpPr/>
            <p:nvPr/>
          </p:nvSpPr>
          <p:spPr>
            <a:xfrm>
              <a:off x="6059487" y="2700337"/>
              <a:ext cx="471487" cy="176212"/>
            </a:xfrm>
            <a:custGeom>
              <a:rect b="b" l="l" r="r" t="t"/>
              <a:pathLst>
                <a:path extrusionOk="0" h="111" w="297">
                  <a:moveTo>
                    <a:pt x="0" y="100"/>
                  </a:moveTo>
                  <a:lnTo>
                    <a:pt x="212" y="0"/>
                  </a:lnTo>
                  <a:lnTo>
                    <a:pt x="267" y="4"/>
                  </a:lnTo>
                  <a:lnTo>
                    <a:pt x="297" y="31"/>
                  </a:lnTo>
                  <a:lnTo>
                    <a:pt x="100" y="111"/>
                  </a:lnTo>
                  <a:lnTo>
                    <a:pt x="0" y="100"/>
                  </a:lnTo>
                  <a:close/>
                </a:path>
              </a:pathLst>
            </a:custGeom>
            <a:solidFill>
              <a:srgbClr val="5B3D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0" name="Google Shape;480;p30"/>
            <p:cNvSpPr/>
            <p:nvPr/>
          </p:nvSpPr>
          <p:spPr>
            <a:xfrm>
              <a:off x="4108450" y="2627312"/>
              <a:ext cx="631825" cy="187325"/>
            </a:xfrm>
            <a:custGeom>
              <a:rect b="b" l="l" r="r" t="t"/>
              <a:pathLst>
                <a:path extrusionOk="0" h="118" w="398">
                  <a:moveTo>
                    <a:pt x="32" y="78"/>
                  </a:moveTo>
                  <a:lnTo>
                    <a:pt x="353" y="7"/>
                  </a:lnTo>
                  <a:lnTo>
                    <a:pt x="398" y="0"/>
                  </a:lnTo>
                  <a:lnTo>
                    <a:pt x="346" y="50"/>
                  </a:lnTo>
                  <a:lnTo>
                    <a:pt x="321" y="86"/>
                  </a:lnTo>
                  <a:lnTo>
                    <a:pt x="245" y="118"/>
                  </a:lnTo>
                  <a:lnTo>
                    <a:pt x="142" y="118"/>
                  </a:lnTo>
                  <a:lnTo>
                    <a:pt x="32" y="118"/>
                  </a:lnTo>
                  <a:lnTo>
                    <a:pt x="0" y="98"/>
                  </a:lnTo>
                  <a:lnTo>
                    <a:pt x="32" y="78"/>
                  </a:lnTo>
                  <a:close/>
                </a:path>
              </a:pathLst>
            </a:custGeom>
            <a:solidFill>
              <a:srgbClr val="66332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1" name="Google Shape;481;p30"/>
            <p:cNvSpPr/>
            <p:nvPr/>
          </p:nvSpPr>
          <p:spPr>
            <a:xfrm>
              <a:off x="3905250" y="2627312"/>
              <a:ext cx="225425" cy="166687"/>
            </a:xfrm>
            <a:custGeom>
              <a:rect b="b" l="l" r="r" t="t"/>
              <a:pathLst>
                <a:path extrusionOk="0" h="105" w="142">
                  <a:moveTo>
                    <a:pt x="51" y="98"/>
                  </a:moveTo>
                  <a:lnTo>
                    <a:pt x="0" y="86"/>
                  </a:lnTo>
                  <a:lnTo>
                    <a:pt x="0" y="34"/>
                  </a:lnTo>
                  <a:lnTo>
                    <a:pt x="76" y="0"/>
                  </a:lnTo>
                  <a:lnTo>
                    <a:pt x="142" y="0"/>
                  </a:lnTo>
                  <a:lnTo>
                    <a:pt x="135" y="98"/>
                  </a:lnTo>
                  <a:lnTo>
                    <a:pt x="96" y="105"/>
                  </a:lnTo>
                  <a:lnTo>
                    <a:pt x="51" y="98"/>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2" name="Google Shape;482;p30"/>
            <p:cNvSpPr/>
            <p:nvPr/>
          </p:nvSpPr>
          <p:spPr>
            <a:xfrm>
              <a:off x="4556125" y="2876550"/>
              <a:ext cx="206375" cy="144462"/>
            </a:xfrm>
            <a:custGeom>
              <a:rect b="b" l="l" r="r" t="t"/>
              <a:pathLst>
                <a:path extrusionOk="0" h="91" w="130">
                  <a:moveTo>
                    <a:pt x="0" y="12"/>
                  </a:moveTo>
                  <a:lnTo>
                    <a:pt x="0" y="91"/>
                  </a:lnTo>
                  <a:lnTo>
                    <a:pt x="71" y="78"/>
                  </a:lnTo>
                  <a:lnTo>
                    <a:pt x="130" y="44"/>
                  </a:lnTo>
                  <a:lnTo>
                    <a:pt x="103" y="7"/>
                  </a:lnTo>
                  <a:lnTo>
                    <a:pt x="59" y="0"/>
                  </a:lnTo>
                  <a:lnTo>
                    <a:pt x="0" y="12"/>
                  </a:lnTo>
                  <a:close/>
                </a:path>
              </a:pathLst>
            </a:custGeom>
            <a:solidFill>
              <a:srgbClr val="93634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3" name="Google Shape;483;p30"/>
            <p:cNvSpPr/>
            <p:nvPr/>
          </p:nvSpPr>
          <p:spPr>
            <a:xfrm>
              <a:off x="4598987" y="2720975"/>
              <a:ext cx="182562" cy="206375"/>
            </a:xfrm>
            <a:custGeom>
              <a:rect b="b" l="l" r="r" t="t"/>
              <a:pathLst>
                <a:path extrusionOk="0" h="130" w="115">
                  <a:moveTo>
                    <a:pt x="0" y="91"/>
                  </a:moveTo>
                  <a:lnTo>
                    <a:pt x="19" y="39"/>
                  </a:lnTo>
                  <a:lnTo>
                    <a:pt x="89" y="0"/>
                  </a:lnTo>
                  <a:lnTo>
                    <a:pt x="115" y="46"/>
                  </a:lnTo>
                  <a:lnTo>
                    <a:pt x="115" y="98"/>
                  </a:lnTo>
                  <a:lnTo>
                    <a:pt x="37" y="130"/>
                  </a:lnTo>
                  <a:lnTo>
                    <a:pt x="0" y="91"/>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4" name="Google Shape;484;p30"/>
            <p:cNvSpPr/>
            <p:nvPr/>
          </p:nvSpPr>
          <p:spPr>
            <a:xfrm>
              <a:off x="5561012" y="3373437"/>
              <a:ext cx="214312" cy="282575"/>
            </a:xfrm>
            <a:custGeom>
              <a:rect b="b" l="l" r="r" t="t"/>
              <a:pathLst>
                <a:path extrusionOk="0" h="178" w="135">
                  <a:moveTo>
                    <a:pt x="0" y="22"/>
                  </a:moveTo>
                  <a:lnTo>
                    <a:pt x="135" y="0"/>
                  </a:lnTo>
                  <a:lnTo>
                    <a:pt x="135" y="148"/>
                  </a:lnTo>
                  <a:lnTo>
                    <a:pt x="32" y="173"/>
                  </a:lnTo>
                  <a:lnTo>
                    <a:pt x="0" y="178"/>
                  </a:lnTo>
                  <a:lnTo>
                    <a:pt x="0" y="22"/>
                  </a:lnTo>
                  <a:close/>
                </a:path>
              </a:pathLst>
            </a:custGeom>
            <a:solidFill>
              <a:srgbClr val="B7660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5" name="Google Shape;485;p30"/>
            <p:cNvSpPr/>
            <p:nvPr/>
          </p:nvSpPr>
          <p:spPr>
            <a:xfrm>
              <a:off x="5681662" y="3368675"/>
              <a:ext cx="127000" cy="261937"/>
            </a:xfrm>
            <a:custGeom>
              <a:rect b="b" l="l" r="r" t="t"/>
              <a:pathLst>
                <a:path extrusionOk="0" h="165" w="80">
                  <a:moveTo>
                    <a:pt x="0" y="16"/>
                  </a:moveTo>
                  <a:lnTo>
                    <a:pt x="0" y="165"/>
                  </a:lnTo>
                  <a:lnTo>
                    <a:pt x="80" y="151"/>
                  </a:lnTo>
                  <a:lnTo>
                    <a:pt x="80" y="0"/>
                  </a:lnTo>
                  <a:lnTo>
                    <a:pt x="0" y="16"/>
                  </a:lnTo>
                  <a:close/>
                </a:path>
              </a:pathLst>
            </a:custGeom>
            <a:solidFill>
              <a:srgbClr val="99421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6" name="Google Shape;486;p30"/>
            <p:cNvSpPr/>
            <p:nvPr/>
          </p:nvSpPr>
          <p:spPr>
            <a:xfrm>
              <a:off x="5757862" y="3359150"/>
              <a:ext cx="112712" cy="260350"/>
            </a:xfrm>
            <a:custGeom>
              <a:rect b="b" l="l" r="r" t="t"/>
              <a:pathLst>
                <a:path extrusionOk="0" h="164" w="71">
                  <a:moveTo>
                    <a:pt x="0" y="9"/>
                  </a:moveTo>
                  <a:lnTo>
                    <a:pt x="0" y="164"/>
                  </a:lnTo>
                  <a:lnTo>
                    <a:pt x="71" y="148"/>
                  </a:lnTo>
                  <a:lnTo>
                    <a:pt x="71" y="0"/>
                  </a:lnTo>
                  <a:lnTo>
                    <a:pt x="0" y="9"/>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7" name="Google Shape;487;p30"/>
            <p:cNvSpPr/>
            <p:nvPr/>
          </p:nvSpPr>
          <p:spPr>
            <a:xfrm>
              <a:off x="5895975" y="3317875"/>
              <a:ext cx="119062" cy="312737"/>
            </a:xfrm>
            <a:custGeom>
              <a:rect b="b" l="l" r="r" t="t"/>
              <a:pathLst>
                <a:path extrusionOk="0" h="197" w="75">
                  <a:moveTo>
                    <a:pt x="0" y="5"/>
                  </a:moveTo>
                  <a:lnTo>
                    <a:pt x="59" y="197"/>
                  </a:lnTo>
                  <a:lnTo>
                    <a:pt x="75" y="190"/>
                  </a:lnTo>
                  <a:lnTo>
                    <a:pt x="16" y="0"/>
                  </a:lnTo>
                  <a:lnTo>
                    <a:pt x="0" y="5"/>
                  </a:lnTo>
                  <a:close/>
                </a:path>
              </a:pathLst>
            </a:custGeom>
            <a:solidFill>
              <a:srgbClr val="CC66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8" name="Google Shape;488;p30"/>
            <p:cNvSpPr/>
            <p:nvPr/>
          </p:nvSpPr>
          <p:spPr>
            <a:xfrm>
              <a:off x="3946525" y="2859087"/>
              <a:ext cx="46037" cy="65087"/>
            </a:xfrm>
            <a:custGeom>
              <a:rect b="b" l="l" r="r" t="t"/>
              <a:pathLst>
                <a:path extrusionOk="0" h="41" w="29">
                  <a:moveTo>
                    <a:pt x="29" y="0"/>
                  </a:moveTo>
                  <a:lnTo>
                    <a:pt x="0" y="41"/>
                  </a:lnTo>
                  <a:lnTo>
                    <a:pt x="29" y="41"/>
                  </a:lnTo>
                  <a:lnTo>
                    <a:pt x="29" y="0"/>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89" name="Google Shape;489;p30"/>
            <p:cNvSpPr/>
            <p:nvPr/>
          </p:nvSpPr>
          <p:spPr>
            <a:xfrm>
              <a:off x="4040187" y="2876550"/>
              <a:ext cx="44450" cy="65087"/>
            </a:xfrm>
            <a:custGeom>
              <a:rect b="b" l="l" r="r" t="t"/>
              <a:pathLst>
                <a:path extrusionOk="0" h="41" w="28">
                  <a:moveTo>
                    <a:pt x="28" y="0"/>
                  </a:moveTo>
                  <a:lnTo>
                    <a:pt x="0" y="41"/>
                  </a:lnTo>
                  <a:lnTo>
                    <a:pt x="28" y="41"/>
                  </a:lnTo>
                  <a:lnTo>
                    <a:pt x="28" y="0"/>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0" name="Google Shape;490;p30"/>
            <p:cNvSpPr/>
            <p:nvPr/>
          </p:nvSpPr>
          <p:spPr>
            <a:xfrm>
              <a:off x="4159250" y="2913062"/>
              <a:ext cx="44450" cy="65087"/>
            </a:xfrm>
            <a:custGeom>
              <a:rect b="b" l="l" r="r" t="t"/>
              <a:pathLst>
                <a:path extrusionOk="0" h="41" w="28">
                  <a:moveTo>
                    <a:pt x="28" y="0"/>
                  </a:moveTo>
                  <a:lnTo>
                    <a:pt x="0" y="41"/>
                  </a:lnTo>
                  <a:lnTo>
                    <a:pt x="28" y="41"/>
                  </a:lnTo>
                  <a:lnTo>
                    <a:pt x="28" y="0"/>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1" name="Google Shape;491;p30"/>
            <p:cNvSpPr/>
            <p:nvPr/>
          </p:nvSpPr>
          <p:spPr>
            <a:xfrm>
              <a:off x="5359400" y="3449637"/>
              <a:ext cx="90487" cy="228600"/>
            </a:xfrm>
            <a:custGeom>
              <a:rect b="b" l="l" r="r" t="t"/>
              <a:pathLst>
                <a:path extrusionOk="0" h="144" w="57">
                  <a:moveTo>
                    <a:pt x="18" y="6"/>
                  </a:moveTo>
                  <a:lnTo>
                    <a:pt x="0" y="31"/>
                  </a:lnTo>
                  <a:lnTo>
                    <a:pt x="0" y="61"/>
                  </a:lnTo>
                  <a:lnTo>
                    <a:pt x="16" y="54"/>
                  </a:lnTo>
                  <a:lnTo>
                    <a:pt x="16" y="144"/>
                  </a:lnTo>
                  <a:lnTo>
                    <a:pt x="57" y="137"/>
                  </a:lnTo>
                  <a:lnTo>
                    <a:pt x="57" y="0"/>
                  </a:lnTo>
                  <a:lnTo>
                    <a:pt x="18" y="6"/>
                  </a:lnTo>
                  <a:close/>
                </a:path>
              </a:pathLst>
            </a:custGeom>
            <a:solidFill>
              <a:srgbClr val="420F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492" name="Google Shape;492;p30"/>
            <p:cNvSpPr/>
            <p:nvPr/>
          </p:nvSpPr>
          <p:spPr>
            <a:xfrm>
              <a:off x="2681287" y="3614737"/>
              <a:ext cx="303212" cy="217487"/>
            </a:xfrm>
            <a:custGeom>
              <a:rect b="b" l="l" r="r" t="t"/>
              <a:pathLst>
                <a:path extrusionOk="0" h="137" w="191">
                  <a:moveTo>
                    <a:pt x="145" y="3"/>
                  </a:moveTo>
                  <a:lnTo>
                    <a:pt x="120" y="0"/>
                  </a:lnTo>
                  <a:lnTo>
                    <a:pt x="83" y="24"/>
                  </a:lnTo>
                  <a:lnTo>
                    <a:pt x="103" y="32"/>
                  </a:lnTo>
                  <a:lnTo>
                    <a:pt x="88" y="40"/>
                  </a:lnTo>
                  <a:lnTo>
                    <a:pt x="74" y="48"/>
                  </a:lnTo>
                  <a:lnTo>
                    <a:pt x="62" y="57"/>
                  </a:lnTo>
                  <a:lnTo>
                    <a:pt x="49" y="67"/>
                  </a:lnTo>
                  <a:lnTo>
                    <a:pt x="39" y="80"/>
                  </a:lnTo>
                  <a:lnTo>
                    <a:pt x="26" y="92"/>
                  </a:lnTo>
                  <a:lnTo>
                    <a:pt x="14" y="108"/>
                  </a:lnTo>
                  <a:lnTo>
                    <a:pt x="0" y="126"/>
                  </a:lnTo>
                  <a:lnTo>
                    <a:pt x="49" y="137"/>
                  </a:lnTo>
                  <a:lnTo>
                    <a:pt x="65" y="119"/>
                  </a:lnTo>
                  <a:lnTo>
                    <a:pt x="81" y="101"/>
                  </a:lnTo>
                  <a:lnTo>
                    <a:pt x="97" y="85"/>
                  </a:lnTo>
                  <a:lnTo>
                    <a:pt x="115" y="71"/>
                  </a:lnTo>
                  <a:lnTo>
                    <a:pt x="133" y="58"/>
                  </a:lnTo>
                  <a:lnTo>
                    <a:pt x="151" y="44"/>
                  </a:lnTo>
                  <a:lnTo>
                    <a:pt x="170" y="32"/>
                  </a:lnTo>
                  <a:lnTo>
                    <a:pt x="191" y="19"/>
                  </a:lnTo>
                  <a:lnTo>
                    <a:pt x="145" y="3"/>
                  </a:lnTo>
                  <a:close/>
                </a:path>
              </a:pathLst>
            </a:custGeom>
            <a:solidFill>
              <a:srgbClr val="420F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31"/>
          <p:cNvSpPr txBox="1"/>
          <p:nvPr>
            <p:ph type="title"/>
          </p:nvPr>
        </p:nvSpPr>
        <p:spPr>
          <a:xfrm>
            <a:off x="381000" y="228600"/>
            <a:ext cx="8763000"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tienen en común?</a:t>
            </a:r>
            <a:endParaRPr/>
          </a:p>
        </p:txBody>
      </p:sp>
      <p:grpSp>
        <p:nvGrpSpPr>
          <p:cNvPr id="498" name="Google Shape;498;p31"/>
          <p:cNvGrpSpPr/>
          <p:nvPr/>
        </p:nvGrpSpPr>
        <p:grpSpPr>
          <a:xfrm>
            <a:off x="457200" y="3276600"/>
            <a:ext cx="3654425" cy="3143250"/>
            <a:chOff x="2743200" y="1855787"/>
            <a:chExt cx="3654425" cy="3143250"/>
          </a:xfrm>
        </p:grpSpPr>
        <p:sp>
          <p:nvSpPr>
            <p:cNvPr id="499" name="Google Shape;499;p31"/>
            <p:cNvSpPr/>
            <p:nvPr/>
          </p:nvSpPr>
          <p:spPr>
            <a:xfrm>
              <a:off x="2743200" y="1855787"/>
              <a:ext cx="3654425" cy="3143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0" name="Google Shape;500;p31"/>
            <p:cNvSpPr/>
            <p:nvPr/>
          </p:nvSpPr>
          <p:spPr>
            <a:xfrm>
              <a:off x="2808287" y="3402012"/>
              <a:ext cx="3375025" cy="1130300"/>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1" name="Google Shape;501;p31"/>
            <p:cNvSpPr/>
            <p:nvPr/>
          </p:nvSpPr>
          <p:spPr>
            <a:xfrm>
              <a:off x="2765425" y="2852737"/>
              <a:ext cx="3440112" cy="1366837"/>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2" name="Google Shape;502;p31"/>
            <p:cNvSpPr/>
            <p:nvPr/>
          </p:nvSpPr>
          <p:spPr>
            <a:xfrm>
              <a:off x="3130550" y="2292350"/>
              <a:ext cx="2940050" cy="1857375"/>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3" name="Google Shape;503;p31"/>
            <p:cNvSpPr/>
            <p:nvPr/>
          </p:nvSpPr>
          <p:spPr>
            <a:xfrm>
              <a:off x="3246437" y="2281237"/>
              <a:ext cx="1792287" cy="788987"/>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4" name="Google Shape;504;p31"/>
            <p:cNvSpPr/>
            <p:nvPr/>
          </p:nvSpPr>
          <p:spPr>
            <a:xfrm>
              <a:off x="4511675" y="2419350"/>
              <a:ext cx="1077912" cy="57150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5" name="Google Shape;505;p31"/>
            <p:cNvSpPr/>
            <p:nvPr/>
          </p:nvSpPr>
          <p:spPr>
            <a:xfrm>
              <a:off x="5553075" y="2332037"/>
              <a:ext cx="431800" cy="552450"/>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6" name="Google Shape;506;p31"/>
            <p:cNvSpPr/>
            <p:nvPr/>
          </p:nvSpPr>
          <p:spPr>
            <a:xfrm>
              <a:off x="3211512" y="2332037"/>
              <a:ext cx="957262" cy="733425"/>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7" name="Google Shape;507;p31"/>
            <p:cNvSpPr/>
            <p:nvPr/>
          </p:nvSpPr>
          <p:spPr>
            <a:xfrm>
              <a:off x="4257675" y="2257425"/>
              <a:ext cx="1012825" cy="614362"/>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8" name="Google Shape;508;p31"/>
            <p:cNvSpPr/>
            <p:nvPr/>
          </p:nvSpPr>
          <p:spPr>
            <a:xfrm>
              <a:off x="3313112" y="2935287"/>
              <a:ext cx="995362" cy="152400"/>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09" name="Google Shape;509;p31"/>
            <p:cNvSpPr/>
            <p:nvPr/>
          </p:nvSpPr>
          <p:spPr>
            <a:xfrm>
              <a:off x="2927350" y="3578225"/>
              <a:ext cx="812800" cy="231775"/>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0" name="Google Shape;510;p31"/>
            <p:cNvSpPr/>
            <p:nvPr/>
          </p:nvSpPr>
          <p:spPr>
            <a:xfrm>
              <a:off x="2957512" y="3198812"/>
              <a:ext cx="144462" cy="257175"/>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1" name="Google Shape;511;p31"/>
            <p:cNvSpPr/>
            <p:nvPr/>
          </p:nvSpPr>
          <p:spPr>
            <a:xfrm>
              <a:off x="3630612" y="3206750"/>
              <a:ext cx="538162" cy="271462"/>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2" name="Google Shape;512;p31"/>
            <p:cNvSpPr/>
            <p:nvPr/>
          </p:nvSpPr>
          <p:spPr>
            <a:xfrm>
              <a:off x="3033712" y="3824287"/>
              <a:ext cx="438150" cy="180975"/>
            </a:xfrm>
            <a:custGeom>
              <a:rect b="b" l="l" r="r" t="t"/>
              <a:pathLst>
                <a:path extrusionOk="0" h="114" w="276">
                  <a:moveTo>
                    <a:pt x="0" y="0"/>
                  </a:moveTo>
                  <a:lnTo>
                    <a:pt x="0" y="94"/>
                  </a:lnTo>
                  <a:lnTo>
                    <a:pt x="276" y="114"/>
                  </a:lnTo>
                  <a:lnTo>
                    <a:pt x="272" y="1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3" name="Google Shape;513;p31"/>
            <p:cNvSpPr/>
            <p:nvPr/>
          </p:nvSpPr>
          <p:spPr>
            <a:xfrm>
              <a:off x="2946400" y="3303587"/>
              <a:ext cx="155575" cy="169862"/>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4" name="Google Shape;514;p31"/>
            <p:cNvSpPr/>
            <p:nvPr/>
          </p:nvSpPr>
          <p:spPr>
            <a:xfrm>
              <a:off x="2746375" y="3090862"/>
              <a:ext cx="869950" cy="984250"/>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5" name="Google Shape;515;p31"/>
            <p:cNvSpPr/>
            <p:nvPr/>
          </p:nvSpPr>
          <p:spPr>
            <a:xfrm>
              <a:off x="2986087" y="3651250"/>
              <a:ext cx="660400" cy="58737"/>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6" name="Google Shape;516;p31"/>
            <p:cNvSpPr/>
            <p:nvPr/>
          </p:nvSpPr>
          <p:spPr>
            <a:xfrm>
              <a:off x="3592512" y="3586162"/>
              <a:ext cx="161925" cy="217487"/>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7" name="Google Shape;517;p31"/>
            <p:cNvSpPr/>
            <p:nvPr/>
          </p:nvSpPr>
          <p:spPr>
            <a:xfrm>
              <a:off x="3609975" y="3095625"/>
              <a:ext cx="898525" cy="411162"/>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8" name="Google Shape;518;p31"/>
            <p:cNvSpPr/>
            <p:nvPr/>
          </p:nvSpPr>
          <p:spPr>
            <a:xfrm>
              <a:off x="3011487" y="3787775"/>
              <a:ext cx="355600" cy="225425"/>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19" name="Google Shape;519;p31"/>
            <p:cNvSpPr/>
            <p:nvPr/>
          </p:nvSpPr>
          <p:spPr>
            <a:xfrm>
              <a:off x="3424237" y="3806825"/>
              <a:ext cx="66675" cy="209550"/>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0" name="Google Shape;520;p31"/>
            <p:cNvSpPr/>
            <p:nvPr/>
          </p:nvSpPr>
          <p:spPr>
            <a:xfrm>
              <a:off x="3849687" y="3498850"/>
              <a:ext cx="742950" cy="415925"/>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1" name="Google Shape;521;p31"/>
            <p:cNvSpPr/>
            <p:nvPr/>
          </p:nvSpPr>
          <p:spPr>
            <a:xfrm>
              <a:off x="4711700" y="2393950"/>
              <a:ext cx="874712" cy="328612"/>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2" name="Google Shape;522;p31"/>
            <p:cNvSpPr/>
            <p:nvPr/>
          </p:nvSpPr>
          <p:spPr>
            <a:xfrm>
              <a:off x="4491037" y="2665412"/>
              <a:ext cx="322262" cy="334962"/>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3" name="Google Shape;523;p31"/>
            <p:cNvSpPr/>
            <p:nvPr/>
          </p:nvSpPr>
          <p:spPr>
            <a:xfrm>
              <a:off x="4972050" y="2751137"/>
              <a:ext cx="603250" cy="180975"/>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4" name="Google Shape;524;p31"/>
            <p:cNvSpPr/>
            <p:nvPr/>
          </p:nvSpPr>
          <p:spPr>
            <a:xfrm>
              <a:off x="2825750" y="4098925"/>
              <a:ext cx="547687" cy="87312"/>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5" name="Google Shape;525;p31"/>
            <p:cNvSpPr/>
            <p:nvPr/>
          </p:nvSpPr>
          <p:spPr>
            <a:xfrm>
              <a:off x="3421062" y="4168775"/>
              <a:ext cx="384175" cy="68262"/>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6" name="Google Shape;526;p31"/>
            <p:cNvSpPr/>
            <p:nvPr/>
          </p:nvSpPr>
          <p:spPr>
            <a:xfrm>
              <a:off x="4576762" y="2928937"/>
              <a:ext cx="976312" cy="187325"/>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7" name="Google Shape;527;p31"/>
            <p:cNvSpPr/>
            <p:nvPr/>
          </p:nvSpPr>
          <p:spPr>
            <a:xfrm>
              <a:off x="5175250" y="2884487"/>
              <a:ext cx="550862" cy="100488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8" name="Google Shape;528;p31"/>
            <p:cNvSpPr/>
            <p:nvPr/>
          </p:nvSpPr>
          <p:spPr>
            <a:xfrm>
              <a:off x="4578350" y="3889375"/>
              <a:ext cx="534987" cy="271462"/>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29" name="Google Shape;529;p31"/>
            <p:cNvSpPr/>
            <p:nvPr/>
          </p:nvSpPr>
          <p:spPr>
            <a:xfrm>
              <a:off x="4646612" y="3749675"/>
              <a:ext cx="996950" cy="428625"/>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0" name="Google Shape;530;p31"/>
            <p:cNvSpPr/>
            <p:nvPr/>
          </p:nvSpPr>
          <p:spPr>
            <a:xfrm>
              <a:off x="5607050" y="2986087"/>
              <a:ext cx="573087" cy="693737"/>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1" name="Google Shape;531;p31"/>
            <p:cNvSpPr/>
            <p:nvPr/>
          </p:nvSpPr>
          <p:spPr>
            <a:xfrm>
              <a:off x="5346700" y="2286000"/>
              <a:ext cx="554037" cy="314325"/>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2" name="Google Shape;532;p31"/>
            <p:cNvSpPr/>
            <p:nvPr/>
          </p:nvSpPr>
          <p:spPr>
            <a:xfrm>
              <a:off x="5527675" y="2325687"/>
              <a:ext cx="514350" cy="600075"/>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3" name="Google Shape;533;p31"/>
            <p:cNvSpPr/>
            <p:nvPr/>
          </p:nvSpPr>
          <p:spPr>
            <a:xfrm>
              <a:off x="5937250" y="2722562"/>
              <a:ext cx="71437" cy="187325"/>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4" name="Google Shape;534;p31"/>
            <p:cNvSpPr/>
            <p:nvPr/>
          </p:nvSpPr>
          <p:spPr>
            <a:xfrm>
              <a:off x="4537075" y="3138487"/>
              <a:ext cx="33337" cy="506412"/>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5" name="Google Shape;535;p31"/>
            <p:cNvSpPr/>
            <p:nvPr/>
          </p:nvSpPr>
          <p:spPr>
            <a:xfrm>
              <a:off x="4700587" y="3365500"/>
              <a:ext cx="812800" cy="184150"/>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6" name="Google Shape;536;p31"/>
            <p:cNvSpPr/>
            <p:nvPr/>
          </p:nvSpPr>
          <p:spPr>
            <a:xfrm>
              <a:off x="4117975" y="3871912"/>
              <a:ext cx="263525" cy="506412"/>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7" name="Google Shape;537;p31"/>
            <p:cNvSpPr/>
            <p:nvPr/>
          </p:nvSpPr>
          <p:spPr>
            <a:xfrm>
              <a:off x="5807075" y="3763962"/>
              <a:ext cx="271462" cy="458787"/>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8" name="Google Shape;538;p31"/>
            <p:cNvSpPr/>
            <p:nvPr/>
          </p:nvSpPr>
          <p:spPr>
            <a:xfrm>
              <a:off x="4381500" y="3419475"/>
              <a:ext cx="115887" cy="61912"/>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39" name="Google Shape;539;p31"/>
            <p:cNvSpPr/>
            <p:nvPr/>
          </p:nvSpPr>
          <p:spPr>
            <a:xfrm>
              <a:off x="4171950" y="3954462"/>
              <a:ext cx="133350" cy="34290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0" name="Google Shape;540;p31"/>
            <p:cNvSpPr/>
            <p:nvPr/>
          </p:nvSpPr>
          <p:spPr>
            <a:xfrm>
              <a:off x="5853112" y="3849687"/>
              <a:ext cx="163512" cy="303212"/>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1" name="Google Shape;541;p31"/>
            <p:cNvSpPr/>
            <p:nvPr/>
          </p:nvSpPr>
          <p:spPr>
            <a:xfrm>
              <a:off x="3641725" y="2538412"/>
              <a:ext cx="776287" cy="373062"/>
            </a:xfrm>
            <a:custGeom>
              <a:rect b="b" l="l" r="r" t="t"/>
              <a:pathLst>
                <a:path extrusionOk="0" h="235" w="489">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2" name="Google Shape;542;p31"/>
            <p:cNvSpPr/>
            <p:nvPr/>
          </p:nvSpPr>
          <p:spPr>
            <a:xfrm>
              <a:off x="5011737" y="2606675"/>
              <a:ext cx="414337" cy="123825"/>
            </a:xfrm>
            <a:custGeom>
              <a:rect b="b" l="l" r="r" t="t"/>
              <a:pathLst>
                <a:path extrusionOk="0" h="78" w="261">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3" name="Google Shape;543;p31"/>
            <p:cNvSpPr/>
            <p:nvPr/>
          </p:nvSpPr>
          <p:spPr>
            <a:xfrm>
              <a:off x="4508500" y="2665412"/>
              <a:ext cx="468312" cy="325437"/>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544" name="Google Shape;544;p31"/>
          <p:cNvGrpSpPr/>
          <p:nvPr/>
        </p:nvGrpSpPr>
        <p:grpSpPr>
          <a:xfrm>
            <a:off x="1676400" y="1524000"/>
            <a:ext cx="3657600" cy="1917700"/>
            <a:chOff x="2698750" y="2473325"/>
            <a:chExt cx="3657600" cy="1917700"/>
          </a:xfrm>
        </p:grpSpPr>
        <p:sp>
          <p:nvSpPr>
            <p:cNvPr id="545" name="Google Shape;545;p31"/>
            <p:cNvSpPr/>
            <p:nvPr/>
          </p:nvSpPr>
          <p:spPr>
            <a:xfrm>
              <a:off x="2771775" y="3429000"/>
              <a:ext cx="3584575" cy="962025"/>
            </a:xfrm>
            <a:custGeom>
              <a:rect b="b" l="l" r="r" t="t"/>
              <a:pathLst>
                <a:path extrusionOk="0" h="606" w="2258">
                  <a:moveTo>
                    <a:pt x="2178" y="183"/>
                  </a:moveTo>
                  <a:lnTo>
                    <a:pt x="1204" y="179"/>
                  </a:lnTo>
                  <a:lnTo>
                    <a:pt x="1202" y="175"/>
                  </a:lnTo>
                  <a:lnTo>
                    <a:pt x="1200" y="165"/>
                  </a:lnTo>
                  <a:lnTo>
                    <a:pt x="1192" y="148"/>
                  </a:lnTo>
                  <a:lnTo>
                    <a:pt x="1180" y="130"/>
                  </a:lnTo>
                  <a:lnTo>
                    <a:pt x="1164" y="112"/>
                  </a:lnTo>
                  <a:lnTo>
                    <a:pt x="1144" y="92"/>
                  </a:lnTo>
                  <a:lnTo>
                    <a:pt x="1116" y="78"/>
                  </a:lnTo>
                  <a:lnTo>
                    <a:pt x="1082" y="66"/>
                  </a:lnTo>
                  <a:lnTo>
                    <a:pt x="1046" y="68"/>
                  </a:lnTo>
                  <a:lnTo>
                    <a:pt x="1014" y="86"/>
                  </a:lnTo>
                  <a:lnTo>
                    <a:pt x="988" y="114"/>
                  </a:lnTo>
                  <a:lnTo>
                    <a:pt x="966" y="148"/>
                  </a:lnTo>
                  <a:lnTo>
                    <a:pt x="950" y="185"/>
                  </a:lnTo>
                  <a:lnTo>
                    <a:pt x="938" y="217"/>
                  </a:lnTo>
                  <a:lnTo>
                    <a:pt x="930" y="239"/>
                  </a:lnTo>
                  <a:lnTo>
                    <a:pt x="928" y="247"/>
                  </a:lnTo>
                  <a:lnTo>
                    <a:pt x="920" y="245"/>
                  </a:lnTo>
                  <a:lnTo>
                    <a:pt x="898" y="237"/>
                  </a:lnTo>
                  <a:lnTo>
                    <a:pt x="862" y="225"/>
                  </a:lnTo>
                  <a:lnTo>
                    <a:pt x="815" y="209"/>
                  </a:lnTo>
                  <a:lnTo>
                    <a:pt x="759" y="189"/>
                  </a:lnTo>
                  <a:lnTo>
                    <a:pt x="697" y="169"/>
                  </a:lnTo>
                  <a:lnTo>
                    <a:pt x="631" y="146"/>
                  </a:lnTo>
                  <a:lnTo>
                    <a:pt x="563" y="122"/>
                  </a:lnTo>
                  <a:lnTo>
                    <a:pt x="493" y="100"/>
                  </a:lnTo>
                  <a:lnTo>
                    <a:pt x="425" y="78"/>
                  </a:lnTo>
                  <a:lnTo>
                    <a:pt x="359" y="58"/>
                  </a:lnTo>
                  <a:lnTo>
                    <a:pt x="301" y="38"/>
                  </a:lnTo>
                  <a:lnTo>
                    <a:pt x="249" y="22"/>
                  </a:lnTo>
                  <a:lnTo>
                    <a:pt x="206" y="10"/>
                  </a:lnTo>
                  <a:lnTo>
                    <a:pt x="176" y="2"/>
                  </a:lnTo>
                  <a:lnTo>
                    <a:pt x="160" y="0"/>
                  </a:lnTo>
                  <a:lnTo>
                    <a:pt x="136" y="0"/>
                  </a:lnTo>
                  <a:lnTo>
                    <a:pt x="106" y="0"/>
                  </a:lnTo>
                  <a:lnTo>
                    <a:pt x="72" y="4"/>
                  </a:lnTo>
                  <a:lnTo>
                    <a:pt x="40" y="18"/>
                  </a:lnTo>
                  <a:lnTo>
                    <a:pt x="14" y="42"/>
                  </a:lnTo>
                  <a:lnTo>
                    <a:pt x="0" y="80"/>
                  </a:lnTo>
                  <a:lnTo>
                    <a:pt x="2" y="138"/>
                  </a:lnTo>
                  <a:lnTo>
                    <a:pt x="24" y="217"/>
                  </a:lnTo>
                  <a:lnTo>
                    <a:pt x="108" y="301"/>
                  </a:lnTo>
                  <a:lnTo>
                    <a:pt x="108" y="311"/>
                  </a:lnTo>
                  <a:lnTo>
                    <a:pt x="112" y="335"/>
                  </a:lnTo>
                  <a:lnTo>
                    <a:pt x="120" y="371"/>
                  </a:lnTo>
                  <a:lnTo>
                    <a:pt x="132" y="411"/>
                  </a:lnTo>
                  <a:lnTo>
                    <a:pt x="154" y="453"/>
                  </a:lnTo>
                  <a:lnTo>
                    <a:pt x="184" y="487"/>
                  </a:lnTo>
                  <a:lnTo>
                    <a:pt x="224" y="512"/>
                  </a:lnTo>
                  <a:lnTo>
                    <a:pt x="277" y="518"/>
                  </a:lnTo>
                  <a:lnTo>
                    <a:pt x="309" y="510"/>
                  </a:lnTo>
                  <a:lnTo>
                    <a:pt x="335" y="492"/>
                  </a:lnTo>
                  <a:lnTo>
                    <a:pt x="357" y="469"/>
                  </a:lnTo>
                  <a:lnTo>
                    <a:pt x="375" y="443"/>
                  </a:lnTo>
                  <a:lnTo>
                    <a:pt x="387" y="415"/>
                  </a:lnTo>
                  <a:lnTo>
                    <a:pt x="397" y="387"/>
                  </a:lnTo>
                  <a:lnTo>
                    <a:pt x="403" y="363"/>
                  </a:lnTo>
                  <a:lnTo>
                    <a:pt x="407" y="341"/>
                  </a:lnTo>
                  <a:lnTo>
                    <a:pt x="970" y="425"/>
                  </a:lnTo>
                  <a:lnTo>
                    <a:pt x="972" y="433"/>
                  </a:lnTo>
                  <a:lnTo>
                    <a:pt x="980" y="451"/>
                  </a:lnTo>
                  <a:lnTo>
                    <a:pt x="992" y="479"/>
                  </a:lnTo>
                  <a:lnTo>
                    <a:pt x="1008" y="510"/>
                  </a:lnTo>
                  <a:lnTo>
                    <a:pt x="1028" y="542"/>
                  </a:lnTo>
                  <a:lnTo>
                    <a:pt x="1054" y="572"/>
                  </a:lnTo>
                  <a:lnTo>
                    <a:pt x="1084" y="592"/>
                  </a:lnTo>
                  <a:lnTo>
                    <a:pt x="1120" y="602"/>
                  </a:lnTo>
                  <a:lnTo>
                    <a:pt x="1160" y="604"/>
                  </a:lnTo>
                  <a:lnTo>
                    <a:pt x="1192" y="600"/>
                  </a:lnTo>
                  <a:lnTo>
                    <a:pt x="1218" y="594"/>
                  </a:lnTo>
                  <a:lnTo>
                    <a:pt x="1238" y="582"/>
                  </a:lnTo>
                  <a:lnTo>
                    <a:pt x="1254" y="568"/>
                  </a:lnTo>
                  <a:lnTo>
                    <a:pt x="1266" y="550"/>
                  </a:lnTo>
                  <a:lnTo>
                    <a:pt x="1278" y="528"/>
                  </a:lnTo>
                  <a:lnTo>
                    <a:pt x="1290" y="502"/>
                  </a:lnTo>
                  <a:lnTo>
                    <a:pt x="1823" y="475"/>
                  </a:lnTo>
                  <a:lnTo>
                    <a:pt x="1823" y="481"/>
                  </a:lnTo>
                  <a:lnTo>
                    <a:pt x="1827" y="496"/>
                  </a:lnTo>
                  <a:lnTo>
                    <a:pt x="1835" y="516"/>
                  </a:lnTo>
                  <a:lnTo>
                    <a:pt x="1847" y="538"/>
                  </a:lnTo>
                  <a:lnTo>
                    <a:pt x="1865" y="562"/>
                  </a:lnTo>
                  <a:lnTo>
                    <a:pt x="1893" y="584"/>
                  </a:lnTo>
                  <a:lnTo>
                    <a:pt x="1927" y="598"/>
                  </a:lnTo>
                  <a:lnTo>
                    <a:pt x="1973" y="606"/>
                  </a:lnTo>
                  <a:lnTo>
                    <a:pt x="2013" y="602"/>
                  </a:lnTo>
                  <a:lnTo>
                    <a:pt x="2046" y="588"/>
                  </a:lnTo>
                  <a:lnTo>
                    <a:pt x="2068" y="568"/>
                  </a:lnTo>
                  <a:lnTo>
                    <a:pt x="2084" y="544"/>
                  </a:lnTo>
                  <a:lnTo>
                    <a:pt x="2094" y="520"/>
                  </a:lnTo>
                  <a:lnTo>
                    <a:pt x="2100" y="500"/>
                  </a:lnTo>
                  <a:lnTo>
                    <a:pt x="2102" y="485"/>
                  </a:lnTo>
                  <a:lnTo>
                    <a:pt x="2102" y="479"/>
                  </a:lnTo>
                  <a:lnTo>
                    <a:pt x="2106" y="477"/>
                  </a:lnTo>
                  <a:lnTo>
                    <a:pt x="2116" y="473"/>
                  </a:lnTo>
                  <a:lnTo>
                    <a:pt x="2130" y="463"/>
                  </a:lnTo>
                  <a:lnTo>
                    <a:pt x="2148" y="451"/>
                  </a:lnTo>
                  <a:lnTo>
                    <a:pt x="2164" y="435"/>
                  </a:lnTo>
                  <a:lnTo>
                    <a:pt x="2180" y="417"/>
                  </a:lnTo>
                  <a:lnTo>
                    <a:pt x="2190" y="393"/>
                  </a:lnTo>
                  <a:lnTo>
                    <a:pt x="2196" y="367"/>
                  </a:lnTo>
                  <a:lnTo>
                    <a:pt x="2258" y="219"/>
                  </a:lnTo>
                  <a:lnTo>
                    <a:pt x="2178" y="18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6" name="Google Shape;546;p31"/>
            <p:cNvSpPr/>
            <p:nvPr/>
          </p:nvSpPr>
          <p:spPr>
            <a:xfrm>
              <a:off x="2720975" y="2625725"/>
              <a:ext cx="3543300" cy="1347787"/>
            </a:xfrm>
            <a:custGeom>
              <a:rect b="b" l="l" r="r" t="t"/>
              <a:pathLst>
                <a:path extrusionOk="0" h="849" w="2232">
                  <a:moveTo>
                    <a:pt x="24" y="560"/>
                  </a:moveTo>
                  <a:lnTo>
                    <a:pt x="30" y="522"/>
                  </a:lnTo>
                  <a:lnTo>
                    <a:pt x="44" y="438"/>
                  </a:lnTo>
                  <a:lnTo>
                    <a:pt x="62" y="354"/>
                  </a:lnTo>
                  <a:lnTo>
                    <a:pt x="80" y="313"/>
                  </a:lnTo>
                  <a:lnTo>
                    <a:pt x="92" y="311"/>
                  </a:lnTo>
                  <a:lnTo>
                    <a:pt x="112" y="307"/>
                  </a:lnTo>
                  <a:lnTo>
                    <a:pt x="136" y="301"/>
                  </a:lnTo>
                  <a:lnTo>
                    <a:pt x="162" y="297"/>
                  </a:lnTo>
                  <a:lnTo>
                    <a:pt x="186" y="291"/>
                  </a:lnTo>
                  <a:lnTo>
                    <a:pt x="206" y="287"/>
                  </a:lnTo>
                  <a:lnTo>
                    <a:pt x="220" y="285"/>
                  </a:lnTo>
                  <a:lnTo>
                    <a:pt x="226" y="283"/>
                  </a:lnTo>
                  <a:lnTo>
                    <a:pt x="236" y="273"/>
                  </a:lnTo>
                  <a:lnTo>
                    <a:pt x="262" y="247"/>
                  </a:lnTo>
                  <a:lnTo>
                    <a:pt x="301" y="209"/>
                  </a:lnTo>
                  <a:lnTo>
                    <a:pt x="347" y="165"/>
                  </a:lnTo>
                  <a:lnTo>
                    <a:pt x="397" y="121"/>
                  </a:lnTo>
                  <a:lnTo>
                    <a:pt x="447" y="79"/>
                  </a:lnTo>
                  <a:lnTo>
                    <a:pt x="491" y="47"/>
                  </a:lnTo>
                  <a:lnTo>
                    <a:pt x="525" y="29"/>
                  </a:lnTo>
                  <a:lnTo>
                    <a:pt x="541" y="25"/>
                  </a:lnTo>
                  <a:lnTo>
                    <a:pt x="561" y="19"/>
                  </a:lnTo>
                  <a:lnTo>
                    <a:pt x="583" y="15"/>
                  </a:lnTo>
                  <a:lnTo>
                    <a:pt x="611" y="10"/>
                  </a:lnTo>
                  <a:lnTo>
                    <a:pt x="643" y="8"/>
                  </a:lnTo>
                  <a:lnTo>
                    <a:pt x="681" y="4"/>
                  </a:lnTo>
                  <a:lnTo>
                    <a:pt x="725" y="2"/>
                  </a:lnTo>
                  <a:lnTo>
                    <a:pt x="777" y="0"/>
                  </a:lnTo>
                  <a:lnTo>
                    <a:pt x="835" y="2"/>
                  </a:lnTo>
                  <a:lnTo>
                    <a:pt x="900" y="2"/>
                  </a:lnTo>
                  <a:lnTo>
                    <a:pt x="974" y="6"/>
                  </a:lnTo>
                  <a:lnTo>
                    <a:pt x="1056" y="10"/>
                  </a:lnTo>
                  <a:lnTo>
                    <a:pt x="1148" y="17"/>
                  </a:lnTo>
                  <a:lnTo>
                    <a:pt x="1250" y="25"/>
                  </a:lnTo>
                  <a:lnTo>
                    <a:pt x="1362" y="35"/>
                  </a:lnTo>
                  <a:lnTo>
                    <a:pt x="1487" y="47"/>
                  </a:lnTo>
                  <a:lnTo>
                    <a:pt x="1489" y="47"/>
                  </a:lnTo>
                  <a:lnTo>
                    <a:pt x="1497" y="51"/>
                  </a:lnTo>
                  <a:lnTo>
                    <a:pt x="1507" y="55"/>
                  </a:lnTo>
                  <a:lnTo>
                    <a:pt x="1521" y="63"/>
                  </a:lnTo>
                  <a:lnTo>
                    <a:pt x="1539" y="73"/>
                  </a:lnTo>
                  <a:lnTo>
                    <a:pt x="1557" y="85"/>
                  </a:lnTo>
                  <a:lnTo>
                    <a:pt x="1579" y="101"/>
                  </a:lnTo>
                  <a:lnTo>
                    <a:pt x="1601" y="121"/>
                  </a:lnTo>
                  <a:lnTo>
                    <a:pt x="1629" y="149"/>
                  </a:lnTo>
                  <a:lnTo>
                    <a:pt x="1663" y="187"/>
                  </a:lnTo>
                  <a:lnTo>
                    <a:pt x="1703" y="231"/>
                  </a:lnTo>
                  <a:lnTo>
                    <a:pt x="1743" y="275"/>
                  </a:lnTo>
                  <a:lnTo>
                    <a:pt x="1781" y="319"/>
                  </a:lnTo>
                  <a:lnTo>
                    <a:pt x="1813" y="354"/>
                  </a:lnTo>
                  <a:lnTo>
                    <a:pt x="1835" y="378"/>
                  </a:lnTo>
                  <a:lnTo>
                    <a:pt x="1843" y="388"/>
                  </a:lnTo>
                  <a:lnTo>
                    <a:pt x="1847" y="390"/>
                  </a:lnTo>
                  <a:lnTo>
                    <a:pt x="1855" y="392"/>
                  </a:lnTo>
                  <a:lnTo>
                    <a:pt x="1867" y="396"/>
                  </a:lnTo>
                  <a:lnTo>
                    <a:pt x="1885" y="402"/>
                  </a:lnTo>
                  <a:lnTo>
                    <a:pt x="1907" y="410"/>
                  </a:lnTo>
                  <a:lnTo>
                    <a:pt x="1931" y="420"/>
                  </a:lnTo>
                  <a:lnTo>
                    <a:pt x="1957" y="428"/>
                  </a:lnTo>
                  <a:lnTo>
                    <a:pt x="1983" y="438"/>
                  </a:lnTo>
                  <a:lnTo>
                    <a:pt x="2011" y="450"/>
                  </a:lnTo>
                  <a:lnTo>
                    <a:pt x="2039" y="460"/>
                  </a:lnTo>
                  <a:lnTo>
                    <a:pt x="2068" y="472"/>
                  </a:lnTo>
                  <a:lnTo>
                    <a:pt x="2094" y="482"/>
                  </a:lnTo>
                  <a:lnTo>
                    <a:pt x="2118" y="492"/>
                  </a:lnTo>
                  <a:lnTo>
                    <a:pt x="2138" y="502"/>
                  </a:lnTo>
                  <a:lnTo>
                    <a:pt x="2156" y="510"/>
                  </a:lnTo>
                  <a:lnTo>
                    <a:pt x="2170" y="518"/>
                  </a:lnTo>
                  <a:lnTo>
                    <a:pt x="2190" y="532"/>
                  </a:lnTo>
                  <a:lnTo>
                    <a:pt x="2204" y="544"/>
                  </a:lnTo>
                  <a:lnTo>
                    <a:pt x="2216" y="556"/>
                  </a:lnTo>
                  <a:lnTo>
                    <a:pt x="2222" y="568"/>
                  </a:lnTo>
                  <a:lnTo>
                    <a:pt x="2228" y="576"/>
                  </a:lnTo>
                  <a:lnTo>
                    <a:pt x="2230" y="582"/>
                  </a:lnTo>
                  <a:lnTo>
                    <a:pt x="2232" y="586"/>
                  </a:lnTo>
                  <a:lnTo>
                    <a:pt x="2232" y="588"/>
                  </a:lnTo>
                  <a:lnTo>
                    <a:pt x="2226" y="588"/>
                  </a:lnTo>
                  <a:lnTo>
                    <a:pt x="2212" y="588"/>
                  </a:lnTo>
                  <a:lnTo>
                    <a:pt x="2192" y="588"/>
                  </a:lnTo>
                  <a:lnTo>
                    <a:pt x="2168" y="590"/>
                  </a:lnTo>
                  <a:lnTo>
                    <a:pt x="2144" y="592"/>
                  </a:lnTo>
                  <a:lnTo>
                    <a:pt x="2122" y="596"/>
                  </a:lnTo>
                  <a:lnTo>
                    <a:pt x="2106" y="602"/>
                  </a:lnTo>
                  <a:lnTo>
                    <a:pt x="2100" y="610"/>
                  </a:lnTo>
                  <a:lnTo>
                    <a:pt x="2096" y="632"/>
                  </a:lnTo>
                  <a:lnTo>
                    <a:pt x="2092" y="658"/>
                  </a:lnTo>
                  <a:lnTo>
                    <a:pt x="2088" y="681"/>
                  </a:lnTo>
                  <a:lnTo>
                    <a:pt x="2086" y="689"/>
                  </a:lnTo>
                  <a:lnTo>
                    <a:pt x="1683" y="695"/>
                  </a:lnTo>
                  <a:lnTo>
                    <a:pt x="1677" y="681"/>
                  </a:lnTo>
                  <a:lnTo>
                    <a:pt x="1665" y="648"/>
                  </a:lnTo>
                  <a:lnTo>
                    <a:pt x="1647" y="616"/>
                  </a:lnTo>
                  <a:lnTo>
                    <a:pt x="1629" y="598"/>
                  </a:lnTo>
                  <a:lnTo>
                    <a:pt x="1611" y="594"/>
                  </a:lnTo>
                  <a:lnTo>
                    <a:pt x="1579" y="588"/>
                  </a:lnTo>
                  <a:lnTo>
                    <a:pt x="1539" y="584"/>
                  </a:lnTo>
                  <a:lnTo>
                    <a:pt x="1493" y="582"/>
                  </a:lnTo>
                  <a:lnTo>
                    <a:pt x="1448" y="582"/>
                  </a:lnTo>
                  <a:lnTo>
                    <a:pt x="1410" y="588"/>
                  </a:lnTo>
                  <a:lnTo>
                    <a:pt x="1384" y="598"/>
                  </a:lnTo>
                  <a:lnTo>
                    <a:pt x="1374" y="614"/>
                  </a:lnTo>
                  <a:lnTo>
                    <a:pt x="1374" y="650"/>
                  </a:lnTo>
                  <a:lnTo>
                    <a:pt x="1376" y="677"/>
                  </a:lnTo>
                  <a:lnTo>
                    <a:pt x="1378" y="693"/>
                  </a:lnTo>
                  <a:lnTo>
                    <a:pt x="1378" y="699"/>
                  </a:lnTo>
                  <a:lnTo>
                    <a:pt x="1224" y="695"/>
                  </a:lnTo>
                  <a:lnTo>
                    <a:pt x="1220" y="687"/>
                  </a:lnTo>
                  <a:lnTo>
                    <a:pt x="1212" y="668"/>
                  </a:lnTo>
                  <a:lnTo>
                    <a:pt x="1198" y="642"/>
                  </a:lnTo>
                  <a:lnTo>
                    <a:pt x="1178" y="618"/>
                  </a:lnTo>
                  <a:lnTo>
                    <a:pt x="1152" y="598"/>
                  </a:lnTo>
                  <a:lnTo>
                    <a:pt x="1122" y="592"/>
                  </a:lnTo>
                  <a:lnTo>
                    <a:pt x="1090" y="600"/>
                  </a:lnTo>
                  <a:lnTo>
                    <a:pt x="1052" y="634"/>
                  </a:lnTo>
                  <a:lnTo>
                    <a:pt x="1032" y="664"/>
                  </a:lnTo>
                  <a:lnTo>
                    <a:pt x="1018" y="699"/>
                  </a:lnTo>
                  <a:lnTo>
                    <a:pt x="1010" y="735"/>
                  </a:lnTo>
                  <a:lnTo>
                    <a:pt x="1004" y="769"/>
                  </a:lnTo>
                  <a:lnTo>
                    <a:pt x="1002" y="801"/>
                  </a:lnTo>
                  <a:lnTo>
                    <a:pt x="1002" y="825"/>
                  </a:lnTo>
                  <a:lnTo>
                    <a:pt x="1002" y="843"/>
                  </a:lnTo>
                  <a:lnTo>
                    <a:pt x="1002" y="849"/>
                  </a:lnTo>
                  <a:lnTo>
                    <a:pt x="359" y="765"/>
                  </a:lnTo>
                  <a:lnTo>
                    <a:pt x="357" y="755"/>
                  </a:lnTo>
                  <a:lnTo>
                    <a:pt x="355" y="731"/>
                  </a:lnTo>
                  <a:lnTo>
                    <a:pt x="347" y="697"/>
                  </a:lnTo>
                  <a:lnTo>
                    <a:pt x="335" y="658"/>
                  </a:lnTo>
                  <a:lnTo>
                    <a:pt x="317" y="618"/>
                  </a:lnTo>
                  <a:lnTo>
                    <a:pt x="293" y="584"/>
                  </a:lnTo>
                  <a:lnTo>
                    <a:pt x="260" y="560"/>
                  </a:lnTo>
                  <a:lnTo>
                    <a:pt x="220" y="552"/>
                  </a:lnTo>
                  <a:lnTo>
                    <a:pt x="196" y="560"/>
                  </a:lnTo>
                  <a:lnTo>
                    <a:pt x="178" y="582"/>
                  </a:lnTo>
                  <a:lnTo>
                    <a:pt x="162" y="610"/>
                  </a:lnTo>
                  <a:lnTo>
                    <a:pt x="152" y="644"/>
                  </a:lnTo>
                  <a:lnTo>
                    <a:pt x="144" y="681"/>
                  </a:lnTo>
                  <a:lnTo>
                    <a:pt x="140" y="709"/>
                  </a:lnTo>
                  <a:lnTo>
                    <a:pt x="136" y="731"/>
                  </a:lnTo>
                  <a:lnTo>
                    <a:pt x="136" y="739"/>
                  </a:lnTo>
                  <a:lnTo>
                    <a:pt x="4" y="668"/>
                  </a:lnTo>
                  <a:lnTo>
                    <a:pt x="0" y="568"/>
                  </a:lnTo>
                  <a:lnTo>
                    <a:pt x="24" y="56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7" name="Google Shape;547;p31"/>
            <p:cNvSpPr/>
            <p:nvPr/>
          </p:nvSpPr>
          <p:spPr>
            <a:xfrm>
              <a:off x="4870450" y="3524250"/>
              <a:ext cx="531812" cy="230187"/>
            </a:xfrm>
            <a:custGeom>
              <a:rect b="b" l="l" r="r" t="t"/>
              <a:pathLst>
                <a:path extrusionOk="0" h="145" w="335">
                  <a:moveTo>
                    <a:pt x="6" y="137"/>
                  </a:moveTo>
                  <a:lnTo>
                    <a:pt x="2" y="119"/>
                  </a:lnTo>
                  <a:lnTo>
                    <a:pt x="0" y="76"/>
                  </a:lnTo>
                  <a:lnTo>
                    <a:pt x="8" y="32"/>
                  </a:lnTo>
                  <a:lnTo>
                    <a:pt x="38" y="8"/>
                  </a:lnTo>
                  <a:lnTo>
                    <a:pt x="44" y="8"/>
                  </a:lnTo>
                  <a:lnTo>
                    <a:pt x="62" y="4"/>
                  </a:lnTo>
                  <a:lnTo>
                    <a:pt x="88" y="2"/>
                  </a:lnTo>
                  <a:lnTo>
                    <a:pt x="123" y="0"/>
                  </a:lnTo>
                  <a:lnTo>
                    <a:pt x="159" y="0"/>
                  </a:lnTo>
                  <a:lnTo>
                    <a:pt x="197" y="2"/>
                  </a:lnTo>
                  <a:lnTo>
                    <a:pt x="233" y="10"/>
                  </a:lnTo>
                  <a:lnTo>
                    <a:pt x="265" y="20"/>
                  </a:lnTo>
                  <a:lnTo>
                    <a:pt x="291" y="34"/>
                  </a:lnTo>
                  <a:lnTo>
                    <a:pt x="309" y="50"/>
                  </a:lnTo>
                  <a:lnTo>
                    <a:pt x="321" y="68"/>
                  </a:lnTo>
                  <a:lnTo>
                    <a:pt x="329" y="84"/>
                  </a:lnTo>
                  <a:lnTo>
                    <a:pt x="333" y="100"/>
                  </a:lnTo>
                  <a:lnTo>
                    <a:pt x="335" y="113"/>
                  </a:lnTo>
                  <a:lnTo>
                    <a:pt x="335" y="123"/>
                  </a:lnTo>
                  <a:lnTo>
                    <a:pt x="335" y="129"/>
                  </a:lnTo>
                  <a:lnTo>
                    <a:pt x="333" y="135"/>
                  </a:lnTo>
                  <a:lnTo>
                    <a:pt x="329" y="139"/>
                  </a:lnTo>
                  <a:lnTo>
                    <a:pt x="321" y="141"/>
                  </a:lnTo>
                  <a:lnTo>
                    <a:pt x="307" y="143"/>
                  </a:lnTo>
                  <a:lnTo>
                    <a:pt x="285" y="145"/>
                  </a:lnTo>
                  <a:lnTo>
                    <a:pt x="255" y="145"/>
                  </a:lnTo>
                  <a:lnTo>
                    <a:pt x="217" y="145"/>
                  </a:lnTo>
                  <a:lnTo>
                    <a:pt x="169" y="145"/>
                  </a:lnTo>
                  <a:lnTo>
                    <a:pt x="121" y="145"/>
                  </a:lnTo>
                  <a:lnTo>
                    <a:pt x="84" y="145"/>
                  </a:lnTo>
                  <a:lnTo>
                    <a:pt x="56" y="145"/>
                  </a:lnTo>
                  <a:lnTo>
                    <a:pt x="36" y="143"/>
                  </a:lnTo>
                  <a:lnTo>
                    <a:pt x="22" y="143"/>
                  </a:lnTo>
                  <a:lnTo>
                    <a:pt x="14" y="141"/>
                  </a:lnTo>
                  <a:lnTo>
                    <a:pt x="8" y="139"/>
                  </a:lnTo>
                  <a:lnTo>
                    <a:pt x="6" y="137"/>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8" name="Google Shape;548;p31"/>
            <p:cNvSpPr/>
            <p:nvPr/>
          </p:nvSpPr>
          <p:spPr>
            <a:xfrm>
              <a:off x="6022975" y="3559175"/>
              <a:ext cx="298450" cy="198437"/>
            </a:xfrm>
            <a:custGeom>
              <a:rect b="b" l="l" r="r" t="t"/>
              <a:pathLst>
                <a:path extrusionOk="0" h="125" w="188">
                  <a:moveTo>
                    <a:pt x="0" y="103"/>
                  </a:moveTo>
                  <a:lnTo>
                    <a:pt x="0" y="89"/>
                  </a:lnTo>
                  <a:lnTo>
                    <a:pt x="6" y="56"/>
                  </a:lnTo>
                  <a:lnTo>
                    <a:pt x="20" y="24"/>
                  </a:lnTo>
                  <a:lnTo>
                    <a:pt x="44" y="6"/>
                  </a:lnTo>
                  <a:lnTo>
                    <a:pt x="60" y="2"/>
                  </a:lnTo>
                  <a:lnTo>
                    <a:pt x="80" y="0"/>
                  </a:lnTo>
                  <a:lnTo>
                    <a:pt x="98" y="0"/>
                  </a:lnTo>
                  <a:lnTo>
                    <a:pt x="116" y="0"/>
                  </a:lnTo>
                  <a:lnTo>
                    <a:pt x="134" y="0"/>
                  </a:lnTo>
                  <a:lnTo>
                    <a:pt x="146" y="0"/>
                  </a:lnTo>
                  <a:lnTo>
                    <a:pt x="154" y="0"/>
                  </a:lnTo>
                  <a:lnTo>
                    <a:pt x="158" y="0"/>
                  </a:lnTo>
                  <a:lnTo>
                    <a:pt x="164" y="16"/>
                  </a:lnTo>
                  <a:lnTo>
                    <a:pt x="174" y="54"/>
                  </a:lnTo>
                  <a:lnTo>
                    <a:pt x="186" y="95"/>
                  </a:lnTo>
                  <a:lnTo>
                    <a:pt x="188" y="117"/>
                  </a:lnTo>
                  <a:lnTo>
                    <a:pt x="180" y="121"/>
                  </a:lnTo>
                  <a:lnTo>
                    <a:pt x="160" y="123"/>
                  </a:lnTo>
                  <a:lnTo>
                    <a:pt x="134" y="125"/>
                  </a:lnTo>
                  <a:lnTo>
                    <a:pt x="104" y="125"/>
                  </a:lnTo>
                  <a:lnTo>
                    <a:pt x="72" y="123"/>
                  </a:lnTo>
                  <a:lnTo>
                    <a:pt x="42" y="119"/>
                  </a:lnTo>
                  <a:lnTo>
                    <a:pt x="16" y="113"/>
                  </a:lnTo>
                  <a:lnTo>
                    <a:pt x="0" y="103"/>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49" name="Google Shape;549;p31"/>
            <p:cNvSpPr/>
            <p:nvPr/>
          </p:nvSpPr>
          <p:spPr>
            <a:xfrm>
              <a:off x="3751262" y="2732087"/>
              <a:ext cx="430212" cy="544512"/>
            </a:xfrm>
            <a:custGeom>
              <a:rect b="b" l="l" r="r" t="t"/>
              <a:pathLst>
                <a:path extrusionOk="0" h="343" w="271">
                  <a:moveTo>
                    <a:pt x="206" y="40"/>
                  </a:moveTo>
                  <a:lnTo>
                    <a:pt x="212" y="62"/>
                  </a:lnTo>
                  <a:lnTo>
                    <a:pt x="221" y="98"/>
                  </a:lnTo>
                  <a:lnTo>
                    <a:pt x="231" y="140"/>
                  </a:lnTo>
                  <a:lnTo>
                    <a:pt x="241" y="188"/>
                  </a:lnTo>
                  <a:lnTo>
                    <a:pt x="253" y="232"/>
                  </a:lnTo>
                  <a:lnTo>
                    <a:pt x="261" y="270"/>
                  </a:lnTo>
                  <a:lnTo>
                    <a:pt x="267" y="297"/>
                  </a:lnTo>
                  <a:lnTo>
                    <a:pt x="269" y="307"/>
                  </a:lnTo>
                  <a:lnTo>
                    <a:pt x="269" y="309"/>
                  </a:lnTo>
                  <a:lnTo>
                    <a:pt x="271" y="313"/>
                  </a:lnTo>
                  <a:lnTo>
                    <a:pt x="271" y="321"/>
                  </a:lnTo>
                  <a:lnTo>
                    <a:pt x="271" y="327"/>
                  </a:lnTo>
                  <a:lnTo>
                    <a:pt x="267" y="335"/>
                  </a:lnTo>
                  <a:lnTo>
                    <a:pt x="259" y="339"/>
                  </a:lnTo>
                  <a:lnTo>
                    <a:pt x="245" y="343"/>
                  </a:lnTo>
                  <a:lnTo>
                    <a:pt x="225" y="341"/>
                  </a:lnTo>
                  <a:lnTo>
                    <a:pt x="196" y="337"/>
                  </a:lnTo>
                  <a:lnTo>
                    <a:pt x="162" y="333"/>
                  </a:lnTo>
                  <a:lnTo>
                    <a:pt x="126" y="327"/>
                  </a:lnTo>
                  <a:lnTo>
                    <a:pt x="88" y="323"/>
                  </a:lnTo>
                  <a:lnTo>
                    <a:pt x="54" y="317"/>
                  </a:lnTo>
                  <a:lnTo>
                    <a:pt x="26" y="315"/>
                  </a:lnTo>
                  <a:lnTo>
                    <a:pt x="8" y="311"/>
                  </a:lnTo>
                  <a:lnTo>
                    <a:pt x="0" y="311"/>
                  </a:lnTo>
                  <a:lnTo>
                    <a:pt x="72" y="0"/>
                  </a:lnTo>
                  <a:lnTo>
                    <a:pt x="78" y="0"/>
                  </a:lnTo>
                  <a:lnTo>
                    <a:pt x="92" y="0"/>
                  </a:lnTo>
                  <a:lnTo>
                    <a:pt x="112" y="0"/>
                  </a:lnTo>
                  <a:lnTo>
                    <a:pt x="134" y="2"/>
                  </a:lnTo>
                  <a:lnTo>
                    <a:pt x="158" y="6"/>
                  </a:lnTo>
                  <a:lnTo>
                    <a:pt x="180" y="12"/>
                  </a:lnTo>
                  <a:lnTo>
                    <a:pt x="196" y="24"/>
                  </a:lnTo>
                  <a:lnTo>
                    <a:pt x="206" y="40"/>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0" name="Google Shape;550;p31"/>
            <p:cNvSpPr/>
            <p:nvPr/>
          </p:nvSpPr>
          <p:spPr>
            <a:xfrm>
              <a:off x="3278187" y="2728912"/>
              <a:ext cx="501650" cy="484187"/>
            </a:xfrm>
            <a:custGeom>
              <a:rect b="b" l="l" r="r" t="t"/>
              <a:pathLst>
                <a:path extrusionOk="0" h="305" w="316">
                  <a:moveTo>
                    <a:pt x="316" y="2"/>
                  </a:moveTo>
                  <a:lnTo>
                    <a:pt x="312" y="2"/>
                  </a:lnTo>
                  <a:lnTo>
                    <a:pt x="304" y="0"/>
                  </a:lnTo>
                  <a:lnTo>
                    <a:pt x="290" y="0"/>
                  </a:lnTo>
                  <a:lnTo>
                    <a:pt x="274" y="0"/>
                  </a:lnTo>
                  <a:lnTo>
                    <a:pt x="256" y="0"/>
                  </a:lnTo>
                  <a:lnTo>
                    <a:pt x="240" y="2"/>
                  </a:lnTo>
                  <a:lnTo>
                    <a:pt x="226" y="4"/>
                  </a:lnTo>
                  <a:lnTo>
                    <a:pt x="216" y="8"/>
                  </a:lnTo>
                  <a:lnTo>
                    <a:pt x="202" y="20"/>
                  </a:lnTo>
                  <a:lnTo>
                    <a:pt x="178" y="42"/>
                  </a:lnTo>
                  <a:lnTo>
                    <a:pt x="146" y="72"/>
                  </a:lnTo>
                  <a:lnTo>
                    <a:pt x="110" y="106"/>
                  </a:lnTo>
                  <a:lnTo>
                    <a:pt x="74" y="144"/>
                  </a:lnTo>
                  <a:lnTo>
                    <a:pt x="42" y="182"/>
                  </a:lnTo>
                  <a:lnTo>
                    <a:pt x="16" y="214"/>
                  </a:lnTo>
                  <a:lnTo>
                    <a:pt x="2" y="242"/>
                  </a:lnTo>
                  <a:lnTo>
                    <a:pt x="2" y="244"/>
                  </a:lnTo>
                  <a:lnTo>
                    <a:pt x="0" y="248"/>
                  </a:lnTo>
                  <a:lnTo>
                    <a:pt x="0" y="254"/>
                  </a:lnTo>
                  <a:lnTo>
                    <a:pt x="2" y="260"/>
                  </a:lnTo>
                  <a:lnTo>
                    <a:pt x="6" y="268"/>
                  </a:lnTo>
                  <a:lnTo>
                    <a:pt x="16" y="274"/>
                  </a:lnTo>
                  <a:lnTo>
                    <a:pt x="32" y="281"/>
                  </a:lnTo>
                  <a:lnTo>
                    <a:pt x="54" y="285"/>
                  </a:lnTo>
                  <a:lnTo>
                    <a:pt x="82" y="287"/>
                  </a:lnTo>
                  <a:lnTo>
                    <a:pt x="110" y="291"/>
                  </a:lnTo>
                  <a:lnTo>
                    <a:pt x="138" y="293"/>
                  </a:lnTo>
                  <a:lnTo>
                    <a:pt x="166" y="297"/>
                  </a:lnTo>
                  <a:lnTo>
                    <a:pt x="190" y="301"/>
                  </a:lnTo>
                  <a:lnTo>
                    <a:pt x="210" y="303"/>
                  </a:lnTo>
                  <a:lnTo>
                    <a:pt x="224" y="305"/>
                  </a:lnTo>
                  <a:lnTo>
                    <a:pt x="228" y="305"/>
                  </a:lnTo>
                  <a:lnTo>
                    <a:pt x="316" y="2"/>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1" name="Google Shape;551;p31"/>
            <p:cNvSpPr/>
            <p:nvPr/>
          </p:nvSpPr>
          <p:spPr>
            <a:xfrm>
              <a:off x="4197350" y="2757487"/>
              <a:ext cx="1281112" cy="452437"/>
            </a:xfrm>
            <a:custGeom>
              <a:rect b="b" l="l" r="r" t="t"/>
              <a:pathLst>
                <a:path extrusionOk="0" h="285" w="807">
                  <a:moveTo>
                    <a:pt x="118" y="285"/>
                  </a:moveTo>
                  <a:lnTo>
                    <a:pt x="116" y="285"/>
                  </a:lnTo>
                  <a:lnTo>
                    <a:pt x="110" y="285"/>
                  </a:lnTo>
                  <a:lnTo>
                    <a:pt x="100" y="285"/>
                  </a:lnTo>
                  <a:lnTo>
                    <a:pt x="90" y="283"/>
                  </a:lnTo>
                  <a:lnTo>
                    <a:pt x="78" y="277"/>
                  </a:lnTo>
                  <a:lnTo>
                    <a:pt x="66" y="267"/>
                  </a:lnTo>
                  <a:lnTo>
                    <a:pt x="54" y="250"/>
                  </a:lnTo>
                  <a:lnTo>
                    <a:pt x="46" y="228"/>
                  </a:lnTo>
                  <a:lnTo>
                    <a:pt x="28" y="158"/>
                  </a:lnTo>
                  <a:lnTo>
                    <a:pt x="14" y="88"/>
                  </a:lnTo>
                  <a:lnTo>
                    <a:pt x="4" y="36"/>
                  </a:lnTo>
                  <a:lnTo>
                    <a:pt x="0" y="16"/>
                  </a:lnTo>
                  <a:lnTo>
                    <a:pt x="4" y="16"/>
                  </a:lnTo>
                  <a:lnTo>
                    <a:pt x="16" y="14"/>
                  </a:lnTo>
                  <a:lnTo>
                    <a:pt x="32" y="12"/>
                  </a:lnTo>
                  <a:lnTo>
                    <a:pt x="56" y="10"/>
                  </a:lnTo>
                  <a:lnTo>
                    <a:pt x="86" y="8"/>
                  </a:lnTo>
                  <a:lnTo>
                    <a:pt x="120" y="6"/>
                  </a:lnTo>
                  <a:lnTo>
                    <a:pt x="156" y="4"/>
                  </a:lnTo>
                  <a:lnTo>
                    <a:pt x="198" y="2"/>
                  </a:lnTo>
                  <a:lnTo>
                    <a:pt x="240" y="0"/>
                  </a:lnTo>
                  <a:lnTo>
                    <a:pt x="286" y="0"/>
                  </a:lnTo>
                  <a:lnTo>
                    <a:pt x="332" y="0"/>
                  </a:lnTo>
                  <a:lnTo>
                    <a:pt x="380" y="2"/>
                  </a:lnTo>
                  <a:lnTo>
                    <a:pt x="426" y="4"/>
                  </a:lnTo>
                  <a:lnTo>
                    <a:pt x="472" y="8"/>
                  </a:lnTo>
                  <a:lnTo>
                    <a:pt x="518" y="14"/>
                  </a:lnTo>
                  <a:lnTo>
                    <a:pt x="561" y="22"/>
                  </a:lnTo>
                  <a:lnTo>
                    <a:pt x="569" y="30"/>
                  </a:lnTo>
                  <a:lnTo>
                    <a:pt x="593" y="50"/>
                  </a:lnTo>
                  <a:lnTo>
                    <a:pt x="625" y="82"/>
                  </a:lnTo>
                  <a:lnTo>
                    <a:pt x="665" y="120"/>
                  </a:lnTo>
                  <a:lnTo>
                    <a:pt x="707" y="162"/>
                  </a:lnTo>
                  <a:lnTo>
                    <a:pt x="747" y="206"/>
                  </a:lnTo>
                  <a:lnTo>
                    <a:pt x="781" y="246"/>
                  </a:lnTo>
                  <a:lnTo>
                    <a:pt x="807" y="285"/>
                  </a:lnTo>
                  <a:lnTo>
                    <a:pt x="118" y="285"/>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2" name="Google Shape;552;p31"/>
            <p:cNvSpPr/>
            <p:nvPr/>
          </p:nvSpPr>
          <p:spPr>
            <a:xfrm>
              <a:off x="3938587" y="2505075"/>
              <a:ext cx="769937" cy="147637"/>
            </a:xfrm>
            <a:custGeom>
              <a:rect b="b" l="l" r="r" t="t"/>
              <a:pathLst>
                <a:path extrusionOk="0" h="93" w="485">
                  <a:moveTo>
                    <a:pt x="0" y="2"/>
                  </a:moveTo>
                  <a:lnTo>
                    <a:pt x="0" y="93"/>
                  </a:lnTo>
                  <a:lnTo>
                    <a:pt x="6" y="93"/>
                  </a:lnTo>
                  <a:lnTo>
                    <a:pt x="20" y="93"/>
                  </a:lnTo>
                  <a:lnTo>
                    <a:pt x="44" y="93"/>
                  </a:lnTo>
                  <a:lnTo>
                    <a:pt x="74" y="93"/>
                  </a:lnTo>
                  <a:lnTo>
                    <a:pt x="109" y="93"/>
                  </a:lnTo>
                  <a:lnTo>
                    <a:pt x="149" y="91"/>
                  </a:lnTo>
                  <a:lnTo>
                    <a:pt x="191" y="91"/>
                  </a:lnTo>
                  <a:lnTo>
                    <a:pt x="235" y="91"/>
                  </a:lnTo>
                  <a:lnTo>
                    <a:pt x="279" y="91"/>
                  </a:lnTo>
                  <a:lnTo>
                    <a:pt x="323" y="88"/>
                  </a:lnTo>
                  <a:lnTo>
                    <a:pt x="363" y="88"/>
                  </a:lnTo>
                  <a:lnTo>
                    <a:pt x="399" y="88"/>
                  </a:lnTo>
                  <a:lnTo>
                    <a:pt x="431" y="88"/>
                  </a:lnTo>
                  <a:lnTo>
                    <a:pt x="455" y="86"/>
                  </a:lnTo>
                  <a:lnTo>
                    <a:pt x="471" y="86"/>
                  </a:lnTo>
                  <a:lnTo>
                    <a:pt x="479" y="86"/>
                  </a:lnTo>
                  <a:lnTo>
                    <a:pt x="481" y="78"/>
                  </a:lnTo>
                  <a:lnTo>
                    <a:pt x="483" y="60"/>
                  </a:lnTo>
                  <a:lnTo>
                    <a:pt x="485" y="36"/>
                  </a:lnTo>
                  <a:lnTo>
                    <a:pt x="479" y="16"/>
                  </a:lnTo>
                  <a:lnTo>
                    <a:pt x="471" y="12"/>
                  </a:lnTo>
                  <a:lnTo>
                    <a:pt x="455" y="10"/>
                  </a:lnTo>
                  <a:lnTo>
                    <a:pt x="433" y="6"/>
                  </a:lnTo>
                  <a:lnTo>
                    <a:pt x="403" y="4"/>
                  </a:lnTo>
                  <a:lnTo>
                    <a:pt x="367" y="4"/>
                  </a:lnTo>
                  <a:lnTo>
                    <a:pt x="329" y="2"/>
                  </a:lnTo>
                  <a:lnTo>
                    <a:pt x="289" y="2"/>
                  </a:lnTo>
                  <a:lnTo>
                    <a:pt x="247" y="0"/>
                  </a:lnTo>
                  <a:lnTo>
                    <a:pt x="203" y="0"/>
                  </a:lnTo>
                  <a:lnTo>
                    <a:pt x="161" y="0"/>
                  </a:lnTo>
                  <a:lnTo>
                    <a:pt x="123" y="0"/>
                  </a:lnTo>
                  <a:lnTo>
                    <a:pt x="86" y="2"/>
                  </a:lnTo>
                  <a:lnTo>
                    <a:pt x="54" y="2"/>
                  </a:lnTo>
                  <a:lnTo>
                    <a:pt x="28" y="2"/>
                  </a:lnTo>
                  <a:lnTo>
                    <a:pt x="10" y="2"/>
                  </a:lnTo>
                  <a:lnTo>
                    <a:pt x="0" y="2"/>
                  </a:lnTo>
                  <a:close/>
                </a:path>
              </a:pathLst>
            </a:custGeom>
            <a:solidFill>
              <a:srgbClr val="007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3" name="Google Shape;553;p31"/>
            <p:cNvSpPr/>
            <p:nvPr/>
          </p:nvSpPr>
          <p:spPr>
            <a:xfrm>
              <a:off x="4270375" y="2498725"/>
              <a:ext cx="146050" cy="139700"/>
            </a:xfrm>
            <a:custGeom>
              <a:rect b="b" l="l" r="r" t="t"/>
              <a:pathLst>
                <a:path extrusionOk="0" h="88" w="92">
                  <a:moveTo>
                    <a:pt x="26" y="0"/>
                  </a:moveTo>
                  <a:lnTo>
                    <a:pt x="86" y="0"/>
                  </a:lnTo>
                  <a:lnTo>
                    <a:pt x="88" y="14"/>
                  </a:lnTo>
                  <a:lnTo>
                    <a:pt x="92" y="44"/>
                  </a:lnTo>
                  <a:lnTo>
                    <a:pt x="92" y="74"/>
                  </a:lnTo>
                  <a:lnTo>
                    <a:pt x="82" y="88"/>
                  </a:lnTo>
                  <a:lnTo>
                    <a:pt x="74" y="88"/>
                  </a:lnTo>
                  <a:lnTo>
                    <a:pt x="64" y="88"/>
                  </a:lnTo>
                  <a:lnTo>
                    <a:pt x="52" y="86"/>
                  </a:lnTo>
                  <a:lnTo>
                    <a:pt x="40" y="86"/>
                  </a:lnTo>
                  <a:lnTo>
                    <a:pt x="28" y="86"/>
                  </a:lnTo>
                  <a:lnTo>
                    <a:pt x="18" y="84"/>
                  </a:lnTo>
                  <a:lnTo>
                    <a:pt x="12" y="84"/>
                  </a:lnTo>
                  <a:lnTo>
                    <a:pt x="10" y="84"/>
                  </a:lnTo>
                  <a:lnTo>
                    <a:pt x="6" y="70"/>
                  </a:lnTo>
                  <a:lnTo>
                    <a:pt x="0" y="42"/>
                  </a:lnTo>
                  <a:lnTo>
                    <a:pt x="4" y="12"/>
                  </a:lnTo>
                  <a:lnTo>
                    <a:pt x="26" y="0"/>
                  </a:lnTo>
                  <a:close/>
                </a:path>
              </a:pathLst>
            </a:custGeom>
            <a:solidFill>
              <a:srgbClr val="7F99B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4" name="Google Shape;554;p31"/>
            <p:cNvSpPr/>
            <p:nvPr/>
          </p:nvSpPr>
          <p:spPr>
            <a:xfrm>
              <a:off x="4121150" y="2473325"/>
              <a:ext cx="1147762" cy="338137"/>
            </a:xfrm>
            <a:custGeom>
              <a:rect b="b" l="l" r="r" t="t"/>
              <a:pathLst>
                <a:path extrusionOk="0" h="213" w="723">
                  <a:moveTo>
                    <a:pt x="48" y="96"/>
                  </a:moveTo>
                  <a:lnTo>
                    <a:pt x="54" y="96"/>
                  </a:lnTo>
                  <a:lnTo>
                    <a:pt x="72" y="94"/>
                  </a:lnTo>
                  <a:lnTo>
                    <a:pt x="98" y="94"/>
                  </a:lnTo>
                  <a:lnTo>
                    <a:pt x="128" y="92"/>
                  </a:lnTo>
                  <a:lnTo>
                    <a:pt x="160" y="92"/>
                  </a:lnTo>
                  <a:lnTo>
                    <a:pt x="188" y="90"/>
                  </a:lnTo>
                  <a:lnTo>
                    <a:pt x="212" y="90"/>
                  </a:lnTo>
                  <a:lnTo>
                    <a:pt x="226" y="90"/>
                  </a:lnTo>
                  <a:lnTo>
                    <a:pt x="238" y="92"/>
                  </a:lnTo>
                  <a:lnTo>
                    <a:pt x="256" y="94"/>
                  </a:lnTo>
                  <a:lnTo>
                    <a:pt x="278" y="96"/>
                  </a:lnTo>
                  <a:lnTo>
                    <a:pt x="302" y="96"/>
                  </a:lnTo>
                  <a:lnTo>
                    <a:pt x="324" y="98"/>
                  </a:lnTo>
                  <a:lnTo>
                    <a:pt x="344" y="98"/>
                  </a:lnTo>
                  <a:lnTo>
                    <a:pt x="358" y="96"/>
                  </a:lnTo>
                  <a:lnTo>
                    <a:pt x="364" y="92"/>
                  </a:lnTo>
                  <a:lnTo>
                    <a:pt x="368" y="76"/>
                  </a:lnTo>
                  <a:lnTo>
                    <a:pt x="368" y="54"/>
                  </a:lnTo>
                  <a:lnTo>
                    <a:pt x="358" y="36"/>
                  </a:lnTo>
                  <a:lnTo>
                    <a:pt x="332" y="28"/>
                  </a:lnTo>
                  <a:lnTo>
                    <a:pt x="312" y="28"/>
                  </a:lnTo>
                  <a:lnTo>
                    <a:pt x="286" y="26"/>
                  </a:lnTo>
                  <a:lnTo>
                    <a:pt x="258" y="26"/>
                  </a:lnTo>
                  <a:lnTo>
                    <a:pt x="230" y="24"/>
                  </a:lnTo>
                  <a:lnTo>
                    <a:pt x="200" y="24"/>
                  </a:lnTo>
                  <a:lnTo>
                    <a:pt x="176" y="22"/>
                  </a:lnTo>
                  <a:lnTo>
                    <a:pt x="154" y="24"/>
                  </a:lnTo>
                  <a:lnTo>
                    <a:pt x="140" y="24"/>
                  </a:lnTo>
                  <a:lnTo>
                    <a:pt x="128" y="24"/>
                  </a:lnTo>
                  <a:lnTo>
                    <a:pt x="116" y="26"/>
                  </a:lnTo>
                  <a:lnTo>
                    <a:pt x="104" y="26"/>
                  </a:lnTo>
                  <a:lnTo>
                    <a:pt x="92" y="26"/>
                  </a:lnTo>
                  <a:lnTo>
                    <a:pt x="80" y="26"/>
                  </a:lnTo>
                  <a:lnTo>
                    <a:pt x="70" y="26"/>
                  </a:lnTo>
                  <a:lnTo>
                    <a:pt x="60" y="26"/>
                  </a:lnTo>
                  <a:lnTo>
                    <a:pt x="54" y="26"/>
                  </a:lnTo>
                  <a:lnTo>
                    <a:pt x="48" y="24"/>
                  </a:lnTo>
                  <a:lnTo>
                    <a:pt x="40" y="22"/>
                  </a:lnTo>
                  <a:lnTo>
                    <a:pt x="36" y="18"/>
                  </a:lnTo>
                  <a:lnTo>
                    <a:pt x="36" y="12"/>
                  </a:lnTo>
                  <a:lnTo>
                    <a:pt x="48" y="8"/>
                  </a:lnTo>
                  <a:lnTo>
                    <a:pt x="72" y="4"/>
                  </a:lnTo>
                  <a:lnTo>
                    <a:pt x="112" y="0"/>
                  </a:lnTo>
                  <a:lnTo>
                    <a:pt x="172" y="0"/>
                  </a:lnTo>
                  <a:lnTo>
                    <a:pt x="184" y="0"/>
                  </a:lnTo>
                  <a:lnTo>
                    <a:pt x="200" y="2"/>
                  </a:lnTo>
                  <a:lnTo>
                    <a:pt x="216" y="2"/>
                  </a:lnTo>
                  <a:lnTo>
                    <a:pt x="236" y="4"/>
                  </a:lnTo>
                  <a:lnTo>
                    <a:pt x="252" y="4"/>
                  </a:lnTo>
                  <a:lnTo>
                    <a:pt x="270" y="6"/>
                  </a:lnTo>
                  <a:lnTo>
                    <a:pt x="282" y="6"/>
                  </a:lnTo>
                  <a:lnTo>
                    <a:pt x="292" y="6"/>
                  </a:lnTo>
                  <a:lnTo>
                    <a:pt x="302" y="6"/>
                  </a:lnTo>
                  <a:lnTo>
                    <a:pt x="314" y="6"/>
                  </a:lnTo>
                  <a:lnTo>
                    <a:pt x="328" y="8"/>
                  </a:lnTo>
                  <a:lnTo>
                    <a:pt x="342" y="10"/>
                  </a:lnTo>
                  <a:lnTo>
                    <a:pt x="356" y="16"/>
                  </a:lnTo>
                  <a:lnTo>
                    <a:pt x="366" y="22"/>
                  </a:lnTo>
                  <a:lnTo>
                    <a:pt x="374" y="34"/>
                  </a:lnTo>
                  <a:lnTo>
                    <a:pt x="378" y="48"/>
                  </a:lnTo>
                  <a:lnTo>
                    <a:pt x="378" y="76"/>
                  </a:lnTo>
                  <a:lnTo>
                    <a:pt x="378" y="96"/>
                  </a:lnTo>
                  <a:lnTo>
                    <a:pt x="376" y="106"/>
                  </a:lnTo>
                  <a:lnTo>
                    <a:pt x="376" y="111"/>
                  </a:lnTo>
                  <a:lnTo>
                    <a:pt x="384" y="111"/>
                  </a:lnTo>
                  <a:lnTo>
                    <a:pt x="402" y="111"/>
                  </a:lnTo>
                  <a:lnTo>
                    <a:pt x="430" y="111"/>
                  </a:lnTo>
                  <a:lnTo>
                    <a:pt x="464" y="113"/>
                  </a:lnTo>
                  <a:lnTo>
                    <a:pt x="498" y="113"/>
                  </a:lnTo>
                  <a:lnTo>
                    <a:pt x="530" y="115"/>
                  </a:lnTo>
                  <a:lnTo>
                    <a:pt x="558" y="117"/>
                  </a:lnTo>
                  <a:lnTo>
                    <a:pt x="576" y="121"/>
                  </a:lnTo>
                  <a:lnTo>
                    <a:pt x="591" y="125"/>
                  </a:lnTo>
                  <a:lnTo>
                    <a:pt x="607" y="131"/>
                  </a:lnTo>
                  <a:lnTo>
                    <a:pt x="627" y="137"/>
                  </a:lnTo>
                  <a:lnTo>
                    <a:pt x="647" y="145"/>
                  </a:lnTo>
                  <a:lnTo>
                    <a:pt x="667" y="155"/>
                  </a:lnTo>
                  <a:lnTo>
                    <a:pt x="685" y="165"/>
                  </a:lnTo>
                  <a:lnTo>
                    <a:pt x="701" y="177"/>
                  </a:lnTo>
                  <a:lnTo>
                    <a:pt x="715" y="193"/>
                  </a:lnTo>
                  <a:lnTo>
                    <a:pt x="723" y="207"/>
                  </a:lnTo>
                  <a:lnTo>
                    <a:pt x="723" y="213"/>
                  </a:lnTo>
                  <a:lnTo>
                    <a:pt x="717" y="213"/>
                  </a:lnTo>
                  <a:lnTo>
                    <a:pt x="707" y="209"/>
                  </a:lnTo>
                  <a:lnTo>
                    <a:pt x="695" y="201"/>
                  </a:lnTo>
                  <a:lnTo>
                    <a:pt x="683" y="193"/>
                  </a:lnTo>
                  <a:lnTo>
                    <a:pt x="669" y="185"/>
                  </a:lnTo>
                  <a:lnTo>
                    <a:pt x="657" y="177"/>
                  </a:lnTo>
                  <a:lnTo>
                    <a:pt x="643" y="171"/>
                  </a:lnTo>
                  <a:lnTo>
                    <a:pt x="625" y="163"/>
                  </a:lnTo>
                  <a:lnTo>
                    <a:pt x="601" y="155"/>
                  </a:lnTo>
                  <a:lnTo>
                    <a:pt x="576" y="147"/>
                  </a:lnTo>
                  <a:lnTo>
                    <a:pt x="554" y="141"/>
                  </a:lnTo>
                  <a:lnTo>
                    <a:pt x="534" y="137"/>
                  </a:lnTo>
                  <a:lnTo>
                    <a:pt x="518" y="135"/>
                  </a:lnTo>
                  <a:lnTo>
                    <a:pt x="508" y="135"/>
                  </a:lnTo>
                  <a:lnTo>
                    <a:pt x="496" y="137"/>
                  </a:lnTo>
                  <a:lnTo>
                    <a:pt x="474" y="135"/>
                  </a:lnTo>
                  <a:lnTo>
                    <a:pt x="444" y="133"/>
                  </a:lnTo>
                  <a:lnTo>
                    <a:pt x="408" y="131"/>
                  </a:lnTo>
                  <a:lnTo>
                    <a:pt x="370" y="127"/>
                  </a:lnTo>
                  <a:lnTo>
                    <a:pt x="334" y="125"/>
                  </a:lnTo>
                  <a:lnTo>
                    <a:pt x="302" y="123"/>
                  </a:lnTo>
                  <a:lnTo>
                    <a:pt x="276" y="121"/>
                  </a:lnTo>
                  <a:lnTo>
                    <a:pt x="242" y="121"/>
                  </a:lnTo>
                  <a:lnTo>
                    <a:pt x="204" y="119"/>
                  </a:lnTo>
                  <a:lnTo>
                    <a:pt x="162" y="119"/>
                  </a:lnTo>
                  <a:lnTo>
                    <a:pt x="122" y="119"/>
                  </a:lnTo>
                  <a:lnTo>
                    <a:pt x="84" y="117"/>
                  </a:lnTo>
                  <a:lnTo>
                    <a:pt x="52" y="117"/>
                  </a:lnTo>
                  <a:lnTo>
                    <a:pt x="26" y="115"/>
                  </a:lnTo>
                  <a:lnTo>
                    <a:pt x="10" y="113"/>
                  </a:lnTo>
                  <a:lnTo>
                    <a:pt x="2" y="111"/>
                  </a:lnTo>
                  <a:lnTo>
                    <a:pt x="0" y="108"/>
                  </a:lnTo>
                  <a:lnTo>
                    <a:pt x="2" y="106"/>
                  </a:lnTo>
                  <a:lnTo>
                    <a:pt x="8" y="104"/>
                  </a:lnTo>
                  <a:lnTo>
                    <a:pt x="16" y="102"/>
                  </a:lnTo>
                  <a:lnTo>
                    <a:pt x="26" y="100"/>
                  </a:lnTo>
                  <a:lnTo>
                    <a:pt x="36" y="98"/>
                  </a:lnTo>
                  <a:lnTo>
                    <a:pt x="48" y="9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5" name="Google Shape;555;p31"/>
            <p:cNvSpPr/>
            <p:nvPr/>
          </p:nvSpPr>
          <p:spPr>
            <a:xfrm>
              <a:off x="4994275" y="3606800"/>
              <a:ext cx="227012" cy="112712"/>
            </a:xfrm>
            <a:custGeom>
              <a:rect b="b" l="l" r="r" t="t"/>
              <a:pathLst>
                <a:path extrusionOk="0" h="71" w="143">
                  <a:moveTo>
                    <a:pt x="0" y="59"/>
                  </a:moveTo>
                  <a:lnTo>
                    <a:pt x="2" y="57"/>
                  </a:lnTo>
                  <a:lnTo>
                    <a:pt x="8" y="48"/>
                  </a:lnTo>
                  <a:lnTo>
                    <a:pt x="16" y="38"/>
                  </a:lnTo>
                  <a:lnTo>
                    <a:pt x="26" y="26"/>
                  </a:lnTo>
                  <a:lnTo>
                    <a:pt x="41" y="14"/>
                  </a:lnTo>
                  <a:lnTo>
                    <a:pt x="55" y="6"/>
                  </a:lnTo>
                  <a:lnTo>
                    <a:pt x="71" y="0"/>
                  </a:lnTo>
                  <a:lnTo>
                    <a:pt x="89" y="0"/>
                  </a:lnTo>
                  <a:lnTo>
                    <a:pt x="105" y="4"/>
                  </a:lnTo>
                  <a:lnTo>
                    <a:pt x="121" y="10"/>
                  </a:lnTo>
                  <a:lnTo>
                    <a:pt x="131" y="16"/>
                  </a:lnTo>
                  <a:lnTo>
                    <a:pt x="139" y="22"/>
                  </a:lnTo>
                  <a:lnTo>
                    <a:pt x="143" y="30"/>
                  </a:lnTo>
                  <a:lnTo>
                    <a:pt x="143" y="34"/>
                  </a:lnTo>
                  <a:lnTo>
                    <a:pt x="139" y="40"/>
                  </a:lnTo>
                  <a:lnTo>
                    <a:pt x="131" y="42"/>
                  </a:lnTo>
                  <a:lnTo>
                    <a:pt x="117" y="46"/>
                  </a:lnTo>
                  <a:lnTo>
                    <a:pt x="103" y="50"/>
                  </a:lnTo>
                  <a:lnTo>
                    <a:pt x="85" y="59"/>
                  </a:lnTo>
                  <a:lnTo>
                    <a:pt x="67" y="65"/>
                  </a:lnTo>
                  <a:lnTo>
                    <a:pt x="49" y="69"/>
                  </a:lnTo>
                  <a:lnTo>
                    <a:pt x="32" y="71"/>
                  </a:lnTo>
                  <a:lnTo>
                    <a:pt x="14" y="69"/>
                  </a:lnTo>
                  <a:lnTo>
                    <a:pt x="0" y="59"/>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6" name="Google Shape;556;p31"/>
            <p:cNvSpPr/>
            <p:nvPr/>
          </p:nvSpPr>
          <p:spPr>
            <a:xfrm>
              <a:off x="6137275" y="3594100"/>
              <a:ext cx="158750" cy="119062"/>
            </a:xfrm>
            <a:custGeom>
              <a:rect b="b" l="l" r="r" t="t"/>
              <a:pathLst>
                <a:path extrusionOk="0" h="75" w="100">
                  <a:moveTo>
                    <a:pt x="80" y="0"/>
                  </a:moveTo>
                  <a:lnTo>
                    <a:pt x="78" y="0"/>
                  </a:lnTo>
                  <a:lnTo>
                    <a:pt x="70" y="2"/>
                  </a:lnTo>
                  <a:lnTo>
                    <a:pt x="60" y="4"/>
                  </a:lnTo>
                  <a:lnTo>
                    <a:pt x="48" y="8"/>
                  </a:lnTo>
                  <a:lnTo>
                    <a:pt x="36" y="12"/>
                  </a:lnTo>
                  <a:lnTo>
                    <a:pt x="22" y="20"/>
                  </a:lnTo>
                  <a:lnTo>
                    <a:pt x="12" y="28"/>
                  </a:lnTo>
                  <a:lnTo>
                    <a:pt x="4" y="38"/>
                  </a:lnTo>
                  <a:lnTo>
                    <a:pt x="0" y="48"/>
                  </a:lnTo>
                  <a:lnTo>
                    <a:pt x="2" y="56"/>
                  </a:lnTo>
                  <a:lnTo>
                    <a:pt x="8" y="63"/>
                  </a:lnTo>
                  <a:lnTo>
                    <a:pt x="16" y="67"/>
                  </a:lnTo>
                  <a:lnTo>
                    <a:pt x="26" y="71"/>
                  </a:lnTo>
                  <a:lnTo>
                    <a:pt x="38" y="73"/>
                  </a:lnTo>
                  <a:lnTo>
                    <a:pt x="50" y="75"/>
                  </a:lnTo>
                  <a:lnTo>
                    <a:pt x="62" y="75"/>
                  </a:lnTo>
                  <a:lnTo>
                    <a:pt x="72" y="73"/>
                  </a:lnTo>
                  <a:lnTo>
                    <a:pt x="82" y="69"/>
                  </a:lnTo>
                  <a:lnTo>
                    <a:pt x="92" y="63"/>
                  </a:lnTo>
                  <a:lnTo>
                    <a:pt x="98" y="54"/>
                  </a:lnTo>
                  <a:lnTo>
                    <a:pt x="100" y="44"/>
                  </a:lnTo>
                  <a:lnTo>
                    <a:pt x="98" y="30"/>
                  </a:lnTo>
                  <a:lnTo>
                    <a:pt x="92" y="16"/>
                  </a:lnTo>
                  <a:lnTo>
                    <a:pt x="80" y="0"/>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7" name="Google Shape;557;p31"/>
            <p:cNvSpPr/>
            <p:nvPr/>
          </p:nvSpPr>
          <p:spPr>
            <a:xfrm>
              <a:off x="5437187" y="3638550"/>
              <a:ext cx="555625" cy="34925"/>
            </a:xfrm>
            <a:custGeom>
              <a:rect b="b" l="l" r="r" t="t"/>
              <a:pathLst>
                <a:path extrusionOk="0" h="22" w="350">
                  <a:moveTo>
                    <a:pt x="4" y="2"/>
                  </a:moveTo>
                  <a:lnTo>
                    <a:pt x="12" y="2"/>
                  </a:lnTo>
                  <a:lnTo>
                    <a:pt x="32" y="2"/>
                  </a:lnTo>
                  <a:lnTo>
                    <a:pt x="62" y="2"/>
                  </a:lnTo>
                  <a:lnTo>
                    <a:pt x="96" y="0"/>
                  </a:lnTo>
                  <a:lnTo>
                    <a:pt x="132" y="0"/>
                  </a:lnTo>
                  <a:lnTo>
                    <a:pt x="164" y="0"/>
                  </a:lnTo>
                  <a:lnTo>
                    <a:pt x="192" y="0"/>
                  </a:lnTo>
                  <a:lnTo>
                    <a:pt x="208" y="0"/>
                  </a:lnTo>
                  <a:lnTo>
                    <a:pt x="220" y="0"/>
                  </a:lnTo>
                  <a:lnTo>
                    <a:pt x="240" y="2"/>
                  </a:lnTo>
                  <a:lnTo>
                    <a:pt x="260" y="4"/>
                  </a:lnTo>
                  <a:lnTo>
                    <a:pt x="284" y="4"/>
                  </a:lnTo>
                  <a:lnTo>
                    <a:pt x="306" y="6"/>
                  </a:lnTo>
                  <a:lnTo>
                    <a:pt x="324" y="8"/>
                  </a:lnTo>
                  <a:lnTo>
                    <a:pt x="340" y="10"/>
                  </a:lnTo>
                  <a:lnTo>
                    <a:pt x="348" y="10"/>
                  </a:lnTo>
                  <a:lnTo>
                    <a:pt x="350" y="10"/>
                  </a:lnTo>
                  <a:lnTo>
                    <a:pt x="348" y="12"/>
                  </a:lnTo>
                  <a:lnTo>
                    <a:pt x="340" y="14"/>
                  </a:lnTo>
                  <a:lnTo>
                    <a:pt x="326" y="16"/>
                  </a:lnTo>
                  <a:lnTo>
                    <a:pt x="304" y="20"/>
                  </a:lnTo>
                  <a:lnTo>
                    <a:pt x="270" y="20"/>
                  </a:lnTo>
                  <a:lnTo>
                    <a:pt x="226" y="22"/>
                  </a:lnTo>
                  <a:lnTo>
                    <a:pt x="168" y="22"/>
                  </a:lnTo>
                  <a:lnTo>
                    <a:pt x="110" y="22"/>
                  </a:lnTo>
                  <a:lnTo>
                    <a:pt x="68" y="22"/>
                  </a:lnTo>
                  <a:lnTo>
                    <a:pt x="36" y="22"/>
                  </a:lnTo>
                  <a:lnTo>
                    <a:pt x="16" y="20"/>
                  </a:lnTo>
                  <a:lnTo>
                    <a:pt x="4" y="20"/>
                  </a:lnTo>
                  <a:lnTo>
                    <a:pt x="0" y="16"/>
                  </a:lnTo>
                  <a:lnTo>
                    <a:pt x="0" y="10"/>
                  </a:lnTo>
                  <a:lnTo>
                    <a:pt x="4"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8" name="Google Shape;558;p31"/>
            <p:cNvSpPr/>
            <p:nvPr/>
          </p:nvSpPr>
          <p:spPr>
            <a:xfrm>
              <a:off x="5310187" y="2862262"/>
              <a:ext cx="969962" cy="766762"/>
            </a:xfrm>
            <a:custGeom>
              <a:rect b="b" l="l" r="r" t="t"/>
              <a:pathLst>
                <a:path extrusionOk="0" h="483" w="611">
                  <a:moveTo>
                    <a:pt x="18" y="2"/>
                  </a:moveTo>
                  <a:lnTo>
                    <a:pt x="20" y="4"/>
                  </a:lnTo>
                  <a:lnTo>
                    <a:pt x="28" y="12"/>
                  </a:lnTo>
                  <a:lnTo>
                    <a:pt x="40" y="22"/>
                  </a:lnTo>
                  <a:lnTo>
                    <a:pt x="54" y="36"/>
                  </a:lnTo>
                  <a:lnTo>
                    <a:pt x="70" y="50"/>
                  </a:lnTo>
                  <a:lnTo>
                    <a:pt x="84" y="64"/>
                  </a:lnTo>
                  <a:lnTo>
                    <a:pt x="98" y="76"/>
                  </a:lnTo>
                  <a:lnTo>
                    <a:pt x="108" y="88"/>
                  </a:lnTo>
                  <a:lnTo>
                    <a:pt x="118" y="100"/>
                  </a:lnTo>
                  <a:lnTo>
                    <a:pt x="132" y="118"/>
                  </a:lnTo>
                  <a:lnTo>
                    <a:pt x="146" y="138"/>
                  </a:lnTo>
                  <a:lnTo>
                    <a:pt x="164" y="158"/>
                  </a:lnTo>
                  <a:lnTo>
                    <a:pt x="180" y="180"/>
                  </a:lnTo>
                  <a:lnTo>
                    <a:pt x="194" y="199"/>
                  </a:lnTo>
                  <a:lnTo>
                    <a:pt x="204" y="213"/>
                  </a:lnTo>
                  <a:lnTo>
                    <a:pt x="210" y="219"/>
                  </a:lnTo>
                  <a:lnTo>
                    <a:pt x="216" y="223"/>
                  </a:lnTo>
                  <a:lnTo>
                    <a:pt x="228" y="229"/>
                  </a:lnTo>
                  <a:lnTo>
                    <a:pt x="244" y="235"/>
                  </a:lnTo>
                  <a:lnTo>
                    <a:pt x="262" y="243"/>
                  </a:lnTo>
                  <a:lnTo>
                    <a:pt x="282" y="251"/>
                  </a:lnTo>
                  <a:lnTo>
                    <a:pt x="302" y="257"/>
                  </a:lnTo>
                  <a:lnTo>
                    <a:pt x="322" y="263"/>
                  </a:lnTo>
                  <a:lnTo>
                    <a:pt x="336" y="269"/>
                  </a:lnTo>
                  <a:lnTo>
                    <a:pt x="354" y="275"/>
                  </a:lnTo>
                  <a:lnTo>
                    <a:pt x="374" y="281"/>
                  </a:lnTo>
                  <a:lnTo>
                    <a:pt x="400" y="289"/>
                  </a:lnTo>
                  <a:lnTo>
                    <a:pt x="424" y="297"/>
                  </a:lnTo>
                  <a:lnTo>
                    <a:pt x="451" y="307"/>
                  </a:lnTo>
                  <a:lnTo>
                    <a:pt x="473" y="315"/>
                  </a:lnTo>
                  <a:lnTo>
                    <a:pt x="491" y="323"/>
                  </a:lnTo>
                  <a:lnTo>
                    <a:pt x="505" y="331"/>
                  </a:lnTo>
                  <a:lnTo>
                    <a:pt x="515" y="337"/>
                  </a:lnTo>
                  <a:lnTo>
                    <a:pt x="523" y="341"/>
                  </a:lnTo>
                  <a:lnTo>
                    <a:pt x="533" y="347"/>
                  </a:lnTo>
                  <a:lnTo>
                    <a:pt x="541" y="353"/>
                  </a:lnTo>
                  <a:lnTo>
                    <a:pt x="551" y="357"/>
                  </a:lnTo>
                  <a:lnTo>
                    <a:pt x="559" y="365"/>
                  </a:lnTo>
                  <a:lnTo>
                    <a:pt x="569" y="373"/>
                  </a:lnTo>
                  <a:lnTo>
                    <a:pt x="579" y="381"/>
                  </a:lnTo>
                  <a:lnTo>
                    <a:pt x="595" y="399"/>
                  </a:lnTo>
                  <a:lnTo>
                    <a:pt x="603" y="417"/>
                  </a:lnTo>
                  <a:lnTo>
                    <a:pt x="607" y="433"/>
                  </a:lnTo>
                  <a:lnTo>
                    <a:pt x="611" y="445"/>
                  </a:lnTo>
                  <a:lnTo>
                    <a:pt x="609" y="449"/>
                  </a:lnTo>
                  <a:lnTo>
                    <a:pt x="603" y="451"/>
                  </a:lnTo>
                  <a:lnTo>
                    <a:pt x="593" y="453"/>
                  </a:lnTo>
                  <a:lnTo>
                    <a:pt x="579" y="453"/>
                  </a:lnTo>
                  <a:lnTo>
                    <a:pt x="565" y="455"/>
                  </a:lnTo>
                  <a:lnTo>
                    <a:pt x="549" y="455"/>
                  </a:lnTo>
                  <a:lnTo>
                    <a:pt x="535" y="457"/>
                  </a:lnTo>
                  <a:lnTo>
                    <a:pt x="523" y="457"/>
                  </a:lnTo>
                  <a:lnTo>
                    <a:pt x="505" y="459"/>
                  </a:lnTo>
                  <a:lnTo>
                    <a:pt x="489" y="459"/>
                  </a:lnTo>
                  <a:lnTo>
                    <a:pt x="477" y="463"/>
                  </a:lnTo>
                  <a:lnTo>
                    <a:pt x="469" y="475"/>
                  </a:lnTo>
                  <a:lnTo>
                    <a:pt x="463" y="483"/>
                  </a:lnTo>
                  <a:lnTo>
                    <a:pt x="457" y="477"/>
                  </a:lnTo>
                  <a:lnTo>
                    <a:pt x="457" y="463"/>
                  </a:lnTo>
                  <a:lnTo>
                    <a:pt x="465" y="445"/>
                  </a:lnTo>
                  <a:lnTo>
                    <a:pt x="473" y="437"/>
                  </a:lnTo>
                  <a:lnTo>
                    <a:pt x="481" y="429"/>
                  </a:lnTo>
                  <a:lnTo>
                    <a:pt x="491" y="425"/>
                  </a:lnTo>
                  <a:lnTo>
                    <a:pt x="501" y="421"/>
                  </a:lnTo>
                  <a:lnTo>
                    <a:pt x="509" y="419"/>
                  </a:lnTo>
                  <a:lnTo>
                    <a:pt x="519" y="417"/>
                  </a:lnTo>
                  <a:lnTo>
                    <a:pt x="527" y="417"/>
                  </a:lnTo>
                  <a:lnTo>
                    <a:pt x="535" y="419"/>
                  </a:lnTo>
                  <a:lnTo>
                    <a:pt x="549" y="423"/>
                  </a:lnTo>
                  <a:lnTo>
                    <a:pt x="563" y="423"/>
                  </a:lnTo>
                  <a:lnTo>
                    <a:pt x="573" y="419"/>
                  </a:lnTo>
                  <a:lnTo>
                    <a:pt x="573" y="411"/>
                  </a:lnTo>
                  <a:lnTo>
                    <a:pt x="567" y="403"/>
                  </a:lnTo>
                  <a:lnTo>
                    <a:pt x="557" y="395"/>
                  </a:lnTo>
                  <a:lnTo>
                    <a:pt x="541" y="383"/>
                  </a:lnTo>
                  <a:lnTo>
                    <a:pt x="521" y="371"/>
                  </a:lnTo>
                  <a:lnTo>
                    <a:pt x="497" y="359"/>
                  </a:lnTo>
                  <a:lnTo>
                    <a:pt x="471" y="347"/>
                  </a:lnTo>
                  <a:lnTo>
                    <a:pt x="443" y="333"/>
                  </a:lnTo>
                  <a:lnTo>
                    <a:pt x="414" y="321"/>
                  </a:lnTo>
                  <a:lnTo>
                    <a:pt x="382" y="309"/>
                  </a:lnTo>
                  <a:lnTo>
                    <a:pt x="350" y="297"/>
                  </a:lnTo>
                  <a:lnTo>
                    <a:pt x="318" y="287"/>
                  </a:lnTo>
                  <a:lnTo>
                    <a:pt x="288" y="275"/>
                  </a:lnTo>
                  <a:lnTo>
                    <a:pt x="260" y="265"/>
                  </a:lnTo>
                  <a:lnTo>
                    <a:pt x="236" y="255"/>
                  </a:lnTo>
                  <a:lnTo>
                    <a:pt x="218" y="247"/>
                  </a:lnTo>
                  <a:lnTo>
                    <a:pt x="206" y="241"/>
                  </a:lnTo>
                  <a:lnTo>
                    <a:pt x="194" y="229"/>
                  </a:lnTo>
                  <a:lnTo>
                    <a:pt x="170" y="205"/>
                  </a:lnTo>
                  <a:lnTo>
                    <a:pt x="142" y="174"/>
                  </a:lnTo>
                  <a:lnTo>
                    <a:pt x="110" y="138"/>
                  </a:lnTo>
                  <a:lnTo>
                    <a:pt x="78" y="104"/>
                  </a:lnTo>
                  <a:lnTo>
                    <a:pt x="50" y="74"/>
                  </a:lnTo>
                  <a:lnTo>
                    <a:pt x="28" y="50"/>
                  </a:lnTo>
                  <a:lnTo>
                    <a:pt x="18" y="38"/>
                  </a:lnTo>
                  <a:lnTo>
                    <a:pt x="8" y="24"/>
                  </a:lnTo>
                  <a:lnTo>
                    <a:pt x="0" y="10"/>
                  </a:lnTo>
                  <a:lnTo>
                    <a:pt x="0" y="0"/>
                  </a:lnTo>
                  <a:lnTo>
                    <a:pt x="18" y="2"/>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59" name="Google Shape;559;p31"/>
            <p:cNvSpPr/>
            <p:nvPr/>
          </p:nvSpPr>
          <p:spPr>
            <a:xfrm>
              <a:off x="6213475" y="3530600"/>
              <a:ext cx="111125" cy="239712"/>
            </a:xfrm>
            <a:custGeom>
              <a:rect b="b" l="l" r="r" t="t"/>
              <a:pathLst>
                <a:path extrusionOk="0" h="151" w="70">
                  <a:moveTo>
                    <a:pt x="0" y="24"/>
                  </a:moveTo>
                  <a:lnTo>
                    <a:pt x="4" y="24"/>
                  </a:lnTo>
                  <a:lnTo>
                    <a:pt x="10" y="28"/>
                  </a:lnTo>
                  <a:lnTo>
                    <a:pt x="20" y="38"/>
                  </a:lnTo>
                  <a:lnTo>
                    <a:pt x="30" y="56"/>
                  </a:lnTo>
                  <a:lnTo>
                    <a:pt x="38" y="84"/>
                  </a:lnTo>
                  <a:lnTo>
                    <a:pt x="48" y="115"/>
                  </a:lnTo>
                  <a:lnTo>
                    <a:pt x="54" y="141"/>
                  </a:lnTo>
                  <a:lnTo>
                    <a:pt x="60" y="151"/>
                  </a:lnTo>
                  <a:lnTo>
                    <a:pt x="66" y="151"/>
                  </a:lnTo>
                  <a:lnTo>
                    <a:pt x="70" y="143"/>
                  </a:lnTo>
                  <a:lnTo>
                    <a:pt x="70" y="125"/>
                  </a:lnTo>
                  <a:lnTo>
                    <a:pt x="66" y="92"/>
                  </a:lnTo>
                  <a:lnTo>
                    <a:pt x="56" y="56"/>
                  </a:lnTo>
                  <a:lnTo>
                    <a:pt x="48" y="26"/>
                  </a:lnTo>
                  <a:lnTo>
                    <a:pt x="38" y="6"/>
                  </a:lnTo>
                  <a:lnTo>
                    <a:pt x="28" y="0"/>
                  </a:lnTo>
                  <a:lnTo>
                    <a:pt x="20" y="4"/>
                  </a:lnTo>
                  <a:lnTo>
                    <a:pt x="12" y="10"/>
                  </a:lnTo>
                  <a:lnTo>
                    <a:pt x="4" y="16"/>
                  </a:lnTo>
                  <a:lnTo>
                    <a:pt x="0"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0" name="Google Shape;560;p31"/>
            <p:cNvSpPr/>
            <p:nvPr/>
          </p:nvSpPr>
          <p:spPr>
            <a:xfrm>
              <a:off x="4181475" y="2741612"/>
              <a:ext cx="669925" cy="719137"/>
            </a:xfrm>
            <a:custGeom>
              <a:rect b="b" l="l" r="r" t="t"/>
              <a:pathLst>
                <a:path extrusionOk="0" h="453" w="422">
                  <a:moveTo>
                    <a:pt x="262" y="0"/>
                  </a:moveTo>
                  <a:lnTo>
                    <a:pt x="252" y="0"/>
                  </a:lnTo>
                  <a:lnTo>
                    <a:pt x="224" y="2"/>
                  </a:lnTo>
                  <a:lnTo>
                    <a:pt x="184" y="4"/>
                  </a:lnTo>
                  <a:lnTo>
                    <a:pt x="138" y="6"/>
                  </a:lnTo>
                  <a:lnTo>
                    <a:pt x="92" y="10"/>
                  </a:lnTo>
                  <a:lnTo>
                    <a:pt x="52" y="12"/>
                  </a:lnTo>
                  <a:lnTo>
                    <a:pt x="22" y="16"/>
                  </a:lnTo>
                  <a:lnTo>
                    <a:pt x="8" y="18"/>
                  </a:lnTo>
                  <a:lnTo>
                    <a:pt x="2" y="24"/>
                  </a:lnTo>
                  <a:lnTo>
                    <a:pt x="0" y="32"/>
                  </a:lnTo>
                  <a:lnTo>
                    <a:pt x="0" y="48"/>
                  </a:lnTo>
                  <a:lnTo>
                    <a:pt x="4" y="66"/>
                  </a:lnTo>
                  <a:lnTo>
                    <a:pt x="14" y="106"/>
                  </a:lnTo>
                  <a:lnTo>
                    <a:pt x="26" y="166"/>
                  </a:lnTo>
                  <a:lnTo>
                    <a:pt x="38" y="224"/>
                  </a:lnTo>
                  <a:lnTo>
                    <a:pt x="46" y="260"/>
                  </a:lnTo>
                  <a:lnTo>
                    <a:pt x="50" y="271"/>
                  </a:lnTo>
                  <a:lnTo>
                    <a:pt x="56" y="283"/>
                  </a:lnTo>
                  <a:lnTo>
                    <a:pt x="64" y="295"/>
                  </a:lnTo>
                  <a:lnTo>
                    <a:pt x="76" y="307"/>
                  </a:lnTo>
                  <a:lnTo>
                    <a:pt x="88" y="317"/>
                  </a:lnTo>
                  <a:lnTo>
                    <a:pt x="100" y="327"/>
                  </a:lnTo>
                  <a:lnTo>
                    <a:pt x="112" y="335"/>
                  </a:lnTo>
                  <a:lnTo>
                    <a:pt x="122" y="341"/>
                  </a:lnTo>
                  <a:lnTo>
                    <a:pt x="140" y="347"/>
                  </a:lnTo>
                  <a:lnTo>
                    <a:pt x="170" y="359"/>
                  </a:lnTo>
                  <a:lnTo>
                    <a:pt x="210" y="375"/>
                  </a:lnTo>
                  <a:lnTo>
                    <a:pt x="254" y="391"/>
                  </a:lnTo>
                  <a:lnTo>
                    <a:pt x="298" y="409"/>
                  </a:lnTo>
                  <a:lnTo>
                    <a:pt x="340" y="425"/>
                  </a:lnTo>
                  <a:lnTo>
                    <a:pt x="372" y="439"/>
                  </a:lnTo>
                  <a:lnTo>
                    <a:pt x="392" y="447"/>
                  </a:lnTo>
                  <a:lnTo>
                    <a:pt x="412" y="453"/>
                  </a:lnTo>
                  <a:lnTo>
                    <a:pt x="422" y="451"/>
                  </a:lnTo>
                  <a:lnTo>
                    <a:pt x="420" y="443"/>
                  </a:lnTo>
                  <a:lnTo>
                    <a:pt x="406" y="429"/>
                  </a:lnTo>
                  <a:lnTo>
                    <a:pt x="390" y="419"/>
                  </a:lnTo>
                  <a:lnTo>
                    <a:pt x="368" y="409"/>
                  </a:lnTo>
                  <a:lnTo>
                    <a:pt x="340" y="397"/>
                  </a:lnTo>
                  <a:lnTo>
                    <a:pt x="310" y="385"/>
                  </a:lnTo>
                  <a:lnTo>
                    <a:pt x="280" y="375"/>
                  </a:lnTo>
                  <a:lnTo>
                    <a:pt x="254" y="365"/>
                  </a:lnTo>
                  <a:lnTo>
                    <a:pt x="232" y="357"/>
                  </a:lnTo>
                  <a:lnTo>
                    <a:pt x="218" y="353"/>
                  </a:lnTo>
                  <a:lnTo>
                    <a:pt x="208" y="349"/>
                  </a:lnTo>
                  <a:lnTo>
                    <a:pt x="194" y="345"/>
                  </a:lnTo>
                  <a:lnTo>
                    <a:pt x="176" y="339"/>
                  </a:lnTo>
                  <a:lnTo>
                    <a:pt x="160" y="333"/>
                  </a:lnTo>
                  <a:lnTo>
                    <a:pt x="142" y="325"/>
                  </a:lnTo>
                  <a:lnTo>
                    <a:pt x="124" y="315"/>
                  </a:lnTo>
                  <a:lnTo>
                    <a:pt x="108" y="303"/>
                  </a:lnTo>
                  <a:lnTo>
                    <a:pt x="96" y="289"/>
                  </a:lnTo>
                  <a:lnTo>
                    <a:pt x="84" y="271"/>
                  </a:lnTo>
                  <a:lnTo>
                    <a:pt x="74" y="248"/>
                  </a:lnTo>
                  <a:lnTo>
                    <a:pt x="62" y="224"/>
                  </a:lnTo>
                  <a:lnTo>
                    <a:pt x="52" y="200"/>
                  </a:lnTo>
                  <a:lnTo>
                    <a:pt x="44" y="178"/>
                  </a:lnTo>
                  <a:lnTo>
                    <a:pt x="36" y="158"/>
                  </a:lnTo>
                  <a:lnTo>
                    <a:pt x="32" y="142"/>
                  </a:lnTo>
                  <a:lnTo>
                    <a:pt x="30" y="134"/>
                  </a:lnTo>
                  <a:lnTo>
                    <a:pt x="28" y="116"/>
                  </a:lnTo>
                  <a:lnTo>
                    <a:pt x="24" y="86"/>
                  </a:lnTo>
                  <a:lnTo>
                    <a:pt x="22" y="56"/>
                  </a:lnTo>
                  <a:lnTo>
                    <a:pt x="28" y="40"/>
                  </a:lnTo>
                  <a:lnTo>
                    <a:pt x="36" y="36"/>
                  </a:lnTo>
                  <a:lnTo>
                    <a:pt x="52" y="34"/>
                  </a:lnTo>
                  <a:lnTo>
                    <a:pt x="70" y="30"/>
                  </a:lnTo>
                  <a:lnTo>
                    <a:pt x="94" y="28"/>
                  </a:lnTo>
                  <a:lnTo>
                    <a:pt x="116" y="26"/>
                  </a:lnTo>
                  <a:lnTo>
                    <a:pt x="138" y="24"/>
                  </a:lnTo>
                  <a:lnTo>
                    <a:pt x="156" y="24"/>
                  </a:lnTo>
                  <a:lnTo>
                    <a:pt x="170" y="24"/>
                  </a:lnTo>
                  <a:lnTo>
                    <a:pt x="182" y="24"/>
                  </a:lnTo>
                  <a:lnTo>
                    <a:pt x="198" y="26"/>
                  </a:lnTo>
                  <a:lnTo>
                    <a:pt x="214" y="26"/>
                  </a:lnTo>
                  <a:lnTo>
                    <a:pt x="230" y="26"/>
                  </a:lnTo>
                  <a:lnTo>
                    <a:pt x="246" y="26"/>
                  </a:lnTo>
                  <a:lnTo>
                    <a:pt x="262" y="26"/>
                  </a:lnTo>
                  <a:lnTo>
                    <a:pt x="274" y="26"/>
                  </a:lnTo>
                  <a:lnTo>
                    <a:pt x="284" y="26"/>
                  </a:lnTo>
                  <a:lnTo>
                    <a:pt x="292" y="24"/>
                  </a:lnTo>
                  <a:lnTo>
                    <a:pt x="302" y="22"/>
                  </a:lnTo>
                  <a:lnTo>
                    <a:pt x="310" y="20"/>
                  </a:lnTo>
                  <a:lnTo>
                    <a:pt x="314" y="16"/>
                  </a:lnTo>
                  <a:lnTo>
                    <a:pt x="312" y="12"/>
                  </a:lnTo>
                  <a:lnTo>
                    <a:pt x="304" y="8"/>
                  </a:lnTo>
                  <a:lnTo>
                    <a:pt x="288" y="4"/>
                  </a:lnTo>
                  <a:lnTo>
                    <a:pt x="26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1" name="Google Shape;561;p31"/>
            <p:cNvSpPr/>
            <p:nvPr/>
          </p:nvSpPr>
          <p:spPr>
            <a:xfrm>
              <a:off x="4321175" y="3200400"/>
              <a:ext cx="785812" cy="41275"/>
            </a:xfrm>
            <a:custGeom>
              <a:rect b="b" l="l" r="r" t="t"/>
              <a:pathLst>
                <a:path extrusionOk="0" h="26" w="495">
                  <a:moveTo>
                    <a:pt x="0" y="4"/>
                  </a:moveTo>
                  <a:lnTo>
                    <a:pt x="4" y="4"/>
                  </a:lnTo>
                  <a:lnTo>
                    <a:pt x="16" y="4"/>
                  </a:lnTo>
                  <a:lnTo>
                    <a:pt x="34" y="2"/>
                  </a:lnTo>
                  <a:lnTo>
                    <a:pt x="54" y="2"/>
                  </a:lnTo>
                  <a:lnTo>
                    <a:pt x="74" y="2"/>
                  </a:lnTo>
                  <a:lnTo>
                    <a:pt x="96" y="0"/>
                  </a:lnTo>
                  <a:lnTo>
                    <a:pt x="114" y="0"/>
                  </a:lnTo>
                  <a:lnTo>
                    <a:pt x="126" y="0"/>
                  </a:lnTo>
                  <a:lnTo>
                    <a:pt x="138" y="0"/>
                  </a:lnTo>
                  <a:lnTo>
                    <a:pt x="156" y="0"/>
                  </a:lnTo>
                  <a:lnTo>
                    <a:pt x="174" y="0"/>
                  </a:lnTo>
                  <a:lnTo>
                    <a:pt x="196" y="0"/>
                  </a:lnTo>
                  <a:lnTo>
                    <a:pt x="216" y="0"/>
                  </a:lnTo>
                  <a:lnTo>
                    <a:pt x="236" y="0"/>
                  </a:lnTo>
                  <a:lnTo>
                    <a:pt x="252" y="2"/>
                  </a:lnTo>
                  <a:lnTo>
                    <a:pt x="264" y="2"/>
                  </a:lnTo>
                  <a:lnTo>
                    <a:pt x="276" y="2"/>
                  </a:lnTo>
                  <a:lnTo>
                    <a:pt x="292" y="2"/>
                  </a:lnTo>
                  <a:lnTo>
                    <a:pt x="310" y="2"/>
                  </a:lnTo>
                  <a:lnTo>
                    <a:pt x="332" y="2"/>
                  </a:lnTo>
                  <a:lnTo>
                    <a:pt x="352" y="2"/>
                  </a:lnTo>
                  <a:lnTo>
                    <a:pt x="370" y="0"/>
                  </a:lnTo>
                  <a:lnTo>
                    <a:pt x="384" y="0"/>
                  </a:lnTo>
                  <a:lnTo>
                    <a:pt x="394" y="0"/>
                  </a:lnTo>
                  <a:lnTo>
                    <a:pt x="402" y="0"/>
                  </a:lnTo>
                  <a:lnTo>
                    <a:pt x="414" y="0"/>
                  </a:lnTo>
                  <a:lnTo>
                    <a:pt x="428" y="0"/>
                  </a:lnTo>
                  <a:lnTo>
                    <a:pt x="442" y="0"/>
                  </a:lnTo>
                  <a:lnTo>
                    <a:pt x="456" y="0"/>
                  </a:lnTo>
                  <a:lnTo>
                    <a:pt x="471" y="0"/>
                  </a:lnTo>
                  <a:lnTo>
                    <a:pt x="481" y="0"/>
                  </a:lnTo>
                  <a:lnTo>
                    <a:pt x="491" y="2"/>
                  </a:lnTo>
                  <a:lnTo>
                    <a:pt x="495" y="4"/>
                  </a:lnTo>
                  <a:lnTo>
                    <a:pt x="491" y="8"/>
                  </a:lnTo>
                  <a:lnTo>
                    <a:pt x="483" y="12"/>
                  </a:lnTo>
                  <a:lnTo>
                    <a:pt x="471" y="16"/>
                  </a:lnTo>
                  <a:lnTo>
                    <a:pt x="454" y="20"/>
                  </a:lnTo>
                  <a:lnTo>
                    <a:pt x="438" y="24"/>
                  </a:lnTo>
                  <a:lnTo>
                    <a:pt x="420" y="26"/>
                  </a:lnTo>
                  <a:lnTo>
                    <a:pt x="402" y="26"/>
                  </a:lnTo>
                  <a:lnTo>
                    <a:pt x="384" y="26"/>
                  </a:lnTo>
                  <a:lnTo>
                    <a:pt x="362" y="26"/>
                  </a:lnTo>
                  <a:lnTo>
                    <a:pt x="340" y="26"/>
                  </a:lnTo>
                  <a:lnTo>
                    <a:pt x="318" y="26"/>
                  </a:lnTo>
                  <a:lnTo>
                    <a:pt x="296" y="26"/>
                  </a:lnTo>
                  <a:lnTo>
                    <a:pt x="278" y="26"/>
                  </a:lnTo>
                  <a:lnTo>
                    <a:pt x="264" y="26"/>
                  </a:lnTo>
                  <a:lnTo>
                    <a:pt x="254" y="26"/>
                  </a:lnTo>
                  <a:lnTo>
                    <a:pt x="244" y="26"/>
                  </a:lnTo>
                  <a:lnTo>
                    <a:pt x="228" y="26"/>
                  </a:lnTo>
                  <a:lnTo>
                    <a:pt x="204" y="26"/>
                  </a:lnTo>
                  <a:lnTo>
                    <a:pt x="180" y="24"/>
                  </a:lnTo>
                  <a:lnTo>
                    <a:pt x="154" y="24"/>
                  </a:lnTo>
                  <a:lnTo>
                    <a:pt x="132" y="24"/>
                  </a:lnTo>
                  <a:lnTo>
                    <a:pt x="112" y="22"/>
                  </a:lnTo>
                  <a:lnTo>
                    <a:pt x="100" y="22"/>
                  </a:lnTo>
                  <a:lnTo>
                    <a:pt x="92" y="22"/>
                  </a:lnTo>
                  <a:lnTo>
                    <a:pt x="80" y="22"/>
                  </a:lnTo>
                  <a:lnTo>
                    <a:pt x="68" y="22"/>
                  </a:lnTo>
                  <a:lnTo>
                    <a:pt x="54" y="24"/>
                  </a:lnTo>
                  <a:lnTo>
                    <a:pt x="42" y="24"/>
                  </a:lnTo>
                  <a:lnTo>
                    <a:pt x="32" y="26"/>
                  </a:lnTo>
                  <a:lnTo>
                    <a:pt x="24" y="24"/>
                  </a:lnTo>
                  <a:lnTo>
                    <a:pt x="18" y="24"/>
                  </a:lnTo>
                  <a:lnTo>
                    <a:pt x="12" y="20"/>
                  </a:lnTo>
                  <a:lnTo>
                    <a:pt x="6" y="12"/>
                  </a:lnTo>
                  <a:lnTo>
                    <a:pt x="2" y="6"/>
                  </a:lnTo>
                  <a:lnTo>
                    <a:pt x="0" y="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2" name="Google Shape;562;p31"/>
            <p:cNvSpPr/>
            <p:nvPr/>
          </p:nvSpPr>
          <p:spPr>
            <a:xfrm>
              <a:off x="5154612" y="3178175"/>
              <a:ext cx="279400" cy="57150"/>
            </a:xfrm>
            <a:custGeom>
              <a:rect b="b" l="l" r="r" t="t"/>
              <a:pathLst>
                <a:path extrusionOk="0" h="36" w="176">
                  <a:moveTo>
                    <a:pt x="14" y="6"/>
                  </a:moveTo>
                  <a:lnTo>
                    <a:pt x="16" y="6"/>
                  </a:lnTo>
                  <a:lnTo>
                    <a:pt x="24" y="6"/>
                  </a:lnTo>
                  <a:lnTo>
                    <a:pt x="34" y="4"/>
                  </a:lnTo>
                  <a:lnTo>
                    <a:pt x="46" y="2"/>
                  </a:lnTo>
                  <a:lnTo>
                    <a:pt x="60" y="2"/>
                  </a:lnTo>
                  <a:lnTo>
                    <a:pt x="74" y="0"/>
                  </a:lnTo>
                  <a:lnTo>
                    <a:pt x="86" y="0"/>
                  </a:lnTo>
                  <a:lnTo>
                    <a:pt x="98" y="0"/>
                  </a:lnTo>
                  <a:lnTo>
                    <a:pt x="108" y="0"/>
                  </a:lnTo>
                  <a:lnTo>
                    <a:pt x="120" y="0"/>
                  </a:lnTo>
                  <a:lnTo>
                    <a:pt x="132" y="2"/>
                  </a:lnTo>
                  <a:lnTo>
                    <a:pt x="142" y="2"/>
                  </a:lnTo>
                  <a:lnTo>
                    <a:pt x="152" y="4"/>
                  </a:lnTo>
                  <a:lnTo>
                    <a:pt x="160" y="6"/>
                  </a:lnTo>
                  <a:lnTo>
                    <a:pt x="168" y="10"/>
                  </a:lnTo>
                  <a:lnTo>
                    <a:pt x="172" y="12"/>
                  </a:lnTo>
                  <a:lnTo>
                    <a:pt x="176" y="18"/>
                  </a:lnTo>
                  <a:lnTo>
                    <a:pt x="172" y="24"/>
                  </a:lnTo>
                  <a:lnTo>
                    <a:pt x="156" y="28"/>
                  </a:lnTo>
                  <a:lnTo>
                    <a:pt x="134" y="28"/>
                  </a:lnTo>
                  <a:lnTo>
                    <a:pt x="120" y="28"/>
                  </a:lnTo>
                  <a:lnTo>
                    <a:pt x="104" y="28"/>
                  </a:lnTo>
                  <a:lnTo>
                    <a:pt x="86" y="30"/>
                  </a:lnTo>
                  <a:lnTo>
                    <a:pt x="70" y="32"/>
                  </a:lnTo>
                  <a:lnTo>
                    <a:pt x="56" y="34"/>
                  </a:lnTo>
                  <a:lnTo>
                    <a:pt x="42" y="36"/>
                  </a:lnTo>
                  <a:lnTo>
                    <a:pt x="30" y="36"/>
                  </a:lnTo>
                  <a:lnTo>
                    <a:pt x="22" y="36"/>
                  </a:lnTo>
                  <a:lnTo>
                    <a:pt x="8" y="32"/>
                  </a:lnTo>
                  <a:lnTo>
                    <a:pt x="0" y="24"/>
                  </a:lnTo>
                  <a:lnTo>
                    <a:pt x="0" y="16"/>
                  </a:lnTo>
                  <a:lnTo>
                    <a:pt x="14"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3" name="Google Shape;563;p31"/>
            <p:cNvSpPr/>
            <p:nvPr/>
          </p:nvSpPr>
          <p:spPr>
            <a:xfrm>
              <a:off x="4848225" y="3495675"/>
              <a:ext cx="1071562" cy="284162"/>
            </a:xfrm>
            <a:custGeom>
              <a:rect b="b" l="l" r="r" t="t"/>
              <a:pathLst>
                <a:path extrusionOk="0" h="179" w="675">
                  <a:moveTo>
                    <a:pt x="20" y="8"/>
                  </a:moveTo>
                  <a:lnTo>
                    <a:pt x="24" y="8"/>
                  </a:lnTo>
                  <a:lnTo>
                    <a:pt x="36" y="6"/>
                  </a:lnTo>
                  <a:lnTo>
                    <a:pt x="54" y="6"/>
                  </a:lnTo>
                  <a:lnTo>
                    <a:pt x="76" y="4"/>
                  </a:lnTo>
                  <a:lnTo>
                    <a:pt x="100" y="2"/>
                  </a:lnTo>
                  <a:lnTo>
                    <a:pt x="124" y="2"/>
                  </a:lnTo>
                  <a:lnTo>
                    <a:pt x="145" y="0"/>
                  </a:lnTo>
                  <a:lnTo>
                    <a:pt x="163" y="0"/>
                  </a:lnTo>
                  <a:lnTo>
                    <a:pt x="177" y="0"/>
                  </a:lnTo>
                  <a:lnTo>
                    <a:pt x="193" y="0"/>
                  </a:lnTo>
                  <a:lnTo>
                    <a:pt x="211" y="2"/>
                  </a:lnTo>
                  <a:lnTo>
                    <a:pt x="227" y="4"/>
                  </a:lnTo>
                  <a:lnTo>
                    <a:pt x="243" y="6"/>
                  </a:lnTo>
                  <a:lnTo>
                    <a:pt x="259" y="10"/>
                  </a:lnTo>
                  <a:lnTo>
                    <a:pt x="275" y="14"/>
                  </a:lnTo>
                  <a:lnTo>
                    <a:pt x="289" y="20"/>
                  </a:lnTo>
                  <a:lnTo>
                    <a:pt x="305" y="26"/>
                  </a:lnTo>
                  <a:lnTo>
                    <a:pt x="327" y="28"/>
                  </a:lnTo>
                  <a:lnTo>
                    <a:pt x="351" y="30"/>
                  </a:lnTo>
                  <a:lnTo>
                    <a:pt x="381" y="32"/>
                  </a:lnTo>
                  <a:lnTo>
                    <a:pt x="409" y="32"/>
                  </a:lnTo>
                  <a:lnTo>
                    <a:pt x="439" y="32"/>
                  </a:lnTo>
                  <a:lnTo>
                    <a:pt x="465" y="32"/>
                  </a:lnTo>
                  <a:lnTo>
                    <a:pt x="489" y="32"/>
                  </a:lnTo>
                  <a:lnTo>
                    <a:pt x="513" y="32"/>
                  </a:lnTo>
                  <a:lnTo>
                    <a:pt x="539" y="30"/>
                  </a:lnTo>
                  <a:lnTo>
                    <a:pt x="565" y="30"/>
                  </a:lnTo>
                  <a:lnTo>
                    <a:pt x="591" y="28"/>
                  </a:lnTo>
                  <a:lnTo>
                    <a:pt x="617" y="28"/>
                  </a:lnTo>
                  <a:lnTo>
                    <a:pt x="639" y="28"/>
                  </a:lnTo>
                  <a:lnTo>
                    <a:pt x="657" y="30"/>
                  </a:lnTo>
                  <a:lnTo>
                    <a:pt x="671" y="32"/>
                  </a:lnTo>
                  <a:lnTo>
                    <a:pt x="675" y="36"/>
                  </a:lnTo>
                  <a:lnTo>
                    <a:pt x="667" y="40"/>
                  </a:lnTo>
                  <a:lnTo>
                    <a:pt x="647" y="44"/>
                  </a:lnTo>
                  <a:lnTo>
                    <a:pt x="621" y="48"/>
                  </a:lnTo>
                  <a:lnTo>
                    <a:pt x="589" y="52"/>
                  </a:lnTo>
                  <a:lnTo>
                    <a:pt x="557" y="56"/>
                  </a:lnTo>
                  <a:lnTo>
                    <a:pt x="527" y="58"/>
                  </a:lnTo>
                  <a:lnTo>
                    <a:pt x="503" y="58"/>
                  </a:lnTo>
                  <a:lnTo>
                    <a:pt x="481" y="58"/>
                  </a:lnTo>
                  <a:lnTo>
                    <a:pt x="455" y="60"/>
                  </a:lnTo>
                  <a:lnTo>
                    <a:pt x="425" y="62"/>
                  </a:lnTo>
                  <a:lnTo>
                    <a:pt x="397" y="62"/>
                  </a:lnTo>
                  <a:lnTo>
                    <a:pt x="371" y="64"/>
                  </a:lnTo>
                  <a:lnTo>
                    <a:pt x="347" y="64"/>
                  </a:lnTo>
                  <a:lnTo>
                    <a:pt x="329" y="64"/>
                  </a:lnTo>
                  <a:lnTo>
                    <a:pt x="319" y="62"/>
                  </a:lnTo>
                  <a:lnTo>
                    <a:pt x="309" y="58"/>
                  </a:lnTo>
                  <a:lnTo>
                    <a:pt x="291" y="52"/>
                  </a:lnTo>
                  <a:lnTo>
                    <a:pt x="267" y="46"/>
                  </a:lnTo>
                  <a:lnTo>
                    <a:pt x="241" y="38"/>
                  </a:lnTo>
                  <a:lnTo>
                    <a:pt x="215" y="32"/>
                  </a:lnTo>
                  <a:lnTo>
                    <a:pt x="191" y="26"/>
                  </a:lnTo>
                  <a:lnTo>
                    <a:pt x="171" y="22"/>
                  </a:lnTo>
                  <a:lnTo>
                    <a:pt x="159" y="20"/>
                  </a:lnTo>
                  <a:lnTo>
                    <a:pt x="149" y="20"/>
                  </a:lnTo>
                  <a:lnTo>
                    <a:pt x="137" y="22"/>
                  </a:lnTo>
                  <a:lnTo>
                    <a:pt x="120" y="24"/>
                  </a:lnTo>
                  <a:lnTo>
                    <a:pt x="104" y="26"/>
                  </a:lnTo>
                  <a:lnTo>
                    <a:pt x="88" y="30"/>
                  </a:lnTo>
                  <a:lnTo>
                    <a:pt x="72" y="36"/>
                  </a:lnTo>
                  <a:lnTo>
                    <a:pt x="60" y="42"/>
                  </a:lnTo>
                  <a:lnTo>
                    <a:pt x="52" y="50"/>
                  </a:lnTo>
                  <a:lnTo>
                    <a:pt x="40" y="70"/>
                  </a:lnTo>
                  <a:lnTo>
                    <a:pt x="32" y="96"/>
                  </a:lnTo>
                  <a:lnTo>
                    <a:pt x="30" y="123"/>
                  </a:lnTo>
                  <a:lnTo>
                    <a:pt x="34" y="147"/>
                  </a:lnTo>
                  <a:lnTo>
                    <a:pt x="36" y="163"/>
                  </a:lnTo>
                  <a:lnTo>
                    <a:pt x="28" y="175"/>
                  </a:lnTo>
                  <a:lnTo>
                    <a:pt x="18" y="179"/>
                  </a:lnTo>
                  <a:lnTo>
                    <a:pt x="10" y="171"/>
                  </a:lnTo>
                  <a:lnTo>
                    <a:pt x="4" y="139"/>
                  </a:lnTo>
                  <a:lnTo>
                    <a:pt x="0" y="88"/>
                  </a:lnTo>
                  <a:lnTo>
                    <a:pt x="2" y="38"/>
                  </a:lnTo>
                  <a:lnTo>
                    <a:pt x="2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4" name="Google Shape;564;p31"/>
            <p:cNvSpPr/>
            <p:nvPr/>
          </p:nvSpPr>
          <p:spPr>
            <a:xfrm>
              <a:off x="2698750" y="3074987"/>
              <a:ext cx="368300" cy="695325"/>
            </a:xfrm>
            <a:custGeom>
              <a:rect b="b" l="l" r="r" t="t"/>
              <a:pathLst>
                <a:path extrusionOk="0" h="438" w="232">
                  <a:moveTo>
                    <a:pt x="216" y="0"/>
                  </a:moveTo>
                  <a:lnTo>
                    <a:pt x="212" y="0"/>
                  </a:lnTo>
                  <a:lnTo>
                    <a:pt x="200" y="2"/>
                  </a:lnTo>
                  <a:lnTo>
                    <a:pt x="184" y="4"/>
                  </a:lnTo>
                  <a:lnTo>
                    <a:pt x="166" y="6"/>
                  </a:lnTo>
                  <a:lnTo>
                    <a:pt x="146" y="8"/>
                  </a:lnTo>
                  <a:lnTo>
                    <a:pt x="128" y="12"/>
                  </a:lnTo>
                  <a:lnTo>
                    <a:pt x="112" y="14"/>
                  </a:lnTo>
                  <a:lnTo>
                    <a:pt x="102" y="18"/>
                  </a:lnTo>
                  <a:lnTo>
                    <a:pt x="90" y="28"/>
                  </a:lnTo>
                  <a:lnTo>
                    <a:pt x="76" y="44"/>
                  </a:lnTo>
                  <a:lnTo>
                    <a:pt x="66" y="67"/>
                  </a:lnTo>
                  <a:lnTo>
                    <a:pt x="58" y="93"/>
                  </a:lnTo>
                  <a:lnTo>
                    <a:pt x="56" y="111"/>
                  </a:lnTo>
                  <a:lnTo>
                    <a:pt x="50" y="155"/>
                  </a:lnTo>
                  <a:lnTo>
                    <a:pt x="46" y="211"/>
                  </a:lnTo>
                  <a:lnTo>
                    <a:pt x="42" y="261"/>
                  </a:lnTo>
                  <a:lnTo>
                    <a:pt x="32" y="261"/>
                  </a:lnTo>
                  <a:lnTo>
                    <a:pt x="20" y="263"/>
                  </a:lnTo>
                  <a:lnTo>
                    <a:pt x="8" y="267"/>
                  </a:lnTo>
                  <a:lnTo>
                    <a:pt x="2" y="271"/>
                  </a:lnTo>
                  <a:lnTo>
                    <a:pt x="0" y="283"/>
                  </a:lnTo>
                  <a:lnTo>
                    <a:pt x="0" y="303"/>
                  </a:lnTo>
                  <a:lnTo>
                    <a:pt x="2" y="319"/>
                  </a:lnTo>
                  <a:lnTo>
                    <a:pt x="2" y="327"/>
                  </a:lnTo>
                  <a:lnTo>
                    <a:pt x="6" y="329"/>
                  </a:lnTo>
                  <a:lnTo>
                    <a:pt x="8" y="331"/>
                  </a:lnTo>
                  <a:lnTo>
                    <a:pt x="14" y="333"/>
                  </a:lnTo>
                  <a:lnTo>
                    <a:pt x="12" y="347"/>
                  </a:lnTo>
                  <a:lnTo>
                    <a:pt x="10" y="365"/>
                  </a:lnTo>
                  <a:lnTo>
                    <a:pt x="12" y="383"/>
                  </a:lnTo>
                  <a:lnTo>
                    <a:pt x="18" y="396"/>
                  </a:lnTo>
                  <a:lnTo>
                    <a:pt x="26" y="400"/>
                  </a:lnTo>
                  <a:lnTo>
                    <a:pt x="34" y="406"/>
                  </a:lnTo>
                  <a:lnTo>
                    <a:pt x="42" y="412"/>
                  </a:lnTo>
                  <a:lnTo>
                    <a:pt x="52" y="418"/>
                  </a:lnTo>
                  <a:lnTo>
                    <a:pt x="60" y="424"/>
                  </a:lnTo>
                  <a:lnTo>
                    <a:pt x="68" y="430"/>
                  </a:lnTo>
                  <a:lnTo>
                    <a:pt x="76" y="434"/>
                  </a:lnTo>
                  <a:lnTo>
                    <a:pt x="82" y="438"/>
                  </a:lnTo>
                  <a:lnTo>
                    <a:pt x="88" y="438"/>
                  </a:lnTo>
                  <a:lnTo>
                    <a:pt x="86" y="430"/>
                  </a:lnTo>
                  <a:lnTo>
                    <a:pt x="78" y="416"/>
                  </a:lnTo>
                  <a:lnTo>
                    <a:pt x="64" y="404"/>
                  </a:lnTo>
                  <a:lnTo>
                    <a:pt x="52" y="394"/>
                  </a:lnTo>
                  <a:lnTo>
                    <a:pt x="40" y="383"/>
                  </a:lnTo>
                  <a:lnTo>
                    <a:pt x="32" y="371"/>
                  </a:lnTo>
                  <a:lnTo>
                    <a:pt x="30" y="361"/>
                  </a:lnTo>
                  <a:lnTo>
                    <a:pt x="30" y="357"/>
                  </a:lnTo>
                  <a:lnTo>
                    <a:pt x="30" y="351"/>
                  </a:lnTo>
                  <a:lnTo>
                    <a:pt x="30" y="345"/>
                  </a:lnTo>
                  <a:lnTo>
                    <a:pt x="30" y="341"/>
                  </a:lnTo>
                  <a:lnTo>
                    <a:pt x="48" y="351"/>
                  </a:lnTo>
                  <a:lnTo>
                    <a:pt x="70" y="361"/>
                  </a:lnTo>
                  <a:lnTo>
                    <a:pt x="94" y="371"/>
                  </a:lnTo>
                  <a:lnTo>
                    <a:pt x="116" y="383"/>
                  </a:lnTo>
                  <a:lnTo>
                    <a:pt x="136" y="392"/>
                  </a:lnTo>
                  <a:lnTo>
                    <a:pt x="152" y="400"/>
                  </a:lnTo>
                  <a:lnTo>
                    <a:pt x="166" y="406"/>
                  </a:lnTo>
                  <a:lnTo>
                    <a:pt x="172" y="408"/>
                  </a:lnTo>
                  <a:lnTo>
                    <a:pt x="178" y="402"/>
                  </a:lnTo>
                  <a:lnTo>
                    <a:pt x="176" y="388"/>
                  </a:lnTo>
                  <a:lnTo>
                    <a:pt x="166" y="367"/>
                  </a:lnTo>
                  <a:lnTo>
                    <a:pt x="146" y="355"/>
                  </a:lnTo>
                  <a:lnTo>
                    <a:pt x="132" y="351"/>
                  </a:lnTo>
                  <a:lnTo>
                    <a:pt x="116" y="345"/>
                  </a:lnTo>
                  <a:lnTo>
                    <a:pt x="96" y="339"/>
                  </a:lnTo>
                  <a:lnTo>
                    <a:pt x="78" y="333"/>
                  </a:lnTo>
                  <a:lnTo>
                    <a:pt x="60" y="325"/>
                  </a:lnTo>
                  <a:lnTo>
                    <a:pt x="46" y="317"/>
                  </a:lnTo>
                  <a:lnTo>
                    <a:pt x="36" y="311"/>
                  </a:lnTo>
                  <a:lnTo>
                    <a:pt x="30" y="305"/>
                  </a:lnTo>
                  <a:lnTo>
                    <a:pt x="32" y="301"/>
                  </a:lnTo>
                  <a:lnTo>
                    <a:pt x="42" y="297"/>
                  </a:lnTo>
                  <a:lnTo>
                    <a:pt x="52" y="291"/>
                  </a:lnTo>
                  <a:lnTo>
                    <a:pt x="54" y="277"/>
                  </a:lnTo>
                  <a:lnTo>
                    <a:pt x="62" y="245"/>
                  </a:lnTo>
                  <a:lnTo>
                    <a:pt x="70" y="203"/>
                  </a:lnTo>
                  <a:lnTo>
                    <a:pt x="74" y="165"/>
                  </a:lnTo>
                  <a:lnTo>
                    <a:pt x="76" y="137"/>
                  </a:lnTo>
                  <a:lnTo>
                    <a:pt x="78" y="111"/>
                  </a:lnTo>
                  <a:lnTo>
                    <a:pt x="84" y="85"/>
                  </a:lnTo>
                  <a:lnTo>
                    <a:pt x="96" y="61"/>
                  </a:lnTo>
                  <a:lnTo>
                    <a:pt x="116" y="46"/>
                  </a:lnTo>
                  <a:lnTo>
                    <a:pt x="128" y="42"/>
                  </a:lnTo>
                  <a:lnTo>
                    <a:pt x="142" y="38"/>
                  </a:lnTo>
                  <a:lnTo>
                    <a:pt x="154" y="34"/>
                  </a:lnTo>
                  <a:lnTo>
                    <a:pt x="166" y="30"/>
                  </a:lnTo>
                  <a:lnTo>
                    <a:pt x="178" y="26"/>
                  </a:lnTo>
                  <a:lnTo>
                    <a:pt x="190" y="24"/>
                  </a:lnTo>
                  <a:lnTo>
                    <a:pt x="200" y="24"/>
                  </a:lnTo>
                  <a:lnTo>
                    <a:pt x="208" y="24"/>
                  </a:lnTo>
                  <a:lnTo>
                    <a:pt x="222" y="22"/>
                  </a:lnTo>
                  <a:lnTo>
                    <a:pt x="232" y="14"/>
                  </a:lnTo>
                  <a:lnTo>
                    <a:pt x="232" y="4"/>
                  </a:lnTo>
                  <a:lnTo>
                    <a:pt x="21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5" name="Google Shape;565;p31"/>
            <p:cNvSpPr/>
            <p:nvPr/>
          </p:nvSpPr>
          <p:spPr>
            <a:xfrm>
              <a:off x="3108325" y="2486025"/>
              <a:ext cx="1019175" cy="560387"/>
            </a:xfrm>
            <a:custGeom>
              <a:rect b="b" l="l" r="r" t="t"/>
              <a:pathLst>
                <a:path extrusionOk="0" h="353" w="642">
                  <a:moveTo>
                    <a:pt x="553" y="20"/>
                  </a:moveTo>
                  <a:lnTo>
                    <a:pt x="565" y="20"/>
                  </a:lnTo>
                  <a:lnTo>
                    <a:pt x="583" y="20"/>
                  </a:lnTo>
                  <a:lnTo>
                    <a:pt x="603" y="20"/>
                  </a:lnTo>
                  <a:lnTo>
                    <a:pt x="624" y="18"/>
                  </a:lnTo>
                  <a:lnTo>
                    <a:pt x="636" y="16"/>
                  </a:lnTo>
                  <a:lnTo>
                    <a:pt x="642" y="12"/>
                  </a:lnTo>
                  <a:lnTo>
                    <a:pt x="634" y="8"/>
                  </a:lnTo>
                  <a:lnTo>
                    <a:pt x="607" y="0"/>
                  </a:lnTo>
                  <a:lnTo>
                    <a:pt x="603" y="0"/>
                  </a:lnTo>
                  <a:lnTo>
                    <a:pt x="595" y="0"/>
                  </a:lnTo>
                  <a:lnTo>
                    <a:pt x="583" y="0"/>
                  </a:lnTo>
                  <a:lnTo>
                    <a:pt x="567" y="2"/>
                  </a:lnTo>
                  <a:lnTo>
                    <a:pt x="553" y="2"/>
                  </a:lnTo>
                  <a:lnTo>
                    <a:pt x="539" y="6"/>
                  </a:lnTo>
                  <a:lnTo>
                    <a:pt x="527" y="8"/>
                  </a:lnTo>
                  <a:lnTo>
                    <a:pt x="521" y="12"/>
                  </a:lnTo>
                  <a:lnTo>
                    <a:pt x="513" y="26"/>
                  </a:lnTo>
                  <a:lnTo>
                    <a:pt x="509" y="48"/>
                  </a:lnTo>
                  <a:lnTo>
                    <a:pt x="505" y="68"/>
                  </a:lnTo>
                  <a:lnTo>
                    <a:pt x="503" y="82"/>
                  </a:lnTo>
                  <a:lnTo>
                    <a:pt x="497" y="84"/>
                  </a:lnTo>
                  <a:lnTo>
                    <a:pt x="477" y="84"/>
                  </a:lnTo>
                  <a:lnTo>
                    <a:pt x="449" y="84"/>
                  </a:lnTo>
                  <a:lnTo>
                    <a:pt x="417" y="84"/>
                  </a:lnTo>
                  <a:lnTo>
                    <a:pt x="385" y="84"/>
                  </a:lnTo>
                  <a:lnTo>
                    <a:pt x="353" y="84"/>
                  </a:lnTo>
                  <a:lnTo>
                    <a:pt x="331" y="84"/>
                  </a:lnTo>
                  <a:lnTo>
                    <a:pt x="317" y="86"/>
                  </a:lnTo>
                  <a:lnTo>
                    <a:pt x="307" y="92"/>
                  </a:lnTo>
                  <a:lnTo>
                    <a:pt x="289" y="100"/>
                  </a:lnTo>
                  <a:lnTo>
                    <a:pt x="269" y="115"/>
                  </a:lnTo>
                  <a:lnTo>
                    <a:pt x="245" y="131"/>
                  </a:lnTo>
                  <a:lnTo>
                    <a:pt x="217" y="149"/>
                  </a:lnTo>
                  <a:lnTo>
                    <a:pt x="189" y="169"/>
                  </a:lnTo>
                  <a:lnTo>
                    <a:pt x="161" y="189"/>
                  </a:lnTo>
                  <a:lnTo>
                    <a:pt x="135" y="211"/>
                  </a:lnTo>
                  <a:lnTo>
                    <a:pt x="111" y="233"/>
                  </a:lnTo>
                  <a:lnTo>
                    <a:pt x="89" y="253"/>
                  </a:lnTo>
                  <a:lnTo>
                    <a:pt x="67" y="271"/>
                  </a:lnTo>
                  <a:lnTo>
                    <a:pt x="49" y="289"/>
                  </a:lnTo>
                  <a:lnTo>
                    <a:pt x="33" y="305"/>
                  </a:lnTo>
                  <a:lnTo>
                    <a:pt x="20" y="319"/>
                  </a:lnTo>
                  <a:lnTo>
                    <a:pt x="8" y="331"/>
                  </a:lnTo>
                  <a:lnTo>
                    <a:pt x="2" y="339"/>
                  </a:lnTo>
                  <a:lnTo>
                    <a:pt x="0" y="349"/>
                  </a:lnTo>
                  <a:lnTo>
                    <a:pt x="8" y="353"/>
                  </a:lnTo>
                  <a:lnTo>
                    <a:pt x="23" y="351"/>
                  </a:lnTo>
                  <a:lnTo>
                    <a:pt x="37" y="339"/>
                  </a:lnTo>
                  <a:lnTo>
                    <a:pt x="47" y="327"/>
                  </a:lnTo>
                  <a:lnTo>
                    <a:pt x="63" y="311"/>
                  </a:lnTo>
                  <a:lnTo>
                    <a:pt x="85" y="291"/>
                  </a:lnTo>
                  <a:lnTo>
                    <a:pt x="107" y="271"/>
                  </a:lnTo>
                  <a:lnTo>
                    <a:pt x="127" y="251"/>
                  </a:lnTo>
                  <a:lnTo>
                    <a:pt x="147" y="233"/>
                  </a:lnTo>
                  <a:lnTo>
                    <a:pt x="161" y="219"/>
                  </a:lnTo>
                  <a:lnTo>
                    <a:pt x="169" y="211"/>
                  </a:lnTo>
                  <a:lnTo>
                    <a:pt x="177" y="203"/>
                  </a:lnTo>
                  <a:lnTo>
                    <a:pt x="195" y="191"/>
                  </a:lnTo>
                  <a:lnTo>
                    <a:pt x="217" y="175"/>
                  </a:lnTo>
                  <a:lnTo>
                    <a:pt x="243" y="157"/>
                  </a:lnTo>
                  <a:lnTo>
                    <a:pt x="269" y="139"/>
                  </a:lnTo>
                  <a:lnTo>
                    <a:pt x="291" y="125"/>
                  </a:lnTo>
                  <a:lnTo>
                    <a:pt x="309" y="113"/>
                  </a:lnTo>
                  <a:lnTo>
                    <a:pt x="319" y="107"/>
                  </a:lnTo>
                  <a:lnTo>
                    <a:pt x="331" y="105"/>
                  </a:lnTo>
                  <a:lnTo>
                    <a:pt x="353" y="103"/>
                  </a:lnTo>
                  <a:lnTo>
                    <a:pt x="383" y="103"/>
                  </a:lnTo>
                  <a:lnTo>
                    <a:pt x="415" y="103"/>
                  </a:lnTo>
                  <a:lnTo>
                    <a:pt x="447" y="103"/>
                  </a:lnTo>
                  <a:lnTo>
                    <a:pt x="475" y="103"/>
                  </a:lnTo>
                  <a:lnTo>
                    <a:pt x="497" y="105"/>
                  </a:lnTo>
                  <a:lnTo>
                    <a:pt x="507" y="105"/>
                  </a:lnTo>
                  <a:lnTo>
                    <a:pt x="515" y="105"/>
                  </a:lnTo>
                  <a:lnTo>
                    <a:pt x="527" y="107"/>
                  </a:lnTo>
                  <a:lnTo>
                    <a:pt x="543" y="107"/>
                  </a:lnTo>
                  <a:lnTo>
                    <a:pt x="561" y="107"/>
                  </a:lnTo>
                  <a:lnTo>
                    <a:pt x="579" y="107"/>
                  </a:lnTo>
                  <a:lnTo>
                    <a:pt x="593" y="107"/>
                  </a:lnTo>
                  <a:lnTo>
                    <a:pt x="603" y="107"/>
                  </a:lnTo>
                  <a:lnTo>
                    <a:pt x="609" y="107"/>
                  </a:lnTo>
                  <a:lnTo>
                    <a:pt x="611" y="103"/>
                  </a:lnTo>
                  <a:lnTo>
                    <a:pt x="609" y="96"/>
                  </a:lnTo>
                  <a:lnTo>
                    <a:pt x="603" y="92"/>
                  </a:lnTo>
                  <a:lnTo>
                    <a:pt x="595" y="88"/>
                  </a:lnTo>
                  <a:lnTo>
                    <a:pt x="591" y="70"/>
                  </a:lnTo>
                  <a:lnTo>
                    <a:pt x="587" y="54"/>
                  </a:lnTo>
                  <a:lnTo>
                    <a:pt x="583" y="44"/>
                  </a:lnTo>
                  <a:lnTo>
                    <a:pt x="577" y="46"/>
                  </a:lnTo>
                  <a:lnTo>
                    <a:pt x="575" y="56"/>
                  </a:lnTo>
                  <a:lnTo>
                    <a:pt x="575" y="70"/>
                  </a:lnTo>
                  <a:lnTo>
                    <a:pt x="577" y="80"/>
                  </a:lnTo>
                  <a:lnTo>
                    <a:pt x="577" y="88"/>
                  </a:lnTo>
                  <a:lnTo>
                    <a:pt x="559" y="90"/>
                  </a:lnTo>
                  <a:lnTo>
                    <a:pt x="541" y="88"/>
                  </a:lnTo>
                  <a:lnTo>
                    <a:pt x="527" y="82"/>
                  </a:lnTo>
                  <a:lnTo>
                    <a:pt x="523" y="66"/>
                  </a:lnTo>
                  <a:lnTo>
                    <a:pt x="527" y="46"/>
                  </a:lnTo>
                  <a:lnTo>
                    <a:pt x="533" y="32"/>
                  </a:lnTo>
                  <a:lnTo>
                    <a:pt x="541" y="22"/>
                  </a:lnTo>
                  <a:lnTo>
                    <a:pt x="553" y="2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6" name="Google Shape;566;p31"/>
            <p:cNvSpPr/>
            <p:nvPr/>
          </p:nvSpPr>
          <p:spPr>
            <a:xfrm>
              <a:off x="3948112" y="2728912"/>
              <a:ext cx="242887" cy="566737"/>
            </a:xfrm>
            <a:custGeom>
              <a:rect b="b" l="l" r="r" t="t"/>
              <a:pathLst>
                <a:path extrusionOk="0" h="357" w="153">
                  <a:moveTo>
                    <a:pt x="0" y="0"/>
                  </a:moveTo>
                  <a:lnTo>
                    <a:pt x="4" y="0"/>
                  </a:lnTo>
                  <a:lnTo>
                    <a:pt x="12" y="0"/>
                  </a:lnTo>
                  <a:lnTo>
                    <a:pt x="26" y="0"/>
                  </a:lnTo>
                  <a:lnTo>
                    <a:pt x="42" y="4"/>
                  </a:lnTo>
                  <a:lnTo>
                    <a:pt x="58" y="10"/>
                  </a:lnTo>
                  <a:lnTo>
                    <a:pt x="72" y="22"/>
                  </a:lnTo>
                  <a:lnTo>
                    <a:pt x="86" y="40"/>
                  </a:lnTo>
                  <a:lnTo>
                    <a:pt x="95" y="64"/>
                  </a:lnTo>
                  <a:lnTo>
                    <a:pt x="109" y="126"/>
                  </a:lnTo>
                  <a:lnTo>
                    <a:pt x="123" y="186"/>
                  </a:lnTo>
                  <a:lnTo>
                    <a:pt x="135" y="238"/>
                  </a:lnTo>
                  <a:lnTo>
                    <a:pt x="143" y="268"/>
                  </a:lnTo>
                  <a:lnTo>
                    <a:pt x="149" y="293"/>
                  </a:lnTo>
                  <a:lnTo>
                    <a:pt x="153" y="323"/>
                  </a:lnTo>
                  <a:lnTo>
                    <a:pt x="151" y="349"/>
                  </a:lnTo>
                  <a:lnTo>
                    <a:pt x="133" y="357"/>
                  </a:lnTo>
                  <a:lnTo>
                    <a:pt x="113" y="355"/>
                  </a:lnTo>
                  <a:lnTo>
                    <a:pt x="107" y="351"/>
                  </a:lnTo>
                  <a:lnTo>
                    <a:pt x="109" y="341"/>
                  </a:lnTo>
                  <a:lnTo>
                    <a:pt x="117" y="323"/>
                  </a:lnTo>
                  <a:lnTo>
                    <a:pt x="115" y="279"/>
                  </a:lnTo>
                  <a:lnTo>
                    <a:pt x="105" y="210"/>
                  </a:lnTo>
                  <a:lnTo>
                    <a:pt x="88" y="138"/>
                  </a:lnTo>
                  <a:lnTo>
                    <a:pt x="76" y="88"/>
                  </a:lnTo>
                  <a:lnTo>
                    <a:pt x="72" y="74"/>
                  </a:lnTo>
                  <a:lnTo>
                    <a:pt x="72" y="62"/>
                  </a:lnTo>
                  <a:lnTo>
                    <a:pt x="70" y="54"/>
                  </a:lnTo>
                  <a:lnTo>
                    <a:pt x="66" y="46"/>
                  </a:lnTo>
                  <a:lnTo>
                    <a:pt x="58" y="36"/>
                  </a:lnTo>
                  <a:lnTo>
                    <a:pt x="46" y="28"/>
                  </a:lnTo>
                  <a:lnTo>
                    <a:pt x="28" y="1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7" name="Google Shape;567;p31"/>
            <p:cNvSpPr/>
            <p:nvPr/>
          </p:nvSpPr>
          <p:spPr>
            <a:xfrm>
              <a:off x="4721225" y="3871912"/>
              <a:ext cx="1597025" cy="200025"/>
            </a:xfrm>
            <a:custGeom>
              <a:rect b="b" l="l" r="r" t="t"/>
              <a:pathLst>
                <a:path extrusionOk="0" h="126" w="1006">
                  <a:moveTo>
                    <a:pt x="0" y="0"/>
                  </a:moveTo>
                  <a:lnTo>
                    <a:pt x="435" y="10"/>
                  </a:lnTo>
                  <a:lnTo>
                    <a:pt x="451" y="80"/>
                  </a:lnTo>
                  <a:lnTo>
                    <a:pt x="808" y="80"/>
                  </a:lnTo>
                  <a:lnTo>
                    <a:pt x="856" y="0"/>
                  </a:lnTo>
                  <a:lnTo>
                    <a:pt x="1006" y="4"/>
                  </a:lnTo>
                  <a:lnTo>
                    <a:pt x="1002" y="18"/>
                  </a:lnTo>
                  <a:lnTo>
                    <a:pt x="990" y="52"/>
                  </a:lnTo>
                  <a:lnTo>
                    <a:pt x="976" y="88"/>
                  </a:lnTo>
                  <a:lnTo>
                    <a:pt x="964" y="110"/>
                  </a:lnTo>
                  <a:lnTo>
                    <a:pt x="956" y="112"/>
                  </a:lnTo>
                  <a:lnTo>
                    <a:pt x="936" y="112"/>
                  </a:lnTo>
                  <a:lnTo>
                    <a:pt x="904" y="114"/>
                  </a:lnTo>
                  <a:lnTo>
                    <a:pt x="864" y="114"/>
                  </a:lnTo>
                  <a:lnTo>
                    <a:pt x="816" y="114"/>
                  </a:lnTo>
                  <a:lnTo>
                    <a:pt x="759" y="114"/>
                  </a:lnTo>
                  <a:lnTo>
                    <a:pt x="699" y="114"/>
                  </a:lnTo>
                  <a:lnTo>
                    <a:pt x="633" y="114"/>
                  </a:lnTo>
                  <a:lnTo>
                    <a:pt x="567" y="114"/>
                  </a:lnTo>
                  <a:lnTo>
                    <a:pt x="497" y="112"/>
                  </a:lnTo>
                  <a:lnTo>
                    <a:pt x="429" y="112"/>
                  </a:lnTo>
                  <a:lnTo>
                    <a:pt x="363" y="112"/>
                  </a:lnTo>
                  <a:lnTo>
                    <a:pt x="299" y="110"/>
                  </a:lnTo>
                  <a:lnTo>
                    <a:pt x="239" y="110"/>
                  </a:lnTo>
                  <a:lnTo>
                    <a:pt x="184" y="110"/>
                  </a:lnTo>
                  <a:lnTo>
                    <a:pt x="138" y="110"/>
                  </a:lnTo>
                  <a:lnTo>
                    <a:pt x="118" y="110"/>
                  </a:lnTo>
                  <a:lnTo>
                    <a:pt x="100" y="112"/>
                  </a:lnTo>
                  <a:lnTo>
                    <a:pt x="84" y="114"/>
                  </a:lnTo>
                  <a:lnTo>
                    <a:pt x="70" y="118"/>
                  </a:lnTo>
                  <a:lnTo>
                    <a:pt x="58" y="120"/>
                  </a:lnTo>
                  <a:lnTo>
                    <a:pt x="50" y="124"/>
                  </a:lnTo>
                  <a:lnTo>
                    <a:pt x="44" y="126"/>
                  </a:lnTo>
                  <a:lnTo>
                    <a:pt x="42" y="126"/>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8" name="Google Shape;568;p31"/>
            <p:cNvSpPr/>
            <p:nvPr/>
          </p:nvSpPr>
          <p:spPr>
            <a:xfrm>
              <a:off x="3741737" y="2855912"/>
              <a:ext cx="244475" cy="407987"/>
            </a:xfrm>
            <a:custGeom>
              <a:rect b="b" l="l" r="r" t="t"/>
              <a:pathLst>
                <a:path extrusionOk="0" h="257" w="154">
                  <a:moveTo>
                    <a:pt x="48" y="18"/>
                  </a:moveTo>
                  <a:lnTo>
                    <a:pt x="40" y="50"/>
                  </a:lnTo>
                  <a:lnTo>
                    <a:pt x="22" y="120"/>
                  </a:lnTo>
                  <a:lnTo>
                    <a:pt x="4" y="194"/>
                  </a:lnTo>
                  <a:lnTo>
                    <a:pt x="0" y="235"/>
                  </a:lnTo>
                  <a:lnTo>
                    <a:pt x="4" y="241"/>
                  </a:lnTo>
                  <a:lnTo>
                    <a:pt x="16" y="247"/>
                  </a:lnTo>
                  <a:lnTo>
                    <a:pt x="30" y="249"/>
                  </a:lnTo>
                  <a:lnTo>
                    <a:pt x="48" y="253"/>
                  </a:lnTo>
                  <a:lnTo>
                    <a:pt x="66" y="255"/>
                  </a:lnTo>
                  <a:lnTo>
                    <a:pt x="84" y="257"/>
                  </a:lnTo>
                  <a:lnTo>
                    <a:pt x="98" y="257"/>
                  </a:lnTo>
                  <a:lnTo>
                    <a:pt x="108" y="257"/>
                  </a:lnTo>
                  <a:lnTo>
                    <a:pt x="124" y="257"/>
                  </a:lnTo>
                  <a:lnTo>
                    <a:pt x="136" y="257"/>
                  </a:lnTo>
                  <a:lnTo>
                    <a:pt x="144" y="257"/>
                  </a:lnTo>
                  <a:lnTo>
                    <a:pt x="152" y="257"/>
                  </a:lnTo>
                  <a:lnTo>
                    <a:pt x="154" y="255"/>
                  </a:lnTo>
                  <a:lnTo>
                    <a:pt x="146" y="247"/>
                  </a:lnTo>
                  <a:lnTo>
                    <a:pt x="132" y="239"/>
                  </a:lnTo>
                  <a:lnTo>
                    <a:pt x="112" y="233"/>
                  </a:lnTo>
                  <a:lnTo>
                    <a:pt x="102" y="231"/>
                  </a:lnTo>
                  <a:lnTo>
                    <a:pt x="92" y="229"/>
                  </a:lnTo>
                  <a:lnTo>
                    <a:pt x="82" y="229"/>
                  </a:lnTo>
                  <a:lnTo>
                    <a:pt x="72" y="227"/>
                  </a:lnTo>
                  <a:lnTo>
                    <a:pt x="62" y="227"/>
                  </a:lnTo>
                  <a:lnTo>
                    <a:pt x="54" y="227"/>
                  </a:lnTo>
                  <a:lnTo>
                    <a:pt x="46" y="225"/>
                  </a:lnTo>
                  <a:lnTo>
                    <a:pt x="40" y="223"/>
                  </a:lnTo>
                  <a:lnTo>
                    <a:pt x="30" y="219"/>
                  </a:lnTo>
                  <a:lnTo>
                    <a:pt x="24" y="213"/>
                  </a:lnTo>
                  <a:lnTo>
                    <a:pt x="22" y="205"/>
                  </a:lnTo>
                  <a:lnTo>
                    <a:pt x="22" y="190"/>
                  </a:lnTo>
                  <a:lnTo>
                    <a:pt x="26" y="170"/>
                  </a:lnTo>
                  <a:lnTo>
                    <a:pt x="34" y="142"/>
                  </a:lnTo>
                  <a:lnTo>
                    <a:pt x="42" y="114"/>
                  </a:lnTo>
                  <a:lnTo>
                    <a:pt x="48" y="92"/>
                  </a:lnTo>
                  <a:lnTo>
                    <a:pt x="54" y="62"/>
                  </a:lnTo>
                  <a:lnTo>
                    <a:pt x="60" y="24"/>
                  </a:lnTo>
                  <a:lnTo>
                    <a:pt x="62" y="0"/>
                  </a:lnTo>
                  <a:lnTo>
                    <a:pt x="48" y="18"/>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69" name="Google Shape;569;p31"/>
            <p:cNvSpPr/>
            <p:nvPr/>
          </p:nvSpPr>
          <p:spPr>
            <a:xfrm>
              <a:off x="6242050" y="3817937"/>
              <a:ext cx="82550" cy="190500"/>
            </a:xfrm>
            <a:custGeom>
              <a:rect b="b" l="l" r="r" t="t"/>
              <a:pathLst>
                <a:path extrusionOk="0" h="120" w="52">
                  <a:moveTo>
                    <a:pt x="36" y="30"/>
                  </a:moveTo>
                  <a:lnTo>
                    <a:pt x="28" y="44"/>
                  </a:lnTo>
                  <a:lnTo>
                    <a:pt x="14" y="74"/>
                  </a:lnTo>
                  <a:lnTo>
                    <a:pt x="2" y="106"/>
                  </a:lnTo>
                  <a:lnTo>
                    <a:pt x="0" y="120"/>
                  </a:lnTo>
                  <a:lnTo>
                    <a:pt x="14" y="112"/>
                  </a:lnTo>
                  <a:lnTo>
                    <a:pt x="30" y="88"/>
                  </a:lnTo>
                  <a:lnTo>
                    <a:pt x="46" y="54"/>
                  </a:lnTo>
                  <a:lnTo>
                    <a:pt x="52" y="18"/>
                  </a:lnTo>
                  <a:lnTo>
                    <a:pt x="50" y="0"/>
                  </a:lnTo>
                  <a:lnTo>
                    <a:pt x="44" y="6"/>
                  </a:lnTo>
                  <a:lnTo>
                    <a:pt x="38" y="22"/>
                  </a:lnTo>
                  <a:lnTo>
                    <a:pt x="36" y="3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0" name="Google Shape;570;p31"/>
            <p:cNvSpPr/>
            <p:nvPr/>
          </p:nvSpPr>
          <p:spPr>
            <a:xfrm>
              <a:off x="3265487" y="2706687"/>
              <a:ext cx="441325" cy="487362"/>
            </a:xfrm>
            <a:custGeom>
              <a:rect b="b" l="l" r="r" t="t"/>
              <a:pathLst>
                <a:path extrusionOk="0" h="307" w="278">
                  <a:moveTo>
                    <a:pt x="276" y="0"/>
                  </a:moveTo>
                  <a:lnTo>
                    <a:pt x="274" y="0"/>
                  </a:lnTo>
                  <a:lnTo>
                    <a:pt x="268" y="0"/>
                  </a:lnTo>
                  <a:lnTo>
                    <a:pt x="258" y="2"/>
                  </a:lnTo>
                  <a:lnTo>
                    <a:pt x="244" y="6"/>
                  </a:lnTo>
                  <a:lnTo>
                    <a:pt x="228" y="12"/>
                  </a:lnTo>
                  <a:lnTo>
                    <a:pt x="208" y="22"/>
                  </a:lnTo>
                  <a:lnTo>
                    <a:pt x="188" y="38"/>
                  </a:lnTo>
                  <a:lnTo>
                    <a:pt x="166" y="60"/>
                  </a:lnTo>
                  <a:lnTo>
                    <a:pt x="144" y="84"/>
                  </a:lnTo>
                  <a:lnTo>
                    <a:pt x="122" y="106"/>
                  </a:lnTo>
                  <a:lnTo>
                    <a:pt x="104" y="126"/>
                  </a:lnTo>
                  <a:lnTo>
                    <a:pt x="86" y="144"/>
                  </a:lnTo>
                  <a:lnTo>
                    <a:pt x="70" y="160"/>
                  </a:lnTo>
                  <a:lnTo>
                    <a:pt x="56" y="172"/>
                  </a:lnTo>
                  <a:lnTo>
                    <a:pt x="44" y="184"/>
                  </a:lnTo>
                  <a:lnTo>
                    <a:pt x="36" y="192"/>
                  </a:lnTo>
                  <a:lnTo>
                    <a:pt x="22" y="212"/>
                  </a:lnTo>
                  <a:lnTo>
                    <a:pt x="6" y="238"/>
                  </a:lnTo>
                  <a:lnTo>
                    <a:pt x="0" y="266"/>
                  </a:lnTo>
                  <a:lnTo>
                    <a:pt x="12" y="288"/>
                  </a:lnTo>
                  <a:lnTo>
                    <a:pt x="28" y="303"/>
                  </a:lnTo>
                  <a:lnTo>
                    <a:pt x="38" y="307"/>
                  </a:lnTo>
                  <a:lnTo>
                    <a:pt x="44" y="307"/>
                  </a:lnTo>
                  <a:lnTo>
                    <a:pt x="58" y="305"/>
                  </a:lnTo>
                  <a:lnTo>
                    <a:pt x="70" y="301"/>
                  </a:lnTo>
                  <a:lnTo>
                    <a:pt x="70" y="293"/>
                  </a:lnTo>
                  <a:lnTo>
                    <a:pt x="62" y="282"/>
                  </a:lnTo>
                  <a:lnTo>
                    <a:pt x="46" y="274"/>
                  </a:lnTo>
                  <a:lnTo>
                    <a:pt x="32" y="264"/>
                  </a:lnTo>
                  <a:lnTo>
                    <a:pt x="26" y="248"/>
                  </a:lnTo>
                  <a:lnTo>
                    <a:pt x="28" y="230"/>
                  </a:lnTo>
                  <a:lnTo>
                    <a:pt x="36" y="216"/>
                  </a:lnTo>
                  <a:lnTo>
                    <a:pt x="42" y="210"/>
                  </a:lnTo>
                  <a:lnTo>
                    <a:pt x="52" y="202"/>
                  </a:lnTo>
                  <a:lnTo>
                    <a:pt x="64" y="192"/>
                  </a:lnTo>
                  <a:lnTo>
                    <a:pt x="76" y="182"/>
                  </a:lnTo>
                  <a:lnTo>
                    <a:pt x="88" y="172"/>
                  </a:lnTo>
                  <a:lnTo>
                    <a:pt x="100" y="162"/>
                  </a:lnTo>
                  <a:lnTo>
                    <a:pt x="112" y="152"/>
                  </a:lnTo>
                  <a:lnTo>
                    <a:pt x="120" y="144"/>
                  </a:lnTo>
                  <a:lnTo>
                    <a:pt x="130" y="134"/>
                  </a:lnTo>
                  <a:lnTo>
                    <a:pt x="142" y="120"/>
                  </a:lnTo>
                  <a:lnTo>
                    <a:pt x="156" y="104"/>
                  </a:lnTo>
                  <a:lnTo>
                    <a:pt x="170" y="86"/>
                  </a:lnTo>
                  <a:lnTo>
                    <a:pt x="184" y="70"/>
                  </a:lnTo>
                  <a:lnTo>
                    <a:pt x="194" y="56"/>
                  </a:lnTo>
                  <a:lnTo>
                    <a:pt x="204" y="46"/>
                  </a:lnTo>
                  <a:lnTo>
                    <a:pt x="208" y="42"/>
                  </a:lnTo>
                  <a:lnTo>
                    <a:pt x="214" y="40"/>
                  </a:lnTo>
                  <a:lnTo>
                    <a:pt x="224" y="36"/>
                  </a:lnTo>
                  <a:lnTo>
                    <a:pt x="238" y="32"/>
                  </a:lnTo>
                  <a:lnTo>
                    <a:pt x="252" y="28"/>
                  </a:lnTo>
                  <a:lnTo>
                    <a:pt x="264" y="22"/>
                  </a:lnTo>
                  <a:lnTo>
                    <a:pt x="274" y="16"/>
                  </a:lnTo>
                  <a:lnTo>
                    <a:pt x="278" y="8"/>
                  </a:lnTo>
                  <a:lnTo>
                    <a:pt x="27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1" name="Google Shape;571;p31"/>
            <p:cNvSpPr/>
            <p:nvPr/>
          </p:nvSpPr>
          <p:spPr>
            <a:xfrm>
              <a:off x="3481387" y="2878137"/>
              <a:ext cx="257175" cy="357187"/>
            </a:xfrm>
            <a:custGeom>
              <a:rect b="b" l="l" r="r" t="t"/>
              <a:pathLst>
                <a:path extrusionOk="0" h="225" w="162">
                  <a:moveTo>
                    <a:pt x="154" y="0"/>
                  </a:moveTo>
                  <a:lnTo>
                    <a:pt x="148" y="14"/>
                  </a:lnTo>
                  <a:lnTo>
                    <a:pt x="134" y="48"/>
                  </a:lnTo>
                  <a:lnTo>
                    <a:pt x="118" y="88"/>
                  </a:lnTo>
                  <a:lnTo>
                    <a:pt x="110" y="116"/>
                  </a:lnTo>
                  <a:lnTo>
                    <a:pt x="106" y="136"/>
                  </a:lnTo>
                  <a:lnTo>
                    <a:pt x="104" y="156"/>
                  </a:lnTo>
                  <a:lnTo>
                    <a:pt x="100" y="172"/>
                  </a:lnTo>
                  <a:lnTo>
                    <a:pt x="96" y="185"/>
                  </a:lnTo>
                  <a:lnTo>
                    <a:pt x="90" y="187"/>
                  </a:lnTo>
                  <a:lnTo>
                    <a:pt x="84" y="189"/>
                  </a:lnTo>
                  <a:lnTo>
                    <a:pt x="74" y="191"/>
                  </a:lnTo>
                  <a:lnTo>
                    <a:pt x="66" y="191"/>
                  </a:lnTo>
                  <a:lnTo>
                    <a:pt x="56" y="191"/>
                  </a:lnTo>
                  <a:lnTo>
                    <a:pt x="46" y="191"/>
                  </a:lnTo>
                  <a:lnTo>
                    <a:pt x="38" y="191"/>
                  </a:lnTo>
                  <a:lnTo>
                    <a:pt x="30" y="189"/>
                  </a:lnTo>
                  <a:lnTo>
                    <a:pt x="22" y="189"/>
                  </a:lnTo>
                  <a:lnTo>
                    <a:pt x="14" y="191"/>
                  </a:lnTo>
                  <a:lnTo>
                    <a:pt x="8" y="195"/>
                  </a:lnTo>
                  <a:lnTo>
                    <a:pt x="2" y="199"/>
                  </a:lnTo>
                  <a:lnTo>
                    <a:pt x="0" y="205"/>
                  </a:lnTo>
                  <a:lnTo>
                    <a:pt x="4" y="209"/>
                  </a:lnTo>
                  <a:lnTo>
                    <a:pt x="14" y="213"/>
                  </a:lnTo>
                  <a:lnTo>
                    <a:pt x="32" y="217"/>
                  </a:lnTo>
                  <a:lnTo>
                    <a:pt x="52" y="219"/>
                  </a:lnTo>
                  <a:lnTo>
                    <a:pt x="68" y="223"/>
                  </a:lnTo>
                  <a:lnTo>
                    <a:pt x="78" y="223"/>
                  </a:lnTo>
                  <a:lnTo>
                    <a:pt x="86" y="225"/>
                  </a:lnTo>
                  <a:lnTo>
                    <a:pt x="92" y="223"/>
                  </a:lnTo>
                  <a:lnTo>
                    <a:pt x="96" y="221"/>
                  </a:lnTo>
                  <a:lnTo>
                    <a:pt x="102" y="215"/>
                  </a:lnTo>
                  <a:lnTo>
                    <a:pt x="110" y="209"/>
                  </a:lnTo>
                  <a:lnTo>
                    <a:pt x="124" y="185"/>
                  </a:lnTo>
                  <a:lnTo>
                    <a:pt x="132" y="150"/>
                  </a:lnTo>
                  <a:lnTo>
                    <a:pt x="136" y="118"/>
                  </a:lnTo>
                  <a:lnTo>
                    <a:pt x="140" y="96"/>
                  </a:lnTo>
                  <a:lnTo>
                    <a:pt x="146" y="70"/>
                  </a:lnTo>
                  <a:lnTo>
                    <a:pt x="156" y="32"/>
                  </a:lnTo>
                  <a:lnTo>
                    <a:pt x="162" y="0"/>
                  </a:lnTo>
                  <a:lnTo>
                    <a:pt x="154"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2" name="Google Shape;572;p31"/>
            <p:cNvSpPr/>
            <p:nvPr/>
          </p:nvSpPr>
          <p:spPr>
            <a:xfrm>
              <a:off x="5516562" y="3814762"/>
              <a:ext cx="428625" cy="123825"/>
            </a:xfrm>
            <a:custGeom>
              <a:rect b="b" l="l" r="r" t="t"/>
              <a:pathLst>
                <a:path extrusionOk="0" h="78" w="270">
                  <a:moveTo>
                    <a:pt x="10" y="4"/>
                  </a:moveTo>
                  <a:lnTo>
                    <a:pt x="270" y="0"/>
                  </a:lnTo>
                  <a:lnTo>
                    <a:pt x="262" y="78"/>
                  </a:lnTo>
                  <a:lnTo>
                    <a:pt x="0" y="78"/>
                  </a:lnTo>
                  <a:lnTo>
                    <a:pt x="10" y="4"/>
                  </a:lnTo>
                  <a:close/>
                </a:path>
              </a:pathLst>
            </a:custGeom>
            <a:solidFill>
              <a:srgbClr val="F2CC0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3" name="Google Shape;573;p31"/>
            <p:cNvSpPr/>
            <p:nvPr/>
          </p:nvSpPr>
          <p:spPr>
            <a:xfrm>
              <a:off x="2828925" y="3263900"/>
              <a:ext cx="2089150" cy="477837"/>
            </a:xfrm>
            <a:custGeom>
              <a:rect b="b" l="l" r="r" t="t"/>
              <a:pathLst>
                <a:path extrusionOk="0" h="301" w="1316">
                  <a:moveTo>
                    <a:pt x="1316" y="174"/>
                  </a:moveTo>
                  <a:lnTo>
                    <a:pt x="1308" y="172"/>
                  </a:lnTo>
                  <a:lnTo>
                    <a:pt x="1282" y="168"/>
                  </a:lnTo>
                  <a:lnTo>
                    <a:pt x="1242" y="160"/>
                  </a:lnTo>
                  <a:lnTo>
                    <a:pt x="1190" y="150"/>
                  </a:lnTo>
                  <a:lnTo>
                    <a:pt x="1124" y="140"/>
                  </a:lnTo>
                  <a:lnTo>
                    <a:pt x="1050" y="126"/>
                  </a:lnTo>
                  <a:lnTo>
                    <a:pt x="964" y="112"/>
                  </a:lnTo>
                  <a:lnTo>
                    <a:pt x="872" y="98"/>
                  </a:lnTo>
                  <a:lnTo>
                    <a:pt x="773" y="82"/>
                  </a:lnTo>
                  <a:lnTo>
                    <a:pt x="669" y="68"/>
                  </a:lnTo>
                  <a:lnTo>
                    <a:pt x="563" y="52"/>
                  </a:lnTo>
                  <a:lnTo>
                    <a:pt x="453" y="38"/>
                  </a:lnTo>
                  <a:lnTo>
                    <a:pt x="345" y="26"/>
                  </a:lnTo>
                  <a:lnTo>
                    <a:pt x="235" y="16"/>
                  </a:lnTo>
                  <a:lnTo>
                    <a:pt x="128" y="6"/>
                  </a:lnTo>
                  <a:lnTo>
                    <a:pt x="26" y="0"/>
                  </a:lnTo>
                  <a:lnTo>
                    <a:pt x="0" y="160"/>
                  </a:lnTo>
                  <a:lnTo>
                    <a:pt x="116" y="168"/>
                  </a:lnTo>
                  <a:lnTo>
                    <a:pt x="120" y="166"/>
                  </a:lnTo>
                  <a:lnTo>
                    <a:pt x="128" y="162"/>
                  </a:lnTo>
                  <a:lnTo>
                    <a:pt x="142" y="158"/>
                  </a:lnTo>
                  <a:lnTo>
                    <a:pt x="158" y="156"/>
                  </a:lnTo>
                  <a:lnTo>
                    <a:pt x="176" y="156"/>
                  </a:lnTo>
                  <a:lnTo>
                    <a:pt x="196" y="162"/>
                  </a:lnTo>
                  <a:lnTo>
                    <a:pt x="215" y="174"/>
                  </a:lnTo>
                  <a:lnTo>
                    <a:pt x="233" y="194"/>
                  </a:lnTo>
                  <a:lnTo>
                    <a:pt x="956" y="287"/>
                  </a:lnTo>
                  <a:lnTo>
                    <a:pt x="958" y="283"/>
                  </a:lnTo>
                  <a:lnTo>
                    <a:pt x="964" y="271"/>
                  </a:lnTo>
                  <a:lnTo>
                    <a:pt x="972" y="256"/>
                  </a:lnTo>
                  <a:lnTo>
                    <a:pt x="984" y="238"/>
                  </a:lnTo>
                  <a:lnTo>
                    <a:pt x="1000" y="220"/>
                  </a:lnTo>
                  <a:lnTo>
                    <a:pt x="1016" y="204"/>
                  </a:lnTo>
                  <a:lnTo>
                    <a:pt x="1034" y="194"/>
                  </a:lnTo>
                  <a:lnTo>
                    <a:pt x="1054" y="192"/>
                  </a:lnTo>
                  <a:lnTo>
                    <a:pt x="1074" y="198"/>
                  </a:lnTo>
                  <a:lnTo>
                    <a:pt x="1094" y="210"/>
                  </a:lnTo>
                  <a:lnTo>
                    <a:pt x="1110" y="228"/>
                  </a:lnTo>
                  <a:lnTo>
                    <a:pt x="1126" y="248"/>
                  </a:lnTo>
                  <a:lnTo>
                    <a:pt x="1138" y="266"/>
                  </a:lnTo>
                  <a:lnTo>
                    <a:pt x="1146" y="285"/>
                  </a:lnTo>
                  <a:lnTo>
                    <a:pt x="1152" y="297"/>
                  </a:lnTo>
                  <a:lnTo>
                    <a:pt x="1154" y="301"/>
                  </a:lnTo>
                  <a:lnTo>
                    <a:pt x="1296" y="301"/>
                  </a:lnTo>
                  <a:lnTo>
                    <a:pt x="1292" y="283"/>
                  </a:lnTo>
                  <a:lnTo>
                    <a:pt x="1290" y="244"/>
                  </a:lnTo>
                  <a:lnTo>
                    <a:pt x="1294" y="202"/>
                  </a:lnTo>
                  <a:lnTo>
                    <a:pt x="1316" y="174"/>
                  </a:lnTo>
                  <a:close/>
                </a:path>
              </a:pathLst>
            </a:custGeom>
            <a:solidFill>
              <a:srgbClr val="FF19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4" name="Google Shape;574;p31"/>
            <p:cNvSpPr/>
            <p:nvPr/>
          </p:nvSpPr>
          <p:spPr>
            <a:xfrm>
              <a:off x="2882900" y="3346450"/>
              <a:ext cx="1946275" cy="317500"/>
            </a:xfrm>
            <a:custGeom>
              <a:rect b="b" l="l" r="r" t="t"/>
              <a:pathLst>
                <a:path extrusionOk="0" h="200" w="1226">
                  <a:moveTo>
                    <a:pt x="1226" y="152"/>
                  </a:moveTo>
                  <a:lnTo>
                    <a:pt x="1218" y="150"/>
                  </a:lnTo>
                  <a:lnTo>
                    <a:pt x="1194" y="146"/>
                  </a:lnTo>
                  <a:lnTo>
                    <a:pt x="1154" y="140"/>
                  </a:lnTo>
                  <a:lnTo>
                    <a:pt x="1104" y="134"/>
                  </a:lnTo>
                  <a:lnTo>
                    <a:pt x="1040" y="124"/>
                  </a:lnTo>
                  <a:lnTo>
                    <a:pt x="968" y="112"/>
                  </a:lnTo>
                  <a:lnTo>
                    <a:pt x="886" y="102"/>
                  </a:lnTo>
                  <a:lnTo>
                    <a:pt x="798" y="88"/>
                  </a:lnTo>
                  <a:lnTo>
                    <a:pt x="701" y="76"/>
                  </a:lnTo>
                  <a:lnTo>
                    <a:pt x="603" y="64"/>
                  </a:lnTo>
                  <a:lnTo>
                    <a:pt x="503" y="50"/>
                  </a:lnTo>
                  <a:lnTo>
                    <a:pt x="399" y="38"/>
                  </a:lnTo>
                  <a:lnTo>
                    <a:pt x="297" y="26"/>
                  </a:lnTo>
                  <a:lnTo>
                    <a:pt x="197" y="16"/>
                  </a:lnTo>
                  <a:lnTo>
                    <a:pt x="98" y="8"/>
                  </a:lnTo>
                  <a:lnTo>
                    <a:pt x="6" y="0"/>
                  </a:lnTo>
                  <a:lnTo>
                    <a:pt x="0" y="60"/>
                  </a:lnTo>
                  <a:lnTo>
                    <a:pt x="956" y="180"/>
                  </a:lnTo>
                  <a:lnTo>
                    <a:pt x="958" y="178"/>
                  </a:lnTo>
                  <a:lnTo>
                    <a:pt x="960" y="174"/>
                  </a:lnTo>
                  <a:lnTo>
                    <a:pt x="966" y="168"/>
                  </a:lnTo>
                  <a:lnTo>
                    <a:pt x="974" y="160"/>
                  </a:lnTo>
                  <a:lnTo>
                    <a:pt x="984" y="154"/>
                  </a:lnTo>
                  <a:lnTo>
                    <a:pt x="996" y="148"/>
                  </a:lnTo>
                  <a:lnTo>
                    <a:pt x="1010" y="144"/>
                  </a:lnTo>
                  <a:lnTo>
                    <a:pt x="1026" y="144"/>
                  </a:lnTo>
                  <a:lnTo>
                    <a:pt x="1038" y="146"/>
                  </a:lnTo>
                  <a:lnTo>
                    <a:pt x="1050" y="152"/>
                  </a:lnTo>
                  <a:lnTo>
                    <a:pt x="1060" y="160"/>
                  </a:lnTo>
                  <a:lnTo>
                    <a:pt x="1070" y="170"/>
                  </a:lnTo>
                  <a:lnTo>
                    <a:pt x="1078" y="178"/>
                  </a:lnTo>
                  <a:lnTo>
                    <a:pt x="1084" y="186"/>
                  </a:lnTo>
                  <a:lnTo>
                    <a:pt x="1088" y="192"/>
                  </a:lnTo>
                  <a:lnTo>
                    <a:pt x="1090" y="194"/>
                  </a:lnTo>
                  <a:lnTo>
                    <a:pt x="1226" y="200"/>
                  </a:lnTo>
                  <a:lnTo>
                    <a:pt x="1226" y="152"/>
                  </a:lnTo>
                  <a:close/>
                </a:path>
              </a:pathLst>
            </a:custGeom>
            <a:solidFill>
              <a:srgbClr val="F2CC0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5" name="Google Shape;575;p31"/>
            <p:cNvSpPr/>
            <p:nvPr/>
          </p:nvSpPr>
          <p:spPr>
            <a:xfrm>
              <a:off x="4854575" y="2741612"/>
              <a:ext cx="630237" cy="419100"/>
            </a:xfrm>
            <a:custGeom>
              <a:rect b="b" l="l" r="r" t="t"/>
              <a:pathLst>
                <a:path extrusionOk="0" h="264" w="397">
                  <a:moveTo>
                    <a:pt x="26" y="0"/>
                  </a:moveTo>
                  <a:lnTo>
                    <a:pt x="30" y="0"/>
                  </a:lnTo>
                  <a:lnTo>
                    <a:pt x="40" y="2"/>
                  </a:lnTo>
                  <a:lnTo>
                    <a:pt x="52" y="4"/>
                  </a:lnTo>
                  <a:lnTo>
                    <a:pt x="70" y="6"/>
                  </a:lnTo>
                  <a:lnTo>
                    <a:pt x="86" y="10"/>
                  </a:lnTo>
                  <a:lnTo>
                    <a:pt x="102" y="12"/>
                  </a:lnTo>
                  <a:lnTo>
                    <a:pt x="116" y="14"/>
                  </a:lnTo>
                  <a:lnTo>
                    <a:pt x="125" y="14"/>
                  </a:lnTo>
                  <a:lnTo>
                    <a:pt x="133" y="14"/>
                  </a:lnTo>
                  <a:lnTo>
                    <a:pt x="141" y="16"/>
                  </a:lnTo>
                  <a:lnTo>
                    <a:pt x="151" y="18"/>
                  </a:lnTo>
                  <a:lnTo>
                    <a:pt x="163" y="22"/>
                  </a:lnTo>
                  <a:lnTo>
                    <a:pt x="173" y="28"/>
                  </a:lnTo>
                  <a:lnTo>
                    <a:pt x="185" y="36"/>
                  </a:lnTo>
                  <a:lnTo>
                    <a:pt x="197" y="44"/>
                  </a:lnTo>
                  <a:lnTo>
                    <a:pt x="207" y="56"/>
                  </a:lnTo>
                  <a:lnTo>
                    <a:pt x="219" y="70"/>
                  </a:lnTo>
                  <a:lnTo>
                    <a:pt x="235" y="84"/>
                  </a:lnTo>
                  <a:lnTo>
                    <a:pt x="253" y="100"/>
                  </a:lnTo>
                  <a:lnTo>
                    <a:pt x="271" y="116"/>
                  </a:lnTo>
                  <a:lnTo>
                    <a:pt x="289" y="132"/>
                  </a:lnTo>
                  <a:lnTo>
                    <a:pt x="305" y="148"/>
                  </a:lnTo>
                  <a:lnTo>
                    <a:pt x="319" y="160"/>
                  </a:lnTo>
                  <a:lnTo>
                    <a:pt x="327" y="172"/>
                  </a:lnTo>
                  <a:lnTo>
                    <a:pt x="335" y="182"/>
                  </a:lnTo>
                  <a:lnTo>
                    <a:pt x="343" y="192"/>
                  </a:lnTo>
                  <a:lnTo>
                    <a:pt x="355" y="202"/>
                  </a:lnTo>
                  <a:lnTo>
                    <a:pt x="365" y="214"/>
                  </a:lnTo>
                  <a:lnTo>
                    <a:pt x="375" y="226"/>
                  </a:lnTo>
                  <a:lnTo>
                    <a:pt x="385" y="236"/>
                  </a:lnTo>
                  <a:lnTo>
                    <a:pt x="393" y="246"/>
                  </a:lnTo>
                  <a:lnTo>
                    <a:pt x="397" y="256"/>
                  </a:lnTo>
                  <a:lnTo>
                    <a:pt x="397" y="262"/>
                  </a:lnTo>
                  <a:lnTo>
                    <a:pt x="393" y="264"/>
                  </a:lnTo>
                  <a:lnTo>
                    <a:pt x="385" y="262"/>
                  </a:lnTo>
                  <a:lnTo>
                    <a:pt x="375" y="258"/>
                  </a:lnTo>
                  <a:lnTo>
                    <a:pt x="363" y="252"/>
                  </a:lnTo>
                  <a:lnTo>
                    <a:pt x="351" y="242"/>
                  </a:lnTo>
                  <a:lnTo>
                    <a:pt x="339" y="232"/>
                  </a:lnTo>
                  <a:lnTo>
                    <a:pt x="329" y="220"/>
                  </a:lnTo>
                  <a:lnTo>
                    <a:pt x="319" y="206"/>
                  </a:lnTo>
                  <a:lnTo>
                    <a:pt x="303" y="188"/>
                  </a:lnTo>
                  <a:lnTo>
                    <a:pt x="287" y="170"/>
                  </a:lnTo>
                  <a:lnTo>
                    <a:pt x="269" y="150"/>
                  </a:lnTo>
                  <a:lnTo>
                    <a:pt x="251" y="132"/>
                  </a:lnTo>
                  <a:lnTo>
                    <a:pt x="233" y="114"/>
                  </a:lnTo>
                  <a:lnTo>
                    <a:pt x="221" y="102"/>
                  </a:lnTo>
                  <a:lnTo>
                    <a:pt x="211" y="92"/>
                  </a:lnTo>
                  <a:lnTo>
                    <a:pt x="203" y="84"/>
                  </a:lnTo>
                  <a:lnTo>
                    <a:pt x="193" y="76"/>
                  </a:lnTo>
                  <a:lnTo>
                    <a:pt x="181" y="68"/>
                  </a:lnTo>
                  <a:lnTo>
                    <a:pt x="167" y="58"/>
                  </a:lnTo>
                  <a:lnTo>
                    <a:pt x="153" y="52"/>
                  </a:lnTo>
                  <a:lnTo>
                    <a:pt x="137" y="44"/>
                  </a:lnTo>
                  <a:lnTo>
                    <a:pt x="120" y="40"/>
                  </a:lnTo>
                  <a:lnTo>
                    <a:pt x="104" y="36"/>
                  </a:lnTo>
                  <a:lnTo>
                    <a:pt x="84" y="34"/>
                  </a:lnTo>
                  <a:lnTo>
                    <a:pt x="62" y="32"/>
                  </a:lnTo>
                  <a:lnTo>
                    <a:pt x="40" y="28"/>
                  </a:lnTo>
                  <a:lnTo>
                    <a:pt x="20" y="24"/>
                  </a:lnTo>
                  <a:lnTo>
                    <a:pt x="6" y="20"/>
                  </a:lnTo>
                  <a:lnTo>
                    <a:pt x="0" y="14"/>
                  </a:lnTo>
                  <a:lnTo>
                    <a:pt x="6" y="8"/>
                  </a:lnTo>
                  <a:lnTo>
                    <a:pt x="26"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6" name="Google Shape;576;p31"/>
            <p:cNvSpPr/>
            <p:nvPr/>
          </p:nvSpPr>
          <p:spPr>
            <a:xfrm>
              <a:off x="4225925" y="3486150"/>
              <a:ext cx="422275" cy="236537"/>
            </a:xfrm>
            <a:custGeom>
              <a:rect b="b" l="l" r="r" t="t"/>
              <a:pathLst>
                <a:path extrusionOk="0" h="149" w="266">
                  <a:moveTo>
                    <a:pt x="20" y="143"/>
                  </a:moveTo>
                  <a:lnTo>
                    <a:pt x="24" y="139"/>
                  </a:lnTo>
                  <a:lnTo>
                    <a:pt x="32" y="124"/>
                  </a:lnTo>
                  <a:lnTo>
                    <a:pt x="46" y="106"/>
                  </a:lnTo>
                  <a:lnTo>
                    <a:pt x="64" y="84"/>
                  </a:lnTo>
                  <a:lnTo>
                    <a:pt x="84" y="64"/>
                  </a:lnTo>
                  <a:lnTo>
                    <a:pt x="108" y="46"/>
                  </a:lnTo>
                  <a:lnTo>
                    <a:pt x="134" y="36"/>
                  </a:lnTo>
                  <a:lnTo>
                    <a:pt x="160" y="32"/>
                  </a:lnTo>
                  <a:lnTo>
                    <a:pt x="184" y="34"/>
                  </a:lnTo>
                  <a:lnTo>
                    <a:pt x="204" y="38"/>
                  </a:lnTo>
                  <a:lnTo>
                    <a:pt x="218" y="44"/>
                  </a:lnTo>
                  <a:lnTo>
                    <a:pt x="230" y="48"/>
                  </a:lnTo>
                  <a:lnTo>
                    <a:pt x="240" y="54"/>
                  </a:lnTo>
                  <a:lnTo>
                    <a:pt x="246" y="60"/>
                  </a:lnTo>
                  <a:lnTo>
                    <a:pt x="252" y="68"/>
                  </a:lnTo>
                  <a:lnTo>
                    <a:pt x="256" y="74"/>
                  </a:lnTo>
                  <a:lnTo>
                    <a:pt x="260" y="78"/>
                  </a:lnTo>
                  <a:lnTo>
                    <a:pt x="264" y="76"/>
                  </a:lnTo>
                  <a:lnTo>
                    <a:pt x="266" y="72"/>
                  </a:lnTo>
                  <a:lnTo>
                    <a:pt x="264" y="64"/>
                  </a:lnTo>
                  <a:lnTo>
                    <a:pt x="260" y="54"/>
                  </a:lnTo>
                  <a:lnTo>
                    <a:pt x="250" y="42"/>
                  </a:lnTo>
                  <a:lnTo>
                    <a:pt x="234" y="30"/>
                  </a:lnTo>
                  <a:lnTo>
                    <a:pt x="212" y="18"/>
                  </a:lnTo>
                  <a:lnTo>
                    <a:pt x="188" y="8"/>
                  </a:lnTo>
                  <a:lnTo>
                    <a:pt x="166" y="2"/>
                  </a:lnTo>
                  <a:lnTo>
                    <a:pt x="144" y="0"/>
                  </a:lnTo>
                  <a:lnTo>
                    <a:pt x="126" y="0"/>
                  </a:lnTo>
                  <a:lnTo>
                    <a:pt x="110" y="2"/>
                  </a:lnTo>
                  <a:lnTo>
                    <a:pt x="94" y="6"/>
                  </a:lnTo>
                  <a:lnTo>
                    <a:pt x="82" y="12"/>
                  </a:lnTo>
                  <a:lnTo>
                    <a:pt x="74" y="18"/>
                  </a:lnTo>
                  <a:lnTo>
                    <a:pt x="64" y="30"/>
                  </a:lnTo>
                  <a:lnTo>
                    <a:pt x="48" y="50"/>
                  </a:lnTo>
                  <a:lnTo>
                    <a:pt x="32" y="76"/>
                  </a:lnTo>
                  <a:lnTo>
                    <a:pt x="16" y="100"/>
                  </a:lnTo>
                  <a:lnTo>
                    <a:pt x="4" y="124"/>
                  </a:lnTo>
                  <a:lnTo>
                    <a:pt x="0" y="141"/>
                  </a:lnTo>
                  <a:lnTo>
                    <a:pt x="4" y="149"/>
                  </a:lnTo>
                  <a:lnTo>
                    <a:pt x="20" y="143"/>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7" name="Google Shape;577;p31"/>
            <p:cNvSpPr/>
            <p:nvPr/>
          </p:nvSpPr>
          <p:spPr>
            <a:xfrm>
              <a:off x="4451350" y="2862262"/>
              <a:ext cx="561975" cy="225425"/>
            </a:xfrm>
            <a:custGeom>
              <a:rect b="b" l="l" r="r" t="t"/>
              <a:pathLst>
                <a:path extrusionOk="0" h="142" w="354">
                  <a:moveTo>
                    <a:pt x="0" y="10"/>
                  </a:moveTo>
                  <a:lnTo>
                    <a:pt x="2" y="8"/>
                  </a:lnTo>
                  <a:lnTo>
                    <a:pt x="10" y="6"/>
                  </a:lnTo>
                  <a:lnTo>
                    <a:pt x="22" y="2"/>
                  </a:lnTo>
                  <a:lnTo>
                    <a:pt x="36" y="0"/>
                  </a:lnTo>
                  <a:lnTo>
                    <a:pt x="52" y="0"/>
                  </a:lnTo>
                  <a:lnTo>
                    <a:pt x="70" y="2"/>
                  </a:lnTo>
                  <a:lnTo>
                    <a:pt x="90" y="10"/>
                  </a:lnTo>
                  <a:lnTo>
                    <a:pt x="110" y="22"/>
                  </a:lnTo>
                  <a:lnTo>
                    <a:pt x="130" y="36"/>
                  </a:lnTo>
                  <a:lnTo>
                    <a:pt x="152" y="50"/>
                  </a:lnTo>
                  <a:lnTo>
                    <a:pt x="174" y="62"/>
                  </a:lnTo>
                  <a:lnTo>
                    <a:pt x="198" y="70"/>
                  </a:lnTo>
                  <a:lnTo>
                    <a:pt x="220" y="78"/>
                  </a:lnTo>
                  <a:lnTo>
                    <a:pt x="240" y="84"/>
                  </a:lnTo>
                  <a:lnTo>
                    <a:pt x="258" y="86"/>
                  </a:lnTo>
                  <a:lnTo>
                    <a:pt x="274" y="88"/>
                  </a:lnTo>
                  <a:lnTo>
                    <a:pt x="288" y="88"/>
                  </a:lnTo>
                  <a:lnTo>
                    <a:pt x="300" y="88"/>
                  </a:lnTo>
                  <a:lnTo>
                    <a:pt x="312" y="88"/>
                  </a:lnTo>
                  <a:lnTo>
                    <a:pt x="322" y="90"/>
                  </a:lnTo>
                  <a:lnTo>
                    <a:pt x="332" y="94"/>
                  </a:lnTo>
                  <a:lnTo>
                    <a:pt x="340" y="100"/>
                  </a:lnTo>
                  <a:lnTo>
                    <a:pt x="348" y="110"/>
                  </a:lnTo>
                  <a:lnTo>
                    <a:pt x="354" y="122"/>
                  </a:lnTo>
                  <a:lnTo>
                    <a:pt x="354" y="134"/>
                  </a:lnTo>
                  <a:lnTo>
                    <a:pt x="342" y="140"/>
                  </a:lnTo>
                  <a:lnTo>
                    <a:pt x="324" y="142"/>
                  </a:lnTo>
                  <a:lnTo>
                    <a:pt x="302" y="142"/>
                  </a:lnTo>
                  <a:lnTo>
                    <a:pt x="276" y="138"/>
                  </a:lnTo>
                  <a:lnTo>
                    <a:pt x="252" y="132"/>
                  </a:lnTo>
                  <a:lnTo>
                    <a:pt x="230" y="126"/>
                  </a:lnTo>
                  <a:lnTo>
                    <a:pt x="214" y="118"/>
                  </a:lnTo>
                  <a:lnTo>
                    <a:pt x="200" y="110"/>
                  </a:lnTo>
                  <a:lnTo>
                    <a:pt x="182" y="100"/>
                  </a:lnTo>
                  <a:lnTo>
                    <a:pt x="162" y="90"/>
                  </a:lnTo>
                  <a:lnTo>
                    <a:pt x="140" y="80"/>
                  </a:lnTo>
                  <a:lnTo>
                    <a:pt x="118" y="72"/>
                  </a:lnTo>
                  <a:lnTo>
                    <a:pt x="98" y="62"/>
                  </a:lnTo>
                  <a:lnTo>
                    <a:pt x="80" y="56"/>
                  </a:lnTo>
                  <a:lnTo>
                    <a:pt x="66" y="52"/>
                  </a:lnTo>
                  <a:lnTo>
                    <a:pt x="54" y="50"/>
                  </a:lnTo>
                  <a:lnTo>
                    <a:pt x="42" y="48"/>
                  </a:lnTo>
                  <a:lnTo>
                    <a:pt x="32" y="46"/>
                  </a:lnTo>
                  <a:lnTo>
                    <a:pt x="22" y="42"/>
                  </a:lnTo>
                  <a:lnTo>
                    <a:pt x="12" y="38"/>
                  </a:lnTo>
                  <a:lnTo>
                    <a:pt x="6" y="32"/>
                  </a:lnTo>
                  <a:lnTo>
                    <a:pt x="2" y="22"/>
                  </a:lnTo>
                  <a:lnTo>
                    <a:pt x="0" y="10"/>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8" name="Google Shape;578;p31"/>
            <p:cNvSpPr/>
            <p:nvPr/>
          </p:nvSpPr>
          <p:spPr>
            <a:xfrm>
              <a:off x="3402012" y="2852737"/>
              <a:ext cx="238125" cy="263525"/>
            </a:xfrm>
            <a:custGeom>
              <a:rect b="b" l="l" r="r" t="t"/>
              <a:pathLst>
                <a:path extrusionOk="0" h="166" w="150">
                  <a:moveTo>
                    <a:pt x="0" y="132"/>
                  </a:moveTo>
                  <a:lnTo>
                    <a:pt x="2" y="132"/>
                  </a:lnTo>
                  <a:lnTo>
                    <a:pt x="8" y="134"/>
                  </a:lnTo>
                  <a:lnTo>
                    <a:pt x="16" y="136"/>
                  </a:lnTo>
                  <a:lnTo>
                    <a:pt x="28" y="134"/>
                  </a:lnTo>
                  <a:lnTo>
                    <a:pt x="38" y="132"/>
                  </a:lnTo>
                  <a:lnTo>
                    <a:pt x="50" y="126"/>
                  </a:lnTo>
                  <a:lnTo>
                    <a:pt x="60" y="118"/>
                  </a:lnTo>
                  <a:lnTo>
                    <a:pt x="68" y="102"/>
                  </a:lnTo>
                  <a:lnTo>
                    <a:pt x="76" y="84"/>
                  </a:lnTo>
                  <a:lnTo>
                    <a:pt x="82" y="66"/>
                  </a:lnTo>
                  <a:lnTo>
                    <a:pt x="90" y="50"/>
                  </a:lnTo>
                  <a:lnTo>
                    <a:pt x="96" y="36"/>
                  </a:lnTo>
                  <a:lnTo>
                    <a:pt x="104" y="24"/>
                  </a:lnTo>
                  <a:lnTo>
                    <a:pt x="114" y="12"/>
                  </a:lnTo>
                  <a:lnTo>
                    <a:pt x="122" y="4"/>
                  </a:lnTo>
                  <a:lnTo>
                    <a:pt x="134" y="0"/>
                  </a:lnTo>
                  <a:lnTo>
                    <a:pt x="150" y="0"/>
                  </a:lnTo>
                  <a:lnTo>
                    <a:pt x="150" y="10"/>
                  </a:lnTo>
                  <a:lnTo>
                    <a:pt x="140" y="26"/>
                  </a:lnTo>
                  <a:lnTo>
                    <a:pt x="128" y="40"/>
                  </a:lnTo>
                  <a:lnTo>
                    <a:pt x="118" y="60"/>
                  </a:lnTo>
                  <a:lnTo>
                    <a:pt x="110" y="90"/>
                  </a:lnTo>
                  <a:lnTo>
                    <a:pt x="98" y="118"/>
                  </a:lnTo>
                  <a:lnTo>
                    <a:pt x="82" y="140"/>
                  </a:lnTo>
                  <a:lnTo>
                    <a:pt x="70" y="148"/>
                  </a:lnTo>
                  <a:lnTo>
                    <a:pt x="58" y="156"/>
                  </a:lnTo>
                  <a:lnTo>
                    <a:pt x="44" y="162"/>
                  </a:lnTo>
                  <a:lnTo>
                    <a:pt x="30" y="166"/>
                  </a:lnTo>
                  <a:lnTo>
                    <a:pt x="18" y="164"/>
                  </a:lnTo>
                  <a:lnTo>
                    <a:pt x="8" y="160"/>
                  </a:lnTo>
                  <a:lnTo>
                    <a:pt x="2" y="150"/>
                  </a:lnTo>
                  <a:lnTo>
                    <a:pt x="0" y="132"/>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79" name="Google Shape;579;p31"/>
            <p:cNvSpPr/>
            <p:nvPr/>
          </p:nvSpPr>
          <p:spPr>
            <a:xfrm>
              <a:off x="3668712" y="3295650"/>
              <a:ext cx="95250" cy="515937"/>
            </a:xfrm>
            <a:custGeom>
              <a:rect b="b" l="l" r="r" t="t"/>
              <a:pathLst>
                <a:path extrusionOk="0" h="325" w="60">
                  <a:moveTo>
                    <a:pt x="10" y="14"/>
                  </a:moveTo>
                  <a:lnTo>
                    <a:pt x="8" y="36"/>
                  </a:lnTo>
                  <a:lnTo>
                    <a:pt x="2" y="88"/>
                  </a:lnTo>
                  <a:lnTo>
                    <a:pt x="0" y="154"/>
                  </a:lnTo>
                  <a:lnTo>
                    <a:pt x="6" y="214"/>
                  </a:lnTo>
                  <a:lnTo>
                    <a:pt x="18" y="257"/>
                  </a:lnTo>
                  <a:lnTo>
                    <a:pt x="32" y="285"/>
                  </a:lnTo>
                  <a:lnTo>
                    <a:pt x="46" y="305"/>
                  </a:lnTo>
                  <a:lnTo>
                    <a:pt x="54" y="321"/>
                  </a:lnTo>
                  <a:lnTo>
                    <a:pt x="58" y="325"/>
                  </a:lnTo>
                  <a:lnTo>
                    <a:pt x="60" y="313"/>
                  </a:lnTo>
                  <a:lnTo>
                    <a:pt x="56" y="287"/>
                  </a:lnTo>
                  <a:lnTo>
                    <a:pt x="46" y="257"/>
                  </a:lnTo>
                  <a:lnTo>
                    <a:pt x="32" y="214"/>
                  </a:lnTo>
                  <a:lnTo>
                    <a:pt x="20" y="158"/>
                  </a:lnTo>
                  <a:lnTo>
                    <a:pt x="16" y="106"/>
                  </a:lnTo>
                  <a:lnTo>
                    <a:pt x="16" y="74"/>
                  </a:lnTo>
                  <a:lnTo>
                    <a:pt x="20" y="48"/>
                  </a:lnTo>
                  <a:lnTo>
                    <a:pt x="24" y="16"/>
                  </a:lnTo>
                  <a:lnTo>
                    <a:pt x="22" y="0"/>
                  </a:lnTo>
                  <a:lnTo>
                    <a:pt x="10"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0" name="Google Shape;580;p31"/>
            <p:cNvSpPr/>
            <p:nvPr/>
          </p:nvSpPr>
          <p:spPr>
            <a:xfrm>
              <a:off x="3897312" y="2919412"/>
              <a:ext cx="85725" cy="165100"/>
            </a:xfrm>
            <a:custGeom>
              <a:rect b="b" l="l" r="r" t="t"/>
              <a:pathLst>
                <a:path extrusionOk="0" h="104" w="54">
                  <a:moveTo>
                    <a:pt x="40" y="0"/>
                  </a:moveTo>
                  <a:lnTo>
                    <a:pt x="34" y="6"/>
                  </a:lnTo>
                  <a:lnTo>
                    <a:pt x="24" y="18"/>
                  </a:lnTo>
                  <a:lnTo>
                    <a:pt x="12" y="36"/>
                  </a:lnTo>
                  <a:lnTo>
                    <a:pt x="4" y="56"/>
                  </a:lnTo>
                  <a:lnTo>
                    <a:pt x="0" y="74"/>
                  </a:lnTo>
                  <a:lnTo>
                    <a:pt x="0" y="92"/>
                  </a:lnTo>
                  <a:lnTo>
                    <a:pt x="4" y="104"/>
                  </a:lnTo>
                  <a:lnTo>
                    <a:pt x="20" y="102"/>
                  </a:lnTo>
                  <a:lnTo>
                    <a:pt x="32" y="96"/>
                  </a:lnTo>
                  <a:lnTo>
                    <a:pt x="32" y="92"/>
                  </a:lnTo>
                  <a:lnTo>
                    <a:pt x="32" y="84"/>
                  </a:lnTo>
                  <a:lnTo>
                    <a:pt x="36" y="68"/>
                  </a:lnTo>
                  <a:lnTo>
                    <a:pt x="46" y="42"/>
                  </a:lnTo>
                  <a:lnTo>
                    <a:pt x="54" y="18"/>
                  </a:lnTo>
                  <a:lnTo>
                    <a:pt x="54" y="0"/>
                  </a:lnTo>
                  <a:lnTo>
                    <a:pt x="40" y="0"/>
                  </a:lnTo>
                  <a:close/>
                </a:path>
              </a:pathLst>
            </a:custGeom>
            <a:solidFill>
              <a:srgbClr val="5BF4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1" name="Google Shape;581;p31"/>
            <p:cNvSpPr/>
            <p:nvPr/>
          </p:nvSpPr>
          <p:spPr>
            <a:xfrm>
              <a:off x="4435475" y="3827462"/>
              <a:ext cx="174625" cy="411162"/>
            </a:xfrm>
            <a:custGeom>
              <a:rect b="b" l="l" r="r" t="t"/>
              <a:pathLst>
                <a:path extrusionOk="0" h="259" w="110">
                  <a:moveTo>
                    <a:pt x="54" y="0"/>
                  </a:moveTo>
                  <a:lnTo>
                    <a:pt x="62" y="2"/>
                  </a:lnTo>
                  <a:lnTo>
                    <a:pt x="82" y="20"/>
                  </a:lnTo>
                  <a:lnTo>
                    <a:pt x="102" y="62"/>
                  </a:lnTo>
                  <a:lnTo>
                    <a:pt x="110" y="142"/>
                  </a:lnTo>
                  <a:lnTo>
                    <a:pt x="104" y="208"/>
                  </a:lnTo>
                  <a:lnTo>
                    <a:pt x="90" y="243"/>
                  </a:lnTo>
                  <a:lnTo>
                    <a:pt x="72" y="257"/>
                  </a:lnTo>
                  <a:lnTo>
                    <a:pt x="54" y="259"/>
                  </a:lnTo>
                  <a:lnTo>
                    <a:pt x="46" y="259"/>
                  </a:lnTo>
                  <a:lnTo>
                    <a:pt x="38" y="255"/>
                  </a:lnTo>
                  <a:lnTo>
                    <a:pt x="28" y="247"/>
                  </a:lnTo>
                  <a:lnTo>
                    <a:pt x="18" y="232"/>
                  </a:lnTo>
                  <a:lnTo>
                    <a:pt x="10" y="210"/>
                  </a:lnTo>
                  <a:lnTo>
                    <a:pt x="4" y="178"/>
                  </a:lnTo>
                  <a:lnTo>
                    <a:pt x="0" y="136"/>
                  </a:lnTo>
                  <a:lnTo>
                    <a:pt x="2" y="82"/>
                  </a:lnTo>
                  <a:lnTo>
                    <a:pt x="12" y="36"/>
                  </a:lnTo>
                  <a:lnTo>
                    <a:pt x="30" y="10"/>
                  </a:lnTo>
                  <a:lnTo>
                    <a:pt x="46" y="2"/>
                  </a:lnTo>
                  <a:lnTo>
                    <a:pt x="54"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2" name="Google Shape;582;p31"/>
            <p:cNvSpPr/>
            <p:nvPr/>
          </p:nvSpPr>
          <p:spPr>
            <a:xfrm>
              <a:off x="3025775" y="3713162"/>
              <a:ext cx="147637" cy="349250"/>
            </a:xfrm>
            <a:custGeom>
              <a:rect b="b" l="l" r="r" t="t"/>
              <a:pathLst>
                <a:path extrusionOk="0" h="220" w="93">
                  <a:moveTo>
                    <a:pt x="46" y="0"/>
                  </a:moveTo>
                  <a:lnTo>
                    <a:pt x="54" y="4"/>
                  </a:lnTo>
                  <a:lnTo>
                    <a:pt x="70" y="20"/>
                  </a:lnTo>
                  <a:lnTo>
                    <a:pt x="87" y="58"/>
                  </a:lnTo>
                  <a:lnTo>
                    <a:pt x="93" y="126"/>
                  </a:lnTo>
                  <a:lnTo>
                    <a:pt x="91" y="158"/>
                  </a:lnTo>
                  <a:lnTo>
                    <a:pt x="85" y="182"/>
                  </a:lnTo>
                  <a:lnTo>
                    <a:pt x="77" y="198"/>
                  </a:lnTo>
                  <a:lnTo>
                    <a:pt x="68" y="210"/>
                  </a:lnTo>
                  <a:lnTo>
                    <a:pt x="58" y="216"/>
                  </a:lnTo>
                  <a:lnTo>
                    <a:pt x="48" y="218"/>
                  </a:lnTo>
                  <a:lnTo>
                    <a:pt x="40" y="220"/>
                  </a:lnTo>
                  <a:lnTo>
                    <a:pt x="32" y="218"/>
                  </a:lnTo>
                  <a:lnTo>
                    <a:pt x="24" y="214"/>
                  </a:lnTo>
                  <a:lnTo>
                    <a:pt x="14" y="196"/>
                  </a:lnTo>
                  <a:lnTo>
                    <a:pt x="4" y="162"/>
                  </a:lnTo>
                  <a:lnTo>
                    <a:pt x="0" y="102"/>
                  </a:lnTo>
                  <a:lnTo>
                    <a:pt x="8" y="44"/>
                  </a:lnTo>
                  <a:lnTo>
                    <a:pt x="24" y="14"/>
                  </a:lnTo>
                  <a:lnTo>
                    <a:pt x="38" y="2"/>
                  </a:lnTo>
                  <a:lnTo>
                    <a:pt x="46" y="0"/>
                  </a:lnTo>
                  <a:close/>
                </a:path>
              </a:pathLst>
            </a:custGeom>
            <a:solidFill>
              <a:srgbClr val="7F7F7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grpSp>
        <p:nvGrpSpPr>
          <p:cNvPr id="583" name="Google Shape;583;p31"/>
          <p:cNvGrpSpPr/>
          <p:nvPr/>
        </p:nvGrpSpPr>
        <p:grpSpPr>
          <a:xfrm>
            <a:off x="4648200" y="3124200"/>
            <a:ext cx="3975101" cy="1695450"/>
            <a:chOff x="1763712" y="2138362"/>
            <a:chExt cx="5624513" cy="2154237"/>
          </a:xfrm>
        </p:grpSpPr>
        <p:sp>
          <p:nvSpPr>
            <p:cNvPr id="584" name="Google Shape;584;p31"/>
            <p:cNvSpPr/>
            <p:nvPr/>
          </p:nvSpPr>
          <p:spPr>
            <a:xfrm>
              <a:off x="2620962" y="3046412"/>
              <a:ext cx="427037" cy="638175"/>
            </a:xfrm>
            <a:custGeom>
              <a:rect b="b" l="l" r="r" t="t"/>
              <a:pathLst>
                <a:path extrusionOk="0" h="402" w="269">
                  <a:moveTo>
                    <a:pt x="149" y="0"/>
                  </a:moveTo>
                  <a:lnTo>
                    <a:pt x="176" y="5"/>
                  </a:lnTo>
                  <a:lnTo>
                    <a:pt x="199" y="19"/>
                  </a:lnTo>
                  <a:lnTo>
                    <a:pt x="221" y="39"/>
                  </a:lnTo>
                  <a:lnTo>
                    <a:pt x="238" y="65"/>
                  </a:lnTo>
                  <a:lnTo>
                    <a:pt x="253" y="96"/>
                  </a:lnTo>
                  <a:lnTo>
                    <a:pt x="263" y="131"/>
                  </a:lnTo>
                  <a:lnTo>
                    <a:pt x="269" y="169"/>
                  </a:lnTo>
                  <a:lnTo>
                    <a:pt x="269" y="210"/>
                  </a:lnTo>
                  <a:lnTo>
                    <a:pt x="263" y="251"/>
                  </a:lnTo>
                  <a:lnTo>
                    <a:pt x="253" y="286"/>
                  </a:lnTo>
                  <a:lnTo>
                    <a:pt x="238" y="320"/>
                  </a:lnTo>
                  <a:lnTo>
                    <a:pt x="219" y="349"/>
                  </a:lnTo>
                  <a:lnTo>
                    <a:pt x="197" y="372"/>
                  </a:lnTo>
                  <a:lnTo>
                    <a:pt x="174" y="390"/>
                  </a:lnTo>
                  <a:lnTo>
                    <a:pt x="148" y="400"/>
                  </a:lnTo>
                  <a:lnTo>
                    <a:pt x="121" y="402"/>
                  </a:lnTo>
                  <a:lnTo>
                    <a:pt x="94" y="397"/>
                  </a:lnTo>
                  <a:lnTo>
                    <a:pt x="70" y="382"/>
                  </a:lnTo>
                  <a:lnTo>
                    <a:pt x="48" y="363"/>
                  </a:lnTo>
                  <a:lnTo>
                    <a:pt x="30" y="336"/>
                  </a:lnTo>
                  <a:lnTo>
                    <a:pt x="16" y="306"/>
                  </a:lnTo>
                  <a:lnTo>
                    <a:pt x="6" y="270"/>
                  </a:lnTo>
                  <a:lnTo>
                    <a:pt x="0" y="231"/>
                  </a:lnTo>
                  <a:lnTo>
                    <a:pt x="0" y="190"/>
                  </a:lnTo>
                  <a:lnTo>
                    <a:pt x="6" y="149"/>
                  </a:lnTo>
                  <a:lnTo>
                    <a:pt x="16" y="114"/>
                  </a:lnTo>
                  <a:lnTo>
                    <a:pt x="32" y="80"/>
                  </a:lnTo>
                  <a:lnTo>
                    <a:pt x="50" y="51"/>
                  </a:lnTo>
                  <a:lnTo>
                    <a:pt x="71" y="28"/>
                  </a:lnTo>
                  <a:lnTo>
                    <a:pt x="96" y="12"/>
                  </a:lnTo>
                  <a:lnTo>
                    <a:pt x="123" y="1"/>
                  </a:lnTo>
                  <a:lnTo>
                    <a:pt x="149" y="0"/>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5" name="Google Shape;585;p31"/>
            <p:cNvSpPr/>
            <p:nvPr/>
          </p:nvSpPr>
          <p:spPr>
            <a:xfrm>
              <a:off x="2206625" y="2800350"/>
              <a:ext cx="928687" cy="1008062"/>
            </a:xfrm>
            <a:custGeom>
              <a:rect b="b" l="l" r="r" t="t"/>
              <a:pathLst>
                <a:path extrusionOk="0" h="635" w="585">
                  <a:moveTo>
                    <a:pt x="220" y="0"/>
                  </a:moveTo>
                  <a:lnTo>
                    <a:pt x="446" y="35"/>
                  </a:lnTo>
                  <a:lnTo>
                    <a:pt x="478" y="55"/>
                  </a:lnTo>
                  <a:lnTo>
                    <a:pt x="505" y="76"/>
                  </a:lnTo>
                  <a:lnTo>
                    <a:pt x="526" y="101"/>
                  </a:lnTo>
                  <a:lnTo>
                    <a:pt x="546" y="128"/>
                  </a:lnTo>
                  <a:lnTo>
                    <a:pt x="560" y="158"/>
                  </a:lnTo>
                  <a:lnTo>
                    <a:pt x="572" y="188"/>
                  </a:lnTo>
                  <a:lnTo>
                    <a:pt x="579" y="224"/>
                  </a:lnTo>
                  <a:lnTo>
                    <a:pt x="585" y="260"/>
                  </a:lnTo>
                  <a:lnTo>
                    <a:pt x="585" y="302"/>
                  </a:lnTo>
                  <a:lnTo>
                    <a:pt x="583" y="342"/>
                  </a:lnTo>
                  <a:lnTo>
                    <a:pt x="579" y="381"/>
                  </a:lnTo>
                  <a:lnTo>
                    <a:pt x="572" y="416"/>
                  </a:lnTo>
                  <a:lnTo>
                    <a:pt x="563" y="450"/>
                  </a:lnTo>
                  <a:lnTo>
                    <a:pt x="551" y="482"/>
                  </a:lnTo>
                  <a:lnTo>
                    <a:pt x="538" y="511"/>
                  </a:lnTo>
                  <a:lnTo>
                    <a:pt x="521" y="537"/>
                  </a:lnTo>
                  <a:lnTo>
                    <a:pt x="503" y="561"/>
                  </a:lnTo>
                  <a:lnTo>
                    <a:pt x="480" y="580"/>
                  </a:lnTo>
                  <a:lnTo>
                    <a:pt x="457" y="598"/>
                  </a:lnTo>
                  <a:lnTo>
                    <a:pt x="430" y="612"/>
                  </a:lnTo>
                  <a:lnTo>
                    <a:pt x="400" y="623"/>
                  </a:lnTo>
                  <a:lnTo>
                    <a:pt x="368" y="632"/>
                  </a:lnTo>
                  <a:lnTo>
                    <a:pt x="332" y="635"/>
                  </a:lnTo>
                  <a:lnTo>
                    <a:pt x="295" y="635"/>
                  </a:lnTo>
                  <a:lnTo>
                    <a:pt x="59" y="575"/>
                  </a:lnTo>
                  <a:lnTo>
                    <a:pt x="36" y="541"/>
                  </a:lnTo>
                  <a:lnTo>
                    <a:pt x="20" y="505"/>
                  </a:lnTo>
                  <a:lnTo>
                    <a:pt x="9" y="472"/>
                  </a:lnTo>
                  <a:lnTo>
                    <a:pt x="4" y="436"/>
                  </a:lnTo>
                  <a:lnTo>
                    <a:pt x="0" y="400"/>
                  </a:lnTo>
                  <a:lnTo>
                    <a:pt x="2" y="363"/>
                  </a:lnTo>
                  <a:lnTo>
                    <a:pt x="4" y="324"/>
                  </a:lnTo>
                  <a:lnTo>
                    <a:pt x="5" y="283"/>
                  </a:lnTo>
                  <a:lnTo>
                    <a:pt x="21" y="235"/>
                  </a:lnTo>
                  <a:lnTo>
                    <a:pt x="37" y="190"/>
                  </a:lnTo>
                  <a:lnTo>
                    <a:pt x="57" y="151"/>
                  </a:lnTo>
                  <a:lnTo>
                    <a:pt x="78" y="114"/>
                  </a:lnTo>
                  <a:lnTo>
                    <a:pt x="105" y="80"/>
                  </a:lnTo>
                  <a:lnTo>
                    <a:pt x="137" y="50"/>
                  </a:lnTo>
                  <a:lnTo>
                    <a:pt x="174" y="23"/>
                  </a:lnTo>
                  <a:lnTo>
                    <a:pt x="220" y="0"/>
                  </a:lnTo>
                  <a:close/>
                </a:path>
              </a:pathLst>
            </a:custGeom>
            <a:solidFill>
              <a:srgbClr val="140F0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6" name="Google Shape;586;p31"/>
            <p:cNvSpPr/>
            <p:nvPr/>
          </p:nvSpPr>
          <p:spPr>
            <a:xfrm>
              <a:off x="2689225" y="3094037"/>
              <a:ext cx="346075" cy="584200"/>
            </a:xfrm>
            <a:custGeom>
              <a:rect b="b" l="l" r="r" t="t"/>
              <a:pathLst>
                <a:path extrusionOk="0" h="368" w="218">
                  <a:moveTo>
                    <a:pt x="103" y="46"/>
                  </a:moveTo>
                  <a:lnTo>
                    <a:pt x="122" y="57"/>
                  </a:lnTo>
                  <a:lnTo>
                    <a:pt x="137" y="71"/>
                  </a:lnTo>
                  <a:lnTo>
                    <a:pt x="146" y="85"/>
                  </a:lnTo>
                  <a:lnTo>
                    <a:pt x="153" y="101"/>
                  </a:lnTo>
                  <a:lnTo>
                    <a:pt x="154" y="119"/>
                  </a:lnTo>
                  <a:lnTo>
                    <a:pt x="156" y="137"/>
                  </a:lnTo>
                  <a:lnTo>
                    <a:pt x="156" y="158"/>
                  </a:lnTo>
                  <a:lnTo>
                    <a:pt x="154" y="180"/>
                  </a:lnTo>
                  <a:lnTo>
                    <a:pt x="142" y="210"/>
                  </a:lnTo>
                  <a:lnTo>
                    <a:pt x="131" y="237"/>
                  </a:lnTo>
                  <a:lnTo>
                    <a:pt x="122" y="258"/>
                  </a:lnTo>
                  <a:lnTo>
                    <a:pt x="112" y="274"/>
                  </a:lnTo>
                  <a:lnTo>
                    <a:pt x="99" y="287"/>
                  </a:lnTo>
                  <a:lnTo>
                    <a:pt x="82" y="295"/>
                  </a:lnTo>
                  <a:lnTo>
                    <a:pt x="57" y="297"/>
                  </a:lnTo>
                  <a:lnTo>
                    <a:pt x="25" y="294"/>
                  </a:lnTo>
                  <a:lnTo>
                    <a:pt x="3" y="269"/>
                  </a:lnTo>
                  <a:lnTo>
                    <a:pt x="0" y="308"/>
                  </a:lnTo>
                  <a:lnTo>
                    <a:pt x="14" y="335"/>
                  </a:lnTo>
                  <a:lnTo>
                    <a:pt x="50" y="368"/>
                  </a:lnTo>
                  <a:lnTo>
                    <a:pt x="82" y="365"/>
                  </a:lnTo>
                  <a:lnTo>
                    <a:pt x="106" y="358"/>
                  </a:lnTo>
                  <a:lnTo>
                    <a:pt x="128" y="347"/>
                  </a:lnTo>
                  <a:lnTo>
                    <a:pt x="144" y="333"/>
                  </a:lnTo>
                  <a:lnTo>
                    <a:pt x="160" y="315"/>
                  </a:lnTo>
                  <a:lnTo>
                    <a:pt x="172" y="294"/>
                  </a:lnTo>
                  <a:lnTo>
                    <a:pt x="186" y="267"/>
                  </a:lnTo>
                  <a:lnTo>
                    <a:pt x="201" y="237"/>
                  </a:lnTo>
                  <a:lnTo>
                    <a:pt x="217" y="157"/>
                  </a:lnTo>
                  <a:lnTo>
                    <a:pt x="218" y="114"/>
                  </a:lnTo>
                  <a:lnTo>
                    <a:pt x="213" y="76"/>
                  </a:lnTo>
                  <a:lnTo>
                    <a:pt x="202" y="44"/>
                  </a:lnTo>
                  <a:lnTo>
                    <a:pt x="185" y="19"/>
                  </a:lnTo>
                  <a:lnTo>
                    <a:pt x="163" y="3"/>
                  </a:lnTo>
                  <a:lnTo>
                    <a:pt x="137" y="0"/>
                  </a:lnTo>
                  <a:lnTo>
                    <a:pt x="106" y="9"/>
                  </a:lnTo>
                  <a:lnTo>
                    <a:pt x="75" y="32"/>
                  </a:lnTo>
                  <a:lnTo>
                    <a:pt x="57" y="50"/>
                  </a:lnTo>
                  <a:lnTo>
                    <a:pt x="103" y="46"/>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7" name="Google Shape;587;p31"/>
            <p:cNvSpPr/>
            <p:nvPr/>
          </p:nvSpPr>
          <p:spPr>
            <a:xfrm>
              <a:off x="2638425" y="3060700"/>
              <a:ext cx="222250" cy="528637"/>
            </a:xfrm>
            <a:custGeom>
              <a:rect b="b" l="l" r="r" t="t"/>
              <a:pathLst>
                <a:path extrusionOk="0" h="333" w="140">
                  <a:moveTo>
                    <a:pt x="140" y="0"/>
                  </a:moveTo>
                  <a:lnTo>
                    <a:pt x="105" y="17"/>
                  </a:lnTo>
                  <a:lnTo>
                    <a:pt x="75" y="39"/>
                  </a:lnTo>
                  <a:lnTo>
                    <a:pt x="51" y="64"/>
                  </a:lnTo>
                  <a:lnTo>
                    <a:pt x="34" y="92"/>
                  </a:lnTo>
                  <a:lnTo>
                    <a:pt x="21" y="122"/>
                  </a:lnTo>
                  <a:lnTo>
                    <a:pt x="11" y="158"/>
                  </a:lnTo>
                  <a:lnTo>
                    <a:pt x="3" y="197"/>
                  </a:lnTo>
                  <a:lnTo>
                    <a:pt x="0" y="238"/>
                  </a:lnTo>
                  <a:lnTo>
                    <a:pt x="5" y="284"/>
                  </a:lnTo>
                  <a:lnTo>
                    <a:pt x="23" y="333"/>
                  </a:lnTo>
                  <a:lnTo>
                    <a:pt x="28" y="293"/>
                  </a:lnTo>
                  <a:lnTo>
                    <a:pt x="23" y="222"/>
                  </a:lnTo>
                  <a:lnTo>
                    <a:pt x="55" y="235"/>
                  </a:lnTo>
                  <a:lnTo>
                    <a:pt x="101" y="233"/>
                  </a:lnTo>
                  <a:lnTo>
                    <a:pt x="115" y="208"/>
                  </a:lnTo>
                  <a:lnTo>
                    <a:pt x="133" y="194"/>
                  </a:lnTo>
                  <a:lnTo>
                    <a:pt x="137" y="160"/>
                  </a:lnTo>
                  <a:lnTo>
                    <a:pt x="115" y="146"/>
                  </a:lnTo>
                  <a:lnTo>
                    <a:pt x="117" y="108"/>
                  </a:lnTo>
                  <a:lnTo>
                    <a:pt x="96" y="83"/>
                  </a:lnTo>
                  <a:lnTo>
                    <a:pt x="78" y="73"/>
                  </a:lnTo>
                  <a:lnTo>
                    <a:pt x="85" y="64"/>
                  </a:lnTo>
                  <a:lnTo>
                    <a:pt x="92" y="53"/>
                  </a:lnTo>
                  <a:lnTo>
                    <a:pt x="99" y="44"/>
                  </a:lnTo>
                  <a:lnTo>
                    <a:pt x="107" y="35"/>
                  </a:lnTo>
                  <a:lnTo>
                    <a:pt x="115" y="28"/>
                  </a:lnTo>
                  <a:lnTo>
                    <a:pt x="123" y="19"/>
                  </a:lnTo>
                  <a:lnTo>
                    <a:pt x="131" y="8"/>
                  </a:lnTo>
                  <a:lnTo>
                    <a:pt x="140" y="0"/>
                  </a:lnTo>
                  <a:close/>
                </a:path>
              </a:pathLst>
            </a:custGeom>
            <a:solidFill>
              <a:srgbClr val="302B2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8" name="Google Shape;588;p31"/>
            <p:cNvSpPr/>
            <p:nvPr/>
          </p:nvSpPr>
          <p:spPr>
            <a:xfrm>
              <a:off x="2184400" y="2801937"/>
              <a:ext cx="722312" cy="979487"/>
            </a:xfrm>
            <a:custGeom>
              <a:rect b="b" l="l" r="r" t="t"/>
              <a:pathLst>
                <a:path extrusionOk="0" h="617" w="455">
                  <a:moveTo>
                    <a:pt x="208" y="0"/>
                  </a:moveTo>
                  <a:lnTo>
                    <a:pt x="455" y="33"/>
                  </a:lnTo>
                  <a:lnTo>
                    <a:pt x="421" y="36"/>
                  </a:lnTo>
                  <a:lnTo>
                    <a:pt x="387" y="47"/>
                  </a:lnTo>
                  <a:lnTo>
                    <a:pt x="353" y="65"/>
                  </a:lnTo>
                  <a:lnTo>
                    <a:pt x="321" y="86"/>
                  </a:lnTo>
                  <a:lnTo>
                    <a:pt x="293" y="114"/>
                  </a:lnTo>
                  <a:lnTo>
                    <a:pt x="266" y="146"/>
                  </a:lnTo>
                  <a:lnTo>
                    <a:pt x="241" y="184"/>
                  </a:lnTo>
                  <a:lnTo>
                    <a:pt x="222" y="225"/>
                  </a:lnTo>
                  <a:lnTo>
                    <a:pt x="208" y="269"/>
                  </a:lnTo>
                  <a:lnTo>
                    <a:pt x="197" y="316"/>
                  </a:lnTo>
                  <a:lnTo>
                    <a:pt x="192" y="364"/>
                  </a:lnTo>
                  <a:lnTo>
                    <a:pt x="194" y="414"/>
                  </a:lnTo>
                  <a:lnTo>
                    <a:pt x="202" y="463"/>
                  </a:lnTo>
                  <a:lnTo>
                    <a:pt x="217" y="515"/>
                  </a:lnTo>
                  <a:lnTo>
                    <a:pt x="240" y="567"/>
                  </a:lnTo>
                  <a:lnTo>
                    <a:pt x="272" y="617"/>
                  </a:lnTo>
                  <a:lnTo>
                    <a:pt x="181" y="601"/>
                  </a:lnTo>
                  <a:lnTo>
                    <a:pt x="87" y="574"/>
                  </a:lnTo>
                  <a:lnTo>
                    <a:pt x="25" y="510"/>
                  </a:lnTo>
                  <a:lnTo>
                    <a:pt x="7" y="444"/>
                  </a:lnTo>
                  <a:lnTo>
                    <a:pt x="0" y="371"/>
                  </a:lnTo>
                  <a:lnTo>
                    <a:pt x="3" y="296"/>
                  </a:lnTo>
                  <a:lnTo>
                    <a:pt x="18" y="219"/>
                  </a:lnTo>
                  <a:lnTo>
                    <a:pt x="46" y="150"/>
                  </a:lnTo>
                  <a:lnTo>
                    <a:pt x="87" y="86"/>
                  </a:lnTo>
                  <a:lnTo>
                    <a:pt x="140" y="36"/>
                  </a:lnTo>
                  <a:lnTo>
                    <a:pt x="208" y="0"/>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89" name="Google Shape;589;p31"/>
            <p:cNvSpPr/>
            <p:nvPr/>
          </p:nvSpPr>
          <p:spPr>
            <a:xfrm>
              <a:off x="6589712" y="2774950"/>
              <a:ext cx="641350" cy="544512"/>
            </a:xfrm>
            <a:custGeom>
              <a:rect b="b" l="l" r="r" t="t"/>
              <a:pathLst>
                <a:path extrusionOk="0" h="343" w="404">
                  <a:moveTo>
                    <a:pt x="0" y="0"/>
                  </a:moveTo>
                  <a:lnTo>
                    <a:pt x="0" y="249"/>
                  </a:lnTo>
                  <a:lnTo>
                    <a:pt x="268" y="245"/>
                  </a:lnTo>
                  <a:lnTo>
                    <a:pt x="295" y="343"/>
                  </a:lnTo>
                  <a:lnTo>
                    <a:pt x="395" y="320"/>
                  </a:lnTo>
                  <a:lnTo>
                    <a:pt x="391" y="235"/>
                  </a:lnTo>
                  <a:lnTo>
                    <a:pt x="404" y="149"/>
                  </a:lnTo>
                  <a:lnTo>
                    <a:pt x="404" y="67"/>
                  </a:lnTo>
                  <a:lnTo>
                    <a:pt x="0" y="0"/>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0" name="Google Shape;590;p31"/>
            <p:cNvSpPr/>
            <p:nvPr/>
          </p:nvSpPr>
          <p:spPr>
            <a:xfrm>
              <a:off x="6589712" y="2200275"/>
              <a:ext cx="779462" cy="525462"/>
            </a:xfrm>
            <a:custGeom>
              <a:rect b="b" l="l" r="r" t="t"/>
              <a:pathLst>
                <a:path extrusionOk="0" h="331" w="491">
                  <a:moveTo>
                    <a:pt x="0" y="283"/>
                  </a:moveTo>
                  <a:lnTo>
                    <a:pt x="0" y="331"/>
                  </a:lnTo>
                  <a:lnTo>
                    <a:pt x="64" y="198"/>
                  </a:lnTo>
                  <a:lnTo>
                    <a:pt x="121" y="203"/>
                  </a:lnTo>
                  <a:lnTo>
                    <a:pt x="139" y="232"/>
                  </a:lnTo>
                  <a:lnTo>
                    <a:pt x="155" y="249"/>
                  </a:lnTo>
                  <a:lnTo>
                    <a:pt x="167" y="262"/>
                  </a:lnTo>
                  <a:lnTo>
                    <a:pt x="181" y="269"/>
                  </a:lnTo>
                  <a:lnTo>
                    <a:pt x="197" y="274"/>
                  </a:lnTo>
                  <a:lnTo>
                    <a:pt x="215" y="280"/>
                  </a:lnTo>
                  <a:lnTo>
                    <a:pt x="240" y="287"/>
                  </a:lnTo>
                  <a:lnTo>
                    <a:pt x="272" y="298"/>
                  </a:lnTo>
                  <a:lnTo>
                    <a:pt x="418" y="189"/>
                  </a:lnTo>
                  <a:lnTo>
                    <a:pt x="491" y="118"/>
                  </a:lnTo>
                  <a:lnTo>
                    <a:pt x="480" y="46"/>
                  </a:lnTo>
                  <a:lnTo>
                    <a:pt x="0" y="0"/>
                  </a:lnTo>
                  <a:lnTo>
                    <a:pt x="0" y="194"/>
                  </a:lnTo>
                  <a:lnTo>
                    <a:pt x="29" y="194"/>
                  </a:lnTo>
                  <a:lnTo>
                    <a:pt x="21" y="232"/>
                  </a:lnTo>
                  <a:lnTo>
                    <a:pt x="0" y="230"/>
                  </a:lnTo>
                  <a:lnTo>
                    <a:pt x="0" y="253"/>
                  </a:lnTo>
                  <a:lnTo>
                    <a:pt x="14" y="257"/>
                  </a:lnTo>
                  <a:lnTo>
                    <a:pt x="0" y="28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1" name="Google Shape;591;p31"/>
            <p:cNvSpPr/>
            <p:nvPr/>
          </p:nvSpPr>
          <p:spPr>
            <a:xfrm>
              <a:off x="6400800" y="2181225"/>
              <a:ext cx="188912" cy="1404937"/>
            </a:xfrm>
            <a:custGeom>
              <a:rect b="b" l="l" r="r" t="t"/>
              <a:pathLst>
                <a:path extrusionOk="0" h="885" w="119">
                  <a:moveTo>
                    <a:pt x="119" y="206"/>
                  </a:moveTo>
                  <a:lnTo>
                    <a:pt x="119" y="12"/>
                  </a:lnTo>
                  <a:lnTo>
                    <a:pt x="0" y="0"/>
                  </a:lnTo>
                  <a:lnTo>
                    <a:pt x="0" y="192"/>
                  </a:lnTo>
                  <a:lnTo>
                    <a:pt x="94" y="203"/>
                  </a:lnTo>
                  <a:lnTo>
                    <a:pt x="45" y="242"/>
                  </a:lnTo>
                  <a:lnTo>
                    <a:pt x="0" y="247"/>
                  </a:lnTo>
                  <a:lnTo>
                    <a:pt x="0" y="285"/>
                  </a:lnTo>
                  <a:lnTo>
                    <a:pt x="41" y="263"/>
                  </a:lnTo>
                  <a:lnTo>
                    <a:pt x="50" y="265"/>
                  </a:lnTo>
                  <a:lnTo>
                    <a:pt x="68" y="265"/>
                  </a:lnTo>
                  <a:lnTo>
                    <a:pt x="84" y="263"/>
                  </a:lnTo>
                  <a:lnTo>
                    <a:pt x="93" y="263"/>
                  </a:lnTo>
                  <a:lnTo>
                    <a:pt x="80" y="343"/>
                  </a:lnTo>
                  <a:lnTo>
                    <a:pt x="57" y="343"/>
                  </a:lnTo>
                  <a:lnTo>
                    <a:pt x="34" y="327"/>
                  </a:lnTo>
                  <a:lnTo>
                    <a:pt x="0" y="327"/>
                  </a:lnTo>
                  <a:lnTo>
                    <a:pt x="0" y="885"/>
                  </a:lnTo>
                  <a:lnTo>
                    <a:pt x="68" y="865"/>
                  </a:lnTo>
                  <a:lnTo>
                    <a:pt x="75" y="623"/>
                  </a:lnTo>
                  <a:lnTo>
                    <a:pt x="119" y="623"/>
                  </a:lnTo>
                  <a:lnTo>
                    <a:pt x="119" y="374"/>
                  </a:lnTo>
                  <a:lnTo>
                    <a:pt x="107" y="370"/>
                  </a:lnTo>
                  <a:lnTo>
                    <a:pt x="119" y="343"/>
                  </a:lnTo>
                  <a:lnTo>
                    <a:pt x="119" y="295"/>
                  </a:lnTo>
                  <a:lnTo>
                    <a:pt x="105" y="324"/>
                  </a:lnTo>
                  <a:lnTo>
                    <a:pt x="112" y="265"/>
                  </a:lnTo>
                  <a:lnTo>
                    <a:pt x="119" y="265"/>
                  </a:lnTo>
                  <a:lnTo>
                    <a:pt x="119" y="242"/>
                  </a:lnTo>
                  <a:lnTo>
                    <a:pt x="105" y="240"/>
                  </a:lnTo>
                  <a:lnTo>
                    <a:pt x="109" y="206"/>
                  </a:lnTo>
                  <a:lnTo>
                    <a:pt x="119" y="206"/>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2" name="Google Shape;592;p31"/>
            <p:cNvSpPr/>
            <p:nvPr/>
          </p:nvSpPr>
          <p:spPr>
            <a:xfrm>
              <a:off x="6296025" y="2171700"/>
              <a:ext cx="104775" cy="314325"/>
            </a:xfrm>
            <a:custGeom>
              <a:rect b="b" l="l" r="r" t="t"/>
              <a:pathLst>
                <a:path extrusionOk="0" h="198" w="66">
                  <a:moveTo>
                    <a:pt x="66" y="198"/>
                  </a:moveTo>
                  <a:lnTo>
                    <a:pt x="66" y="6"/>
                  </a:lnTo>
                  <a:lnTo>
                    <a:pt x="0" y="0"/>
                  </a:lnTo>
                  <a:lnTo>
                    <a:pt x="0" y="191"/>
                  </a:lnTo>
                  <a:lnTo>
                    <a:pt x="66" y="19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3" name="Google Shape;593;p31"/>
            <p:cNvSpPr/>
            <p:nvPr/>
          </p:nvSpPr>
          <p:spPr>
            <a:xfrm>
              <a:off x="6296025" y="2573337"/>
              <a:ext cx="104775" cy="115887"/>
            </a:xfrm>
            <a:custGeom>
              <a:rect b="b" l="l" r="r" t="t"/>
              <a:pathLst>
                <a:path extrusionOk="0" h="73" w="66">
                  <a:moveTo>
                    <a:pt x="66" y="38"/>
                  </a:moveTo>
                  <a:lnTo>
                    <a:pt x="66" y="0"/>
                  </a:lnTo>
                  <a:lnTo>
                    <a:pt x="0" y="7"/>
                  </a:lnTo>
                  <a:lnTo>
                    <a:pt x="0" y="32"/>
                  </a:lnTo>
                  <a:lnTo>
                    <a:pt x="64" y="23"/>
                  </a:lnTo>
                  <a:lnTo>
                    <a:pt x="0" y="54"/>
                  </a:lnTo>
                  <a:lnTo>
                    <a:pt x="0" y="73"/>
                  </a:lnTo>
                  <a:lnTo>
                    <a:pt x="66" y="3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4" name="Google Shape;594;p31"/>
            <p:cNvSpPr/>
            <p:nvPr/>
          </p:nvSpPr>
          <p:spPr>
            <a:xfrm>
              <a:off x="6296025" y="2700337"/>
              <a:ext cx="104775" cy="915987"/>
            </a:xfrm>
            <a:custGeom>
              <a:rect b="b" l="l" r="r" t="t"/>
              <a:pathLst>
                <a:path extrusionOk="0" h="577" w="66">
                  <a:moveTo>
                    <a:pt x="66" y="558"/>
                  </a:moveTo>
                  <a:lnTo>
                    <a:pt x="66" y="0"/>
                  </a:lnTo>
                  <a:lnTo>
                    <a:pt x="41" y="0"/>
                  </a:lnTo>
                  <a:lnTo>
                    <a:pt x="18" y="16"/>
                  </a:lnTo>
                  <a:lnTo>
                    <a:pt x="0" y="9"/>
                  </a:lnTo>
                  <a:lnTo>
                    <a:pt x="0" y="577"/>
                  </a:lnTo>
                  <a:lnTo>
                    <a:pt x="66" y="55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5" name="Google Shape;595;p31"/>
            <p:cNvSpPr/>
            <p:nvPr/>
          </p:nvSpPr>
          <p:spPr>
            <a:xfrm>
              <a:off x="6218237" y="2163762"/>
              <a:ext cx="77787" cy="506412"/>
            </a:xfrm>
            <a:custGeom>
              <a:rect b="b" l="l" r="r" t="t"/>
              <a:pathLst>
                <a:path extrusionOk="0" h="319" w="49">
                  <a:moveTo>
                    <a:pt x="49" y="196"/>
                  </a:moveTo>
                  <a:lnTo>
                    <a:pt x="49" y="5"/>
                  </a:lnTo>
                  <a:lnTo>
                    <a:pt x="0" y="0"/>
                  </a:lnTo>
                  <a:lnTo>
                    <a:pt x="0" y="191"/>
                  </a:lnTo>
                  <a:lnTo>
                    <a:pt x="21" y="196"/>
                  </a:lnTo>
                  <a:lnTo>
                    <a:pt x="0" y="265"/>
                  </a:lnTo>
                  <a:lnTo>
                    <a:pt x="0" y="319"/>
                  </a:lnTo>
                  <a:lnTo>
                    <a:pt x="12" y="294"/>
                  </a:lnTo>
                  <a:lnTo>
                    <a:pt x="49" y="290"/>
                  </a:lnTo>
                  <a:lnTo>
                    <a:pt x="49" y="265"/>
                  </a:lnTo>
                  <a:lnTo>
                    <a:pt x="21" y="267"/>
                  </a:lnTo>
                  <a:lnTo>
                    <a:pt x="49" y="196"/>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6" name="Google Shape;596;p31"/>
            <p:cNvSpPr/>
            <p:nvPr/>
          </p:nvSpPr>
          <p:spPr>
            <a:xfrm>
              <a:off x="6218237" y="2659062"/>
              <a:ext cx="77787" cy="981075"/>
            </a:xfrm>
            <a:custGeom>
              <a:rect b="b" l="l" r="r" t="t"/>
              <a:pathLst>
                <a:path extrusionOk="0" h="618" w="49">
                  <a:moveTo>
                    <a:pt x="49" y="19"/>
                  </a:moveTo>
                  <a:lnTo>
                    <a:pt x="49" y="0"/>
                  </a:lnTo>
                  <a:lnTo>
                    <a:pt x="0" y="25"/>
                  </a:lnTo>
                  <a:lnTo>
                    <a:pt x="0" y="618"/>
                  </a:lnTo>
                  <a:lnTo>
                    <a:pt x="49" y="603"/>
                  </a:lnTo>
                  <a:lnTo>
                    <a:pt x="49" y="35"/>
                  </a:lnTo>
                  <a:lnTo>
                    <a:pt x="32" y="26"/>
                  </a:lnTo>
                  <a:lnTo>
                    <a:pt x="49" y="19"/>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7" name="Google Shape;597;p31"/>
            <p:cNvSpPr/>
            <p:nvPr/>
          </p:nvSpPr>
          <p:spPr>
            <a:xfrm>
              <a:off x="6203950" y="2160587"/>
              <a:ext cx="14287" cy="306387"/>
            </a:xfrm>
            <a:custGeom>
              <a:rect b="b" l="l" r="r" t="t"/>
              <a:pathLst>
                <a:path extrusionOk="0" h="193" w="9">
                  <a:moveTo>
                    <a:pt x="9" y="193"/>
                  </a:moveTo>
                  <a:lnTo>
                    <a:pt x="9" y="2"/>
                  </a:lnTo>
                  <a:lnTo>
                    <a:pt x="0" y="0"/>
                  </a:lnTo>
                  <a:lnTo>
                    <a:pt x="0" y="193"/>
                  </a:lnTo>
                  <a:lnTo>
                    <a:pt x="9" y="19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8" name="Google Shape;598;p31"/>
            <p:cNvSpPr/>
            <p:nvPr/>
          </p:nvSpPr>
          <p:spPr>
            <a:xfrm>
              <a:off x="6203950" y="2584450"/>
              <a:ext cx="14287" cy="111125"/>
            </a:xfrm>
            <a:custGeom>
              <a:rect b="b" l="l" r="r" t="t"/>
              <a:pathLst>
                <a:path extrusionOk="0" h="70" w="9">
                  <a:moveTo>
                    <a:pt x="9" y="54"/>
                  </a:moveTo>
                  <a:lnTo>
                    <a:pt x="9" y="0"/>
                  </a:lnTo>
                  <a:lnTo>
                    <a:pt x="5" y="9"/>
                  </a:lnTo>
                  <a:lnTo>
                    <a:pt x="0" y="9"/>
                  </a:lnTo>
                  <a:lnTo>
                    <a:pt x="0" y="25"/>
                  </a:lnTo>
                  <a:lnTo>
                    <a:pt x="5" y="24"/>
                  </a:lnTo>
                  <a:lnTo>
                    <a:pt x="0" y="32"/>
                  </a:lnTo>
                  <a:lnTo>
                    <a:pt x="0" y="70"/>
                  </a:lnTo>
                  <a:lnTo>
                    <a:pt x="9" y="54"/>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599" name="Google Shape;599;p31"/>
            <p:cNvSpPr/>
            <p:nvPr/>
          </p:nvSpPr>
          <p:spPr>
            <a:xfrm>
              <a:off x="6203950" y="2698750"/>
              <a:ext cx="14287" cy="946150"/>
            </a:xfrm>
            <a:custGeom>
              <a:rect b="b" l="l" r="r" t="t"/>
              <a:pathLst>
                <a:path extrusionOk="0" h="596" w="9">
                  <a:moveTo>
                    <a:pt x="9" y="593"/>
                  </a:moveTo>
                  <a:lnTo>
                    <a:pt x="9" y="0"/>
                  </a:lnTo>
                  <a:lnTo>
                    <a:pt x="0" y="5"/>
                  </a:lnTo>
                  <a:lnTo>
                    <a:pt x="0" y="596"/>
                  </a:lnTo>
                  <a:lnTo>
                    <a:pt x="9" y="59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0" name="Google Shape;600;p31"/>
            <p:cNvSpPr/>
            <p:nvPr/>
          </p:nvSpPr>
          <p:spPr>
            <a:xfrm>
              <a:off x="6186487" y="2160587"/>
              <a:ext cx="17462" cy="393700"/>
            </a:xfrm>
            <a:custGeom>
              <a:rect b="b" l="l" r="r" t="t"/>
              <a:pathLst>
                <a:path extrusionOk="0" h="248" w="11">
                  <a:moveTo>
                    <a:pt x="11" y="193"/>
                  </a:moveTo>
                  <a:lnTo>
                    <a:pt x="11" y="0"/>
                  </a:lnTo>
                  <a:lnTo>
                    <a:pt x="0" y="0"/>
                  </a:lnTo>
                  <a:lnTo>
                    <a:pt x="0" y="248"/>
                  </a:lnTo>
                  <a:lnTo>
                    <a:pt x="5" y="193"/>
                  </a:lnTo>
                  <a:lnTo>
                    <a:pt x="11" y="19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1" name="Google Shape;601;p31"/>
            <p:cNvSpPr/>
            <p:nvPr/>
          </p:nvSpPr>
          <p:spPr>
            <a:xfrm>
              <a:off x="6186487" y="2598737"/>
              <a:ext cx="17462" cy="34925"/>
            </a:xfrm>
            <a:custGeom>
              <a:rect b="b" l="l" r="r" t="t"/>
              <a:pathLst>
                <a:path extrusionOk="0" h="22" w="11">
                  <a:moveTo>
                    <a:pt x="11" y="16"/>
                  </a:moveTo>
                  <a:lnTo>
                    <a:pt x="11" y="0"/>
                  </a:lnTo>
                  <a:lnTo>
                    <a:pt x="0" y="0"/>
                  </a:lnTo>
                  <a:lnTo>
                    <a:pt x="0" y="22"/>
                  </a:lnTo>
                  <a:lnTo>
                    <a:pt x="11" y="16"/>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2" name="Google Shape;602;p31"/>
            <p:cNvSpPr/>
            <p:nvPr/>
          </p:nvSpPr>
          <p:spPr>
            <a:xfrm>
              <a:off x="6186487" y="2635250"/>
              <a:ext cx="17462" cy="1012825"/>
            </a:xfrm>
            <a:custGeom>
              <a:rect b="b" l="l" r="r" t="t"/>
              <a:pathLst>
                <a:path extrusionOk="0" h="638" w="11">
                  <a:moveTo>
                    <a:pt x="11" y="38"/>
                  </a:moveTo>
                  <a:lnTo>
                    <a:pt x="11" y="0"/>
                  </a:lnTo>
                  <a:lnTo>
                    <a:pt x="0" y="22"/>
                  </a:lnTo>
                  <a:lnTo>
                    <a:pt x="0" y="638"/>
                  </a:lnTo>
                  <a:lnTo>
                    <a:pt x="11" y="636"/>
                  </a:lnTo>
                  <a:lnTo>
                    <a:pt x="11" y="45"/>
                  </a:lnTo>
                  <a:lnTo>
                    <a:pt x="5" y="45"/>
                  </a:lnTo>
                  <a:lnTo>
                    <a:pt x="11" y="3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3" name="Google Shape;603;p31"/>
            <p:cNvSpPr/>
            <p:nvPr/>
          </p:nvSpPr>
          <p:spPr>
            <a:xfrm>
              <a:off x="5721350" y="2152650"/>
              <a:ext cx="465137" cy="1597025"/>
            </a:xfrm>
            <a:custGeom>
              <a:rect b="b" l="l" r="r" t="t"/>
              <a:pathLst>
                <a:path extrusionOk="0" h="1006" w="293">
                  <a:moveTo>
                    <a:pt x="293" y="253"/>
                  </a:moveTo>
                  <a:lnTo>
                    <a:pt x="293" y="5"/>
                  </a:lnTo>
                  <a:lnTo>
                    <a:pt x="238" y="0"/>
                  </a:lnTo>
                  <a:lnTo>
                    <a:pt x="0" y="64"/>
                  </a:lnTo>
                  <a:lnTo>
                    <a:pt x="0" y="173"/>
                  </a:lnTo>
                  <a:lnTo>
                    <a:pt x="14" y="182"/>
                  </a:lnTo>
                  <a:lnTo>
                    <a:pt x="30" y="189"/>
                  </a:lnTo>
                  <a:lnTo>
                    <a:pt x="44" y="196"/>
                  </a:lnTo>
                  <a:lnTo>
                    <a:pt x="60" y="201"/>
                  </a:lnTo>
                  <a:lnTo>
                    <a:pt x="75" y="206"/>
                  </a:lnTo>
                  <a:lnTo>
                    <a:pt x="91" y="210"/>
                  </a:lnTo>
                  <a:lnTo>
                    <a:pt x="105" y="214"/>
                  </a:lnTo>
                  <a:lnTo>
                    <a:pt x="119" y="217"/>
                  </a:lnTo>
                  <a:lnTo>
                    <a:pt x="181" y="190"/>
                  </a:lnTo>
                  <a:lnTo>
                    <a:pt x="281" y="190"/>
                  </a:lnTo>
                  <a:lnTo>
                    <a:pt x="268" y="253"/>
                  </a:lnTo>
                  <a:lnTo>
                    <a:pt x="270" y="253"/>
                  </a:lnTo>
                  <a:lnTo>
                    <a:pt x="274" y="281"/>
                  </a:lnTo>
                  <a:lnTo>
                    <a:pt x="263" y="285"/>
                  </a:lnTo>
                  <a:lnTo>
                    <a:pt x="261" y="299"/>
                  </a:lnTo>
                  <a:lnTo>
                    <a:pt x="266" y="297"/>
                  </a:lnTo>
                  <a:lnTo>
                    <a:pt x="256" y="349"/>
                  </a:lnTo>
                  <a:lnTo>
                    <a:pt x="252" y="345"/>
                  </a:lnTo>
                  <a:lnTo>
                    <a:pt x="250" y="358"/>
                  </a:lnTo>
                  <a:lnTo>
                    <a:pt x="0" y="198"/>
                  </a:lnTo>
                  <a:lnTo>
                    <a:pt x="0" y="255"/>
                  </a:lnTo>
                  <a:lnTo>
                    <a:pt x="130" y="326"/>
                  </a:lnTo>
                  <a:lnTo>
                    <a:pt x="71" y="319"/>
                  </a:lnTo>
                  <a:lnTo>
                    <a:pt x="9" y="319"/>
                  </a:lnTo>
                  <a:lnTo>
                    <a:pt x="0" y="306"/>
                  </a:lnTo>
                  <a:lnTo>
                    <a:pt x="0" y="1006"/>
                  </a:lnTo>
                  <a:lnTo>
                    <a:pt x="211" y="969"/>
                  </a:lnTo>
                  <a:lnTo>
                    <a:pt x="293" y="942"/>
                  </a:lnTo>
                  <a:lnTo>
                    <a:pt x="293" y="326"/>
                  </a:lnTo>
                  <a:lnTo>
                    <a:pt x="275" y="358"/>
                  </a:lnTo>
                  <a:lnTo>
                    <a:pt x="286" y="304"/>
                  </a:lnTo>
                  <a:lnTo>
                    <a:pt x="293" y="303"/>
                  </a:lnTo>
                  <a:lnTo>
                    <a:pt x="293" y="281"/>
                  </a:lnTo>
                  <a:lnTo>
                    <a:pt x="290" y="281"/>
                  </a:lnTo>
                  <a:lnTo>
                    <a:pt x="293" y="253"/>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4" name="Google Shape;604;p31"/>
            <p:cNvSpPr/>
            <p:nvPr/>
          </p:nvSpPr>
          <p:spPr>
            <a:xfrm>
              <a:off x="5648325" y="2254250"/>
              <a:ext cx="73025" cy="173037"/>
            </a:xfrm>
            <a:custGeom>
              <a:rect b="b" l="l" r="r" t="t"/>
              <a:pathLst>
                <a:path extrusionOk="0" h="109" w="46">
                  <a:moveTo>
                    <a:pt x="46" y="109"/>
                  </a:moveTo>
                  <a:lnTo>
                    <a:pt x="46" y="0"/>
                  </a:lnTo>
                  <a:lnTo>
                    <a:pt x="0" y="12"/>
                  </a:lnTo>
                  <a:lnTo>
                    <a:pt x="0" y="71"/>
                  </a:lnTo>
                  <a:lnTo>
                    <a:pt x="10" y="82"/>
                  </a:lnTo>
                  <a:lnTo>
                    <a:pt x="23" y="91"/>
                  </a:lnTo>
                  <a:lnTo>
                    <a:pt x="33" y="100"/>
                  </a:lnTo>
                  <a:lnTo>
                    <a:pt x="46" y="109"/>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5" name="Google Shape;605;p31"/>
            <p:cNvSpPr/>
            <p:nvPr/>
          </p:nvSpPr>
          <p:spPr>
            <a:xfrm>
              <a:off x="2032000" y="2417762"/>
              <a:ext cx="3689350" cy="1846262"/>
            </a:xfrm>
            <a:custGeom>
              <a:rect b="b" l="l" r="r" t="t"/>
              <a:pathLst>
                <a:path extrusionOk="0" h="1163" w="2324">
                  <a:moveTo>
                    <a:pt x="2324" y="88"/>
                  </a:moveTo>
                  <a:lnTo>
                    <a:pt x="2324" y="31"/>
                  </a:lnTo>
                  <a:lnTo>
                    <a:pt x="2271" y="0"/>
                  </a:lnTo>
                  <a:lnTo>
                    <a:pt x="2047" y="0"/>
                  </a:lnTo>
                  <a:lnTo>
                    <a:pt x="2024" y="27"/>
                  </a:lnTo>
                  <a:lnTo>
                    <a:pt x="2009" y="70"/>
                  </a:lnTo>
                  <a:lnTo>
                    <a:pt x="1921" y="63"/>
                  </a:lnTo>
                  <a:lnTo>
                    <a:pt x="1786" y="63"/>
                  </a:lnTo>
                  <a:lnTo>
                    <a:pt x="1736" y="93"/>
                  </a:lnTo>
                  <a:lnTo>
                    <a:pt x="1693" y="139"/>
                  </a:lnTo>
                  <a:lnTo>
                    <a:pt x="1409" y="203"/>
                  </a:lnTo>
                  <a:lnTo>
                    <a:pt x="1329" y="218"/>
                  </a:lnTo>
                  <a:lnTo>
                    <a:pt x="1348" y="168"/>
                  </a:lnTo>
                  <a:lnTo>
                    <a:pt x="1299" y="136"/>
                  </a:lnTo>
                  <a:lnTo>
                    <a:pt x="1260" y="155"/>
                  </a:lnTo>
                  <a:lnTo>
                    <a:pt x="1237" y="148"/>
                  </a:lnTo>
                  <a:lnTo>
                    <a:pt x="1197" y="210"/>
                  </a:lnTo>
                  <a:lnTo>
                    <a:pt x="1221" y="244"/>
                  </a:lnTo>
                  <a:lnTo>
                    <a:pt x="1201" y="275"/>
                  </a:lnTo>
                  <a:lnTo>
                    <a:pt x="1180" y="305"/>
                  </a:lnTo>
                  <a:lnTo>
                    <a:pt x="1158" y="332"/>
                  </a:lnTo>
                  <a:lnTo>
                    <a:pt x="1135" y="358"/>
                  </a:lnTo>
                  <a:lnTo>
                    <a:pt x="1112" y="381"/>
                  </a:lnTo>
                  <a:lnTo>
                    <a:pt x="1089" y="405"/>
                  </a:lnTo>
                  <a:lnTo>
                    <a:pt x="1064" y="428"/>
                  </a:lnTo>
                  <a:lnTo>
                    <a:pt x="1038" y="449"/>
                  </a:lnTo>
                  <a:lnTo>
                    <a:pt x="1011" y="469"/>
                  </a:lnTo>
                  <a:lnTo>
                    <a:pt x="984" y="488"/>
                  </a:lnTo>
                  <a:lnTo>
                    <a:pt x="956" y="508"/>
                  </a:lnTo>
                  <a:lnTo>
                    <a:pt x="927" y="526"/>
                  </a:lnTo>
                  <a:lnTo>
                    <a:pt x="899" y="545"/>
                  </a:lnTo>
                  <a:lnTo>
                    <a:pt x="869" y="563"/>
                  </a:lnTo>
                  <a:lnTo>
                    <a:pt x="839" y="581"/>
                  </a:lnTo>
                  <a:lnTo>
                    <a:pt x="807" y="599"/>
                  </a:lnTo>
                  <a:lnTo>
                    <a:pt x="556" y="638"/>
                  </a:lnTo>
                  <a:lnTo>
                    <a:pt x="561" y="695"/>
                  </a:lnTo>
                  <a:lnTo>
                    <a:pt x="515" y="727"/>
                  </a:lnTo>
                  <a:lnTo>
                    <a:pt x="496" y="739"/>
                  </a:lnTo>
                  <a:lnTo>
                    <a:pt x="476" y="750"/>
                  </a:lnTo>
                  <a:lnTo>
                    <a:pt x="458" y="759"/>
                  </a:lnTo>
                  <a:lnTo>
                    <a:pt x="442" y="766"/>
                  </a:lnTo>
                  <a:lnTo>
                    <a:pt x="425" y="771"/>
                  </a:lnTo>
                  <a:lnTo>
                    <a:pt x="409" y="775"/>
                  </a:lnTo>
                  <a:lnTo>
                    <a:pt x="391" y="777"/>
                  </a:lnTo>
                  <a:lnTo>
                    <a:pt x="373" y="777"/>
                  </a:lnTo>
                  <a:lnTo>
                    <a:pt x="355" y="777"/>
                  </a:lnTo>
                  <a:lnTo>
                    <a:pt x="336" y="775"/>
                  </a:lnTo>
                  <a:lnTo>
                    <a:pt x="316" y="771"/>
                  </a:lnTo>
                  <a:lnTo>
                    <a:pt x="295" y="766"/>
                  </a:lnTo>
                  <a:lnTo>
                    <a:pt x="272" y="761"/>
                  </a:lnTo>
                  <a:lnTo>
                    <a:pt x="247" y="755"/>
                  </a:lnTo>
                  <a:lnTo>
                    <a:pt x="220" y="746"/>
                  </a:lnTo>
                  <a:lnTo>
                    <a:pt x="192" y="739"/>
                  </a:lnTo>
                  <a:lnTo>
                    <a:pt x="192" y="579"/>
                  </a:lnTo>
                  <a:lnTo>
                    <a:pt x="128" y="565"/>
                  </a:lnTo>
                  <a:lnTo>
                    <a:pt x="115" y="600"/>
                  </a:lnTo>
                  <a:lnTo>
                    <a:pt x="98" y="638"/>
                  </a:lnTo>
                  <a:lnTo>
                    <a:pt x="78" y="673"/>
                  </a:lnTo>
                  <a:lnTo>
                    <a:pt x="59" y="709"/>
                  </a:lnTo>
                  <a:lnTo>
                    <a:pt x="39" y="743"/>
                  </a:lnTo>
                  <a:lnTo>
                    <a:pt x="21" y="773"/>
                  </a:lnTo>
                  <a:lnTo>
                    <a:pt x="7" y="803"/>
                  </a:lnTo>
                  <a:lnTo>
                    <a:pt x="0" y="828"/>
                  </a:lnTo>
                  <a:lnTo>
                    <a:pt x="0" y="855"/>
                  </a:lnTo>
                  <a:lnTo>
                    <a:pt x="3" y="862"/>
                  </a:lnTo>
                  <a:lnTo>
                    <a:pt x="7" y="869"/>
                  </a:lnTo>
                  <a:lnTo>
                    <a:pt x="14" y="875"/>
                  </a:lnTo>
                  <a:lnTo>
                    <a:pt x="23" y="880"/>
                  </a:lnTo>
                  <a:lnTo>
                    <a:pt x="34" y="884"/>
                  </a:lnTo>
                  <a:lnTo>
                    <a:pt x="48" y="885"/>
                  </a:lnTo>
                  <a:lnTo>
                    <a:pt x="64" y="887"/>
                  </a:lnTo>
                  <a:lnTo>
                    <a:pt x="82" y="887"/>
                  </a:lnTo>
                  <a:lnTo>
                    <a:pt x="252" y="928"/>
                  </a:lnTo>
                  <a:lnTo>
                    <a:pt x="231" y="987"/>
                  </a:lnTo>
                  <a:lnTo>
                    <a:pt x="210" y="1031"/>
                  </a:lnTo>
                  <a:lnTo>
                    <a:pt x="186" y="1038"/>
                  </a:lnTo>
                  <a:lnTo>
                    <a:pt x="186" y="1062"/>
                  </a:lnTo>
                  <a:lnTo>
                    <a:pt x="417" y="1120"/>
                  </a:lnTo>
                  <a:lnTo>
                    <a:pt x="460" y="1120"/>
                  </a:lnTo>
                  <a:lnTo>
                    <a:pt x="764" y="1078"/>
                  </a:lnTo>
                  <a:lnTo>
                    <a:pt x="910" y="1104"/>
                  </a:lnTo>
                  <a:lnTo>
                    <a:pt x="922" y="1129"/>
                  </a:lnTo>
                  <a:lnTo>
                    <a:pt x="922" y="1145"/>
                  </a:lnTo>
                  <a:lnTo>
                    <a:pt x="924" y="1156"/>
                  </a:lnTo>
                  <a:lnTo>
                    <a:pt x="926" y="1161"/>
                  </a:lnTo>
                  <a:lnTo>
                    <a:pt x="929" y="1163"/>
                  </a:lnTo>
                  <a:lnTo>
                    <a:pt x="936" y="1161"/>
                  </a:lnTo>
                  <a:lnTo>
                    <a:pt x="947" y="1160"/>
                  </a:lnTo>
                  <a:lnTo>
                    <a:pt x="961" y="1158"/>
                  </a:lnTo>
                  <a:lnTo>
                    <a:pt x="981" y="1156"/>
                  </a:lnTo>
                  <a:lnTo>
                    <a:pt x="1231" y="1069"/>
                  </a:lnTo>
                  <a:lnTo>
                    <a:pt x="1356" y="1038"/>
                  </a:lnTo>
                  <a:lnTo>
                    <a:pt x="1320" y="802"/>
                  </a:lnTo>
                  <a:lnTo>
                    <a:pt x="1835" y="880"/>
                  </a:lnTo>
                  <a:lnTo>
                    <a:pt x="1901" y="907"/>
                  </a:lnTo>
                  <a:lnTo>
                    <a:pt x="1983" y="900"/>
                  </a:lnTo>
                  <a:lnTo>
                    <a:pt x="2320" y="841"/>
                  </a:lnTo>
                  <a:lnTo>
                    <a:pt x="2324" y="839"/>
                  </a:lnTo>
                  <a:lnTo>
                    <a:pt x="2324" y="139"/>
                  </a:lnTo>
                  <a:lnTo>
                    <a:pt x="2310" y="121"/>
                  </a:lnTo>
                  <a:lnTo>
                    <a:pt x="2194" y="134"/>
                  </a:lnTo>
                  <a:lnTo>
                    <a:pt x="2230" y="86"/>
                  </a:lnTo>
                  <a:lnTo>
                    <a:pt x="2308" y="79"/>
                  </a:lnTo>
                  <a:lnTo>
                    <a:pt x="2324" y="88"/>
                  </a:lnTo>
                  <a:close/>
                </a:path>
              </a:pathLst>
            </a:custGeom>
            <a:solidFill>
              <a:srgbClr val="000F2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6" name="Google Shape;606;p31"/>
            <p:cNvSpPr/>
            <p:nvPr/>
          </p:nvSpPr>
          <p:spPr>
            <a:xfrm>
              <a:off x="3179762" y="2960687"/>
              <a:ext cx="2673350" cy="601662"/>
            </a:xfrm>
            <a:custGeom>
              <a:rect b="b" l="l" r="r" t="t"/>
              <a:pathLst>
                <a:path extrusionOk="0" h="379" w="1684">
                  <a:moveTo>
                    <a:pt x="146" y="214"/>
                  </a:moveTo>
                  <a:lnTo>
                    <a:pt x="0" y="299"/>
                  </a:lnTo>
                  <a:lnTo>
                    <a:pt x="4" y="306"/>
                  </a:lnTo>
                  <a:lnTo>
                    <a:pt x="5" y="312"/>
                  </a:lnTo>
                  <a:lnTo>
                    <a:pt x="7" y="317"/>
                  </a:lnTo>
                  <a:lnTo>
                    <a:pt x="7" y="322"/>
                  </a:lnTo>
                  <a:lnTo>
                    <a:pt x="9" y="328"/>
                  </a:lnTo>
                  <a:lnTo>
                    <a:pt x="12" y="333"/>
                  </a:lnTo>
                  <a:lnTo>
                    <a:pt x="16" y="337"/>
                  </a:lnTo>
                  <a:lnTo>
                    <a:pt x="25" y="342"/>
                  </a:lnTo>
                  <a:lnTo>
                    <a:pt x="36" y="346"/>
                  </a:lnTo>
                  <a:lnTo>
                    <a:pt x="50" y="351"/>
                  </a:lnTo>
                  <a:lnTo>
                    <a:pt x="71" y="355"/>
                  </a:lnTo>
                  <a:lnTo>
                    <a:pt x="96" y="360"/>
                  </a:lnTo>
                  <a:lnTo>
                    <a:pt x="128" y="363"/>
                  </a:lnTo>
                  <a:lnTo>
                    <a:pt x="167" y="369"/>
                  </a:lnTo>
                  <a:lnTo>
                    <a:pt x="215" y="374"/>
                  </a:lnTo>
                  <a:lnTo>
                    <a:pt x="270" y="379"/>
                  </a:lnTo>
                  <a:lnTo>
                    <a:pt x="338" y="353"/>
                  </a:lnTo>
                  <a:lnTo>
                    <a:pt x="645" y="321"/>
                  </a:lnTo>
                  <a:lnTo>
                    <a:pt x="1684" y="100"/>
                  </a:lnTo>
                  <a:lnTo>
                    <a:pt x="1656" y="59"/>
                  </a:lnTo>
                  <a:lnTo>
                    <a:pt x="1521" y="0"/>
                  </a:lnTo>
                  <a:lnTo>
                    <a:pt x="521" y="187"/>
                  </a:lnTo>
                  <a:lnTo>
                    <a:pt x="359" y="230"/>
                  </a:lnTo>
                  <a:lnTo>
                    <a:pt x="291" y="255"/>
                  </a:lnTo>
                  <a:lnTo>
                    <a:pt x="259" y="255"/>
                  </a:lnTo>
                  <a:lnTo>
                    <a:pt x="229" y="257"/>
                  </a:lnTo>
                  <a:lnTo>
                    <a:pt x="206" y="258"/>
                  </a:lnTo>
                  <a:lnTo>
                    <a:pt x="187" y="258"/>
                  </a:lnTo>
                  <a:lnTo>
                    <a:pt x="172" y="255"/>
                  </a:lnTo>
                  <a:lnTo>
                    <a:pt x="165" y="244"/>
                  </a:lnTo>
                  <a:lnTo>
                    <a:pt x="164" y="225"/>
                  </a:lnTo>
                  <a:lnTo>
                    <a:pt x="169" y="196"/>
                  </a:lnTo>
                  <a:lnTo>
                    <a:pt x="146" y="214"/>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7" name="Google Shape;607;p31"/>
            <p:cNvSpPr/>
            <p:nvPr/>
          </p:nvSpPr>
          <p:spPr>
            <a:xfrm>
              <a:off x="2849562" y="3625850"/>
              <a:ext cx="1201737" cy="358775"/>
            </a:xfrm>
            <a:custGeom>
              <a:rect b="b" l="l" r="r" t="t"/>
              <a:pathLst>
                <a:path extrusionOk="0" h="226" w="757">
                  <a:moveTo>
                    <a:pt x="0" y="226"/>
                  </a:moveTo>
                  <a:lnTo>
                    <a:pt x="130" y="153"/>
                  </a:lnTo>
                  <a:lnTo>
                    <a:pt x="158" y="133"/>
                  </a:lnTo>
                  <a:lnTo>
                    <a:pt x="185" y="117"/>
                  </a:lnTo>
                  <a:lnTo>
                    <a:pt x="212" y="103"/>
                  </a:lnTo>
                  <a:lnTo>
                    <a:pt x="238" y="90"/>
                  </a:lnTo>
                  <a:lnTo>
                    <a:pt x="263" y="80"/>
                  </a:lnTo>
                  <a:lnTo>
                    <a:pt x="290" y="69"/>
                  </a:lnTo>
                  <a:lnTo>
                    <a:pt x="316" y="62"/>
                  </a:lnTo>
                  <a:lnTo>
                    <a:pt x="343" y="55"/>
                  </a:lnTo>
                  <a:lnTo>
                    <a:pt x="370" y="48"/>
                  </a:lnTo>
                  <a:lnTo>
                    <a:pt x="396" y="41"/>
                  </a:lnTo>
                  <a:lnTo>
                    <a:pt x="423" y="35"/>
                  </a:lnTo>
                  <a:lnTo>
                    <a:pt x="451" y="30"/>
                  </a:lnTo>
                  <a:lnTo>
                    <a:pt x="480" y="23"/>
                  </a:lnTo>
                  <a:lnTo>
                    <a:pt x="510" y="16"/>
                  </a:lnTo>
                  <a:lnTo>
                    <a:pt x="540" y="9"/>
                  </a:lnTo>
                  <a:lnTo>
                    <a:pt x="572" y="0"/>
                  </a:lnTo>
                  <a:lnTo>
                    <a:pt x="663" y="5"/>
                  </a:lnTo>
                  <a:lnTo>
                    <a:pt x="757" y="3"/>
                  </a:lnTo>
                  <a:lnTo>
                    <a:pt x="595" y="124"/>
                  </a:lnTo>
                  <a:lnTo>
                    <a:pt x="478" y="96"/>
                  </a:lnTo>
                  <a:lnTo>
                    <a:pt x="450" y="112"/>
                  </a:lnTo>
                  <a:lnTo>
                    <a:pt x="478" y="147"/>
                  </a:lnTo>
                  <a:lnTo>
                    <a:pt x="372" y="119"/>
                  </a:lnTo>
                  <a:lnTo>
                    <a:pt x="299" y="153"/>
                  </a:lnTo>
                  <a:lnTo>
                    <a:pt x="242" y="167"/>
                  </a:lnTo>
                  <a:lnTo>
                    <a:pt x="125" y="181"/>
                  </a:lnTo>
                  <a:lnTo>
                    <a:pt x="0" y="226"/>
                  </a:lnTo>
                  <a:close/>
                </a:path>
              </a:pathLst>
            </a:custGeom>
            <a:solidFill>
              <a:srgbClr val="99844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8" name="Google Shape;608;p31"/>
            <p:cNvSpPr/>
            <p:nvPr/>
          </p:nvSpPr>
          <p:spPr>
            <a:xfrm>
              <a:off x="3425825" y="2659062"/>
              <a:ext cx="1820862" cy="739775"/>
            </a:xfrm>
            <a:custGeom>
              <a:rect b="b" l="l" r="r" t="t"/>
              <a:pathLst>
                <a:path extrusionOk="0" h="466" w="1147">
                  <a:moveTo>
                    <a:pt x="339" y="90"/>
                  </a:moveTo>
                  <a:lnTo>
                    <a:pt x="282" y="176"/>
                  </a:lnTo>
                  <a:lnTo>
                    <a:pt x="254" y="201"/>
                  </a:lnTo>
                  <a:lnTo>
                    <a:pt x="229" y="226"/>
                  </a:lnTo>
                  <a:lnTo>
                    <a:pt x="204" y="247"/>
                  </a:lnTo>
                  <a:lnTo>
                    <a:pt x="179" y="269"/>
                  </a:lnTo>
                  <a:lnTo>
                    <a:pt x="152" y="290"/>
                  </a:lnTo>
                  <a:lnTo>
                    <a:pt x="122" y="313"/>
                  </a:lnTo>
                  <a:lnTo>
                    <a:pt x="90" y="336"/>
                  </a:lnTo>
                  <a:lnTo>
                    <a:pt x="53" y="363"/>
                  </a:lnTo>
                  <a:lnTo>
                    <a:pt x="9" y="395"/>
                  </a:lnTo>
                  <a:lnTo>
                    <a:pt x="0" y="418"/>
                  </a:lnTo>
                  <a:lnTo>
                    <a:pt x="0" y="436"/>
                  </a:lnTo>
                  <a:lnTo>
                    <a:pt x="5" y="450"/>
                  </a:lnTo>
                  <a:lnTo>
                    <a:pt x="17" y="459"/>
                  </a:lnTo>
                  <a:lnTo>
                    <a:pt x="35" y="464"/>
                  </a:lnTo>
                  <a:lnTo>
                    <a:pt x="56" y="466"/>
                  </a:lnTo>
                  <a:lnTo>
                    <a:pt x="81" y="464"/>
                  </a:lnTo>
                  <a:lnTo>
                    <a:pt x="108" y="461"/>
                  </a:lnTo>
                  <a:lnTo>
                    <a:pt x="135" y="456"/>
                  </a:lnTo>
                  <a:lnTo>
                    <a:pt x="163" y="450"/>
                  </a:lnTo>
                  <a:lnTo>
                    <a:pt x="190" y="443"/>
                  </a:lnTo>
                  <a:lnTo>
                    <a:pt x="216" y="434"/>
                  </a:lnTo>
                  <a:lnTo>
                    <a:pt x="239" y="427"/>
                  </a:lnTo>
                  <a:lnTo>
                    <a:pt x="259" y="422"/>
                  </a:lnTo>
                  <a:lnTo>
                    <a:pt x="273" y="416"/>
                  </a:lnTo>
                  <a:lnTo>
                    <a:pt x="282" y="413"/>
                  </a:lnTo>
                  <a:lnTo>
                    <a:pt x="335" y="399"/>
                  </a:lnTo>
                  <a:lnTo>
                    <a:pt x="389" y="386"/>
                  </a:lnTo>
                  <a:lnTo>
                    <a:pt x="442" y="374"/>
                  </a:lnTo>
                  <a:lnTo>
                    <a:pt x="497" y="361"/>
                  </a:lnTo>
                  <a:lnTo>
                    <a:pt x="550" y="350"/>
                  </a:lnTo>
                  <a:lnTo>
                    <a:pt x="604" y="338"/>
                  </a:lnTo>
                  <a:lnTo>
                    <a:pt x="659" y="327"/>
                  </a:lnTo>
                  <a:lnTo>
                    <a:pt x="712" y="317"/>
                  </a:lnTo>
                  <a:lnTo>
                    <a:pt x="767" y="308"/>
                  </a:lnTo>
                  <a:lnTo>
                    <a:pt x="820" y="297"/>
                  </a:lnTo>
                  <a:lnTo>
                    <a:pt x="876" y="288"/>
                  </a:lnTo>
                  <a:lnTo>
                    <a:pt x="931" y="277"/>
                  </a:lnTo>
                  <a:lnTo>
                    <a:pt x="984" y="269"/>
                  </a:lnTo>
                  <a:lnTo>
                    <a:pt x="1039" y="258"/>
                  </a:lnTo>
                  <a:lnTo>
                    <a:pt x="1092" y="249"/>
                  </a:lnTo>
                  <a:lnTo>
                    <a:pt x="1147" y="238"/>
                  </a:lnTo>
                  <a:lnTo>
                    <a:pt x="1059" y="0"/>
                  </a:lnTo>
                  <a:lnTo>
                    <a:pt x="1030" y="57"/>
                  </a:lnTo>
                  <a:lnTo>
                    <a:pt x="1002" y="67"/>
                  </a:lnTo>
                  <a:lnTo>
                    <a:pt x="972" y="78"/>
                  </a:lnTo>
                  <a:lnTo>
                    <a:pt x="938" y="87"/>
                  </a:lnTo>
                  <a:lnTo>
                    <a:pt x="902" y="94"/>
                  </a:lnTo>
                  <a:lnTo>
                    <a:pt x="865" y="101"/>
                  </a:lnTo>
                  <a:lnTo>
                    <a:pt x="828" y="106"/>
                  </a:lnTo>
                  <a:lnTo>
                    <a:pt x="789" y="112"/>
                  </a:lnTo>
                  <a:lnTo>
                    <a:pt x="748" y="115"/>
                  </a:lnTo>
                  <a:lnTo>
                    <a:pt x="707" y="119"/>
                  </a:lnTo>
                  <a:lnTo>
                    <a:pt x="668" y="121"/>
                  </a:lnTo>
                  <a:lnTo>
                    <a:pt x="627" y="123"/>
                  </a:lnTo>
                  <a:lnTo>
                    <a:pt x="588" y="123"/>
                  </a:lnTo>
                  <a:lnTo>
                    <a:pt x="549" y="123"/>
                  </a:lnTo>
                  <a:lnTo>
                    <a:pt x="511" y="123"/>
                  </a:lnTo>
                  <a:lnTo>
                    <a:pt x="474" y="119"/>
                  </a:lnTo>
                  <a:lnTo>
                    <a:pt x="440" y="117"/>
                  </a:lnTo>
                  <a:lnTo>
                    <a:pt x="391" y="101"/>
                  </a:lnTo>
                  <a:lnTo>
                    <a:pt x="339" y="90"/>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09" name="Google Shape;609;p31"/>
            <p:cNvSpPr/>
            <p:nvPr/>
          </p:nvSpPr>
          <p:spPr>
            <a:xfrm>
              <a:off x="1763712" y="3325812"/>
              <a:ext cx="857250" cy="579437"/>
            </a:xfrm>
            <a:custGeom>
              <a:rect b="b" l="l" r="r" t="t"/>
              <a:pathLst>
                <a:path extrusionOk="0" h="365" w="540">
                  <a:moveTo>
                    <a:pt x="336" y="0"/>
                  </a:moveTo>
                  <a:lnTo>
                    <a:pt x="34" y="262"/>
                  </a:lnTo>
                  <a:lnTo>
                    <a:pt x="0" y="319"/>
                  </a:lnTo>
                  <a:lnTo>
                    <a:pt x="21" y="365"/>
                  </a:lnTo>
                  <a:lnTo>
                    <a:pt x="84" y="351"/>
                  </a:lnTo>
                  <a:lnTo>
                    <a:pt x="219" y="324"/>
                  </a:lnTo>
                  <a:lnTo>
                    <a:pt x="291" y="319"/>
                  </a:lnTo>
                  <a:lnTo>
                    <a:pt x="315" y="328"/>
                  </a:lnTo>
                  <a:lnTo>
                    <a:pt x="334" y="335"/>
                  </a:lnTo>
                  <a:lnTo>
                    <a:pt x="352" y="342"/>
                  </a:lnTo>
                  <a:lnTo>
                    <a:pt x="368" y="347"/>
                  </a:lnTo>
                  <a:lnTo>
                    <a:pt x="382" y="351"/>
                  </a:lnTo>
                  <a:lnTo>
                    <a:pt x="393" y="352"/>
                  </a:lnTo>
                  <a:lnTo>
                    <a:pt x="402" y="352"/>
                  </a:lnTo>
                  <a:lnTo>
                    <a:pt x="409" y="349"/>
                  </a:lnTo>
                  <a:lnTo>
                    <a:pt x="418" y="338"/>
                  </a:lnTo>
                  <a:lnTo>
                    <a:pt x="425" y="326"/>
                  </a:lnTo>
                  <a:lnTo>
                    <a:pt x="434" y="310"/>
                  </a:lnTo>
                  <a:lnTo>
                    <a:pt x="443" y="294"/>
                  </a:lnTo>
                  <a:lnTo>
                    <a:pt x="457" y="274"/>
                  </a:lnTo>
                  <a:lnTo>
                    <a:pt x="476" y="255"/>
                  </a:lnTo>
                  <a:lnTo>
                    <a:pt x="505" y="231"/>
                  </a:lnTo>
                  <a:lnTo>
                    <a:pt x="540" y="208"/>
                  </a:lnTo>
                  <a:lnTo>
                    <a:pt x="370" y="171"/>
                  </a:lnTo>
                  <a:lnTo>
                    <a:pt x="364" y="123"/>
                  </a:lnTo>
                  <a:lnTo>
                    <a:pt x="364" y="12"/>
                  </a:lnTo>
                  <a:lnTo>
                    <a:pt x="336" y="0"/>
                  </a:lnTo>
                  <a:close/>
                </a:path>
              </a:pathLst>
            </a:custGeom>
            <a:solidFill>
              <a:srgbClr val="8E21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0" name="Google Shape;610;p31"/>
            <p:cNvSpPr/>
            <p:nvPr/>
          </p:nvSpPr>
          <p:spPr>
            <a:xfrm>
              <a:off x="1770062" y="3294062"/>
              <a:ext cx="555625" cy="596900"/>
            </a:xfrm>
            <a:custGeom>
              <a:rect b="b" l="l" r="r" t="t"/>
              <a:pathLst>
                <a:path extrusionOk="0" h="376" w="350">
                  <a:moveTo>
                    <a:pt x="298" y="0"/>
                  </a:moveTo>
                  <a:lnTo>
                    <a:pt x="350" y="25"/>
                  </a:lnTo>
                  <a:lnTo>
                    <a:pt x="197" y="152"/>
                  </a:lnTo>
                  <a:lnTo>
                    <a:pt x="96" y="242"/>
                  </a:lnTo>
                  <a:lnTo>
                    <a:pt x="35" y="310"/>
                  </a:lnTo>
                  <a:lnTo>
                    <a:pt x="33" y="330"/>
                  </a:lnTo>
                  <a:lnTo>
                    <a:pt x="33" y="346"/>
                  </a:lnTo>
                  <a:lnTo>
                    <a:pt x="35" y="360"/>
                  </a:lnTo>
                  <a:lnTo>
                    <a:pt x="41" y="376"/>
                  </a:lnTo>
                  <a:lnTo>
                    <a:pt x="12" y="355"/>
                  </a:lnTo>
                  <a:lnTo>
                    <a:pt x="0" y="337"/>
                  </a:lnTo>
                  <a:lnTo>
                    <a:pt x="1" y="314"/>
                  </a:lnTo>
                  <a:lnTo>
                    <a:pt x="17" y="282"/>
                  </a:lnTo>
                  <a:lnTo>
                    <a:pt x="298" y="0"/>
                  </a:lnTo>
                  <a:close/>
                </a:path>
              </a:pathLst>
            </a:custGeom>
            <a:solidFill>
              <a:srgbClr val="FF2D4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1" name="Google Shape;611;p31"/>
            <p:cNvSpPr/>
            <p:nvPr/>
          </p:nvSpPr>
          <p:spPr>
            <a:xfrm>
              <a:off x="2144712" y="3721100"/>
              <a:ext cx="323850" cy="169862"/>
            </a:xfrm>
            <a:custGeom>
              <a:rect b="b" l="l" r="r" t="t"/>
              <a:pathLst>
                <a:path extrusionOk="0" h="107" w="204">
                  <a:moveTo>
                    <a:pt x="23" y="0"/>
                  </a:moveTo>
                  <a:lnTo>
                    <a:pt x="204" y="41"/>
                  </a:lnTo>
                  <a:lnTo>
                    <a:pt x="195" y="59"/>
                  </a:lnTo>
                  <a:lnTo>
                    <a:pt x="188" y="73"/>
                  </a:lnTo>
                  <a:lnTo>
                    <a:pt x="181" y="89"/>
                  </a:lnTo>
                  <a:lnTo>
                    <a:pt x="174" y="107"/>
                  </a:lnTo>
                  <a:lnTo>
                    <a:pt x="2" y="71"/>
                  </a:lnTo>
                  <a:lnTo>
                    <a:pt x="0" y="54"/>
                  </a:lnTo>
                  <a:lnTo>
                    <a:pt x="5" y="36"/>
                  </a:lnTo>
                  <a:lnTo>
                    <a:pt x="12" y="18"/>
                  </a:lnTo>
                  <a:lnTo>
                    <a:pt x="23" y="0"/>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2" name="Google Shape;612;p31"/>
            <p:cNvSpPr/>
            <p:nvPr/>
          </p:nvSpPr>
          <p:spPr>
            <a:xfrm>
              <a:off x="5145087" y="2533650"/>
              <a:ext cx="466725" cy="492125"/>
            </a:xfrm>
            <a:custGeom>
              <a:rect b="b" l="l" r="r" t="t"/>
              <a:pathLst>
                <a:path extrusionOk="0" h="310" w="294">
                  <a:moveTo>
                    <a:pt x="0" y="75"/>
                  </a:moveTo>
                  <a:lnTo>
                    <a:pt x="41" y="185"/>
                  </a:lnTo>
                  <a:lnTo>
                    <a:pt x="66" y="187"/>
                  </a:lnTo>
                  <a:lnTo>
                    <a:pt x="88" y="193"/>
                  </a:lnTo>
                  <a:lnTo>
                    <a:pt x="102" y="202"/>
                  </a:lnTo>
                  <a:lnTo>
                    <a:pt x="112" y="212"/>
                  </a:lnTo>
                  <a:lnTo>
                    <a:pt x="116" y="226"/>
                  </a:lnTo>
                  <a:lnTo>
                    <a:pt x="116" y="244"/>
                  </a:lnTo>
                  <a:lnTo>
                    <a:pt x="109" y="266"/>
                  </a:lnTo>
                  <a:lnTo>
                    <a:pt x="98" y="289"/>
                  </a:lnTo>
                  <a:lnTo>
                    <a:pt x="98" y="310"/>
                  </a:lnTo>
                  <a:lnTo>
                    <a:pt x="294" y="285"/>
                  </a:lnTo>
                  <a:lnTo>
                    <a:pt x="256" y="235"/>
                  </a:lnTo>
                  <a:lnTo>
                    <a:pt x="196" y="22"/>
                  </a:lnTo>
                  <a:lnTo>
                    <a:pt x="171" y="4"/>
                  </a:lnTo>
                  <a:lnTo>
                    <a:pt x="114" y="0"/>
                  </a:lnTo>
                  <a:lnTo>
                    <a:pt x="64" y="4"/>
                  </a:lnTo>
                  <a:lnTo>
                    <a:pt x="61" y="23"/>
                  </a:lnTo>
                  <a:lnTo>
                    <a:pt x="57" y="38"/>
                  </a:lnTo>
                  <a:lnTo>
                    <a:pt x="52" y="45"/>
                  </a:lnTo>
                  <a:lnTo>
                    <a:pt x="47" y="50"/>
                  </a:lnTo>
                  <a:lnTo>
                    <a:pt x="38" y="54"/>
                  </a:lnTo>
                  <a:lnTo>
                    <a:pt x="29" y="57"/>
                  </a:lnTo>
                  <a:lnTo>
                    <a:pt x="16" y="64"/>
                  </a:lnTo>
                  <a:lnTo>
                    <a:pt x="0" y="75"/>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3" name="Google Shape;613;p31"/>
            <p:cNvSpPr/>
            <p:nvPr/>
          </p:nvSpPr>
          <p:spPr>
            <a:xfrm>
              <a:off x="5081587" y="3395662"/>
              <a:ext cx="606425" cy="350837"/>
            </a:xfrm>
            <a:custGeom>
              <a:rect b="b" l="l" r="r" t="t"/>
              <a:pathLst>
                <a:path extrusionOk="0" h="221" w="382">
                  <a:moveTo>
                    <a:pt x="19" y="54"/>
                  </a:moveTo>
                  <a:lnTo>
                    <a:pt x="32" y="52"/>
                  </a:lnTo>
                  <a:lnTo>
                    <a:pt x="48" y="48"/>
                  </a:lnTo>
                  <a:lnTo>
                    <a:pt x="65" y="47"/>
                  </a:lnTo>
                  <a:lnTo>
                    <a:pt x="85" y="43"/>
                  </a:lnTo>
                  <a:lnTo>
                    <a:pt x="104" y="40"/>
                  </a:lnTo>
                  <a:lnTo>
                    <a:pt x="128" y="36"/>
                  </a:lnTo>
                  <a:lnTo>
                    <a:pt x="149" y="32"/>
                  </a:lnTo>
                  <a:lnTo>
                    <a:pt x="172" y="29"/>
                  </a:lnTo>
                  <a:lnTo>
                    <a:pt x="195" y="25"/>
                  </a:lnTo>
                  <a:lnTo>
                    <a:pt x="220" y="20"/>
                  </a:lnTo>
                  <a:lnTo>
                    <a:pt x="241" y="18"/>
                  </a:lnTo>
                  <a:lnTo>
                    <a:pt x="264" y="15"/>
                  </a:lnTo>
                  <a:lnTo>
                    <a:pt x="286" y="11"/>
                  </a:lnTo>
                  <a:lnTo>
                    <a:pt x="305" y="8"/>
                  </a:lnTo>
                  <a:lnTo>
                    <a:pt x="325" y="6"/>
                  </a:lnTo>
                  <a:lnTo>
                    <a:pt x="341" y="4"/>
                  </a:lnTo>
                  <a:lnTo>
                    <a:pt x="382" y="0"/>
                  </a:lnTo>
                  <a:lnTo>
                    <a:pt x="382" y="56"/>
                  </a:lnTo>
                  <a:lnTo>
                    <a:pt x="382" y="138"/>
                  </a:lnTo>
                  <a:lnTo>
                    <a:pt x="359" y="146"/>
                  </a:lnTo>
                  <a:lnTo>
                    <a:pt x="337" y="154"/>
                  </a:lnTo>
                  <a:lnTo>
                    <a:pt x="314" y="161"/>
                  </a:lnTo>
                  <a:lnTo>
                    <a:pt x="293" y="166"/>
                  </a:lnTo>
                  <a:lnTo>
                    <a:pt x="271" y="171"/>
                  </a:lnTo>
                  <a:lnTo>
                    <a:pt x="248" y="175"/>
                  </a:lnTo>
                  <a:lnTo>
                    <a:pt x="227" y="180"/>
                  </a:lnTo>
                  <a:lnTo>
                    <a:pt x="204" y="184"/>
                  </a:lnTo>
                  <a:lnTo>
                    <a:pt x="181" y="187"/>
                  </a:lnTo>
                  <a:lnTo>
                    <a:pt x="158" y="191"/>
                  </a:lnTo>
                  <a:lnTo>
                    <a:pt x="135" y="195"/>
                  </a:lnTo>
                  <a:lnTo>
                    <a:pt x="110" y="200"/>
                  </a:lnTo>
                  <a:lnTo>
                    <a:pt x="85" y="203"/>
                  </a:lnTo>
                  <a:lnTo>
                    <a:pt x="58" y="209"/>
                  </a:lnTo>
                  <a:lnTo>
                    <a:pt x="32" y="214"/>
                  </a:lnTo>
                  <a:lnTo>
                    <a:pt x="3" y="221"/>
                  </a:lnTo>
                  <a:lnTo>
                    <a:pt x="0" y="191"/>
                  </a:lnTo>
                  <a:lnTo>
                    <a:pt x="40" y="200"/>
                  </a:lnTo>
                  <a:lnTo>
                    <a:pt x="62" y="182"/>
                  </a:lnTo>
                  <a:lnTo>
                    <a:pt x="78" y="162"/>
                  </a:lnTo>
                  <a:lnTo>
                    <a:pt x="87" y="143"/>
                  </a:lnTo>
                  <a:lnTo>
                    <a:pt x="88" y="123"/>
                  </a:lnTo>
                  <a:lnTo>
                    <a:pt x="83" y="105"/>
                  </a:lnTo>
                  <a:lnTo>
                    <a:pt x="69" y="86"/>
                  </a:lnTo>
                  <a:lnTo>
                    <a:pt x="48" y="70"/>
                  </a:lnTo>
                  <a:lnTo>
                    <a:pt x="19" y="54"/>
                  </a:lnTo>
                  <a:close/>
                </a:path>
              </a:pathLst>
            </a:custGeom>
            <a:solidFill>
              <a:srgbClr val="D382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4" name="Google Shape;614;p31"/>
            <p:cNvSpPr/>
            <p:nvPr/>
          </p:nvSpPr>
          <p:spPr>
            <a:xfrm>
              <a:off x="5067300" y="3549650"/>
              <a:ext cx="1350962" cy="301625"/>
            </a:xfrm>
            <a:custGeom>
              <a:rect b="b" l="l" r="r" t="t"/>
              <a:pathLst>
                <a:path extrusionOk="0" h="190" w="851">
                  <a:moveTo>
                    <a:pt x="21" y="131"/>
                  </a:moveTo>
                  <a:lnTo>
                    <a:pt x="55" y="126"/>
                  </a:lnTo>
                  <a:lnTo>
                    <a:pt x="87" y="121"/>
                  </a:lnTo>
                  <a:lnTo>
                    <a:pt x="121" y="114"/>
                  </a:lnTo>
                  <a:lnTo>
                    <a:pt x="154" y="108"/>
                  </a:lnTo>
                  <a:lnTo>
                    <a:pt x="186" y="101"/>
                  </a:lnTo>
                  <a:lnTo>
                    <a:pt x="220" y="96"/>
                  </a:lnTo>
                  <a:lnTo>
                    <a:pt x="252" y="89"/>
                  </a:lnTo>
                  <a:lnTo>
                    <a:pt x="286" y="81"/>
                  </a:lnTo>
                  <a:lnTo>
                    <a:pt x="320" y="74"/>
                  </a:lnTo>
                  <a:lnTo>
                    <a:pt x="352" y="69"/>
                  </a:lnTo>
                  <a:lnTo>
                    <a:pt x="385" y="62"/>
                  </a:lnTo>
                  <a:lnTo>
                    <a:pt x="417" y="57"/>
                  </a:lnTo>
                  <a:lnTo>
                    <a:pt x="451" y="49"/>
                  </a:lnTo>
                  <a:lnTo>
                    <a:pt x="485" y="44"/>
                  </a:lnTo>
                  <a:lnTo>
                    <a:pt x="517" y="39"/>
                  </a:lnTo>
                  <a:lnTo>
                    <a:pt x="551" y="33"/>
                  </a:lnTo>
                  <a:lnTo>
                    <a:pt x="632" y="21"/>
                  </a:lnTo>
                  <a:lnTo>
                    <a:pt x="851" y="0"/>
                  </a:lnTo>
                  <a:lnTo>
                    <a:pt x="766" y="28"/>
                  </a:lnTo>
                  <a:lnTo>
                    <a:pt x="648" y="65"/>
                  </a:lnTo>
                  <a:lnTo>
                    <a:pt x="607" y="74"/>
                  </a:lnTo>
                  <a:lnTo>
                    <a:pt x="568" y="83"/>
                  </a:lnTo>
                  <a:lnTo>
                    <a:pt x="527" y="90"/>
                  </a:lnTo>
                  <a:lnTo>
                    <a:pt x="487" y="99"/>
                  </a:lnTo>
                  <a:lnTo>
                    <a:pt x="446" y="106"/>
                  </a:lnTo>
                  <a:lnTo>
                    <a:pt x="407" y="115"/>
                  </a:lnTo>
                  <a:lnTo>
                    <a:pt x="366" y="122"/>
                  </a:lnTo>
                  <a:lnTo>
                    <a:pt x="325" y="130"/>
                  </a:lnTo>
                  <a:lnTo>
                    <a:pt x="284" y="138"/>
                  </a:lnTo>
                  <a:lnTo>
                    <a:pt x="243" y="146"/>
                  </a:lnTo>
                  <a:lnTo>
                    <a:pt x="202" y="153"/>
                  </a:lnTo>
                  <a:lnTo>
                    <a:pt x="161" y="160"/>
                  </a:lnTo>
                  <a:lnTo>
                    <a:pt x="122" y="169"/>
                  </a:lnTo>
                  <a:lnTo>
                    <a:pt x="81" y="176"/>
                  </a:lnTo>
                  <a:lnTo>
                    <a:pt x="41" y="183"/>
                  </a:lnTo>
                  <a:lnTo>
                    <a:pt x="0" y="190"/>
                  </a:lnTo>
                  <a:lnTo>
                    <a:pt x="0" y="153"/>
                  </a:lnTo>
                  <a:lnTo>
                    <a:pt x="21" y="131"/>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5" name="Google Shape;615;p31"/>
            <p:cNvSpPr/>
            <p:nvPr/>
          </p:nvSpPr>
          <p:spPr>
            <a:xfrm>
              <a:off x="5648325" y="2182812"/>
              <a:ext cx="319087" cy="179387"/>
            </a:xfrm>
            <a:custGeom>
              <a:rect b="b" l="l" r="r" t="t"/>
              <a:pathLst>
                <a:path extrusionOk="0" h="113" w="201">
                  <a:moveTo>
                    <a:pt x="186" y="0"/>
                  </a:moveTo>
                  <a:lnTo>
                    <a:pt x="186" y="50"/>
                  </a:lnTo>
                  <a:lnTo>
                    <a:pt x="201" y="88"/>
                  </a:lnTo>
                  <a:lnTo>
                    <a:pt x="28" y="84"/>
                  </a:lnTo>
                  <a:lnTo>
                    <a:pt x="28" y="113"/>
                  </a:lnTo>
                  <a:lnTo>
                    <a:pt x="0" y="113"/>
                  </a:lnTo>
                  <a:lnTo>
                    <a:pt x="0" y="66"/>
                  </a:lnTo>
                  <a:lnTo>
                    <a:pt x="21" y="50"/>
                  </a:lnTo>
                  <a:lnTo>
                    <a:pt x="186" y="0"/>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6" name="Google Shape;616;p31"/>
            <p:cNvSpPr/>
            <p:nvPr/>
          </p:nvSpPr>
          <p:spPr>
            <a:xfrm>
              <a:off x="5699125" y="2287587"/>
              <a:ext cx="1082675" cy="153987"/>
            </a:xfrm>
            <a:custGeom>
              <a:rect b="b" l="l" r="r" t="t"/>
              <a:pathLst>
                <a:path extrusionOk="0" h="97" w="682">
                  <a:moveTo>
                    <a:pt x="0" y="0"/>
                  </a:moveTo>
                  <a:lnTo>
                    <a:pt x="0" y="29"/>
                  </a:lnTo>
                  <a:lnTo>
                    <a:pt x="682" y="97"/>
                  </a:lnTo>
                  <a:lnTo>
                    <a:pt x="682" y="68"/>
                  </a:lnTo>
                  <a:lnTo>
                    <a:pt x="0" y="0"/>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7" name="Google Shape;617;p31"/>
            <p:cNvSpPr/>
            <p:nvPr/>
          </p:nvSpPr>
          <p:spPr>
            <a:xfrm>
              <a:off x="5929312" y="2138362"/>
              <a:ext cx="1433512" cy="257175"/>
            </a:xfrm>
            <a:custGeom>
              <a:rect b="b" l="l" r="r" t="t"/>
              <a:pathLst>
                <a:path extrusionOk="0" h="162" w="903">
                  <a:moveTo>
                    <a:pt x="86" y="0"/>
                  </a:moveTo>
                  <a:lnTo>
                    <a:pt x="4" y="28"/>
                  </a:lnTo>
                  <a:lnTo>
                    <a:pt x="0" y="71"/>
                  </a:lnTo>
                  <a:lnTo>
                    <a:pt x="8" y="96"/>
                  </a:lnTo>
                  <a:lnTo>
                    <a:pt x="16" y="112"/>
                  </a:lnTo>
                  <a:lnTo>
                    <a:pt x="533" y="162"/>
                  </a:lnTo>
                  <a:lnTo>
                    <a:pt x="557" y="141"/>
                  </a:lnTo>
                  <a:lnTo>
                    <a:pt x="603" y="132"/>
                  </a:lnTo>
                  <a:lnTo>
                    <a:pt x="683" y="130"/>
                  </a:lnTo>
                  <a:lnTo>
                    <a:pt x="741" y="126"/>
                  </a:lnTo>
                  <a:lnTo>
                    <a:pt x="903" y="73"/>
                  </a:lnTo>
                  <a:lnTo>
                    <a:pt x="86" y="0"/>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8" name="Google Shape;618;p31"/>
            <p:cNvSpPr/>
            <p:nvPr/>
          </p:nvSpPr>
          <p:spPr>
            <a:xfrm>
              <a:off x="6781800" y="2254250"/>
              <a:ext cx="606425" cy="420687"/>
            </a:xfrm>
            <a:custGeom>
              <a:rect b="b" l="l" r="r" t="t"/>
              <a:pathLst>
                <a:path extrusionOk="0" h="265" w="382">
                  <a:moveTo>
                    <a:pt x="0" y="85"/>
                  </a:moveTo>
                  <a:lnTo>
                    <a:pt x="0" y="114"/>
                  </a:lnTo>
                  <a:lnTo>
                    <a:pt x="2" y="157"/>
                  </a:lnTo>
                  <a:lnTo>
                    <a:pt x="11" y="191"/>
                  </a:lnTo>
                  <a:lnTo>
                    <a:pt x="23" y="215"/>
                  </a:lnTo>
                  <a:lnTo>
                    <a:pt x="41" y="235"/>
                  </a:lnTo>
                  <a:lnTo>
                    <a:pt x="64" y="248"/>
                  </a:lnTo>
                  <a:lnTo>
                    <a:pt x="92" y="255"/>
                  </a:lnTo>
                  <a:lnTo>
                    <a:pt x="126" y="262"/>
                  </a:lnTo>
                  <a:lnTo>
                    <a:pt x="167" y="265"/>
                  </a:lnTo>
                  <a:lnTo>
                    <a:pt x="300" y="178"/>
                  </a:lnTo>
                  <a:lnTo>
                    <a:pt x="382" y="78"/>
                  </a:lnTo>
                  <a:lnTo>
                    <a:pt x="355" y="0"/>
                  </a:lnTo>
                  <a:lnTo>
                    <a:pt x="176" y="50"/>
                  </a:lnTo>
                  <a:lnTo>
                    <a:pt x="73" y="59"/>
                  </a:lnTo>
                  <a:lnTo>
                    <a:pt x="0" y="85"/>
                  </a:lnTo>
                  <a:close/>
                </a:path>
              </a:pathLst>
            </a:custGeom>
            <a:solidFill>
              <a:srgbClr val="7700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19" name="Google Shape;619;p31"/>
            <p:cNvSpPr/>
            <p:nvPr/>
          </p:nvSpPr>
          <p:spPr>
            <a:xfrm>
              <a:off x="6527800" y="2316162"/>
              <a:ext cx="614362" cy="354012"/>
            </a:xfrm>
            <a:custGeom>
              <a:rect b="b" l="l" r="r" t="t"/>
              <a:pathLst>
                <a:path extrusionOk="0" h="223" w="387">
                  <a:moveTo>
                    <a:pt x="156" y="46"/>
                  </a:moveTo>
                  <a:lnTo>
                    <a:pt x="149" y="87"/>
                  </a:lnTo>
                  <a:lnTo>
                    <a:pt x="156" y="114"/>
                  </a:lnTo>
                  <a:lnTo>
                    <a:pt x="164" y="137"/>
                  </a:lnTo>
                  <a:lnTo>
                    <a:pt x="172" y="159"/>
                  </a:lnTo>
                  <a:lnTo>
                    <a:pt x="185" y="178"/>
                  </a:lnTo>
                  <a:lnTo>
                    <a:pt x="201" y="194"/>
                  </a:lnTo>
                  <a:lnTo>
                    <a:pt x="222" y="207"/>
                  </a:lnTo>
                  <a:lnTo>
                    <a:pt x="247" y="217"/>
                  </a:lnTo>
                  <a:lnTo>
                    <a:pt x="279" y="223"/>
                  </a:lnTo>
                  <a:lnTo>
                    <a:pt x="254" y="205"/>
                  </a:lnTo>
                  <a:lnTo>
                    <a:pt x="235" y="189"/>
                  </a:lnTo>
                  <a:lnTo>
                    <a:pt x="217" y="176"/>
                  </a:lnTo>
                  <a:lnTo>
                    <a:pt x="203" y="162"/>
                  </a:lnTo>
                  <a:lnTo>
                    <a:pt x="192" y="148"/>
                  </a:lnTo>
                  <a:lnTo>
                    <a:pt x="185" y="130"/>
                  </a:lnTo>
                  <a:lnTo>
                    <a:pt x="181" y="109"/>
                  </a:lnTo>
                  <a:lnTo>
                    <a:pt x="180" y="82"/>
                  </a:lnTo>
                  <a:lnTo>
                    <a:pt x="187" y="46"/>
                  </a:lnTo>
                  <a:lnTo>
                    <a:pt x="247" y="32"/>
                  </a:lnTo>
                  <a:lnTo>
                    <a:pt x="387" y="0"/>
                  </a:lnTo>
                  <a:lnTo>
                    <a:pt x="149" y="18"/>
                  </a:lnTo>
                  <a:lnTo>
                    <a:pt x="0" y="32"/>
                  </a:lnTo>
                  <a:lnTo>
                    <a:pt x="156" y="46"/>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0" name="Google Shape;620;p31"/>
            <p:cNvSpPr/>
            <p:nvPr/>
          </p:nvSpPr>
          <p:spPr>
            <a:xfrm>
              <a:off x="6835775" y="2921000"/>
              <a:ext cx="425450" cy="641350"/>
            </a:xfrm>
            <a:custGeom>
              <a:rect b="b" l="l" r="r" t="t"/>
              <a:pathLst>
                <a:path extrusionOk="0" h="404" w="268">
                  <a:moveTo>
                    <a:pt x="137" y="0"/>
                  </a:moveTo>
                  <a:lnTo>
                    <a:pt x="163" y="4"/>
                  </a:lnTo>
                  <a:lnTo>
                    <a:pt x="188" y="16"/>
                  </a:lnTo>
                  <a:lnTo>
                    <a:pt x="211" y="36"/>
                  </a:lnTo>
                  <a:lnTo>
                    <a:pt x="231" y="61"/>
                  </a:lnTo>
                  <a:lnTo>
                    <a:pt x="247" y="91"/>
                  </a:lnTo>
                  <a:lnTo>
                    <a:pt x="259" y="125"/>
                  </a:lnTo>
                  <a:lnTo>
                    <a:pt x="266" y="162"/>
                  </a:lnTo>
                  <a:lnTo>
                    <a:pt x="268" y="203"/>
                  </a:lnTo>
                  <a:lnTo>
                    <a:pt x="264" y="244"/>
                  </a:lnTo>
                  <a:lnTo>
                    <a:pt x="256" y="282"/>
                  </a:lnTo>
                  <a:lnTo>
                    <a:pt x="243" y="315"/>
                  </a:lnTo>
                  <a:lnTo>
                    <a:pt x="227" y="346"/>
                  </a:lnTo>
                  <a:lnTo>
                    <a:pt x="206" y="371"/>
                  </a:lnTo>
                  <a:lnTo>
                    <a:pt x="183" y="388"/>
                  </a:lnTo>
                  <a:lnTo>
                    <a:pt x="158" y="401"/>
                  </a:lnTo>
                  <a:lnTo>
                    <a:pt x="131" y="404"/>
                  </a:lnTo>
                  <a:lnTo>
                    <a:pt x="105" y="399"/>
                  </a:lnTo>
                  <a:lnTo>
                    <a:pt x="80" y="387"/>
                  </a:lnTo>
                  <a:lnTo>
                    <a:pt x="57" y="369"/>
                  </a:lnTo>
                  <a:lnTo>
                    <a:pt x="37" y="342"/>
                  </a:lnTo>
                  <a:lnTo>
                    <a:pt x="21" y="312"/>
                  </a:lnTo>
                  <a:lnTo>
                    <a:pt x="9" y="278"/>
                  </a:lnTo>
                  <a:lnTo>
                    <a:pt x="2" y="241"/>
                  </a:lnTo>
                  <a:lnTo>
                    <a:pt x="0" y="200"/>
                  </a:lnTo>
                  <a:lnTo>
                    <a:pt x="3" y="159"/>
                  </a:lnTo>
                  <a:lnTo>
                    <a:pt x="10" y="121"/>
                  </a:lnTo>
                  <a:lnTo>
                    <a:pt x="25" y="88"/>
                  </a:lnTo>
                  <a:lnTo>
                    <a:pt x="41" y="57"/>
                  </a:lnTo>
                  <a:lnTo>
                    <a:pt x="62" y="32"/>
                  </a:lnTo>
                  <a:lnTo>
                    <a:pt x="85" y="15"/>
                  </a:lnTo>
                  <a:lnTo>
                    <a:pt x="110" y="4"/>
                  </a:lnTo>
                  <a:lnTo>
                    <a:pt x="137" y="0"/>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1" name="Google Shape;621;p31"/>
            <p:cNvSpPr/>
            <p:nvPr/>
          </p:nvSpPr>
          <p:spPr>
            <a:xfrm>
              <a:off x="6421437" y="2695575"/>
              <a:ext cx="922337" cy="1000125"/>
            </a:xfrm>
            <a:custGeom>
              <a:rect b="b" l="l" r="r" t="t"/>
              <a:pathLst>
                <a:path extrusionOk="0" h="630" w="581">
                  <a:moveTo>
                    <a:pt x="200" y="0"/>
                  </a:moveTo>
                  <a:lnTo>
                    <a:pt x="428" y="21"/>
                  </a:lnTo>
                  <a:lnTo>
                    <a:pt x="460" y="39"/>
                  </a:lnTo>
                  <a:lnTo>
                    <a:pt x="486" y="59"/>
                  </a:lnTo>
                  <a:lnTo>
                    <a:pt x="511" y="83"/>
                  </a:lnTo>
                  <a:lnTo>
                    <a:pt x="531" y="108"/>
                  </a:lnTo>
                  <a:lnTo>
                    <a:pt x="549" y="139"/>
                  </a:lnTo>
                  <a:lnTo>
                    <a:pt x="561" y="169"/>
                  </a:lnTo>
                  <a:lnTo>
                    <a:pt x="572" y="203"/>
                  </a:lnTo>
                  <a:lnTo>
                    <a:pt x="579" y="238"/>
                  </a:lnTo>
                  <a:lnTo>
                    <a:pt x="581" y="281"/>
                  </a:lnTo>
                  <a:lnTo>
                    <a:pt x="581" y="320"/>
                  </a:lnTo>
                  <a:lnTo>
                    <a:pt x="579" y="360"/>
                  </a:lnTo>
                  <a:lnTo>
                    <a:pt x="573" y="395"/>
                  </a:lnTo>
                  <a:lnTo>
                    <a:pt x="566" y="429"/>
                  </a:lnTo>
                  <a:lnTo>
                    <a:pt x="557" y="461"/>
                  </a:lnTo>
                  <a:lnTo>
                    <a:pt x="545" y="491"/>
                  </a:lnTo>
                  <a:lnTo>
                    <a:pt x="529" y="518"/>
                  </a:lnTo>
                  <a:lnTo>
                    <a:pt x="511" y="543"/>
                  </a:lnTo>
                  <a:lnTo>
                    <a:pt x="490" y="564"/>
                  </a:lnTo>
                  <a:lnTo>
                    <a:pt x="467" y="584"/>
                  </a:lnTo>
                  <a:lnTo>
                    <a:pt x="442" y="600"/>
                  </a:lnTo>
                  <a:lnTo>
                    <a:pt x="412" y="612"/>
                  </a:lnTo>
                  <a:lnTo>
                    <a:pt x="382" y="621"/>
                  </a:lnTo>
                  <a:lnTo>
                    <a:pt x="346" y="628"/>
                  </a:lnTo>
                  <a:lnTo>
                    <a:pt x="309" y="630"/>
                  </a:lnTo>
                  <a:lnTo>
                    <a:pt x="69" y="582"/>
                  </a:lnTo>
                  <a:lnTo>
                    <a:pt x="46" y="548"/>
                  </a:lnTo>
                  <a:lnTo>
                    <a:pt x="26" y="514"/>
                  </a:lnTo>
                  <a:lnTo>
                    <a:pt x="14" y="481"/>
                  </a:lnTo>
                  <a:lnTo>
                    <a:pt x="7" y="447"/>
                  </a:lnTo>
                  <a:lnTo>
                    <a:pt x="1" y="411"/>
                  </a:lnTo>
                  <a:lnTo>
                    <a:pt x="0" y="374"/>
                  </a:lnTo>
                  <a:lnTo>
                    <a:pt x="0" y="335"/>
                  </a:lnTo>
                  <a:lnTo>
                    <a:pt x="0" y="294"/>
                  </a:lnTo>
                  <a:lnTo>
                    <a:pt x="14" y="246"/>
                  </a:lnTo>
                  <a:lnTo>
                    <a:pt x="28" y="199"/>
                  </a:lnTo>
                  <a:lnTo>
                    <a:pt x="44" y="158"/>
                  </a:lnTo>
                  <a:lnTo>
                    <a:pt x="64" y="119"/>
                  </a:lnTo>
                  <a:lnTo>
                    <a:pt x="88" y="85"/>
                  </a:lnTo>
                  <a:lnTo>
                    <a:pt x="119" y="53"/>
                  </a:lnTo>
                  <a:lnTo>
                    <a:pt x="156" y="25"/>
                  </a:lnTo>
                  <a:lnTo>
                    <a:pt x="200" y="0"/>
                  </a:lnTo>
                  <a:close/>
                </a:path>
              </a:pathLst>
            </a:custGeom>
            <a:solidFill>
              <a:srgbClr val="140F0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2" name="Google Shape;622;p31"/>
            <p:cNvSpPr/>
            <p:nvPr/>
          </p:nvSpPr>
          <p:spPr>
            <a:xfrm>
              <a:off x="6911975" y="2967037"/>
              <a:ext cx="331787" cy="593725"/>
            </a:xfrm>
            <a:custGeom>
              <a:rect b="b" l="l" r="r" t="t"/>
              <a:pathLst>
                <a:path extrusionOk="0" h="374" w="209">
                  <a:moveTo>
                    <a:pt x="90" y="48"/>
                  </a:moveTo>
                  <a:lnTo>
                    <a:pt x="110" y="59"/>
                  </a:lnTo>
                  <a:lnTo>
                    <a:pt x="126" y="71"/>
                  </a:lnTo>
                  <a:lnTo>
                    <a:pt x="135" y="83"/>
                  </a:lnTo>
                  <a:lnTo>
                    <a:pt x="142" y="99"/>
                  </a:lnTo>
                  <a:lnTo>
                    <a:pt x="147" y="117"/>
                  </a:lnTo>
                  <a:lnTo>
                    <a:pt x="149" y="137"/>
                  </a:lnTo>
                  <a:lnTo>
                    <a:pt x="149" y="156"/>
                  </a:lnTo>
                  <a:lnTo>
                    <a:pt x="149" y="180"/>
                  </a:lnTo>
                  <a:lnTo>
                    <a:pt x="138" y="210"/>
                  </a:lnTo>
                  <a:lnTo>
                    <a:pt x="129" y="237"/>
                  </a:lnTo>
                  <a:lnTo>
                    <a:pt x="121" y="258"/>
                  </a:lnTo>
                  <a:lnTo>
                    <a:pt x="112" y="276"/>
                  </a:lnTo>
                  <a:lnTo>
                    <a:pt x="99" y="290"/>
                  </a:lnTo>
                  <a:lnTo>
                    <a:pt x="81" y="299"/>
                  </a:lnTo>
                  <a:lnTo>
                    <a:pt x="57" y="302"/>
                  </a:lnTo>
                  <a:lnTo>
                    <a:pt x="25" y="301"/>
                  </a:lnTo>
                  <a:lnTo>
                    <a:pt x="3" y="278"/>
                  </a:lnTo>
                  <a:lnTo>
                    <a:pt x="0" y="315"/>
                  </a:lnTo>
                  <a:lnTo>
                    <a:pt x="17" y="342"/>
                  </a:lnTo>
                  <a:lnTo>
                    <a:pt x="55" y="374"/>
                  </a:lnTo>
                  <a:lnTo>
                    <a:pt x="85" y="367"/>
                  </a:lnTo>
                  <a:lnTo>
                    <a:pt x="110" y="358"/>
                  </a:lnTo>
                  <a:lnTo>
                    <a:pt x="129" y="347"/>
                  </a:lnTo>
                  <a:lnTo>
                    <a:pt x="147" y="331"/>
                  </a:lnTo>
                  <a:lnTo>
                    <a:pt x="160" y="313"/>
                  </a:lnTo>
                  <a:lnTo>
                    <a:pt x="172" y="290"/>
                  </a:lnTo>
                  <a:lnTo>
                    <a:pt x="185" y="263"/>
                  </a:lnTo>
                  <a:lnTo>
                    <a:pt x="197" y="233"/>
                  </a:lnTo>
                  <a:lnTo>
                    <a:pt x="209" y="153"/>
                  </a:lnTo>
                  <a:lnTo>
                    <a:pt x="209" y="110"/>
                  </a:lnTo>
                  <a:lnTo>
                    <a:pt x="201" y="73"/>
                  </a:lnTo>
                  <a:lnTo>
                    <a:pt x="188" y="41"/>
                  </a:lnTo>
                  <a:lnTo>
                    <a:pt x="170" y="18"/>
                  </a:lnTo>
                  <a:lnTo>
                    <a:pt x="147" y="3"/>
                  </a:lnTo>
                  <a:lnTo>
                    <a:pt x="121" y="0"/>
                  </a:lnTo>
                  <a:lnTo>
                    <a:pt x="92" y="10"/>
                  </a:lnTo>
                  <a:lnTo>
                    <a:pt x="60" y="35"/>
                  </a:lnTo>
                  <a:lnTo>
                    <a:pt x="44" y="55"/>
                  </a:lnTo>
                  <a:lnTo>
                    <a:pt x="90" y="48"/>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3" name="Google Shape;623;p31"/>
            <p:cNvSpPr/>
            <p:nvPr/>
          </p:nvSpPr>
          <p:spPr>
            <a:xfrm>
              <a:off x="7134225" y="3176587"/>
              <a:ext cx="109537" cy="312737"/>
            </a:xfrm>
            <a:custGeom>
              <a:rect b="b" l="l" r="r" t="t"/>
              <a:pathLst>
                <a:path extrusionOk="0" h="197" w="69">
                  <a:moveTo>
                    <a:pt x="20" y="108"/>
                  </a:moveTo>
                  <a:lnTo>
                    <a:pt x="0" y="149"/>
                  </a:lnTo>
                  <a:lnTo>
                    <a:pt x="4" y="170"/>
                  </a:lnTo>
                  <a:lnTo>
                    <a:pt x="2" y="197"/>
                  </a:lnTo>
                  <a:lnTo>
                    <a:pt x="37" y="163"/>
                  </a:lnTo>
                  <a:lnTo>
                    <a:pt x="64" y="113"/>
                  </a:lnTo>
                  <a:lnTo>
                    <a:pt x="69" y="64"/>
                  </a:lnTo>
                  <a:lnTo>
                    <a:pt x="69" y="0"/>
                  </a:lnTo>
                  <a:lnTo>
                    <a:pt x="50" y="14"/>
                  </a:lnTo>
                  <a:lnTo>
                    <a:pt x="53" y="55"/>
                  </a:lnTo>
                  <a:lnTo>
                    <a:pt x="53" y="94"/>
                  </a:lnTo>
                  <a:lnTo>
                    <a:pt x="25" y="149"/>
                  </a:lnTo>
                  <a:lnTo>
                    <a:pt x="20" y="108"/>
                  </a:lnTo>
                  <a:close/>
                </a:path>
              </a:pathLst>
            </a:custGeom>
            <a:solidFill>
              <a:srgbClr val="A0B5A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4" name="Google Shape;624;p31"/>
            <p:cNvSpPr/>
            <p:nvPr/>
          </p:nvSpPr>
          <p:spPr>
            <a:xfrm>
              <a:off x="6854825" y="2938462"/>
              <a:ext cx="209550" cy="533400"/>
            </a:xfrm>
            <a:custGeom>
              <a:rect b="b" l="l" r="r" t="t"/>
              <a:pathLst>
                <a:path extrusionOk="0" h="336" w="132">
                  <a:moveTo>
                    <a:pt x="126" y="0"/>
                  </a:moveTo>
                  <a:lnTo>
                    <a:pt x="93" y="20"/>
                  </a:lnTo>
                  <a:lnTo>
                    <a:pt x="64" y="41"/>
                  </a:lnTo>
                  <a:lnTo>
                    <a:pt x="43" y="68"/>
                  </a:lnTo>
                  <a:lnTo>
                    <a:pt x="27" y="96"/>
                  </a:lnTo>
                  <a:lnTo>
                    <a:pt x="14" y="128"/>
                  </a:lnTo>
                  <a:lnTo>
                    <a:pt x="7" y="164"/>
                  </a:lnTo>
                  <a:lnTo>
                    <a:pt x="2" y="203"/>
                  </a:lnTo>
                  <a:lnTo>
                    <a:pt x="0" y="244"/>
                  </a:lnTo>
                  <a:lnTo>
                    <a:pt x="9" y="290"/>
                  </a:lnTo>
                  <a:lnTo>
                    <a:pt x="27" y="336"/>
                  </a:lnTo>
                  <a:lnTo>
                    <a:pt x="32" y="299"/>
                  </a:lnTo>
                  <a:lnTo>
                    <a:pt x="22" y="230"/>
                  </a:lnTo>
                  <a:lnTo>
                    <a:pt x="55" y="237"/>
                  </a:lnTo>
                  <a:lnTo>
                    <a:pt x="100" y="235"/>
                  </a:lnTo>
                  <a:lnTo>
                    <a:pt x="112" y="208"/>
                  </a:lnTo>
                  <a:lnTo>
                    <a:pt x="132" y="192"/>
                  </a:lnTo>
                  <a:lnTo>
                    <a:pt x="132" y="158"/>
                  </a:lnTo>
                  <a:lnTo>
                    <a:pt x="109" y="146"/>
                  </a:lnTo>
                  <a:lnTo>
                    <a:pt x="110" y="109"/>
                  </a:lnTo>
                  <a:lnTo>
                    <a:pt x="89" y="84"/>
                  </a:lnTo>
                  <a:lnTo>
                    <a:pt x="69" y="77"/>
                  </a:lnTo>
                  <a:lnTo>
                    <a:pt x="77" y="66"/>
                  </a:lnTo>
                  <a:lnTo>
                    <a:pt x="84" y="55"/>
                  </a:lnTo>
                  <a:lnTo>
                    <a:pt x="91" y="46"/>
                  </a:lnTo>
                  <a:lnTo>
                    <a:pt x="96" y="37"/>
                  </a:lnTo>
                  <a:lnTo>
                    <a:pt x="103" y="28"/>
                  </a:lnTo>
                  <a:lnTo>
                    <a:pt x="110" y="20"/>
                  </a:lnTo>
                  <a:lnTo>
                    <a:pt x="117" y="9"/>
                  </a:lnTo>
                  <a:lnTo>
                    <a:pt x="126" y="0"/>
                  </a:lnTo>
                  <a:close/>
                </a:path>
              </a:pathLst>
            </a:custGeom>
            <a:solidFill>
              <a:srgbClr val="302B2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5" name="Google Shape;625;p31"/>
            <p:cNvSpPr/>
            <p:nvPr/>
          </p:nvSpPr>
          <p:spPr>
            <a:xfrm>
              <a:off x="6396037" y="2698750"/>
              <a:ext cx="693737" cy="971550"/>
            </a:xfrm>
            <a:custGeom>
              <a:rect b="b" l="l" r="r" t="t"/>
              <a:pathLst>
                <a:path extrusionOk="0" h="612" w="437">
                  <a:moveTo>
                    <a:pt x="191" y="0"/>
                  </a:moveTo>
                  <a:lnTo>
                    <a:pt x="437" y="17"/>
                  </a:lnTo>
                  <a:lnTo>
                    <a:pt x="403" y="23"/>
                  </a:lnTo>
                  <a:lnTo>
                    <a:pt x="369" y="35"/>
                  </a:lnTo>
                  <a:lnTo>
                    <a:pt x="337" y="55"/>
                  </a:lnTo>
                  <a:lnTo>
                    <a:pt x="307" y="80"/>
                  </a:lnTo>
                  <a:lnTo>
                    <a:pt x="279" y="108"/>
                  </a:lnTo>
                  <a:lnTo>
                    <a:pt x="254" y="144"/>
                  </a:lnTo>
                  <a:lnTo>
                    <a:pt x="232" y="181"/>
                  </a:lnTo>
                  <a:lnTo>
                    <a:pt x="215" y="224"/>
                  </a:lnTo>
                  <a:lnTo>
                    <a:pt x="202" y="268"/>
                  </a:lnTo>
                  <a:lnTo>
                    <a:pt x="195" y="315"/>
                  </a:lnTo>
                  <a:lnTo>
                    <a:pt x="193" y="363"/>
                  </a:lnTo>
                  <a:lnTo>
                    <a:pt x="197" y="413"/>
                  </a:lnTo>
                  <a:lnTo>
                    <a:pt x="207" y="464"/>
                  </a:lnTo>
                  <a:lnTo>
                    <a:pt x="225" y="514"/>
                  </a:lnTo>
                  <a:lnTo>
                    <a:pt x="252" y="564"/>
                  </a:lnTo>
                  <a:lnTo>
                    <a:pt x="286" y="612"/>
                  </a:lnTo>
                  <a:lnTo>
                    <a:pt x="195" y="601"/>
                  </a:lnTo>
                  <a:lnTo>
                    <a:pt x="97" y="580"/>
                  </a:lnTo>
                  <a:lnTo>
                    <a:pt x="33" y="518"/>
                  </a:lnTo>
                  <a:lnTo>
                    <a:pt x="12" y="454"/>
                  </a:lnTo>
                  <a:lnTo>
                    <a:pt x="0" y="382"/>
                  </a:lnTo>
                  <a:lnTo>
                    <a:pt x="0" y="306"/>
                  </a:lnTo>
                  <a:lnTo>
                    <a:pt x="12" y="231"/>
                  </a:lnTo>
                  <a:lnTo>
                    <a:pt x="35" y="158"/>
                  </a:lnTo>
                  <a:lnTo>
                    <a:pt x="72" y="92"/>
                  </a:lnTo>
                  <a:lnTo>
                    <a:pt x="124" y="39"/>
                  </a:lnTo>
                  <a:lnTo>
                    <a:pt x="191" y="0"/>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6" name="Google Shape;626;p31"/>
            <p:cNvSpPr/>
            <p:nvPr/>
          </p:nvSpPr>
          <p:spPr>
            <a:xfrm>
              <a:off x="2370137" y="2927350"/>
              <a:ext cx="4189412" cy="1220787"/>
            </a:xfrm>
            <a:custGeom>
              <a:rect b="b" l="l" r="r" t="t"/>
              <a:pathLst>
                <a:path extrusionOk="0" h="769" w="2639">
                  <a:moveTo>
                    <a:pt x="560" y="287"/>
                  </a:moveTo>
                  <a:lnTo>
                    <a:pt x="327" y="308"/>
                  </a:lnTo>
                  <a:lnTo>
                    <a:pt x="311" y="374"/>
                  </a:lnTo>
                  <a:lnTo>
                    <a:pt x="279" y="390"/>
                  </a:lnTo>
                  <a:lnTo>
                    <a:pt x="251" y="406"/>
                  </a:lnTo>
                  <a:lnTo>
                    <a:pt x="224" y="420"/>
                  </a:lnTo>
                  <a:lnTo>
                    <a:pt x="199" y="434"/>
                  </a:lnTo>
                  <a:lnTo>
                    <a:pt x="176" y="447"/>
                  </a:lnTo>
                  <a:lnTo>
                    <a:pt x="153" y="461"/>
                  </a:lnTo>
                  <a:lnTo>
                    <a:pt x="133" y="477"/>
                  </a:lnTo>
                  <a:lnTo>
                    <a:pt x="116" y="493"/>
                  </a:lnTo>
                  <a:lnTo>
                    <a:pt x="98" y="509"/>
                  </a:lnTo>
                  <a:lnTo>
                    <a:pt x="82" y="529"/>
                  </a:lnTo>
                  <a:lnTo>
                    <a:pt x="68" y="548"/>
                  </a:lnTo>
                  <a:lnTo>
                    <a:pt x="53" y="571"/>
                  </a:lnTo>
                  <a:lnTo>
                    <a:pt x="39" y="596"/>
                  </a:lnTo>
                  <a:lnTo>
                    <a:pt x="29" y="623"/>
                  </a:lnTo>
                  <a:lnTo>
                    <a:pt x="16" y="655"/>
                  </a:lnTo>
                  <a:lnTo>
                    <a:pt x="5" y="689"/>
                  </a:lnTo>
                  <a:lnTo>
                    <a:pt x="0" y="710"/>
                  </a:lnTo>
                  <a:lnTo>
                    <a:pt x="25" y="716"/>
                  </a:lnTo>
                  <a:lnTo>
                    <a:pt x="37" y="660"/>
                  </a:lnTo>
                  <a:lnTo>
                    <a:pt x="219" y="698"/>
                  </a:lnTo>
                  <a:lnTo>
                    <a:pt x="201" y="762"/>
                  </a:lnTo>
                  <a:lnTo>
                    <a:pt x="226" y="769"/>
                  </a:lnTo>
                  <a:lnTo>
                    <a:pt x="309" y="769"/>
                  </a:lnTo>
                  <a:lnTo>
                    <a:pt x="364" y="757"/>
                  </a:lnTo>
                  <a:lnTo>
                    <a:pt x="297" y="689"/>
                  </a:lnTo>
                  <a:lnTo>
                    <a:pt x="302" y="664"/>
                  </a:lnTo>
                  <a:lnTo>
                    <a:pt x="412" y="605"/>
                  </a:lnTo>
                  <a:lnTo>
                    <a:pt x="441" y="586"/>
                  </a:lnTo>
                  <a:lnTo>
                    <a:pt x="469" y="568"/>
                  </a:lnTo>
                  <a:lnTo>
                    <a:pt x="496" y="554"/>
                  </a:lnTo>
                  <a:lnTo>
                    <a:pt x="522" y="539"/>
                  </a:lnTo>
                  <a:lnTo>
                    <a:pt x="547" y="529"/>
                  </a:lnTo>
                  <a:lnTo>
                    <a:pt x="574" y="520"/>
                  </a:lnTo>
                  <a:lnTo>
                    <a:pt x="599" y="511"/>
                  </a:lnTo>
                  <a:lnTo>
                    <a:pt x="626" y="504"/>
                  </a:lnTo>
                  <a:lnTo>
                    <a:pt x="650" y="498"/>
                  </a:lnTo>
                  <a:lnTo>
                    <a:pt x="677" y="493"/>
                  </a:lnTo>
                  <a:lnTo>
                    <a:pt x="705" y="490"/>
                  </a:lnTo>
                  <a:lnTo>
                    <a:pt x="734" y="486"/>
                  </a:lnTo>
                  <a:lnTo>
                    <a:pt x="764" y="482"/>
                  </a:lnTo>
                  <a:lnTo>
                    <a:pt x="794" y="479"/>
                  </a:lnTo>
                  <a:lnTo>
                    <a:pt x="828" y="475"/>
                  </a:lnTo>
                  <a:lnTo>
                    <a:pt x="864" y="472"/>
                  </a:lnTo>
                  <a:lnTo>
                    <a:pt x="967" y="452"/>
                  </a:lnTo>
                  <a:lnTo>
                    <a:pt x="1480" y="352"/>
                  </a:lnTo>
                  <a:lnTo>
                    <a:pt x="1535" y="345"/>
                  </a:lnTo>
                  <a:lnTo>
                    <a:pt x="1592" y="338"/>
                  </a:lnTo>
                  <a:lnTo>
                    <a:pt x="1647" y="329"/>
                  </a:lnTo>
                  <a:lnTo>
                    <a:pt x="1704" y="322"/>
                  </a:lnTo>
                  <a:lnTo>
                    <a:pt x="1761" y="313"/>
                  </a:lnTo>
                  <a:lnTo>
                    <a:pt x="1816" y="306"/>
                  </a:lnTo>
                  <a:lnTo>
                    <a:pt x="1873" y="297"/>
                  </a:lnTo>
                  <a:lnTo>
                    <a:pt x="1928" y="287"/>
                  </a:lnTo>
                  <a:lnTo>
                    <a:pt x="1985" y="278"/>
                  </a:lnTo>
                  <a:lnTo>
                    <a:pt x="2040" y="267"/>
                  </a:lnTo>
                  <a:lnTo>
                    <a:pt x="2097" y="256"/>
                  </a:lnTo>
                  <a:lnTo>
                    <a:pt x="2152" y="246"/>
                  </a:lnTo>
                  <a:lnTo>
                    <a:pt x="2207" y="233"/>
                  </a:lnTo>
                  <a:lnTo>
                    <a:pt x="2262" y="221"/>
                  </a:lnTo>
                  <a:lnTo>
                    <a:pt x="2317" y="208"/>
                  </a:lnTo>
                  <a:lnTo>
                    <a:pt x="2370" y="194"/>
                  </a:lnTo>
                  <a:lnTo>
                    <a:pt x="2413" y="176"/>
                  </a:lnTo>
                  <a:lnTo>
                    <a:pt x="2454" y="160"/>
                  </a:lnTo>
                  <a:lnTo>
                    <a:pt x="2493" y="142"/>
                  </a:lnTo>
                  <a:lnTo>
                    <a:pt x="2528" y="123"/>
                  </a:lnTo>
                  <a:lnTo>
                    <a:pt x="2562" y="101"/>
                  </a:lnTo>
                  <a:lnTo>
                    <a:pt x="2592" y="73"/>
                  </a:lnTo>
                  <a:lnTo>
                    <a:pt x="2617" y="41"/>
                  </a:lnTo>
                  <a:lnTo>
                    <a:pt x="2639" y="0"/>
                  </a:lnTo>
                  <a:lnTo>
                    <a:pt x="2498" y="2"/>
                  </a:lnTo>
                  <a:lnTo>
                    <a:pt x="2489" y="25"/>
                  </a:lnTo>
                  <a:lnTo>
                    <a:pt x="2480" y="44"/>
                  </a:lnTo>
                  <a:lnTo>
                    <a:pt x="2470" y="59"/>
                  </a:lnTo>
                  <a:lnTo>
                    <a:pt x="2457" y="73"/>
                  </a:lnTo>
                  <a:lnTo>
                    <a:pt x="2441" y="84"/>
                  </a:lnTo>
                  <a:lnTo>
                    <a:pt x="2425" y="94"/>
                  </a:lnTo>
                  <a:lnTo>
                    <a:pt x="2406" y="105"/>
                  </a:lnTo>
                  <a:lnTo>
                    <a:pt x="2385" y="117"/>
                  </a:lnTo>
                  <a:lnTo>
                    <a:pt x="2299" y="92"/>
                  </a:lnTo>
                  <a:lnTo>
                    <a:pt x="825" y="379"/>
                  </a:lnTo>
                  <a:lnTo>
                    <a:pt x="775" y="393"/>
                  </a:lnTo>
                  <a:lnTo>
                    <a:pt x="700" y="374"/>
                  </a:lnTo>
                  <a:lnTo>
                    <a:pt x="672" y="374"/>
                  </a:lnTo>
                  <a:lnTo>
                    <a:pt x="638" y="372"/>
                  </a:lnTo>
                  <a:lnTo>
                    <a:pt x="606" y="368"/>
                  </a:lnTo>
                  <a:lnTo>
                    <a:pt x="578" y="363"/>
                  </a:lnTo>
                  <a:lnTo>
                    <a:pt x="554" y="352"/>
                  </a:lnTo>
                  <a:lnTo>
                    <a:pt x="542" y="336"/>
                  </a:lnTo>
                  <a:lnTo>
                    <a:pt x="542" y="315"/>
                  </a:lnTo>
                  <a:lnTo>
                    <a:pt x="560" y="287"/>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7" name="Google Shape;627;p31"/>
            <p:cNvSpPr/>
            <p:nvPr/>
          </p:nvSpPr>
          <p:spPr>
            <a:xfrm>
              <a:off x="4905375" y="2927350"/>
              <a:ext cx="1655762" cy="1000125"/>
            </a:xfrm>
            <a:custGeom>
              <a:rect b="b" l="l" r="r" t="t"/>
              <a:pathLst>
                <a:path extrusionOk="0" h="630" w="1043">
                  <a:moveTo>
                    <a:pt x="118" y="303"/>
                  </a:moveTo>
                  <a:lnTo>
                    <a:pt x="656" y="219"/>
                  </a:lnTo>
                  <a:lnTo>
                    <a:pt x="679" y="214"/>
                  </a:lnTo>
                  <a:lnTo>
                    <a:pt x="702" y="206"/>
                  </a:lnTo>
                  <a:lnTo>
                    <a:pt x="725" y="201"/>
                  </a:lnTo>
                  <a:lnTo>
                    <a:pt x="747" y="194"/>
                  </a:lnTo>
                  <a:lnTo>
                    <a:pt x="768" y="187"/>
                  </a:lnTo>
                  <a:lnTo>
                    <a:pt x="789" y="180"/>
                  </a:lnTo>
                  <a:lnTo>
                    <a:pt x="811" y="173"/>
                  </a:lnTo>
                  <a:lnTo>
                    <a:pt x="830" y="164"/>
                  </a:lnTo>
                  <a:lnTo>
                    <a:pt x="850" y="155"/>
                  </a:lnTo>
                  <a:lnTo>
                    <a:pt x="869" y="146"/>
                  </a:lnTo>
                  <a:lnTo>
                    <a:pt x="889" y="135"/>
                  </a:lnTo>
                  <a:lnTo>
                    <a:pt x="908" y="124"/>
                  </a:lnTo>
                  <a:lnTo>
                    <a:pt x="928" y="112"/>
                  </a:lnTo>
                  <a:lnTo>
                    <a:pt x="947" y="100"/>
                  </a:lnTo>
                  <a:lnTo>
                    <a:pt x="967" y="85"/>
                  </a:lnTo>
                  <a:lnTo>
                    <a:pt x="987" y="71"/>
                  </a:lnTo>
                  <a:lnTo>
                    <a:pt x="1043" y="0"/>
                  </a:lnTo>
                  <a:lnTo>
                    <a:pt x="1019" y="75"/>
                  </a:lnTo>
                  <a:lnTo>
                    <a:pt x="1019" y="123"/>
                  </a:lnTo>
                  <a:lnTo>
                    <a:pt x="1019" y="411"/>
                  </a:lnTo>
                  <a:lnTo>
                    <a:pt x="940" y="434"/>
                  </a:lnTo>
                  <a:lnTo>
                    <a:pt x="866" y="456"/>
                  </a:lnTo>
                  <a:lnTo>
                    <a:pt x="793" y="475"/>
                  </a:lnTo>
                  <a:lnTo>
                    <a:pt x="722" y="493"/>
                  </a:lnTo>
                  <a:lnTo>
                    <a:pt x="654" y="507"/>
                  </a:lnTo>
                  <a:lnTo>
                    <a:pt x="589" y="522"/>
                  </a:lnTo>
                  <a:lnTo>
                    <a:pt x="525" y="534"/>
                  </a:lnTo>
                  <a:lnTo>
                    <a:pt x="462" y="545"/>
                  </a:lnTo>
                  <a:lnTo>
                    <a:pt x="402" y="555"/>
                  </a:lnTo>
                  <a:lnTo>
                    <a:pt x="342" y="566"/>
                  </a:lnTo>
                  <a:lnTo>
                    <a:pt x="283" y="575"/>
                  </a:lnTo>
                  <a:lnTo>
                    <a:pt x="226" y="586"/>
                  </a:lnTo>
                  <a:lnTo>
                    <a:pt x="169" y="595"/>
                  </a:lnTo>
                  <a:lnTo>
                    <a:pt x="112" y="605"/>
                  </a:lnTo>
                  <a:lnTo>
                    <a:pt x="56" y="618"/>
                  </a:lnTo>
                  <a:lnTo>
                    <a:pt x="0" y="630"/>
                  </a:lnTo>
                  <a:lnTo>
                    <a:pt x="16" y="586"/>
                  </a:lnTo>
                  <a:lnTo>
                    <a:pt x="139" y="570"/>
                  </a:lnTo>
                  <a:lnTo>
                    <a:pt x="178" y="563"/>
                  </a:lnTo>
                  <a:lnTo>
                    <a:pt x="217" y="554"/>
                  </a:lnTo>
                  <a:lnTo>
                    <a:pt x="255" y="546"/>
                  </a:lnTo>
                  <a:lnTo>
                    <a:pt x="294" y="538"/>
                  </a:lnTo>
                  <a:lnTo>
                    <a:pt x="333" y="530"/>
                  </a:lnTo>
                  <a:lnTo>
                    <a:pt x="372" y="522"/>
                  </a:lnTo>
                  <a:lnTo>
                    <a:pt x="409" y="514"/>
                  </a:lnTo>
                  <a:lnTo>
                    <a:pt x="448" y="506"/>
                  </a:lnTo>
                  <a:lnTo>
                    <a:pt x="487" y="498"/>
                  </a:lnTo>
                  <a:lnTo>
                    <a:pt x="526" y="490"/>
                  </a:lnTo>
                  <a:lnTo>
                    <a:pt x="564" y="482"/>
                  </a:lnTo>
                  <a:lnTo>
                    <a:pt x="603" y="473"/>
                  </a:lnTo>
                  <a:lnTo>
                    <a:pt x="642" y="466"/>
                  </a:lnTo>
                  <a:lnTo>
                    <a:pt x="681" y="457"/>
                  </a:lnTo>
                  <a:lnTo>
                    <a:pt x="718" y="450"/>
                  </a:lnTo>
                  <a:lnTo>
                    <a:pt x="757" y="443"/>
                  </a:lnTo>
                  <a:lnTo>
                    <a:pt x="933" y="397"/>
                  </a:lnTo>
                  <a:lnTo>
                    <a:pt x="965" y="367"/>
                  </a:lnTo>
                  <a:lnTo>
                    <a:pt x="965" y="201"/>
                  </a:lnTo>
                  <a:lnTo>
                    <a:pt x="4" y="365"/>
                  </a:lnTo>
                  <a:lnTo>
                    <a:pt x="4" y="322"/>
                  </a:lnTo>
                  <a:lnTo>
                    <a:pt x="118" y="303"/>
                  </a:lnTo>
                  <a:close/>
                </a:path>
              </a:pathLst>
            </a:custGeom>
            <a:solidFill>
              <a:srgbClr val="B7660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8" name="Google Shape;628;p31"/>
            <p:cNvSpPr/>
            <p:nvPr/>
          </p:nvSpPr>
          <p:spPr>
            <a:xfrm>
              <a:off x="4576762" y="3387725"/>
              <a:ext cx="466725" cy="703262"/>
            </a:xfrm>
            <a:custGeom>
              <a:rect b="b" l="l" r="r" t="t"/>
              <a:pathLst>
                <a:path extrusionOk="0" h="443" w="294">
                  <a:moveTo>
                    <a:pt x="149" y="0"/>
                  </a:moveTo>
                  <a:lnTo>
                    <a:pt x="177" y="5"/>
                  </a:lnTo>
                  <a:lnTo>
                    <a:pt x="206" y="18"/>
                  </a:lnTo>
                  <a:lnTo>
                    <a:pt x="231" y="37"/>
                  </a:lnTo>
                  <a:lnTo>
                    <a:pt x="252" y="66"/>
                  </a:lnTo>
                  <a:lnTo>
                    <a:pt x="270" y="98"/>
                  </a:lnTo>
                  <a:lnTo>
                    <a:pt x="284" y="135"/>
                  </a:lnTo>
                  <a:lnTo>
                    <a:pt x="291" y="178"/>
                  </a:lnTo>
                  <a:lnTo>
                    <a:pt x="294" y="223"/>
                  </a:lnTo>
                  <a:lnTo>
                    <a:pt x="291" y="267"/>
                  </a:lnTo>
                  <a:lnTo>
                    <a:pt x="282" y="308"/>
                  </a:lnTo>
                  <a:lnTo>
                    <a:pt x="268" y="346"/>
                  </a:lnTo>
                  <a:lnTo>
                    <a:pt x="248" y="378"/>
                  </a:lnTo>
                  <a:lnTo>
                    <a:pt x="227" y="406"/>
                  </a:lnTo>
                  <a:lnTo>
                    <a:pt x="202" y="426"/>
                  </a:lnTo>
                  <a:lnTo>
                    <a:pt x="174" y="438"/>
                  </a:lnTo>
                  <a:lnTo>
                    <a:pt x="143" y="443"/>
                  </a:lnTo>
                  <a:lnTo>
                    <a:pt x="115" y="438"/>
                  </a:lnTo>
                  <a:lnTo>
                    <a:pt x="87" y="426"/>
                  </a:lnTo>
                  <a:lnTo>
                    <a:pt x="62" y="404"/>
                  </a:lnTo>
                  <a:lnTo>
                    <a:pt x="40" y="376"/>
                  </a:lnTo>
                  <a:lnTo>
                    <a:pt x="23" y="344"/>
                  </a:lnTo>
                  <a:lnTo>
                    <a:pt x="10" y="306"/>
                  </a:lnTo>
                  <a:lnTo>
                    <a:pt x="1" y="264"/>
                  </a:lnTo>
                  <a:lnTo>
                    <a:pt x="0" y="219"/>
                  </a:lnTo>
                  <a:lnTo>
                    <a:pt x="3" y="175"/>
                  </a:lnTo>
                  <a:lnTo>
                    <a:pt x="12" y="134"/>
                  </a:lnTo>
                  <a:lnTo>
                    <a:pt x="24" y="96"/>
                  </a:lnTo>
                  <a:lnTo>
                    <a:pt x="44" y="64"/>
                  </a:lnTo>
                  <a:lnTo>
                    <a:pt x="65" y="37"/>
                  </a:lnTo>
                  <a:lnTo>
                    <a:pt x="90" y="16"/>
                  </a:lnTo>
                  <a:lnTo>
                    <a:pt x="119" y="4"/>
                  </a:lnTo>
                  <a:lnTo>
                    <a:pt x="149" y="0"/>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29" name="Google Shape;629;p31"/>
            <p:cNvSpPr/>
            <p:nvPr/>
          </p:nvSpPr>
          <p:spPr>
            <a:xfrm>
              <a:off x="4121150" y="3138487"/>
              <a:ext cx="1012825" cy="1095375"/>
            </a:xfrm>
            <a:custGeom>
              <a:rect b="b" l="l" r="r" t="t"/>
              <a:pathLst>
                <a:path extrusionOk="0" h="690" w="638">
                  <a:moveTo>
                    <a:pt x="219" y="0"/>
                  </a:moveTo>
                  <a:lnTo>
                    <a:pt x="468" y="22"/>
                  </a:lnTo>
                  <a:lnTo>
                    <a:pt x="503" y="41"/>
                  </a:lnTo>
                  <a:lnTo>
                    <a:pt x="534" y="64"/>
                  </a:lnTo>
                  <a:lnTo>
                    <a:pt x="560" y="91"/>
                  </a:lnTo>
                  <a:lnTo>
                    <a:pt x="583" y="120"/>
                  </a:lnTo>
                  <a:lnTo>
                    <a:pt x="601" y="152"/>
                  </a:lnTo>
                  <a:lnTo>
                    <a:pt x="615" y="186"/>
                  </a:lnTo>
                  <a:lnTo>
                    <a:pt x="628" y="223"/>
                  </a:lnTo>
                  <a:lnTo>
                    <a:pt x="635" y="262"/>
                  </a:lnTo>
                  <a:lnTo>
                    <a:pt x="638" y="308"/>
                  </a:lnTo>
                  <a:lnTo>
                    <a:pt x="638" y="351"/>
                  </a:lnTo>
                  <a:lnTo>
                    <a:pt x="637" y="394"/>
                  </a:lnTo>
                  <a:lnTo>
                    <a:pt x="631" y="433"/>
                  </a:lnTo>
                  <a:lnTo>
                    <a:pt x="622" y="470"/>
                  </a:lnTo>
                  <a:lnTo>
                    <a:pt x="612" y="506"/>
                  </a:lnTo>
                  <a:lnTo>
                    <a:pt x="599" y="538"/>
                  </a:lnTo>
                  <a:lnTo>
                    <a:pt x="581" y="568"/>
                  </a:lnTo>
                  <a:lnTo>
                    <a:pt x="562" y="595"/>
                  </a:lnTo>
                  <a:lnTo>
                    <a:pt x="541" y="618"/>
                  </a:lnTo>
                  <a:lnTo>
                    <a:pt x="514" y="640"/>
                  </a:lnTo>
                  <a:lnTo>
                    <a:pt x="486" y="656"/>
                  </a:lnTo>
                  <a:lnTo>
                    <a:pt x="454" y="670"/>
                  </a:lnTo>
                  <a:lnTo>
                    <a:pt x="420" y="681"/>
                  </a:lnTo>
                  <a:lnTo>
                    <a:pt x="381" y="688"/>
                  </a:lnTo>
                  <a:lnTo>
                    <a:pt x="340" y="690"/>
                  </a:lnTo>
                  <a:lnTo>
                    <a:pt x="79" y="641"/>
                  </a:lnTo>
                  <a:lnTo>
                    <a:pt x="52" y="604"/>
                  </a:lnTo>
                  <a:lnTo>
                    <a:pt x="32" y="568"/>
                  </a:lnTo>
                  <a:lnTo>
                    <a:pt x="18" y="531"/>
                  </a:lnTo>
                  <a:lnTo>
                    <a:pt x="9" y="492"/>
                  </a:lnTo>
                  <a:lnTo>
                    <a:pt x="4" y="453"/>
                  </a:lnTo>
                  <a:lnTo>
                    <a:pt x="0" y="412"/>
                  </a:lnTo>
                  <a:lnTo>
                    <a:pt x="0" y="369"/>
                  </a:lnTo>
                  <a:lnTo>
                    <a:pt x="0" y="324"/>
                  </a:lnTo>
                  <a:lnTo>
                    <a:pt x="15" y="271"/>
                  </a:lnTo>
                  <a:lnTo>
                    <a:pt x="31" y="223"/>
                  </a:lnTo>
                  <a:lnTo>
                    <a:pt x="48" y="177"/>
                  </a:lnTo>
                  <a:lnTo>
                    <a:pt x="70" y="134"/>
                  </a:lnTo>
                  <a:lnTo>
                    <a:pt x="96" y="97"/>
                  </a:lnTo>
                  <a:lnTo>
                    <a:pt x="130" y="61"/>
                  </a:lnTo>
                  <a:lnTo>
                    <a:pt x="169" y="29"/>
                  </a:lnTo>
                  <a:lnTo>
                    <a:pt x="219" y="0"/>
                  </a:lnTo>
                  <a:close/>
                </a:path>
              </a:pathLst>
            </a:custGeom>
            <a:solidFill>
              <a:srgbClr val="140F0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0" name="Google Shape;630;p31"/>
            <p:cNvSpPr/>
            <p:nvPr/>
          </p:nvSpPr>
          <p:spPr>
            <a:xfrm>
              <a:off x="4660900" y="3438525"/>
              <a:ext cx="363537" cy="650875"/>
            </a:xfrm>
            <a:custGeom>
              <a:rect b="b" l="l" r="r" t="t"/>
              <a:pathLst>
                <a:path extrusionOk="0" h="410" w="229">
                  <a:moveTo>
                    <a:pt x="98" y="52"/>
                  </a:moveTo>
                  <a:lnTo>
                    <a:pt x="119" y="62"/>
                  </a:lnTo>
                  <a:lnTo>
                    <a:pt x="135" y="77"/>
                  </a:lnTo>
                  <a:lnTo>
                    <a:pt x="147" y="91"/>
                  </a:lnTo>
                  <a:lnTo>
                    <a:pt x="154" y="109"/>
                  </a:lnTo>
                  <a:lnTo>
                    <a:pt x="160" y="127"/>
                  </a:lnTo>
                  <a:lnTo>
                    <a:pt x="162" y="148"/>
                  </a:lnTo>
                  <a:lnTo>
                    <a:pt x="163" y="171"/>
                  </a:lnTo>
                  <a:lnTo>
                    <a:pt x="163" y="196"/>
                  </a:lnTo>
                  <a:lnTo>
                    <a:pt x="151" y="230"/>
                  </a:lnTo>
                  <a:lnTo>
                    <a:pt x="142" y="258"/>
                  </a:lnTo>
                  <a:lnTo>
                    <a:pt x="133" y="283"/>
                  </a:lnTo>
                  <a:lnTo>
                    <a:pt x="122" y="303"/>
                  </a:lnTo>
                  <a:lnTo>
                    <a:pt x="110" y="317"/>
                  </a:lnTo>
                  <a:lnTo>
                    <a:pt x="90" y="326"/>
                  </a:lnTo>
                  <a:lnTo>
                    <a:pt x="64" y="331"/>
                  </a:lnTo>
                  <a:lnTo>
                    <a:pt x="28" y="330"/>
                  </a:lnTo>
                  <a:lnTo>
                    <a:pt x="3" y="303"/>
                  </a:lnTo>
                  <a:lnTo>
                    <a:pt x="0" y="346"/>
                  </a:lnTo>
                  <a:lnTo>
                    <a:pt x="19" y="376"/>
                  </a:lnTo>
                  <a:lnTo>
                    <a:pt x="60" y="410"/>
                  </a:lnTo>
                  <a:lnTo>
                    <a:pt x="94" y="403"/>
                  </a:lnTo>
                  <a:lnTo>
                    <a:pt x="121" y="394"/>
                  </a:lnTo>
                  <a:lnTo>
                    <a:pt x="144" y="379"/>
                  </a:lnTo>
                  <a:lnTo>
                    <a:pt x="162" y="363"/>
                  </a:lnTo>
                  <a:lnTo>
                    <a:pt x="176" y="344"/>
                  </a:lnTo>
                  <a:lnTo>
                    <a:pt x="190" y="319"/>
                  </a:lnTo>
                  <a:lnTo>
                    <a:pt x="202" y="289"/>
                  </a:lnTo>
                  <a:lnTo>
                    <a:pt x="217" y="255"/>
                  </a:lnTo>
                  <a:lnTo>
                    <a:pt x="229" y="168"/>
                  </a:lnTo>
                  <a:lnTo>
                    <a:pt x="227" y="121"/>
                  </a:lnTo>
                  <a:lnTo>
                    <a:pt x="220" y="80"/>
                  </a:lnTo>
                  <a:lnTo>
                    <a:pt x="204" y="45"/>
                  </a:lnTo>
                  <a:lnTo>
                    <a:pt x="185" y="18"/>
                  </a:lnTo>
                  <a:lnTo>
                    <a:pt x="160" y="4"/>
                  </a:lnTo>
                  <a:lnTo>
                    <a:pt x="130" y="0"/>
                  </a:lnTo>
                  <a:lnTo>
                    <a:pt x="98" y="11"/>
                  </a:lnTo>
                  <a:lnTo>
                    <a:pt x="64" y="39"/>
                  </a:lnTo>
                  <a:lnTo>
                    <a:pt x="48" y="61"/>
                  </a:lnTo>
                  <a:lnTo>
                    <a:pt x="98" y="52"/>
                  </a:lnTo>
                  <a:close/>
                </a:path>
              </a:pathLst>
            </a:custGeom>
            <a:solidFill>
              <a:srgbClr val="877F6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1" name="Google Shape;631;p31"/>
            <p:cNvSpPr/>
            <p:nvPr/>
          </p:nvSpPr>
          <p:spPr>
            <a:xfrm>
              <a:off x="4903787" y="3670300"/>
              <a:ext cx="120650" cy="339725"/>
            </a:xfrm>
            <a:custGeom>
              <a:rect b="b" l="l" r="r" t="t"/>
              <a:pathLst>
                <a:path extrusionOk="0" h="214" w="76">
                  <a:moveTo>
                    <a:pt x="21" y="118"/>
                  </a:moveTo>
                  <a:lnTo>
                    <a:pt x="0" y="164"/>
                  </a:lnTo>
                  <a:lnTo>
                    <a:pt x="3" y="184"/>
                  </a:lnTo>
                  <a:lnTo>
                    <a:pt x="3" y="214"/>
                  </a:lnTo>
                  <a:lnTo>
                    <a:pt x="42" y="176"/>
                  </a:lnTo>
                  <a:lnTo>
                    <a:pt x="71" y="121"/>
                  </a:lnTo>
                  <a:lnTo>
                    <a:pt x="76" y="68"/>
                  </a:lnTo>
                  <a:lnTo>
                    <a:pt x="76" y="0"/>
                  </a:lnTo>
                  <a:lnTo>
                    <a:pt x="55" y="13"/>
                  </a:lnTo>
                  <a:lnTo>
                    <a:pt x="60" y="57"/>
                  </a:lnTo>
                  <a:lnTo>
                    <a:pt x="58" y="100"/>
                  </a:lnTo>
                  <a:lnTo>
                    <a:pt x="30" y="164"/>
                  </a:lnTo>
                  <a:lnTo>
                    <a:pt x="21" y="118"/>
                  </a:lnTo>
                  <a:close/>
                </a:path>
              </a:pathLst>
            </a:custGeom>
            <a:solidFill>
              <a:srgbClr val="A0B5AD"/>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2" name="Google Shape;632;p31"/>
            <p:cNvSpPr/>
            <p:nvPr/>
          </p:nvSpPr>
          <p:spPr>
            <a:xfrm>
              <a:off x="4598987" y="3408362"/>
              <a:ext cx="228600" cy="584200"/>
            </a:xfrm>
            <a:custGeom>
              <a:rect b="b" l="l" r="r" t="t"/>
              <a:pathLst>
                <a:path extrusionOk="0" h="368" w="144">
                  <a:moveTo>
                    <a:pt x="137" y="0"/>
                  </a:moveTo>
                  <a:lnTo>
                    <a:pt x="99" y="21"/>
                  </a:lnTo>
                  <a:lnTo>
                    <a:pt x="69" y="46"/>
                  </a:lnTo>
                  <a:lnTo>
                    <a:pt x="44" y="73"/>
                  </a:lnTo>
                  <a:lnTo>
                    <a:pt x="26" y="105"/>
                  </a:lnTo>
                  <a:lnTo>
                    <a:pt x="14" y="140"/>
                  </a:lnTo>
                  <a:lnTo>
                    <a:pt x="7" y="179"/>
                  </a:lnTo>
                  <a:lnTo>
                    <a:pt x="2" y="220"/>
                  </a:lnTo>
                  <a:lnTo>
                    <a:pt x="0" y="267"/>
                  </a:lnTo>
                  <a:lnTo>
                    <a:pt x="9" y="318"/>
                  </a:lnTo>
                  <a:lnTo>
                    <a:pt x="30" y="368"/>
                  </a:lnTo>
                  <a:lnTo>
                    <a:pt x="34" y="327"/>
                  </a:lnTo>
                  <a:lnTo>
                    <a:pt x="23" y="251"/>
                  </a:lnTo>
                  <a:lnTo>
                    <a:pt x="60" y="260"/>
                  </a:lnTo>
                  <a:lnTo>
                    <a:pt x="110" y="256"/>
                  </a:lnTo>
                  <a:lnTo>
                    <a:pt x="122" y="226"/>
                  </a:lnTo>
                  <a:lnTo>
                    <a:pt x="144" y="210"/>
                  </a:lnTo>
                  <a:lnTo>
                    <a:pt x="144" y="172"/>
                  </a:lnTo>
                  <a:lnTo>
                    <a:pt x="119" y="160"/>
                  </a:lnTo>
                  <a:lnTo>
                    <a:pt x="119" y="117"/>
                  </a:lnTo>
                  <a:lnTo>
                    <a:pt x="94" y="92"/>
                  </a:lnTo>
                  <a:lnTo>
                    <a:pt x="74" y="81"/>
                  </a:lnTo>
                  <a:lnTo>
                    <a:pt x="81" y="71"/>
                  </a:lnTo>
                  <a:lnTo>
                    <a:pt x="89" y="60"/>
                  </a:lnTo>
                  <a:lnTo>
                    <a:pt x="96" y="49"/>
                  </a:lnTo>
                  <a:lnTo>
                    <a:pt x="103" y="40"/>
                  </a:lnTo>
                  <a:lnTo>
                    <a:pt x="112" y="30"/>
                  </a:lnTo>
                  <a:lnTo>
                    <a:pt x="119" y="21"/>
                  </a:lnTo>
                  <a:lnTo>
                    <a:pt x="128" y="10"/>
                  </a:lnTo>
                  <a:lnTo>
                    <a:pt x="137" y="0"/>
                  </a:lnTo>
                  <a:close/>
                </a:path>
              </a:pathLst>
            </a:custGeom>
            <a:solidFill>
              <a:srgbClr val="302B2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3" name="Google Shape;633;p31"/>
            <p:cNvSpPr/>
            <p:nvPr/>
          </p:nvSpPr>
          <p:spPr>
            <a:xfrm>
              <a:off x="4094162" y="3144837"/>
              <a:ext cx="758825" cy="1065212"/>
            </a:xfrm>
            <a:custGeom>
              <a:rect b="b" l="l" r="r" t="t"/>
              <a:pathLst>
                <a:path extrusionOk="0" h="671" w="478">
                  <a:moveTo>
                    <a:pt x="206" y="0"/>
                  </a:moveTo>
                  <a:lnTo>
                    <a:pt x="478" y="18"/>
                  </a:lnTo>
                  <a:lnTo>
                    <a:pt x="440" y="25"/>
                  </a:lnTo>
                  <a:lnTo>
                    <a:pt x="403" y="37"/>
                  </a:lnTo>
                  <a:lnTo>
                    <a:pt x="369" y="59"/>
                  </a:lnTo>
                  <a:lnTo>
                    <a:pt x="336" y="85"/>
                  </a:lnTo>
                  <a:lnTo>
                    <a:pt x="305" y="119"/>
                  </a:lnTo>
                  <a:lnTo>
                    <a:pt x="279" y="157"/>
                  </a:lnTo>
                  <a:lnTo>
                    <a:pt x="256" y="198"/>
                  </a:lnTo>
                  <a:lnTo>
                    <a:pt x="236" y="244"/>
                  </a:lnTo>
                  <a:lnTo>
                    <a:pt x="224" y="294"/>
                  </a:lnTo>
                  <a:lnTo>
                    <a:pt x="215" y="345"/>
                  </a:lnTo>
                  <a:lnTo>
                    <a:pt x="213" y="399"/>
                  </a:lnTo>
                  <a:lnTo>
                    <a:pt x="216" y="452"/>
                  </a:lnTo>
                  <a:lnTo>
                    <a:pt x="229" y="507"/>
                  </a:lnTo>
                  <a:lnTo>
                    <a:pt x="248" y="563"/>
                  </a:lnTo>
                  <a:lnTo>
                    <a:pt x="277" y="618"/>
                  </a:lnTo>
                  <a:lnTo>
                    <a:pt x="314" y="671"/>
                  </a:lnTo>
                  <a:lnTo>
                    <a:pt x="216" y="659"/>
                  </a:lnTo>
                  <a:lnTo>
                    <a:pt x="108" y="636"/>
                  </a:lnTo>
                  <a:lnTo>
                    <a:pt x="39" y="570"/>
                  </a:lnTo>
                  <a:lnTo>
                    <a:pt x="14" y="499"/>
                  </a:lnTo>
                  <a:lnTo>
                    <a:pt x="2" y="420"/>
                  </a:lnTo>
                  <a:lnTo>
                    <a:pt x="0" y="336"/>
                  </a:lnTo>
                  <a:lnTo>
                    <a:pt x="12" y="253"/>
                  </a:lnTo>
                  <a:lnTo>
                    <a:pt x="37" y="174"/>
                  </a:lnTo>
                  <a:lnTo>
                    <a:pt x="78" y="101"/>
                  </a:lnTo>
                  <a:lnTo>
                    <a:pt x="133" y="43"/>
                  </a:lnTo>
                  <a:lnTo>
                    <a:pt x="206" y="0"/>
                  </a:lnTo>
                  <a:close/>
                </a:path>
              </a:pathLst>
            </a:custGeom>
            <a:solidFill>
              <a:srgbClr val="332616"/>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4" name="Google Shape;634;p31"/>
            <p:cNvSpPr/>
            <p:nvPr/>
          </p:nvSpPr>
          <p:spPr>
            <a:xfrm>
              <a:off x="2886075" y="3659187"/>
              <a:ext cx="1385887" cy="633412"/>
            </a:xfrm>
            <a:custGeom>
              <a:rect b="b" l="l" r="r" t="t"/>
              <a:pathLst>
                <a:path extrusionOk="0" h="399" w="873">
                  <a:moveTo>
                    <a:pt x="6" y="194"/>
                  </a:moveTo>
                  <a:lnTo>
                    <a:pt x="146" y="146"/>
                  </a:lnTo>
                  <a:lnTo>
                    <a:pt x="349" y="91"/>
                  </a:lnTo>
                  <a:lnTo>
                    <a:pt x="562" y="132"/>
                  </a:lnTo>
                  <a:lnTo>
                    <a:pt x="684" y="0"/>
                  </a:lnTo>
                  <a:lnTo>
                    <a:pt x="780" y="18"/>
                  </a:lnTo>
                  <a:lnTo>
                    <a:pt x="809" y="173"/>
                  </a:lnTo>
                  <a:lnTo>
                    <a:pt x="825" y="256"/>
                  </a:lnTo>
                  <a:lnTo>
                    <a:pt x="873" y="303"/>
                  </a:lnTo>
                  <a:lnTo>
                    <a:pt x="443" y="386"/>
                  </a:lnTo>
                  <a:lnTo>
                    <a:pt x="393" y="399"/>
                  </a:lnTo>
                  <a:lnTo>
                    <a:pt x="404" y="331"/>
                  </a:lnTo>
                  <a:lnTo>
                    <a:pt x="336" y="319"/>
                  </a:lnTo>
                  <a:lnTo>
                    <a:pt x="0" y="228"/>
                  </a:lnTo>
                  <a:lnTo>
                    <a:pt x="6" y="194"/>
                  </a:lnTo>
                  <a:close/>
                </a:path>
              </a:pathLst>
            </a:custGeom>
            <a:solidFill>
              <a:srgbClr val="8E21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5" name="Google Shape;635;p31"/>
            <p:cNvSpPr/>
            <p:nvPr/>
          </p:nvSpPr>
          <p:spPr>
            <a:xfrm>
              <a:off x="2878137" y="3937000"/>
              <a:ext cx="693737" cy="231775"/>
            </a:xfrm>
            <a:custGeom>
              <a:rect b="b" l="l" r="r" t="t"/>
              <a:pathLst>
                <a:path extrusionOk="0" h="146" w="437">
                  <a:moveTo>
                    <a:pt x="5" y="23"/>
                  </a:moveTo>
                  <a:lnTo>
                    <a:pt x="71" y="0"/>
                  </a:lnTo>
                  <a:lnTo>
                    <a:pt x="437" y="76"/>
                  </a:lnTo>
                  <a:lnTo>
                    <a:pt x="403" y="92"/>
                  </a:lnTo>
                  <a:lnTo>
                    <a:pt x="380" y="146"/>
                  </a:lnTo>
                  <a:lnTo>
                    <a:pt x="16" y="53"/>
                  </a:lnTo>
                  <a:lnTo>
                    <a:pt x="2" y="42"/>
                  </a:lnTo>
                  <a:lnTo>
                    <a:pt x="0" y="33"/>
                  </a:lnTo>
                  <a:lnTo>
                    <a:pt x="3" y="26"/>
                  </a:lnTo>
                  <a:lnTo>
                    <a:pt x="5" y="23"/>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6" name="Google Shape;636;p31"/>
            <p:cNvSpPr/>
            <p:nvPr/>
          </p:nvSpPr>
          <p:spPr>
            <a:xfrm>
              <a:off x="3462337" y="3659187"/>
              <a:ext cx="654050" cy="612775"/>
            </a:xfrm>
            <a:custGeom>
              <a:rect b="b" l="l" r="r" t="t"/>
              <a:pathLst>
                <a:path extrusionOk="0" h="386" w="412">
                  <a:moveTo>
                    <a:pt x="334" y="0"/>
                  </a:moveTo>
                  <a:lnTo>
                    <a:pt x="113" y="210"/>
                  </a:lnTo>
                  <a:lnTo>
                    <a:pt x="19" y="308"/>
                  </a:lnTo>
                  <a:lnTo>
                    <a:pt x="10" y="328"/>
                  </a:lnTo>
                  <a:lnTo>
                    <a:pt x="5" y="342"/>
                  </a:lnTo>
                  <a:lnTo>
                    <a:pt x="0" y="353"/>
                  </a:lnTo>
                  <a:lnTo>
                    <a:pt x="0" y="360"/>
                  </a:lnTo>
                  <a:lnTo>
                    <a:pt x="3" y="367"/>
                  </a:lnTo>
                  <a:lnTo>
                    <a:pt x="12" y="372"/>
                  </a:lnTo>
                  <a:lnTo>
                    <a:pt x="26" y="378"/>
                  </a:lnTo>
                  <a:lnTo>
                    <a:pt x="46" y="386"/>
                  </a:lnTo>
                  <a:lnTo>
                    <a:pt x="41" y="353"/>
                  </a:lnTo>
                  <a:lnTo>
                    <a:pt x="44" y="335"/>
                  </a:lnTo>
                  <a:lnTo>
                    <a:pt x="58" y="319"/>
                  </a:lnTo>
                  <a:lnTo>
                    <a:pt x="80" y="290"/>
                  </a:lnTo>
                  <a:lnTo>
                    <a:pt x="412" y="23"/>
                  </a:lnTo>
                  <a:lnTo>
                    <a:pt x="334" y="0"/>
                  </a:lnTo>
                  <a:close/>
                </a:path>
              </a:pathLst>
            </a:custGeom>
            <a:solidFill>
              <a:srgbClr val="FF283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7" name="Google Shape;637;p31"/>
            <p:cNvSpPr/>
            <p:nvPr/>
          </p:nvSpPr>
          <p:spPr>
            <a:xfrm>
              <a:off x="5216525" y="2424112"/>
              <a:ext cx="141287" cy="119062"/>
            </a:xfrm>
            <a:custGeom>
              <a:rect b="b" l="l" r="r" t="t"/>
              <a:pathLst>
                <a:path extrusionOk="0" h="75" w="89">
                  <a:moveTo>
                    <a:pt x="44" y="0"/>
                  </a:moveTo>
                  <a:lnTo>
                    <a:pt x="11" y="16"/>
                  </a:lnTo>
                  <a:lnTo>
                    <a:pt x="5" y="34"/>
                  </a:lnTo>
                  <a:lnTo>
                    <a:pt x="2" y="50"/>
                  </a:lnTo>
                  <a:lnTo>
                    <a:pt x="0" y="62"/>
                  </a:lnTo>
                  <a:lnTo>
                    <a:pt x="0" y="66"/>
                  </a:lnTo>
                  <a:lnTo>
                    <a:pt x="89" y="75"/>
                  </a:lnTo>
                  <a:lnTo>
                    <a:pt x="83" y="34"/>
                  </a:lnTo>
                  <a:lnTo>
                    <a:pt x="44" y="0"/>
                  </a:lnTo>
                  <a:close/>
                </a:path>
              </a:pathLst>
            </a:custGeom>
            <a:solidFill>
              <a:srgbClr val="DDA88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8" name="Google Shape;638;p31"/>
            <p:cNvSpPr/>
            <p:nvPr/>
          </p:nvSpPr>
          <p:spPr>
            <a:xfrm>
              <a:off x="5264150" y="2409825"/>
              <a:ext cx="649287" cy="212725"/>
            </a:xfrm>
            <a:custGeom>
              <a:rect b="b" l="l" r="r" t="t"/>
              <a:pathLst>
                <a:path extrusionOk="0" h="134" w="409">
                  <a:moveTo>
                    <a:pt x="0" y="9"/>
                  </a:moveTo>
                  <a:lnTo>
                    <a:pt x="231" y="0"/>
                  </a:lnTo>
                  <a:lnTo>
                    <a:pt x="295" y="43"/>
                  </a:lnTo>
                  <a:lnTo>
                    <a:pt x="393" y="103"/>
                  </a:lnTo>
                  <a:lnTo>
                    <a:pt x="409" y="134"/>
                  </a:lnTo>
                  <a:lnTo>
                    <a:pt x="300" y="84"/>
                  </a:lnTo>
                  <a:lnTo>
                    <a:pt x="231" y="43"/>
                  </a:lnTo>
                  <a:lnTo>
                    <a:pt x="153" y="43"/>
                  </a:lnTo>
                  <a:lnTo>
                    <a:pt x="50" y="53"/>
                  </a:lnTo>
                  <a:lnTo>
                    <a:pt x="34" y="25"/>
                  </a:lnTo>
                  <a:lnTo>
                    <a:pt x="0" y="9"/>
                  </a:lnTo>
                  <a:close/>
                </a:path>
              </a:pathLst>
            </a:custGeom>
            <a:solidFill>
              <a:srgbClr val="997C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39" name="Google Shape;639;p31"/>
            <p:cNvSpPr/>
            <p:nvPr/>
          </p:nvSpPr>
          <p:spPr>
            <a:xfrm>
              <a:off x="5561012" y="2851150"/>
              <a:ext cx="766762" cy="95250"/>
            </a:xfrm>
            <a:custGeom>
              <a:rect b="b" l="l" r="r" t="t"/>
              <a:pathLst>
                <a:path extrusionOk="0" h="60" w="483">
                  <a:moveTo>
                    <a:pt x="0" y="0"/>
                  </a:moveTo>
                  <a:lnTo>
                    <a:pt x="483" y="50"/>
                  </a:lnTo>
                  <a:lnTo>
                    <a:pt x="467" y="60"/>
                  </a:lnTo>
                  <a:lnTo>
                    <a:pt x="0" y="10"/>
                  </a:lnTo>
                  <a:lnTo>
                    <a:pt x="0" y="0"/>
                  </a:lnTo>
                  <a:close/>
                </a:path>
              </a:pathLst>
            </a:custGeom>
            <a:solidFill>
              <a:srgbClr val="997C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0" name="Google Shape;640;p31"/>
            <p:cNvSpPr/>
            <p:nvPr/>
          </p:nvSpPr>
          <p:spPr>
            <a:xfrm>
              <a:off x="5576887" y="2916237"/>
              <a:ext cx="717550" cy="92075"/>
            </a:xfrm>
            <a:custGeom>
              <a:rect b="b" l="l" r="r" t="t"/>
              <a:pathLst>
                <a:path extrusionOk="0" h="58" w="452">
                  <a:moveTo>
                    <a:pt x="0" y="0"/>
                  </a:moveTo>
                  <a:lnTo>
                    <a:pt x="452" y="50"/>
                  </a:lnTo>
                  <a:lnTo>
                    <a:pt x="437" y="58"/>
                  </a:lnTo>
                  <a:lnTo>
                    <a:pt x="0" y="9"/>
                  </a:lnTo>
                  <a:lnTo>
                    <a:pt x="0" y="0"/>
                  </a:lnTo>
                  <a:close/>
                </a:path>
              </a:pathLst>
            </a:custGeom>
            <a:solidFill>
              <a:srgbClr val="997C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1" name="Google Shape;641;p31"/>
            <p:cNvSpPr/>
            <p:nvPr/>
          </p:nvSpPr>
          <p:spPr>
            <a:xfrm>
              <a:off x="5546725" y="2692400"/>
              <a:ext cx="411162" cy="127000"/>
            </a:xfrm>
            <a:custGeom>
              <a:rect b="b" l="l" r="r" t="t"/>
              <a:pathLst>
                <a:path extrusionOk="0" h="80" w="259">
                  <a:moveTo>
                    <a:pt x="39" y="25"/>
                  </a:moveTo>
                  <a:lnTo>
                    <a:pt x="234" y="0"/>
                  </a:lnTo>
                  <a:lnTo>
                    <a:pt x="259" y="9"/>
                  </a:lnTo>
                  <a:lnTo>
                    <a:pt x="259" y="46"/>
                  </a:lnTo>
                  <a:lnTo>
                    <a:pt x="64" y="75"/>
                  </a:lnTo>
                  <a:lnTo>
                    <a:pt x="9" y="80"/>
                  </a:lnTo>
                  <a:lnTo>
                    <a:pt x="0" y="30"/>
                  </a:lnTo>
                  <a:lnTo>
                    <a:pt x="39" y="25"/>
                  </a:lnTo>
                  <a:close/>
                </a:path>
              </a:pathLst>
            </a:custGeom>
            <a:solidFill>
              <a:srgbClr val="5B3D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2" name="Google Shape;642;p31"/>
            <p:cNvSpPr/>
            <p:nvPr/>
          </p:nvSpPr>
          <p:spPr>
            <a:xfrm>
              <a:off x="5816600" y="2717800"/>
              <a:ext cx="493712" cy="149225"/>
            </a:xfrm>
            <a:custGeom>
              <a:rect b="b" l="l" r="r" t="t"/>
              <a:pathLst>
                <a:path extrusionOk="0" h="94" w="311">
                  <a:moveTo>
                    <a:pt x="0" y="84"/>
                  </a:moveTo>
                  <a:lnTo>
                    <a:pt x="64" y="59"/>
                  </a:lnTo>
                  <a:lnTo>
                    <a:pt x="267" y="0"/>
                  </a:lnTo>
                  <a:lnTo>
                    <a:pt x="311" y="9"/>
                  </a:lnTo>
                  <a:lnTo>
                    <a:pt x="61" y="94"/>
                  </a:lnTo>
                  <a:lnTo>
                    <a:pt x="0" y="84"/>
                  </a:lnTo>
                  <a:close/>
                </a:path>
              </a:pathLst>
            </a:custGeom>
            <a:solidFill>
              <a:srgbClr val="5B3D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3" name="Google Shape;643;p31"/>
            <p:cNvSpPr/>
            <p:nvPr/>
          </p:nvSpPr>
          <p:spPr>
            <a:xfrm>
              <a:off x="6059487" y="2700337"/>
              <a:ext cx="471487" cy="176212"/>
            </a:xfrm>
            <a:custGeom>
              <a:rect b="b" l="l" r="r" t="t"/>
              <a:pathLst>
                <a:path extrusionOk="0" h="111" w="297">
                  <a:moveTo>
                    <a:pt x="0" y="100"/>
                  </a:moveTo>
                  <a:lnTo>
                    <a:pt x="212" y="0"/>
                  </a:lnTo>
                  <a:lnTo>
                    <a:pt x="267" y="4"/>
                  </a:lnTo>
                  <a:lnTo>
                    <a:pt x="297" y="31"/>
                  </a:lnTo>
                  <a:lnTo>
                    <a:pt x="100" y="111"/>
                  </a:lnTo>
                  <a:lnTo>
                    <a:pt x="0" y="100"/>
                  </a:lnTo>
                  <a:close/>
                </a:path>
              </a:pathLst>
            </a:custGeom>
            <a:solidFill>
              <a:srgbClr val="5B3D1E"/>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4" name="Google Shape;644;p31"/>
            <p:cNvSpPr/>
            <p:nvPr/>
          </p:nvSpPr>
          <p:spPr>
            <a:xfrm>
              <a:off x="4108450" y="2627312"/>
              <a:ext cx="631825" cy="187325"/>
            </a:xfrm>
            <a:custGeom>
              <a:rect b="b" l="l" r="r" t="t"/>
              <a:pathLst>
                <a:path extrusionOk="0" h="118" w="398">
                  <a:moveTo>
                    <a:pt x="32" y="78"/>
                  </a:moveTo>
                  <a:lnTo>
                    <a:pt x="353" y="7"/>
                  </a:lnTo>
                  <a:lnTo>
                    <a:pt x="398" y="0"/>
                  </a:lnTo>
                  <a:lnTo>
                    <a:pt x="346" y="50"/>
                  </a:lnTo>
                  <a:lnTo>
                    <a:pt x="321" y="86"/>
                  </a:lnTo>
                  <a:lnTo>
                    <a:pt x="245" y="118"/>
                  </a:lnTo>
                  <a:lnTo>
                    <a:pt x="142" y="118"/>
                  </a:lnTo>
                  <a:lnTo>
                    <a:pt x="32" y="118"/>
                  </a:lnTo>
                  <a:lnTo>
                    <a:pt x="0" y="98"/>
                  </a:lnTo>
                  <a:lnTo>
                    <a:pt x="32" y="78"/>
                  </a:lnTo>
                  <a:close/>
                </a:path>
              </a:pathLst>
            </a:custGeom>
            <a:solidFill>
              <a:srgbClr val="66332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5" name="Google Shape;645;p31"/>
            <p:cNvSpPr/>
            <p:nvPr/>
          </p:nvSpPr>
          <p:spPr>
            <a:xfrm>
              <a:off x="3905250" y="2627312"/>
              <a:ext cx="225425" cy="166687"/>
            </a:xfrm>
            <a:custGeom>
              <a:rect b="b" l="l" r="r" t="t"/>
              <a:pathLst>
                <a:path extrusionOk="0" h="105" w="142">
                  <a:moveTo>
                    <a:pt x="51" y="98"/>
                  </a:moveTo>
                  <a:lnTo>
                    <a:pt x="0" y="86"/>
                  </a:lnTo>
                  <a:lnTo>
                    <a:pt x="0" y="34"/>
                  </a:lnTo>
                  <a:lnTo>
                    <a:pt x="76" y="0"/>
                  </a:lnTo>
                  <a:lnTo>
                    <a:pt x="142" y="0"/>
                  </a:lnTo>
                  <a:lnTo>
                    <a:pt x="135" y="98"/>
                  </a:lnTo>
                  <a:lnTo>
                    <a:pt x="96" y="105"/>
                  </a:lnTo>
                  <a:lnTo>
                    <a:pt x="51" y="98"/>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6" name="Google Shape;646;p31"/>
            <p:cNvSpPr/>
            <p:nvPr/>
          </p:nvSpPr>
          <p:spPr>
            <a:xfrm>
              <a:off x="4556125" y="2876550"/>
              <a:ext cx="206375" cy="144462"/>
            </a:xfrm>
            <a:custGeom>
              <a:rect b="b" l="l" r="r" t="t"/>
              <a:pathLst>
                <a:path extrusionOk="0" h="91" w="130">
                  <a:moveTo>
                    <a:pt x="0" y="12"/>
                  </a:moveTo>
                  <a:lnTo>
                    <a:pt x="0" y="91"/>
                  </a:lnTo>
                  <a:lnTo>
                    <a:pt x="71" y="78"/>
                  </a:lnTo>
                  <a:lnTo>
                    <a:pt x="130" y="44"/>
                  </a:lnTo>
                  <a:lnTo>
                    <a:pt x="103" y="7"/>
                  </a:lnTo>
                  <a:lnTo>
                    <a:pt x="59" y="0"/>
                  </a:lnTo>
                  <a:lnTo>
                    <a:pt x="0" y="12"/>
                  </a:lnTo>
                  <a:close/>
                </a:path>
              </a:pathLst>
            </a:custGeom>
            <a:solidFill>
              <a:srgbClr val="93634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7" name="Google Shape;647;p31"/>
            <p:cNvSpPr/>
            <p:nvPr/>
          </p:nvSpPr>
          <p:spPr>
            <a:xfrm>
              <a:off x="4598987" y="2720975"/>
              <a:ext cx="182562" cy="206375"/>
            </a:xfrm>
            <a:custGeom>
              <a:rect b="b" l="l" r="r" t="t"/>
              <a:pathLst>
                <a:path extrusionOk="0" h="130" w="115">
                  <a:moveTo>
                    <a:pt x="0" y="91"/>
                  </a:moveTo>
                  <a:lnTo>
                    <a:pt x="19" y="39"/>
                  </a:lnTo>
                  <a:lnTo>
                    <a:pt x="89" y="0"/>
                  </a:lnTo>
                  <a:lnTo>
                    <a:pt x="115" y="46"/>
                  </a:lnTo>
                  <a:lnTo>
                    <a:pt x="115" y="98"/>
                  </a:lnTo>
                  <a:lnTo>
                    <a:pt x="37" y="130"/>
                  </a:lnTo>
                  <a:lnTo>
                    <a:pt x="0" y="91"/>
                  </a:lnTo>
                  <a:close/>
                </a:path>
              </a:pathLst>
            </a:custGeom>
            <a:solidFill>
              <a:srgbClr val="FFD37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8" name="Google Shape;648;p31"/>
            <p:cNvSpPr/>
            <p:nvPr/>
          </p:nvSpPr>
          <p:spPr>
            <a:xfrm>
              <a:off x="5561012" y="3373437"/>
              <a:ext cx="214312" cy="282575"/>
            </a:xfrm>
            <a:custGeom>
              <a:rect b="b" l="l" r="r" t="t"/>
              <a:pathLst>
                <a:path extrusionOk="0" h="178" w="135">
                  <a:moveTo>
                    <a:pt x="0" y="22"/>
                  </a:moveTo>
                  <a:lnTo>
                    <a:pt x="135" y="0"/>
                  </a:lnTo>
                  <a:lnTo>
                    <a:pt x="135" y="148"/>
                  </a:lnTo>
                  <a:lnTo>
                    <a:pt x="32" y="173"/>
                  </a:lnTo>
                  <a:lnTo>
                    <a:pt x="0" y="178"/>
                  </a:lnTo>
                  <a:lnTo>
                    <a:pt x="0" y="22"/>
                  </a:lnTo>
                  <a:close/>
                </a:path>
              </a:pathLst>
            </a:custGeom>
            <a:solidFill>
              <a:srgbClr val="B7660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49" name="Google Shape;649;p31"/>
            <p:cNvSpPr/>
            <p:nvPr/>
          </p:nvSpPr>
          <p:spPr>
            <a:xfrm>
              <a:off x="5681662" y="3368675"/>
              <a:ext cx="127000" cy="261937"/>
            </a:xfrm>
            <a:custGeom>
              <a:rect b="b" l="l" r="r" t="t"/>
              <a:pathLst>
                <a:path extrusionOk="0" h="165" w="80">
                  <a:moveTo>
                    <a:pt x="0" y="16"/>
                  </a:moveTo>
                  <a:lnTo>
                    <a:pt x="0" y="165"/>
                  </a:lnTo>
                  <a:lnTo>
                    <a:pt x="80" y="151"/>
                  </a:lnTo>
                  <a:lnTo>
                    <a:pt x="80" y="0"/>
                  </a:lnTo>
                  <a:lnTo>
                    <a:pt x="0" y="16"/>
                  </a:lnTo>
                  <a:close/>
                </a:path>
              </a:pathLst>
            </a:custGeom>
            <a:solidFill>
              <a:srgbClr val="99421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0" name="Google Shape;650;p31"/>
            <p:cNvSpPr/>
            <p:nvPr/>
          </p:nvSpPr>
          <p:spPr>
            <a:xfrm>
              <a:off x="5757862" y="3359150"/>
              <a:ext cx="112712" cy="260350"/>
            </a:xfrm>
            <a:custGeom>
              <a:rect b="b" l="l" r="r" t="t"/>
              <a:pathLst>
                <a:path extrusionOk="0" h="164" w="71">
                  <a:moveTo>
                    <a:pt x="0" y="9"/>
                  </a:moveTo>
                  <a:lnTo>
                    <a:pt x="0" y="164"/>
                  </a:lnTo>
                  <a:lnTo>
                    <a:pt x="71" y="148"/>
                  </a:lnTo>
                  <a:lnTo>
                    <a:pt x="71" y="0"/>
                  </a:lnTo>
                  <a:lnTo>
                    <a:pt x="0" y="9"/>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1" name="Google Shape;651;p31"/>
            <p:cNvSpPr/>
            <p:nvPr/>
          </p:nvSpPr>
          <p:spPr>
            <a:xfrm>
              <a:off x="5895975" y="3317875"/>
              <a:ext cx="119062" cy="312737"/>
            </a:xfrm>
            <a:custGeom>
              <a:rect b="b" l="l" r="r" t="t"/>
              <a:pathLst>
                <a:path extrusionOk="0" h="197" w="75">
                  <a:moveTo>
                    <a:pt x="0" y="5"/>
                  </a:moveTo>
                  <a:lnTo>
                    <a:pt x="59" y="197"/>
                  </a:lnTo>
                  <a:lnTo>
                    <a:pt x="75" y="190"/>
                  </a:lnTo>
                  <a:lnTo>
                    <a:pt x="16" y="0"/>
                  </a:lnTo>
                  <a:lnTo>
                    <a:pt x="0" y="5"/>
                  </a:lnTo>
                  <a:close/>
                </a:path>
              </a:pathLst>
            </a:custGeom>
            <a:solidFill>
              <a:srgbClr val="CC6633"/>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2" name="Google Shape;652;p31"/>
            <p:cNvSpPr/>
            <p:nvPr/>
          </p:nvSpPr>
          <p:spPr>
            <a:xfrm>
              <a:off x="3946525" y="2859087"/>
              <a:ext cx="46037" cy="65087"/>
            </a:xfrm>
            <a:custGeom>
              <a:rect b="b" l="l" r="r" t="t"/>
              <a:pathLst>
                <a:path extrusionOk="0" h="41" w="29">
                  <a:moveTo>
                    <a:pt x="29" y="0"/>
                  </a:moveTo>
                  <a:lnTo>
                    <a:pt x="0" y="41"/>
                  </a:lnTo>
                  <a:lnTo>
                    <a:pt x="29" y="41"/>
                  </a:lnTo>
                  <a:lnTo>
                    <a:pt x="29" y="0"/>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3" name="Google Shape;653;p31"/>
            <p:cNvSpPr/>
            <p:nvPr/>
          </p:nvSpPr>
          <p:spPr>
            <a:xfrm>
              <a:off x="4040187" y="2876550"/>
              <a:ext cx="44450" cy="65087"/>
            </a:xfrm>
            <a:custGeom>
              <a:rect b="b" l="l" r="r" t="t"/>
              <a:pathLst>
                <a:path extrusionOk="0" h="41" w="28">
                  <a:moveTo>
                    <a:pt x="28" y="0"/>
                  </a:moveTo>
                  <a:lnTo>
                    <a:pt x="0" y="41"/>
                  </a:lnTo>
                  <a:lnTo>
                    <a:pt x="28" y="41"/>
                  </a:lnTo>
                  <a:lnTo>
                    <a:pt x="28" y="0"/>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4" name="Google Shape;654;p31"/>
            <p:cNvSpPr/>
            <p:nvPr/>
          </p:nvSpPr>
          <p:spPr>
            <a:xfrm>
              <a:off x="4159250" y="2913062"/>
              <a:ext cx="44450" cy="65087"/>
            </a:xfrm>
            <a:custGeom>
              <a:rect b="b" l="l" r="r" t="t"/>
              <a:pathLst>
                <a:path extrusionOk="0" h="41" w="28">
                  <a:moveTo>
                    <a:pt x="28" y="0"/>
                  </a:moveTo>
                  <a:lnTo>
                    <a:pt x="0" y="41"/>
                  </a:lnTo>
                  <a:lnTo>
                    <a:pt x="28" y="41"/>
                  </a:lnTo>
                  <a:lnTo>
                    <a:pt x="28" y="0"/>
                  </a:lnTo>
                  <a:close/>
                </a:path>
              </a:pathLst>
            </a:custGeom>
            <a:solidFill>
              <a:srgbClr val="6633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5" name="Google Shape;655;p31"/>
            <p:cNvSpPr/>
            <p:nvPr/>
          </p:nvSpPr>
          <p:spPr>
            <a:xfrm>
              <a:off x="5359400" y="3449637"/>
              <a:ext cx="90487" cy="228600"/>
            </a:xfrm>
            <a:custGeom>
              <a:rect b="b" l="l" r="r" t="t"/>
              <a:pathLst>
                <a:path extrusionOk="0" h="144" w="57">
                  <a:moveTo>
                    <a:pt x="18" y="6"/>
                  </a:moveTo>
                  <a:lnTo>
                    <a:pt x="0" y="31"/>
                  </a:lnTo>
                  <a:lnTo>
                    <a:pt x="0" y="61"/>
                  </a:lnTo>
                  <a:lnTo>
                    <a:pt x="16" y="54"/>
                  </a:lnTo>
                  <a:lnTo>
                    <a:pt x="16" y="144"/>
                  </a:lnTo>
                  <a:lnTo>
                    <a:pt x="57" y="137"/>
                  </a:lnTo>
                  <a:lnTo>
                    <a:pt x="57" y="0"/>
                  </a:lnTo>
                  <a:lnTo>
                    <a:pt x="18" y="6"/>
                  </a:lnTo>
                  <a:close/>
                </a:path>
              </a:pathLst>
            </a:custGeom>
            <a:solidFill>
              <a:srgbClr val="420F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56" name="Google Shape;656;p31"/>
            <p:cNvSpPr/>
            <p:nvPr/>
          </p:nvSpPr>
          <p:spPr>
            <a:xfrm>
              <a:off x="2681287" y="3614737"/>
              <a:ext cx="303212" cy="217487"/>
            </a:xfrm>
            <a:custGeom>
              <a:rect b="b" l="l" r="r" t="t"/>
              <a:pathLst>
                <a:path extrusionOk="0" h="137" w="191">
                  <a:moveTo>
                    <a:pt x="145" y="3"/>
                  </a:moveTo>
                  <a:lnTo>
                    <a:pt x="120" y="0"/>
                  </a:lnTo>
                  <a:lnTo>
                    <a:pt x="83" y="24"/>
                  </a:lnTo>
                  <a:lnTo>
                    <a:pt x="103" y="32"/>
                  </a:lnTo>
                  <a:lnTo>
                    <a:pt x="88" y="40"/>
                  </a:lnTo>
                  <a:lnTo>
                    <a:pt x="74" y="48"/>
                  </a:lnTo>
                  <a:lnTo>
                    <a:pt x="62" y="57"/>
                  </a:lnTo>
                  <a:lnTo>
                    <a:pt x="49" y="67"/>
                  </a:lnTo>
                  <a:lnTo>
                    <a:pt x="39" y="80"/>
                  </a:lnTo>
                  <a:lnTo>
                    <a:pt x="26" y="92"/>
                  </a:lnTo>
                  <a:lnTo>
                    <a:pt x="14" y="108"/>
                  </a:lnTo>
                  <a:lnTo>
                    <a:pt x="0" y="126"/>
                  </a:lnTo>
                  <a:lnTo>
                    <a:pt x="49" y="137"/>
                  </a:lnTo>
                  <a:lnTo>
                    <a:pt x="65" y="119"/>
                  </a:lnTo>
                  <a:lnTo>
                    <a:pt x="81" y="101"/>
                  </a:lnTo>
                  <a:lnTo>
                    <a:pt x="97" y="85"/>
                  </a:lnTo>
                  <a:lnTo>
                    <a:pt x="115" y="71"/>
                  </a:lnTo>
                  <a:lnTo>
                    <a:pt x="133" y="58"/>
                  </a:lnTo>
                  <a:lnTo>
                    <a:pt x="151" y="44"/>
                  </a:lnTo>
                  <a:lnTo>
                    <a:pt x="170" y="32"/>
                  </a:lnTo>
                  <a:lnTo>
                    <a:pt x="191" y="19"/>
                  </a:lnTo>
                  <a:lnTo>
                    <a:pt x="145" y="3"/>
                  </a:lnTo>
                  <a:close/>
                </a:path>
              </a:pathLst>
            </a:custGeom>
            <a:solidFill>
              <a:srgbClr val="420F00"/>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32"/>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¿Qué tienen en común?</a:t>
            </a:r>
            <a:endParaRPr/>
          </a:p>
        </p:txBody>
      </p:sp>
      <p:pic>
        <p:nvPicPr>
          <p:cNvPr descr="j0237248" id="662" name="Google Shape;662;p32"/>
          <p:cNvPicPr preferRelativeResize="0"/>
          <p:nvPr/>
        </p:nvPicPr>
        <p:blipFill rotWithShape="1">
          <a:blip r:embed="rId3">
            <a:alphaModFix/>
          </a:blip>
          <a:srcRect b="0" l="0" r="0" t="0"/>
          <a:stretch/>
        </p:blipFill>
        <p:spPr>
          <a:xfrm>
            <a:off x="5638800" y="2743200"/>
            <a:ext cx="2125662" cy="1844675"/>
          </a:xfrm>
          <a:prstGeom prst="rect">
            <a:avLst/>
          </a:prstGeom>
          <a:noFill/>
          <a:ln>
            <a:noFill/>
          </a:ln>
        </p:spPr>
      </p:pic>
      <p:grpSp>
        <p:nvGrpSpPr>
          <p:cNvPr id="663" name="Google Shape;663;p32"/>
          <p:cNvGrpSpPr/>
          <p:nvPr/>
        </p:nvGrpSpPr>
        <p:grpSpPr>
          <a:xfrm>
            <a:off x="766762" y="2114550"/>
            <a:ext cx="4330700" cy="2908300"/>
            <a:chOff x="766762" y="2114550"/>
            <a:chExt cx="4330700" cy="2908300"/>
          </a:xfrm>
        </p:grpSpPr>
        <p:sp>
          <p:nvSpPr>
            <p:cNvPr id="664" name="Google Shape;664;p32"/>
            <p:cNvSpPr/>
            <p:nvPr/>
          </p:nvSpPr>
          <p:spPr>
            <a:xfrm>
              <a:off x="842962" y="3578225"/>
              <a:ext cx="4225925" cy="1444625"/>
            </a:xfrm>
            <a:custGeom>
              <a:rect b="b" l="l" r="r" t="t"/>
              <a:pathLst>
                <a:path extrusionOk="0" h="712" w="2126">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5" name="Google Shape;665;p32"/>
            <p:cNvSpPr/>
            <p:nvPr/>
          </p:nvSpPr>
          <p:spPr>
            <a:xfrm>
              <a:off x="790575" y="2874962"/>
              <a:ext cx="4306887" cy="1747837"/>
            </a:xfrm>
            <a:custGeom>
              <a:rect b="b" l="l" r="r" t="t"/>
              <a:pathLst>
                <a:path extrusionOk="0" h="861" w="2167">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6" name="Google Shape;666;p32"/>
            <p:cNvSpPr/>
            <p:nvPr/>
          </p:nvSpPr>
          <p:spPr>
            <a:xfrm>
              <a:off x="1246187" y="2159000"/>
              <a:ext cx="3681412" cy="2374900"/>
            </a:xfrm>
            <a:custGeom>
              <a:rect b="b" l="l" r="r" t="t"/>
              <a:pathLst>
                <a:path extrusionOk="0" h="1170" w="1852">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7" name="Google Shape;667;p32"/>
            <p:cNvSpPr/>
            <p:nvPr/>
          </p:nvSpPr>
          <p:spPr>
            <a:xfrm>
              <a:off x="1392237" y="2144712"/>
              <a:ext cx="2243137" cy="1008062"/>
            </a:xfrm>
            <a:custGeom>
              <a:rect b="b" l="l" r="r" t="t"/>
              <a:pathLst>
                <a:path extrusionOk="0" h="497" w="1129">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8" name="Google Shape;668;p32"/>
            <p:cNvSpPr/>
            <p:nvPr/>
          </p:nvSpPr>
          <p:spPr>
            <a:xfrm>
              <a:off x="2976562" y="2320925"/>
              <a:ext cx="1349375" cy="730250"/>
            </a:xfrm>
            <a:custGeom>
              <a:rect b="b" l="l" r="r" t="t"/>
              <a:pathLst>
                <a:path extrusionOk="0" h="360" w="679">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9" name="Google Shape;669;p32"/>
            <p:cNvSpPr/>
            <p:nvPr/>
          </p:nvSpPr>
          <p:spPr>
            <a:xfrm>
              <a:off x="4279900" y="2209800"/>
              <a:ext cx="539750" cy="706437"/>
            </a:xfrm>
            <a:custGeom>
              <a:rect b="b" l="l" r="r" t="t"/>
              <a:pathLst>
                <a:path extrusionOk="0" h="348" w="272">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0" name="Google Shape;670;p32"/>
            <p:cNvSpPr/>
            <p:nvPr/>
          </p:nvSpPr>
          <p:spPr>
            <a:xfrm>
              <a:off x="1347787" y="2209800"/>
              <a:ext cx="1198562" cy="936625"/>
            </a:xfrm>
            <a:custGeom>
              <a:rect b="b" l="l" r="r" t="t"/>
              <a:pathLst>
                <a:path extrusionOk="0" h="462" w="603">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1" name="Google Shape;671;p32"/>
            <p:cNvSpPr/>
            <p:nvPr/>
          </p:nvSpPr>
          <p:spPr>
            <a:xfrm>
              <a:off x="2657475" y="2114550"/>
              <a:ext cx="1268412" cy="784225"/>
            </a:xfrm>
            <a:custGeom>
              <a:rect b="b" l="l" r="r" t="t"/>
              <a:pathLst>
                <a:path extrusionOk="0" h="387" w="638">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2" name="Google Shape;672;p32"/>
            <p:cNvSpPr/>
            <p:nvPr/>
          </p:nvSpPr>
          <p:spPr>
            <a:xfrm>
              <a:off x="1474787" y="2981325"/>
              <a:ext cx="1246187" cy="193675"/>
            </a:xfrm>
            <a:custGeom>
              <a:rect b="b" l="l" r="r" t="t"/>
              <a:pathLst>
                <a:path extrusionOk="0" h="96" w="627">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3" name="Google Shape;673;p32"/>
            <p:cNvSpPr/>
            <p:nvPr/>
          </p:nvSpPr>
          <p:spPr>
            <a:xfrm>
              <a:off x="992187" y="3802062"/>
              <a:ext cx="1017587" cy="296862"/>
            </a:xfrm>
            <a:custGeom>
              <a:rect b="b" l="l" r="r" t="t"/>
              <a:pathLst>
                <a:path extrusionOk="0" h="146" w="512">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4" name="Google Shape;674;p32"/>
            <p:cNvSpPr/>
            <p:nvPr/>
          </p:nvSpPr>
          <p:spPr>
            <a:xfrm>
              <a:off x="1030287" y="3317875"/>
              <a:ext cx="180975" cy="328612"/>
            </a:xfrm>
            <a:custGeom>
              <a:rect b="b" l="l" r="r" t="t"/>
              <a:pathLst>
                <a:path extrusionOk="0" h="162" w="91">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5" name="Google Shape;675;p32"/>
            <p:cNvSpPr/>
            <p:nvPr/>
          </p:nvSpPr>
          <p:spPr>
            <a:xfrm>
              <a:off x="1873250" y="3327400"/>
              <a:ext cx="673100" cy="347662"/>
            </a:xfrm>
            <a:custGeom>
              <a:rect b="b" l="l" r="r" t="t"/>
              <a:pathLst>
                <a:path extrusionOk="0" h="171" w="339">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6" name="Google Shape;676;p32"/>
            <p:cNvSpPr/>
            <p:nvPr/>
          </p:nvSpPr>
          <p:spPr>
            <a:xfrm>
              <a:off x="1125537" y="4117975"/>
              <a:ext cx="549275" cy="230187"/>
            </a:xfrm>
            <a:custGeom>
              <a:rect b="b" l="l" r="r" t="t"/>
              <a:pathLst>
                <a:path extrusionOk="0" h="114" w="276">
                  <a:moveTo>
                    <a:pt x="0" y="0"/>
                  </a:moveTo>
                  <a:lnTo>
                    <a:pt x="0" y="94"/>
                  </a:lnTo>
                  <a:lnTo>
                    <a:pt x="276" y="114"/>
                  </a:lnTo>
                  <a:lnTo>
                    <a:pt x="272" y="10"/>
                  </a:lnTo>
                  <a:lnTo>
                    <a:pt x="0" y="0"/>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7" name="Google Shape;677;p32"/>
            <p:cNvSpPr/>
            <p:nvPr/>
          </p:nvSpPr>
          <p:spPr>
            <a:xfrm>
              <a:off x="1016000" y="3451225"/>
              <a:ext cx="195262" cy="217487"/>
            </a:xfrm>
            <a:custGeom>
              <a:rect b="b" l="l" r="r" t="t"/>
              <a:pathLst>
                <a:path extrusionOk="0" h="107" w="98">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8" name="Google Shape;678;p32"/>
            <p:cNvSpPr/>
            <p:nvPr/>
          </p:nvSpPr>
          <p:spPr>
            <a:xfrm>
              <a:off x="766762" y="3179762"/>
              <a:ext cx="1089025" cy="1258887"/>
            </a:xfrm>
            <a:custGeom>
              <a:rect b="b" l="l" r="r" t="t"/>
              <a:pathLst>
                <a:path extrusionOk="0" h="620" w="548">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9" name="Google Shape;679;p32"/>
            <p:cNvSpPr/>
            <p:nvPr/>
          </p:nvSpPr>
          <p:spPr>
            <a:xfrm>
              <a:off x="1066800" y="3895725"/>
              <a:ext cx="825500" cy="76200"/>
            </a:xfrm>
            <a:custGeom>
              <a:rect b="b" l="l" r="r" t="t"/>
              <a:pathLst>
                <a:path extrusionOk="0" h="37" w="416">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0" name="Google Shape;680;p32"/>
            <p:cNvSpPr/>
            <p:nvPr/>
          </p:nvSpPr>
          <p:spPr>
            <a:xfrm>
              <a:off x="1825625" y="3813175"/>
              <a:ext cx="201612" cy="277812"/>
            </a:xfrm>
            <a:custGeom>
              <a:rect b="b" l="l" r="r" t="t"/>
              <a:pathLst>
                <a:path extrusionOk="0" h="137" w="102">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1" name="Google Shape;681;p32"/>
            <p:cNvSpPr/>
            <p:nvPr/>
          </p:nvSpPr>
          <p:spPr>
            <a:xfrm>
              <a:off x="1847850" y="3186112"/>
              <a:ext cx="1123950" cy="525462"/>
            </a:xfrm>
            <a:custGeom>
              <a:rect b="b" l="l" r="r" t="t"/>
              <a:pathLst>
                <a:path extrusionOk="0" h="259" w="566">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2" name="Google Shape;682;p32"/>
            <p:cNvSpPr/>
            <p:nvPr/>
          </p:nvSpPr>
          <p:spPr>
            <a:xfrm>
              <a:off x="1098550" y="4070350"/>
              <a:ext cx="444500" cy="288925"/>
            </a:xfrm>
            <a:custGeom>
              <a:rect b="b" l="l" r="r" t="t"/>
              <a:pathLst>
                <a:path extrusionOk="0" h="142" w="224">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3" name="Google Shape;683;p32"/>
            <p:cNvSpPr/>
            <p:nvPr/>
          </p:nvSpPr>
          <p:spPr>
            <a:xfrm>
              <a:off x="1614487" y="4095750"/>
              <a:ext cx="84137" cy="266700"/>
            </a:xfrm>
            <a:custGeom>
              <a:rect b="b" l="l" r="r" t="t"/>
              <a:pathLst>
                <a:path extrusionOk="0" h="132" w="4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4" name="Google Shape;684;p32"/>
            <p:cNvSpPr/>
            <p:nvPr/>
          </p:nvSpPr>
          <p:spPr>
            <a:xfrm>
              <a:off x="2147887" y="3702050"/>
              <a:ext cx="930275" cy="531812"/>
            </a:xfrm>
            <a:custGeom>
              <a:rect b="b" l="l" r="r" t="t"/>
              <a:pathLst>
                <a:path extrusionOk="0" h="262" w="468">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5" name="Google Shape;685;p32"/>
            <p:cNvSpPr/>
            <p:nvPr/>
          </p:nvSpPr>
          <p:spPr>
            <a:xfrm>
              <a:off x="3225800" y="2289175"/>
              <a:ext cx="1095375" cy="419100"/>
            </a:xfrm>
            <a:custGeom>
              <a:rect b="b" l="l" r="r" t="t"/>
              <a:pathLst>
                <a:path extrusionOk="0" h="207" w="551">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6" name="Google Shape;686;p32"/>
            <p:cNvSpPr/>
            <p:nvPr/>
          </p:nvSpPr>
          <p:spPr>
            <a:xfrm>
              <a:off x="2949575" y="2635250"/>
              <a:ext cx="404812" cy="428625"/>
            </a:xfrm>
            <a:custGeom>
              <a:rect b="b" l="l" r="r" t="t"/>
              <a:pathLst>
                <a:path extrusionOk="0" h="211" w="203">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7" name="Google Shape;687;p32"/>
            <p:cNvSpPr/>
            <p:nvPr/>
          </p:nvSpPr>
          <p:spPr>
            <a:xfrm>
              <a:off x="3552825" y="2744787"/>
              <a:ext cx="754062" cy="231775"/>
            </a:xfrm>
            <a:custGeom>
              <a:rect b="b" l="l" r="r" t="t"/>
              <a:pathLst>
                <a:path extrusionOk="0" h="114" w="380">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8" name="Google Shape;688;p32"/>
            <p:cNvSpPr/>
            <p:nvPr/>
          </p:nvSpPr>
          <p:spPr>
            <a:xfrm>
              <a:off x="865187" y="4468812"/>
              <a:ext cx="685800" cy="111125"/>
            </a:xfrm>
            <a:custGeom>
              <a:rect b="b" l="l" r="r" t="t"/>
              <a:pathLst>
                <a:path extrusionOk="0" h="55" w="34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89" name="Google Shape;689;p32"/>
            <p:cNvSpPr/>
            <p:nvPr/>
          </p:nvSpPr>
          <p:spPr>
            <a:xfrm>
              <a:off x="1611312" y="4557712"/>
              <a:ext cx="481012" cy="87312"/>
            </a:xfrm>
            <a:custGeom>
              <a:rect b="b" l="l" r="r" t="t"/>
              <a:pathLst>
                <a:path extrusionOk="0" h="43" w="242">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0" name="Google Shape;690;p32"/>
            <p:cNvSpPr/>
            <p:nvPr/>
          </p:nvSpPr>
          <p:spPr>
            <a:xfrm>
              <a:off x="3057525" y="2971800"/>
              <a:ext cx="1222375" cy="239712"/>
            </a:xfrm>
            <a:custGeom>
              <a:rect b="b" l="l" r="r" t="t"/>
              <a:pathLst>
                <a:path extrusionOk="0" h="118" w="615">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1" name="Google Shape;691;p32"/>
            <p:cNvSpPr/>
            <p:nvPr/>
          </p:nvSpPr>
          <p:spPr>
            <a:xfrm>
              <a:off x="3806825" y="2916237"/>
              <a:ext cx="688975" cy="1284287"/>
            </a:xfrm>
            <a:custGeom>
              <a:rect b="b" l="l" r="r" t="t"/>
              <a:pathLst>
                <a:path extrusionOk="0" h="633" w="347">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2" name="Google Shape;692;p32"/>
            <p:cNvSpPr/>
            <p:nvPr/>
          </p:nvSpPr>
          <p:spPr>
            <a:xfrm>
              <a:off x="3059112" y="4200525"/>
              <a:ext cx="669925" cy="347662"/>
            </a:xfrm>
            <a:custGeom>
              <a:rect b="b" l="l" r="r" t="t"/>
              <a:pathLst>
                <a:path extrusionOk="0" h="171" w="337">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3" name="Google Shape;693;p32"/>
            <p:cNvSpPr/>
            <p:nvPr/>
          </p:nvSpPr>
          <p:spPr>
            <a:xfrm>
              <a:off x="3144837" y="4022725"/>
              <a:ext cx="1247775" cy="547687"/>
            </a:xfrm>
            <a:custGeom>
              <a:rect b="b" l="l" r="r" t="t"/>
              <a:pathLst>
                <a:path extrusionOk="0" h="270" w="628">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4" name="Google Shape;694;p32"/>
            <p:cNvSpPr/>
            <p:nvPr/>
          </p:nvSpPr>
          <p:spPr>
            <a:xfrm>
              <a:off x="4348162" y="3044825"/>
              <a:ext cx="715962" cy="887412"/>
            </a:xfrm>
            <a:custGeom>
              <a:rect b="b" l="l" r="r" t="t"/>
              <a:pathLst>
                <a:path extrusionOk="0" h="437" w="361">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5" name="Google Shape;695;p32"/>
            <p:cNvSpPr/>
            <p:nvPr/>
          </p:nvSpPr>
          <p:spPr>
            <a:xfrm>
              <a:off x="4021137" y="2151062"/>
              <a:ext cx="693737" cy="401637"/>
            </a:xfrm>
            <a:custGeom>
              <a:rect b="b" l="l" r="r" t="t"/>
              <a:pathLst>
                <a:path extrusionOk="0" h="198" w="349">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6" name="Google Shape;696;p32"/>
            <p:cNvSpPr/>
            <p:nvPr/>
          </p:nvSpPr>
          <p:spPr>
            <a:xfrm>
              <a:off x="4248150" y="2201862"/>
              <a:ext cx="644525" cy="766762"/>
            </a:xfrm>
            <a:custGeom>
              <a:rect b="b" l="l" r="r" t="t"/>
              <a:pathLst>
                <a:path extrusionOk="0" h="378" w="324">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7" name="Google Shape;697;p32"/>
            <p:cNvSpPr/>
            <p:nvPr/>
          </p:nvSpPr>
          <p:spPr>
            <a:xfrm>
              <a:off x="4760912" y="2708275"/>
              <a:ext cx="88900" cy="239712"/>
            </a:xfrm>
            <a:custGeom>
              <a:rect b="b" l="l" r="r" t="t"/>
              <a:pathLst>
                <a:path extrusionOk="0" h="118" w="45">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8" name="Google Shape;698;p32"/>
            <p:cNvSpPr/>
            <p:nvPr/>
          </p:nvSpPr>
          <p:spPr>
            <a:xfrm>
              <a:off x="3008312" y="3240087"/>
              <a:ext cx="41275" cy="647700"/>
            </a:xfrm>
            <a:custGeom>
              <a:rect b="b" l="l" r="r" t="t"/>
              <a:pathLst>
                <a:path extrusionOk="0" h="319" w="21">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99" name="Google Shape;699;p32"/>
            <p:cNvSpPr/>
            <p:nvPr/>
          </p:nvSpPr>
          <p:spPr>
            <a:xfrm>
              <a:off x="3213100" y="3530600"/>
              <a:ext cx="1017587" cy="234950"/>
            </a:xfrm>
            <a:custGeom>
              <a:rect b="b" l="l" r="r" t="t"/>
              <a:pathLst>
                <a:path extrusionOk="0" h="116" w="512">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00" name="Google Shape;700;p32"/>
            <p:cNvSpPr/>
            <p:nvPr/>
          </p:nvSpPr>
          <p:spPr>
            <a:xfrm>
              <a:off x="2482850" y="4178300"/>
              <a:ext cx="330200" cy="647700"/>
            </a:xfrm>
            <a:custGeom>
              <a:rect b="b" l="l" r="r" t="t"/>
              <a:pathLst>
                <a:path extrusionOk="0" h="319" w="166">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01" name="Google Shape;701;p32"/>
            <p:cNvSpPr/>
            <p:nvPr/>
          </p:nvSpPr>
          <p:spPr>
            <a:xfrm>
              <a:off x="4597400" y="4040187"/>
              <a:ext cx="339725" cy="587375"/>
            </a:xfrm>
            <a:custGeom>
              <a:rect b="b" l="l" r="r" t="t"/>
              <a:pathLst>
                <a:path extrusionOk="0" h="289" w="171">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02" name="Google Shape;702;p32"/>
            <p:cNvSpPr/>
            <p:nvPr/>
          </p:nvSpPr>
          <p:spPr>
            <a:xfrm>
              <a:off x="2813050" y="3600450"/>
              <a:ext cx="144462" cy="77787"/>
            </a:xfrm>
            <a:custGeom>
              <a:rect b="b" l="l" r="r" t="t"/>
              <a:pathLst>
                <a:path extrusionOk="0" h="39" w="73">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03" name="Google Shape;703;p32"/>
            <p:cNvSpPr/>
            <p:nvPr/>
          </p:nvSpPr>
          <p:spPr>
            <a:xfrm>
              <a:off x="2551112" y="4284662"/>
              <a:ext cx="166687" cy="438150"/>
            </a:xfrm>
            <a:custGeom>
              <a:rect b="b" l="l" r="r" t="t"/>
              <a:pathLst>
                <a:path extrusionOk="0" h="216" w="84">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04" name="Google Shape;704;p32"/>
            <p:cNvSpPr/>
            <p:nvPr/>
          </p:nvSpPr>
          <p:spPr>
            <a:xfrm>
              <a:off x="4656137" y="4149725"/>
              <a:ext cx="204787" cy="387350"/>
            </a:xfrm>
            <a:custGeom>
              <a:rect b="b" l="l" r="r" t="t"/>
              <a:pathLst>
                <a:path extrusionOk="0" h="191" w="103">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05" name="Google Shape;705;p32"/>
            <p:cNvSpPr/>
            <p:nvPr/>
          </p:nvSpPr>
          <p:spPr>
            <a:xfrm>
              <a:off x="2971800" y="2635250"/>
              <a:ext cx="587375" cy="415925"/>
            </a:xfrm>
            <a:custGeom>
              <a:rect b="b" l="l" r="r" t="t"/>
              <a:pathLst>
                <a:path extrusionOk="0" h="205" w="29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5"/>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61" name="Google Shape;61;p15"/>
          <p:cNvSpPr txBox="1"/>
          <p:nvPr>
            <p:ph idx="1" type="body"/>
          </p:nvPr>
        </p:nvSpPr>
        <p:spPr>
          <a:xfrm>
            <a:off x="228600" y="1371600"/>
            <a:ext cx="8458200" cy="16684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Programación Orientada a Objetos (POO)</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Clases</a:t>
            </a:r>
            <a:endParaRPr/>
          </a:p>
          <a:p>
            <a:pPr indent="0" lvl="0" marL="558800" marR="0" rtl="0" algn="l">
              <a:lnSpc>
                <a:spcPct val="90000"/>
              </a:lnSpc>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33"/>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711" name="Google Shape;711;p33"/>
          <p:cNvSpPr txBox="1"/>
          <p:nvPr>
            <p:ph idx="1" type="body"/>
          </p:nvPr>
        </p:nvSpPr>
        <p:spPr>
          <a:xfrm>
            <a:off x="228600" y="1371600"/>
            <a:ext cx="8458200" cy="36131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Programación Orientada a Objetos (POO)</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Clases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Atributos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Métodos</a:t>
            </a:r>
            <a:endParaRPr/>
          </a:p>
          <a:p>
            <a:pPr indent="0" lvl="0" marL="558800" marR="0" rtl="0" algn="l">
              <a:lnSpc>
                <a:spcPct val="90000"/>
              </a:lnSpc>
              <a:spcBef>
                <a:spcPts val="8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34"/>
          <p:cNvSpPr txBox="1"/>
          <p:nvPr>
            <p:ph type="title"/>
          </p:nvPr>
        </p:nvSpPr>
        <p:spPr>
          <a:xfrm>
            <a:off x="375450" y="41300"/>
            <a:ext cx="8393100" cy="7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Sintaxis</a:t>
            </a:r>
            <a:endParaRPr/>
          </a:p>
        </p:txBody>
      </p:sp>
      <p:sp>
        <p:nvSpPr>
          <p:cNvPr id="717" name="Google Shape;717;p34"/>
          <p:cNvSpPr txBox="1"/>
          <p:nvPr>
            <p:ph idx="1" type="body"/>
          </p:nvPr>
        </p:nvSpPr>
        <p:spPr>
          <a:xfrm>
            <a:off x="375450" y="2335437"/>
            <a:ext cx="8763000" cy="37863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80000"/>
              </a:lnSpc>
              <a:spcBef>
                <a:spcPts val="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modificador</a:t>
            </a:r>
            <a:r>
              <a:rPr b="0" i="0" lang="en-US" sz="2800" u="none" cap="none" strike="noStrike">
                <a:solidFill>
                  <a:schemeClr val="lt1"/>
                </a:solidFill>
                <a:latin typeface="Source Sans Pro"/>
                <a:ea typeface="Source Sans Pro"/>
                <a:cs typeface="Source Sans Pro"/>
                <a:sym typeface="Source Sans Pro"/>
              </a:rPr>
              <a:t>: Determina la accesibilidad que tendrán sobre ella otras clases.</a:t>
            </a:r>
            <a:endParaRPr/>
          </a:p>
          <a:p>
            <a:pPr indent="-558800" lvl="0" marL="558800" marR="0" rtl="0" algn="l">
              <a:lnSpc>
                <a:spcPct val="8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class</a:t>
            </a:r>
            <a:r>
              <a:rPr b="0" i="0" lang="en-US" sz="2800" u="none" cap="none" strike="noStrike">
                <a:solidFill>
                  <a:schemeClr val="lt1"/>
                </a:solidFill>
                <a:latin typeface="Source Sans Pro"/>
                <a:ea typeface="Source Sans Pro"/>
                <a:cs typeface="Source Sans Pro"/>
                <a:sym typeface="Source Sans Pro"/>
              </a:rPr>
              <a:t>: Es una palabra reservada que le indica al compilador que el siguiente código es una clase. </a:t>
            </a:r>
            <a:endParaRPr/>
          </a:p>
          <a:p>
            <a:pPr indent="-558800" lvl="0" marL="558800" marR="0" rtl="0" algn="l">
              <a:lnSpc>
                <a:spcPct val="8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Identificador</a:t>
            </a:r>
            <a:r>
              <a:rPr b="0" i="0" lang="en-US" sz="2800" u="none" cap="none" strike="noStrike">
                <a:solidFill>
                  <a:schemeClr val="lt1"/>
                </a:solidFill>
                <a:latin typeface="Source Sans Pro"/>
                <a:ea typeface="Source Sans Pro"/>
                <a:cs typeface="Source Sans Pro"/>
                <a:sym typeface="Source Sans Pro"/>
              </a:rPr>
              <a:t>: Indica el nombre de la clase.</a:t>
            </a:r>
            <a:endParaRPr/>
          </a:p>
          <a:p>
            <a:pPr indent="-417512" lvl="1" marL="977900" marR="0" rtl="0" algn="l">
              <a:lnSpc>
                <a:spcPct val="8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Los nombres deben ser sustantivos, con la primera letra en mayúscula y el resto en minúscula.</a:t>
            </a:r>
            <a:endParaRPr/>
          </a:p>
          <a:p>
            <a:pPr indent="-417512" lvl="1" marL="977900" marR="0" rtl="0" algn="l">
              <a:lnSpc>
                <a:spcPct val="8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Si el nombre es compuesto, las primeras letras de cada palabra en mayúsculas, las demás en minúsculas.  </a:t>
            </a:r>
            <a:endParaRPr/>
          </a:p>
          <a:p>
            <a:pPr indent="-417512" lvl="1" marL="977900" marR="0" rtl="0" algn="l">
              <a:lnSpc>
                <a:spcPct val="80000"/>
              </a:lnSpc>
              <a:spcBef>
                <a:spcPts val="600"/>
              </a:spcBef>
              <a:spcAft>
                <a:spcPts val="0"/>
              </a:spcAft>
              <a:buClr>
                <a:schemeClr val="lt2"/>
              </a:buClr>
              <a:buSzPts val="1440"/>
              <a:buFont typeface="Noto Sans Symbols"/>
              <a:buNone/>
            </a:pPr>
            <a:r>
              <a:rPr b="0" i="0" lang="en-US" sz="2400" u="none" cap="none" strike="noStrike">
                <a:solidFill>
                  <a:schemeClr val="lt1"/>
                </a:solidFill>
                <a:latin typeface="Source Sans Pro"/>
                <a:ea typeface="Source Sans Pro"/>
                <a:cs typeface="Source Sans Pro"/>
                <a:sym typeface="Source Sans Pro"/>
              </a:rPr>
              <a:t>	Ejemplo: MiClase</a:t>
            </a:r>
            <a:endParaRPr/>
          </a:p>
        </p:txBody>
      </p:sp>
      <p:sp>
        <p:nvSpPr>
          <p:cNvPr id="718" name="Google Shape;718;p34"/>
          <p:cNvSpPr txBox="1"/>
          <p:nvPr/>
        </p:nvSpPr>
        <p:spPr>
          <a:xfrm>
            <a:off x="457200" y="798500"/>
            <a:ext cx="8229600" cy="13716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[modificador] class </a:t>
            </a:r>
            <a:r>
              <a:rPr b="1" i="0" lang="en-US" sz="2000" u="none">
                <a:solidFill>
                  <a:srgbClr val="00B0F0"/>
                </a:solidFill>
                <a:latin typeface="Arial Narrow"/>
                <a:ea typeface="Arial Narrow"/>
                <a:cs typeface="Arial Narrow"/>
                <a:sym typeface="Arial Narrow"/>
              </a:rPr>
              <a:t>Identificador</a:t>
            </a:r>
            <a:r>
              <a:rPr b="1" i="0" lang="en-US" sz="2000" u="none">
                <a:solidFill>
                  <a:srgbClr val="000000"/>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1" i="0" lang="en-US" sz="2000" u="none">
                <a:solidFill>
                  <a:schemeClr val="hlink"/>
                </a:solidFill>
                <a:latin typeface="Arial Narrow"/>
                <a:ea typeface="Arial Narrow"/>
                <a:cs typeface="Arial Narrow"/>
                <a:sym typeface="Arial Narrow"/>
              </a:rPr>
              <a:t>// miembros: atributos y métodos</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35"/>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Modificadores</a:t>
            </a:r>
            <a:endParaRPr/>
          </a:p>
        </p:txBody>
      </p:sp>
      <p:sp>
        <p:nvSpPr>
          <p:cNvPr id="724" name="Google Shape;724;p35"/>
          <p:cNvSpPr txBox="1"/>
          <p:nvPr/>
        </p:nvSpPr>
        <p:spPr>
          <a:xfrm>
            <a:off x="457200" y="5576887"/>
            <a:ext cx="180975" cy="366712"/>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pic>
        <p:nvPicPr>
          <p:cNvPr id="725" name="Google Shape;725;p35"/>
          <p:cNvPicPr preferRelativeResize="0"/>
          <p:nvPr/>
        </p:nvPicPr>
        <p:blipFill>
          <a:blip r:embed="rId3">
            <a:alphaModFix/>
          </a:blip>
          <a:stretch>
            <a:fillRect/>
          </a:stretch>
        </p:blipFill>
        <p:spPr>
          <a:xfrm>
            <a:off x="783675" y="1138210"/>
            <a:ext cx="7193400" cy="5459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36"/>
          <p:cNvSpPr txBox="1"/>
          <p:nvPr>
            <p:ph type="title"/>
          </p:nvPr>
        </p:nvSpPr>
        <p:spPr>
          <a:xfrm>
            <a:off x="381000" y="228600"/>
            <a:ext cx="8393100" cy="7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Modificadores</a:t>
            </a:r>
            <a:endParaRPr/>
          </a:p>
        </p:txBody>
      </p:sp>
      <p:graphicFrame>
        <p:nvGraphicFramePr>
          <p:cNvPr id="731" name="Google Shape;731;p36"/>
          <p:cNvGraphicFramePr/>
          <p:nvPr/>
        </p:nvGraphicFramePr>
        <p:xfrm>
          <a:off x="383375" y="4162750"/>
          <a:ext cx="3000000" cy="3000000"/>
        </p:xfrm>
        <a:graphic>
          <a:graphicData uri="http://schemas.openxmlformats.org/drawingml/2006/table">
            <a:tbl>
              <a:tblPr>
                <a:noFill/>
                <a:tableStyleId>{B4C61925-BD95-4A34-B813-D01DD52CA4F6}</a:tableStyleId>
              </a:tblPr>
              <a:tblGrid>
                <a:gridCol w="1905000"/>
                <a:gridCol w="6483350"/>
              </a:tblGrid>
              <a:tr h="477825">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Nombre</a:t>
                      </a:r>
                      <a:endParaRPr/>
                    </a:p>
                  </a:txBody>
                  <a:tcPr marT="46775" marB="46775"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noAutofit/>
                    </a:bodyPr>
                    <a:lstStyle/>
                    <a:p>
                      <a:pPr indent="0" lvl="0" marL="0" marR="0" rtl="0" algn="ctr">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Descripción</a:t>
                      </a:r>
                      <a:endParaRPr/>
                    </a:p>
                  </a:txBody>
                  <a:tcPr marT="46775" marB="46775"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477825">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abstract</a:t>
                      </a:r>
                      <a:endParaRPr/>
                    </a:p>
                  </a:txBody>
                  <a:tcPr marT="46775" marB="46775"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Indica que la clase no podrá instanciarse.</a:t>
                      </a:r>
                      <a:endParaRPr/>
                    </a:p>
                  </a:txBody>
                  <a:tcPr marT="46775" marB="46775"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77825">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lang="en-US" sz="2800">
                          <a:solidFill>
                            <a:schemeClr val="lt1"/>
                          </a:solidFill>
                          <a:latin typeface="Source Sans Pro"/>
                          <a:ea typeface="Source Sans Pro"/>
                          <a:cs typeface="Source Sans Pro"/>
                          <a:sym typeface="Source Sans Pro"/>
                        </a:rPr>
                        <a:t>final</a:t>
                      </a:r>
                      <a:endParaRPr/>
                    </a:p>
                  </a:txBody>
                  <a:tcPr marT="46775" marB="46775"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Indica que la clase no podrá heredar.</a:t>
                      </a:r>
                      <a:endParaRPr/>
                    </a:p>
                  </a:txBody>
                  <a:tcPr marT="46775" marB="46775"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732" name="Google Shape;732;p36"/>
          <p:cNvSpPr txBox="1"/>
          <p:nvPr/>
        </p:nvSpPr>
        <p:spPr>
          <a:xfrm>
            <a:off x="457200" y="5576887"/>
            <a:ext cx="180900" cy="3666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33" name="Google Shape;733;p36"/>
          <p:cNvSpPr txBox="1"/>
          <p:nvPr/>
        </p:nvSpPr>
        <p:spPr>
          <a:xfrm>
            <a:off x="381000" y="5500687"/>
            <a:ext cx="5092800" cy="5190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lt1"/>
              </a:buClr>
              <a:buSzPts val="2800"/>
              <a:buFont typeface="Source Sans Pro"/>
              <a:buNone/>
            </a:pPr>
            <a:r>
              <a:t/>
            </a:r>
            <a:endParaRPr/>
          </a:p>
        </p:txBody>
      </p:sp>
      <p:pic>
        <p:nvPicPr>
          <p:cNvPr id="734" name="Google Shape;734;p36"/>
          <p:cNvPicPr preferRelativeResize="0"/>
          <p:nvPr/>
        </p:nvPicPr>
        <p:blipFill>
          <a:blip r:embed="rId3">
            <a:alphaModFix/>
          </a:blip>
          <a:stretch>
            <a:fillRect/>
          </a:stretch>
        </p:blipFill>
        <p:spPr>
          <a:xfrm>
            <a:off x="152400" y="1138200"/>
            <a:ext cx="8771600" cy="2629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37"/>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740" name="Google Shape;740;p37"/>
          <p:cNvSpPr txBox="1"/>
          <p:nvPr>
            <p:ph idx="1" type="body"/>
          </p:nvPr>
        </p:nvSpPr>
        <p:spPr>
          <a:xfrm>
            <a:off x="228600" y="1371600"/>
            <a:ext cx="8458200" cy="36131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Programación Orientada a Objetos (POO)</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Clases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Atributos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Métodos</a:t>
            </a:r>
            <a:endParaRPr/>
          </a:p>
          <a:p>
            <a:pPr indent="0" lvl="0" marL="558800" marR="0" rtl="0" algn="l">
              <a:lnSpc>
                <a:spcPct val="90000"/>
              </a:lnSpc>
              <a:spcBef>
                <a:spcPts val="8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3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Sintaxis</a:t>
            </a:r>
            <a:endParaRPr/>
          </a:p>
        </p:txBody>
      </p:sp>
      <p:sp>
        <p:nvSpPr>
          <p:cNvPr id="746" name="Google Shape;746;p38"/>
          <p:cNvSpPr txBox="1"/>
          <p:nvPr/>
        </p:nvSpPr>
        <p:spPr>
          <a:xfrm>
            <a:off x="533400" y="1066800"/>
            <a:ext cx="8229600" cy="7620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[modificador] tipo </a:t>
            </a:r>
            <a:r>
              <a:rPr b="1" i="0" lang="en-US" sz="2000" u="none">
                <a:solidFill>
                  <a:srgbClr val="000000"/>
                </a:solidFill>
                <a:latin typeface="Arial Narrow"/>
                <a:ea typeface="Arial Narrow"/>
                <a:cs typeface="Arial Narrow"/>
                <a:sym typeface="Arial Narrow"/>
              </a:rPr>
              <a:t>identificador; </a:t>
            </a:r>
            <a:r>
              <a:rPr b="1" i="0" lang="en-US" sz="2000" u="none">
                <a:solidFill>
                  <a:schemeClr val="hlink"/>
                </a:solidFill>
                <a:latin typeface="Arial Narrow"/>
                <a:ea typeface="Arial Narrow"/>
                <a:cs typeface="Arial Narrow"/>
                <a:sym typeface="Arial Narrow"/>
              </a:rPr>
              <a:t>// Igual que en C</a:t>
            </a:r>
            <a:r>
              <a:rPr b="1" i="0" lang="en-US" sz="2000" u="none">
                <a:solidFill>
                  <a:srgbClr val="000000"/>
                </a:solidFill>
                <a:latin typeface="Arial Narrow"/>
                <a:ea typeface="Arial Narrow"/>
                <a:cs typeface="Arial Narrow"/>
                <a:sym typeface="Arial Narrow"/>
              </a:rPr>
              <a:t> </a:t>
            </a:r>
            <a:endParaRPr/>
          </a:p>
        </p:txBody>
      </p:sp>
      <p:sp>
        <p:nvSpPr>
          <p:cNvPr id="747" name="Google Shape;747;p38"/>
          <p:cNvSpPr txBox="1"/>
          <p:nvPr>
            <p:ph idx="1" type="body"/>
          </p:nvPr>
        </p:nvSpPr>
        <p:spPr>
          <a:xfrm>
            <a:off x="381000" y="2054225"/>
            <a:ext cx="8763000" cy="46355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1800"/>
              <a:buFont typeface="Noto Sans Symbols"/>
              <a:buChar char="•"/>
            </a:pPr>
            <a:r>
              <a:rPr b="1" i="0" lang="en-US" sz="2400" u="none" cap="none" strike="noStrike">
                <a:solidFill>
                  <a:schemeClr val="lt1"/>
                </a:solidFill>
                <a:latin typeface="Source Sans Pro"/>
                <a:ea typeface="Source Sans Pro"/>
                <a:cs typeface="Source Sans Pro"/>
                <a:sym typeface="Source Sans Pro"/>
              </a:rPr>
              <a:t>modificador</a:t>
            </a:r>
            <a:r>
              <a:rPr b="0" i="0" lang="en-US" sz="2400" u="none" cap="none" strike="noStrike">
                <a:solidFill>
                  <a:schemeClr val="lt1"/>
                </a:solidFill>
                <a:latin typeface="Source Sans Pro"/>
                <a:ea typeface="Source Sans Pro"/>
                <a:cs typeface="Source Sans Pro"/>
                <a:sym typeface="Source Sans Pro"/>
              </a:rPr>
              <a:t>: Determina la accesibilidad que tendrán sobre él las demás clases. Por defecto son </a:t>
            </a:r>
            <a:r>
              <a:rPr b="1" i="0" lang="en-US" sz="2400" u="none" cap="none" strike="noStrike">
                <a:solidFill>
                  <a:schemeClr val="lt1"/>
                </a:solidFill>
                <a:latin typeface="Source Sans Pro"/>
                <a:ea typeface="Source Sans Pro"/>
                <a:cs typeface="Source Sans Pro"/>
                <a:sym typeface="Source Sans Pro"/>
              </a:rPr>
              <a:t>private</a:t>
            </a:r>
            <a:r>
              <a:rPr b="0" i="0" lang="en-US" sz="2400" u="none" cap="none" strike="noStrike">
                <a:solidFill>
                  <a:schemeClr val="lt1"/>
                </a:solidFill>
                <a:latin typeface="Source Sans Pro"/>
                <a:ea typeface="Source Sans Pro"/>
                <a:cs typeface="Source Sans Pro"/>
                <a:sym typeface="Source Sans Pro"/>
              </a:rPr>
              <a:t>.</a:t>
            </a:r>
            <a:endParaRPr/>
          </a:p>
          <a:p>
            <a:pPr indent="-558800" lvl="0" marL="558800" marR="0" rtl="0" algn="l">
              <a:lnSpc>
                <a:spcPct val="90000"/>
              </a:lnSpc>
              <a:spcBef>
                <a:spcPts val="600"/>
              </a:spcBef>
              <a:spcAft>
                <a:spcPts val="0"/>
              </a:spcAft>
              <a:buClr>
                <a:schemeClr val="lt2"/>
              </a:buClr>
              <a:buSzPts val="1800"/>
              <a:buFont typeface="Noto Sans Symbols"/>
              <a:buChar char="•"/>
            </a:pPr>
            <a:r>
              <a:rPr b="1" i="0" lang="en-US" sz="2400" u="none" cap="none" strike="noStrike">
                <a:solidFill>
                  <a:schemeClr val="lt1"/>
                </a:solidFill>
                <a:latin typeface="Source Sans Pro"/>
                <a:ea typeface="Source Sans Pro"/>
                <a:cs typeface="Source Sans Pro"/>
                <a:sym typeface="Source Sans Pro"/>
              </a:rPr>
              <a:t>tipo</a:t>
            </a:r>
            <a:r>
              <a:rPr b="0" i="0" lang="en-US" sz="2400" u="none" cap="none" strike="noStrike">
                <a:solidFill>
                  <a:schemeClr val="lt1"/>
                </a:solidFill>
                <a:latin typeface="Source Sans Pro"/>
                <a:ea typeface="Source Sans Pro"/>
                <a:cs typeface="Source Sans Pro"/>
                <a:sym typeface="Source Sans Pro"/>
              </a:rPr>
              <a:t>: Representa al tipo de dato. Ejemplo: int, float, etc. </a:t>
            </a:r>
            <a:endParaRPr/>
          </a:p>
          <a:p>
            <a:pPr indent="-558800" lvl="0" marL="558800" marR="0" rtl="0" algn="l">
              <a:lnSpc>
                <a:spcPct val="90000"/>
              </a:lnSpc>
              <a:spcBef>
                <a:spcPts val="600"/>
              </a:spcBef>
              <a:spcAft>
                <a:spcPts val="0"/>
              </a:spcAft>
              <a:buClr>
                <a:schemeClr val="lt2"/>
              </a:buClr>
              <a:buSzPts val="1800"/>
              <a:buFont typeface="Noto Sans Symbols"/>
              <a:buChar char="•"/>
            </a:pPr>
            <a:r>
              <a:rPr b="1" i="0" lang="en-US" sz="2400" u="none" cap="none" strike="noStrike">
                <a:solidFill>
                  <a:schemeClr val="lt1"/>
                </a:solidFill>
                <a:latin typeface="Source Sans Pro"/>
                <a:ea typeface="Source Sans Pro"/>
                <a:cs typeface="Source Sans Pro"/>
                <a:sym typeface="Source Sans Pro"/>
              </a:rPr>
              <a:t>Identificador</a:t>
            </a:r>
            <a:r>
              <a:rPr b="0" i="0" lang="en-US" sz="2400" u="none" cap="none" strike="noStrike">
                <a:solidFill>
                  <a:schemeClr val="lt1"/>
                </a:solidFill>
                <a:latin typeface="Source Sans Pro"/>
                <a:ea typeface="Source Sans Pro"/>
                <a:cs typeface="Source Sans Pro"/>
                <a:sym typeface="Source Sans Pro"/>
              </a:rPr>
              <a:t>: Indica el nombre del atributo.</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Los nombres deben tener todas sus letras en minúsculas y sólo si el modificador es </a:t>
            </a:r>
            <a:r>
              <a:rPr b="1" i="0" lang="en-US" sz="2400" u="none" cap="none" strike="noStrike">
                <a:solidFill>
                  <a:schemeClr val="lt1"/>
                </a:solidFill>
                <a:latin typeface="Source Sans Pro"/>
                <a:ea typeface="Source Sans Pro"/>
                <a:cs typeface="Source Sans Pro"/>
                <a:sym typeface="Source Sans Pro"/>
              </a:rPr>
              <a:t>private</a:t>
            </a:r>
            <a:r>
              <a:rPr b="0" i="0" lang="en-US" sz="2400" u="none" cap="none" strike="noStrike">
                <a:solidFill>
                  <a:schemeClr val="lt1"/>
                </a:solidFill>
                <a:latin typeface="Source Sans Pro"/>
                <a:ea typeface="Source Sans Pro"/>
                <a:cs typeface="Source Sans Pro"/>
                <a:sym typeface="Source Sans Pro"/>
              </a:rPr>
              <a:t> o </a:t>
            </a:r>
            <a:r>
              <a:rPr b="1" i="0" lang="en-US" sz="2400" u="none" cap="none" strike="noStrike">
                <a:solidFill>
                  <a:schemeClr val="lt1"/>
                </a:solidFill>
                <a:latin typeface="Source Sans Pro"/>
                <a:ea typeface="Source Sans Pro"/>
                <a:cs typeface="Source Sans Pro"/>
                <a:sym typeface="Source Sans Pro"/>
              </a:rPr>
              <a:t>protected</a:t>
            </a:r>
            <a:r>
              <a:rPr b="0" i="0" lang="en-US" sz="2400" u="none" cap="none" strike="noStrike">
                <a:solidFill>
                  <a:schemeClr val="lt1"/>
                </a:solidFill>
                <a:latin typeface="Source Sans Pro"/>
                <a:ea typeface="Source Sans Pro"/>
                <a:cs typeface="Source Sans Pro"/>
                <a:sym typeface="Source Sans Pro"/>
              </a:rPr>
              <a:t> comenzará con guión bajo (_).</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Si el nombre es compuesto, la primera letra de la segunda palabra estará en mayúsculas, las demás en minúsculas.  </a:t>
            </a:r>
            <a:endParaRPr/>
          </a:p>
          <a:p>
            <a:pPr indent="-417512" lvl="1" marL="977900" marR="0" rtl="0" algn="l">
              <a:lnSpc>
                <a:spcPct val="90000"/>
              </a:lnSpc>
              <a:spcBef>
                <a:spcPts val="600"/>
              </a:spcBef>
              <a:spcAft>
                <a:spcPts val="0"/>
              </a:spcAft>
              <a:buClr>
                <a:schemeClr val="lt2"/>
              </a:buClr>
              <a:buSzPts val="1440"/>
              <a:buFont typeface="Noto Sans Symbols"/>
              <a:buNone/>
            </a:pPr>
            <a:r>
              <a:rPr b="0" i="0" lang="en-US" sz="2400" u="none" cap="none" strike="noStrike">
                <a:solidFill>
                  <a:schemeClr val="lt1"/>
                </a:solidFill>
                <a:latin typeface="Source Sans Pro"/>
                <a:ea typeface="Source Sans Pro"/>
                <a:cs typeface="Source Sans Pro"/>
                <a:sym typeface="Source Sans Pro"/>
              </a:rPr>
              <a:t>	</a:t>
            </a:r>
            <a:r>
              <a:rPr b="1" i="0" lang="en-US" sz="2400" u="none" cap="none" strike="noStrike">
                <a:solidFill>
                  <a:schemeClr val="lt1"/>
                </a:solidFill>
                <a:latin typeface="Source Sans Pro"/>
                <a:ea typeface="Source Sans Pro"/>
                <a:cs typeface="Source Sans Pro"/>
                <a:sym typeface="Source Sans Pro"/>
              </a:rPr>
              <a:t>Ejemplo</a:t>
            </a:r>
            <a:r>
              <a:rPr b="0" i="0" lang="en-US" sz="2400" u="none" cap="none" strike="noStrike">
                <a:solidFill>
                  <a:schemeClr val="lt1"/>
                </a:solidFill>
                <a:latin typeface="Source Sans Pro"/>
                <a:ea typeface="Source Sans Pro"/>
                <a:cs typeface="Source Sans Pro"/>
                <a:sym typeface="Source Sans Pro"/>
              </a:rPr>
              <a:t>: </a:t>
            </a:r>
            <a:endParaRPr/>
          </a:p>
          <a:p>
            <a:pPr indent="-417512" lvl="1" marL="977900" marR="0" rtl="0" algn="l">
              <a:lnSpc>
                <a:spcPct val="90000"/>
              </a:lnSpc>
              <a:spcBef>
                <a:spcPts val="600"/>
              </a:spcBef>
              <a:spcAft>
                <a:spcPts val="0"/>
              </a:spcAft>
              <a:buClr>
                <a:schemeClr val="lt2"/>
              </a:buClr>
              <a:buSzPts val="1440"/>
              <a:buFont typeface="Noto Sans Symbols"/>
              <a:buNone/>
            </a:pPr>
            <a:r>
              <a:rPr b="0" i="0" lang="en-US" sz="2400" u="none" cap="none" strike="noStrike">
                <a:solidFill>
                  <a:schemeClr val="lt1"/>
                </a:solidFill>
                <a:latin typeface="Source Sans Pro"/>
                <a:ea typeface="Source Sans Pro"/>
                <a:cs typeface="Source Sans Pro"/>
                <a:sym typeface="Source Sans Pro"/>
              </a:rPr>
              <a:t>	miNombre (si es private o protected: _miNombre)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3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Modificadores</a:t>
            </a:r>
            <a:endParaRPr/>
          </a:p>
        </p:txBody>
      </p:sp>
      <p:graphicFrame>
        <p:nvGraphicFramePr>
          <p:cNvPr id="753" name="Google Shape;753;p39"/>
          <p:cNvGraphicFramePr/>
          <p:nvPr/>
        </p:nvGraphicFramePr>
        <p:xfrm>
          <a:off x="381000" y="1544637"/>
          <a:ext cx="3000000" cy="3000000"/>
        </p:xfrm>
        <a:graphic>
          <a:graphicData uri="http://schemas.openxmlformats.org/drawingml/2006/table">
            <a:tbl>
              <a:tblPr>
                <a:noFill/>
                <a:tableStyleId>{B4C61925-BD95-4A34-B813-D01DD52CA4F6}</a:tableStyleId>
              </a:tblPr>
              <a:tblGrid>
                <a:gridCol w="1905000"/>
                <a:gridCol w="6483350"/>
              </a:tblGrid>
              <a:tr h="477825">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Nombre</a:t>
                      </a:r>
                      <a:endParaRPr/>
                    </a:p>
                  </a:txBody>
                  <a:tcPr marT="46800" marB="46800"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c>
                  <a:txBody>
                    <a:bodyPr>
                      <a:noAutofit/>
                    </a:bodyPr>
                    <a:lstStyle/>
                    <a:p>
                      <a:pPr indent="0" lvl="0" marL="0" marR="0" rtl="0" algn="ctr">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Puede ser accedido por...</a:t>
                      </a:r>
                      <a:endParaRPr/>
                    </a:p>
                  </a:txBody>
                  <a:tcPr marT="46800" marB="46800"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dk1"/>
                    </a:solidFill>
                  </a:tcPr>
                </a:tc>
              </a:tr>
              <a:tr h="477825">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private  (*)</a:t>
                      </a:r>
                      <a:endParaRPr/>
                    </a:p>
                  </a:txBody>
                  <a:tcPr marT="46800" marB="46800"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Los miembros de la misma clase.</a:t>
                      </a:r>
                      <a:endParaRPr/>
                    </a:p>
                  </a:txBody>
                  <a:tcPr marT="46800" marB="46800"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62000">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protected</a:t>
                      </a:r>
                      <a:endParaRPr/>
                    </a:p>
                  </a:txBody>
                  <a:tcPr marT="46800" marB="46800"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Los miembros de la misma clase y clases derivadas o hijas.</a:t>
                      </a:r>
                      <a:endParaRPr/>
                    </a:p>
                  </a:txBody>
                  <a:tcPr marT="46800" marB="46800"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62000">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public</a:t>
                      </a:r>
                      <a:endParaRPr/>
                    </a:p>
                  </a:txBody>
                  <a:tcPr marT="46800" marB="46800"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chemeClr val="lt1"/>
                        </a:buClr>
                        <a:buSzPts val="2800"/>
                        <a:buFont typeface="Source Sans Pro"/>
                        <a:buNone/>
                      </a:pPr>
                      <a:r>
                        <a:rPr b="0" i="0" lang="en-US" sz="2800" u="none" cap="none" strike="noStrike">
                          <a:solidFill>
                            <a:schemeClr val="lt1"/>
                          </a:solidFill>
                          <a:latin typeface="Source Sans Pro"/>
                          <a:ea typeface="Source Sans Pro"/>
                          <a:cs typeface="Source Sans Pro"/>
                          <a:sym typeface="Source Sans Pro"/>
                        </a:rPr>
                        <a:t>Cualquier miembro. Accesibilidad abierta.</a:t>
                      </a:r>
                      <a:endParaRPr/>
                    </a:p>
                  </a:txBody>
                  <a:tcPr marT="46800" marB="46800"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862000">
                <a:tc>
                  <a:txBody>
                    <a:bodyPr>
                      <a:noAutofit/>
                    </a:bodyPr>
                    <a:lstStyle/>
                    <a:p>
                      <a:pPr indent="0" lvl="0" marL="0" marR="0" rtl="0" algn="l">
                        <a:lnSpc>
                          <a:spcPct val="90000"/>
                        </a:lnSpc>
                        <a:spcBef>
                          <a:spcPts val="0"/>
                        </a:spcBef>
                        <a:spcAft>
                          <a:spcPts val="0"/>
                        </a:spcAft>
                        <a:buNone/>
                      </a:pPr>
                      <a:r>
                        <a:rPr lang="en-US" sz="2800">
                          <a:solidFill>
                            <a:schemeClr val="lt1"/>
                          </a:solidFill>
                          <a:latin typeface="Source Sans Pro"/>
                          <a:ea typeface="Source Sans Pro"/>
                          <a:cs typeface="Source Sans Pro"/>
                          <a:sym typeface="Source Sans Pro"/>
                        </a:rPr>
                        <a:t>static</a:t>
                      </a:r>
                      <a:endParaRPr b="0" i="0" sz="2800" u="none" cap="none" strike="noStrike">
                        <a:solidFill>
                          <a:schemeClr val="lt1"/>
                        </a:solidFill>
                        <a:latin typeface="Source Sans Pro"/>
                        <a:ea typeface="Source Sans Pro"/>
                        <a:cs typeface="Source Sans Pro"/>
                        <a:sym typeface="Source Sans Pro"/>
                      </a:endParaRPr>
                    </a:p>
                  </a:txBody>
                  <a:tcPr marT="46800" marB="46800" marR="90000" marL="9000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None/>
                      </a:pPr>
                      <a:r>
                        <a:rPr lang="en-US" sz="2800">
                          <a:solidFill>
                            <a:schemeClr val="lt1"/>
                          </a:solidFill>
                          <a:latin typeface="Source Sans Pro"/>
                          <a:ea typeface="Source Sans Pro"/>
                          <a:cs typeface="Source Sans Pro"/>
                          <a:sym typeface="Source Sans Pro"/>
                        </a:rPr>
                        <a:t>Solo accesible a traves de metodos estaticos. No es necesario instanciar un objeto para poder accederlos.</a:t>
                      </a:r>
                      <a:endParaRPr b="0" i="0" sz="2800" u="none" cap="none" strike="noStrike">
                        <a:solidFill>
                          <a:schemeClr val="lt1"/>
                        </a:solidFill>
                        <a:latin typeface="Source Sans Pro"/>
                        <a:ea typeface="Source Sans Pro"/>
                        <a:cs typeface="Source Sans Pro"/>
                        <a:sym typeface="Source Sans Pro"/>
                      </a:endParaRPr>
                    </a:p>
                  </a:txBody>
                  <a:tcPr marT="46800" marB="46800" marR="90000" marL="9000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754" name="Google Shape;754;p39"/>
          <p:cNvSpPr txBox="1"/>
          <p:nvPr/>
        </p:nvSpPr>
        <p:spPr>
          <a:xfrm>
            <a:off x="457200" y="5576887"/>
            <a:ext cx="180975" cy="366712"/>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40"/>
          <p:cNvSpPr txBox="1"/>
          <p:nvPr>
            <p:ph type="title"/>
          </p:nvPr>
        </p:nvSpPr>
        <p:spPr>
          <a:xfrm>
            <a:off x="381000" y="228600"/>
            <a:ext cx="8393112" cy="69532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400"/>
              <a:buFont typeface="Source Sans Pro"/>
              <a:buNone/>
            </a:pPr>
            <a:r>
              <a:rPr b="0" i="0" lang="en-US" sz="4400" u="none" cap="none" strike="noStrike">
                <a:solidFill>
                  <a:schemeClr val="lt2"/>
                </a:solidFill>
                <a:latin typeface="Source Sans Pro"/>
                <a:ea typeface="Source Sans Pro"/>
                <a:cs typeface="Source Sans Pro"/>
                <a:sym typeface="Source Sans Pro"/>
              </a:rPr>
              <a:t>Temas a Tratar</a:t>
            </a:r>
            <a:endParaRPr/>
          </a:p>
        </p:txBody>
      </p:sp>
      <p:sp>
        <p:nvSpPr>
          <p:cNvPr id="760" name="Google Shape;760;p40"/>
          <p:cNvSpPr txBox="1"/>
          <p:nvPr>
            <p:ph idx="1" type="body"/>
          </p:nvPr>
        </p:nvSpPr>
        <p:spPr>
          <a:xfrm>
            <a:off x="228600" y="1371600"/>
            <a:ext cx="8458200" cy="36131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Programación Orientada a Objetos (POO)</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Clases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Sintaxis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Atributos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Métodos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NameSpaces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41"/>
          <p:cNvSpPr txBox="1"/>
          <p:nvPr>
            <p:ph type="title"/>
          </p:nvPr>
        </p:nvSpPr>
        <p:spPr>
          <a:xfrm>
            <a:off x="381000" y="0"/>
            <a:ext cx="8763000" cy="757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Sintaxis (Firma del método)</a:t>
            </a:r>
            <a:r>
              <a:rPr b="0" i="0" lang="en-US" sz="4400" u="none" cap="none" strike="noStrike">
                <a:solidFill>
                  <a:schemeClr val="lt2"/>
                </a:solidFill>
                <a:latin typeface="Source Sans Pro"/>
                <a:ea typeface="Source Sans Pro"/>
                <a:cs typeface="Source Sans Pro"/>
                <a:sym typeface="Source Sans Pro"/>
              </a:rPr>
              <a:t> </a:t>
            </a:r>
            <a:r>
              <a:rPr b="0" i="0" lang="en-US" sz="2800" u="none" cap="none" strike="noStrike">
                <a:solidFill>
                  <a:schemeClr val="lt2"/>
                </a:solidFill>
                <a:latin typeface="Source Sans Pro"/>
                <a:ea typeface="Source Sans Pro"/>
                <a:cs typeface="Source Sans Pro"/>
                <a:sym typeface="Source Sans Pro"/>
              </a:rPr>
              <a:t>(1/2)</a:t>
            </a:r>
            <a:endParaRPr/>
          </a:p>
        </p:txBody>
      </p:sp>
      <p:sp>
        <p:nvSpPr>
          <p:cNvPr id="766" name="Google Shape;766;p41"/>
          <p:cNvSpPr txBox="1"/>
          <p:nvPr>
            <p:ph idx="1" type="body"/>
          </p:nvPr>
        </p:nvSpPr>
        <p:spPr>
          <a:xfrm>
            <a:off x="381000" y="2307837"/>
            <a:ext cx="8763000" cy="37863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80000"/>
              </a:lnSpc>
              <a:spcBef>
                <a:spcPts val="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modificador</a:t>
            </a:r>
            <a:r>
              <a:rPr b="0" i="0" lang="en-US" sz="2800" u="none" cap="none" strike="noStrike">
                <a:solidFill>
                  <a:schemeClr val="lt1"/>
                </a:solidFill>
                <a:latin typeface="Source Sans Pro"/>
                <a:ea typeface="Source Sans Pro"/>
                <a:cs typeface="Source Sans Pro"/>
                <a:sym typeface="Source Sans Pro"/>
              </a:rPr>
              <a:t>: Determina la forma en que los métodos serán usados.</a:t>
            </a:r>
            <a:endParaRPr/>
          </a:p>
          <a:p>
            <a:pPr indent="-558800" lvl="0" marL="558800" marR="0" rtl="0" algn="l">
              <a:lnSpc>
                <a:spcPct val="8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retorno</a:t>
            </a:r>
            <a:r>
              <a:rPr b="0" i="0" lang="en-US" sz="2800" u="none" cap="none" strike="noStrike">
                <a:solidFill>
                  <a:schemeClr val="lt1"/>
                </a:solidFill>
                <a:latin typeface="Source Sans Pro"/>
                <a:ea typeface="Source Sans Pro"/>
                <a:cs typeface="Source Sans Pro"/>
                <a:sym typeface="Source Sans Pro"/>
              </a:rPr>
              <a:t>: Es el tipo de valor devuelto por el método (sólo retornán un único valor). </a:t>
            </a:r>
            <a:endParaRPr/>
          </a:p>
          <a:p>
            <a:pPr indent="-558800" lvl="0" marL="558800" marR="0" rtl="0" algn="l">
              <a:lnSpc>
                <a:spcPct val="80000"/>
              </a:lnSpc>
              <a:spcBef>
                <a:spcPts val="70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Identificador</a:t>
            </a:r>
            <a:r>
              <a:rPr b="0" i="0" lang="en-US" sz="2800" u="none" cap="none" strike="noStrike">
                <a:solidFill>
                  <a:schemeClr val="lt1"/>
                </a:solidFill>
                <a:latin typeface="Source Sans Pro"/>
                <a:ea typeface="Source Sans Pro"/>
                <a:cs typeface="Source Sans Pro"/>
                <a:sym typeface="Source Sans Pro"/>
              </a:rPr>
              <a:t>: Indica el nombre del método.</a:t>
            </a:r>
            <a:endParaRPr/>
          </a:p>
          <a:p>
            <a:pPr indent="-417512" lvl="1" marL="977900" marR="0" rtl="0" algn="l">
              <a:lnSpc>
                <a:spcPct val="8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Los nombres deben ser verbos, con la primera letra en mayúscula y el resto en minúscula.</a:t>
            </a:r>
            <a:endParaRPr/>
          </a:p>
          <a:p>
            <a:pPr indent="-417512" lvl="1" marL="977900" marR="0" rtl="0" algn="l">
              <a:lnSpc>
                <a:spcPct val="8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Si el nombre es compuesto, las primeras letras de cada palabra en mayúsculas, las demás en minúsculas.  </a:t>
            </a:r>
            <a:endParaRPr/>
          </a:p>
          <a:p>
            <a:pPr indent="-417512" lvl="1" marL="977900" marR="0" rtl="0" algn="l">
              <a:lnSpc>
                <a:spcPct val="80000"/>
              </a:lnSpc>
              <a:spcBef>
                <a:spcPts val="600"/>
              </a:spcBef>
              <a:spcAft>
                <a:spcPts val="0"/>
              </a:spcAft>
              <a:buClr>
                <a:schemeClr val="lt2"/>
              </a:buClr>
              <a:buSzPts val="1440"/>
              <a:buFont typeface="Noto Sans Symbols"/>
              <a:buNone/>
            </a:pPr>
            <a:r>
              <a:rPr b="0" i="0" lang="en-US" sz="2400" u="none" cap="none" strike="noStrike">
                <a:solidFill>
                  <a:schemeClr val="lt1"/>
                </a:solidFill>
                <a:latin typeface="Source Sans Pro"/>
                <a:ea typeface="Source Sans Pro"/>
                <a:cs typeface="Source Sans Pro"/>
                <a:sym typeface="Source Sans Pro"/>
              </a:rPr>
              <a:t>	Ejemplo: AgregarAlumno</a:t>
            </a:r>
            <a:endParaRPr/>
          </a:p>
        </p:txBody>
      </p:sp>
      <p:sp>
        <p:nvSpPr>
          <p:cNvPr id="767" name="Google Shape;767;p41"/>
          <p:cNvSpPr txBox="1"/>
          <p:nvPr/>
        </p:nvSpPr>
        <p:spPr>
          <a:xfrm>
            <a:off x="533400" y="762000"/>
            <a:ext cx="8229600" cy="13716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[modificador] retorno </a:t>
            </a:r>
            <a:r>
              <a:rPr b="1" i="0" lang="en-US" sz="2000" u="none">
                <a:solidFill>
                  <a:srgbClr val="000000"/>
                </a:solidFill>
                <a:latin typeface="Arial Narrow"/>
                <a:ea typeface="Arial Narrow"/>
                <a:cs typeface="Arial Narrow"/>
                <a:sym typeface="Arial Narrow"/>
              </a:rPr>
              <a:t>Identificador ( [args] ) </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1" i="0" lang="en-US" sz="2000" u="none">
                <a:solidFill>
                  <a:schemeClr val="hlink"/>
                </a:solidFill>
                <a:latin typeface="Arial Narrow"/>
                <a:ea typeface="Arial Narrow"/>
                <a:cs typeface="Arial Narrow"/>
                <a:sym typeface="Arial Narrow"/>
              </a:rPr>
              <a:t>// Sentencias</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42"/>
          <p:cNvSpPr txBox="1"/>
          <p:nvPr>
            <p:ph type="title"/>
          </p:nvPr>
        </p:nvSpPr>
        <p:spPr>
          <a:xfrm>
            <a:off x="381000" y="228600"/>
            <a:ext cx="8763000"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Sintaxis (Firma del método)</a:t>
            </a:r>
            <a:r>
              <a:rPr b="0" i="0" lang="en-US" sz="4400" u="none" cap="none" strike="noStrike">
                <a:solidFill>
                  <a:schemeClr val="lt2"/>
                </a:solidFill>
                <a:latin typeface="Source Sans Pro"/>
                <a:ea typeface="Source Sans Pro"/>
                <a:cs typeface="Source Sans Pro"/>
                <a:sym typeface="Source Sans Pro"/>
              </a:rPr>
              <a:t> </a:t>
            </a:r>
            <a:r>
              <a:rPr b="0" i="0" lang="en-US" sz="2800" u="none" cap="none" strike="noStrike">
                <a:solidFill>
                  <a:schemeClr val="lt2"/>
                </a:solidFill>
                <a:latin typeface="Source Sans Pro"/>
                <a:ea typeface="Source Sans Pro"/>
                <a:cs typeface="Source Sans Pro"/>
                <a:sym typeface="Source Sans Pro"/>
              </a:rPr>
              <a:t>(2/2)</a:t>
            </a:r>
            <a:r>
              <a:rPr b="0" i="0" lang="en-US" sz="4400" u="none" cap="none" strike="noStrike">
                <a:solidFill>
                  <a:schemeClr val="lt2"/>
                </a:solidFill>
                <a:latin typeface="Source Sans Pro"/>
                <a:ea typeface="Source Sans Pro"/>
                <a:cs typeface="Source Sans Pro"/>
                <a:sym typeface="Source Sans Pro"/>
              </a:rPr>
              <a:t> </a:t>
            </a:r>
            <a:endParaRPr/>
          </a:p>
        </p:txBody>
      </p:sp>
      <p:sp>
        <p:nvSpPr>
          <p:cNvPr id="773" name="Google Shape;773;p42"/>
          <p:cNvSpPr txBox="1"/>
          <p:nvPr>
            <p:ph idx="1" type="body"/>
          </p:nvPr>
        </p:nvSpPr>
        <p:spPr>
          <a:xfrm>
            <a:off x="381000" y="1228725"/>
            <a:ext cx="8763000" cy="5400675"/>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1" i="0" lang="en-US" sz="2800" u="none" cap="none" strike="noStrike">
                <a:solidFill>
                  <a:schemeClr val="lt1"/>
                </a:solidFill>
                <a:latin typeface="Source Sans Pro"/>
                <a:ea typeface="Source Sans Pro"/>
                <a:cs typeface="Source Sans Pro"/>
                <a:sym typeface="Source Sans Pro"/>
              </a:rPr>
              <a:t>args</a:t>
            </a:r>
            <a:r>
              <a:rPr b="0" i="0" lang="en-US" sz="2800" u="none" cap="none" strike="noStrike">
                <a:solidFill>
                  <a:schemeClr val="lt1"/>
                </a:solidFill>
                <a:latin typeface="Source Sans Pro"/>
                <a:ea typeface="Source Sans Pro"/>
                <a:cs typeface="Source Sans Pro"/>
                <a:sym typeface="Source Sans Pro"/>
              </a:rPr>
              <a:t>: Representan una lista de variables cuyos valores son pasados al método para ser usados por este. Los corchetes indican que los parámetros son opcionales.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Los parámetros se definen como:</a:t>
            </a:r>
            <a:endParaRPr/>
          </a:p>
          <a:p>
            <a:pPr indent="-310832" lvl="1" marL="977900" marR="0" rtl="0" algn="l">
              <a:lnSpc>
                <a:spcPct val="90000"/>
              </a:lnSpc>
              <a:spcBef>
                <a:spcPts val="700"/>
              </a:spcBef>
              <a:spcAft>
                <a:spcPts val="0"/>
              </a:spcAft>
              <a:buClr>
                <a:schemeClr val="lt2"/>
              </a:buClr>
              <a:buSzPts val="1680"/>
              <a:buFont typeface="Noto Sans Symbols"/>
              <a:buNone/>
            </a:pPr>
            <a:r>
              <a:t/>
            </a:r>
            <a:endParaRPr b="1" i="0" sz="2800" u="none" cap="none" strike="noStrike">
              <a:solidFill>
                <a:schemeClr val="dk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Si hay más de un parámetro, serán separados por una coma ( ,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Si un método no retorna ningún valor se usará la palabra reservada </a:t>
            </a:r>
            <a:r>
              <a:rPr b="1" i="0" lang="en-US" sz="2800" u="none" cap="none" strike="noStrike">
                <a:solidFill>
                  <a:schemeClr val="lt1"/>
                </a:solidFill>
                <a:latin typeface="Source Sans Pro"/>
                <a:ea typeface="Source Sans Pro"/>
                <a:cs typeface="Source Sans Pro"/>
                <a:sym typeface="Source Sans Pro"/>
              </a:rPr>
              <a:t>void</a:t>
            </a:r>
            <a:r>
              <a:rPr b="0" i="0" lang="en-US" sz="2800" u="none" cap="none" strike="noStrike">
                <a:solidFill>
                  <a:schemeClr val="lt1"/>
                </a:solidFill>
                <a:latin typeface="Source Sans Pro"/>
                <a:ea typeface="Source Sans Pro"/>
                <a:cs typeface="Source Sans Pro"/>
                <a:sym typeface="Source Sans Pro"/>
              </a:rPr>
              <a:t>.</a:t>
            </a:r>
            <a:endParaRPr/>
          </a:p>
          <a:p>
            <a:pPr indent="-558800" lvl="0" marL="558800" marR="0" rtl="0" algn="l">
              <a:lnSpc>
                <a:spcPct val="90000"/>
              </a:lnSpc>
              <a:spcBef>
                <a:spcPts val="8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Para retornar algún valor del método se utilizará la palabra reservada </a:t>
            </a:r>
            <a:r>
              <a:rPr b="1" i="0" lang="en-US" sz="2800" u="none" cap="none" strike="noStrike">
                <a:solidFill>
                  <a:schemeClr val="lt1"/>
                </a:solidFill>
                <a:latin typeface="Source Sans Pro"/>
                <a:ea typeface="Source Sans Pro"/>
                <a:cs typeface="Source Sans Pro"/>
                <a:sym typeface="Source Sans Pro"/>
              </a:rPr>
              <a:t>return</a:t>
            </a:r>
            <a:r>
              <a:rPr b="0" i="0" lang="en-US" sz="2800" u="none" cap="none" strike="noStrike">
                <a:solidFill>
                  <a:schemeClr val="lt1"/>
                </a:solidFill>
                <a:latin typeface="Source Sans Pro"/>
                <a:ea typeface="Source Sans Pro"/>
                <a:cs typeface="Source Sans Pro"/>
                <a:sym typeface="Source Sans Pro"/>
              </a:rPr>
              <a:t>.</a:t>
            </a:r>
            <a:r>
              <a:rPr b="0" i="0" lang="en-US" sz="3200" u="none" cap="none" strike="noStrike">
                <a:solidFill>
                  <a:schemeClr val="lt1"/>
                </a:solidFill>
                <a:latin typeface="Source Sans Pro"/>
                <a:ea typeface="Source Sans Pro"/>
                <a:cs typeface="Source Sans Pro"/>
                <a:sym typeface="Source Sans Pro"/>
              </a:rPr>
              <a:t> </a:t>
            </a:r>
            <a:endParaRPr/>
          </a:p>
        </p:txBody>
      </p:sp>
      <p:sp>
        <p:nvSpPr>
          <p:cNvPr id="774" name="Google Shape;774;p42"/>
          <p:cNvSpPr txBox="1"/>
          <p:nvPr/>
        </p:nvSpPr>
        <p:spPr>
          <a:xfrm>
            <a:off x="2286000" y="3200400"/>
            <a:ext cx="5105400" cy="4572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B0F0"/>
              </a:buClr>
              <a:buSzPts val="2000"/>
              <a:buFont typeface="Arial Narrow"/>
              <a:buNone/>
            </a:pPr>
            <a:r>
              <a:rPr b="1" i="0" lang="en-US" sz="2000" u="none">
                <a:solidFill>
                  <a:srgbClr val="00B0F0"/>
                </a:solidFill>
                <a:latin typeface="Arial Narrow"/>
                <a:ea typeface="Arial Narrow"/>
                <a:cs typeface="Arial Narrow"/>
                <a:sym typeface="Arial Narrow"/>
              </a:rPr>
              <a:t>Tipo_Dato</a:t>
            </a:r>
            <a:r>
              <a:rPr b="1" i="0" lang="en-US" sz="2000" u="none">
                <a:solidFill>
                  <a:srgbClr val="0000FF"/>
                </a:solidFill>
                <a:latin typeface="Arial Narrow"/>
                <a:ea typeface="Arial Narrow"/>
                <a:cs typeface="Arial Narrow"/>
                <a:sym typeface="Arial Narrow"/>
              </a:rPr>
              <a:t>  </a:t>
            </a:r>
            <a:r>
              <a:rPr b="1" i="0" lang="en-US" sz="2000" u="none">
                <a:solidFill>
                  <a:schemeClr val="dk1"/>
                </a:solidFill>
                <a:latin typeface="Arial Narrow"/>
                <a:ea typeface="Arial Narrow"/>
                <a:cs typeface="Arial Narrow"/>
                <a:sym typeface="Arial Narrow"/>
              </a:rPr>
              <a:t>identificador_parametro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6"/>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67" name="Google Shape;67;p16"/>
          <p:cNvSpPr txBox="1"/>
          <p:nvPr>
            <p:ph idx="1" type="body"/>
          </p:nvPr>
        </p:nvSpPr>
        <p:spPr>
          <a:xfrm>
            <a:off x="228600" y="1371600"/>
            <a:ext cx="8915400" cy="26592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Programación Orientada a Objetos (POO)</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Pilares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Clases</a:t>
            </a:r>
            <a:endParaRPr/>
          </a:p>
          <a:p>
            <a:pPr indent="0" lvl="0" marL="558800" marR="0" rtl="0" algn="l">
              <a:lnSpc>
                <a:spcPct val="90000"/>
              </a:lnSpc>
              <a:spcBef>
                <a:spcPts val="8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43"/>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Ejemplo de una Clase</a:t>
            </a:r>
            <a:endParaRPr/>
          </a:p>
        </p:txBody>
      </p:sp>
      <p:sp>
        <p:nvSpPr>
          <p:cNvPr id="780" name="Google Shape;780;p43"/>
          <p:cNvSpPr txBox="1"/>
          <p:nvPr/>
        </p:nvSpPr>
        <p:spPr>
          <a:xfrm>
            <a:off x="533400" y="1219200"/>
            <a:ext cx="8229600" cy="54864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000FF"/>
              </a:buClr>
              <a:buSzPts val="2000"/>
              <a:buFont typeface="Arial Narrow"/>
              <a:buNone/>
            </a:pPr>
            <a:r>
              <a:rPr b="1" i="0" lang="en-US" sz="2000" u="none">
                <a:solidFill>
                  <a:srgbClr val="0000FF"/>
                </a:solidFill>
                <a:latin typeface="Arial Narrow"/>
                <a:ea typeface="Arial Narrow"/>
                <a:cs typeface="Arial Narrow"/>
                <a:sym typeface="Arial Narrow"/>
              </a:rPr>
              <a:t>public class </a:t>
            </a:r>
            <a:r>
              <a:rPr b="1" i="0" lang="en-US" sz="2000" u="none">
                <a:solidFill>
                  <a:schemeClr val="accent2"/>
                </a:solidFill>
                <a:latin typeface="Arial Narrow"/>
                <a:ea typeface="Arial Narrow"/>
                <a:cs typeface="Arial Narrow"/>
                <a:sym typeface="Arial Narrow"/>
              </a:rPr>
              <a:t>Automovil</a:t>
            </a:r>
            <a:r>
              <a:rPr b="1" i="0" lang="en-US" sz="2000" u="none">
                <a:solidFill>
                  <a:srgbClr val="000000"/>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		</a:t>
            </a:r>
            <a:r>
              <a:rPr b="1" i="0" lang="en-US" sz="2000" u="none">
                <a:solidFill>
                  <a:schemeClr val="hlink"/>
                </a:solidFill>
                <a:latin typeface="Arial Narrow"/>
                <a:ea typeface="Arial Narrow"/>
                <a:cs typeface="Arial Narrow"/>
                <a:sym typeface="Arial Narrow"/>
              </a:rPr>
              <a:t>// Atributos NO estáticos</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public</a:t>
            </a: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Single</a:t>
            </a:r>
            <a:r>
              <a:rPr b="1" i="0" lang="en-US" sz="2000" u="none">
                <a:solidFill>
                  <a:schemeClr val="dk1"/>
                </a:solidFill>
                <a:latin typeface="Arial Narrow"/>
                <a:ea typeface="Arial Narrow"/>
                <a:cs typeface="Arial Narrow"/>
                <a:sym typeface="Arial Narrow"/>
              </a:rPr>
              <a:t> velocidadActual;</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chemeClr val="hlink"/>
                </a:solidFill>
                <a:latin typeface="Arial Narrow"/>
                <a:ea typeface="Arial Narrow"/>
                <a:cs typeface="Arial Narrow"/>
                <a:sym typeface="Arial Narrow"/>
              </a:rPr>
              <a:t>	// Atributos estáticos</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public static</a:t>
            </a: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Byte</a:t>
            </a:r>
            <a:r>
              <a:rPr b="1" i="0" lang="en-US" sz="2000" u="none">
                <a:solidFill>
                  <a:schemeClr val="dk1"/>
                </a:solidFill>
                <a:latin typeface="Arial Narrow"/>
                <a:ea typeface="Arial Narrow"/>
                <a:cs typeface="Arial Narrow"/>
                <a:sym typeface="Arial Narrow"/>
              </a:rPr>
              <a:t> cantidadRuedas;</a:t>
            </a:r>
            <a:endParaRPr/>
          </a:p>
          <a:p>
            <a:pPr indent="0" lvl="0" marL="0" marR="0" rtl="0" algn="l">
              <a:lnSpc>
                <a:spcPct val="100000"/>
              </a:lnSpc>
              <a:spcBef>
                <a:spcPts val="0"/>
              </a:spcBef>
              <a:spcAft>
                <a:spcPts val="0"/>
              </a:spcAft>
              <a:buClr>
                <a:schemeClr val="hlink"/>
              </a:buClr>
              <a:buSzPts val="2000"/>
              <a:buFont typeface="Arial Narrow"/>
              <a:buNone/>
            </a:pPr>
            <a:r>
              <a:rPr b="1" i="0" lang="en-US" sz="2000" u="none">
                <a:solidFill>
                  <a:schemeClr val="hlink"/>
                </a:solidFill>
                <a:latin typeface="Arial Narrow"/>
                <a:ea typeface="Arial Narrow"/>
                <a:cs typeface="Arial Narrow"/>
                <a:sym typeface="Arial Narrow"/>
              </a:rPr>
              <a:t>		// Métodos estáticos</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public static</a:t>
            </a: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void</a:t>
            </a:r>
            <a:r>
              <a:rPr b="1" i="0" lang="en-US" sz="2000" u="none">
                <a:solidFill>
                  <a:schemeClr val="dk1"/>
                </a:solidFill>
                <a:latin typeface="Arial Narrow"/>
                <a:ea typeface="Arial Narrow"/>
                <a:cs typeface="Arial Narrow"/>
                <a:sym typeface="Arial Narrow"/>
              </a:rPr>
              <a:t> MostrarCantidadRuedas()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chemeClr val="accent2"/>
                </a:solidFill>
                <a:latin typeface="Arial Narrow"/>
                <a:ea typeface="Arial Narrow"/>
                <a:cs typeface="Arial Narrow"/>
                <a:sym typeface="Arial Narrow"/>
              </a:rPr>
              <a:t>Console</a:t>
            </a:r>
            <a:r>
              <a:rPr b="1" i="0" lang="en-US" sz="2000" u="none">
                <a:solidFill>
                  <a:schemeClr val="dk1"/>
                </a:solidFill>
                <a:latin typeface="Arial Narrow"/>
                <a:ea typeface="Arial Narrow"/>
                <a:cs typeface="Arial Narrow"/>
                <a:sym typeface="Arial Narrow"/>
              </a:rPr>
              <a:t>.Write(</a:t>
            </a:r>
            <a:r>
              <a:rPr b="1" i="0" lang="en-US" sz="2000" u="none">
                <a:solidFill>
                  <a:schemeClr val="accent2"/>
                </a:solidFill>
                <a:latin typeface="Arial Narrow"/>
                <a:ea typeface="Arial Narrow"/>
                <a:cs typeface="Arial Narrow"/>
                <a:sym typeface="Arial Narrow"/>
              </a:rPr>
              <a:t>Automovil</a:t>
            </a:r>
            <a:r>
              <a:rPr b="1" i="0" lang="en-US" sz="2000" u="none">
                <a:solidFill>
                  <a:srgbClr val="000000"/>
                </a:solidFill>
                <a:latin typeface="Arial Narrow"/>
                <a:ea typeface="Arial Narrow"/>
                <a:cs typeface="Arial Narrow"/>
                <a:sym typeface="Arial Narrow"/>
              </a:rPr>
              <a:t>.</a:t>
            </a:r>
            <a:r>
              <a:rPr b="1" i="0" lang="en-US" sz="2000" u="none">
                <a:solidFill>
                  <a:schemeClr val="dk1"/>
                </a:solidFill>
                <a:latin typeface="Arial Narrow"/>
                <a:ea typeface="Arial Narrow"/>
                <a:cs typeface="Arial Narrow"/>
                <a:sym typeface="Arial Narrow"/>
              </a:rPr>
              <a:t>cantidadRuedas);</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 </a:t>
            </a:r>
            <a:endParaRPr/>
          </a:p>
          <a:p>
            <a:pPr indent="0" lvl="0" marL="0" marR="0" rtl="0" algn="l">
              <a:lnSpc>
                <a:spcPct val="100000"/>
              </a:lnSpc>
              <a:spcBef>
                <a:spcPts val="0"/>
              </a:spcBef>
              <a:spcAft>
                <a:spcPts val="0"/>
              </a:spcAft>
              <a:buClr>
                <a:schemeClr val="hlink"/>
              </a:buClr>
              <a:buSzPts val="2000"/>
              <a:buFont typeface="Arial Narrow"/>
              <a:buNone/>
            </a:pPr>
            <a:r>
              <a:rPr b="1" i="0" lang="en-US" sz="2000" u="none">
                <a:solidFill>
                  <a:schemeClr val="hlink"/>
                </a:solidFill>
                <a:latin typeface="Arial Narrow"/>
                <a:ea typeface="Arial Narrow"/>
                <a:cs typeface="Arial Narrow"/>
                <a:sym typeface="Arial Narrow"/>
              </a:rPr>
              <a:t>		// Métodos NO estáticos</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public void</a:t>
            </a:r>
            <a:r>
              <a:rPr b="1" i="0" lang="en-US" sz="2000" u="none">
                <a:solidFill>
                  <a:schemeClr val="dk1"/>
                </a:solidFill>
                <a:latin typeface="Arial Narrow"/>
                <a:ea typeface="Arial Narrow"/>
                <a:cs typeface="Arial Narrow"/>
                <a:sym typeface="Arial Narrow"/>
              </a:rPr>
              <a:t> Acelerar (</a:t>
            </a:r>
            <a:r>
              <a:rPr b="1" i="0" lang="en-US" sz="2000" u="none">
                <a:solidFill>
                  <a:schemeClr val="accent2"/>
                </a:solidFill>
                <a:latin typeface="Arial Narrow"/>
                <a:ea typeface="Arial Narrow"/>
                <a:cs typeface="Arial Narrow"/>
                <a:sym typeface="Arial Narrow"/>
              </a:rPr>
              <a:t>Single</a:t>
            </a:r>
            <a:r>
              <a:rPr b="1" i="0" lang="en-US" sz="2000" u="none">
                <a:solidFill>
                  <a:schemeClr val="dk1"/>
                </a:solidFill>
                <a:latin typeface="Arial Narrow"/>
                <a:ea typeface="Arial Narrow"/>
                <a:cs typeface="Arial Narrow"/>
                <a:sym typeface="Arial Narrow"/>
              </a:rPr>
              <a:t> velocidad)</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r>
              <a:rPr b="1" i="0" lang="en-US" sz="2000" u="none">
                <a:solidFill>
                  <a:srgbClr val="0000FF"/>
                </a:solidFill>
                <a:latin typeface="Arial Narrow"/>
                <a:ea typeface="Arial Narrow"/>
                <a:cs typeface="Arial Narrow"/>
                <a:sym typeface="Arial Narrow"/>
              </a:rPr>
              <a:t> this.</a:t>
            </a:r>
            <a:r>
              <a:rPr b="1" i="0" lang="en-US" sz="2000" u="none">
                <a:solidFill>
                  <a:schemeClr val="dk1"/>
                </a:solidFill>
                <a:latin typeface="Arial Narrow"/>
                <a:ea typeface="Arial Narrow"/>
                <a:cs typeface="Arial Narrow"/>
                <a:sym typeface="Arial Narrow"/>
              </a:rPr>
              <a:t>velocidadActual += velocidad;</a:t>
            </a:r>
            <a:endParaRPr/>
          </a:p>
          <a:p>
            <a:pPr indent="0" lvl="0" marL="0" marR="0" rtl="0" algn="l">
              <a:lnSpc>
                <a:spcPct val="100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		}</a:t>
            </a:r>
            <a:endParaRPr/>
          </a:p>
          <a:p>
            <a:pPr indent="0" lvl="0" marL="0" marR="0" rtl="0" algn="l">
              <a:lnSpc>
                <a:spcPct val="100000"/>
              </a:lnSpc>
              <a:spcBef>
                <a:spcPts val="0"/>
              </a:spcBef>
              <a:spcAft>
                <a:spcPts val="0"/>
              </a:spcAft>
              <a:buClr>
                <a:srgbClr val="000000"/>
              </a:buClr>
              <a:buSzPts val="2000"/>
              <a:buFont typeface="Arial Narrow"/>
              <a:buNone/>
            </a:pPr>
            <a:r>
              <a:rPr b="1" i="0" lang="en-US" sz="2000" u="none">
                <a:solidFill>
                  <a:srgbClr val="000000"/>
                </a:solidFill>
                <a:latin typeface="Arial Narrow"/>
                <a:ea typeface="Arial Narrow"/>
                <a:cs typeface="Arial Narrow"/>
                <a:sym typeface="Arial Narrow"/>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44"/>
          <p:cNvSpPr txBox="1"/>
          <p:nvPr>
            <p:ph type="title"/>
          </p:nvPr>
        </p:nvSpPr>
        <p:spPr>
          <a:xfrm>
            <a:off x="457200" y="4953000"/>
            <a:ext cx="8393112" cy="7508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Ejercitación</a:t>
            </a:r>
            <a:endParaRPr/>
          </a:p>
        </p:txBody>
      </p:sp>
      <p:pic>
        <p:nvPicPr>
          <p:cNvPr descr="C:\Program Files (x86)\Microsoft Office\MEDIA\CAGCAT10\j0234687.gif" id="786" name="Google Shape;786;p44"/>
          <p:cNvPicPr preferRelativeResize="0"/>
          <p:nvPr/>
        </p:nvPicPr>
        <p:blipFill rotWithShape="1">
          <a:blip r:embed="rId3">
            <a:alphaModFix/>
          </a:blip>
          <a:srcRect b="0" l="0" r="0" t="0"/>
          <a:stretch/>
        </p:blipFill>
        <p:spPr>
          <a:xfrm>
            <a:off x="2514600" y="990600"/>
            <a:ext cx="4146550" cy="2443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7"/>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POO - ¿Qué es?</a:t>
            </a:r>
            <a:endParaRPr/>
          </a:p>
        </p:txBody>
      </p:sp>
      <p:sp>
        <p:nvSpPr>
          <p:cNvPr id="73" name="Google Shape;73;p17"/>
          <p:cNvSpPr txBox="1"/>
          <p:nvPr>
            <p:ph idx="1" type="body"/>
          </p:nvPr>
        </p:nvSpPr>
        <p:spPr>
          <a:xfrm>
            <a:off x="304800" y="1600200"/>
            <a:ext cx="8839200" cy="436721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Es una manera de construir Software basada en un nuevo paradigma.</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Propone resolver problemas de la realidad a través de identificar objetos y relaciones de colaboración entre ellos.</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a:t>
            </a:r>
            <a:r>
              <a:rPr b="1" i="1" lang="en-US" sz="2800" u="none" cap="none" strike="noStrike">
                <a:solidFill>
                  <a:schemeClr val="lt1"/>
                </a:solidFill>
                <a:latin typeface="Source Sans Pro"/>
                <a:ea typeface="Source Sans Pro"/>
                <a:cs typeface="Source Sans Pro"/>
                <a:sym typeface="Source Sans Pro"/>
              </a:rPr>
              <a:t>Objeto</a:t>
            </a:r>
            <a:r>
              <a:rPr b="0" i="0" lang="en-US" sz="2800" u="none" cap="none" strike="noStrike">
                <a:solidFill>
                  <a:schemeClr val="lt1"/>
                </a:solidFill>
                <a:latin typeface="Source Sans Pro"/>
                <a:ea typeface="Source Sans Pro"/>
                <a:cs typeface="Source Sans Pro"/>
                <a:sym typeface="Source Sans Pro"/>
              </a:rPr>
              <a:t> y el </a:t>
            </a:r>
            <a:r>
              <a:rPr b="1" i="1" lang="en-US" sz="2800" u="none" cap="none" strike="noStrike">
                <a:solidFill>
                  <a:schemeClr val="lt1"/>
                </a:solidFill>
                <a:latin typeface="Source Sans Pro"/>
                <a:ea typeface="Source Sans Pro"/>
                <a:cs typeface="Source Sans Pro"/>
                <a:sym typeface="Source Sans Pro"/>
              </a:rPr>
              <a:t>Mensaje</a:t>
            </a:r>
            <a:r>
              <a:rPr b="0" i="0" lang="en-US" sz="2800" u="none" cap="none" strike="noStrike">
                <a:solidFill>
                  <a:schemeClr val="lt1"/>
                </a:solidFill>
                <a:latin typeface="Source Sans Pro"/>
                <a:ea typeface="Source Sans Pro"/>
                <a:cs typeface="Source Sans Pro"/>
                <a:sym typeface="Source Sans Pro"/>
              </a:rPr>
              <a:t> son sus elementos fundamentales.</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Temas a Tratar</a:t>
            </a:r>
            <a:endParaRPr/>
          </a:p>
        </p:txBody>
      </p:sp>
      <p:sp>
        <p:nvSpPr>
          <p:cNvPr id="79" name="Google Shape;79;p18"/>
          <p:cNvSpPr txBox="1"/>
          <p:nvPr>
            <p:ph idx="1" type="body"/>
          </p:nvPr>
        </p:nvSpPr>
        <p:spPr>
          <a:xfrm>
            <a:off x="228600" y="1371600"/>
            <a:ext cx="8458200" cy="32004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Programación Orientada a Objetos (POO)</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lt1"/>
                </a:solidFill>
                <a:latin typeface="Source Sans Pro"/>
                <a:ea typeface="Source Sans Pro"/>
                <a:cs typeface="Source Sans Pro"/>
                <a:sym typeface="Source Sans Pro"/>
              </a:rPr>
              <a:t>Características</a:t>
            </a:r>
            <a:endParaRPr/>
          </a:p>
          <a:p>
            <a:pPr indent="-417512" lvl="1" marL="977900" marR="0" rtl="0" algn="l">
              <a:lnSpc>
                <a:spcPct val="90000"/>
              </a:lnSpc>
              <a:spcBef>
                <a:spcPts val="700"/>
              </a:spcBef>
              <a:spcAft>
                <a:spcPts val="0"/>
              </a:spcAft>
              <a:buClr>
                <a:schemeClr val="lt2"/>
              </a:buClr>
              <a:buSzPts val="1680"/>
              <a:buFont typeface="Noto Sans Symbols"/>
              <a:buChar char="•"/>
            </a:pPr>
            <a:r>
              <a:rPr b="0" i="0" lang="en-US" sz="2800" u="none" cap="none" strike="noStrike">
                <a:solidFill>
                  <a:schemeClr val="accent1"/>
                </a:solidFill>
                <a:latin typeface="Source Sans Pro"/>
                <a:ea typeface="Source Sans Pro"/>
                <a:cs typeface="Source Sans Pro"/>
                <a:sym typeface="Source Sans Pro"/>
              </a:rPr>
              <a:t>Pilares</a:t>
            </a:r>
            <a:endParaRPr/>
          </a:p>
          <a:p>
            <a:pPr indent="-558800" lvl="0" marL="558800" marR="0" rtl="0" algn="l">
              <a:lnSpc>
                <a:spcPct val="90000"/>
              </a:lnSpc>
              <a:spcBef>
                <a:spcPts val="800"/>
              </a:spcBef>
              <a:spcAft>
                <a:spcPts val="0"/>
              </a:spcAft>
              <a:buClr>
                <a:schemeClr val="lt2"/>
              </a:buClr>
              <a:buSzPts val="2400"/>
              <a:buFont typeface="Noto Sans Symbols"/>
              <a:buChar char="•"/>
            </a:pPr>
            <a:r>
              <a:rPr b="0" i="0" lang="en-US" sz="3200" u="none" cap="none" strike="noStrike">
                <a:solidFill>
                  <a:schemeClr val="lt1"/>
                </a:solidFill>
                <a:latin typeface="Source Sans Pro"/>
                <a:ea typeface="Source Sans Pro"/>
                <a:cs typeface="Source Sans Pro"/>
                <a:sym typeface="Source Sans Pro"/>
              </a:rPr>
              <a:t>Clases</a:t>
            </a:r>
            <a:endParaRPr/>
          </a:p>
          <a:p>
            <a:pPr indent="0" lvl="0" marL="558800" marR="0" rtl="0" algn="l">
              <a:lnSpc>
                <a:spcPct val="90000"/>
              </a:lnSpc>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Pilares de POO</a:t>
            </a:r>
            <a:endParaRPr/>
          </a:p>
        </p:txBody>
      </p:sp>
      <p:grpSp>
        <p:nvGrpSpPr>
          <p:cNvPr id="85" name="Google Shape;85;p19"/>
          <p:cNvGrpSpPr/>
          <p:nvPr/>
        </p:nvGrpSpPr>
        <p:grpSpPr>
          <a:xfrm>
            <a:off x="3200400" y="2667000"/>
            <a:ext cx="2754312" cy="914400"/>
            <a:chOff x="541337" y="3398837"/>
            <a:chExt cx="3889375" cy="1249362"/>
          </a:xfrm>
        </p:grpSpPr>
        <p:pic>
          <p:nvPicPr>
            <p:cNvPr descr="green-short-top" id="86" name="Google Shape;86;p19"/>
            <p:cNvPicPr preferRelativeResize="0"/>
            <p:nvPr/>
          </p:nvPicPr>
          <p:blipFill rotWithShape="1">
            <a:blip r:embed="rId3">
              <a:alphaModFix/>
            </a:blip>
            <a:srcRect b="0" l="0" r="0" t="0"/>
            <a:stretch/>
          </p:blipFill>
          <p:spPr>
            <a:xfrm>
              <a:off x="541337" y="3398837"/>
              <a:ext cx="3889375" cy="1249362"/>
            </a:xfrm>
            <a:prstGeom prst="rect">
              <a:avLst/>
            </a:prstGeom>
            <a:noFill/>
            <a:ln>
              <a:noFill/>
            </a:ln>
          </p:spPr>
        </p:pic>
        <p:sp>
          <p:nvSpPr>
            <p:cNvPr id="87" name="Google Shape;87;p19"/>
            <p:cNvSpPr txBox="1"/>
            <p:nvPr/>
          </p:nvSpPr>
          <p:spPr>
            <a:xfrm>
              <a:off x="830262" y="3849687"/>
              <a:ext cx="3308350" cy="35401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Polimorfismo</a:t>
              </a:r>
              <a:endParaRPr/>
            </a:p>
          </p:txBody>
        </p:sp>
      </p:grpSp>
      <p:grpSp>
        <p:nvGrpSpPr>
          <p:cNvPr id="88" name="Google Shape;88;p19"/>
          <p:cNvGrpSpPr/>
          <p:nvPr/>
        </p:nvGrpSpPr>
        <p:grpSpPr>
          <a:xfrm>
            <a:off x="293687" y="2667000"/>
            <a:ext cx="2754312" cy="914400"/>
            <a:chOff x="863600" y="5681662"/>
            <a:chExt cx="1746250" cy="650875"/>
          </a:xfrm>
        </p:grpSpPr>
        <p:pic>
          <p:nvPicPr>
            <p:cNvPr descr="blue-short-top" id="89" name="Google Shape;89;p19"/>
            <p:cNvPicPr preferRelativeResize="0"/>
            <p:nvPr/>
          </p:nvPicPr>
          <p:blipFill rotWithShape="1">
            <a:blip r:embed="rId4">
              <a:alphaModFix/>
            </a:blip>
            <a:srcRect b="0" l="0" r="0" t="0"/>
            <a:stretch/>
          </p:blipFill>
          <p:spPr>
            <a:xfrm>
              <a:off x="863600" y="5681662"/>
              <a:ext cx="1746250" cy="650875"/>
            </a:xfrm>
            <a:prstGeom prst="rect">
              <a:avLst/>
            </a:prstGeom>
            <a:noFill/>
            <a:ln>
              <a:noFill/>
            </a:ln>
          </p:spPr>
        </p:pic>
        <p:sp>
          <p:nvSpPr>
            <p:cNvPr id="90" name="Google Shape;90;p19"/>
            <p:cNvSpPr txBox="1"/>
            <p:nvPr/>
          </p:nvSpPr>
          <p:spPr>
            <a:xfrm>
              <a:off x="998537" y="5915025"/>
              <a:ext cx="1474787" cy="185737"/>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Herencia</a:t>
              </a:r>
              <a:endParaRPr/>
            </a:p>
          </p:txBody>
        </p:sp>
      </p:grpSp>
      <p:grpSp>
        <p:nvGrpSpPr>
          <p:cNvPr id="91" name="Google Shape;91;p19"/>
          <p:cNvGrpSpPr/>
          <p:nvPr/>
        </p:nvGrpSpPr>
        <p:grpSpPr>
          <a:xfrm>
            <a:off x="2514600" y="4038600"/>
            <a:ext cx="3937000" cy="914400"/>
            <a:chOff x="512762" y="2205037"/>
            <a:chExt cx="3937000" cy="1276350"/>
          </a:xfrm>
        </p:grpSpPr>
        <p:pic>
          <p:nvPicPr>
            <p:cNvPr descr="gold-top-smaller" id="92" name="Google Shape;92;p19"/>
            <p:cNvPicPr preferRelativeResize="0"/>
            <p:nvPr/>
          </p:nvPicPr>
          <p:blipFill rotWithShape="1">
            <a:blip r:embed="rId5">
              <a:alphaModFix/>
            </a:blip>
            <a:srcRect b="0" l="0" r="0" t="0"/>
            <a:stretch/>
          </p:blipFill>
          <p:spPr>
            <a:xfrm>
              <a:off x="512762" y="2205037"/>
              <a:ext cx="3937000" cy="1276350"/>
            </a:xfrm>
            <a:prstGeom prst="rect">
              <a:avLst/>
            </a:prstGeom>
            <a:noFill/>
            <a:ln>
              <a:noFill/>
            </a:ln>
          </p:spPr>
        </p:pic>
        <p:sp>
          <p:nvSpPr>
            <p:cNvPr id="93" name="Google Shape;93;p19"/>
            <p:cNvSpPr txBox="1"/>
            <p:nvPr/>
          </p:nvSpPr>
          <p:spPr>
            <a:xfrm>
              <a:off x="561975" y="2620962"/>
              <a:ext cx="3851275" cy="361950"/>
            </a:xfrm>
            <a:prstGeom prst="rect">
              <a:avLst/>
            </a:prstGeom>
            <a:noFill/>
            <a:ln>
              <a:noFill/>
            </a:ln>
          </p:spPr>
          <p:txBody>
            <a:bodyPr anchorCtr="0" anchor="t" bIns="0" lIns="0" spcFirstLastPara="1" rIns="0" wrap="square" tIns="0">
              <a:noAutofit/>
            </a:bodyPr>
            <a:lstStyle/>
            <a:p>
              <a:pPr indent="0" lvl="0" marL="0" marR="0" rtl="0" algn="ctr">
                <a:lnSpc>
                  <a:spcPct val="85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Abstracción</a:t>
              </a:r>
              <a:endParaRPr/>
            </a:p>
          </p:txBody>
        </p:sp>
      </p:grpSp>
      <p:grpSp>
        <p:nvGrpSpPr>
          <p:cNvPr id="94" name="Google Shape;94;p19"/>
          <p:cNvGrpSpPr/>
          <p:nvPr/>
        </p:nvGrpSpPr>
        <p:grpSpPr>
          <a:xfrm>
            <a:off x="6096000" y="2667000"/>
            <a:ext cx="2819400" cy="914400"/>
            <a:chOff x="4786312" y="4278312"/>
            <a:chExt cx="4100512" cy="1471612"/>
          </a:xfrm>
        </p:grpSpPr>
        <p:pic>
          <p:nvPicPr>
            <p:cNvPr descr="GEL Rounded Rectangle steel gray" id="95" name="Google Shape;95;p19"/>
            <p:cNvPicPr preferRelativeResize="0"/>
            <p:nvPr/>
          </p:nvPicPr>
          <p:blipFill rotWithShape="1">
            <a:blip r:embed="rId6">
              <a:alphaModFix/>
            </a:blip>
            <a:srcRect b="0" l="0" r="0" t="0"/>
            <a:stretch/>
          </p:blipFill>
          <p:spPr>
            <a:xfrm>
              <a:off x="4786312" y="4278312"/>
              <a:ext cx="4100512" cy="1471612"/>
            </a:xfrm>
            <a:prstGeom prst="rect">
              <a:avLst/>
            </a:prstGeom>
            <a:noFill/>
            <a:ln>
              <a:noFill/>
            </a:ln>
          </p:spPr>
        </p:pic>
        <p:sp>
          <p:nvSpPr>
            <p:cNvPr id="96" name="Google Shape;96;p19"/>
            <p:cNvSpPr txBox="1"/>
            <p:nvPr/>
          </p:nvSpPr>
          <p:spPr>
            <a:xfrm>
              <a:off x="5105400" y="4660900"/>
              <a:ext cx="3616325" cy="6381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Encapsulamiento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Abstracción</a:t>
            </a:r>
            <a:endParaRPr/>
          </a:p>
        </p:txBody>
      </p:sp>
      <p:sp>
        <p:nvSpPr>
          <p:cNvPr id="102" name="Google Shape;102;p20"/>
          <p:cNvSpPr txBox="1"/>
          <p:nvPr>
            <p:ph idx="1" type="body"/>
          </p:nvPr>
        </p:nvSpPr>
        <p:spPr>
          <a:xfrm>
            <a:off x="381000" y="1295400"/>
            <a:ext cx="8763000" cy="4019550"/>
          </a:xfrm>
          <a:prstGeom prst="rect">
            <a:avLst/>
          </a:prstGeom>
          <a:noFill/>
          <a:ln>
            <a:noFill/>
          </a:ln>
          <a:effectLst>
            <a:outerShdw blurRad="63500" dist="12700">
              <a:schemeClr val="dk1">
                <a:alpha val="49803"/>
              </a:schemeClr>
            </a:outerShdw>
          </a:effectLst>
        </p:spPr>
        <p:txBody>
          <a:bodyPr anchorCtr="0" anchor="t" bIns="45675" lIns="91350" spcFirstLastPara="1" rIns="91350" wrap="square" tIns="45675">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Ignorancia selectiva.</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Decide qué es importante y qué no lo es.</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Se enfoca en lo que es importante.</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Ignora lo que no es importante.</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Utiliza la </a:t>
            </a:r>
            <a:r>
              <a:rPr b="0" i="0" lang="en-US" sz="2800" u="none" cap="none" strike="noStrike">
                <a:solidFill>
                  <a:schemeClr val="lt1"/>
                </a:solidFill>
                <a:latin typeface="Source Sans Pro"/>
                <a:ea typeface="Source Sans Pro"/>
                <a:cs typeface="Source Sans Pro"/>
                <a:sym typeface="Source Sans Pro"/>
              </a:rPr>
              <a:t>encapsulación </a:t>
            </a:r>
            <a:r>
              <a:rPr b="0" i="0" lang="en-US" sz="2800" u="none" cap="none" strike="noStrike">
                <a:solidFill>
                  <a:schemeClr val="lt1"/>
                </a:solidFill>
                <a:latin typeface="Source Sans Pro"/>
                <a:ea typeface="Source Sans Pro"/>
                <a:cs typeface="Source Sans Pro"/>
                <a:sym typeface="Source Sans Pro"/>
              </a:rPr>
              <a:t>para reforzar la abstracción.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Encapsulamiento</a:t>
            </a:r>
            <a:endParaRPr/>
          </a:p>
        </p:txBody>
      </p:sp>
      <p:sp>
        <p:nvSpPr>
          <p:cNvPr id="108" name="Google Shape;108;p21"/>
          <p:cNvSpPr txBox="1"/>
          <p:nvPr>
            <p:ph idx="1" type="body"/>
          </p:nvPr>
        </p:nvSpPr>
        <p:spPr>
          <a:xfrm>
            <a:off x="381000" y="1371600"/>
            <a:ext cx="8763000" cy="2916237"/>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Esta característica es la que denota la capacidad del objeto de responder a peticiones a través de sus </a:t>
            </a:r>
            <a:r>
              <a:rPr b="1" i="1" lang="en-US" sz="2800" u="none" cap="none" strike="noStrike">
                <a:solidFill>
                  <a:schemeClr val="lt1"/>
                </a:solidFill>
                <a:latin typeface="Source Sans Pro"/>
                <a:ea typeface="Source Sans Pro"/>
                <a:cs typeface="Source Sans Pro"/>
                <a:sym typeface="Source Sans Pro"/>
              </a:rPr>
              <a:t>métodos</a:t>
            </a:r>
            <a:r>
              <a:rPr b="0" i="0" lang="en-US" sz="2800" u="none" cap="none" strike="noStrike">
                <a:solidFill>
                  <a:schemeClr val="lt1"/>
                </a:solidFill>
                <a:latin typeface="Source Sans Pro"/>
                <a:ea typeface="Source Sans Pro"/>
                <a:cs typeface="Source Sans Pro"/>
                <a:sym typeface="Source Sans Pro"/>
              </a:rPr>
              <a:t> o </a:t>
            </a:r>
            <a:r>
              <a:rPr b="1" i="1" lang="en-US" sz="2800" u="none" cap="none" strike="noStrike">
                <a:solidFill>
                  <a:schemeClr val="lt1"/>
                </a:solidFill>
                <a:latin typeface="Source Sans Pro"/>
                <a:ea typeface="Source Sans Pro"/>
                <a:cs typeface="Source Sans Pro"/>
                <a:sym typeface="Source Sans Pro"/>
              </a:rPr>
              <a:t>propiedades</a:t>
            </a:r>
            <a:r>
              <a:rPr b="0" i="0" lang="en-US" sz="2800" u="none" cap="none" strike="noStrike">
                <a:solidFill>
                  <a:schemeClr val="lt1"/>
                </a:solidFill>
                <a:latin typeface="Source Sans Pro"/>
                <a:ea typeface="Source Sans Pro"/>
                <a:cs typeface="Source Sans Pro"/>
                <a:sym typeface="Source Sans Pro"/>
              </a:rPr>
              <a:t> sin la necesidad de exponer los medios utilizados para llegar a brindar estos resultados.</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El exterior de la clase lo ve como una caja negra.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4800"/>
              <a:buFont typeface="Source Sans Pro"/>
              <a:buNone/>
            </a:pPr>
            <a:r>
              <a:rPr b="0" i="0" lang="en-US" sz="4800" u="none" cap="none" strike="noStrike">
                <a:solidFill>
                  <a:schemeClr val="lt2"/>
                </a:solidFill>
                <a:latin typeface="Source Sans Pro"/>
                <a:ea typeface="Source Sans Pro"/>
                <a:cs typeface="Source Sans Pro"/>
                <a:sym typeface="Source Sans Pro"/>
              </a:rPr>
              <a:t>Herencia</a:t>
            </a:r>
            <a:endParaRPr/>
          </a:p>
        </p:txBody>
      </p:sp>
      <p:sp>
        <p:nvSpPr>
          <p:cNvPr id="114" name="Google Shape;114;p22"/>
          <p:cNvSpPr txBox="1"/>
          <p:nvPr>
            <p:ph idx="1" type="body"/>
          </p:nvPr>
        </p:nvSpPr>
        <p:spPr>
          <a:xfrm>
            <a:off x="381000" y="1219200"/>
            <a:ext cx="8763000" cy="5081587"/>
          </a:xfrm>
          <a:prstGeom prst="rect">
            <a:avLst/>
          </a:prstGeom>
          <a:noFill/>
          <a:ln>
            <a:noFill/>
          </a:ln>
          <a:effectLst>
            <a:outerShdw blurRad="63500" dist="12700">
              <a:schemeClr val="dk1">
                <a:alpha val="49803"/>
              </a:schemeClr>
            </a:outerShdw>
          </a:effectLst>
        </p:spPr>
        <p:txBody>
          <a:bodyPr anchorCtr="0" anchor="t" bIns="45675" lIns="91350" spcFirstLastPara="1" rIns="91350" wrap="square" tIns="45675">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Es “un tipo de” relación entre clases.</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Source Sans Pro"/>
                <a:ea typeface="Source Sans Pro"/>
                <a:cs typeface="Source Sans Pro"/>
                <a:sym typeface="Source Sans Pro"/>
              </a:rPr>
              <a:t>Relación “es un”</a:t>
            </a:r>
            <a:endParaRPr/>
          </a:p>
          <a:p>
            <a:pPr indent="-417512" lvl="1" marL="977900" marR="0" rtl="0" algn="l">
              <a:lnSpc>
                <a:spcPct val="90000"/>
              </a:lnSpc>
              <a:spcBef>
                <a:spcPts val="550"/>
              </a:spcBef>
              <a:spcAft>
                <a:spcPts val="0"/>
              </a:spcAft>
              <a:buClr>
                <a:schemeClr val="lt2"/>
              </a:buClr>
              <a:buSzPts val="132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Va de la generalización a la </a:t>
            </a:r>
            <a:endParaRPr/>
          </a:p>
          <a:p>
            <a:pPr indent="-558800" lvl="0" marL="558800" marR="0" rtl="0" algn="l">
              <a:lnSpc>
                <a:spcPct val="90000"/>
              </a:lnSpc>
              <a:spcBef>
                <a:spcPts val="700"/>
              </a:spcBef>
              <a:spcAft>
                <a:spcPts val="0"/>
              </a:spcAft>
              <a:buClr>
                <a:schemeClr val="lt2"/>
              </a:buClr>
              <a:buSzPts val="2100"/>
              <a:buFont typeface="Noto Sans Symbols"/>
              <a:buNone/>
            </a:pPr>
            <a:r>
              <a:rPr b="0" i="0" lang="en-US" sz="2800" u="none" cap="none" strike="noStrike">
                <a:solidFill>
                  <a:schemeClr val="lt1"/>
                </a:solidFill>
                <a:latin typeface="Source Sans Pro"/>
                <a:ea typeface="Source Sans Pro"/>
                <a:cs typeface="Source Sans Pro"/>
                <a:sym typeface="Source Sans Pro"/>
              </a:rPr>
              <a:t>	especialización.</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Clase base o padre.</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Clase derivada o hija.</a:t>
            </a:r>
            <a:endParaRPr/>
          </a:p>
          <a:p>
            <a:pPr indent="-454025" lvl="0" marL="558800" marR="0" rtl="0" algn="l">
              <a:lnSpc>
                <a:spcPct val="90000"/>
              </a:lnSpc>
              <a:spcBef>
                <a:spcPts val="550"/>
              </a:spcBef>
              <a:spcAft>
                <a:spcPts val="0"/>
              </a:spcAft>
              <a:buClr>
                <a:schemeClr val="lt2"/>
              </a:buClr>
              <a:buSzPts val="1650"/>
              <a:buFont typeface="Noto Sans Symbols"/>
              <a:buNone/>
            </a:pPr>
            <a:r>
              <a:t/>
            </a:r>
            <a:endParaRPr b="0" i="0" sz="2200" u="none" cap="none" strike="noStrike">
              <a:solidFill>
                <a:schemeClr val="lt1"/>
              </a:solidFill>
              <a:latin typeface="Source Sans Pro"/>
              <a:ea typeface="Source Sans Pro"/>
              <a:cs typeface="Source Sans Pro"/>
              <a:sym typeface="Source Sans Pro"/>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Source Sans Pro"/>
                <a:ea typeface="Source Sans Pro"/>
                <a:cs typeface="Source Sans Pro"/>
                <a:sym typeface="Source Sans Pro"/>
              </a:rPr>
              <a:t>Hereda la implementación.</a:t>
            </a:r>
            <a:endParaRPr/>
          </a:p>
        </p:txBody>
      </p:sp>
      <p:grpSp>
        <p:nvGrpSpPr>
          <p:cNvPr id="115" name="Google Shape;115;p22"/>
          <p:cNvGrpSpPr/>
          <p:nvPr/>
        </p:nvGrpSpPr>
        <p:grpSpPr>
          <a:xfrm>
            <a:off x="7239000" y="3810000"/>
            <a:ext cx="198437" cy="457200"/>
            <a:chOff x="533400" y="2971800"/>
            <a:chExt cx="152400" cy="609600"/>
          </a:xfrm>
        </p:grpSpPr>
        <p:sp>
          <p:nvSpPr>
            <p:cNvPr id="116" name="Google Shape;116;p22"/>
            <p:cNvSpPr/>
            <p:nvPr/>
          </p:nvSpPr>
          <p:spPr>
            <a:xfrm>
              <a:off x="533400" y="2971800"/>
              <a:ext cx="152400" cy="152400"/>
            </a:xfrm>
            <a:custGeom>
              <a:rect b="b" l="l" r="r" t="t"/>
              <a:pathLst>
                <a:path extrusionOk="0" h="82" w="96">
                  <a:moveTo>
                    <a:pt x="0" y="82"/>
                  </a:moveTo>
                  <a:lnTo>
                    <a:pt x="96" y="82"/>
                  </a:lnTo>
                  <a:lnTo>
                    <a:pt x="48" y="0"/>
                  </a:lnTo>
                  <a:lnTo>
                    <a:pt x="0" y="82"/>
                  </a:lnTo>
                  <a:close/>
                </a:path>
              </a:pathLst>
            </a:custGeom>
            <a:noFill/>
            <a:ln cap="rnd"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7" name="Google Shape;117;p22"/>
            <p:cNvCxnSpPr/>
            <p:nvPr/>
          </p:nvCxnSpPr>
          <p:spPr>
            <a:xfrm rot="10800000">
              <a:off x="609600" y="3124200"/>
              <a:ext cx="0" cy="457200"/>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8" name="Google Shape;118;p22"/>
          <p:cNvGrpSpPr/>
          <p:nvPr/>
        </p:nvGrpSpPr>
        <p:grpSpPr>
          <a:xfrm>
            <a:off x="6400800" y="4260850"/>
            <a:ext cx="1828800" cy="996950"/>
            <a:chOff x="3429000" y="3175000"/>
            <a:chExt cx="939800" cy="533400"/>
          </a:xfrm>
        </p:grpSpPr>
        <p:sp>
          <p:nvSpPr>
            <p:cNvPr id="119" name="Google Shape;119;p22"/>
            <p:cNvSpPr txBox="1"/>
            <p:nvPr/>
          </p:nvSpPr>
          <p:spPr>
            <a:xfrm>
              <a:off x="3429000" y="3540125"/>
              <a:ext cx="939800" cy="168275"/>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0" name="Google Shape;120;p22"/>
            <p:cNvSpPr txBox="1"/>
            <p:nvPr/>
          </p:nvSpPr>
          <p:spPr>
            <a:xfrm>
              <a:off x="3429000" y="3368675"/>
              <a:ext cx="939800" cy="171450"/>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1" name="Google Shape;121;p22"/>
            <p:cNvSpPr txBox="1"/>
            <p:nvPr/>
          </p:nvSpPr>
          <p:spPr>
            <a:xfrm>
              <a:off x="3429000" y="3175000"/>
              <a:ext cx="939800" cy="193675"/>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2" name="Google Shape;122;p22"/>
            <p:cNvSpPr txBox="1"/>
            <p:nvPr/>
          </p:nvSpPr>
          <p:spPr>
            <a:xfrm>
              <a:off x="3709987" y="3200400"/>
              <a:ext cx="382587" cy="98425"/>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Automóvil</a:t>
              </a:r>
              <a:endParaRPr/>
            </a:p>
          </p:txBody>
        </p:sp>
      </p:grpSp>
      <p:grpSp>
        <p:nvGrpSpPr>
          <p:cNvPr id="123" name="Google Shape;123;p22"/>
          <p:cNvGrpSpPr/>
          <p:nvPr/>
        </p:nvGrpSpPr>
        <p:grpSpPr>
          <a:xfrm>
            <a:off x="6400800" y="2514600"/>
            <a:ext cx="1828800" cy="1295400"/>
            <a:chOff x="7467600" y="3270250"/>
            <a:chExt cx="1219200" cy="692150"/>
          </a:xfrm>
        </p:grpSpPr>
        <p:sp>
          <p:nvSpPr>
            <p:cNvPr id="124" name="Google Shape;124;p22"/>
            <p:cNvSpPr txBox="1"/>
            <p:nvPr/>
          </p:nvSpPr>
          <p:spPr>
            <a:xfrm>
              <a:off x="7467600" y="3743325"/>
              <a:ext cx="1219200" cy="219075"/>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5" name="Google Shape;125;p22"/>
            <p:cNvSpPr txBox="1"/>
            <p:nvPr/>
          </p:nvSpPr>
          <p:spPr>
            <a:xfrm>
              <a:off x="7467600" y="3521075"/>
              <a:ext cx="1219200" cy="222250"/>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6" name="Google Shape;126;p22"/>
            <p:cNvSpPr txBox="1"/>
            <p:nvPr/>
          </p:nvSpPr>
          <p:spPr>
            <a:xfrm>
              <a:off x="7467600" y="3270250"/>
              <a:ext cx="1219200" cy="250825"/>
            </a:xfrm>
            <a:prstGeom prst="rect">
              <a:avLst/>
            </a:prstGeom>
            <a:solidFill>
              <a:srgbClr val="FFFFCC"/>
            </a:solid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7" name="Google Shape;127;p22"/>
            <p:cNvSpPr txBox="1"/>
            <p:nvPr/>
          </p:nvSpPr>
          <p:spPr>
            <a:xfrm>
              <a:off x="7781925" y="3303587"/>
              <a:ext cx="596900" cy="96837"/>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a:solidFill>
                    <a:srgbClr val="000000"/>
                  </a:solidFill>
                  <a:latin typeface="Arial"/>
                  <a:ea typeface="Arial"/>
                  <a:cs typeface="Arial"/>
                  <a:sym typeface="Arial"/>
                </a:rPr>
                <a:t>Transporte</a:t>
              </a:r>
              <a:endParaRPr/>
            </a:p>
          </p:txBody>
        </p:sp>
        <p:sp>
          <p:nvSpPr>
            <p:cNvPr id="128" name="Google Shape;128;p22"/>
            <p:cNvSpPr txBox="1"/>
            <p:nvPr/>
          </p:nvSpPr>
          <p:spPr>
            <a:xfrm>
              <a:off x="7921625" y="3598862"/>
              <a:ext cx="387350" cy="96837"/>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Acelerar</a:t>
              </a:r>
              <a:endParaRPr/>
            </a:p>
          </p:txBody>
        </p:sp>
        <p:sp>
          <p:nvSpPr>
            <p:cNvPr id="129" name="Google Shape;129;p22"/>
            <p:cNvSpPr txBox="1"/>
            <p:nvPr/>
          </p:nvSpPr>
          <p:spPr>
            <a:xfrm>
              <a:off x="7943850" y="3825875"/>
              <a:ext cx="298450" cy="96837"/>
            </a:xfrm>
            <a:prstGeom prst="rect">
              <a:avLst/>
            </a:prstGeom>
            <a:solidFill>
              <a:srgbClr val="FFFFCC"/>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Frenar</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