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6858000" cx="9144000"/>
  <p:notesSz cx="6858000" cy="9144000"/>
  <p:embeddedFontLst>
    <p:embeddedFont>
      <p:font typeface="Arial Narrow"/>
      <p:regular r:id="rId38"/>
      <p:bold r:id="rId39"/>
      <p:italic r:id="rId40"/>
      <p:boldItalic r:id="rId41"/>
    </p:embeddedFont>
    <p:embeddedFont>
      <p:font typeface="Source Sans Pr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rialNarrow-italic.fntdata"/><Relationship Id="rId20" Type="http://schemas.openxmlformats.org/officeDocument/2006/relationships/slide" Target="slides/slide15.xml"/><Relationship Id="rId42" Type="http://schemas.openxmlformats.org/officeDocument/2006/relationships/font" Target="fonts/SourceSansPro-regular.fntdata"/><Relationship Id="rId41" Type="http://schemas.openxmlformats.org/officeDocument/2006/relationships/font" Target="fonts/ArialNarrow-boldItalic.fntdata"/><Relationship Id="rId22" Type="http://schemas.openxmlformats.org/officeDocument/2006/relationships/slide" Target="slides/slide17.xml"/><Relationship Id="rId44" Type="http://schemas.openxmlformats.org/officeDocument/2006/relationships/font" Target="fonts/SourceSansPro-italic.fntdata"/><Relationship Id="rId21" Type="http://schemas.openxmlformats.org/officeDocument/2006/relationships/slide" Target="slides/slide16.xml"/><Relationship Id="rId43" Type="http://schemas.openxmlformats.org/officeDocument/2006/relationships/font" Target="fonts/SourceSansPro-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SourceSansPr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ArialNarrow-bold.fntdata"/><Relationship Id="rId16" Type="http://schemas.openxmlformats.org/officeDocument/2006/relationships/slide" Target="slides/slide11.xml"/><Relationship Id="rId38" Type="http://schemas.openxmlformats.org/officeDocument/2006/relationships/font" Target="fonts/ArialNarrow-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 name="Google Shape;5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 name="Google Shape;6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 name="Google Shape;6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647700" y="2233613"/>
            <a:ext cx="7772400" cy="750887"/>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1pPr>
            <a:lvl2pPr lvl="1"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2pPr>
            <a:lvl3pPr lvl="2"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3pPr>
            <a:lvl4pPr lvl="3"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4pPr>
            <a:lvl5pPr lvl="4"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5pPr>
            <a:lvl6pPr lvl="5"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6pPr>
            <a:lvl7pPr lvl="6"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7pPr>
            <a:lvl8pPr lvl="7"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8pPr>
            <a:lvl9pPr lvl="8"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9pPr>
          </a:lstStyle>
          <a:p/>
        </p:txBody>
      </p:sp>
      <p:sp>
        <p:nvSpPr>
          <p:cNvPr id="14" name="Google Shape;14;p2"/>
          <p:cNvSpPr txBox="1"/>
          <p:nvPr>
            <p:ph idx="1" type="subTitle"/>
          </p:nvPr>
        </p:nvSpPr>
        <p:spPr>
          <a:xfrm>
            <a:off x="647700" y="4927600"/>
            <a:ext cx="7861300" cy="585788"/>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lt2"/>
              </a:buClr>
              <a:buSzPts val="2700"/>
              <a:buFont typeface="Noto Sans Symbols"/>
              <a:buNone/>
              <a:defRPr b="0" i="0" sz="3600" u="none" cap="none" strike="noStrike">
                <a:solidFill>
                  <a:schemeClr val="accent1"/>
                </a:solidFill>
                <a:latin typeface="Source Sans Pro"/>
                <a:ea typeface="Source Sans Pro"/>
                <a:cs typeface="Source Sans Pro"/>
                <a:sym typeface="Source Sans Pro"/>
              </a:defRPr>
            </a:lvl1pPr>
            <a:lvl2pPr lvl="1" marR="0" rtl="0" algn="l">
              <a:lnSpc>
                <a:spcPct val="90000"/>
              </a:lnSpc>
              <a:spcBef>
                <a:spcPts val="700"/>
              </a:spcBef>
              <a:spcAft>
                <a:spcPts val="0"/>
              </a:spcAft>
              <a:buClr>
                <a:schemeClr val="lt2"/>
              </a:buClr>
              <a:buSzPts val="1680"/>
              <a:buFont typeface="Noto Sans Symbols"/>
              <a:buChar char="●"/>
              <a:defRPr b="0" i="0" sz="2800" u="none" cap="none" strike="noStrike">
                <a:solidFill>
                  <a:schemeClr val="lt1"/>
                </a:solidFill>
                <a:latin typeface="Source Sans Pro"/>
                <a:ea typeface="Source Sans Pro"/>
                <a:cs typeface="Source Sans Pro"/>
                <a:sym typeface="Source Sans Pro"/>
              </a:defRPr>
            </a:lvl2pPr>
            <a:lvl3pPr lvl="2" marR="0" rtl="0" algn="l">
              <a:lnSpc>
                <a:spcPct val="90000"/>
              </a:lnSpc>
              <a:spcBef>
                <a:spcPts val="700"/>
              </a:spcBef>
              <a:spcAft>
                <a:spcPts val="0"/>
              </a:spcAft>
              <a:buClr>
                <a:schemeClr val="lt2"/>
              </a:buClr>
              <a:buSzPts val="1820"/>
              <a:buFont typeface="Noto Sans Symbols"/>
              <a:buChar char="●"/>
              <a:defRPr b="0" i="0" sz="2800" u="none" cap="none" strike="noStrike">
                <a:solidFill>
                  <a:schemeClr val="lt1"/>
                </a:solidFill>
                <a:latin typeface="Source Sans Pro"/>
                <a:ea typeface="Source Sans Pro"/>
                <a:cs typeface="Source Sans Pro"/>
                <a:sym typeface="Source Sans Pro"/>
              </a:defRPr>
            </a:lvl3pPr>
            <a:lvl4pPr lvl="3"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4pPr>
            <a:lvl5pPr lvl="4"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5pPr>
            <a:lvl6pPr lvl="5"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6pPr>
            <a:lvl7pPr lvl="6"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7pPr>
            <a:lvl8pPr lvl="7"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8pPr>
            <a:lvl9pPr lvl="8"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9pPr>
          </a:lstStyle>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39" name="Shape 39"/>
        <p:cNvGrpSpPr/>
        <p:nvPr/>
      </p:nvGrpSpPr>
      <p:grpSpPr>
        <a:xfrm>
          <a:off x="0" y="0"/>
          <a:ext cx="0" cy="0"/>
          <a:chOff x="0" y="0"/>
          <a:chExt cx="0" cy="0"/>
        </a:xfrm>
      </p:grpSpPr>
      <p:sp>
        <p:nvSpPr>
          <p:cNvPr id="40" name="Google Shape;40;p11"/>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lstStyle>
            <a:lvl1pPr lvl="0"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1pPr>
            <a:lvl2pPr lvl="1"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2pPr>
            <a:lvl3pPr lvl="2"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3pPr>
            <a:lvl4pPr lvl="3"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4pPr>
            <a:lvl5pPr lvl="4"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5pPr>
            <a:lvl6pPr lvl="5"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6pPr>
            <a:lvl7pPr lvl="6"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7pPr>
            <a:lvl8pPr lvl="7"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8pPr>
            <a:lvl9pPr lvl="8"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9pPr>
          </a:lstStyle>
          <a:p/>
        </p:txBody>
      </p:sp>
      <p:sp>
        <p:nvSpPr>
          <p:cNvPr id="41" name="Google Shape;41;p1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600"/>
              </a:spcBef>
              <a:spcAft>
                <a:spcPts val="0"/>
              </a:spcAft>
              <a:buClr>
                <a:schemeClr val="lt2"/>
              </a:buClr>
              <a:buSzPts val="1800"/>
              <a:buFont typeface="Noto Sans Symbols"/>
              <a:buNone/>
              <a:defRPr b="1" i="0" sz="2400" u="none" cap="none" strike="noStrike">
                <a:solidFill>
                  <a:schemeClr val="lt1"/>
                </a:solidFill>
                <a:latin typeface="Source Sans Pro"/>
                <a:ea typeface="Source Sans Pro"/>
                <a:cs typeface="Source Sans Pro"/>
                <a:sym typeface="Source Sans Pro"/>
              </a:defRPr>
            </a:lvl1pPr>
            <a:lvl2pPr indent="-228600" lvl="1" marL="914400" marR="0" rtl="0" algn="l">
              <a:lnSpc>
                <a:spcPct val="90000"/>
              </a:lnSpc>
              <a:spcBef>
                <a:spcPts val="500"/>
              </a:spcBef>
              <a:spcAft>
                <a:spcPts val="0"/>
              </a:spcAft>
              <a:buClr>
                <a:schemeClr val="lt2"/>
              </a:buClr>
              <a:buSzPts val="1200"/>
              <a:buFont typeface="Noto Sans Symbols"/>
              <a:buNone/>
              <a:defRPr b="1" i="0" sz="2000" u="none" cap="none" strike="noStrike">
                <a:solidFill>
                  <a:schemeClr val="lt1"/>
                </a:solidFill>
                <a:latin typeface="Source Sans Pro"/>
                <a:ea typeface="Source Sans Pro"/>
                <a:cs typeface="Source Sans Pro"/>
                <a:sym typeface="Source Sans Pro"/>
              </a:defRPr>
            </a:lvl2pPr>
            <a:lvl3pPr indent="-228600" lvl="2" marL="1371600" marR="0" rtl="0" algn="l">
              <a:lnSpc>
                <a:spcPct val="90000"/>
              </a:lnSpc>
              <a:spcBef>
                <a:spcPts val="450"/>
              </a:spcBef>
              <a:spcAft>
                <a:spcPts val="0"/>
              </a:spcAft>
              <a:buClr>
                <a:schemeClr val="lt2"/>
              </a:buClr>
              <a:buSzPts val="1170"/>
              <a:buFont typeface="Noto Sans Symbols"/>
              <a:buNone/>
              <a:defRPr b="1" i="0" sz="1800" u="none" cap="none" strike="noStrike">
                <a:solidFill>
                  <a:schemeClr val="lt1"/>
                </a:solidFill>
                <a:latin typeface="Source Sans Pro"/>
                <a:ea typeface="Source Sans Pro"/>
                <a:cs typeface="Source Sans Pro"/>
                <a:sym typeface="Source Sans Pro"/>
              </a:defRPr>
            </a:lvl3pPr>
            <a:lvl4pPr indent="-228600" lvl="3" marL="1828800" marR="0" rtl="0" algn="l">
              <a:lnSpc>
                <a:spcPct val="90000"/>
              </a:lnSpc>
              <a:spcBef>
                <a:spcPts val="400"/>
              </a:spcBef>
              <a:spcAft>
                <a:spcPts val="0"/>
              </a:spcAft>
              <a:buClr>
                <a:schemeClr val="lt2"/>
              </a:buClr>
              <a:buSzPts val="1040"/>
              <a:buFont typeface="Noto Sans Symbols"/>
              <a:buNone/>
              <a:defRPr b="1" i="0" sz="1600" u="none" cap="none" strike="noStrike">
                <a:solidFill>
                  <a:schemeClr val="lt1"/>
                </a:solidFill>
                <a:latin typeface="Source Sans Pro"/>
                <a:ea typeface="Source Sans Pro"/>
                <a:cs typeface="Source Sans Pro"/>
                <a:sym typeface="Source Sans Pro"/>
              </a:defRPr>
            </a:lvl4pPr>
            <a:lvl5pPr indent="-228600" lvl="4" marL="2286000" marR="0" rtl="0" algn="l">
              <a:lnSpc>
                <a:spcPct val="90000"/>
              </a:lnSpc>
              <a:spcBef>
                <a:spcPts val="400"/>
              </a:spcBef>
              <a:spcAft>
                <a:spcPts val="0"/>
              </a:spcAft>
              <a:buClr>
                <a:schemeClr val="lt2"/>
              </a:buClr>
              <a:buSzPts val="1040"/>
              <a:buFont typeface="Noto Sans Symbols"/>
              <a:buNone/>
              <a:defRPr b="1" i="0" sz="1600" u="none" cap="none" strike="noStrike">
                <a:solidFill>
                  <a:schemeClr val="lt1"/>
                </a:solidFill>
                <a:latin typeface="Source Sans Pro"/>
                <a:ea typeface="Source Sans Pro"/>
                <a:cs typeface="Source Sans Pro"/>
                <a:sym typeface="Source Sans Pro"/>
              </a:defRPr>
            </a:lvl5pPr>
            <a:lvl6pPr indent="-228600" lvl="5" marL="2743200" marR="0" rtl="0" algn="l">
              <a:lnSpc>
                <a:spcPct val="90000"/>
              </a:lnSpc>
              <a:spcBef>
                <a:spcPts val="400"/>
              </a:spcBef>
              <a:spcAft>
                <a:spcPts val="0"/>
              </a:spcAft>
              <a:buClr>
                <a:schemeClr val="lt2"/>
              </a:buClr>
              <a:buSzPts val="1040"/>
              <a:buFont typeface="Noto Sans Symbols"/>
              <a:buNone/>
              <a:defRPr b="1" i="0" sz="1600" u="none" cap="none" strike="noStrike">
                <a:solidFill>
                  <a:schemeClr val="lt1"/>
                </a:solidFill>
                <a:latin typeface="Source Sans Pro"/>
                <a:ea typeface="Source Sans Pro"/>
                <a:cs typeface="Source Sans Pro"/>
                <a:sym typeface="Source Sans Pro"/>
              </a:defRPr>
            </a:lvl6pPr>
            <a:lvl7pPr indent="-228600" lvl="6" marL="3200400" marR="0" rtl="0" algn="l">
              <a:lnSpc>
                <a:spcPct val="90000"/>
              </a:lnSpc>
              <a:spcBef>
                <a:spcPts val="400"/>
              </a:spcBef>
              <a:spcAft>
                <a:spcPts val="0"/>
              </a:spcAft>
              <a:buClr>
                <a:schemeClr val="lt2"/>
              </a:buClr>
              <a:buSzPts val="1040"/>
              <a:buFont typeface="Noto Sans Symbols"/>
              <a:buNone/>
              <a:defRPr b="1" i="0" sz="1600" u="none" cap="none" strike="noStrike">
                <a:solidFill>
                  <a:schemeClr val="lt1"/>
                </a:solidFill>
                <a:latin typeface="Source Sans Pro"/>
                <a:ea typeface="Source Sans Pro"/>
                <a:cs typeface="Source Sans Pro"/>
                <a:sym typeface="Source Sans Pro"/>
              </a:defRPr>
            </a:lvl7pPr>
            <a:lvl8pPr indent="-228600" lvl="7" marL="3657600" marR="0" rtl="0" algn="l">
              <a:lnSpc>
                <a:spcPct val="90000"/>
              </a:lnSpc>
              <a:spcBef>
                <a:spcPts val="400"/>
              </a:spcBef>
              <a:spcAft>
                <a:spcPts val="0"/>
              </a:spcAft>
              <a:buClr>
                <a:schemeClr val="lt2"/>
              </a:buClr>
              <a:buSzPts val="1040"/>
              <a:buFont typeface="Noto Sans Symbols"/>
              <a:buNone/>
              <a:defRPr b="1" i="0" sz="1600" u="none" cap="none" strike="noStrike">
                <a:solidFill>
                  <a:schemeClr val="lt1"/>
                </a:solidFill>
                <a:latin typeface="Source Sans Pro"/>
                <a:ea typeface="Source Sans Pro"/>
                <a:cs typeface="Source Sans Pro"/>
                <a:sym typeface="Source Sans Pro"/>
              </a:defRPr>
            </a:lvl8pPr>
            <a:lvl9pPr indent="-228600" lvl="8" marL="4114800" marR="0" rtl="0" algn="l">
              <a:lnSpc>
                <a:spcPct val="90000"/>
              </a:lnSpc>
              <a:spcBef>
                <a:spcPts val="400"/>
              </a:spcBef>
              <a:spcAft>
                <a:spcPts val="0"/>
              </a:spcAft>
              <a:buClr>
                <a:schemeClr val="lt2"/>
              </a:buClr>
              <a:buSzPts val="1040"/>
              <a:buFont typeface="Noto Sans Symbols"/>
              <a:buNone/>
              <a:defRPr b="1" i="0" sz="1600" u="none" cap="none" strike="noStrike">
                <a:solidFill>
                  <a:schemeClr val="lt1"/>
                </a:solidFill>
                <a:latin typeface="Source Sans Pro"/>
                <a:ea typeface="Source Sans Pro"/>
                <a:cs typeface="Source Sans Pro"/>
                <a:sym typeface="Source Sans Pro"/>
              </a:defRPr>
            </a:lvl9pPr>
          </a:lstStyle>
          <a:p/>
        </p:txBody>
      </p:sp>
      <p:sp>
        <p:nvSpPr>
          <p:cNvPr id="42" name="Google Shape;42;p1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lstStyle>
            <a:lvl1pPr indent="-342900" lvl="0" marL="457200" marR="0" rtl="0" algn="l">
              <a:lnSpc>
                <a:spcPct val="90000"/>
              </a:lnSpc>
              <a:spcBef>
                <a:spcPts val="600"/>
              </a:spcBef>
              <a:spcAft>
                <a:spcPts val="0"/>
              </a:spcAft>
              <a:buClr>
                <a:schemeClr val="lt2"/>
              </a:buClr>
              <a:buSzPts val="1800"/>
              <a:buFont typeface="Noto Sans Symbols"/>
              <a:buChar char="•"/>
              <a:defRPr b="0" i="0" sz="2400" u="none" cap="none" strike="noStrike">
                <a:solidFill>
                  <a:schemeClr val="lt1"/>
                </a:solidFill>
                <a:latin typeface="Source Sans Pro"/>
                <a:ea typeface="Source Sans Pro"/>
                <a:cs typeface="Source Sans Pro"/>
                <a:sym typeface="Source Sans Pro"/>
              </a:defRPr>
            </a:lvl1pPr>
            <a:lvl2pPr indent="-304800" lvl="1" marL="914400" marR="0" rtl="0" algn="l">
              <a:lnSpc>
                <a:spcPct val="90000"/>
              </a:lnSpc>
              <a:spcBef>
                <a:spcPts val="500"/>
              </a:spcBef>
              <a:spcAft>
                <a:spcPts val="0"/>
              </a:spcAft>
              <a:buClr>
                <a:schemeClr val="lt2"/>
              </a:buClr>
              <a:buSzPts val="1200"/>
              <a:buFont typeface="Noto Sans Symbols"/>
              <a:buChar char="●"/>
              <a:defRPr b="0" i="0" sz="2000" u="none" cap="none" strike="noStrike">
                <a:solidFill>
                  <a:schemeClr val="lt1"/>
                </a:solidFill>
                <a:latin typeface="Source Sans Pro"/>
                <a:ea typeface="Source Sans Pro"/>
                <a:cs typeface="Source Sans Pro"/>
                <a:sym typeface="Source Sans Pro"/>
              </a:defRPr>
            </a:lvl2pPr>
            <a:lvl3pPr indent="-302894" lvl="2" marL="1371600" marR="0" rtl="0" algn="l">
              <a:lnSpc>
                <a:spcPct val="90000"/>
              </a:lnSpc>
              <a:spcBef>
                <a:spcPts val="450"/>
              </a:spcBef>
              <a:spcAft>
                <a:spcPts val="0"/>
              </a:spcAft>
              <a:buClr>
                <a:schemeClr val="lt2"/>
              </a:buClr>
              <a:buSzPts val="1170"/>
              <a:buFont typeface="Noto Sans Symbols"/>
              <a:buChar char="●"/>
              <a:defRPr b="0" i="0" sz="1800" u="none" cap="none" strike="noStrike">
                <a:solidFill>
                  <a:schemeClr val="lt1"/>
                </a:solidFill>
                <a:latin typeface="Source Sans Pro"/>
                <a:ea typeface="Source Sans Pro"/>
                <a:cs typeface="Source Sans Pro"/>
                <a:sym typeface="Source Sans Pro"/>
              </a:defRPr>
            </a:lvl3pPr>
            <a:lvl4pPr indent="-294639" lvl="3" marL="1828800" marR="0" rtl="0" algn="l">
              <a:lnSpc>
                <a:spcPct val="90000"/>
              </a:lnSpc>
              <a:spcBef>
                <a:spcPts val="400"/>
              </a:spcBef>
              <a:spcAft>
                <a:spcPts val="0"/>
              </a:spcAft>
              <a:buClr>
                <a:schemeClr val="lt2"/>
              </a:buClr>
              <a:buSzPts val="1040"/>
              <a:buFont typeface="Noto Sans Symbols"/>
              <a:buChar char="●"/>
              <a:defRPr b="1" i="0" sz="1600" u="none" cap="none" strike="noStrike">
                <a:solidFill>
                  <a:schemeClr val="lt1"/>
                </a:solidFill>
                <a:latin typeface="Source Sans Pro"/>
                <a:ea typeface="Source Sans Pro"/>
                <a:cs typeface="Source Sans Pro"/>
                <a:sym typeface="Source Sans Pro"/>
              </a:defRPr>
            </a:lvl4pPr>
            <a:lvl5pPr indent="-294639" lvl="4" marL="2286000" marR="0" rtl="0" algn="l">
              <a:lnSpc>
                <a:spcPct val="90000"/>
              </a:lnSpc>
              <a:spcBef>
                <a:spcPts val="400"/>
              </a:spcBef>
              <a:spcAft>
                <a:spcPts val="0"/>
              </a:spcAft>
              <a:buClr>
                <a:schemeClr val="lt2"/>
              </a:buClr>
              <a:buSzPts val="1040"/>
              <a:buFont typeface="Noto Sans Symbols"/>
              <a:buChar char="●"/>
              <a:defRPr b="1" i="0" sz="1600" u="none" cap="none" strike="noStrike">
                <a:solidFill>
                  <a:schemeClr val="lt1"/>
                </a:solidFill>
                <a:latin typeface="Source Sans Pro"/>
                <a:ea typeface="Source Sans Pro"/>
                <a:cs typeface="Source Sans Pro"/>
                <a:sym typeface="Source Sans Pro"/>
              </a:defRPr>
            </a:lvl5pPr>
            <a:lvl6pPr indent="-294639" lvl="5" marL="2743200" marR="0" rtl="0" algn="l">
              <a:lnSpc>
                <a:spcPct val="90000"/>
              </a:lnSpc>
              <a:spcBef>
                <a:spcPts val="400"/>
              </a:spcBef>
              <a:spcAft>
                <a:spcPts val="0"/>
              </a:spcAft>
              <a:buClr>
                <a:schemeClr val="lt2"/>
              </a:buClr>
              <a:buSzPts val="1040"/>
              <a:buFont typeface="Noto Sans Symbols"/>
              <a:buChar char="●"/>
              <a:defRPr b="1" i="0" sz="1600" u="none" cap="none" strike="noStrike">
                <a:solidFill>
                  <a:schemeClr val="lt1"/>
                </a:solidFill>
                <a:latin typeface="Source Sans Pro"/>
                <a:ea typeface="Source Sans Pro"/>
                <a:cs typeface="Source Sans Pro"/>
                <a:sym typeface="Source Sans Pro"/>
              </a:defRPr>
            </a:lvl6pPr>
            <a:lvl7pPr indent="-294639" lvl="6" marL="3200400" marR="0" rtl="0" algn="l">
              <a:lnSpc>
                <a:spcPct val="90000"/>
              </a:lnSpc>
              <a:spcBef>
                <a:spcPts val="400"/>
              </a:spcBef>
              <a:spcAft>
                <a:spcPts val="0"/>
              </a:spcAft>
              <a:buClr>
                <a:schemeClr val="lt2"/>
              </a:buClr>
              <a:buSzPts val="1040"/>
              <a:buFont typeface="Noto Sans Symbols"/>
              <a:buChar char="●"/>
              <a:defRPr b="1" i="0" sz="1600" u="none" cap="none" strike="noStrike">
                <a:solidFill>
                  <a:schemeClr val="lt1"/>
                </a:solidFill>
                <a:latin typeface="Source Sans Pro"/>
                <a:ea typeface="Source Sans Pro"/>
                <a:cs typeface="Source Sans Pro"/>
                <a:sym typeface="Source Sans Pro"/>
              </a:defRPr>
            </a:lvl7pPr>
            <a:lvl8pPr indent="-294640" lvl="7" marL="3657600" marR="0" rtl="0" algn="l">
              <a:lnSpc>
                <a:spcPct val="90000"/>
              </a:lnSpc>
              <a:spcBef>
                <a:spcPts val="400"/>
              </a:spcBef>
              <a:spcAft>
                <a:spcPts val="0"/>
              </a:spcAft>
              <a:buClr>
                <a:schemeClr val="lt2"/>
              </a:buClr>
              <a:buSzPts val="1040"/>
              <a:buFont typeface="Noto Sans Symbols"/>
              <a:buChar char="●"/>
              <a:defRPr b="1" i="0" sz="1600" u="none" cap="none" strike="noStrike">
                <a:solidFill>
                  <a:schemeClr val="lt1"/>
                </a:solidFill>
                <a:latin typeface="Source Sans Pro"/>
                <a:ea typeface="Source Sans Pro"/>
                <a:cs typeface="Source Sans Pro"/>
                <a:sym typeface="Source Sans Pro"/>
              </a:defRPr>
            </a:lvl8pPr>
            <a:lvl9pPr indent="-294640" lvl="8" marL="4114800" marR="0" rtl="0" algn="l">
              <a:lnSpc>
                <a:spcPct val="90000"/>
              </a:lnSpc>
              <a:spcBef>
                <a:spcPts val="400"/>
              </a:spcBef>
              <a:spcAft>
                <a:spcPts val="0"/>
              </a:spcAft>
              <a:buClr>
                <a:schemeClr val="lt2"/>
              </a:buClr>
              <a:buSzPts val="1040"/>
              <a:buFont typeface="Noto Sans Symbols"/>
              <a:buChar char="●"/>
              <a:defRPr b="1" i="0" sz="1600" u="none" cap="none" strike="noStrike">
                <a:solidFill>
                  <a:schemeClr val="lt1"/>
                </a:solidFill>
                <a:latin typeface="Source Sans Pro"/>
                <a:ea typeface="Source Sans Pro"/>
                <a:cs typeface="Source Sans Pro"/>
                <a:sym typeface="Source Sans Pro"/>
              </a:defRPr>
            </a:lvl9pPr>
          </a:lstStyle>
          <a:p/>
        </p:txBody>
      </p:sp>
      <p:sp>
        <p:nvSpPr>
          <p:cNvPr id="43" name="Google Shape;43;p1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600"/>
              </a:spcBef>
              <a:spcAft>
                <a:spcPts val="0"/>
              </a:spcAft>
              <a:buClr>
                <a:schemeClr val="lt2"/>
              </a:buClr>
              <a:buSzPts val="1800"/>
              <a:buFont typeface="Noto Sans Symbols"/>
              <a:buNone/>
              <a:defRPr b="1" i="0" sz="2400" u="none" cap="none" strike="noStrike">
                <a:solidFill>
                  <a:schemeClr val="lt1"/>
                </a:solidFill>
                <a:latin typeface="Source Sans Pro"/>
                <a:ea typeface="Source Sans Pro"/>
                <a:cs typeface="Source Sans Pro"/>
                <a:sym typeface="Source Sans Pro"/>
              </a:defRPr>
            </a:lvl1pPr>
            <a:lvl2pPr indent="-228600" lvl="1" marL="914400" marR="0" rtl="0" algn="l">
              <a:lnSpc>
                <a:spcPct val="90000"/>
              </a:lnSpc>
              <a:spcBef>
                <a:spcPts val="500"/>
              </a:spcBef>
              <a:spcAft>
                <a:spcPts val="0"/>
              </a:spcAft>
              <a:buClr>
                <a:schemeClr val="lt2"/>
              </a:buClr>
              <a:buSzPts val="1200"/>
              <a:buFont typeface="Noto Sans Symbols"/>
              <a:buNone/>
              <a:defRPr b="1" i="0" sz="2000" u="none" cap="none" strike="noStrike">
                <a:solidFill>
                  <a:schemeClr val="lt1"/>
                </a:solidFill>
                <a:latin typeface="Source Sans Pro"/>
                <a:ea typeface="Source Sans Pro"/>
                <a:cs typeface="Source Sans Pro"/>
                <a:sym typeface="Source Sans Pro"/>
              </a:defRPr>
            </a:lvl2pPr>
            <a:lvl3pPr indent="-228600" lvl="2" marL="1371600" marR="0" rtl="0" algn="l">
              <a:lnSpc>
                <a:spcPct val="90000"/>
              </a:lnSpc>
              <a:spcBef>
                <a:spcPts val="450"/>
              </a:spcBef>
              <a:spcAft>
                <a:spcPts val="0"/>
              </a:spcAft>
              <a:buClr>
                <a:schemeClr val="lt2"/>
              </a:buClr>
              <a:buSzPts val="1170"/>
              <a:buFont typeface="Noto Sans Symbols"/>
              <a:buNone/>
              <a:defRPr b="1" i="0" sz="1800" u="none" cap="none" strike="noStrike">
                <a:solidFill>
                  <a:schemeClr val="lt1"/>
                </a:solidFill>
                <a:latin typeface="Source Sans Pro"/>
                <a:ea typeface="Source Sans Pro"/>
                <a:cs typeface="Source Sans Pro"/>
                <a:sym typeface="Source Sans Pro"/>
              </a:defRPr>
            </a:lvl3pPr>
            <a:lvl4pPr indent="-228600" lvl="3" marL="1828800" marR="0" rtl="0" algn="l">
              <a:lnSpc>
                <a:spcPct val="90000"/>
              </a:lnSpc>
              <a:spcBef>
                <a:spcPts val="400"/>
              </a:spcBef>
              <a:spcAft>
                <a:spcPts val="0"/>
              </a:spcAft>
              <a:buClr>
                <a:schemeClr val="lt2"/>
              </a:buClr>
              <a:buSzPts val="1040"/>
              <a:buFont typeface="Noto Sans Symbols"/>
              <a:buNone/>
              <a:defRPr b="1" i="0" sz="1600" u="none" cap="none" strike="noStrike">
                <a:solidFill>
                  <a:schemeClr val="lt1"/>
                </a:solidFill>
                <a:latin typeface="Source Sans Pro"/>
                <a:ea typeface="Source Sans Pro"/>
                <a:cs typeface="Source Sans Pro"/>
                <a:sym typeface="Source Sans Pro"/>
              </a:defRPr>
            </a:lvl4pPr>
            <a:lvl5pPr indent="-228600" lvl="4" marL="2286000" marR="0" rtl="0" algn="l">
              <a:lnSpc>
                <a:spcPct val="90000"/>
              </a:lnSpc>
              <a:spcBef>
                <a:spcPts val="400"/>
              </a:spcBef>
              <a:spcAft>
                <a:spcPts val="0"/>
              </a:spcAft>
              <a:buClr>
                <a:schemeClr val="lt2"/>
              </a:buClr>
              <a:buSzPts val="1040"/>
              <a:buFont typeface="Noto Sans Symbols"/>
              <a:buNone/>
              <a:defRPr b="1" i="0" sz="1600" u="none" cap="none" strike="noStrike">
                <a:solidFill>
                  <a:schemeClr val="lt1"/>
                </a:solidFill>
                <a:latin typeface="Source Sans Pro"/>
                <a:ea typeface="Source Sans Pro"/>
                <a:cs typeface="Source Sans Pro"/>
                <a:sym typeface="Source Sans Pro"/>
              </a:defRPr>
            </a:lvl5pPr>
            <a:lvl6pPr indent="-228600" lvl="5" marL="2743200" marR="0" rtl="0" algn="l">
              <a:lnSpc>
                <a:spcPct val="90000"/>
              </a:lnSpc>
              <a:spcBef>
                <a:spcPts val="400"/>
              </a:spcBef>
              <a:spcAft>
                <a:spcPts val="0"/>
              </a:spcAft>
              <a:buClr>
                <a:schemeClr val="lt2"/>
              </a:buClr>
              <a:buSzPts val="1040"/>
              <a:buFont typeface="Noto Sans Symbols"/>
              <a:buNone/>
              <a:defRPr b="1" i="0" sz="1600" u="none" cap="none" strike="noStrike">
                <a:solidFill>
                  <a:schemeClr val="lt1"/>
                </a:solidFill>
                <a:latin typeface="Source Sans Pro"/>
                <a:ea typeface="Source Sans Pro"/>
                <a:cs typeface="Source Sans Pro"/>
                <a:sym typeface="Source Sans Pro"/>
              </a:defRPr>
            </a:lvl6pPr>
            <a:lvl7pPr indent="-228600" lvl="6" marL="3200400" marR="0" rtl="0" algn="l">
              <a:lnSpc>
                <a:spcPct val="90000"/>
              </a:lnSpc>
              <a:spcBef>
                <a:spcPts val="400"/>
              </a:spcBef>
              <a:spcAft>
                <a:spcPts val="0"/>
              </a:spcAft>
              <a:buClr>
                <a:schemeClr val="lt2"/>
              </a:buClr>
              <a:buSzPts val="1040"/>
              <a:buFont typeface="Noto Sans Symbols"/>
              <a:buNone/>
              <a:defRPr b="1" i="0" sz="1600" u="none" cap="none" strike="noStrike">
                <a:solidFill>
                  <a:schemeClr val="lt1"/>
                </a:solidFill>
                <a:latin typeface="Source Sans Pro"/>
                <a:ea typeface="Source Sans Pro"/>
                <a:cs typeface="Source Sans Pro"/>
                <a:sym typeface="Source Sans Pro"/>
              </a:defRPr>
            </a:lvl7pPr>
            <a:lvl8pPr indent="-228600" lvl="7" marL="3657600" marR="0" rtl="0" algn="l">
              <a:lnSpc>
                <a:spcPct val="90000"/>
              </a:lnSpc>
              <a:spcBef>
                <a:spcPts val="400"/>
              </a:spcBef>
              <a:spcAft>
                <a:spcPts val="0"/>
              </a:spcAft>
              <a:buClr>
                <a:schemeClr val="lt2"/>
              </a:buClr>
              <a:buSzPts val="1040"/>
              <a:buFont typeface="Noto Sans Symbols"/>
              <a:buNone/>
              <a:defRPr b="1" i="0" sz="1600" u="none" cap="none" strike="noStrike">
                <a:solidFill>
                  <a:schemeClr val="lt1"/>
                </a:solidFill>
                <a:latin typeface="Source Sans Pro"/>
                <a:ea typeface="Source Sans Pro"/>
                <a:cs typeface="Source Sans Pro"/>
                <a:sym typeface="Source Sans Pro"/>
              </a:defRPr>
            </a:lvl8pPr>
            <a:lvl9pPr indent="-228600" lvl="8" marL="4114800" marR="0" rtl="0" algn="l">
              <a:lnSpc>
                <a:spcPct val="90000"/>
              </a:lnSpc>
              <a:spcBef>
                <a:spcPts val="400"/>
              </a:spcBef>
              <a:spcAft>
                <a:spcPts val="0"/>
              </a:spcAft>
              <a:buClr>
                <a:schemeClr val="lt2"/>
              </a:buClr>
              <a:buSzPts val="1040"/>
              <a:buFont typeface="Noto Sans Symbols"/>
              <a:buNone/>
              <a:defRPr b="1" i="0" sz="1600" u="none" cap="none" strike="noStrike">
                <a:solidFill>
                  <a:schemeClr val="lt1"/>
                </a:solidFill>
                <a:latin typeface="Source Sans Pro"/>
                <a:ea typeface="Source Sans Pro"/>
                <a:cs typeface="Source Sans Pro"/>
                <a:sym typeface="Source Sans Pro"/>
              </a:defRPr>
            </a:lvl9pPr>
          </a:lstStyle>
          <a:p/>
        </p:txBody>
      </p:sp>
      <p:sp>
        <p:nvSpPr>
          <p:cNvPr id="44" name="Google Shape;44;p1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lstStyle>
            <a:lvl1pPr indent="-342900" lvl="0" marL="457200" marR="0" rtl="0" algn="l">
              <a:lnSpc>
                <a:spcPct val="90000"/>
              </a:lnSpc>
              <a:spcBef>
                <a:spcPts val="600"/>
              </a:spcBef>
              <a:spcAft>
                <a:spcPts val="0"/>
              </a:spcAft>
              <a:buClr>
                <a:schemeClr val="lt2"/>
              </a:buClr>
              <a:buSzPts val="1800"/>
              <a:buFont typeface="Noto Sans Symbols"/>
              <a:buChar char="•"/>
              <a:defRPr b="0" i="0" sz="2400" u="none" cap="none" strike="noStrike">
                <a:solidFill>
                  <a:schemeClr val="lt1"/>
                </a:solidFill>
                <a:latin typeface="Source Sans Pro"/>
                <a:ea typeface="Source Sans Pro"/>
                <a:cs typeface="Source Sans Pro"/>
                <a:sym typeface="Source Sans Pro"/>
              </a:defRPr>
            </a:lvl1pPr>
            <a:lvl2pPr indent="-304800" lvl="1" marL="914400" marR="0" rtl="0" algn="l">
              <a:lnSpc>
                <a:spcPct val="90000"/>
              </a:lnSpc>
              <a:spcBef>
                <a:spcPts val="500"/>
              </a:spcBef>
              <a:spcAft>
                <a:spcPts val="0"/>
              </a:spcAft>
              <a:buClr>
                <a:schemeClr val="lt2"/>
              </a:buClr>
              <a:buSzPts val="1200"/>
              <a:buFont typeface="Noto Sans Symbols"/>
              <a:buChar char="●"/>
              <a:defRPr b="0" i="0" sz="2000" u="none" cap="none" strike="noStrike">
                <a:solidFill>
                  <a:schemeClr val="lt1"/>
                </a:solidFill>
                <a:latin typeface="Source Sans Pro"/>
                <a:ea typeface="Source Sans Pro"/>
                <a:cs typeface="Source Sans Pro"/>
                <a:sym typeface="Source Sans Pro"/>
              </a:defRPr>
            </a:lvl2pPr>
            <a:lvl3pPr indent="-302894" lvl="2" marL="1371600" marR="0" rtl="0" algn="l">
              <a:lnSpc>
                <a:spcPct val="90000"/>
              </a:lnSpc>
              <a:spcBef>
                <a:spcPts val="450"/>
              </a:spcBef>
              <a:spcAft>
                <a:spcPts val="0"/>
              </a:spcAft>
              <a:buClr>
                <a:schemeClr val="lt2"/>
              </a:buClr>
              <a:buSzPts val="1170"/>
              <a:buFont typeface="Noto Sans Symbols"/>
              <a:buChar char="●"/>
              <a:defRPr b="0" i="0" sz="1800" u="none" cap="none" strike="noStrike">
                <a:solidFill>
                  <a:schemeClr val="lt1"/>
                </a:solidFill>
                <a:latin typeface="Source Sans Pro"/>
                <a:ea typeface="Source Sans Pro"/>
                <a:cs typeface="Source Sans Pro"/>
                <a:sym typeface="Source Sans Pro"/>
              </a:defRPr>
            </a:lvl3pPr>
            <a:lvl4pPr indent="-294639" lvl="3" marL="1828800" marR="0" rtl="0" algn="l">
              <a:lnSpc>
                <a:spcPct val="90000"/>
              </a:lnSpc>
              <a:spcBef>
                <a:spcPts val="400"/>
              </a:spcBef>
              <a:spcAft>
                <a:spcPts val="0"/>
              </a:spcAft>
              <a:buClr>
                <a:schemeClr val="lt2"/>
              </a:buClr>
              <a:buSzPts val="1040"/>
              <a:buFont typeface="Noto Sans Symbols"/>
              <a:buChar char="●"/>
              <a:defRPr b="1" i="0" sz="1600" u="none" cap="none" strike="noStrike">
                <a:solidFill>
                  <a:schemeClr val="lt1"/>
                </a:solidFill>
                <a:latin typeface="Source Sans Pro"/>
                <a:ea typeface="Source Sans Pro"/>
                <a:cs typeface="Source Sans Pro"/>
                <a:sym typeface="Source Sans Pro"/>
              </a:defRPr>
            </a:lvl4pPr>
            <a:lvl5pPr indent="-294639" lvl="4" marL="2286000" marR="0" rtl="0" algn="l">
              <a:lnSpc>
                <a:spcPct val="90000"/>
              </a:lnSpc>
              <a:spcBef>
                <a:spcPts val="400"/>
              </a:spcBef>
              <a:spcAft>
                <a:spcPts val="0"/>
              </a:spcAft>
              <a:buClr>
                <a:schemeClr val="lt2"/>
              </a:buClr>
              <a:buSzPts val="1040"/>
              <a:buFont typeface="Noto Sans Symbols"/>
              <a:buChar char="●"/>
              <a:defRPr b="1" i="0" sz="1600" u="none" cap="none" strike="noStrike">
                <a:solidFill>
                  <a:schemeClr val="lt1"/>
                </a:solidFill>
                <a:latin typeface="Source Sans Pro"/>
                <a:ea typeface="Source Sans Pro"/>
                <a:cs typeface="Source Sans Pro"/>
                <a:sym typeface="Source Sans Pro"/>
              </a:defRPr>
            </a:lvl5pPr>
            <a:lvl6pPr indent="-294639" lvl="5" marL="2743200" marR="0" rtl="0" algn="l">
              <a:lnSpc>
                <a:spcPct val="90000"/>
              </a:lnSpc>
              <a:spcBef>
                <a:spcPts val="400"/>
              </a:spcBef>
              <a:spcAft>
                <a:spcPts val="0"/>
              </a:spcAft>
              <a:buClr>
                <a:schemeClr val="lt2"/>
              </a:buClr>
              <a:buSzPts val="1040"/>
              <a:buFont typeface="Noto Sans Symbols"/>
              <a:buChar char="●"/>
              <a:defRPr b="1" i="0" sz="1600" u="none" cap="none" strike="noStrike">
                <a:solidFill>
                  <a:schemeClr val="lt1"/>
                </a:solidFill>
                <a:latin typeface="Source Sans Pro"/>
                <a:ea typeface="Source Sans Pro"/>
                <a:cs typeface="Source Sans Pro"/>
                <a:sym typeface="Source Sans Pro"/>
              </a:defRPr>
            </a:lvl6pPr>
            <a:lvl7pPr indent="-294639" lvl="6" marL="3200400" marR="0" rtl="0" algn="l">
              <a:lnSpc>
                <a:spcPct val="90000"/>
              </a:lnSpc>
              <a:spcBef>
                <a:spcPts val="400"/>
              </a:spcBef>
              <a:spcAft>
                <a:spcPts val="0"/>
              </a:spcAft>
              <a:buClr>
                <a:schemeClr val="lt2"/>
              </a:buClr>
              <a:buSzPts val="1040"/>
              <a:buFont typeface="Noto Sans Symbols"/>
              <a:buChar char="●"/>
              <a:defRPr b="1" i="0" sz="1600" u="none" cap="none" strike="noStrike">
                <a:solidFill>
                  <a:schemeClr val="lt1"/>
                </a:solidFill>
                <a:latin typeface="Source Sans Pro"/>
                <a:ea typeface="Source Sans Pro"/>
                <a:cs typeface="Source Sans Pro"/>
                <a:sym typeface="Source Sans Pro"/>
              </a:defRPr>
            </a:lvl7pPr>
            <a:lvl8pPr indent="-294640" lvl="7" marL="3657600" marR="0" rtl="0" algn="l">
              <a:lnSpc>
                <a:spcPct val="90000"/>
              </a:lnSpc>
              <a:spcBef>
                <a:spcPts val="400"/>
              </a:spcBef>
              <a:spcAft>
                <a:spcPts val="0"/>
              </a:spcAft>
              <a:buClr>
                <a:schemeClr val="lt2"/>
              </a:buClr>
              <a:buSzPts val="1040"/>
              <a:buFont typeface="Noto Sans Symbols"/>
              <a:buChar char="●"/>
              <a:defRPr b="1" i="0" sz="1600" u="none" cap="none" strike="noStrike">
                <a:solidFill>
                  <a:schemeClr val="lt1"/>
                </a:solidFill>
                <a:latin typeface="Source Sans Pro"/>
                <a:ea typeface="Source Sans Pro"/>
                <a:cs typeface="Source Sans Pro"/>
                <a:sym typeface="Source Sans Pro"/>
              </a:defRPr>
            </a:lvl8pPr>
            <a:lvl9pPr indent="-294640" lvl="8" marL="4114800" marR="0" rtl="0" algn="l">
              <a:lnSpc>
                <a:spcPct val="90000"/>
              </a:lnSpc>
              <a:spcBef>
                <a:spcPts val="400"/>
              </a:spcBef>
              <a:spcAft>
                <a:spcPts val="0"/>
              </a:spcAft>
              <a:buClr>
                <a:schemeClr val="lt2"/>
              </a:buClr>
              <a:buSzPts val="1040"/>
              <a:buFont typeface="Noto Sans Symbols"/>
              <a:buChar char="●"/>
              <a:defRPr b="1" i="0" sz="1600" u="none" cap="none" strike="noStrike">
                <a:solidFill>
                  <a:schemeClr val="lt1"/>
                </a:solidFill>
                <a:latin typeface="Source Sans Pro"/>
                <a:ea typeface="Source Sans Pro"/>
                <a:cs typeface="Source Sans Pro"/>
                <a:sym typeface="Source Sans Pro"/>
              </a:defRPr>
            </a:lvl9pPr>
          </a:lstStyle>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45" name="Shape 45"/>
        <p:cNvGrpSpPr/>
        <p:nvPr/>
      </p:nvGrpSpPr>
      <p:grpSpPr>
        <a:xfrm>
          <a:off x="0" y="0"/>
          <a:ext cx="0" cy="0"/>
          <a:chOff x="0" y="0"/>
          <a:chExt cx="0" cy="0"/>
        </a:xfrm>
      </p:grpSpPr>
      <p:sp>
        <p:nvSpPr>
          <p:cNvPr id="46" name="Google Shape;46;p12"/>
          <p:cNvSpPr txBox="1"/>
          <p:nvPr>
            <p:ph type="title"/>
          </p:nvPr>
        </p:nvSpPr>
        <p:spPr>
          <a:xfrm>
            <a:off x="381000" y="228600"/>
            <a:ext cx="8393112" cy="750887"/>
          </a:xfrm>
          <a:prstGeom prst="rect">
            <a:avLst/>
          </a:prstGeom>
          <a:noFill/>
          <a:ln>
            <a:noFill/>
          </a:ln>
        </p:spPr>
        <p:txBody>
          <a:bodyPr anchorCtr="0" anchor="t" bIns="45700" lIns="91425" spcFirstLastPara="1" rIns="91425" wrap="square" tIns="45700"/>
          <a:lstStyle>
            <a:lvl1pPr lvl="0"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1pPr>
            <a:lvl2pPr lvl="1"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2pPr>
            <a:lvl3pPr lvl="2"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3pPr>
            <a:lvl4pPr lvl="3"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4pPr>
            <a:lvl5pPr lvl="4"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5pPr>
            <a:lvl6pPr lvl="5"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6pPr>
            <a:lvl7pPr lvl="6"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7pPr>
            <a:lvl8pPr lvl="7"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8pPr>
            <a:lvl9pPr lvl="8"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9pPr>
          </a:lstStyle>
          <a:p/>
        </p:txBody>
      </p:sp>
      <p:sp>
        <p:nvSpPr>
          <p:cNvPr id="47" name="Google Shape;47;p12"/>
          <p:cNvSpPr txBox="1"/>
          <p:nvPr>
            <p:ph idx="1" type="body"/>
          </p:nvPr>
        </p:nvSpPr>
        <p:spPr>
          <a:xfrm>
            <a:off x="381000" y="1416050"/>
            <a:ext cx="4117975" cy="1511300"/>
          </a:xfrm>
          <a:prstGeom prst="rect">
            <a:avLst/>
          </a:prstGeom>
          <a:noFill/>
          <a:ln>
            <a:noFill/>
          </a:ln>
        </p:spPr>
        <p:txBody>
          <a:bodyPr anchorCtr="0" anchor="t" bIns="45700" lIns="91425" spcFirstLastPara="1" rIns="91425" wrap="square" tIns="45700"/>
          <a:lstStyle>
            <a:lvl1pPr indent="-361950" lvl="0" marL="457200" marR="0" rtl="0" algn="l">
              <a:lnSpc>
                <a:spcPct val="90000"/>
              </a:lnSpc>
              <a:spcBef>
                <a:spcPts val="700"/>
              </a:spcBef>
              <a:spcAft>
                <a:spcPts val="0"/>
              </a:spcAft>
              <a:buClr>
                <a:schemeClr val="lt2"/>
              </a:buClr>
              <a:buSzPts val="2100"/>
              <a:buFont typeface="Noto Sans Symbols"/>
              <a:buChar char="•"/>
              <a:defRPr b="0" i="0" sz="2800" u="none" cap="none" strike="noStrike">
                <a:solidFill>
                  <a:schemeClr val="lt1"/>
                </a:solidFill>
                <a:latin typeface="Source Sans Pro"/>
                <a:ea typeface="Source Sans Pro"/>
                <a:cs typeface="Source Sans Pro"/>
                <a:sym typeface="Source Sans Pro"/>
              </a:defRPr>
            </a:lvl1pPr>
            <a:lvl2pPr indent="-320040" lvl="1" marL="914400" marR="0" rtl="0" algn="l">
              <a:lnSpc>
                <a:spcPct val="90000"/>
              </a:lnSpc>
              <a:spcBef>
                <a:spcPts val="600"/>
              </a:spcBef>
              <a:spcAft>
                <a:spcPts val="0"/>
              </a:spcAft>
              <a:buClr>
                <a:schemeClr val="lt2"/>
              </a:buClr>
              <a:buSzPts val="1440"/>
              <a:buFont typeface="Noto Sans Symbols"/>
              <a:buChar char="●"/>
              <a:defRPr b="0" i="0" sz="2400" u="none" cap="none" strike="noStrike">
                <a:solidFill>
                  <a:schemeClr val="lt1"/>
                </a:solidFill>
                <a:latin typeface="Source Sans Pro"/>
                <a:ea typeface="Source Sans Pro"/>
                <a:cs typeface="Source Sans Pro"/>
                <a:sym typeface="Source Sans Pro"/>
              </a:defRPr>
            </a:lvl2pPr>
            <a:lvl3pPr indent="-311150" lvl="2" marL="1371600" marR="0" rtl="0" algn="l">
              <a:lnSpc>
                <a:spcPct val="90000"/>
              </a:lnSpc>
              <a:spcBef>
                <a:spcPts val="500"/>
              </a:spcBef>
              <a:spcAft>
                <a:spcPts val="0"/>
              </a:spcAft>
              <a:buClr>
                <a:schemeClr val="lt2"/>
              </a:buClr>
              <a:buSzPts val="1300"/>
              <a:buFont typeface="Noto Sans Symbols"/>
              <a:buChar char="●"/>
              <a:defRPr b="0" i="0" sz="2000" u="none" cap="none" strike="noStrike">
                <a:solidFill>
                  <a:schemeClr val="lt1"/>
                </a:solidFill>
                <a:latin typeface="Source Sans Pro"/>
                <a:ea typeface="Source Sans Pro"/>
                <a:cs typeface="Source Sans Pro"/>
                <a:sym typeface="Source Sans Pro"/>
              </a:defRPr>
            </a:lvl3pPr>
            <a:lvl4pPr indent="-302894" lvl="3" marL="1828800" marR="0" rtl="0" algn="l">
              <a:lnSpc>
                <a:spcPct val="90000"/>
              </a:lnSpc>
              <a:spcBef>
                <a:spcPts val="450"/>
              </a:spcBef>
              <a:spcAft>
                <a:spcPts val="0"/>
              </a:spcAft>
              <a:buClr>
                <a:schemeClr val="lt2"/>
              </a:buClr>
              <a:buSzPts val="1170"/>
              <a:buFont typeface="Noto Sans Symbols"/>
              <a:buChar char="●"/>
              <a:defRPr b="1" i="0" sz="1800" u="none" cap="none" strike="noStrike">
                <a:solidFill>
                  <a:schemeClr val="lt1"/>
                </a:solidFill>
                <a:latin typeface="Source Sans Pro"/>
                <a:ea typeface="Source Sans Pro"/>
                <a:cs typeface="Source Sans Pro"/>
                <a:sym typeface="Source Sans Pro"/>
              </a:defRPr>
            </a:lvl4pPr>
            <a:lvl5pPr indent="-302895" lvl="4" marL="2286000" marR="0" rtl="0" algn="l">
              <a:lnSpc>
                <a:spcPct val="90000"/>
              </a:lnSpc>
              <a:spcBef>
                <a:spcPts val="450"/>
              </a:spcBef>
              <a:spcAft>
                <a:spcPts val="0"/>
              </a:spcAft>
              <a:buClr>
                <a:schemeClr val="lt2"/>
              </a:buClr>
              <a:buSzPts val="1170"/>
              <a:buFont typeface="Noto Sans Symbols"/>
              <a:buChar char="●"/>
              <a:defRPr b="1" i="0" sz="1800" u="none" cap="none" strike="noStrike">
                <a:solidFill>
                  <a:schemeClr val="lt1"/>
                </a:solidFill>
                <a:latin typeface="Source Sans Pro"/>
                <a:ea typeface="Source Sans Pro"/>
                <a:cs typeface="Source Sans Pro"/>
                <a:sym typeface="Source Sans Pro"/>
              </a:defRPr>
            </a:lvl5pPr>
            <a:lvl6pPr indent="-302895" lvl="5" marL="2743200" marR="0" rtl="0" algn="l">
              <a:lnSpc>
                <a:spcPct val="90000"/>
              </a:lnSpc>
              <a:spcBef>
                <a:spcPts val="450"/>
              </a:spcBef>
              <a:spcAft>
                <a:spcPts val="0"/>
              </a:spcAft>
              <a:buClr>
                <a:schemeClr val="lt2"/>
              </a:buClr>
              <a:buSzPts val="1170"/>
              <a:buFont typeface="Noto Sans Symbols"/>
              <a:buChar char="●"/>
              <a:defRPr b="1" i="0" sz="1800" u="none" cap="none" strike="noStrike">
                <a:solidFill>
                  <a:schemeClr val="lt1"/>
                </a:solidFill>
                <a:latin typeface="Source Sans Pro"/>
                <a:ea typeface="Source Sans Pro"/>
                <a:cs typeface="Source Sans Pro"/>
                <a:sym typeface="Source Sans Pro"/>
              </a:defRPr>
            </a:lvl6pPr>
            <a:lvl7pPr indent="-302895" lvl="6" marL="3200400" marR="0" rtl="0" algn="l">
              <a:lnSpc>
                <a:spcPct val="90000"/>
              </a:lnSpc>
              <a:spcBef>
                <a:spcPts val="450"/>
              </a:spcBef>
              <a:spcAft>
                <a:spcPts val="0"/>
              </a:spcAft>
              <a:buClr>
                <a:schemeClr val="lt2"/>
              </a:buClr>
              <a:buSzPts val="1170"/>
              <a:buFont typeface="Noto Sans Symbols"/>
              <a:buChar char="●"/>
              <a:defRPr b="1" i="0" sz="1800" u="none" cap="none" strike="noStrike">
                <a:solidFill>
                  <a:schemeClr val="lt1"/>
                </a:solidFill>
                <a:latin typeface="Source Sans Pro"/>
                <a:ea typeface="Source Sans Pro"/>
                <a:cs typeface="Source Sans Pro"/>
                <a:sym typeface="Source Sans Pro"/>
              </a:defRPr>
            </a:lvl7pPr>
            <a:lvl8pPr indent="-302895" lvl="7" marL="3657600" marR="0" rtl="0" algn="l">
              <a:lnSpc>
                <a:spcPct val="90000"/>
              </a:lnSpc>
              <a:spcBef>
                <a:spcPts val="450"/>
              </a:spcBef>
              <a:spcAft>
                <a:spcPts val="0"/>
              </a:spcAft>
              <a:buClr>
                <a:schemeClr val="lt2"/>
              </a:buClr>
              <a:buSzPts val="1170"/>
              <a:buFont typeface="Noto Sans Symbols"/>
              <a:buChar char="●"/>
              <a:defRPr b="1" i="0" sz="1800" u="none" cap="none" strike="noStrike">
                <a:solidFill>
                  <a:schemeClr val="lt1"/>
                </a:solidFill>
                <a:latin typeface="Source Sans Pro"/>
                <a:ea typeface="Source Sans Pro"/>
                <a:cs typeface="Source Sans Pro"/>
                <a:sym typeface="Source Sans Pro"/>
              </a:defRPr>
            </a:lvl8pPr>
            <a:lvl9pPr indent="-302895" lvl="8" marL="4114800" marR="0" rtl="0" algn="l">
              <a:lnSpc>
                <a:spcPct val="90000"/>
              </a:lnSpc>
              <a:spcBef>
                <a:spcPts val="450"/>
              </a:spcBef>
              <a:spcAft>
                <a:spcPts val="0"/>
              </a:spcAft>
              <a:buClr>
                <a:schemeClr val="lt2"/>
              </a:buClr>
              <a:buSzPts val="1170"/>
              <a:buFont typeface="Noto Sans Symbols"/>
              <a:buChar char="●"/>
              <a:defRPr b="1" i="0" sz="1800" u="none" cap="none" strike="noStrike">
                <a:solidFill>
                  <a:schemeClr val="lt1"/>
                </a:solidFill>
                <a:latin typeface="Source Sans Pro"/>
                <a:ea typeface="Source Sans Pro"/>
                <a:cs typeface="Source Sans Pro"/>
                <a:sym typeface="Source Sans Pro"/>
              </a:defRPr>
            </a:lvl9pPr>
          </a:lstStyle>
          <a:p/>
        </p:txBody>
      </p:sp>
      <p:sp>
        <p:nvSpPr>
          <p:cNvPr id="48" name="Google Shape;48;p12"/>
          <p:cNvSpPr txBox="1"/>
          <p:nvPr>
            <p:ph idx="2" type="body"/>
          </p:nvPr>
        </p:nvSpPr>
        <p:spPr>
          <a:xfrm>
            <a:off x="4651375" y="1416050"/>
            <a:ext cx="4117975" cy="1511300"/>
          </a:xfrm>
          <a:prstGeom prst="rect">
            <a:avLst/>
          </a:prstGeom>
          <a:noFill/>
          <a:ln>
            <a:noFill/>
          </a:ln>
        </p:spPr>
        <p:txBody>
          <a:bodyPr anchorCtr="0" anchor="t" bIns="45700" lIns="91425" spcFirstLastPara="1" rIns="91425" wrap="square" tIns="45700"/>
          <a:lstStyle>
            <a:lvl1pPr indent="-361950" lvl="0" marL="457200" marR="0" rtl="0" algn="l">
              <a:lnSpc>
                <a:spcPct val="90000"/>
              </a:lnSpc>
              <a:spcBef>
                <a:spcPts val="700"/>
              </a:spcBef>
              <a:spcAft>
                <a:spcPts val="0"/>
              </a:spcAft>
              <a:buClr>
                <a:schemeClr val="lt2"/>
              </a:buClr>
              <a:buSzPts val="2100"/>
              <a:buFont typeface="Noto Sans Symbols"/>
              <a:buChar char="•"/>
              <a:defRPr b="0" i="0" sz="2800" u="none" cap="none" strike="noStrike">
                <a:solidFill>
                  <a:schemeClr val="lt1"/>
                </a:solidFill>
                <a:latin typeface="Source Sans Pro"/>
                <a:ea typeface="Source Sans Pro"/>
                <a:cs typeface="Source Sans Pro"/>
                <a:sym typeface="Source Sans Pro"/>
              </a:defRPr>
            </a:lvl1pPr>
            <a:lvl2pPr indent="-320040" lvl="1" marL="914400" marR="0" rtl="0" algn="l">
              <a:lnSpc>
                <a:spcPct val="90000"/>
              </a:lnSpc>
              <a:spcBef>
                <a:spcPts val="600"/>
              </a:spcBef>
              <a:spcAft>
                <a:spcPts val="0"/>
              </a:spcAft>
              <a:buClr>
                <a:schemeClr val="lt2"/>
              </a:buClr>
              <a:buSzPts val="1440"/>
              <a:buFont typeface="Noto Sans Symbols"/>
              <a:buChar char="●"/>
              <a:defRPr b="0" i="0" sz="2400" u="none" cap="none" strike="noStrike">
                <a:solidFill>
                  <a:schemeClr val="lt1"/>
                </a:solidFill>
                <a:latin typeface="Source Sans Pro"/>
                <a:ea typeface="Source Sans Pro"/>
                <a:cs typeface="Source Sans Pro"/>
                <a:sym typeface="Source Sans Pro"/>
              </a:defRPr>
            </a:lvl2pPr>
            <a:lvl3pPr indent="-311150" lvl="2" marL="1371600" marR="0" rtl="0" algn="l">
              <a:lnSpc>
                <a:spcPct val="90000"/>
              </a:lnSpc>
              <a:spcBef>
                <a:spcPts val="500"/>
              </a:spcBef>
              <a:spcAft>
                <a:spcPts val="0"/>
              </a:spcAft>
              <a:buClr>
                <a:schemeClr val="lt2"/>
              </a:buClr>
              <a:buSzPts val="1300"/>
              <a:buFont typeface="Noto Sans Symbols"/>
              <a:buChar char="●"/>
              <a:defRPr b="0" i="0" sz="2000" u="none" cap="none" strike="noStrike">
                <a:solidFill>
                  <a:schemeClr val="lt1"/>
                </a:solidFill>
                <a:latin typeface="Source Sans Pro"/>
                <a:ea typeface="Source Sans Pro"/>
                <a:cs typeface="Source Sans Pro"/>
                <a:sym typeface="Source Sans Pro"/>
              </a:defRPr>
            </a:lvl3pPr>
            <a:lvl4pPr indent="-302894" lvl="3" marL="1828800" marR="0" rtl="0" algn="l">
              <a:lnSpc>
                <a:spcPct val="90000"/>
              </a:lnSpc>
              <a:spcBef>
                <a:spcPts val="450"/>
              </a:spcBef>
              <a:spcAft>
                <a:spcPts val="0"/>
              </a:spcAft>
              <a:buClr>
                <a:schemeClr val="lt2"/>
              </a:buClr>
              <a:buSzPts val="1170"/>
              <a:buFont typeface="Noto Sans Symbols"/>
              <a:buChar char="●"/>
              <a:defRPr b="1" i="0" sz="1800" u="none" cap="none" strike="noStrike">
                <a:solidFill>
                  <a:schemeClr val="lt1"/>
                </a:solidFill>
                <a:latin typeface="Source Sans Pro"/>
                <a:ea typeface="Source Sans Pro"/>
                <a:cs typeface="Source Sans Pro"/>
                <a:sym typeface="Source Sans Pro"/>
              </a:defRPr>
            </a:lvl4pPr>
            <a:lvl5pPr indent="-302895" lvl="4" marL="2286000" marR="0" rtl="0" algn="l">
              <a:lnSpc>
                <a:spcPct val="90000"/>
              </a:lnSpc>
              <a:spcBef>
                <a:spcPts val="450"/>
              </a:spcBef>
              <a:spcAft>
                <a:spcPts val="0"/>
              </a:spcAft>
              <a:buClr>
                <a:schemeClr val="lt2"/>
              </a:buClr>
              <a:buSzPts val="1170"/>
              <a:buFont typeface="Noto Sans Symbols"/>
              <a:buChar char="●"/>
              <a:defRPr b="1" i="0" sz="1800" u="none" cap="none" strike="noStrike">
                <a:solidFill>
                  <a:schemeClr val="lt1"/>
                </a:solidFill>
                <a:latin typeface="Source Sans Pro"/>
                <a:ea typeface="Source Sans Pro"/>
                <a:cs typeface="Source Sans Pro"/>
                <a:sym typeface="Source Sans Pro"/>
              </a:defRPr>
            </a:lvl5pPr>
            <a:lvl6pPr indent="-302895" lvl="5" marL="2743200" marR="0" rtl="0" algn="l">
              <a:lnSpc>
                <a:spcPct val="90000"/>
              </a:lnSpc>
              <a:spcBef>
                <a:spcPts val="450"/>
              </a:spcBef>
              <a:spcAft>
                <a:spcPts val="0"/>
              </a:spcAft>
              <a:buClr>
                <a:schemeClr val="lt2"/>
              </a:buClr>
              <a:buSzPts val="1170"/>
              <a:buFont typeface="Noto Sans Symbols"/>
              <a:buChar char="●"/>
              <a:defRPr b="1" i="0" sz="1800" u="none" cap="none" strike="noStrike">
                <a:solidFill>
                  <a:schemeClr val="lt1"/>
                </a:solidFill>
                <a:latin typeface="Source Sans Pro"/>
                <a:ea typeface="Source Sans Pro"/>
                <a:cs typeface="Source Sans Pro"/>
                <a:sym typeface="Source Sans Pro"/>
              </a:defRPr>
            </a:lvl6pPr>
            <a:lvl7pPr indent="-302895" lvl="6" marL="3200400" marR="0" rtl="0" algn="l">
              <a:lnSpc>
                <a:spcPct val="90000"/>
              </a:lnSpc>
              <a:spcBef>
                <a:spcPts val="450"/>
              </a:spcBef>
              <a:spcAft>
                <a:spcPts val="0"/>
              </a:spcAft>
              <a:buClr>
                <a:schemeClr val="lt2"/>
              </a:buClr>
              <a:buSzPts val="1170"/>
              <a:buFont typeface="Noto Sans Symbols"/>
              <a:buChar char="●"/>
              <a:defRPr b="1" i="0" sz="1800" u="none" cap="none" strike="noStrike">
                <a:solidFill>
                  <a:schemeClr val="lt1"/>
                </a:solidFill>
                <a:latin typeface="Source Sans Pro"/>
                <a:ea typeface="Source Sans Pro"/>
                <a:cs typeface="Source Sans Pro"/>
                <a:sym typeface="Source Sans Pro"/>
              </a:defRPr>
            </a:lvl7pPr>
            <a:lvl8pPr indent="-302895" lvl="7" marL="3657600" marR="0" rtl="0" algn="l">
              <a:lnSpc>
                <a:spcPct val="90000"/>
              </a:lnSpc>
              <a:spcBef>
                <a:spcPts val="450"/>
              </a:spcBef>
              <a:spcAft>
                <a:spcPts val="0"/>
              </a:spcAft>
              <a:buClr>
                <a:schemeClr val="lt2"/>
              </a:buClr>
              <a:buSzPts val="1170"/>
              <a:buFont typeface="Noto Sans Symbols"/>
              <a:buChar char="●"/>
              <a:defRPr b="1" i="0" sz="1800" u="none" cap="none" strike="noStrike">
                <a:solidFill>
                  <a:schemeClr val="lt1"/>
                </a:solidFill>
                <a:latin typeface="Source Sans Pro"/>
                <a:ea typeface="Source Sans Pro"/>
                <a:cs typeface="Source Sans Pro"/>
                <a:sym typeface="Source Sans Pro"/>
              </a:defRPr>
            </a:lvl8pPr>
            <a:lvl9pPr indent="-302895" lvl="8" marL="4114800" marR="0" rtl="0" algn="l">
              <a:lnSpc>
                <a:spcPct val="90000"/>
              </a:lnSpc>
              <a:spcBef>
                <a:spcPts val="450"/>
              </a:spcBef>
              <a:spcAft>
                <a:spcPts val="0"/>
              </a:spcAft>
              <a:buClr>
                <a:schemeClr val="lt2"/>
              </a:buClr>
              <a:buSzPts val="1170"/>
              <a:buFont typeface="Noto Sans Symbols"/>
              <a:buChar char="●"/>
              <a:defRPr b="1" i="0" sz="1800" u="none" cap="none" strike="noStrike">
                <a:solidFill>
                  <a:schemeClr val="lt1"/>
                </a:solidFill>
                <a:latin typeface="Source Sans Pro"/>
                <a:ea typeface="Source Sans Pro"/>
                <a:cs typeface="Source Sans Pro"/>
                <a:sym typeface="Source Sans Pro"/>
              </a:defRPr>
            </a:lvl9pPr>
          </a:lstStyle>
          <a:p/>
        </p:txBody>
      </p:sp>
    </p:spTree>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49" name="Shape 49"/>
        <p:cNvGrpSpPr/>
        <p:nvPr/>
      </p:nvGrpSpPr>
      <p:grpSpPr>
        <a:xfrm>
          <a:off x="0" y="0"/>
          <a:ext cx="0" cy="0"/>
          <a:chOff x="0" y="0"/>
          <a:chExt cx="0" cy="0"/>
        </a:xfrm>
      </p:grpSpPr>
      <p:sp>
        <p:nvSpPr>
          <p:cNvPr id="50" name="Google Shape;50;p1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lstStyle>
            <a:lvl1pPr lvl="0" marR="0" rtl="0" algn="l">
              <a:lnSpc>
                <a:spcPct val="90000"/>
              </a:lnSpc>
              <a:spcBef>
                <a:spcPts val="0"/>
              </a:spcBef>
              <a:spcAft>
                <a:spcPts val="0"/>
              </a:spcAft>
              <a:buSzPts val="1400"/>
              <a:buNone/>
              <a:defRPr b="1" i="0" sz="4000" u="none" cap="none" strike="noStrike">
                <a:solidFill>
                  <a:schemeClr val="lt2"/>
                </a:solidFill>
                <a:latin typeface="Source Sans Pro"/>
                <a:ea typeface="Source Sans Pro"/>
                <a:cs typeface="Source Sans Pro"/>
                <a:sym typeface="Source Sans Pro"/>
              </a:defRPr>
            </a:lvl1pPr>
            <a:lvl2pPr lvl="1"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2pPr>
            <a:lvl3pPr lvl="2"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3pPr>
            <a:lvl4pPr lvl="3"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4pPr>
            <a:lvl5pPr lvl="4"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5pPr>
            <a:lvl6pPr lvl="5"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6pPr>
            <a:lvl7pPr lvl="6"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7pPr>
            <a:lvl8pPr lvl="7"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8pPr>
            <a:lvl9pPr lvl="8"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9pPr>
          </a:lstStyle>
          <a:p/>
        </p:txBody>
      </p:sp>
      <p:sp>
        <p:nvSpPr>
          <p:cNvPr id="51" name="Google Shape;51;p1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500"/>
              </a:spcBef>
              <a:spcAft>
                <a:spcPts val="0"/>
              </a:spcAft>
              <a:buClr>
                <a:schemeClr val="lt2"/>
              </a:buClr>
              <a:buSzPts val="1500"/>
              <a:buFont typeface="Noto Sans Symbols"/>
              <a:buNone/>
              <a:defRPr b="0" i="0" sz="2000" u="none" cap="none" strike="noStrike">
                <a:solidFill>
                  <a:schemeClr val="lt1"/>
                </a:solidFill>
                <a:latin typeface="Source Sans Pro"/>
                <a:ea typeface="Source Sans Pro"/>
                <a:cs typeface="Source Sans Pro"/>
                <a:sym typeface="Source Sans Pro"/>
              </a:defRPr>
            </a:lvl1pPr>
            <a:lvl2pPr indent="-228600" lvl="1" marL="914400" marR="0" rtl="0" algn="l">
              <a:lnSpc>
                <a:spcPct val="90000"/>
              </a:lnSpc>
              <a:spcBef>
                <a:spcPts val="450"/>
              </a:spcBef>
              <a:spcAft>
                <a:spcPts val="0"/>
              </a:spcAft>
              <a:buClr>
                <a:schemeClr val="lt2"/>
              </a:buClr>
              <a:buSzPts val="1080"/>
              <a:buFont typeface="Noto Sans Symbols"/>
              <a:buNone/>
              <a:defRPr b="0" i="0" sz="1800" u="none" cap="none" strike="noStrike">
                <a:solidFill>
                  <a:schemeClr val="lt1"/>
                </a:solidFill>
                <a:latin typeface="Source Sans Pro"/>
                <a:ea typeface="Source Sans Pro"/>
                <a:cs typeface="Source Sans Pro"/>
                <a:sym typeface="Source Sans Pro"/>
              </a:defRPr>
            </a:lvl2pPr>
            <a:lvl3pPr indent="-228600" lvl="2" marL="1371600" marR="0" rtl="0" algn="l">
              <a:lnSpc>
                <a:spcPct val="90000"/>
              </a:lnSpc>
              <a:spcBef>
                <a:spcPts val="400"/>
              </a:spcBef>
              <a:spcAft>
                <a:spcPts val="0"/>
              </a:spcAft>
              <a:buClr>
                <a:schemeClr val="lt2"/>
              </a:buClr>
              <a:buSzPts val="1040"/>
              <a:buFont typeface="Noto Sans Symbols"/>
              <a:buNone/>
              <a:defRPr b="0" i="0" sz="1600" u="none" cap="none" strike="noStrike">
                <a:solidFill>
                  <a:schemeClr val="lt1"/>
                </a:solidFill>
                <a:latin typeface="Source Sans Pro"/>
                <a:ea typeface="Source Sans Pro"/>
                <a:cs typeface="Source Sans Pro"/>
                <a:sym typeface="Source Sans Pro"/>
              </a:defRPr>
            </a:lvl3pPr>
            <a:lvl4pPr indent="-228600" lvl="3" marL="1828800" marR="0" rtl="0" algn="l">
              <a:lnSpc>
                <a:spcPct val="90000"/>
              </a:lnSpc>
              <a:spcBef>
                <a:spcPts val="350"/>
              </a:spcBef>
              <a:spcAft>
                <a:spcPts val="0"/>
              </a:spcAft>
              <a:buClr>
                <a:schemeClr val="lt2"/>
              </a:buClr>
              <a:buSzPts val="910"/>
              <a:buFont typeface="Noto Sans Symbols"/>
              <a:buNone/>
              <a:defRPr b="1" i="0" sz="1400" u="none" cap="none" strike="noStrike">
                <a:solidFill>
                  <a:schemeClr val="lt1"/>
                </a:solidFill>
                <a:latin typeface="Source Sans Pro"/>
                <a:ea typeface="Source Sans Pro"/>
                <a:cs typeface="Source Sans Pro"/>
                <a:sym typeface="Source Sans Pro"/>
              </a:defRPr>
            </a:lvl4pPr>
            <a:lvl5pPr indent="-228600" lvl="4" marL="2286000" marR="0" rtl="0" algn="l">
              <a:lnSpc>
                <a:spcPct val="90000"/>
              </a:lnSpc>
              <a:spcBef>
                <a:spcPts val="350"/>
              </a:spcBef>
              <a:spcAft>
                <a:spcPts val="0"/>
              </a:spcAft>
              <a:buClr>
                <a:schemeClr val="lt2"/>
              </a:buClr>
              <a:buSzPts val="910"/>
              <a:buFont typeface="Noto Sans Symbols"/>
              <a:buNone/>
              <a:defRPr b="1" i="0" sz="1400" u="none" cap="none" strike="noStrike">
                <a:solidFill>
                  <a:schemeClr val="lt1"/>
                </a:solidFill>
                <a:latin typeface="Source Sans Pro"/>
                <a:ea typeface="Source Sans Pro"/>
                <a:cs typeface="Source Sans Pro"/>
                <a:sym typeface="Source Sans Pro"/>
              </a:defRPr>
            </a:lvl5pPr>
            <a:lvl6pPr indent="-228600" lvl="5" marL="2743200" marR="0" rtl="0" algn="l">
              <a:lnSpc>
                <a:spcPct val="90000"/>
              </a:lnSpc>
              <a:spcBef>
                <a:spcPts val="350"/>
              </a:spcBef>
              <a:spcAft>
                <a:spcPts val="0"/>
              </a:spcAft>
              <a:buClr>
                <a:schemeClr val="lt2"/>
              </a:buClr>
              <a:buSzPts val="910"/>
              <a:buFont typeface="Noto Sans Symbols"/>
              <a:buNone/>
              <a:defRPr b="1" i="0" sz="1400" u="none" cap="none" strike="noStrike">
                <a:solidFill>
                  <a:schemeClr val="lt1"/>
                </a:solidFill>
                <a:latin typeface="Source Sans Pro"/>
                <a:ea typeface="Source Sans Pro"/>
                <a:cs typeface="Source Sans Pro"/>
                <a:sym typeface="Source Sans Pro"/>
              </a:defRPr>
            </a:lvl6pPr>
            <a:lvl7pPr indent="-228600" lvl="6" marL="3200400" marR="0" rtl="0" algn="l">
              <a:lnSpc>
                <a:spcPct val="90000"/>
              </a:lnSpc>
              <a:spcBef>
                <a:spcPts val="350"/>
              </a:spcBef>
              <a:spcAft>
                <a:spcPts val="0"/>
              </a:spcAft>
              <a:buClr>
                <a:schemeClr val="lt2"/>
              </a:buClr>
              <a:buSzPts val="910"/>
              <a:buFont typeface="Noto Sans Symbols"/>
              <a:buNone/>
              <a:defRPr b="1" i="0" sz="1400" u="none" cap="none" strike="noStrike">
                <a:solidFill>
                  <a:schemeClr val="lt1"/>
                </a:solidFill>
                <a:latin typeface="Source Sans Pro"/>
                <a:ea typeface="Source Sans Pro"/>
                <a:cs typeface="Source Sans Pro"/>
                <a:sym typeface="Source Sans Pro"/>
              </a:defRPr>
            </a:lvl7pPr>
            <a:lvl8pPr indent="-228600" lvl="7" marL="3657600" marR="0" rtl="0" algn="l">
              <a:lnSpc>
                <a:spcPct val="90000"/>
              </a:lnSpc>
              <a:spcBef>
                <a:spcPts val="350"/>
              </a:spcBef>
              <a:spcAft>
                <a:spcPts val="0"/>
              </a:spcAft>
              <a:buClr>
                <a:schemeClr val="lt2"/>
              </a:buClr>
              <a:buSzPts val="910"/>
              <a:buFont typeface="Noto Sans Symbols"/>
              <a:buNone/>
              <a:defRPr b="1" i="0" sz="1400" u="none" cap="none" strike="noStrike">
                <a:solidFill>
                  <a:schemeClr val="lt1"/>
                </a:solidFill>
                <a:latin typeface="Source Sans Pro"/>
                <a:ea typeface="Source Sans Pro"/>
                <a:cs typeface="Source Sans Pro"/>
                <a:sym typeface="Source Sans Pro"/>
              </a:defRPr>
            </a:lvl8pPr>
            <a:lvl9pPr indent="-228600" lvl="8" marL="4114800" marR="0" rtl="0" algn="l">
              <a:lnSpc>
                <a:spcPct val="90000"/>
              </a:lnSpc>
              <a:spcBef>
                <a:spcPts val="350"/>
              </a:spcBef>
              <a:spcAft>
                <a:spcPts val="0"/>
              </a:spcAft>
              <a:buClr>
                <a:schemeClr val="lt2"/>
              </a:buClr>
              <a:buSzPts val="910"/>
              <a:buFont typeface="Noto Sans Symbols"/>
              <a:buNone/>
              <a:defRPr b="1" i="0" sz="1400" u="none" cap="none" strike="noStrike">
                <a:solidFill>
                  <a:schemeClr val="lt1"/>
                </a:solidFill>
                <a:latin typeface="Source Sans Pro"/>
                <a:ea typeface="Source Sans Pro"/>
                <a:cs typeface="Source Sans Pro"/>
                <a:sym typeface="Source Sans Pro"/>
              </a:defRPr>
            </a:lvl9pPr>
          </a:lstStyle>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15" name="Shape 15"/>
        <p:cNvGrpSpPr/>
        <p:nvPr/>
      </p:nvGrpSpPr>
      <p:grpSpPr>
        <a:xfrm>
          <a:off x="0" y="0"/>
          <a:ext cx="0" cy="0"/>
          <a:chOff x="0" y="0"/>
          <a:chExt cx="0" cy="0"/>
        </a:xfrm>
      </p:grpSpPr>
      <p:sp>
        <p:nvSpPr>
          <p:cNvPr id="16" name="Google Shape;16;p3"/>
          <p:cNvSpPr txBox="1"/>
          <p:nvPr>
            <p:ph type="title"/>
          </p:nvPr>
        </p:nvSpPr>
        <p:spPr>
          <a:xfrm>
            <a:off x="381000" y="228600"/>
            <a:ext cx="8393112" cy="750887"/>
          </a:xfrm>
          <a:prstGeom prst="rect">
            <a:avLst/>
          </a:prstGeom>
          <a:noFill/>
          <a:ln>
            <a:noFill/>
          </a:ln>
        </p:spPr>
        <p:txBody>
          <a:bodyPr anchorCtr="0" anchor="t" bIns="45700" lIns="91425" spcFirstLastPara="1" rIns="91425" wrap="square" tIns="45700"/>
          <a:lstStyle>
            <a:lvl1pPr lvl="0"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1pPr>
            <a:lvl2pPr lvl="1"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2pPr>
            <a:lvl3pPr lvl="2"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3pPr>
            <a:lvl4pPr lvl="3"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4pPr>
            <a:lvl5pPr lvl="4"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5pPr>
            <a:lvl6pPr lvl="5"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6pPr>
            <a:lvl7pPr lvl="6"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7pPr>
            <a:lvl8pPr lvl="7"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8pPr>
            <a:lvl9pPr lvl="8"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9pPr>
          </a:lstStyle>
          <a:p/>
        </p:txBody>
      </p:sp>
      <p:sp>
        <p:nvSpPr>
          <p:cNvPr id="17" name="Google Shape;17;p3"/>
          <p:cNvSpPr txBox="1"/>
          <p:nvPr>
            <p:ph idx="1" type="body"/>
          </p:nvPr>
        </p:nvSpPr>
        <p:spPr>
          <a:xfrm>
            <a:off x="381000" y="1416050"/>
            <a:ext cx="8388350" cy="1511300"/>
          </a:xfrm>
          <a:prstGeom prst="rect">
            <a:avLst/>
          </a:prstGeom>
          <a:noFill/>
          <a:ln>
            <a:noFill/>
          </a:ln>
        </p:spPr>
        <p:txBody>
          <a:bodyPr anchorCtr="0" anchor="t" bIns="45700" lIns="91425" spcFirstLastPara="1" rIns="91425" wrap="square" tIns="45700"/>
          <a:lstStyle>
            <a:lvl1pPr indent="-381000" lvl="0" marL="457200" marR="0" rtl="0" algn="l">
              <a:lnSpc>
                <a:spcPct val="90000"/>
              </a:lnSpc>
              <a:spcBef>
                <a:spcPts val="800"/>
              </a:spcBef>
              <a:spcAft>
                <a:spcPts val="0"/>
              </a:spcAft>
              <a:buClr>
                <a:schemeClr val="lt2"/>
              </a:buClr>
              <a:buSzPts val="2400"/>
              <a:buFont typeface="Noto Sans Symbols"/>
              <a:buChar char="•"/>
              <a:defRPr b="0" i="0" sz="3200" u="none" cap="none" strike="noStrike">
                <a:solidFill>
                  <a:schemeClr val="lt1"/>
                </a:solidFill>
                <a:latin typeface="Source Sans Pro"/>
                <a:ea typeface="Source Sans Pro"/>
                <a:cs typeface="Source Sans Pro"/>
                <a:sym typeface="Source Sans Pro"/>
              </a:defRPr>
            </a:lvl1pPr>
            <a:lvl2pPr indent="-335280" lvl="1" marL="914400" marR="0" rtl="0" algn="l">
              <a:lnSpc>
                <a:spcPct val="90000"/>
              </a:lnSpc>
              <a:spcBef>
                <a:spcPts val="700"/>
              </a:spcBef>
              <a:spcAft>
                <a:spcPts val="0"/>
              </a:spcAft>
              <a:buClr>
                <a:schemeClr val="lt2"/>
              </a:buClr>
              <a:buSzPts val="1680"/>
              <a:buFont typeface="Noto Sans Symbols"/>
              <a:buChar char="●"/>
              <a:defRPr b="0" i="0" sz="2800" u="none" cap="none" strike="noStrike">
                <a:solidFill>
                  <a:schemeClr val="lt1"/>
                </a:solidFill>
                <a:latin typeface="Source Sans Pro"/>
                <a:ea typeface="Source Sans Pro"/>
                <a:cs typeface="Source Sans Pro"/>
                <a:sym typeface="Source Sans Pro"/>
              </a:defRPr>
            </a:lvl2pPr>
            <a:lvl3pPr indent="-344169" lvl="2" marL="1371600" marR="0" rtl="0" algn="l">
              <a:lnSpc>
                <a:spcPct val="90000"/>
              </a:lnSpc>
              <a:spcBef>
                <a:spcPts val="700"/>
              </a:spcBef>
              <a:spcAft>
                <a:spcPts val="0"/>
              </a:spcAft>
              <a:buClr>
                <a:schemeClr val="lt2"/>
              </a:buClr>
              <a:buSzPts val="1820"/>
              <a:buFont typeface="Noto Sans Symbols"/>
              <a:buChar char="●"/>
              <a:defRPr b="0" i="0" sz="2800" u="none" cap="none" strike="noStrike">
                <a:solidFill>
                  <a:schemeClr val="lt1"/>
                </a:solidFill>
                <a:latin typeface="Source Sans Pro"/>
                <a:ea typeface="Source Sans Pro"/>
                <a:cs typeface="Source Sans Pro"/>
                <a:sym typeface="Source Sans Pro"/>
              </a:defRPr>
            </a:lvl3pPr>
            <a:lvl4pPr indent="-344169" lvl="3" marL="18288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4pPr>
            <a:lvl5pPr indent="-344170" lvl="4" marL="22860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5pPr>
            <a:lvl6pPr indent="-344170" lvl="5" marL="27432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6pPr>
            <a:lvl7pPr indent="-344170" lvl="6" marL="32004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7pPr>
            <a:lvl8pPr indent="-344170" lvl="7" marL="36576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8pPr>
            <a:lvl9pPr indent="-344170" lvl="8" marL="41148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9pPr>
          </a:lstStyle>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texto y objetos" type="txAndObj">
  <p:cSld name="TEXT_AND_OBJECT">
    <p:spTree>
      <p:nvGrpSpPr>
        <p:cNvPr id="18" name="Shape 18"/>
        <p:cNvGrpSpPr/>
        <p:nvPr/>
      </p:nvGrpSpPr>
      <p:grpSpPr>
        <a:xfrm>
          <a:off x="0" y="0"/>
          <a:ext cx="0" cy="0"/>
          <a:chOff x="0" y="0"/>
          <a:chExt cx="0" cy="0"/>
        </a:xfrm>
      </p:grpSpPr>
      <p:sp>
        <p:nvSpPr>
          <p:cNvPr id="19" name="Google Shape;19;p4"/>
          <p:cNvSpPr txBox="1"/>
          <p:nvPr>
            <p:ph type="title"/>
          </p:nvPr>
        </p:nvSpPr>
        <p:spPr>
          <a:xfrm>
            <a:off x="381000" y="228600"/>
            <a:ext cx="8393113" cy="750888"/>
          </a:xfrm>
          <a:prstGeom prst="rect">
            <a:avLst/>
          </a:prstGeom>
          <a:noFill/>
          <a:ln>
            <a:noFill/>
          </a:ln>
        </p:spPr>
        <p:txBody>
          <a:bodyPr anchorCtr="0" anchor="t" bIns="45700" lIns="91425" spcFirstLastPara="1" rIns="91425" wrap="square" tIns="45700"/>
          <a:lstStyle>
            <a:lvl1pPr lvl="0"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1pPr>
            <a:lvl2pPr lvl="1"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2pPr>
            <a:lvl3pPr lvl="2"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3pPr>
            <a:lvl4pPr lvl="3"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4pPr>
            <a:lvl5pPr lvl="4"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5pPr>
            <a:lvl6pPr lvl="5"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6pPr>
            <a:lvl7pPr lvl="6"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7pPr>
            <a:lvl8pPr lvl="7"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8pPr>
            <a:lvl9pPr lvl="8"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9pPr>
          </a:lstStyle>
          <a:p/>
        </p:txBody>
      </p:sp>
      <p:sp>
        <p:nvSpPr>
          <p:cNvPr id="20" name="Google Shape;20;p4"/>
          <p:cNvSpPr txBox="1"/>
          <p:nvPr>
            <p:ph idx="1" type="body"/>
          </p:nvPr>
        </p:nvSpPr>
        <p:spPr>
          <a:xfrm>
            <a:off x="381000" y="1416050"/>
            <a:ext cx="4117975" cy="1511300"/>
          </a:xfrm>
          <a:prstGeom prst="rect">
            <a:avLst/>
          </a:prstGeom>
          <a:noFill/>
          <a:ln>
            <a:noFill/>
          </a:ln>
        </p:spPr>
        <p:txBody>
          <a:bodyPr anchorCtr="0" anchor="t" bIns="45700" lIns="91425" spcFirstLastPara="1" rIns="91425" wrap="square" tIns="45700"/>
          <a:lstStyle>
            <a:lvl1pPr indent="-381000" lvl="0" marL="457200" marR="0" rtl="0" algn="l">
              <a:lnSpc>
                <a:spcPct val="90000"/>
              </a:lnSpc>
              <a:spcBef>
                <a:spcPts val="800"/>
              </a:spcBef>
              <a:spcAft>
                <a:spcPts val="0"/>
              </a:spcAft>
              <a:buClr>
                <a:schemeClr val="lt2"/>
              </a:buClr>
              <a:buSzPts val="2400"/>
              <a:buFont typeface="Noto Sans Symbols"/>
              <a:buChar char="•"/>
              <a:defRPr b="0" i="0" sz="3200" u="none" cap="none" strike="noStrike">
                <a:solidFill>
                  <a:schemeClr val="lt1"/>
                </a:solidFill>
                <a:latin typeface="Source Sans Pro"/>
                <a:ea typeface="Source Sans Pro"/>
                <a:cs typeface="Source Sans Pro"/>
                <a:sym typeface="Source Sans Pro"/>
              </a:defRPr>
            </a:lvl1pPr>
            <a:lvl2pPr indent="-335280" lvl="1" marL="914400" marR="0" rtl="0" algn="l">
              <a:lnSpc>
                <a:spcPct val="90000"/>
              </a:lnSpc>
              <a:spcBef>
                <a:spcPts val="700"/>
              </a:spcBef>
              <a:spcAft>
                <a:spcPts val="0"/>
              </a:spcAft>
              <a:buClr>
                <a:schemeClr val="lt2"/>
              </a:buClr>
              <a:buSzPts val="1680"/>
              <a:buFont typeface="Noto Sans Symbols"/>
              <a:buChar char="●"/>
              <a:defRPr b="0" i="0" sz="2800" u="none" cap="none" strike="noStrike">
                <a:solidFill>
                  <a:schemeClr val="lt1"/>
                </a:solidFill>
                <a:latin typeface="Source Sans Pro"/>
                <a:ea typeface="Source Sans Pro"/>
                <a:cs typeface="Source Sans Pro"/>
                <a:sym typeface="Source Sans Pro"/>
              </a:defRPr>
            </a:lvl2pPr>
            <a:lvl3pPr indent="-344169" lvl="2" marL="1371600" marR="0" rtl="0" algn="l">
              <a:lnSpc>
                <a:spcPct val="90000"/>
              </a:lnSpc>
              <a:spcBef>
                <a:spcPts val="700"/>
              </a:spcBef>
              <a:spcAft>
                <a:spcPts val="0"/>
              </a:spcAft>
              <a:buClr>
                <a:schemeClr val="lt2"/>
              </a:buClr>
              <a:buSzPts val="1820"/>
              <a:buFont typeface="Noto Sans Symbols"/>
              <a:buChar char="●"/>
              <a:defRPr b="0" i="0" sz="2800" u="none" cap="none" strike="noStrike">
                <a:solidFill>
                  <a:schemeClr val="lt1"/>
                </a:solidFill>
                <a:latin typeface="Source Sans Pro"/>
                <a:ea typeface="Source Sans Pro"/>
                <a:cs typeface="Source Sans Pro"/>
                <a:sym typeface="Source Sans Pro"/>
              </a:defRPr>
            </a:lvl3pPr>
            <a:lvl4pPr indent="-344169" lvl="3" marL="18288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4pPr>
            <a:lvl5pPr indent="-344170" lvl="4" marL="22860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5pPr>
            <a:lvl6pPr indent="-344170" lvl="5" marL="27432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6pPr>
            <a:lvl7pPr indent="-344170" lvl="6" marL="32004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7pPr>
            <a:lvl8pPr indent="-344170" lvl="7" marL="36576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8pPr>
            <a:lvl9pPr indent="-344170" lvl="8" marL="41148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9pPr>
          </a:lstStyle>
          <a:p/>
        </p:txBody>
      </p:sp>
      <p:sp>
        <p:nvSpPr>
          <p:cNvPr id="21" name="Google Shape;21;p4"/>
          <p:cNvSpPr txBox="1"/>
          <p:nvPr>
            <p:ph idx="2" type="body"/>
          </p:nvPr>
        </p:nvSpPr>
        <p:spPr>
          <a:xfrm>
            <a:off x="4651375" y="1416050"/>
            <a:ext cx="4117975" cy="1511300"/>
          </a:xfrm>
          <a:prstGeom prst="rect">
            <a:avLst/>
          </a:prstGeom>
          <a:noFill/>
          <a:ln>
            <a:noFill/>
          </a:ln>
        </p:spPr>
        <p:txBody>
          <a:bodyPr anchorCtr="0" anchor="t" bIns="45700" lIns="91425" spcFirstLastPara="1" rIns="91425" wrap="square" tIns="45700"/>
          <a:lstStyle>
            <a:lvl1pPr indent="-381000" lvl="0" marL="457200" marR="0" rtl="0" algn="l">
              <a:lnSpc>
                <a:spcPct val="90000"/>
              </a:lnSpc>
              <a:spcBef>
                <a:spcPts val="800"/>
              </a:spcBef>
              <a:spcAft>
                <a:spcPts val="0"/>
              </a:spcAft>
              <a:buClr>
                <a:schemeClr val="lt2"/>
              </a:buClr>
              <a:buSzPts val="2400"/>
              <a:buFont typeface="Noto Sans Symbols"/>
              <a:buChar char="•"/>
              <a:defRPr b="0" i="0" sz="3200" u="none" cap="none" strike="noStrike">
                <a:solidFill>
                  <a:schemeClr val="lt1"/>
                </a:solidFill>
                <a:latin typeface="Source Sans Pro"/>
                <a:ea typeface="Source Sans Pro"/>
                <a:cs typeface="Source Sans Pro"/>
                <a:sym typeface="Source Sans Pro"/>
              </a:defRPr>
            </a:lvl1pPr>
            <a:lvl2pPr indent="-335280" lvl="1" marL="914400" marR="0" rtl="0" algn="l">
              <a:lnSpc>
                <a:spcPct val="90000"/>
              </a:lnSpc>
              <a:spcBef>
                <a:spcPts val="700"/>
              </a:spcBef>
              <a:spcAft>
                <a:spcPts val="0"/>
              </a:spcAft>
              <a:buClr>
                <a:schemeClr val="lt2"/>
              </a:buClr>
              <a:buSzPts val="1680"/>
              <a:buFont typeface="Noto Sans Symbols"/>
              <a:buChar char="●"/>
              <a:defRPr b="0" i="0" sz="2800" u="none" cap="none" strike="noStrike">
                <a:solidFill>
                  <a:schemeClr val="lt1"/>
                </a:solidFill>
                <a:latin typeface="Source Sans Pro"/>
                <a:ea typeface="Source Sans Pro"/>
                <a:cs typeface="Source Sans Pro"/>
                <a:sym typeface="Source Sans Pro"/>
              </a:defRPr>
            </a:lvl2pPr>
            <a:lvl3pPr indent="-344169" lvl="2" marL="1371600" marR="0" rtl="0" algn="l">
              <a:lnSpc>
                <a:spcPct val="90000"/>
              </a:lnSpc>
              <a:spcBef>
                <a:spcPts val="700"/>
              </a:spcBef>
              <a:spcAft>
                <a:spcPts val="0"/>
              </a:spcAft>
              <a:buClr>
                <a:schemeClr val="lt2"/>
              </a:buClr>
              <a:buSzPts val="1820"/>
              <a:buFont typeface="Noto Sans Symbols"/>
              <a:buChar char="●"/>
              <a:defRPr b="0" i="0" sz="2800" u="none" cap="none" strike="noStrike">
                <a:solidFill>
                  <a:schemeClr val="lt1"/>
                </a:solidFill>
                <a:latin typeface="Source Sans Pro"/>
                <a:ea typeface="Source Sans Pro"/>
                <a:cs typeface="Source Sans Pro"/>
                <a:sym typeface="Source Sans Pro"/>
              </a:defRPr>
            </a:lvl3pPr>
            <a:lvl4pPr indent="-344169" lvl="3" marL="18288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4pPr>
            <a:lvl5pPr indent="-344170" lvl="4" marL="22860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5pPr>
            <a:lvl6pPr indent="-344170" lvl="5" marL="27432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6pPr>
            <a:lvl7pPr indent="-344170" lvl="6" marL="32004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7pPr>
            <a:lvl8pPr indent="-344170" lvl="7" marL="36576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8pPr>
            <a:lvl9pPr indent="-344170" lvl="8" marL="41148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9pPr>
          </a:lstStyle>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22" name="Shape 22"/>
        <p:cNvGrpSpPr/>
        <p:nvPr/>
      </p:nvGrpSpPr>
      <p:grpSpPr>
        <a:xfrm>
          <a:off x="0" y="0"/>
          <a:ext cx="0" cy="0"/>
          <a:chOff x="0" y="0"/>
          <a:chExt cx="0" cy="0"/>
        </a:xfrm>
      </p:grpSpPr>
      <p:sp>
        <p:nvSpPr>
          <p:cNvPr id="23" name="Google Shape;23;p5"/>
          <p:cNvSpPr txBox="1"/>
          <p:nvPr>
            <p:ph type="title"/>
          </p:nvPr>
        </p:nvSpPr>
        <p:spPr>
          <a:xfrm rot="5400000">
            <a:off x="6376194" y="529431"/>
            <a:ext cx="2698750" cy="2097088"/>
          </a:xfrm>
          <a:prstGeom prst="rect">
            <a:avLst/>
          </a:prstGeom>
          <a:noFill/>
          <a:ln>
            <a:noFill/>
          </a:ln>
        </p:spPr>
        <p:txBody>
          <a:bodyPr anchorCtr="0" anchor="t" bIns="45700" lIns="91425" spcFirstLastPara="1" rIns="91425" wrap="square" tIns="45700"/>
          <a:lstStyle>
            <a:lvl1pPr lvl="0"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1pPr>
            <a:lvl2pPr lvl="1"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2pPr>
            <a:lvl3pPr lvl="2"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3pPr>
            <a:lvl4pPr lvl="3"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4pPr>
            <a:lvl5pPr lvl="4"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5pPr>
            <a:lvl6pPr lvl="5"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6pPr>
            <a:lvl7pPr lvl="6"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7pPr>
            <a:lvl8pPr lvl="7"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8pPr>
            <a:lvl9pPr lvl="8"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9pPr>
          </a:lstStyle>
          <a:p/>
        </p:txBody>
      </p:sp>
      <p:sp>
        <p:nvSpPr>
          <p:cNvPr id="24" name="Google Shape;24;p5"/>
          <p:cNvSpPr txBox="1"/>
          <p:nvPr>
            <p:ph idx="1" type="body"/>
          </p:nvPr>
        </p:nvSpPr>
        <p:spPr>
          <a:xfrm rot="5400000">
            <a:off x="2103438" y="-1493837"/>
            <a:ext cx="2698750" cy="6143625"/>
          </a:xfrm>
          <a:prstGeom prst="rect">
            <a:avLst/>
          </a:prstGeom>
          <a:noFill/>
          <a:ln>
            <a:noFill/>
          </a:ln>
        </p:spPr>
        <p:txBody>
          <a:bodyPr anchorCtr="0" anchor="t" bIns="45700" lIns="91425" spcFirstLastPara="1" rIns="91425" wrap="square" tIns="45700"/>
          <a:lstStyle>
            <a:lvl1pPr indent="-381000" lvl="0" marL="457200" marR="0" rtl="0" algn="l">
              <a:lnSpc>
                <a:spcPct val="90000"/>
              </a:lnSpc>
              <a:spcBef>
                <a:spcPts val="800"/>
              </a:spcBef>
              <a:spcAft>
                <a:spcPts val="0"/>
              </a:spcAft>
              <a:buClr>
                <a:schemeClr val="lt2"/>
              </a:buClr>
              <a:buSzPts val="2400"/>
              <a:buFont typeface="Noto Sans Symbols"/>
              <a:buChar char="•"/>
              <a:defRPr b="0" i="0" sz="3200" u="none" cap="none" strike="noStrike">
                <a:solidFill>
                  <a:schemeClr val="lt1"/>
                </a:solidFill>
                <a:latin typeface="Source Sans Pro"/>
                <a:ea typeface="Source Sans Pro"/>
                <a:cs typeface="Source Sans Pro"/>
                <a:sym typeface="Source Sans Pro"/>
              </a:defRPr>
            </a:lvl1pPr>
            <a:lvl2pPr indent="-335280" lvl="1" marL="914400" marR="0" rtl="0" algn="l">
              <a:lnSpc>
                <a:spcPct val="90000"/>
              </a:lnSpc>
              <a:spcBef>
                <a:spcPts val="700"/>
              </a:spcBef>
              <a:spcAft>
                <a:spcPts val="0"/>
              </a:spcAft>
              <a:buClr>
                <a:schemeClr val="lt2"/>
              </a:buClr>
              <a:buSzPts val="1680"/>
              <a:buFont typeface="Noto Sans Symbols"/>
              <a:buChar char="●"/>
              <a:defRPr b="0" i="0" sz="2800" u="none" cap="none" strike="noStrike">
                <a:solidFill>
                  <a:schemeClr val="lt1"/>
                </a:solidFill>
                <a:latin typeface="Source Sans Pro"/>
                <a:ea typeface="Source Sans Pro"/>
                <a:cs typeface="Source Sans Pro"/>
                <a:sym typeface="Source Sans Pro"/>
              </a:defRPr>
            </a:lvl2pPr>
            <a:lvl3pPr indent="-344169" lvl="2" marL="1371600" marR="0" rtl="0" algn="l">
              <a:lnSpc>
                <a:spcPct val="90000"/>
              </a:lnSpc>
              <a:spcBef>
                <a:spcPts val="700"/>
              </a:spcBef>
              <a:spcAft>
                <a:spcPts val="0"/>
              </a:spcAft>
              <a:buClr>
                <a:schemeClr val="lt2"/>
              </a:buClr>
              <a:buSzPts val="1820"/>
              <a:buFont typeface="Noto Sans Symbols"/>
              <a:buChar char="●"/>
              <a:defRPr b="0" i="0" sz="2800" u="none" cap="none" strike="noStrike">
                <a:solidFill>
                  <a:schemeClr val="lt1"/>
                </a:solidFill>
                <a:latin typeface="Source Sans Pro"/>
                <a:ea typeface="Source Sans Pro"/>
                <a:cs typeface="Source Sans Pro"/>
                <a:sym typeface="Source Sans Pro"/>
              </a:defRPr>
            </a:lvl3pPr>
            <a:lvl4pPr indent="-344169" lvl="3" marL="18288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4pPr>
            <a:lvl5pPr indent="-344170" lvl="4" marL="22860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5pPr>
            <a:lvl6pPr indent="-344170" lvl="5" marL="27432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6pPr>
            <a:lvl7pPr indent="-344170" lvl="6" marL="32004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7pPr>
            <a:lvl8pPr indent="-344170" lvl="7" marL="36576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8pPr>
            <a:lvl9pPr indent="-344170" lvl="8" marL="41148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9pPr>
          </a:lstStyle>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25" name="Shape 25"/>
        <p:cNvGrpSpPr/>
        <p:nvPr/>
      </p:nvGrpSpPr>
      <p:grpSpPr>
        <a:xfrm>
          <a:off x="0" y="0"/>
          <a:ext cx="0" cy="0"/>
          <a:chOff x="0" y="0"/>
          <a:chExt cx="0" cy="0"/>
        </a:xfrm>
      </p:grpSpPr>
      <p:sp>
        <p:nvSpPr>
          <p:cNvPr id="26" name="Google Shape;26;p6"/>
          <p:cNvSpPr txBox="1"/>
          <p:nvPr>
            <p:ph type="title"/>
          </p:nvPr>
        </p:nvSpPr>
        <p:spPr>
          <a:xfrm>
            <a:off x="381000" y="228600"/>
            <a:ext cx="8393112" cy="750887"/>
          </a:xfrm>
          <a:prstGeom prst="rect">
            <a:avLst/>
          </a:prstGeom>
          <a:noFill/>
          <a:ln>
            <a:noFill/>
          </a:ln>
        </p:spPr>
        <p:txBody>
          <a:bodyPr anchorCtr="0" anchor="t" bIns="45700" lIns="91425" spcFirstLastPara="1" rIns="91425" wrap="square" tIns="45700"/>
          <a:lstStyle>
            <a:lvl1pPr lvl="0"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1pPr>
            <a:lvl2pPr lvl="1"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2pPr>
            <a:lvl3pPr lvl="2"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3pPr>
            <a:lvl4pPr lvl="3"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4pPr>
            <a:lvl5pPr lvl="4"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5pPr>
            <a:lvl6pPr lvl="5"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6pPr>
            <a:lvl7pPr lvl="6"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7pPr>
            <a:lvl8pPr lvl="7"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8pPr>
            <a:lvl9pPr lvl="8"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9pPr>
          </a:lstStyle>
          <a:p/>
        </p:txBody>
      </p:sp>
      <p:sp>
        <p:nvSpPr>
          <p:cNvPr id="27" name="Google Shape;27;p6"/>
          <p:cNvSpPr txBox="1"/>
          <p:nvPr>
            <p:ph idx="1" type="body"/>
          </p:nvPr>
        </p:nvSpPr>
        <p:spPr>
          <a:xfrm rot="5400000">
            <a:off x="3819525" y="-2022475"/>
            <a:ext cx="1511300" cy="8388350"/>
          </a:xfrm>
          <a:prstGeom prst="rect">
            <a:avLst/>
          </a:prstGeom>
          <a:noFill/>
          <a:ln>
            <a:noFill/>
          </a:ln>
        </p:spPr>
        <p:txBody>
          <a:bodyPr anchorCtr="0" anchor="t" bIns="45700" lIns="91425" spcFirstLastPara="1" rIns="91425" wrap="square" tIns="45700"/>
          <a:lstStyle>
            <a:lvl1pPr indent="-381000" lvl="0" marL="457200" marR="0" rtl="0" algn="l">
              <a:lnSpc>
                <a:spcPct val="90000"/>
              </a:lnSpc>
              <a:spcBef>
                <a:spcPts val="800"/>
              </a:spcBef>
              <a:spcAft>
                <a:spcPts val="0"/>
              </a:spcAft>
              <a:buClr>
                <a:schemeClr val="lt2"/>
              </a:buClr>
              <a:buSzPts val="2400"/>
              <a:buFont typeface="Noto Sans Symbols"/>
              <a:buChar char="•"/>
              <a:defRPr b="0" i="0" sz="3200" u="none" cap="none" strike="noStrike">
                <a:solidFill>
                  <a:schemeClr val="lt1"/>
                </a:solidFill>
                <a:latin typeface="Source Sans Pro"/>
                <a:ea typeface="Source Sans Pro"/>
                <a:cs typeface="Source Sans Pro"/>
                <a:sym typeface="Source Sans Pro"/>
              </a:defRPr>
            </a:lvl1pPr>
            <a:lvl2pPr indent="-335280" lvl="1" marL="914400" marR="0" rtl="0" algn="l">
              <a:lnSpc>
                <a:spcPct val="90000"/>
              </a:lnSpc>
              <a:spcBef>
                <a:spcPts val="700"/>
              </a:spcBef>
              <a:spcAft>
                <a:spcPts val="0"/>
              </a:spcAft>
              <a:buClr>
                <a:schemeClr val="lt2"/>
              </a:buClr>
              <a:buSzPts val="1680"/>
              <a:buFont typeface="Noto Sans Symbols"/>
              <a:buChar char="●"/>
              <a:defRPr b="0" i="0" sz="2800" u="none" cap="none" strike="noStrike">
                <a:solidFill>
                  <a:schemeClr val="lt1"/>
                </a:solidFill>
                <a:latin typeface="Source Sans Pro"/>
                <a:ea typeface="Source Sans Pro"/>
                <a:cs typeface="Source Sans Pro"/>
                <a:sym typeface="Source Sans Pro"/>
              </a:defRPr>
            </a:lvl2pPr>
            <a:lvl3pPr indent="-344169" lvl="2" marL="1371600" marR="0" rtl="0" algn="l">
              <a:lnSpc>
                <a:spcPct val="90000"/>
              </a:lnSpc>
              <a:spcBef>
                <a:spcPts val="700"/>
              </a:spcBef>
              <a:spcAft>
                <a:spcPts val="0"/>
              </a:spcAft>
              <a:buClr>
                <a:schemeClr val="lt2"/>
              </a:buClr>
              <a:buSzPts val="1820"/>
              <a:buFont typeface="Noto Sans Symbols"/>
              <a:buChar char="●"/>
              <a:defRPr b="0" i="0" sz="2800" u="none" cap="none" strike="noStrike">
                <a:solidFill>
                  <a:schemeClr val="lt1"/>
                </a:solidFill>
                <a:latin typeface="Source Sans Pro"/>
                <a:ea typeface="Source Sans Pro"/>
                <a:cs typeface="Source Sans Pro"/>
                <a:sym typeface="Source Sans Pro"/>
              </a:defRPr>
            </a:lvl3pPr>
            <a:lvl4pPr indent="-344169" lvl="3" marL="18288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4pPr>
            <a:lvl5pPr indent="-344170" lvl="4" marL="22860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5pPr>
            <a:lvl6pPr indent="-344170" lvl="5" marL="27432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6pPr>
            <a:lvl7pPr indent="-344170" lvl="6" marL="32004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7pPr>
            <a:lvl8pPr indent="-344170" lvl="7" marL="36576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8pPr>
            <a:lvl9pPr indent="-344170" lvl="8" marL="41148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9pPr>
          </a:lstStyle>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28" name="Shape 28"/>
        <p:cNvGrpSpPr/>
        <p:nvPr/>
      </p:nvGrpSpPr>
      <p:grpSpPr>
        <a:xfrm>
          <a:off x="0" y="0"/>
          <a:ext cx="0" cy="0"/>
          <a:chOff x="0" y="0"/>
          <a:chExt cx="0" cy="0"/>
        </a:xfrm>
      </p:grpSpPr>
      <p:sp>
        <p:nvSpPr>
          <p:cNvPr id="29" name="Google Shape;29;p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SzPts val="1400"/>
              <a:buNone/>
              <a:defRPr b="1" i="0" sz="2000" u="none" cap="none" strike="noStrike">
                <a:solidFill>
                  <a:schemeClr val="lt2"/>
                </a:solidFill>
                <a:latin typeface="Source Sans Pro"/>
                <a:ea typeface="Source Sans Pro"/>
                <a:cs typeface="Source Sans Pro"/>
                <a:sym typeface="Source Sans Pro"/>
              </a:defRPr>
            </a:lvl1pPr>
            <a:lvl2pPr lvl="1"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2pPr>
            <a:lvl3pPr lvl="2"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3pPr>
            <a:lvl4pPr lvl="3"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4pPr>
            <a:lvl5pPr lvl="4"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5pPr>
            <a:lvl6pPr lvl="5"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6pPr>
            <a:lvl7pPr lvl="6"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7pPr>
            <a:lvl8pPr lvl="7"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8pPr>
            <a:lvl9pPr lvl="8"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9pPr>
          </a:lstStyle>
          <a:p/>
        </p:txBody>
      </p:sp>
      <p:sp>
        <p:nvSpPr>
          <p:cNvPr id="30" name="Google Shape;30;p7"/>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lstStyle>
            <a:lvl1pPr lvl="0" marR="0" rtl="0" algn="l">
              <a:lnSpc>
                <a:spcPct val="90000"/>
              </a:lnSpc>
              <a:spcBef>
                <a:spcPts val="800"/>
              </a:spcBef>
              <a:spcAft>
                <a:spcPts val="0"/>
              </a:spcAft>
              <a:buClr>
                <a:schemeClr val="lt2"/>
              </a:buClr>
              <a:buSzPts val="2400"/>
              <a:buFont typeface="Noto Sans Symbols"/>
              <a:buNone/>
              <a:defRPr b="0" i="0" sz="3200" u="none" cap="none" strike="noStrike">
                <a:solidFill>
                  <a:schemeClr val="lt1"/>
                </a:solidFill>
                <a:latin typeface="Source Sans Pro"/>
                <a:ea typeface="Source Sans Pro"/>
                <a:cs typeface="Source Sans Pro"/>
                <a:sym typeface="Source Sans Pro"/>
              </a:defRPr>
            </a:lvl1pPr>
            <a:lvl2pPr lvl="1" marR="0" rtl="0" algn="l">
              <a:lnSpc>
                <a:spcPct val="90000"/>
              </a:lnSpc>
              <a:spcBef>
                <a:spcPts val="700"/>
              </a:spcBef>
              <a:spcAft>
                <a:spcPts val="0"/>
              </a:spcAft>
              <a:buClr>
                <a:schemeClr val="lt2"/>
              </a:buClr>
              <a:buSzPts val="1680"/>
              <a:buFont typeface="Noto Sans Symbols"/>
              <a:buNone/>
              <a:defRPr b="0" i="0" sz="2800" u="none" cap="none" strike="noStrike">
                <a:solidFill>
                  <a:schemeClr val="lt1"/>
                </a:solidFill>
                <a:latin typeface="Source Sans Pro"/>
                <a:ea typeface="Source Sans Pro"/>
                <a:cs typeface="Source Sans Pro"/>
                <a:sym typeface="Source Sans Pro"/>
              </a:defRPr>
            </a:lvl2pPr>
            <a:lvl3pPr lvl="2" marR="0" rtl="0" algn="l">
              <a:lnSpc>
                <a:spcPct val="90000"/>
              </a:lnSpc>
              <a:spcBef>
                <a:spcPts val="600"/>
              </a:spcBef>
              <a:spcAft>
                <a:spcPts val="0"/>
              </a:spcAft>
              <a:buClr>
                <a:schemeClr val="lt2"/>
              </a:buClr>
              <a:buSzPts val="1560"/>
              <a:buFont typeface="Noto Sans Symbols"/>
              <a:buNone/>
              <a:defRPr b="0" i="0" sz="2400" u="none" cap="none" strike="noStrike">
                <a:solidFill>
                  <a:schemeClr val="lt1"/>
                </a:solidFill>
                <a:latin typeface="Source Sans Pro"/>
                <a:ea typeface="Source Sans Pro"/>
                <a:cs typeface="Source Sans Pro"/>
                <a:sym typeface="Source Sans Pro"/>
              </a:defRPr>
            </a:lvl3pPr>
            <a:lvl4pPr lvl="3" marR="0" rtl="0" algn="l">
              <a:lnSpc>
                <a:spcPct val="90000"/>
              </a:lnSpc>
              <a:spcBef>
                <a:spcPts val="500"/>
              </a:spcBef>
              <a:spcAft>
                <a:spcPts val="0"/>
              </a:spcAft>
              <a:buClr>
                <a:schemeClr val="lt2"/>
              </a:buClr>
              <a:buSzPts val="1300"/>
              <a:buFont typeface="Noto Sans Symbols"/>
              <a:buNone/>
              <a:defRPr b="1" i="0" sz="2000" u="none" cap="none" strike="noStrike">
                <a:solidFill>
                  <a:schemeClr val="lt1"/>
                </a:solidFill>
                <a:latin typeface="Source Sans Pro"/>
                <a:ea typeface="Source Sans Pro"/>
                <a:cs typeface="Source Sans Pro"/>
                <a:sym typeface="Source Sans Pro"/>
              </a:defRPr>
            </a:lvl4pPr>
            <a:lvl5pPr lvl="4" marR="0" rtl="0" algn="l">
              <a:lnSpc>
                <a:spcPct val="90000"/>
              </a:lnSpc>
              <a:spcBef>
                <a:spcPts val="500"/>
              </a:spcBef>
              <a:spcAft>
                <a:spcPts val="0"/>
              </a:spcAft>
              <a:buClr>
                <a:schemeClr val="lt2"/>
              </a:buClr>
              <a:buSzPts val="1300"/>
              <a:buFont typeface="Noto Sans Symbols"/>
              <a:buNone/>
              <a:defRPr b="1" i="0" sz="2000" u="none" cap="none" strike="noStrike">
                <a:solidFill>
                  <a:schemeClr val="lt1"/>
                </a:solidFill>
                <a:latin typeface="Source Sans Pro"/>
                <a:ea typeface="Source Sans Pro"/>
                <a:cs typeface="Source Sans Pro"/>
                <a:sym typeface="Source Sans Pro"/>
              </a:defRPr>
            </a:lvl5pPr>
            <a:lvl6pPr lvl="5" marR="0" rtl="0" algn="l">
              <a:lnSpc>
                <a:spcPct val="90000"/>
              </a:lnSpc>
              <a:spcBef>
                <a:spcPts val="500"/>
              </a:spcBef>
              <a:spcAft>
                <a:spcPts val="0"/>
              </a:spcAft>
              <a:buClr>
                <a:schemeClr val="lt2"/>
              </a:buClr>
              <a:buSzPts val="1300"/>
              <a:buFont typeface="Noto Sans Symbols"/>
              <a:buNone/>
              <a:defRPr b="1" i="0" sz="2000" u="none" cap="none" strike="noStrike">
                <a:solidFill>
                  <a:schemeClr val="lt1"/>
                </a:solidFill>
                <a:latin typeface="Source Sans Pro"/>
                <a:ea typeface="Source Sans Pro"/>
                <a:cs typeface="Source Sans Pro"/>
                <a:sym typeface="Source Sans Pro"/>
              </a:defRPr>
            </a:lvl6pPr>
            <a:lvl7pPr lvl="6" marR="0" rtl="0" algn="l">
              <a:lnSpc>
                <a:spcPct val="90000"/>
              </a:lnSpc>
              <a:spcBef>
                <a:spcPts val="500"/>
              </a:spcBef>
              <a:spcAft>
                <a:spcPts val="0"/>
              </a:spcAft>
              <a:buClr>
                <a:schemeClr val="lt2"/>
              </a:buClr>
              <a:buSzPts val="1300"/>
              <a:buFont typeface="Noto Sans Symbols"/>
              <a:buNone/>
              <a:defRPr b="1" i="0" sz="2000" u="none" cap="none" strike="noStrike">
                <a:solidFill>
                  <a:schemeClr val="lt1"/>
                </a:solidFill>
                <a:latin typeface="Source Sans Pro"/>
                <a:ea typeface="Source Sans Pro"/>
                <a:cs typeface="Source Sans Pro"/>
                <a:sym typeface="Source Sans Pro"/>
              </a:defRPr>
            </a:lvl7pPr>
            <a:lvl8pPr lvl="7" marR="0" rtl="0" algn="l">
              <a:lnSpc>
                <a:spcPct val="90000"/>
              </a:lnSpc>
              <a:spcBef>
                <a:spcPts val="500"/>
              </a:spcBef>
              <a:spcAft>
                <a:spcPts val="0"/>
              </a:spcAft>
              <a:buClr>
                <a:schemeClr val="lt2"/>
              </a:buClr>
              <a:buSzPts val="1300"/>
              <a:buFont typeface="Noto Sans Symbols"/>
              <a:buNone/>
              <a:defRPr b="1" i="0" sz="2000" u="none" cap="none" strike="noStrike">
                <a:solidFill>
                  <a:schemeClr val="lt1"/>
                </a:solidFill>
                <a:latin typeface="Source Sans Pro"/>
                <a:ea typeface="Source Sans Pro"/>
                <a:cs typeface="Source Sans Pro"/>
                <a:sym typeface="Source Sans Pro"/>
              </a:defRPr>
            </a:lvl8pPr>
            <a:lvl9pPr lvl="8" marR="0" rtl="0" algn="l">
              <a:lnSpc>
                <a:spcPct val="90000"/>
              </a:lnSpc>
              <a:spcBef>
                <a:spcPts val="500"/>
              </a:spcBef>
              <a:spcAft>
                <a:spcPts val="0"/>
              </a:spcAft>
              <a:buClr>
                <a:schemeClr val="lt2"/>
              </a:buClr>
              <a:buSzPts val="1300"/>
              <a:buFont typeface="Noto Sans Symbols"/>
              <a:buNone/>
              <a:defRPr b="1" i="0" sz="2000" u="none" cap="none" strike="noStrike">
                <a:solidFill>
                  <a:schemeClr val="lt1"/>
                </a:solidFill>
                <a:latin typeface="Source Sans Pro"/>
                <a:ea typeface="Source Sans Pro"/>
                <a:cs typeface="Source Sans Pro"/>
                <a:sym typeface="Source Sans Pro"/>
              </a:defRPr>
            </a:lvl9pPr>
          </a:lstStyle>
          <a:p/>
        </p:txBody>
      </p:sp>
      <p:sp>
        <p:nvSpPr>
          <p:cNvPr id="31" name="Google Shape;31;p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350"/>
              </a:spcBef>
              <a:spcAft>
                <a:spcPts val="0"/>
              </a:spcAft>
              <a:buClr>
                <a:schemeClr val="lt2"/>
              </a:buClr>
              <a:buSzPts val="1050"/>
              <a:buFont typeface="Noto Sans Symbols"/>
              <a:buNone/>
              <a:defRPr b="0" i="0" sz="1400" u="none" cap="none" strike="noStrike">
                <a:solidFill>
                  <a:schemeClr val="lt1"/>
                </a:solidFill>
                <a:latin typeface="Source Sans Pro"/>
                <a:ea typeface="Source Sans Pro"/>
                <a:cs typeface="Source Sans Pro"/>
                <a:sym typeface="Source Sans Pro"/>
              </a:defRPr>
            </a:lvl1pPr>
            <a:lvl2pPr indent="-228600" lvl="1" marL="914400" marR="0" rtl="0" algn="l">
              <a:lnSpc>
                <a:spcPct val="90000"/>
              </a:lnSpc>
              <a:spcBef>
                <a:spcPts val="300"/>
              </a:spcBef>
              <a:spcAft>
                <a:spcPts val="0"/>
              </a:spcAft>
              <a:buClr>
                <a:schemeClr val="lt2"/>
              </a:buClr>
              <a:buSzPts val="720"/>
              <a:buFont typeface="Noto Sans Symbols"/>
              <a:buNone/>
              <a:defRPr b="0" i="0" sz="1200" u="none" cap="none" strike="noStrike">
                <a:solidFill>
                  <a:schemeClr val="lt1"/>
                </a:solidFill>
                <a:latin typeface="Source Sans Pro"/>
                <a:ea typeface="Source Sans Pro"/>
                <a:cs typeface="Source Sans Pro"/>
                <a:sym typeface="Source Sans Pro"/>
              </a:defRPr>
            </a:lvl2pPr>
            <a:lvl3pPr indent="-228600" lvl="2" marL="1371600" marR="0" rtl="0" algn="l">
              <a:lnSpc>
                <a:spcPct val="90000"/>
              </a:lnSpc>
              <a:spcBef>
                <a:spcPts val="250"/>
              </a:spcBef>
              <a:spcAft>
                <a:spcPts val="0"/>
              </a:spcAft>
              <a:buClr>
                <a:schemeClr val="lt2"/>
              </a:buClr>
              <a:buSzPts val="650"/>
              <a:buFont typeface="Noto Sans Symbols"/>
              <a:buNone/>
              <a:defRPr b="0" i="0" sz="1000" u="none" cap="none" strike="noStrike">
                <a:solidFill>
                  <a:schemeClr val="lt1"/>
                </a:solidFill>
                <a:latin typeface="Source Sans Pro"/>
                <a:ea typeface="Source Sans Pro"/>
                <a:cs typeface="Source Sans Pro"/>
                <a:sym typeface="Source Sans Pro"/>
              </a:defRPr>
            </a:lvl3pPr>
            <a:lvl4pPr indent="-228600" lvl="3" marL="1828800" marR="0" rtl="0" algn="l">
              <a:lnSpc>
                <a:spcPct val="90000"/>
              </a:lnSpc>
              <a:spcBef>
                <a:spcPts val="225"/>
              </a:spcBef>
              <a:spcAft>
                <a:spcPts val="0"/>
              </a:spcAft>
              <a:buClr>
                <a:schemeClr val="lt2"/>
              </a:buClr>
              <a:buSzPts val="585"/>
              <a:buFont typeface="Noto Sans Symbols"/>
              <a:buNone/>
              <a:defRPr b="1" i="0" sz="900" u="none" cap="none" strike="noStrike">
                <a:solidFill>
                  <a:schemeClr val="lt1"/>
                </a:solidFill>
                <a:latin typeface="Source Sans Pro"/>
                <a:ea typeface="Source Sans Pro"/>
                <a:cs typeface="Source Sans Pro"/>
                <a:sym typeface="Source Sans Pro"/>
              </a:defRPr>
            </a:lvl4pPr>
            <a:lvl5pPr indent="-228600" lvl="4" marL="2286000" marR="0" rtl="0" algn="l">
              <a:lnSpc>
                <a:spcPct val="90000"/>
              </a:lnSpc>
              <a:spcBef>
                <a:spcPts val="225"/>
              </a:spcBef>
              <a:spcAft>
                <a:spcPts val="0"/>
              </a:spcAft>
              <a:buClr>
                <a:schemeClr val="lt2"/>
              </a:buClr>
              <a:buSzPts val="585"/>
              <a:buFont typeface="Noto Sans Symbols"/>
              <a:buNone/>
              <a:defRPr b="1" i="0" sz="900" u="none" cap="none" strike="noStrike">
                <a:solidFill>
                  <a:schemeClr val="lt1"/>
                </a:solidFill>
                <a:latin typeface="Source Sans Pro"/>
                <a:ea typeface="Source Sans Pro"/>
                <a:cs typeface="Source Sans Pro"/>
                <a:sym typeface="Source Sans Pro"/>
              </a:defRPr>
            </a:lvl5pPr>
            <a:lvl6pPr indent="-228600" lvl="5" marL="2743200" marR="0" rtl="0" algn="l">
              <a:lnSpc>
                <a:spcPct val="90000"/>
              </a:lnSpc>
              <a:spcBef>
                <a:spcPts val="225"/>
              </a:spcBef>
              <a:spcAft>
                <a:spcPts val="0"/>
              </a:spcAft>
              <a:buClr>
                <a:schemeClr val="lt2"/>
              </a:buClr>
              <a:buSzPts val="585"/>
              <a:buFont typeface="Noto Sans Symbols"/>
              <a:buNone/>
              <a:defRPr b="1" i="0" sz="900" u="none" cap="none" strike="noStrike">
                <a:solidFill>
                  <a:schemeClr val="lt1"/>
                </a:solidFill>
                <a:latin typeface="Source Sans Pro"/>
                <a:ea typeface="Source Sans Pro"/>
                <a:cs typeface="Source Sans Pro"/>
                <a:sym typeface="Source Sans Pro"/>
              </a:defRPr>
            </a:lvl6pPr>
            <a:lvl7pPr indent="-228600" lvl="6" marL="3200400" marR="0" rtl="0" algn="l">
              <a:lnSpc>
                <a:spcPct val="90000"/>
              </a:lnSpc>
              <a:spcBef>
                <a:spcPts val="225"/>
              </a:spcBef>
              <a:spcAft>
                <a:spcPts val="0"/>
              </a:spcAft>
              <a:buClr>
                <a:schemeClr val="lt2"/>
              </a:buClr>
              <a:buSzPts val="585"/>
              <a:buFont typeface="Noto Sans Symbols"/>
              <a:buNone/>
              <a:defRPr b="1" i="0" sz="900" u="none" cap="none" strike="noStrike">
                <a:solidFill>
                  <a:schemeClr val="lt1"/>
                </a:solidFill>
                <a:latin typeface="Source Sans Pro"/>
                <a:ea typeface="Source Sans Pro"/>
                <a:cs typeface="Source Sans Pro"/>
                <a:sym typeface="Source Sans Pro"/>
              </a:defRPr>
            </a:lvl7pPr>
            <a:lvl8pPr indent="-228600" lvl="7" marL="3657600" marR="0" rtl="0" algn="l">
              <a:lnSpc>
                <a:spcPct val="90000"/>
              </a:lnSpc>
              <a:spcBef>
                <a:spcPts val="225"/>
              </a:spcBef>
              <a:spcAft>
                <a:spcPts val="0"/>
              </a:spcAft>
              <a:buClr>
                <a:schemeClr val="lt2"/>
              </a:buClr>
              <a:buSzPts val="585"/>
              <a:buFont typeface="Noto Sans Symbols"/>
              <a:buNone/>
              <a:defRPr b="1" i="0" sz="900" u="none" cap="none" strike="noStrike">
                <a:solidFill>
                  <a:schemeClr val="lt1"/>
                </a:solidFill>
                <a:latin typeface="Source Sans Pro"/>
                <a:ea typeface="Source Sans Pro"/>
                <a:cs typeface="Source Sans Pro"/>
                <a:sym typeface="Source Sans Pro"/>
              </a:defRPr>
            </a:lvl8pPr>
            <a:lvl9pPr indent="-228600" lvl="8" marL="4114800" marR="0" rtl="0" algn="l">
              <a:lnSpc>
                <a:spcPct val="90000"/>
              </a:lnSpc>
              <a:spcBef>
                <a:spcPts val="225"/>
              </a:spcBef>
              <a:spcAft>
                <a:spcPts val="0"/>
              </a:spcAft>
              <a:buClr>
                <a:schemeClr val="lt2"/>
              </a:buClr>
              <a:buSzPts val="585"/>
              <a:buFont typeface="Noto Sans Symbols"/>
              <a:buNone/>
              <a:defRPr b="1" i="0" sz="900" u="none" cap="none" strike="noStrike">
                <a:solidFill>
                  <a:schemeClr val="lt1"/>
                </a:solidFill>
                <a:latin typeface="Source Sans Pro"/>
                <a:ea typeface="Source Sans Pro"/>
                <a:cs typeface="Source Sans Pro"/>
                <a:sym typeface="Source Sans Pro"/>
              </a:defRPr>
            </a:lvl9pPr>
          </a:lstStyle>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32" name="Shape 32"/>
        <p:cNvGrpSpPr/>
        <p:nvPr/>
      </p:nvGrpSpPr>
      <p:grpSpPr>
        <a:xfrm>
          <a:off x="0" y="0"/>
          <a:ext cx="0" cy="0"/>
          <a:chOff x="0" y="0"/>
          <a:chExt cx="0" cy="0"/>
        </a:xfrm>
      </p:grpSpPr>
      <p:sp>
        <p:nvSpPr>
          <p:cNvPr id="33" name="Google Shape;33;p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SzPts val="1400"/>
              <a:buNone/>
              <a:defRPr b="1" i="0" sz="2000" u="none" cap="none" strike="noStrike">
                <a:solidFill>
                  <a:schemeClr val="lt2"/>
                </a:solidFill>
                <a:latin typeface="Source Sans Pro"/>
                <a:ea typeface="Source Sans Pro"/>
                <a:cs typeface="Source Sans Pro"/>
                <a:sym typeface="Source Sans Pro"/>
              </a:defRPr>
            </a:lvl1pPr>
            <a:lvl2pPr lvl="1"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2pPr>
            <a:lvl3pPr lvl="2"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3pPr>
            <a:lvl4pPr lvl="3"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4pPr>
            <a:lvl5pPr lvl="4"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5pPr>
            <a:lvl6pPr lvl="5"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6pPr>
            <a:lvl7pPr lvl="6"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7pPr>
            <a:lvl8pPr lvl="7"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8pPr>
            <a:lvl9pPr lvl="8"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9pPr>
          </a:lstStyle>
          <a:p/>
        </p:txBody>
      </p:sp>
      <p:sp>
        <p:nvSpPr>
          <p:cNvPr id="34" name="Google Shape;34;p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lstStyle>
            <a:lvl1pPr indent="-381000" lvl="0" marL="457200" marR="0" rtl="0" algn="l">
              <a:lnSpc>
                <a:spcPct val="90000"/>
              </a:lnSpc>
              <a:spcBef>
                <a:spcPts val="800"/>
              </a:spcBef>
              <a:spcAft>
                <a:spcPts val="0"/>
              </a:spcAft>
              <a:buClr>
                <a:schemeClr val="lt2"/>
              </a:buClr>
              <a:buSzPts val="2400"/>
              <a:buFont typeface="Noto Sans Symbols"/>
              <a:buChar char="•"/>
              <a:defRPr b="0" i="0" sz="3200" u="none" cap="none" strike="noStrike">
                <a:solidFill>
                  <a:schemeClr val="lt1"/>
                </a:solidFill>
                <a:latin typeface="Source Sans Pro"/>
                <a:ea typeface="Source Sans Pro"/>
                <a:cs typeface="Source Sans Pro"/>
                <a:sym typeface="Source Sans Pro"/>
              </a:defRPr>
            </a:lvl1pPr>
            <a:lvl2pPr indent="-335280" lvl="1" marL="914400" marR="0" rtl="0" algn="l">
              <a:lnSpc>
                <a:spcPct val="90000"/>
              </a:lnSpc>
              <a:spcBef>
                <a:spcPts val="700"/>
              </a:spcBef>
              <a:spcAft>
                <a:spcPts val="0"/>
              </a:spcAft>
              <a:buClr>
                <a:schemeClr val="lt2"/>
              </a:buClr>
              <a:buSzPts val="1680"/>
              <a:buFont typeface="Noto Sans Symbols"/>
              <a:buChar char="●"/>
              <a:defRPr b="0" i="0" sz="2800" u="none" cap="none" strike="noStrike">
                <a:solidFill>
                  <a:schemeClr val="lt1"/>
                </a:solidFill>
                <a:latin typeface="Source Sans Pro"/>
                <a:ea typeface="Source Sans Pro"/>
                <a:cs typeface="Source Sans Pro"/>
                <a:sym typeface="Source Sans Pro"/>
              </a:defRPr>
            </a:lvl2pPr>
            <a:lvl3pPr indent="-327660" lvl="2" marL="1371600" marR="0" rtl="0" algn="l">
              <a:lnSpc>
                <a:spcPct val="90000"/>
              </a:lnSpc>
              <a:spcBef>
                <a:spcPts val="600"/>
              </a:spcBef>
              <a:spcAft>
                <a:spcPts val="0"/>
              </a:spcAft>
              <a:buClr>
                <a:schemeClr val="lt2"/>
              </a:buClr>
              <a:buSzPts val="1560"/>
              <a:buFont typeface="Noto Sans Symbols"/>
              <a:buChar char="●"/>
              <a:defRPr b="0" i="0" sz="2400" u="none" cap="none" strike="noStrike">
                <a:solidFill>
                  <a:schemeClr val="lt1"/>
                </a:solidFill>
                <a:latin typeface="Source Sans Pro"/>
                <a:ea typeface="Source Sans Pro"/>
                <a:cs typeface="Source Sans Pro"/>
                <a:sym typeface="Source Sans Pro"/>
              </a:defRPr>
            </a:lvl3pPr>
            <a:lvl4pPr indent="-311150" lvl="3" marL="1828800" marR="0" rtl="0" algn="l">
              <a:lnSpc>
                <a:spcPct val="90000"/>
              </a:lnSpc>
              <a:spcBef>
                <a:spcPts val="500"/>
              </a:spcBef>
              <a:spcAft>
                <a:spcPts val="0"/>
              </a:spcAft>
              <a:buClr>
                <a:schemeClr val="lt2"/>
              </a:buClr>
              <a:buSzPts val="1300"/>
              <a:buFont typeface="Noto Sans Symbols"/>
              <a:buChar char="●"/>
              <a:defRPr b="1" i="0" sz="2000" u="none" cap="none" strike="noStrike">
                <a:solidFill>
                  <a:schemeClr val="lt1"/>
                </a:solidFill>
                <a:latin typeface="Source Sans Pro"/>
                <a:ea typeface="Source Sans Pro"/>
                <a:cs typeface="Source Sans Pro"/>
                <a:sym typeface="Source Sans Pro"/>
              </a:defRPr>
            </a:lvl4pPr>
            <a:lvl5pPr indent="-311150" lvl="4" marL="2286000" marR="0" rtl="0" algn="l">
              <a:lnSpc>
                <a:spcPct val="90000"/>
              </a:lnSpc>
              <a:spcBef>
                <a:spcPts val="500"/>
              </a:spcBef>
              <a:spcAft>
                <a:spcPts val="0"/>
              </a:spcAft>
              <a:buClr>
                <a:schemeClr val="lt2"/>
              </a:buClr>
              <a:buSzPts val="1300"/>
              <a:buFont typeface="Noto Sans Symbols"/>
              <a:buChar char="●"/>
              <a:defRPr b="1" i="0" sz="2000" u="none" cap="none" strike="noStrike">
                <a:solidFill>
                  <a:schemeClr val="lt1"/>
                </a:solidFill>
                <a:latin typeface="Source Sans Pro"/>
                <a:ea typeface="Source Sans Pro"/>
                <a:cs typeface="Source Sans Pro"/>
                <a:sym typeface="Source Sans Pro"/>
              </a:defRPr>
            </a:lvl5pPr>
            <a:lvl6pPr indent="-311150" lvl="5" marL="2743200" marR="0" rtl="0" algn="l">
              <a:lnSpc>
                <a:spcPct val="90000"/>
              </a:lnSpc>
              <a:spcBef>
                <a:spcPts val="500"/>
              </a:spcBef>
              <a:spcAft>
                <a:spcPts val="0"/>
              </a:spcAft>
              <a:buClr>
                <a:schemeClr val="lt2"/>
              </a:buClr>
              <a:buSzPts val="1300"/>
              <a:buFont typeface="Noto Sans Symbols"/>
              <a:buChar char="●"/>
              <a:defRPr b="1" i="0" sz="2000" u="none" cap="none" strike="noStrike">
                <a:solidFill>
                  <a:schemeClr val="lt1"/>
                </a:solidFill>
                <a:latin typeface="Source Sans Pro"/>
                <a:ea typeface="Source Sans Pro"/>
                <a:cs typeface="Source Sans Pro"/>
                <a:sym typeface="Source Sans Pro"/>
              </a:defRPr>
            </a:lvl6pPr>
            <a:lvl7pPr indent="-311150" lvl="6" marL="3200400" marR="0" rtl="0" algn="l">
              <a:lnSpc>
                <a:spcPct val="90000"/>
              </a:lnSpc>
              <a:spcBef>
                <a:spcPts val="500"/>
              </a:spcBef>
              <a:spcAft>
                <a:spcPts val="0"/>
              </a:spcAft>
              <a:buClr>
                <a:schemeClr val="lt2"/>
              </a:buClr>
              <a:buSzPts val="1300"/>
              <a:buFont typeface="Noto Sans Symbols"/>
              <a:buChar char="●"/>
              <a:defRPr b="1" i="0" sz="2000" u="none" cap="none" strike="noStrike">
                <a:solidFill>
                  <a:schemeClr val="lt1"/>
                </a:solidFill>
                <a:latin typeface="Source Sans Pro"/>
                <a:ea typeface="Source Sans Pro"/>
                <a:cs typeface="Source Sans Pro"/>
                <a:sym typeface="Source Sans Pro"/>
              </a:defRPr>
            </a:lvl7pPr>
            <a:lvl8pPr indent="-311150" lvl="7" marL="3657600" marR="0" rtl="0" algn="l">
              <a:lnSpc>
                <a:spcPct val="90000"/>
              </a:lnSpc>
              <a:spcBef>
                <a:spcPts val="500"/>
              </a:spcBef>
              <a:spcAft>
                <a:spcPts val="0"/>
              </a:spcAft>
              <a:buClr>
                <a:schemeClr val="lt2"/>
              </a:buClr>
              <a:buSzPts val="1300"/>
              <a:buFont typeface="Noto Sans Symbols"/>
              <a:buChar char="●"/>
              <a:defRPr b="1" i="0" sz="2000" u="none" cap="none" strike="noStrike">
                <a:solidFill>
                  <a:schemeClr val="lt1"/>
                </a:solidFill>
                <a:latin typeface="Source Sans Pro"/>
                <a:ea typeface="Source Sans Pro"/>
                <a:cs typeface="Source Sans Pro"/>
                <a:sym typeface="Source Sans Pro"/>
              </a:defRPr>
            </a:lvl8pPr>
            <a:lvl9pPr indent="-311150" lvl="8" marL="4114800" marR="0" rtl="0" algn="l">
              <a:lnSpc>
                <a:spcPct val="90000"/>
              </a:lnSpc>
              <a:spcBef>
                <a:spcPts val="500"/>
              </a:spcBef>
              <a:spcAft>
                <a:spcPts val="0"/>
              </a:spcAft>
              <a:buClr>
                <a:schemeClr val="lt2"/>
              </a:buClr>
              <a:buSzPts val="1300"/>
              <a:buFont typeface="Noto Sans Symbols"/>
              <a:buChar char="●"/>
              <a:defRPr b="1" i="0" sz="2000" u="none" cap="none" strike="noStrike">
                <a:solidFill>
                  <a:schemeClr val="lt1"/>
                </a:solidFill>
                <a:latin typeface="Source Sans Pro"/>
                <a:ea typeface="Source Sans Pro"/>
                <a:cs typeface="Source Sans Pro"/>
                <a:sym typeface="Source Sans Pro"/>
              </a:defRPr>
            </a:lvl9pPr>
          </a:lstStyle>
          <a:p/>
        </p:txBody>
      </p:sp>
      <p:sp>
        <p:nvSpPr>
          <p:cNvPr id="35" name="Google Shape;35;p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350"/>
              </a:spcBef>
              <a:spcAft>
                <a:spcPts val="0"/>
              </a:spcAft>
              <a:buClr>
                <a:schemeClr val="lt2"/>
              </a:buClr>
              <a:buSzPts val="1050"/>
              <a:buFont typeface="Noto Sans Symbols"/>
              <a:buNone/>
              <a:defRPr b="0" i="0" sz="1400" u="none" cap="none" strike="noStrike">
                <a:solidFill>
                  <a:schemeClr val="lt1"/>
                </a:solidFill>
                <a:latin typeface="Source Sans Pro"/>
                <a:ea typeface="Source Sans Pro"/>
                <a:cs typeface="Source Sans Pro"/>
                <a:sym typeface="Source Sans Pro"/>
              </a:defRPr>
            </a:lvl1pPr>
            <a:lvl2pPr indent="-228600" lvl="1" marL="914400" marR="0" rtl="0" algn="l">
              <a:lnSpc>
                <a:spcPct val="90000"/>
              </a:lnSpc>
              <a:spcBef>
                <a:spcPts val="300"/>
              </a:spcBef>
              <a:spcAft>
                <a:spcPts val="0"/>
              </a:spcAft>
              <a:buClr>
                <a:schemeClr val="lt2"/>
              </a:buClr>
              <a:buSzPts val="720"/>
              <a:buFont typeface="Noto Sans Symbols"/>
              <a:buNone/>
              <a:defRPr b="0" i="0" sz="1200" u="none" cap="none" strike="noStrike">
                <a:solidFill>
                  <a:schemeClr val="lt1"/>
                </a:solidFill>
                <a:latin typeface="Source Sans Pro"/>
                <a:ea typeface="Source Sans Pro"/>
                <a:cs typeface="Source Sans Pro"/>
                <a:sym typeface="Source Sans Pro"/>
              </a:defRPr>
            </a:lvl2pPr>
            <a:lvl3pPr indent="-228600" lvl="2" marL="1371600" marR="0" rtl="0" algn="l">
              <a:lnSpc>
                <a:spcPct val="90000"/>
              </a:lnSpc>
              <a:spcBef>
                <a:spcPts val="250"/>
              </a:spcBef>
              <a:spcAft>
                <a:spcPts val="0"/>
              </a:spcAft>
              <a:buClr>
                <a:schemeClr val="lt2"/>
              </a:buClr>
              <a:buSzPts val="650"/>
              <a:buFont typeface="Noto Sans Symbols"/>
              <a:buNone/>
              <a:defRPr b="0" i="0" sz="1000" u="none" cap="none" strike="noStrike">
                <a:solidFill>
                  <a:schemeClr val="lt1"/>
                </a:solidFill>
                <a:latin typeface="Source Sans Pro"/>
                <a:ea typeface="Source Sans Pro"/>
                <a:cs typeface="Source Sans Pro"/>
                <a:sym typeface="Source Sans Pro"/>
              </a:defRPr>
            </a:lvl3pPr>
            <a:lvl4pPr indent="-228600" lvl="3" marL="1828800" marR="0" rtl="0" algn="l">
              <a:lnSpc>
                <a:spcPct val="90000"/>
              </a:lnSpc>
              <a:spcBef>
                <a:spcPts val="225"/>
              </a:spcBef>
              <a:spcAft>
                <a:spcPts val="0"/>
              </a:spcAft>
              <a:buClr>
                <a:schemeClr val="lt2"/>
              </a:buClr>
              <a:buSzPts val="585"/>
              <a:buFont typeface="Noto Sans Symbols"/>
              <a:buNone/>
              <a:defRPr b="1" i="0" sz="900" u="none" cap="none" strike="noStrike">
                <a:solidFill>
                  <a:schemeClr val="lt1"/>
                </a:solidFill>
                <a:latin typeface="Source Sans Pro"/>
                <a:ea typeface="Source Sans Pro"/>
                <a:cs typeface="Source Sans Pro"/>
                <a:sym typeface="Source Sans Pro"/>
              </a:defRPr>
            </a:lvl4pPr>
            <a:lvl5pPr indent="-228600" lvl="4" marL="2286000" marR="0" rtl="0" algn="l">
              <a:lnSpc>
                <a:spcPct val="90000"/>
              </a:lnSpc>
              <a:spcBef>
                <a:spcPts val="225"/>
              </a:spcBef>
              <a:spcAft>
                <a:spcPts val="0"/>
              </a:spcAft>
              <a:buClr>
                <a:schemeClr val="lt2"/>
              </a:buClr>
              <a:buSzPts val="585"/>
              <a:buFont typeface="Noto Sans Symbols"/>
              <a:buNone/>
              <a:defRPr b="1" i="0" sz="900" u="none" cap="none" strike="noStrike">
                <a:solidFill>
                  <a:schemeClr val="lt1"/>
                </a:solidFill>
                <a:latin typeface="Source Sans Pro"/>
                <a:ea typeface="Source Sans Pro"/>
                <a:cs typeface="Source Sans Pro"/>
                <a:sym typeface="Source Sans Pro"/>
              </a:defRPr>
            </a:lvl5pPr>
            <a:lvl6pPr indent="-228600" lvl="5" marL="2743200" marR="0" rtl="0" algn="l">
              <a:lnSpc>
                <a:spcPct val="90000"/>
              </a:lnSpc>
              <a:spcBef>
                <a:spcPts val="225"/>
              </a:spcBef>
              <a:spcAft>
                <a:spcPts val="0"/>
              </a:spcAft>
              <a:buClr>
                <a:schemeClr val="lt2"/>
              </a:buClr>
              <a:buSzPts val="585"/>
              <a:buFont typeface="Noto Sans Symbols"/>
              <a:buNone/>
              <a:defRPr b="1" i="0" sz="900" u="none" cap="none" strike="noStrike">
                <a:solidFill>
                  <a:schemeClr val="lt1"/>
                </a:solidFill>
                <a:latin typeface="Source Sans Pro"/>
                <a:ea typeface="Source Sans Pro"/>
                <a:cs typeface="Source Sans Pro"/>
                <a:sym typeface="Source Sans Pro"/>
              </a:defRPr>
            </a:lvl6pPr>
            <a:lvl7pPr indent="-228600" lvl="6" marL="3200400" marR="0" rtl="0" algn="l">
              <a:lnSpc>
                <a:spcPct val="90000"/>
              </a:lnSpc>
              <a:spcBef>
                <a:spcPts val="225"/>
              </a:spcBef>
              <a:spcAft>
                <a:spcPts val="0"/>
              </a:spcAft>
              <a:buClr>
                <a:schemeClr val="lt2"/>
              </a:buClr>
              <a:buSzPts val="585"/>
              <a:buFont typeface="Noto Sans Symbols"/>
              <a:buNone/>
              <a:defRPr b="1" i="0" sz="900" u="none" cap="none" strike="noStrike">
                <a:solidFill>
                  <a:schemeClr val="lt1"/>
                </a:solidFill>
                <a:latin typeface="Source Sans Pro"/>
                <a:ea typeface="Source Sans Pro"/>
                <a:cs typeface="Source Sans Pro"/>
                <a:sym typeface="Source Sans Pro"/>
              </a:defRPr>
            </a:lvl7pPr>
            <a:lvl8pPr indent="-228600" lvl="7" marL="3657600" marR="0" rtl="0" algn="l">
              <a:lnSpc>
                <a:spcPct val="90000"/>
              </a:lnSpc>
              <a:spcBef>
                <a:spcPts val="225"/>
              </a:spcBef>
              <a:spcAft>
                <a:spcPts val="0"/>
              </a:spcAft>
              <a:buClr>
                <a:schemeClr val="lt2"/>
              </a:buClr>
              <a:buSzPts val="585"/>
              <a:buFont typeface="Noto Sans Symbols"/>
              <a:buNone/>
              <a:defRPr b="1" i="0" sz="900" u="none" cap="none" strike="noStrike">
                <a:solidFill>
                  <a:schemeClr val="lt1"/>
                </a:solidFill>
                <a:latin typeface="Source Sans Pro"/>
                <a:ea typeface="Source Sans Pro"/>
                <a:cs typeface="Source Sans Pro"/>
                <a:sym typeface="Source Sans Pro"/>
              </a:defRPr>
            </a:lvl8pPr>
            <a:lvl9pPr indent="-228600" lvl="8" marL="4114800" marR="0" rtl="0" algn="l">
              <a:lnSpc>
                <a:spcPct val="90000"/>
              </a:lnSpc>
              <a:spcBef>
                <a:spcPts val="225"/>
              </a:spcBef>
              <a:spcAft>
                <a:spcPts val="0"/>
              </a:spcAft>
              <a:buClr>
                <a:schemeClr val="lt2"/>
              </a:buClr>
              <a:buSzPts val="585"/>
              <a:buFont typeface="Noto Sans Symbols"/>
              <a:buNone/>
              <a:defRPr b="1" i="0" sz="900" u="none" cap="none" strike="noStrike">
                <a:solidFill>
                  <a:schemeClr val="lt1"/>
                </a:solidFill>
                <a:latin typeface="Source Sans Pro"/>
                <a:ea typeface="Source Sans Pro"/>
                <a:cs typeface="Source Sans Pro"/>
                <a:sym typeface="Source Sans Pro"/>
              </a:defRPr>
            </a:lvl9pPr>
          </a:lstStyle>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36" name="Shape 36"/>
        <p:cNvGrpSpPr/>
        <p:nvPr/>
      </p:nvGrpSpPr>
      <p:grpSpPr>
        <a:xfrm>
          <a:off x="0" y="0"/>
          <a:ext cx="0" cy="0"/>
          <a:chOff x="0" y="0"/>
          <a:chExt cx="0" cy="0"/>
        </a:xfrm>
      </p:grpSpPr>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ólo el título" type="titleOnly">
  <p:cSld name="TITLE_ONLY">
    <p:spTree>
      <p:nvGrpSpPr>
        <p:cNvPr id="37" name="Shape 37"/>
        <p:cNvGrpSpPr/>
        <p:nvPr/>
      </p:nvGrpSpPr>
      <p:grpSpPr>
        <a:xfrm>
          <a:off x="0" y="0"/>
          <a:ext cx="0" cy="0"/>
          <a:chOff x="0" y="0"/>
          <a:chExt cx="0" cy="0"/>
        </a:xfrm>
      </p:grpSpPr>
      <p:sp>
        <p:nvSpPr>
          <p:cNvPr id="38" name="Google Shape;38;p10"/>
          <p:cNvSpPr txBox="1"/>
          <p:nvPr>
            <p:ph type="title"/>
          </p:nvPr>
        </p:nvSpPr>
        <p:spPr>
          <a:xfrm>
            <a:off x="381000" y="228600"/>
            <a:ext cx="8393112" cy="750887"/>
          </a:xfrm>
          <a:prstGeom prst="rect">
            <a:avLst/>
          </a:prstGeom>
          <a:noFill/>
          <a:ln>
            <a:noFill/>
          </a:ln>
        </p:spPr>
        <p:txBody>
          <a:bodyPr anchorCtr="0" anchor="t" bIns="45700" lIns="91425" spcFirstLastPara="1" rIns="91425" wrap="square" tIns="45700"/>
          <a:lstStyle>
            <a:lvl1pPr lvl="0"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1pPr>
            <a:lvl2pPr lvl="1"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2pPr>
            <a:lvl3pPr lvl="2"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3pPr>
            <a:lvl4pPr lvl="3"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4pPr>
            <a:lvl5pPr lvl="4"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5pPr>
            <a:lvl6pPr lvl="5"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6pPr>
            <a:lvl7pPr lvl="6"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7pPr>
            <a:lvl8pPr lvl="7"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8pPr>
            <a:lvl9pPr lvl="8"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9pPr>
          </a:lstStyle>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81000" y="228600"/>
            <a:ext cx="8393112" cy="750887"/>
          </a:xfrm>
          <a:prstGeom prst="rect">
            <a:avLst/>
          </a:prstGeom>
          <a:noFill/>
          <a:ln>
            <a:noFill/>
          </a:ln>
        </p:spPr>
        <p:txBody>
          <a:bodyPr anchorCtr="0" anchor="t" bIns="45700" lIns="91425" spcFirstLastPara="1" rIns="91425" wrap="square" tIns="45700"/>
          <a:lstStyle>
            <a:lvl1pPr lvl="0"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1pPr>
            <a:lvl2pPr lvl="1"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2pPr>
            <a:lvl3pPr lvl="2"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3pPr>
            <a:lvl4pPr lvl="3"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4pPr>
            <a:lvl5pPr lvl="4"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5pPr>
            <a:lvl6pPr lvl="5"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6pPr>
            <a:lvl7pPr lvl="6"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7pPr>
            <a:lvl8pPr lvl="7"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8pPr>
            <a:lvl9pPr lvl="8"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9pPr>
          </a:lstStyle>
          <a:p/>
        </p:txBody>
      </p:sp>
      <p:sp>
        <p:nvSpPr>
          <p:cNvPr id="11" name="Google Shape;11;p1"/>
          <p:cNvSpPr txBox="1"/>
          <p:nvPr>
            <p:ph idx="1" type="body"/>
          </p:nvPr>
        </p:nvSpPr>
        <p:spPr>
          <a:xfrm>
            <a:off x="381000" y="1416050"/>
            <a:ext cx="8388350" cy="1511300"/>
          </a:xfrm>
          <a:prstGeom prst="rect">
            <a:avLst/>
          </a:prstGeom>
          <a:noFill/>
          <a:ln>
            <a:noFill/>
          </a:ln>
        </p:spPr>
        <p:txBody>
          <a:bodyPr anchorCtr="0" anchor="t" bIns="45700" lIns="91425" spcFirstLastPara="1" rIns="91425" wrap="square" tIns="45700"/>
          <a:lstStyle>
            <a:lvl1pPr indent="-381000" lvl="0" marL="457200" marR="0" rtl="0" algn="l">
              <a:lnSpc>
                <a:spcPct val="90000"/>
              </a:lnSpc>
              <a:spcBef>
                <a:spcPts val="800"/>
              </a:spcBef>
              <a:spcAft>
                <a:spcPts val="0"/>
              </a:spcAft>
              <a:buClr>
                <a:schemeClr val="lt2"/>
              </a:buClr>
              <a:buSzPts val="2400"/>
              <a:buFont typeface="Noto Sans Symbols"/>
              <a:buChar char="•"/>
              <a:defRPr b="0" i="0" sz="3200" u="none" cap="none" strike="noStrike">
                <a:solidFill>
                  <a:schemeClr val="lt1"/>
                </a:solidFill>
                <a:latin typeface="Source Sans Pro"/>
                <a:ea typeface="Source Sans Pro"/>
                <a:cs typeface="Source Sans Pro"/>
                <a:sym typeface="Source Sans Pro"/>
              </a:defRPr>
            </a:lvl1pPr>
            <a:lvl2pPr indent="-335280" lvl="1" marL="914400" marR="0" rtl="0" algn="l">
              <a:lnSpc>
                <a:spcPct val="90000"/>
              </a:lnSpc>
              <a:spcBef>
                <a:spcPts val="700"/>
              </a:spcBef>
              <a:spcAft>
                <a:spcPts val="0"/>
              </a:spcAft>
              <a:buClr>
                <a:schemeClr val="lt2"/>
              </a:buClr>
              <a:buSzPts val="1680"/>
              <a:buFont typeface="Noto Sans Symbols"/>
              <a:buChar char="●"/>
              <a:defRPr b="0" i="0" sz="2800" u="none" cap="none" strike="noStrike">
                <a:solidFill>
                  <a:schemeClr val="lt1"/>
                </a:solidFill>
                <a:latin typeface="Source Sans Pro"/>
                <a:ea typeface="Source Sans Pro"/>
                <a:cs typeface="Source Sans Pro"/>
                <a:sym typeface="Source Sans Pro"/>
              </a:defRPr>
            </a:lvl2pPr>
            <a:lvl3pPr indent="-344169" lvl="2" marL="1371600" marR="0" rtl="0" algn="l">
              <a:lnSpc>
                <a:spcPct val="90000"/>
              </a:lnSpc>
              <a:spcBef>
                <a:spcPts val="700"/>
              </a:spcBef>
              <a:spcAft>
                <a:spcPts val="0"/>
              </a:spcAft>
              <a:buClr>
                <a:schemeClr val="lt2"/>
              </a:buClr>
              <a:buSzPts val="1820"/>
              <a:buFont typeface="Noto Sans Symbols"/>
              <a:buChar char="●"/>
              <a:defRPr b="0" i="0" sz="2800" u="none" cap="none" strike="noStrike">
                <a:solidFill>
                  <a:schemeClr val="lt1"/>
                </a:solidFill>
                <a:latin typeface="Source Sans Pro"/>
                <a:ea typeface="Source Sans Pro"/>
                <a:cs typeface="Source Sans Pro"/>
                <a:sym typeface="Source Sans Pro"/>
              </a:defRPr>
            </a:lvl3pPr>
            <a:lvl4pPr indent="-344169" lvl="3" marL="18288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4pPr>
            <a:lvl5pPr indent="-344170" lvl="4" marL="22860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5pPr>
            <a:lvl6pPr indent="-344170" lvl="5" marL="27432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6pPr>
            <a:lvl7pPr indent="-344170" lvl="6" marL="32004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7pPr>
            <a:lvl8pPr indent="-344170" lvl="7" marL="36576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8pPr>
            <a:lvl9pPr indent="-344170" lvl="8" marL="41148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4"/>
          <p:cNvSpPr txBox="1"/>
          <p:nvPr>
            <p:ph type="ctrTitle"/>
          </p:nvPr>
        </p:nvSpPr>
        <p:spPr>
          <a:xfrm>
            <a:off x="201612" y="3638550"/>
            <a:ext cx="8697912" cy="75565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2"/>
              </a:buClr>
              <a:buSzPts val="4800"/>
              <a:buFont typeface="Source Sans Pro"/>
              <a:buNone/>
            </a:pPr>
            <a:r>
              <a:rPr lang="en-US"/>
              <a:t>Germán Scarafilo</a:t>
            </a:r>
            <a:endParaRPr/>
          </a:p>
        </p:txBody>
      </p:sp>
      <p:sp>
        <p:nvSpPr>
          <p:cNvPr id="57" name="Google Shape;57;p14"/>
          <p:cNvSpPr txBox="1"/>
          <p:nvPr/>
        </p:nvSpPr>
        <p:spPr>
          <a:xfrm>
            <a:off x="328612" y="228600"/>
            <a:ext cx="8588375" cy="2751137"/>
          </a:xfrm>
          <a:prstGeom prst="rect">
            <a:avLst/>
          </a:prstGeom>
          <a:noFill/>
          <a:ln>
            <a:noFill/>
          </a:ln>
          <a:effectLst>
            <a:outerShdw blurRad="63500" dir="2700000" dist="17960">
              <a:schemeClr val="dk1">
                <a:alpha val="73725"/>
              </a:schemeClr>
            </a:outerShdw>
          </a:effectLst>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2"/>
              </a:buClr>
              <a:buSzPts val="4800"/>
              <a:buFont typeface="Source Sans Pro"/>
              <a:buNone/>
            </a:pPr>
            <a:r>
              <a:rPr b="0" i="0" lang="en-US" sz="4800" u="none" cap="none" strike="noStrike">
                <a:solidFill>
                  <a:schemeClr val="lt2"/>
                </a:solidFill>
                <a:latin typeface="Source Sans Pro"/>
                <a:ea typeface="Source Sans Pro"/>
                <a:cs typeface="Source Sans Pro"/>
                <a:sym typeface="Source Sans Pro"/>
              </a:rPr>
              <a:t>Programación II</a:t>
            </a:r>
            <a:br>
              <a:rPr b="0" i="0" lang="en-US" sz="4800" u="none" cap="none" strike="noStrike">
                <a:solidFill>
                  <a:schemeClr val="lt2"/>
                </a:solidFill>
                <a:latin typeface="Source Sans Pro"/>
                <a:ea typeface="Source Sans Pro"/>
                <a:cs typeface="Source Sans Pro"/>
                <a:sym typeface="Source Sans Pro"/>
              </a:rPr>
            </a:br>
            <a:r>
              <a:rPr lang="en-US" sz="4800">
                <a:solidFill>
                  <a:schemeClr val="lt2"/>
                </a:solidFill>
                <a:latin typeface="Source Sans Pro"/>
                <a:ea typeface="Source Sans Pro"/>
                <a:cs typeface="Source Sans Pro"/>
                <a:sym typeface="Source Sans Pro"/>
              </a:rPr>
              <a:t>Java</a:t>
            </a:r>
            <a:endParaRPr/>
          </a:p>
          <a:p>
            <a:pPr indent="0" lvl="0" marL="0" marR="0" rtl="0" algn="ctr">
              <a:lnSpc>
                <a:spcPct val="90000"/>
              </a:lnSpc>
              <a:spcBef>
                <a:spcPts val="0"/>
              </a:spcBef>
              <a:spcAft>
                <a:spcPts val="0"/>
              </a:spcAft>
              <a:buClr>
                <a:schemeClr val="lt2"/>
              </a:buClr>
              <a:buSzPts val="4800"/>
              <a:buFont typeface="Source Sans Pro"/>
              <a:buNone/>
            </a:pPr>
            <a:br>
              <a:rPr b="0" i="0" lang="en-US" sz="4800" u="none" cap="none" strike="noStrike">
                <a:solidFill>
                  <a:schemeClr val="lt2"/>
                </a:solidFill>
                <a:latin typeface="Source Sans Pro"/>
                <a:ea typeface="Source Sans Pro"/>
                <a:cs typeface="Source Sans Pro"/>
                <a:sym typeface="Source Sans Pro"/>
              </a:rPr>
            </a:br>
            <a:r>
              <a:rPr b="0" i="0" lang="en-US" sz="4800" u="none" cap="none" strike="noStrike">
                <a:solidFill>
                  <a:schemeClr val="lt2"/>
                </a:solidFill>
                <a:latin typeface="Source Sans Pro"/>
                <a:ea typeface="Source Sans Pro"/>
                <a:cs typeface="Source Sans Pro"/>
                <a:sym typeface="Source Sans Pro"/>
              </a:rPr>
              <a:t>Clase 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23"/>
          <p:cNvSpPr txBox="1"/>
          <p:nvPr>
            <p:ph type="title"/>
          </p:nvPr>
        </p:nvSpPr>
        <p:spPr>
          <a:xfrm>
            <a:off x="381000" y="228600"/>
            <a:ext cx="8393112" cy="7572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2"/>
              </a:buClr>
              <a:buSzPts val="4800"/>
              <a:buFont typeface="Source Sans Pro"/>
              <a:buNone/>
            </a:pPr>
            <a:r>
              <a:rPr b="0" i="0" lang="en-US" sz="4800" u="none" cap="none" strike="noStrike">
                <a:solidFill>
                  <a:schemeClr val="lt2"/>
                </a:solidFill>
                <a:latin typeface="Source Sans Pro"/>
                <a:ea typeface="Source Sans Pro"/>
                <a:cs typeface="Source Sans Pro"/>
                <a:sym typeface="Source Sans Pro"/>
              </a:rPr>
              <a:t>Objetos – Ciclo de vida</a:t>
            </a:r>
            <a:endParaRPr/>
          </a:p>
        </p:txBody>
      </p:sp>
      <p:sp>
        <p:nvSpPr>
          <p:cNvPr id="297" name="Google Shape;297;p23"/>
          <p:cNvSpPr txBox="1"/>
          <p:nvPr>
            <p:ph idx="1" type="body"/>
          </p:nvPr>
        </p:nvSpPr>
        <p:spPr>
          <a:xfrm>
            <a:off x="381000" y="1360487"/>
            <a:ext cx="8763000" cy="4811712"/>
          </a:xfrm>
          <a:prstGeom prst="rect">
            <a:avLst/>
          </a:prstGeom>
          <a:noFill/>
          <a:ln>
            <a:noFill/>
          </a:ln>
        </p:spPr>
        <p:txBody>
          <a:bodyPr anchorCtr="0" anchor="t" bIns="45700" lIns="91425" spcFirstLastPara="1" rIns="91425" wrap="square" tIns="45700">
            <a:noAutofit/>
          </a:bodyPr>
          <a:lstStyle/>
          <a:p>
            <a:pPr indent="-558800" lvl="0" marL="558800" marR="0" rtl="0" algn="l">
              <a:lnSpc>
                <a:spcPct val="90000"/>
              </a:lnSpc>
              <a:spcBef>
                <a:spcPts val="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Creación del objeto</a:t>
            </a:r>
            <a:endParaRPr/>
          </a:p>
          <a:p>
            <a:pPr indent="-417512" lvl="1" marL="977900" marR="0" rtl="0" algn="l">
              <a:lnSpc>
                <a:spcPct val="90000"/>
              </a:lnSpc>
              <a:spcBef>
                <a:spcPts val="600"/>
              </a:spcBef>
              <a:spcAft>
                <a:spcPts val="0"/>
              </a:spcAft>
              <a:buClr>
                <a:schemeClr val="lt2"/>
              </a:buClr>
              <a:buSzPts val="1440"/>
              <a:buFont typeface="Noto Sans Symbols"/>
              <a:buChar char="•"/>
            </a:pPr>
            <a:r>
              <a:rPr b="0" i="0" lang="en-US" sz="2400" u="none" cap="none" strike="noStrike">
                <a:solidFill>
                  <a:schemeClr val="lt1"/>
                </a:solidFill>
                <a:latin typeface="Source Sans Pro"/>
                <a:ea typeface="Source Sans Pro"/>
                <a:cs typeface="Source Sans Pro"/>
                <a:sym typeface="Source Sans Pro"/>
              </a:rPr>
              <a:t>Se usa </a:t>
            </a:r>
            <a:r>
              <a:rPr b="1" i="0" lang="en-US" sz="2400" u="none" cap="none" strike="noStrike">
                <a:solidFill>
                  <a:schemeClr val="lt1"/>
                </a:solidFill>
                <a:latin typeface="Source Sans Pro"/>
                <a:ea typeface="Source Sans Pro"/>
                <a:cs typeface="Source Sans Pro"/>
                <a:sym typeface="Source Sans Pro"/>
              </a:rPr>
              <a:t>new</a:t>
            </a:r>
            <a:r>
              <a:rPr b="0" i="0" lang="en-US" sz="2400" u="none" cap="none" strike="noStrike">
                <a:solidFill>
                  <a:schemeClr val="lt1"/>
                </a:solidFill>
                <a:latin typeface="Source Sans Pro"/>
                <a:ea typeface="Source Sans Pro"/>
                <a:cs typeface="Source Sans Pro"/>
                <a:sym typeface="Source Sans Pro"/>
              </a:rPr>
              <a:t> para asignar memoria.</a:t>
            </a:r>
            <a:endParaRPr/>
          </a:p>
          <a:p>
            <a:pPr indent="-417512" lvl="1" marL="977900" marR="0" rtl="0" algn="l">
              <a:lnSpc>
                <a:spcPct val="90000"/>
              </a:lnSpc>
              <a:spcBef>
                <a:spcPts val="600"/>
              </a:spcBef>
              <a:spcAft>
                <a:spcPts val="0"/>
              </a:spcAft>
              <a:buClr>
                <a:schemeClr val="lt2"/>
              </a:buClr>
              <a:buSzPts val="1440"/>
              <a:buFont typeface="Noto Sans Symbols"/>
              <a:buChar char="•"/>
            </a:pPr>
            <a:r>
              <a:rPr b="0" i="0" lang="en-US" sz="2400" u="none" cap="none" strike="noStrike">
                <a:solidFill>
                  <a:schemeClr val="lt1"/>
                </a:solidFill>
                <a:latin typeface="Source Sans Pro"/>
                <a:ea typeface="Source Sans Pro"/>
                <a:cs typeface="Source Sans Pro"/>
                <a:sym typeface="Source Sans Pro"/>
              </a:rPr>
              <a:t>Se usa un constructor para inicializar un objeto en esa memoria.</a:t>
            </a:r>
            <a:endParaRPr/>
          </a:p>
          <a:p>
            <a:pPr indent="-454025" lvl="0" marL="558800" marR="0" rtl="0" algn="l">
              <a:lnSpc>
                <a:spcPct val="90000"/>
              </a:lnSpc>
              <a:spcBef>
                <a:spcPts val="550"/>
              </a:spcBef>
              <a:spcAft>
                <a:spcPts val="0"/>
              </a:spcAft>
              <a:buClr>
                <a:schemeClr val="lt2"/>
              </a:buClr>
              <a:buSzPts val="1650"/>
              <a:buFont typeface="Noto Sans Symbols"/>
              <a:buNone/>
            </a:pPr>
            <a:r>
              <a:t/>
            </a:r>
            <a:endParaRPr b="0" i="0" sz="2200" u="none" cap="none" strike="noStrike">
              <a:solidFill>
                <a:schemeClr val="lt1"/>
              </a:solidFill>
              <a:latin typeface="Source Sans Pro"/>
              <a:ea typeface="Source Sans Pro"/>
              <a:cs typeface="Source Sans Pro"/>
              <a:sym typeface="Source Sans Pro"/>
            </a:endParaRPr>
          </a:p>
          <a:p>
            <a:pPr indent="-558800" lvl="0" marL="558800" marR="0" rtl="0" algn="l">
              <a:lnSpc>
                <a:spcPct val="90000"/>
              </a:lnSpc>
              <a:spcBef>
                <a:spcPts val="70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Utilización del objeto</a:t>
            </a:r>
            <a:endParaRPr/>
          </a:p>
          <a:p>
            <a:pPr indent="-417512" lvl="1" marL="977900" marR="0" rtl="0" algn="l">
              <a:lnSpc>
                <a:spcPct val="90000"/>
              </a:lnSpc>
              <a:spcBef>
                <a:spcPts val="600"/>
              </a:spcBef>
              <a:spcAft>
                <a:spcPts val="0"/>
              </a:spcAft>
              <a:buClr>
                <a:schemeClr val="lt2"/>
              </a:buClr>
              <a:buSzPts val="1440"/>
              <a:buFont typeface="Noto Sans Symbols"/>
              <a:buChar char="•"/>
            </a:pPr>
            <a:r>
              <a:rPr b="0" i="0" lang="en-US" sz="2400" u="none" cap="none" strike="noStrike">
                <a:solidFill>
                  <a:schemeClr val="lt1"/>
                </a:solidFill>
                <a:latin typeface="Source Sans Pro"/>
                <a:ea typeface="Source Sans Pro"/>
                <a:cs typeface="Source Sans Pro"/>
                <a:sym typeface="Source Sans Pro"/>
              </a:rPr>
              <a:t>Llamadas a métodos y atributos.</a:t>
            </a:r>
            <a:endParaRPr/>
          </a:p>
          <a:p>
            <a:pPr indent="-454025" lvl="0" marL="558800" marR="0" rtl="0" algn="l">
              <a:lnSpc>
                <a:spcPct val="90000"/>
              </a:lnSpc>
              <a:spcBef>
                <a:spcPts val="550"/>
              </a:spcBef>
              <a:spcAft>
                <a:spcPts val="0"/>
              </a:spcAft>
              <a:buClr>
                <a:schemeClr val="lt2"/>
              </a:buClr>
              <a:buSzPts val="1650"/>
              <a:buFont typeface="Noto Sans Symbols"/>
              <a:buNone/>
            </a:pPr>
            <a:r>
              <a:t/>
            </a:r>
            <a:endParaRPr b="0" i="0" sz="2200" u="none" cap="none" strike="noStrike">
              <a:solidFill>
                <a:schemeClr val="lt1"/>
              </a:solidFill>
              <a:latin typeface="Source Sans Pro"/>
              <a:ea typeface="Source Sans Pro"/>
              <a:cs typeface="Source Sans Pro"/>
              <a:sym typeface="Source Sans Pro"/>
            </a:endParaRPr>
          </a:p>
          <a:p>
            <a:pPr indent="-558800" lvl="0" marL="558800" marR="0" rtl="0" algn="l">
              <a:lnSpc>
                <a:spcPct val="90000"/>
              </a:lnSpc>
              <a:spcBef>
                <a:spcPts val="70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Destrucción del objeto</a:t>
            </a:r>
            <a:endParaRPr/>
          </a:p>
          <a:p>
            <a:pPr indent="-417512" lvl="1" marL="977900" marR="0" rtl="0" algn="l">
              <a:lnSpc>
                <a:spcPct val="90000"/>
              </a:lnSpc>
              <a:spcBef>
                <a:spcPts val="600"/>
              </a:spcBef>
              <a:spcAft>
                <a:spcPts val="0"/>
              </a:spcAft>
              <a:buClr>
                <a:schemeClr val="lt2"/>
              </a:buClr>
              <a:buSzPts val="1440"/>
              <a:buFont typeface="Noto Sans Symbols"/>
              <a:buChar char="•"/>
            </a:pPr>
            <a:r>
              <a:rPr b="0" i="0" lang="en-US" sz="2400" u="none" cap="none" strike="noStrike">
                <a:solidFill>
                  <a:schemeClr val="lt1"/>
                </a:solidFill>
                <a:latin typeface="Source Sans Pro"/>
                <a:ea typeface="Source Sans Pro"/>
                <a:cs typeface="Source Sans Pro"/>
                <a:sym typeface="Source Sans Pro"/>
              </a:rPr>
              <a:t>Se vuelve a convertir el objeto en memoria.</a:t>
            </a:r>
            <a:endParaRPr/>
          </a:p>
          <a:p>
            <a:pPr indent="-417512" lvl="1" marL="977900" marR="0" rtl="0" algn="l">
              <a:lnSpc>
                <a:spcPct val="90000"/>
              </a:lnSpc>
              <a:spcBef>
                <a:spcPts val="600"/>
              </a:spcBef>
              <a:spcAft>
                <a:spcPts val="0"/>
              </a:spcAft>
              <a:buClr>
                <a:schemeClr val="lt2"/>
              </a:buClr>
              <a:buSzPts val="1440"/>
              <a:buFont typeface="Noto Sans Symbols"/>
              <a:buChar char="•"/>
            </a:pPr>
            <a:r>
              <a:rPr b="0" i="0" lang="en-US" sz="2400" u="none" cap="none" strike="noStrike">
                <a:solidFill>
                  <a:schemeClr val="lt1"/>
                </a:solidFill>
                <a:latin typeface="Source Sans Pro"/>
                <a:ea typeface="Source Sans Pro"/>
                <a:cs typeface="Source Sans Pro"/>
                <a:sym typeface="Source Sans Pro"/>
              </a:rPr>
              <a:t>Se libera la memoria.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24"/>
          <p:cNvSpPr txBox="1"/>
          <p:nvPr>
            <p:ph type="title"/>
          </p:nvPr>
        </p:nvSpPr>
        <p:spPr>
          <a:xfrm>
            <a:off x="381000" y="228600"/>
            <a:ext cx="8393112" cy="757237"/>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2"/>
              </a:buClr>
              <a:buSzPts val="4800"/>
              <a:buFont typeface="Source Sans Pro"/>
              <a:buNone/>
            </a:pPr>
            <a:r>
              <a:rPr b="0" i="0" lang="en-US" sz="4800" u="none" cap="none" strike="noStrike">
                <a:solidFill>
                  <a:schemeClr val="lt2"/>
                </a:solidFill>
                <a:latin typeface="Source Sans Pro"/>
                <a:ea typeface="Source Sans Pro"/>
                <a:cs typeface="Source Sans Pro"/>
                <a:sym typeface="Source Sans Pro"/>
              </a:rPr>
              <a:t>Temas a Tratar</a:t>
            </a:r>
            <a:endParaRPr/>
          </a:p>
        </p:txBody>
      </p:sp>
      <p:sp>
        <p:nvSpPr>
          <p:cNvPr id="303" name="Google Shape;303;p24"/>
          <p:cNvSpPr txBox="1"/>
          <p:nvPr>
            <p:ph idx="1" type="body"/>
          </p:nvPr>
        </p:nvSpPr>
        <p:spPr>
          <a:xfrm>
            <a:off x="228600" y="1371600"/>
            <a:ext cx="8458200" cy="3052762"/>
          </a:xfrm>
          <a:prstGeom prst="rect">
            <a:avLst/>
          </a:prstGeom>
          <a:noFill/>
          <a:ln>
            <a:noFill/>
          </a:ln>
        </p:spPr>
        <p:txBody>
          <a:bodyPr anchorCtr="0" anchor="t" bIns="45700" lIns="91425" spcFirstLastPara="1" rIns="91425" wrap="square" tIns="45700">
            <a:noAutofit/>
          </a:bodyPr>
          <a:lstStyle/>
          <a:p>
            <a:pPr indent="-558800" lvl="0" marL="558800" marR="0" rtl="0" algn="l">
              <a:lnSpc>
                <a:spcPct val="90000"/>
              </a:lnSpc>
              <a:spcBef>
                <a:spcPts val="0"/>
              </a:spcBef>
              <a:spcAft>
                <a:spcPts val="0"/>
              </a:spcAft>
              <a:buClr>
                <a:schemeClr val="lt2"/>
              </a:buClr>
              <a:buSzPts val="2400"/>
              <a:buFont typeface="Noto Sans Symbols"/>
              <a:buChar char="•"/>
            </a:pPr>
            <a:r>
              <a:rPr b="0" i="0" lang="en-US" sz="3200" u="none" cap="none" strike="noStrike">
                <a:solidFill>
                  <a:schemeClr val="lt1"/>
                </a:solidFill>
                <a:latin typeface="Source Sans Pro"/>
                <a:ea typeface="Source Sans Pro"/>
                <a:cs typeface="Source Sans Pro"/>
                <a:sym typeface="Source Sans Pro"/>
              </a:rPr>
              <a:t>Objetos</a:t>
            </a:r>
            <a:endParaRPr/>
          </a:p>
          <a:p>
            <a:pPr indent="-417512" lvl="1" marL="977900" marR="0" rtl="0" algn="l">
              <a:lnSpc>
                <a:spcPct val="90000"/>
              </a:lnSpc>
              <a:spcBef>
                <a:spcPts val="700"/>
              </a:spcBef>
              <a:spcAft>
                <a:spcPts val="0"/>
              </a:spcAft>
              <a:buClr>
                <a:schemeClr val="lt2"/>
              </a:buClr>
              <a:buSzPts val="1680"/>
              <a:buFont typeface="Noto Sans Symbols"/>
              <a:buChar char="•"/>
            </a:pPr>
            <a:r>
              <a:rPr b="0" i="0" lang="en-US" sz="2800" u="none" cap="none" strike="noStrike">
                <a:solidFill>
                  <a:schemeClr val="lt1"/>
                </a:solidFill>
                <a:latin typeface="Source Sans Pro"/>
                <a:ea typeface="Source Sans Pro"/>
                <a:cs typeface="Source Sans Pro"/>
                <a:sym typeface="Source Sans Pro"/>
              </a:rPr>
              <a:t>Características</a:t>
            </a:r>
            <a:endParaRPr/>
          </a:p>
          <a:p>
            <a:pPr indent="-417512" lvl="1" marL="977900" marR="0" rtl="0" algn="l">
              <a:lnSpc>
                <a:spcPct val="90000"/>
              </a:lnSpc>
              <a:spcBef>
                <a:spcPts val="700"/>
              </a:spcBef>
              <a:spcAft>
                <a:spcPts val="0"/>
              </a:spcAft>
              <a:buClr>
                <a:schemeClr val="lt2"/>
              </a:buClr>
              <a:buSzPts val="1680"/>
              <a:buFont typeface="Noto Sans Symbols"/>
              <a:buChar char="•"/>
            </a:pPr>
            <a:r>
              <a:rPr b="0" i="0" lang="en-US" sz="2800" u="none" cap="none" strike="noStrike">
                <a:solidFill>
                  <a:schemeClr val="lt1"/>
                </a:solidFill>
                <a:latin typeface="Source Sans Pro"/>
                <a:ea typeface="Source Sans Pro"/>
                <a:cs typeface="Source Sans Pro"/>
                <a:sym typeface="Source Sans Pro"/>
              </a:rPr>
              <a:t>Sintaxis</a:t>
            </a:r>
            <a:endParaRPr/>
          </a:p>
          <a:p>
            <a:pPr indent="-417512" lvl="1" marL="977900" marR="0" rtl="0" algn="l">
              <a:lnSpc>
                <a:spcPct val="90000"/>
              </a:lnSpc>
              <a:spcBef>
                <a:spcPts val="700"/>
              </a:spcBef>
              <a:spcAft>
                <a:spcPts val="0"/>
              </a:spcAft>
              <a:buClr>
                <a:schemeClr val="lt2"/>
              </a:buClr>
              <a:buSzPts val="1680"/>
              <a:buFont typeface="Noto Sans Symbols"/>
              <a:buChar char="•"/>
            </a:pPr>
            <a:r>
              <a:rPr b="0" i="0" lang="en-US" sz="2800" u="none" cap="none" strike="noStrike">
                <a:solidFill>
                  <a:schemeClr val="lt1"/>
                </a:solidFill>
                <a:latin typeface="Source Sans Pro"/>
                <a:ea typeface="Source Sans Pro"/>
                <a:cs typeface="Source Sans Pro"/>
                <a:sym typeface="Source Sans Pro"/>
              </a:rPr>
              <a:t>Ciclo de vida</a:t>
            </a:r>
            <a:endParaRPr/>
          </a:p>
          <a:p>
            <a:pPr indent="-417512" lvl="1" marL="977900" marR="0" rtl="0" algn="l">
              <a:lnSpc>
                <a:spcPct val="90000"/>
              </a:lnSpc>
              <a:spcBef>
                <a:spcPts val="700"/>
              </a:spcBef>
              <a:spcAft>
                <a:spcPts val="0"/>
              </a:spcAft>
              <a:buClr>
                <a:schemeClr val="lt2"/>
              </a:buClr>
              <a:buSzPts val="1680"/>
              <a:buFont typeface="Noto Sans Symbols"/>
              <a:buChar char="•"/>
            </a:pPr>
            <a:r>
              <a:rPr b="0" i="0" lang="en-US" sz="2800" u="none" cap="none" strike="noStrike">
                <a:solidFill>
                  <a:schemeClr val="accent1"/>
                </a:solidFill>
                <a:latin typeface="Source Sans Pro"/>
                <a:ea typeface="Source Sans Pro"/>
                <a:cs typeface="Source Sans Pro"/>
                <a:sym typeface="Source Sans Pro"/>
              </a:rPr>
              <a:t>Objetos vs. Variables</a:t>
            </a:r>
            <a:endParaRPr/>
          </a:p>
          <a:p>
            <a:pPr indent="-558800" lvl="0" marL="558800" marR="0" rtl="0" algn="l">
              <a:lnSpc>
                <a:spcPct val="90000"/>
              </a:lnSpc>
              <a:spcBef>
                <a:spcPts val="800"/>
              </a:spcBef>
              <a:spcAft>
                <a:spcPts val="0"/>
              </a:spcAft>
              <a:buClr>
                <a:schemeClr val="lt2"/>
              </a:buClr>
              <a:buSzPts val="2400"/>
              <a:buFont typeface="Noto Sans Symbols"/>
              <a:buChar char="•"/>
            </a:pPr>
            <a:r>
              <a:rPr b="0" i="0" lang="en-US" sz="3200" u="none" cap="none" strike="noStrike">
                <a:solidFill>
                  <a:schemeClr val="lt1"/>
                </a:solidFill>
                <a:latin typeface="Source Sans Pro"/>
                <a:ea typeface="Source Sans Pro"/>
                <a:cs typeface="Source Sans Pro"/>
                <a:sym typeface="Source Sans Pro"/>
              </a:rPr>
              <a:t>Constructores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25"/>
          <p:cNvSpPr txBox="1"/>
          <p:nvPr>
            <p:ph type="title"/>
          </p:nvPr>
        </p:nvSpPr>
        <p:spPr>
          <a:xfrm>
            <a:off x="381000" y="228600"/>
            <a:ext cx="8393112" cy="7572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2"/>
              </a:buClr>
              <a:buSzPts val="4800"/>
              <a:buFont typeface="Source Sans Pro"/>
              <a:buNone/>
            </a:pPr>
            <a:r>
              <a:rPr b="0" i="0" lang="en-US" sz="4800" u="none" cap="none" strike="noStrike">
                <a:solidFill>
                  <a:schemeClr val="lt2"/>
                </a:solidFill>
                <a:latin typeface="Source Sans Pro"/>
                <a:ea typeface="Source Sans Pro"/>
                <a:cs typeface="Source Sans Pro"/>
                <a:sym typeface="Source Sans Pro"/>
              </a:rPr>
              <a:t>Objetos vs. Variables</a:t>
            </a:r>
            <a:endParaRPr/>
          </a:p>
        </p:txBody>
      </p:sp>
      <p:sp>
        <p:nvSpPr>
          <p:cNvPr id="309" name="Google Shape;309;p25"/>
          <p:cNvSpPr txBox="1"/>
          <p:nvPr>
            <p:ph idx="1" type="body"/>
          </p:nvPr>
        </p:nvSpPr>
        <p:spPr>
          <a:xfrm>
            <a:off x="381000" y="1322387"/>
            <a:ext cx="8763000" cy="4087812"/>
          </a:xfrm>
          <a:prstGeom prst="rect">
            <a:avLst/>
          </a:prstGeom>
          <a:noFill/>
          <a:ln>
            <a:noFill/>
          </a:ln>
        </p:spPr>
        <p:txBody>
          <a:bodyPr anchorCtr="0" anchor="t" bIns="45700" lIns="91425" spcFirstLastPara="1" rIns="91425" wrap="square" tIns="45700">
            <a:noAutofit/>
          </a:bodyPr>
          <a:lstStyle/>
          <a:p>
            <a:pPr indent="-558800" lvl="0" marL="558800" marR="0" rtl="0" algn="l">
              <a:lnSpc>
                <a:spcPct val="90000"/>
              </a:lnSpc>
              <a:spcBef>
                <a:spcPts val="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El tiempo de vida de un valor local está vinculado al ámbito en el que está declarada.</a:t>
            </a:r>
            <a:endParaRPr/>
          </a:p>
          <a:p>
            <a:pPr indent="-417512" lvl="1" marL="977900" marR="0" rtl="0" algn="l">
              <a:lnSpc>
                <a:spcPct val="90000"/>
              </a:lnSpc>
              <a:spcBef>
                <a:spcPts val="600"/>
              </a:spcBef>
              <a:spcAft>
                <a:spcPts val="0"/>
              </a:spcAft>
              <a:buClr>
                <a:schemeClr val="lt2"/>
              </a:buClr>
              <a:buSzPts val="1440"/>
              <a:buFont typeface="Noto Sans Symbols"/>
              <a:buChar char="•"/>
            </a:pPr>
            <a:r>
              <a:rPr b="0" i="0" lang="en-US" sz="2400" u="none" cap="none" strike="noStrike">
                <a:solidFill>
                  <a:schemeClr val="lt1"/>
                </a:solidFill>
                <a:latin typeface="Source Sans Pro"/>
                <a:ea typeface="Source Sans Pro"/>
                <a:cs typeface="Source Sans Pro"/>
                <a:sym typeface="Source Sans Pro"/>
              </a:rPr>
              <a:t>Tiempo de vida corto (en general).</a:t>
            </a:r>
            <a:endParaRPr/>
          </a:p>
          <a:p>
            <a:pPr indent="-417512" lvl="1" marL="977900" marR="0" rtl="0" algn="l">
              <a:lnSpc>
                <a:spcPct val="90000"/>
              </a:lnSpc>
              <a:spcBef>
                <a:spcPts val="600"/>
              </a:spcBef>
              <a:spcAft>
                <a:spcPts val="0"/>
              </a:spcAft>
              <a:buClr>
                <a:schemeClr val="lt2"/>
              </a:buClr>
              <a:buSzPts val="1440"/>
              <a:buFont typeface="Noto Sans Symbols"/>
              <a:buChar char="•"/>
            </a:pPr>
            <a:r>
              <a:rPr b="0" i="0" lang="en-US" sz="2400" u="none" cap="none" strike="noStrike">
                <a:solidFill>
                  <a:schemeClr val="lt1"/>
                </a:solidFill>
                <a:latin typeface="Source Sans Pro"/>
                <a:ea typeface="Source Sans Pro"/>
                <a:cs typeface="Source Sans Pro"/>
                <a:sym typeface="Source Sans Pro"/>
              </a:rPr>
              <a:t>Creación y destrucción deterministas.</a:t>
            </a:r>
            <a:endParaRPr/>
          </a:p>
          <a:p>
            <a:pPr indent="-425450" lvl="0" marL="558800" marR="0" rtl="0" algn="l">
              <a:lnSpc>
                <a:spcPct val="90000"/>
              </a:lnSpc>
              <a:spcBef>
                <a:spcPts val="700"/>
              </a:spcBef>
              <a:spcAft>
                <a:spcPts val="0"/>
              </a:spcAft>
              <a:buClr>
                <a:schemeClr val="lt2"/>
              </a:buClr>
              <a:buSzPts val="2100"/>
              <a:buFont typeface="Noto Sans Symbols"/>
              <a:buNone/>
            </a:pPr>
            <a:r>
              <a:t/>
            </a:r>
            <a:endParaRPr b="0" i="0" sz="2800" u="none" cap="none" strike="noStrike">
              <a:solidFill>
                <a:schemeClr val="lt1"/>
              </a:solidFill>
              <a:latin typeface="Source Sans Pro"/>
              <a:ea typeface="Source Sans Pro"/>
              <a:cs typeface="Source Sans Pro"/>
              <a:sym typeface="Source Sans Pro"/>
            </a:endParaRPr>
          </a:p>
          <a:p>
            <a:pPr indent="-558800" lvl="0" marL="558800" marR="0" rtl="0" algn="l">
              <a:lnSpc>
                <a:spcPct val="90000"/>
              </a:lnSpc>
              <a:spcBef>
                <a:spcPts val="70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El tiempo de vida de un objeto dinámico no está vinculado a su ámbito.</a:t>
            </a:r>
            <a:endParaRPr/>
          </a:p>
          <a:p>
            <a:pPr indent="-417512" lvl="1" marL="977900" marR="0" rtl="0" algn="l">
              <a:lnSpc>
                <a:spcPct val="90000"/>
              </a:lnSpc>
              <a:spcBef>
                <a:spcPts val="600"/>
              </a:spcBef>
              <a:spcAft>
                <a:spcPts val="0"/>
              </a:spcAft>
              <a:buClr>
                <a:schemeClr val="lt2"/>
              </a:buClr>
              <a:buSzPts val="1440"/>
              <a:buFont typeface="Noto Sans Symbols"/>
              <a:buChar char="•"/>
            </a:pPr>
            <a:r>
              <a:rPr b="0" i="0" lang="en-US" sz="2400" u="none" cap="none" strike="noStrike">
                <a:solidFill>
                  <a:schemeClr val="lt1"/>
                </a:solidFill>
                <a:latin typeface="Source Sans Pro"/>
                <a:ea typeface="Source Sans Pro"/>
                <a:cs typeface="Source Sans Pro"/>
                <a:sym typeface="Source Sans Pro"/>
              </a:rPr>
              <a:t>Tiempo de vida más largo.</a:t>
            </a:r>
            <a:endParaRPr/>
          </a:p>
          <a:p>
            <a:pPr indent="-417512" lvl="1" marL="977900" marR="0" rtl="0" algn="l">
              <a:lnSpc>
                <a:spcPct val="90000"/>
              </a:lnSpc>
              <a:spcBef>
                <a:spcPts val="600"/>
              </a:spcBef>
              <a:spcAft>
                <a:spcPts val="0"/>
              </a:spcAft>
              <a:buClr>
                <a:schemeClr val="lt2"/>
              </a:buClr>
              <a:buSzPts val="1440"/>
              <a:buFont typeface="Noto Sans Symbols"/>
              <a:buChar char="•"/>
            </a:pPr>
            <a:r>
              <a:rPr b="0" i="0" lang="en-US" sz="2400" u="none" cap="none" strike="noStrike">
                <a:solidFill>
                  <a:schemeClr val="lt1"/>
                </a:solidFill>
                <a:latin typeface="Source Sans Pro"/>
                <a:ea typeface="Source Sans Pro"/>
                <a:cs typeface="Source Sans Pro"/>
                <a:sym typeface="Source Sans Pro"/>
              </a:rPr>
              <a:t>Destrucción no determinista.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26"/>
          <p:cNvSpPr txBox="1"/>
          <p:nvPr>
            <p:ph type="title"/>
          </p:nvPr>
        </p:nvSpPr>
        <p:spPr>
          <a:xfrm>
            <a:off x="381000" y="228600"/>
            <a:ext cx="8763000" cy="838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2"/>
              </a:buClr>
              <a:buSzPts val="4800"/>
              <a:buFont typeface="Source Sans Pro"/>
              <a:buNone/>
            </a:pPr>
            <a:r>
              <a:rPr b="0" i="0" lang="en-US" sz="4800" u="none" cap="none" strike="noStrike">
                <a:solidFill>
                  <a:schemeClr val="lt2"/>
                </a:solidFill>
                <a:latin typeface="Source Sans Pro"/>
                <a:ea typeface="Source Sans Pro"/>
                <a:cs typeface="Source Sans Pro"/>
                <a:sym typeface="Source Sans Pro"/>
              </a:rPr>
              <a:t>La Memoria y los Tipos de Datos</a:t>
            </a:r>
            <a:endParaRPr/>
          </a:p>
        </p:txBody>
      </p:sp>
      <p:sp>
        <p:nvSpPr>
          <p:cNvPr id="315" name="Google Shape;315;p26"/>
          <p:cNvSpPr txBox="1"/>
          <p:nvPr>
            <p:ph idx="1" type="body"/>
          </p:nvPr>
        </p:nvSpPr>
        <p:spPr>
          <a:xfrm>
            <a:off x="381000" y="1346200"/>
            <a:ext cx="8763000" cy="1778000"/>
          </a:xfrm>
          <a:prstGeom prst="rect">
            <a:avLst/>
          </a:prstGeom>
          <a:noFill/>
          <a:ln>
            <a:noFill/>
          </a:ln>
        </p:spPr>
        <p:txBody>
          <a:bodyPr anchorCtr="0" anchor="t" bIns="45700" lIns="91425" spcFirstLastPara="1" rIns="91425" wrap="square" tIns="45700">
            <a:noAutofit/>
          </a:bodyPr>
          <a:lstStyle/>
          <a:p>
            <a:pPr indent="-558800" lvl="0" marL="558800" marR="0" rtl="0" algn="l">
              <a:lnSpc>
                <a:spcPct val="90000"/>
              </a:lnSpc>
              <a:spcBef>
                <a:spcPts val="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El CLR administra dos segmentos de memoria: </a:t>
            </a:r>
            <a:r>
              <a:rPr b="1" i="0" lang="en-US" sz="2800" u="none" cap="none" strike="noStrike">
                <a:solidFill>
                  <a:schemeClr val="lt1"/>
                </a:solidFill>
                <a:latin typeface="Source Sans Pro"/>
                <a:ea typeface="Source Sans Pro"/>
                <a:cs typeface="Source Sans Pro"/>
                <a:sym typeface="Source Sans Pro"/>
              </a:rPr>
              <a:t>Stack </a:t>
            </a:r>
            <a:r>
              <a:rPr b="0" i="0" lang="en-US" sz="2800" u="none" cap="none" strike="noStrike">
                <a:solidFill>
                  <a:schemeClr val="lt1"/>
                </a:solidFill>
                <a:latin typeface="Source Sans Pro"/>
                <a:ea typeface="Source Sans Pro"/>
                <a:cs typeface="Source Sans Pro"/>
                <a:sym typeface="Source Sans Pro"/>
              </a:rPr>
              <a:t>(Pila) y </a:t>
            </a:r>
            <a:r>
              <a:rPr b="1" i="0" lang="en-US" sz="2800" u="none" cap="none" strike="noStrike">
                <a:solidFill>
                  <a:schemeClr val="lt1"/>
                </a:solidFill>
                <a:latin typeface="Source Sans Pro"/>
                <a:ea typeface="Source Sans Pro"/>
                <a:cs typeface="Source Sans Pro"/>
                <a:sym typeface="Source Sans Pro"/>
              </a:rPr>
              <a:t>Heap </a:t>
            </a:r>
            <a:r>
              <a:rPr b="0" i="0" lang="en-US" sz="2800" u="none" cap="none" strike="noStrike">
                <a:solidFill>
                  <a:schemeClr val="lt1"/>
                </a:solidFill>
                <a:latin typeface="Source Sans Pro"/>
                <a:ea typeface="Source Sans Pro"/>
                <a:cs typeface="Source Sans Pro"/>
                <a:sym typeface="Source Sans Pro"/>
              </a:rPr>
              <a:t>(Montón).</a:t>
            </a:r>
            <a:endParaRPr/>
          </a:p>
          <a:p>
            <a:pPr indent="-558800" lvl="0" marL="558800" marR="0" rtl="0" algn="l">
              <a:lnSpc>
                <a:spcPct val="90000"/>
              </a:lnSpc>
              <a:spcBef>
                <a:spcPts val="98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El </a:t>
            </a:r>
            <a:r>
              <a:rPr b="1" i="0" lang="en-US" sz="2800" u="none" cap="none" strike="noStrike">
                <a:solidFill>
                  <a:schemeClr val="lt1"/>
                </a:solidFill>
                <a:latin typeface="Source Sans Pro"/>
                <a:ea typeface="Source Sans Pro"/>
                <a:cs typeface="Source Sans Pro"/>
                <a:sym typeface="Source Sans Pro"/>
              </a:rPr>
              <a:t>Stack</a:t>
            </a:r>
            <a:r>
              <a:rPr b="0" i="0" lang="en-US" sz="2800" u="none" cap="none" strike="noStrike">
                <a:solidFill>
                  <a:schemeClr val="lt1"/>
                </a:solidFill>
                <a:latin typeface="Source Sans Pro"/>
                <a:ea typeface="Source Sans Pro"/>
                <a:cs typeface="Source Sans Pro"/>
                <a:sym typeface="Source Sans Pro"/>
              </a:rPr>
              <a:t> es liberado automáticamente y el </a:t>
            </a:r>
            <a:r>
              <a:rPr b="1" i="0" lang="en-US" sz="2800" u="none" cap="none" strike="noStrike">
                <a:solidFill>
                  <a:schemeClr val="lt1"/>
                </a:solidFill>
                <a:latin typeface="Source Sans Pro"/>
                <a:ea typeface="Source Sans Pro"/>
                <a:cs typeface="Source Sans Pro"/>
                <a:sym typeface="Source Sans Pro"/>
              </a:rPr>
              <a:t>Heap</a:t>
            </a:r>
            <a:r>
              <a:rPr b="0" i="0" lang="en-US" sz="2800" u="none" cap="none" strike="noStrike">
                <a:solidFill>
                  <a:schemeClr val="lt1"/>
                </a:solidFill>
                <a:latin typeface="Source Sans Pro"/>
                <a:ea typeface="Source Sans Pro"/>
                <a:cs typeface="Source Sans Pro"/>
                <a:sym typeface="Source Sans Pro"/>
              </a:rPr>
              <a:t> es administrado por el </a:t>
            </a:r>
            <a:r>
              <a:rPr b="1" i="0" lang="en-US" sz="2800" u="none" cap="none" strike="noStrike">
                <a:solidFill>
                  <a:schemeClr val="lt1"/>
                </a:solidFill>
                <a:latin typeface="Source Sans Pro"/>
                <a:ea typeface="Source Sans Pro"/>
                <a:cs typeface="Source Sans Pro"/>
                <a:sym typeface="Source Sans Pro"/>
              </a:rPr>
              <a:t>GC</a:t>
            </a:r>
            <a:r>
              <a:rPr b="0" i="0" lang="en-US" sz="2800" u="none" cap="none" strike="noStrike">
                <a:solidFill>
                  <a:schemeClr val="lt1"/>
                </a:solidFill>
                <a:latin typeface="Source Sans Pro"/>
                <a:ea typeface="Source Sans Pro"/>
                <a:cs typeface="Source Sans Pro"/>
                <a:sym typeface="Source Sans Pro"/>
              </a:rPr>
              <a:t> (</a:t>
            </a:r>
            <a:r>
              <a:rPr b="1" i="0" lang="en-US" sz="2800" u="none" cap="none" strike="noStrike">
                <a:solidFill>
                  <a:schemeClr val="lt1"/>
                </a:solidFill>
                <a:latin typeface="Source Sans Pro"/>
                <a:ea typeface="Source Sans Pro"/>
                <a:cs typeface="Source Sans Pro"/>
                <a:sym typeface="Source Sans Pro"/>
              </a:rPr>
              <a:t>Garbage Collector</a:t>
            </a:r>
            <a:r>
              <a:rPr b="0" i="0" lang="en-US" sz="2800" u="none" cap="none" strike="noStrike">
                <a:solidFill>
                  <a:schemeClr val="lt1"/>
                </a:solidFill>
                <a:latin typeface="Source Sans Pro"/>
                <a:ea typeface="Source Sans Pro"/>
                <a:cs typeface="Source Sans Pro"/>
                <a:sym typeface="Source Sans Pro"/>
              </a:rPr>
              <a:t>).</a:t>
            </a:r>
            <a:endParaRPr/>
          </a:p>
        </p:txBody>
      </p:sp>
      <p:sp>
        <p:nvSpPr>
          <p:cNvPr id="316" name="Google Shape;316;p26"/>
          <p:cNvSpPr txBox="1"/>
          <p:nvPr/>
        </p:nvSpPr>
        <p:spPr>
          <a:xfrm>
            <a:off x="381000" y="3170237"/>
            <a:ext cx="3886200" cy="3230562"/>
          </a:xfrm>
          <a:prstGeom prst="rect">
            <a:avLst/>
          </a:prstGeom>
          <a:noFill/>
          <a:ln>
            <a:noFill/>
          </a:ln>
          <a:effectLst>
            <a:outerShdw blurRad="63500" dist="12700">
              <a:schemeClr val="dk1">
                <a:alpha val="49803"/>
              </a:schemeClr>
            </a:outerShdw>
          </a:effectLst>
        </p:spPr>
        <p:txBody>
          <a:bodyPr anchorCtr="0" anchor="t" bIns="45675" lIns="91350" spcFirstLastPara="1" rIns="91350" wrap="square" tIns="45675">
            <a:noAutofit/>
          </a:bodyPr>
          <a:lstStyle/>
          <a:p>
            <a:pPr indent="-558800" lvl="0" marL="558800" marR="0" rtl="0" algn="l">
              <a:lnSpc>
                <a:spcPct val="100000"/>
              </a:lnSpc>
              <a:spcBef>
                <a:spcPts val="0"/>
              </a:spcBef>
              <a:spcAft>
                <a:spcPts val="0"/>
              </a:spcAft>
              <a:buClr>
                <a:schemeClr val="lt1"/>
              </a:buClr>
              <a:buSzPts val="2800"/>
              <a:buFont typeface="Source Sans Pro"/>
              <a:buChar char="•"/>
            </a:pPr>
            <a:r>
              <a:rPr b="0" i="0" lang="en-US" sz="2800" u="none">
                <a:solidFill>
                  <a:schemeClr val="lt1"/>
                </a:solidFill>
                <a:latin typeface="Source Sans Pro"/>
                <a:ea typeface="Source Sans Pro"/>
                <a:cs typeface="Source Sans Pro"/>
                <a:sym typeface="Source Sans Pro"/>
              </a:rPr>
              <a:t>Los tipos</a:t>
            </a:r>
            <a:r>
              <a:rPr b="1" i="0" lang="en-US" sz="2800" u="none">
                <a:solidFill>
                  <a:schemeClr val="lt1"/>
                </a:solidFill>
                <a:latin typeface="Source Sans Pro"/>
                <a:ea typeface="Source Sans Pro"/>
                <a:cs typeface="Source Sans Pro"/>
                <a:sym typeface="Source Sans Pro"/>
              </a:rPr>
              <a:t> VALOR</a:t>
            </a:r>
            <a:r>
              <a:rPr b="0" i="0" lang="en-US" sz="2800" u="none">
                <a:solidFill>
                  <a:schemeClr val="lt1"/>
                </a:solidFill>
                <a:latin typeface="Source Sans Pro"/>
                <a:ea typeface="Source Sans Pro"/>
                <a:cs typeface="Source Sans Pro"/>
                <a:sym typeface="Source Sans Pro"/>
              </a:rPr>
              <a:t> se almacenan en el Stack.</a:t>
            </a:r>
            <a:endParaRPr/>
          </a:p>
          <a:p>
            <a:pPr indent="-558800" lvl="0" marL="558800" marR="0" rtl="0" algn="l">
              <a:lnSpc>
                <a:spcPct val="100000"/>
              </a:lnSpc>
              <a:spcBef>
                <a:spcPts val="980"/>
              </a:spcBef>
              <a:spcAft>
                <a:spcPts val="0"/>
              </a:spcAft>
              <a:buClr>
                <a:schemeClr val="lt1"/>
              </a:buClr>
              <a:buSzPts val="2800"/>
              <a:buFont typeface="Source Sans Pro"/>
              <a:buChar char="•"/>
            </a:pPr>
            <a:r>
              <a:rPr b="0" i="0" lang="en-US" sz="2800" u="none">
                <a:solidFill>
                  <a:schemeClr val="lt1"/>
                </a:solidFill>
                <a:latin typeface="Source Sans Pro"/>
                <a:ea typeface="Source Sans Pro"/>
                <a:cs typeface="Source Sans Pro"/>
                <a:sym typeface="Source Sans Pro"/>
              </a:rPr>
              <a:t>Los tipos </a:t>
            </a:r>
            <a:r>
              <a:rPr b="1" i="0" lang="en-US" sz="2800" u="none">
                <a:solidFill>
                  <a:schemeClr val="lt1"/>
                </a:solidFill>
                <a:latin typeface="Source Sans Pro"/>
                <a:ea typeface="Source Sans Pro"/>
                <a:cs typeface="Source Sans Pro"/>
                <a:sym typeface="Source Sans Pro"/>
              </a:rPr>
              <a:t>REFERENCIA</a:t>
            </a:r>
            <a:r>
              <a:rPr b="0" i="0" lang="en-US" sz="2800" u="none">
                <a:solidFill>
                  <a:schemeClr val="lt1"/>
                </a:solidFill>
                <a:latin typeface="Source Sans Pro"/>
                <a:ea typeface="Source Sans Pro"/>
                <a:cs typeface="Source Sans Pro"/>
                <a:sym typeface="Source Sans Pro"/>
              </a:rPr>
              <a:t> se almacenan en el Heap.</a:t>
            </a:r>
            <a:endParaRPr/>
          </a:p>
        </p:txBody>
      </p:sp>
      <p:pic>
        <p:nvPicPr>
          <p:cNvPr descr="untitled" id="317" name="Google Shape;317;p26"/>
          <p:cNvPicPr preferRelativeResize="0"/>
          <p:nvPr/>
        </p:nvPicPr>
        <p:blipFill rotWithShape="1">
          <a:blip r:embed="rId3">
            <a:alphaModFix/>
          </a:blip>
          <a:srcRect b="0" l="0" r="0" t="0"/>
          <a:stretch/>
        </p:blipFill>
        <p:spPr>
          <a:xfrm>
            <a:off x="4267200" y="3186112"/>
            <a:ext cx="4495800" cy="351948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27"/>
          <p:cNvSpPr txBox="1"/>
          <p:nvPr>
            <p:ph type="title"/>
          </p:nvPr>
        </p:nvSpPr>
        <p:spPr>
          <a:xfrm>
            <a:off x="381000" y="228600"/>
            <a:ext cx="8393112" cy="6953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2"/>
              </a:buClr>
              <a:buSzPts val="4400"/>
              <a:buFont typeface="Source Sans Pro"/>
              <a:buNone/>
            </a:pPr>
            <a:r>
              <a:rPr b="0" i="0" lang="en-US" sz="4400" u="none" cap="none" strike="noStrike">
                <a:solidFill>
                  <a:schemeClr val="lt2"/>
                </a:solidFill>
                <a:latin typeface="Source Sans Pro"/>
                <a:ea typeface="Source Sans Pro"/>
                <a:cs typeface="Source Sans Pro"/>
                <a:sym typeface="Source Sans Pro"/>
              </a:rPr>
              <a:t>Ámbito de una Variable</a:t>
            </a:r>
            <a:endParaRPr/>
          </a:p>
        </p:txBody>
      </p:sp>
      <p:sp>
        <p:nvSpPr>
          <p:cNvPr id="323" name="Google Shape;323;p27"/>
          <p:cNvSpPr txBox="1"/>
          <p:nvPr>
            <p:ph idx="1" type="body"/>
          </p:nvPr>
        </p:nvSpPr>
        <p:spPr>
          <a:xfrm>
            <a:off x="381000" y="1303337"/>
            <a:ext cx="8763000" cy="2887662"/>
          </a:xfrm>
          <a:prstGeom prst="rect">
            <a:avLst/>
          </a:prstGeom>
          <a:noFill/>
          <a:ln>
            <a:noFill/>
          </a:ln>
        </p:spPr>
        <p:txBody>
          <a:bodyPr anchorCtr="0" anchor="t" bIns="45700" lIns="91425" spcFirstLastPara="1" rIns="91425" wrap="square" tIns="45700">
            <a:noAutofit/>
          </a:bodyPr>
          <a:lstStyle/>
          <a:p>
            <a:pPr indent="-558800" lvl="0" marL="558800" marR="0" rtl="0" algn="l">
              <a:lnSpc>
                <a:spcPct val="90000"/>
              </a:lnSpc>
              <a:spcBef>
                <a:spcPts val="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Los valores locales son variables que se asignan en la pila (stack) y no en el Managed Heap. Esto significa que, si se declara una variable cuyo tipo es uno de los primitivos (como </a:t>
            </a:r>
            <a:r>
              <a:rPr b="1" i="0" lang="en-US" sz="2800" u="none" cap="none" strike="noStrike">
                <a:solidFill>
                  <a:schemeClr val="lt1"/>
                </a:solidFill>
                <a:latin typeface="Source Sans Pro"/>
                <a:ea typeface="Source Sans Pro"/>
                <a:cs typeface="Source Sans Pro"/>
                <a:sym typeface="Source Sans Pro"/>
              </a:rPr>
              <a:t>int</a:t>
            </a:r>
            <a:r>
              <a:rPr b="0" i="0" lang="en-US" sz="2800" u="none" cap="none" strike="noStrike">
                <a:solidFill>
                  <a:schemeClr val="lt1"/>
                </a:solidFill>
                <a:latin typeface="Source Sans Pro"/>
                <a:ea typeface="Source Sans Pro"/>
                <a:cs typeface="Source Sans Pro"/>
                <a:sym typeface="Source Sans Pro"/>
              </a:rPr>
              <a:t>, </a:t>
            </a:r>
            <a:r>
              <a:rPr b="1" i="0" lang="en-US" sz="2800" u="none" cap="none" strike="noStrike">
                <a:solidFill>
                  <a:schemeClr val="lt1"/>
                </a:solidFill>
                <a:latin typeface="Source Sans Pro"/>
                <a:ea typeface="Source Sans Pro"/>
                <a:cs typeface="Source Sans Pro"/>
                <a:sym typeface="Source Sans Pro"/>
              </a:rPr>
              <a:t>enum </a:t>
            </a:r>
            <a:r>
              <a:rPr b="0" i="0" lang="en-US" sz="2800" u="none" cap="none" strike="noStrike">
                <a:solidFill>
                  <a:schemeClr val="lt1"/>
                </a:solidFill>
                <a:latin typeface="Source Sans Pro"/>
                <a:ea typeface="Source Sans Pro"/>
                <a:cs typeface="Source Sans Pro"/>
                <a:sym typeface="Source Sans Pro"/>
              </a:rPr>
              <a:t>o </a:t>
            </a:r>
            <a:r>
              <a:rPr b="1" i="0" lang="en-US" sz="2800" u="none" cap="none" strike="noStrike">
                <a:solidFill>
                  <a:schemeClr val="lt1"/>
                </a:solidFill>
                <a:latin typeface="Source Sans Pro"/>
                <a:ea typeface="Source Sans Pro"/>
                <a:cs typeface="Source Sans Pro"/>
                <a:sym typeface="Source Sans Pro"/>
              </a:rPr>
              <a:t>bool</a:t>
            </a:r>
            <a:r>
              <a:rPr b="0" i="0" lang="en-US" sz="2800" u="none" cap="none" strike="noStrike">
                <a:solidFill>
                  <a:schemeClr val="lt1"/>
                </a:solidFill>
                <a:latin typeface="Source Sans Pro"/>
                <a:ea typeface="Source Sans Pro"/>
                <a:cs typeface="Source Sans Pro"/>
                <a:sym typeface="Source Sans Pro"/>
              </a:rPr>
              <a:t>), no es posible usarla fuera del ámbito en el que se declara. </a:t>
            </a:r>
            <a:endParaRPr/>
          </a:p>
          <a:p>
            <a:pPr indent="-558800" lvl="0" marL="558800" marR="0" rtl="0" algn="l">
              <a:lnSpc>
                <a:spcPct val="90000"/>
              </a:lnSpc>
              <a:spcBef>
                <a:spcPts val="70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Ejemplo:</a:t>
            </a:r>
            <a:endParaRPr/>
          </a:p>
        </p:txBody>
      </p:sp>
      <p:sp>
        <p:nvSpPr>
          <p:cNvPr id="324" name="Google Shape;324;p27"/>
          <p:cNvSpPr txBox="1"/>
          <p:nvPr/>
        </p:nvSpPr>
        <p:spPr>
          <a:xfrm>
            <a:off x="609600" y="4343400"/>
            <a:ext cx="8229600" cy="1905000"/>
          </a:xfrm>
          <a:prstGeom prst="rect">
            <a:avLst/>
          </a:prstGeom>
          <a:gradFill>
            <a:gsLst>
              <a:gs pos="0">
                <a:srgbClr val="FFFFFF"/>
              </a:gs>
              <a:gs pos="100000">
                <a:srgbClr val="FFFFCC"/>
              </a:gs>
            </a:gsLst>
            <a:lin ang="5400000" scaled="0"/>
          </a:gradFill>
          <a:ln cap="flat" cmpd="sng" w="9525">
            <a:solidFill>
              <a:srgbClr val="FFCC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FF"/>
              </a:buClr>
              <a:buSzPts val="2200"/>
              <a:buFont typeface="Arial Narrow"/>
              <a:buNone/>
            </a:pPr>
            <a:r>
              <a:rPr b="1" lang="en-US" sz="2200">
                <a:solidFill>
                  <a:srgbClr val="0000FF"/>
                </a:solidFill>
                <a:latin typeface="Arial Narrow"/>
                <a:ea typeface="Arial Narrow"/>
                <a:cs typeface="Arial Narrow"/>
                <a:sym typeface="Arial Narrow"/>
              </a:rPr>
              <a:t>if(true)</a:t>
            </a:r>
            <a:r>
              <a:rPr b="1" i="0" lang="en-US" sz="2200" u="none">
                <a:solidFill>
                  <a:schemeClr val="dk1"/>
                </a:solidFill>
                <a:latin typeface="Arial Narrow"/>
                <a:ea typeface="Arial Narrow"/>
                <a:cs typeface="Arial Narrow"/>
                <a:sym typeface="Arial Narrow"/>
              </a:rPr>
              <a:t> </a:t>
            </a:r>
            <a:endParaRPr/>
          </a:p>
          <a:p>
            <a:pPr indent="0" lvl="0" marL="0" marR="0" rtl="0" algn="l">
              <a:lnSpc>
                <a:spcPct val="100000"/>
              </a:lnSpc>
              <a:spcBef>
                <a:spcPts val="0"/>
              </a:spcBef>
              <a:spcAft>
                <a:spcPts val="0"/>
              </a:spcAft>
              <a:buClr>
                <a:schemeClr val="dk1"/>
              </a:buClr>
              <a:buSzPts val="2200"/>
              <a:buFont typeface="Arial Narrow"/>
              <a:buNone/>
            </a:pPr>
            <a:r>
              <a:rPr b="1" i="0" lang="en-US" sz="2200" u="none">
                <a:solidFill>
                  <a:schemeClr val="dk1"/>
                </a:solidFill>
                <a:latin typeface="Arial Narrow"/>
                <a:ea typeface="Arial Narrow"/>
                <a:cs typeface="Arial Narrow"/>
                <a:sym typeface="Arial Narrow"/>
              </a:rPr>
              <a:t>{</a:t>
            </a:r>
            <a:endParaRPr/>
          </a:p>
          <a:p>
            <a:pPr indent="0" lvl="0" marL="0" marR="0" rtl="0" algn="l">
              <a:lnSpc>
                <a:spcPct val="100000"/>
              </a:lnSpc>
              <a:spcBef>
                <a:spcPts val="0"/>
              </a:spcBef>
              <a:spcAft>
                <a:spcPts val="0"/>
              </a:spcAft>
              <a:buClr>
                <a:schemeClr val="dk1"/>
              </a:buClr>
              <a:buSzPts val="2200"/>
              <a:buFont typeface="Arial Narrow"/>
              <a:buNone/>
            </a:pPr>
            <a:r>
              <a:rPr b="1" i="0" lang="en-US" sz="2200" u="none">
                <a:solidFill>
                  <a:schemeClr val="dk1"/>
                </a:solidFill>
                <a:latin typeface="Arial Narrow"/>
                <a:ea typeface="Arial Narrow"/>
                <a:cs typeface="Arial Narrow"/>
                <a:sym typeface="Arial Narrow"/>
              </a:rPr>
              <a:t>		</a:t>
            </a:r>
            <a:r>
              <a:rPr b="1" lang="en-US" sz="2200">
                <a:solidFill>
                  <a:schemeClr val="accent2"/>
                </a:solidFill>
                <a:latin typeface="Arial Narrow"/>
                <a:ea typeface="Arial Narrow"/>
                <a:cs typeface="Arial Narrow"/>
                <a:sym typeface="Arial Narrow"/>
              </a:rPr>
              <a:t>int i = 9;</a:t>
            </a:r>
            <a:endParaRPr/>
          </a:p>
          <a:p>
            <a:pPr indent="0" lvl="0" marL="0" marR="0" rtl="0" algn="l">
              <a:lnSpc>
                <a:spcPct val="100000"/>
              </a:lnSpc>
              <a:spcBef>
                <a:spcPts val="0"/>
              </a:spcBef>
              <a:spcAft>
                <a:spcPts val="0"/>
              </a:spcAft>
              <a:buClr>
                <a:schemeClr val="dk1"/>
              </a:buClr>
              <a:buSzPts val="2200"/>
              <a:buFont typeface="Arial Narrow"/>
              <a:buNone/>
            </a:pPr>
            <a:r>
              <a:rPr b="1" i="0" lang="en-US" sz="2200" u="none">
                <a:solidFill>
                  <a:schemeClr val="dk1"/>
                </a:solidFill>
                <a:latin typeface="Arial Narrow"/>
                <a:ea typeface="Arial Narrow"/>
                <a:cs typeface="Arial Narrow"/>
                <a:sym typeface="Arial Narrow"/>
              </a:rPr>
              <a:t>}</a:t>
            </a:r>
            <a:endParaRPr/>
          </a:p>
          <a:p>
            <a:pPr indent="0" lvl="0" marL="0" marR="0" rtl="0" algn="l">
              <a:lnSpc>
                <a:spcPct val="100000"/>
              </a:lnSpc>
              <a:spcBef>
                <a:spcPts val="0"/>
              </a:spcBef>
              <a:spcAft>
                <a:spcPts val="0"/>
              </a:spcAft>
              <a:buClr>
                <a:schemeClr val="hlink"/>
              </a:buClr>
              <a:buSzPts val="2200"/>
              <a:buFont typeface="Arial Narrow"/>
              <a:buNone/>
            </a:pPr>
            <a:r>
              <a:rPr b="1" i="0" lang="en-US" sz="2200" u="none">
                <a:solidFill>
                  <a:schemeClr val="hlink"/>
                </a:solidFill>
                <a:latin typeface="Arial Narrow"/>
                <a:ea typeface="Arial Narrow"/>
                <a:cs typeface="Arial Narrow"/>
                <a:sym typeface="Arial Narrow"/>
              </a:rPr>
              <a:t>		// i no es válido fuera del bloque </a:t>
            </a:r>
            <a:r>
              <a:rPr b="1" lang="en-US" sz="2200">
                <a:solidFill>
                  <a:schemeClr val="hlink"/>
                </a:solidFill>
                <a:latin typeface="Arial Narrow"/>
                <a:ea typeface="Arial Narrow"/>
                <a:cs typeface="Arial Narrow"/>
                <a:sym typeface="Arial Narrow"/>
              </a:rPr>
              <a:t>if</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28"/>
          <p:cNvSpPr txBox="1"/>
          <p:nvPr>
            <p:ph type="title"/>
          </p:nvPr>
        </p:nvSpPr>
        <p:spPr>
          <a:xfrm>
            <a:off x="381000" y="228600"/>
            <a:ext cx="8763000" cy="7572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2"/>
              </a:buClr>
              <a:buSzPts val="4800"/>
              <a:buFont typeface="Source Sans Pro"/>
              <a:buNone/>
            </a:pPr>
            <a:r>
              <a:rPr b="0" i="0" lang="en-US" sz="4800" u="none" cap="none" strike="noStrike">
                <a:solidFill>
                  <a:schemeClr val="lt2"/>
                </a:solidFill>
                <a:latin typeface="Source Sans Pro"/>
                <a:ea typeface="Source Sans Pro"/>
                <a:cs typeface="Source Sans Pro"/>
                <a:sym typeface="Source Sans Pro"/>
              </a:rPr>
              <a:t>Variables. Conclusión</a:t>
            </a:r>
            <a:endParaRPr/>
          </a:p>
        </p:txBody>
      </p:sp>
      <p:sp>
        <p:nvSpPr>
          <p:cNvPr id="330" name="Google Shape;330;p28"/>
          <p:cNvSpPr txBox="1"/>
          <p:nvPr>
            <p:ph idx="1" type="body"/>
          </p:nvPr>
        </p:nvSpPr>
        <p:spPr>
          <a:xfrm>
            <a:off x="381000" y="1354137"/>
            <a:ext cx="8763000" cy="5199062"/>
          </a:xfrm>
          <a:prstGeom prst="rect">
            <a:avLst/>
          </a:prstGeom>
          <a:noFill/>
          <a:ln>
            <a:noFill/>
          </a:ln>
        </p:spPr>
        <p:txBody>
          <a:bodyPr anchorCtr="0" anchor="t" bIns="45700" lIns="91425" spcFirstLastPara="1" rIns="91425" wrap="square" tIns="45700">
            <a:noAutofit/>
          </a:bodyPr>
          <a:lstStyle/>
          <a:p>
            <a:pPr indent="-558800" lvl="0" marL="558800" marR="0" rtl="0" algn="l">
              <a:lnSpc>
                <a:spcPct val="90000"/>
              </a:lnSpc>
              <a:spcBef>
                <a:spcPts val="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Creación y destrucción deterministas</a:t>
            </a:r>
            <a:r>
              <a:rPr b="0" i="0" lang="en-US" sz="2400" u="none" cap="none" strike="noStrike">
                <a:solidFill>
                  <a:schemeClr val="lt1"/>
                </a:solidFill>
                <a:latin typeface="Source Sans Pro"/>
                <a:ea typeface="Source Sans Pro"/>
                <a:cs typeface="Source Sans Pro"/>
                <a:sym typeface="Source Sans Pro"/>
              </a:rPr>
              <a:t> </a:t>
            </a:r>
            <a:endParaRPr/>
          </a:p>
          <a:p>
            <a:pPr indent="-417512" lvl="1" marL="977900" marR="0" rtl="0" algn="l">
              <a:lnSpc>
                <a:spcPct val="90000"/>
              </a:lnSpc>
              <a:spcBef>
                <a:spcPts val="600"/>
              </a:spcBef>
              <a:spcAft>
                <a:spcPts val="0"/>
              </a:spcAft>
              <a:buClr>
                <a:schemeClr val="lt2"/>
              </a:buClr>
              <a:buSzPts val="1440"/>
              <a:buFont typeface="Noto Sans Symbols"/>
              <a:buChar char="•"/>
            </a:pPr>
            <a:r>
              <a:rPr b="0" i="0" lang="en-US" sz="2400" u="none" cap="none" strike="noStrike">
                <a:solidFill>
                  <a:schemeClr val="lt1"/>
                </a:solidFill>
                <a:latin typeface="Source Sans Pro"/>
                <a:ea typeface="Source Sans Pro"/>
                <a:cs typeface="Source Sans Pro"/>
                <a:sym typeface="Source Sans Pro"/>
              </a:rPr>
              <a:t>Una variable local se crea en el momento de declararla y se destruye al final del ámbito en el que está declarada. El punto inicial y el punto final de la vida del valor son deterministas; es decir, tienen lugar en momentos conocidos y fijos. </a:t>
            </a:r>
            <a:endParaRPr/>
          </a:p>
          <a:p>
            <a:pPr indent="-326072" lvl="1" marL="977900" marR="0" rtl="0" algn="l">
              <a:lnSpc>
                <a:spcPct val="90000"/>
              </a:lnSpc>
              <a:spcBef>
                <a:spcPts val="600"/>
              </a:spcBef>
              <a:spcAft>
                <a:spcPts val="0"/>
              </a:spcAft>
              <a:buClr>
                <a:schemeClr val="lt2"/>
              </a:buClr>
              <a:buSzPts val="1440"/>
              <a:buFont typeface="Noto Sans Symbols"/>
              <a:buNone/>
            </a:pPr>
            <a:r>
              <a:t/>
            </a:r>
            <a:endParaRPr b="0" i="0" sz="2400" u="none" cap="none" strike="noStrike">
              <a:solidFill>
                <a:schemeClr val="lt1"/>
              </a:solidFill>
              <a:latin typeface="Source Sans Pro"/>
              <a:ea typeface="Source Sans Pro"/>
              <a:cs typeface="Source Sans Pro"/>
              <a:sym typeface="Source Sans Pro"/>
            </a:endParaRPr>
          </a:p>
          <a:p>
            <a:pPr indent="-558800" lvl="0" marL="558800" marR="0" rtl="0" algn="l">
              <a:lnSpc>
                <a:spcPct val="90000"/>
              </a:lnSpc>
              <a:spcBef>
                <a:spcPts val="70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Tiempos de vida muy cortos por lo general</a:t>
            </a:r>
            <a:r>
              <a:rPr b="0" i="0" lang="en-US" sz="2400" u="none" cap="none" strike="noStrike">
                <a:solidFill>
                  <a:schemeClr val="lt1"/>
                </a:solidFill>
                <a:latin typeface="Source Sans Pro"/>
                <a:ea typeface="Source Sans Pro"/>
                <a:cs typeface="Source Sans Pro"/>
                <a:sym typeface="Source Sans Pro"/>
              </a:rPr>
              <a:t> </a:t>
            </a:r>
            <a:endParaRPr/>
          </a:p>
          <a:p>
            <a:pPr indent="-417512" lvl="1" marL="977900" marR="0" rtl="0" algn="l">
              <a:lnSpc>
                <a:spcPct val="90000"/>
              </a:lnSpc>
              <a:spcBef>
                <a:spcPts val="700"/>
              </a:spcBef>
              <a:spcAft>
                <a:spcPts val="0"/>
              </a:spcAft>
              <a:buClr>
                <a:schemeClr val="lt2"/>
              </a:buClr>
              <a:buSzPts val="1440"/>
              <a:buFont typeface="Noto Sans Symbols"/>
              <a:buChar char="•"/>
            </a:pPr>
            <a:r>
              <a:rPr b="0" i="0" lang="en-US" sz="2400" u="none" cap="none" strike="noStrike">
                <a:solidFill>
                  <a:schemeClr val="lt1"/>
                </a:solidFill>
                <a:latin typeface="Source Sans Pro"/>
                <a:ea typeface="Source Sans Pro"/>
                <a:cs typeface="Source Sans Pro"/>
                <a:sym typeface="Source Sans Pro"/>
              </a:rPr>
              <a:t>Un valor se declara en alguna parte de un método y no puede existir más allá de una llamada al método. Cuando un método devuelve un valor, lo que se devuelve es una copia del valor.</a:t>
            </a:r>
            <a:r>
              <a:rPr b="0" i="0" lang="en-US" sz="2800" u="none" cap="none" strike="noStrike">
                <a:solidFill>
                  <a:schemeClr val="lt1"/>
                </a:solidFill>
                <a:latin typeface="Source Sans Pro"/>
                <a:ea typeface="Source Sans Pro"/>
                <a:cs typeface="Source Sans Pro"/>
                <a:sym typeface="Source Sans Pro"/>
              </a:rPr>
              <a:t> </a:t>
            </a:r>
            <a:endParaRPr/>
          </a:p>
          <a:p>
            <a:pPr indent="-425450" lvl="0" marL="558800" marR="0" rtl="0" algn="l">
              <a:lnSpc>
                <a:spcPct val="90000"/>
              </a:lnSpc>
              <a:spcBef>
                <a:spcPts val="700"/>
              </a:spcBef>
              <a:spcAft>
                <a:spcPts val="0"/>
              </a:spcAft>
              <a:buClr>
                <a:schemeClr val="lt2"/>
              </a:buClr>
              <a:buSzPts val="2100"/>
              <a:buFont typeface="Noto Sans Symbols"/>
              <a:buNone/>
            </a:pPr>
            <a:r>
              <a:t/>
            </a:r>
            <a:endParaRPr b="0" i="0" sz="2800" u="none" cap="none" strike="noStrike">
              <a:solidFill>
                <a:schemeClr val="lt1"/>
              </a:solidFill>
              <a:latin typeface="Source Sans Pro"/>
              <a:ea typeface="Source Sans Pro"/>
              <a:cs typeface="Source Sans Pro"/>
              <a:sym typeface="Source Sans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29"/>
          <p:cNvSpPr txBox="1"/>
          <p:nvPr>
            <p:ph type="title"/>
          </p:nvPr>
        </p:nvSpPr>
        <p:spPr>
          <a:xfrm>
            <a:off x="381000" y="228600"/>
            <a:ext cx="8393112" cy="7572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2"/>
              </a:buClr>
              <a:buSzPts val="4800"/>
              <a:buFont typeface="Source Sans Pro"/>
              <a:buNone/>
            </a:pPr>
            <a:r>
              <a:rPr b="0" i="0" lang="en-US" sz="4800" u="none" cap="none" strike="noStrike">
                <a:solidFill>
                  <a:schemeClr val="lt2"/>
                </a:solidFill>
                <a:latin typeface="Source Sans Pro"/>
                <a:ea typeface="Source Sans Pro"/>
                <a:cs typeface="Source Sans Pro"/>
                <a:sym typeface="Source Sans Pro"/>
              </a:rPr>
              <a:t>Objetos</a:t>
            </a:r>
            <a:endParaRPr/>
          </a:p>
        </p:txBody>
      </p:sp>
      <p:sp>
        <p:nvSpPr>
          <p:cNvPr id="336" name="Google Shape;336;p29"/>
          <p:cNvSpPr txBox="1"/>
          <p:nvPr>
            <p:ph idx="1" type="body"/>
          </p:nvPr>
        </p:nvSpPr>
        <p:spPr>
          <a:xfrm>
            <a:off x="381000" y="1323975"/>
            <a:ext cx="8763000" cy="2527300"/>
          </a:xfrm>
          <a:prstGeom prst="rect">
            <a:avLst/>
          </a:prstGeom>
          <a:noFill/>
          <a:ln>
            <a:noFill/>
          </a:ln>
        </p:spPr>
        <p:txBody>
          <a:bodyPr anchorCtr="0" anchor="t" bIns="45700" lIns="91425" spcFirstLastPara="1" rIns="91425" wrap="square" tIns="45700">
            <a:noAutofit/>
          </a:bodyPr>
          <a:lstStyle/>
          <a:p>
            <a:pPr indent="-558800" lvl="0" marL="558800" marR="0" rtl="0" algn="l">
              <a:lnSpc>
                <a:spcPct val="90000"/>
              </a:lnSpc>
              <a:spcBef>
                <a:spcPts val="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El tiempo de vida de un objeto no está vinculado al ámbito en el que se crea. Los objetos se inicializan en memoria del Managed Heap mediante el operador </a:t>
            </a:r>
            <a:r>
              <a:rPr b="1" i="0" lang="en-US" sz="2800" u="none" cap="none" strike="noStrike">
                <a:solidFill>
                  <a:schemeClr val="lt1"/>
                </a:solidFill>
                <a:latin typeface="Source Sans Pro"/>
                <a:ea typeface="Source Sans Pro"/>
                <a:cs typeface="Source Sans Pro"/>
                <a:sym typeface="Source Sans Pro"/>
              </a:rPr>
              <a:t>new</a:t>
            </a:r>
            <a:r>
              <a:rPr b="0" i="0" lang="en-US" sz="2800" u="none" cap="none" strike="noStrike">
                <a:solidFill>
                  <a:schemeClr val="lt1"/>
                </a:solidFill>
                <a:latin typeface="Source Sans Pro"/>
                <a:ea typeface="Source Sans Pro"/>
                <a:cs typeface="Source Sans Pro"/>
                <a:sym typeface="Source Sans Pro"/>
              </a:rPr>
              <a:t>. </a:t>
            </a:r>
            <a:endParaRPr/>
          </a:p>
          <a:p>
            <a:pPr indent="-558800" lvl="0" marL="558800" marR="0" rtl="0" algn="l">
              <a:lnSpc>
                <a:spcPct val="90000"/>
              </a:lnSpc>
              <a:spcBef>
                <a:spcPts val="700"/>
              </a:spcBef>
              <a:spcAft>
                <a:spcPts val="0"/>
              </a:spcAft>
              <a:buClr>
                <a:schemeClr val="lt2"/>
              </a:buClr>
              <a:buSzPts val="2100"/>
              <a:buFont typeface="Noto Sans Symbols"/>
              <a:buChar char="•"/>
            </a:pPr>
            <a:r>
              <a:rPr b="0" i="1" lang="en-US" sz="2800" u="none" cap="none" strike="noStrike">
                <a:solidFill>
                  <a:schemeClr val="lt1"/>
                </a:solidFill>
                <a:latin typeface="Source Sans Pro"/>
                <a:ea typeface="Source Sans Pro"/>
                <a:cs typeface="Source Sans Pro"/>
                <a:sym typeface="Source Sans Pro"/>
              </a:rPr>
              <a:t>ej </a:t>
            </a:r>
            <a:r>
              <a:rPr b="0" i="0" lang="en-US" sz="2800" u="none" cap="none" strike="noStrike">
                <a:solidFill>
                  <a:schemeClr val="lt1"/>
                </a:solidFill>
                <a:latin typeface="Source Sans Pro"/>
                <a:ea typeface="Source Sans Pro"/>
                <a:cs typeface="Source Sans Pro"/>
                <a:sym typeface="Source Sans Pro"/>
              </a:rPr>
              <a:t>se inicializa con new Example( ), cuyo ámbito no se acaba con el de </a:t>
            </a:r>
            <a:r>
              <a:rPr b="0" i="1" lang="en-US" sz="2800" u="none" cap="none" strike="noStrike">
                <a:solidFill>
                  <a:schemeClr val="lt1"/>
                </a:solidFill>
                <a:latin typeface="Source Sans Pro"/>
                <a:ea typeface="Source Sans Pro"/>
                <a:cs typeface="Source Sans Pro"/>
                <a:sym typeface="Source Sans Pro"/>
              </a:rPr>
              <a:t>ej</a:t>
            </a:r>
            <a:r>
              <a:rPr b="0" i="0" lang="en-US" sz="2800" u="none" cap="none" strike="noStrike">
                <a:solidFill>
                  <a:schemeClr val="lt1"/>
                </a:solidFill>
                <a:latin typeface="Source Sans Pro"/>
                <a:ea typeface="Source Sans Pro"/>
                <a:cs typeface="Source Sans Pro"/>
                <a:sym typeface="Source Sans Pro"/>
              </a:rPr>
              <a:t>. </a:t>
            </a:r>
            <a:endParaRPr/>
          </a:p>
        </p:txBody>
      </p:sp>
      <p:sp>
        <p:nvSpPr>
          <p:cNvPr id="337" name="Google Shape;337;p29"/>
          <p:cNvSpPr txBox="1"/>
          <p:nvPr/>
        </p:nvSpPr>
        <p:spPr>
          <a:xfrm>
            <a:off x="457200" y="3962400"/>
            <a:ext cx="8229600" cy="2209800"/>
          </a:xfrm>
          <a:prstGeom prst="rect">
            <a:avLst/>
          </a:prstGeom>
          <a:gradFill>
            <a:gsLst>
              <a:gs pos="0">
                <a:srgbClr val="FFFFFF"/>
              </a:gs>
              <a:gs pos="100000">
                <a:srgbClr val="FFFFCC"/>
              </a:gs>
            </a:gsLst>
            <a:lin ang="5400000" scaled="0"/>
          </a:gradFill>
          <a:ln cap="flat" cmpd="sng" w="9525">
            <a:solidFill>
              <a:srgbClr val="FFCC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FF"/>
              </a:buClr>
              <a:buSzPts val="2000"/>
              <a:buFont typeface="Arial Narrow"/>
              <a:buNone/>
            </a:pPr>
            <a:r>
              <a:rPr b="1" i="0" lang="en-US" sz="2000" u="none">
                <a:solidFill>
                  <a:srgbClr val="0000FF"/>
                </a:solidFill>
                <a:latin typeface="Arial Narrow"/>
                <a:ea typeface="Arial Narrow"/>
                <a:cs typeface="Arial Narrow"/>
                <a:sym typeface="Arial Narrow"/>
              </a:rPr>
              <a:t>class </a:t>
            </a:r>
            <a:r>
              <a:rPr b="1" i="0" lang="en-US" sz="2000" u="none">
                <a:solidFill>
                  <a:schemeClr val="accent2"/>
                </a:solidFill>
                <a:latin typeface="Arial Narrow"/>
                <a:ea typeface="Arial Narrow"/>
                <a:cs typeface="Arial Narrow"/>
                <a:sym typeface="Arial Narrow"/>
              </a:rPr>
              <a:t>Example</a:t>
            </a:r>
            <a:r>
              <a:rPr b="1" i="0" lang="en-US" sz="2000" u="none">
                <a:solidFill>
                  <a:schemeClr val="dk1"/>
                </a:solidFill>
                <a:latin typeface="Arial Narrow"/>
                <a:ea typeface="Arial Narrow"/>
                <a:cs typeface="Arial Narrow"/>
                <a:sym typeface="Arial Narrow"/>
              </a:rPr>
              <a:t>{</a:t>
            </a:r>
            <a:r>
              <a:rPr b="1" i="0" lang="en-US" sz="2000" u="none">
                <a:solidFill>
                  <a:srgbClr val="0000FF"/>
                </a:solidFill>
                <a:latin typeface="Arial Narrow"/>
                <a:ea typeface="Arial Narrow"/>
                <a:cs typeface="Arial Narrow"/>
                <a:sym typeface="Arial Narrow"/>
              </a:rPr>
              <a:t> </a:t>
            </a:r>
            <a:endParaRPr/>
          </a:p>
          <a:p>
            <a:pPr indent="0" lvl="0" marL="0" marR="0" rtl="0" algn="l">
              <a:lnSpc>
                <a:spcPct val="100000"/>
              </a:lnSpc>
              <a:spcBef>
                <a:spcPts val="0"/>
              </a:spcBef>
              <a:spcAft>
                <a:spcPts val="0"/>
              </a:spcAft>
              <a:buClr>
                <a:srgbClr val="0000FF"/>
              </a:buClr>
              <a:buSzPts val="2000"/>
              <a:buFont typeface="Arial Narrow"/>
              <a:buNone/>
            </a:pPr>
            <a:r>
              <a:rPr b="1" i="0" lang="en-US" sz="2000" u="none">
                <a:solidFill>
                  <a:srgbClr val="0000FF"/>
                </a:solidFill>
                <a:latin typeface="Arial Narrow"/>
                <a:ea typeface="Arial Narrow"/>
                <a:cs typeface="Arial Narrow"/>
                <a:sym typeface="Arial Narrow"/>
              </a:rPr>
              <a:t>		public void </a:t>
            </a:r>
            <a:r>
              <a:rPr b="1" i="0" lang="en-US" sz="2000" u="none">
                <a:solidFill>
                  <a:schemeClr val="dk1"/>
                </a:solidFill>
                <a:latin typeface="Arial Narrow"/>
                <a:ea typeface="Arial Narrow"/>
                <a:cs typeface="Arial Narrow"/>
                <a:sym typeface="Arial Narrow"/>
              </a:rPr>
              <a:t>Metodo(</a:t>
            </a:r>
            <a:r>
              <a:rPr b="1" i="0" lang="en-US" sz="2000" u="none">
                <a:solidFill>
                  <a:srgbClr val="0000FF"/>
                </a:solidFill>
                <a:latin typeface="Arial Narrow"/>
                <a:ea typeface="Arial Narrow"/>
                <a:cs typeface="Arial Narrow"/>
                <a:sym typeface="Arial Narrow"/>
              </a:rPr>
              <a:t>int</a:t>
            </a:r>
            <a:r>
              <a:rPr b="1" i="0" lang="en-US" sz="2000" u="none">
                <a:solidFill>
                  <a:schemeClr val="dk1"/>
                </a:solidFill>
                <a:latin typeface="Arial Narrow"/>
                <a:ea typeface="Arial Narrow"/>
                <a:cs typeface="Arial Narrow"/>
                <a:sym typeface="Arial Narrow"/>
              </a:rPr>
              <a:t> limite){</a:t>
            </a:r>
            <a:endParaRPr/>
          </a:p>
          <a:p>
            <a:pPr indent="0" lvl="0" marL="0" marR="0" rtl="0" algn="l">
              <a:lnSpc>
                <a:spcPct val="100000"/>
              </a:lnSpc>
              <a:spcBef>
                <a:spcPts val="0"/>
              </a:spcBef>
              <a:spcAft>
                <a:spcPts val="0"/>
              </a:spcAft>
              <a:buClr>
                <a:srgbClr val="0000FF"/>
              </a:buClr>
              <a:buSzPts val="2000"/>
              <a:buFont typeface="Arial Narrow"/>
              <a:buNone/>
            </a:pPr>
            <a:r>
              <a:rPr b="1" i="0" lang="en-US" sz="2000" u="none">
                <a:solidFill>
                  <a:srgbClr val="0000FF"/>
                </a:solidFill>
                <a:latin typeface="Arial Narrow"/>
                <a:ea typeface="Arial Narrow"/>
                <a:cs typeface="Arial Narrow"/>
                <a:sym typeface="Arial Narrow"/>
              </a:rPr>
              <a:t>			for</a:t>
            </a:r>
            <a:r>
              <a:rPr b="1" i="0" lang="en-US" sz="2000" u="none">
                <a:solidFill>
                  <a:schemeClr val="dk1"/>
                </a:solidFill>
                <a:latin typeface="Arial Narrow"/>
                <a:ea typeface="Arial Narrow"/>
                <a:cs typeface="Arial Narrow"/>
                <a:sym typeface="Arial Narrow"/>
              </a:rPr>
              <a:t>(</a:t>
            </a:r>
            <a:r>
              <a:rPr b="1" i="0" lang="en-US" sz="2000" u="none">
                <a:solidFill>
                  <a:srgbClr val="0000FF"/>
                </a:solidFill>
                <a:latin typeface="Arial Narrow"/>
                <a:ea typeface="Arial Narrow"/>
                <a:cs typeface="Arial Narrow"/>
                <a:sym typeface="Arial Narrow"/>
              </a:rPr>
              <a:t>int</a:t>
            </a:r>
            <a:r>
              <a:rPr b="1" i="0" lang="en-US" sz="2000" u="none">
                <a:solidFill>
                  <a:schemeClr val="dk1"/>
                </a:solidFill>
                <a:latin typeface="Arial Narrow"/>
                <a:ea typeface="Arial Narrow"/>
                <a:cs typeface="Arial Narrow"/>
                <a:sym typeface="Arial Narrow"/>
              </a:rPr>
              <a:t> i = 0; i &lt; limite; i++) {</a:t>
            </a:r>
            <a:endParaRPr/>
          </a:p>
          <a:p>
            <a:pPr indent="0" lvl="0" marL="0" marR="0" rtl="0" algn="l">
              <a:lnSpc>
                <a:spcPct val="100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				</a:t>
            </a:r>
            <a:r>
              <a:rPr b="1" i="0" lang="en-US" sz="2000" u="none">
                <a:solidFill>
                  <a:schemeClr val="accent2"/>
                </a:solidFill>
                <a:latin typeface="Arial Narrow"/>
                <a:ea typeface="Arial Narrow"/>
                <a:cs typeface="Arial Narrow"/>
                <a:sym typeface="Arial Narrow"/>
              </a:rPr>
              <a:t>Example </a:t>
            </a:r>
            <a:r>
              <a:rPr b="1" i="0" lang="en-US" sz="2000" u="none">
                <a:solidFill>
                  <a:schemeClr val="dk1"/>
                </a:solidFill>
                <a:latin typeface="Arial Narrow"/>
                <a:ea typeface="Arial Narrow"/>
                <a:cs typeface="Arial Narrow"/>
                <a:sym typeface="Arial Narrow"/>
              </a:rPr>
              <a:t>ej = </a:t>
            </a:r>
            <a:r>
              <a:rPr b="1" i="0" lang="en-US" sz="2000" u="none">
                <a:solidFill>
                  <a:srgbClr val="0000FF"/>
                </a:solidFill>
                <a:latin typeface="Arial Narrow"/>
                <a:ea typeface="Arial Narrow"/>
                <a:cs typeface="Arial Narrow"/>
                <a:sym typeface="Arial Narrow"/>
              </a:rPr>
              <a:t>new</a:t>
            </a:r>
            <a:r>
              <a:rPr b="1" i="0" lang="en-US" sz="2000" u="none">
                <a:solidFill>
                  <a:schemeClr val="dk1"/>
                </a:solidFill>
                <a:latin typeface="Arial Narrow"/>
                <a:ea typeface="Arial Narrow"/>
                <a:cs typeface="Arial Narrow"/>
                <a:sym typeface="Arial Narrow"/>
              </a:rPr>
              <a:t> </a:t>
            </a:r>
            <a:r>
              <a:rPr b="1" i="0" lang="en-US" sz="2000" u="none">
                <a:solidFill>
                  <a:schemeClr val="accent2"/>
                </a:solidFill>
                <a:latin typeface="Arial Narrow"/>
                <a:ea typeface="Arial Narrow"/>
                <a:cs typeface="Arial Narrow"/>
                <a:sym typeface="Arial Narrow"/>
              </a:rPr>
              <a:t>Example</a:t>
            </a:r>
            <a:r>
              <a:rPr b="1" i="0" lang="en-US" sz="2000" u="none">
                <a:solidFill>
                  <a:schemeClr val="dk1"/>
                </a:solidFill>
                <a:latin typeface="Arial Narrow"/>
                <a:ea typeface="Arial Narrow"/>
                <a:cs typeface="Arial Narrow"/>
                <a:sym typeface="Arial Narrow"/>
              </a:rPr>
              <a:t>();</a:t>
            </a:r>
            <a:endParaRPr/>
          </a:p>
          <a:p>
            <a:pPr indent="0" lvl="0" marL="0" marR="0" rtl="0" algn="l">
              <a:lnSpc>
                <a:spcPct val="100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			}</a:t>
            </a:r>
            <a:endParaRPr/>
          </a:p>
          <a:p>
            <a:pPr indent="0" lvl="0" marL="0" marR="0" rtl="0" algn="l">
              <a:lnSpc>
                <a:spcPct val="100000"/>
              </a:lnSpc>
              <a:spcBef>
                <a:spcPts val="0"/>
              </a:spcBef>
              <a:spcAft>
                <a:spcPts val="0"/>
              </a:spcAft>
              <a:buClr>
                <a:schemeClr val="hlink"/>
              </a:buClr>
              <a:buSzPts val="2000"/>
              <a:buFont typeface="Arial Narrow"/>
              <a:buNone/>
            </a:pPr>
            <a:r>
              <a:rPr b="1" i="0" lang="en-US" sz="2000" u="none">
                <a:solidFill>
                  <a:schemeClr val="hlink"/>
                </a:solidFill>
                <a:latin typeface="Arial Narrow"/>
                <a:ea typeface="Arial Narrow"/>
                <a:cs typeface="Arial Narrow"/>
                <a:sym typeface="Arial Narrow"/>
              </a:rPr>
              <a:t>		</a:t>
            </a:r>
            <a:r>
              <a:rPr b="1" i="0" lang="en-US" sz="2000" u="none">
                <a:solidFill>
                  <a:schemeClr val="dk1"/>
                </a:solidFill>
                <a:latin typeface="Arial Narrow"/>
                <a:ea typeface="Arial Narrow"/>
                <a:cs typeface="Arial Narrow"/>
                <a:sym typeface="Arial Narrow"/>
              </a:rPr>
              <a:t>}</a:t>
            </a:r>
            <a:endParaRPr/>
          </a:p>
          <a:p>
            <a:pPr indent="0" lvl="0" marL="0" marR="0" rtl="0" algn="l">
              <a:lnSpc>
                <a:spcPct val="100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30"/>
          <p:cNvSpPr txBox="1"/>
          <p:nvPr>
            <p:ph type="title"/>
          </p:nvPr>
        </p:nvSpPr>
        <p:spPr>
          <a:xfrm>
            <a:off x="381000" y="228600"/>
            <a:ext cx="8393112" cy="75088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2"/>
              </a:buClr>
              <a:buSzPts val="4800"/>
              <a:buFont typeface="Source Sans Pro"/>
              <a:buNone/>
            </a:pPr>
            <a:r>
              <a:rPr b="0" i="0" lang="en-US" sz="4800" u="none" cap="none" strike="noStrike">
                <a:solidFill>
                  <a:schemeClr val="lt2"/>
                </a:solidFill>
                <a:latin typeface="Source Sans Pro"/>
                <a:ea typeface="Source Sans Pro"/>
                <a:cs typeface="Source Sans Pro"/>
                <a:sym typeface="Source Sans Pro"/>
              </a:rPr>
              <a:t>Objetos. Conclusión</a:t>
            </a:r>
            <a:endParaRPr/>
          </a:p>
        </p:txBody>
      </p:sp>
      <p:sp>
        <p:nvSpPr>
          <p:cNvPr id="343" name="Google Shape;343;p30"/>
          <p:cNvSpPr txBox="1"/>
          <p:nvPr>
            <p:ph idx="1" type="body"/>
          </p:nvPr>
        </p:nvSpPr>
        <p:spPr>
          <a:xfrm>
            <a:off x="381000" y="1416050"/>
            <a:ext cx="8763000" cy="4497387"/>
          </a:xfrm>
          <a:prstGeom prst="rect">
            <a:avLst/>
          </a:prstGeom>
          <a:noFill/>
          <a:ln>
            <a:noFill/>
          </a:ln>
        </p:spPr>
        <p:txBody>
          <a:bodyPr anchorCtr="0" anchor="t" bIns="45700" lIns="91425" spcFirstLastPara="1" rIns="91425" wrap="square" tIns="45700">
            <a:noAutofit/>
          </a:bodyPr>
          <a:lstStyle/>
          <a:p>
            <a:pPr indent="-558800" lvl="0" marL="558800" marR="0" rtl="0" algn="l">
              <a:lnSpc>
                <a:spcPct val="90000"/>
              </a:lnSpc>
              <a:spcBef>
                <a:spcPts val="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Destrucción no determinista </a:t>
            </a:r>
            <a:endParaRPr/>
          </a:p>
          <a:p>
            <a:pPr indent="-417512" lvl="1" marL="977900" marR="0" rtl="0" algn="l">
              <a:lnSpc>
                <a:spcPct val="90000"/>
              </a:lnSpc>
              <a:spcBef>
                <a:spcPts val="700"/>
              </a:spcBef>
              <a:spcAft>
                <a:spcPts val="0"/>
              </a:spcAft>
              <a:buClr>
                <a:schemeClr val="lt2"/>
              </a:buClr>
              <a:buSzPts val="1440"/>
              <a:buFont typeface="Noto Sans Symbols"/>
              <a:buChar char="•"/>
            </a:pPr>
            <a:r>
              <a:rPr b="0" i="0" lang="en-US" sz="2400" u="none" cap="none" strike="noStrike">
                <a:solidFill>
                  <a:schemeClr val="lt1"/>
                </a:solidFill>
                <a:latin typeface="Source Sans Pro"/>
                <a:ea typeface="Source Sans Pro"/>
                <a:cs typeface="Source Sans Pro"/>
                <a:sym typeface="Source Sans Pro"/>
              </a:rPr>
              <a:t>Un objeto aparece cuando se crea pero, a diferencia de un valor, no se destruye al final del ámbito en el que se crea. La creación de un objeto es determinista, pero no así su destrucción. No es posible controlar exactamente cuándo se destruye un objeto.</a:t>
            </a:r>
            <a:r>
              <a:rPr b="0" i="0" lang="en-US" sz="2800" u="none" cap="none" strike="noStrike">
                <a:solidFill>
                  <a:schemeClr val="lt1"/>
                </a:solidFill>
                <a:latin typeface="Source Sans Pro"/>
                <a:ea typeface="Source Sans Pro"/>
                <a:cs typeface="Source Sans Pro"/>
                <a:sym typeface="Source Sans Pro"/>
              </a:rPr>
              <a:t> </a:t>
            </a:r>
            <a:endParaRPr/>
          </a:p>
          <a:p>
            <a:pPr indent="-310832" lvl="1" marL="977900" marR="0" rtl="0" algn="l">
              <a:lnSpc>
                <a:spcPct val="90000"/>
              </a:lnSpc>
              <a:spcBef>
                <a:spcPts val="700"/>
              </a:spcBef>
              <a:spcAft>
                <a:spcPts val="0"/>
              </a:spcAft>
              <a:buClr>
                <a:schemeClr val="lt2"/>
              </a:buClr>
              <a:buSzPts val="1680"/>
              <a:buFont typeface="Noto Sans Symbols"/>
              <a:buNone/>
            </a:pPr>
            <a:r>
              <a:t/>
            </a:r>
            <a:endParaRPr b="0" i="0" sz="2800" u="none" cap="none" strike="noStrike">
              <a:solidFill>
                <a:schemeClr val="lt1"/>
              </a:solidFill>
              <a:latin typeface="Source Sans Pro"/>
              <a:ea typeface="Source Sans Pro"/>
              <a:cs typeface="Source Sans Pro"/>
              <a:sym typeface="Source Sans Pro"/>
            </a:endParaRPr>
          </a:p>
          <a:p>
            <a:pPr indent="-558800" lvl="0" marL="558800" marR="0" rtl="0" algn="l">
              <a:lnSpc>
                <a:spcPct val="90000"/>
              </a:lnSpc>
              <a:spcBef>
                <a:spcPts val="80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Tiempos de vida más largos</a:t>
            </a:r>
            <a:r>
              <a:rPr b="0" i="0" lang="en-US" sz="3200" u="none" cap="none" strike="noStrike">
                <a:solidFill>
                  <a:schemeClr val="lt1"/>
                </a:solidFill>
                <a:latin typeface="Source Sans Pro"/>
                <a:ea typeface="Source Sans Pro"/>
                <a:cs typeface="Source Sans Pro"/>
                <a:sym typeface="Source Sans Pro"/>
              </a:rPr>
              <a:t> </a:t>
            </a:r>
            <a:endParaRPr/>
          </a:p>
          <a:p>
            <a:pPr indent="-417512" lvl="1" marL="977900" marR="0" rtl="0" algn="l">
              <a:lnSpc>
                <a:spcPct val="90000"/>
              </a:lnSpc>
              <a:spcBef>
                <a:spcPts val="700"/>
              </a:spcBef>
              <a:spcAft>
                <a:spcPts val="0"/>
              </a:spcAft>
              <a:buClr>
                <a:schemeClr val="lt2"/>
              </a:buClr>
              <a:buSzPts val="1440"/>
              <a:buFont typeface="Noto Sans Symbols"/>
              <a:buChar char="•"/>
            </a:pPr>
            <a:r>
              <a:rPr b="0" i="0" lang="en-US" sz="2400" u="none" cap="none" strike="noStrike">
                <a:solidFill>
                  <a:schemeClr val="lt1"/>
                </a:solidFill>
                <a:latin typeface="Source Sans Pro"/>
                <a:ea typeface="Source Sans Pro"/>
                <a:cs typeface="Source Sans Pro"/>
                <a:sym typeface="Source Sans Pro"/>
              </a:rPr>
              <a:t>Puesto que el tiempo de vida de un objeto no está vinculado al método que lo crea, un objeto puede existir mucho más allá de una llamada al método.</a:t>
            </a:r>
            <a:r>
              <a:rPr b="0" i="0" lang="en-US" sz="2800" u="none" cap="none" strike="noStrike">
                <a:solidFill>
                  <a:schemeClr val="lt1"/>
                </a:solidFill>
                <a:latin typeface="Source Sans Pro"/>
                <a:ea typeface="Source Sans Pro"/>
                <a:cs typeface="Source Sans Pro"/>
                <a:sym typeface="Source Sans Pro"/>
              </a:rPr>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31"/>
          <p:cNvSpPr txBox="1"/>
          <p:nvPr>
            <p:ph type="title"/>
          </p:nvPr>
        </p:nvSpPr>
        <p:spPr>
          <a:xfrm>
            <a:off x="381000" y="228600"/>
            <a:ext cx="8393112" cy="7572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2"/>
              </a:buClr>
              <a:buSzPts val="4800"/>
              <a:buFont typeface="Source Sans Pro"/>
              <a:buNone/>
            </a:pPr>
            <a:r>
              <a:rPr b="0" i="0" lang="en-US" sz="4800" u="none" cap="none" strike="noStrike">
                <a:solidFill>
                  <a:schemeClr val="lt2"/>
                </a:solidFill>
                <a:latin typeface="Source Sans Pro"/>
                <a:ea typeface="Source Sans Pro"/>
                <a:cs typeface="Source Sans Pro"/>
                <a:sym typeface="Source Sans Pro"/>
              </a:rPr>
              <a:t>Destrucción de objetos</a:t>
            </a:r>
            <a:endParaRPr/>
          </a:p>
        </p:txBody>
      </p:sp>
      <p:sp>
        <p:nvSpPr>
          <p:cNvPr id="349" name="Google Shape;349;p31"/>
          <p:cNvSpPr txBox="1"/>
          <p:nvPr>
            <p:ph idx="1" type="body"/>
          </p:nvPr>
        </p:nvSpPr>
        <p:spPr>
          <a:xfrm>
            <a:off x="381000" y="1416050"/>
            <a:ext cx="8763000" cy="4151312"/>
          </a:xfrm>
          <a:prstGeom prst="rect">
            <a:avLst/>
          </a:prstGeom>
          <a:noFill/>
          <a:ln>
            <a:noFill/>
          </a:ln>
        </p:spPr>
        <p:txBody>
          <a:bodyPr anchorCtr="0" anchor="t" bIns="45700" lIns="91425" spcFirstLastPara="1" rIns="91425" wrap="square" tIns="45700">
            <a:noAutofit/>
          </a:bodyPr>
          <a:lstStyle/>
          <a:p>
            <a:pPr indent="-558800" lvl="0" marL="558800" marR="0" rtl="0" algn="l">
              <a:lnSpc>
                <a:spcPct val="90000"/>
              </a:lnSpc>
              <a:spcBef>
                <a:spcPts val="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No es posible destruir objetos de forma explícita</a:t>
            </a:r>
            <a:endParaRPr/>
          </a:p>
          <a:p>
            <a:pPr indent="-417512" lvl="1" marL="977900" marR="0" rtl="0" algn="l">
              <a:lnSpc>
                <a:spcPct val="90000"/>
              </a:lnSpc>
              <a:spcBef>
                <a:spcPts val="600"/>
              </a:spcBef>
              <a:spcAft>
                <a:spcPts val="0"/>
              </a:spcAft>
              <a:buClr>
                <a:schemeClr val="lt2"/>
              </a:buClr>
              <a:buSzPts val="1440"/>
              <a:buFont typeface="Noto Sans Symbols"/>
              <a:buChar char="•"/>
            </a:pPr>
            <a:r>
              <a:rPr b="0" i="0" lang="en-US" sz="2400" u="none" cap="none" strike="noStrike">
                <a:solidFill>
                  <a:schemeClr val="lt1"/>
                </a:solidFill>
                <a:latin typeface="Source Sans Pro"/>
                <a:ea typeface="Source Sans Pro"/>
                <a:cs typeface="Source Sans Pro"/>
                <a:sym typeface="Source Sans Pro"/>
              </a:rPr>
              <a:t>Esto se debe a que una función de eliminación explícita es una importante fuente de errores en otros lenguajes.</a:t>
            </a:r>
            <a:endParaRPr/>
          </a:p>
          <a:p>
            <a:pPr indent="-326072" lvl="1" marL="977900" marR="0" rtl="0" algn="l">
              <a:lnSpc>
                <a:spcPct val="90000"/>
              </a:lnSpc>
              <a:spcBef>
                <a:spcPts val="600"/>
              </a:spcBef>
              <a:spcAft>
                <a:spcPts val="0"/>
              </a:spcAft>
              <a:buClr>
                <a:schemeClr val="lt2"/>
              </a:buClr>
              <a:buSzPts val="1440"/>
              <a:buFont typeface="Noto Sans Symbols"/>
              <a:buNone/>
            </a:pPr>
            <a:r>
              <a:t/>
            </a:r>
            <a:endParaRPr b="0" i="0" sz="2400" u="none" cap="none" strike="noStrike">
              <a:solidFill>
                <a:schemeClr val="lt1"/>
              </a:solidFill>
              <a:latin typeface="Source Sans Pro"/>
              <a:ea typeface="Source Sans Pro"/>
              <a:cs typeface="Source Sans Pro"/>
              <a:sym typeface="Source Sans Pro"/>
            </a:endParaRPr>
          </a:p>
          <a:p>
            <a:pPr indent="-558800" lvl="0" marL="558800" marR="0" rtl="0" algn="l">
              <a:lnSpc>
                <a:spcPct val="90000"/>
              </a:lnSpc>
              <a:spcBef>
                <a:spcPts val="70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Los objetos se destruyen por recolección de basura (Garbage Collector).</a:t>
            </a:r>
            <a:endParaRPr/>
          </a:p>
          <a:p>
            <a:pPr indent="-417512" lvl="1" marL="977900" marR="0" rtl="0" algn="l">
              <a:lnSpc>
                <a:spcPct val="90000"/>
              </a:lnSpc>
              <a:spcBef>
                <a:spcPts val="600"/>
              </a:spcBef>
              <a:spcAft>
                <a:spcPts val="0"/>
              </a:spcAft>
              <a:buClr>
                <a:schemeClr val="lt2"/>
              </a:buClr>
              <a:buSzPts val="1440"/>
              <a:buFont typeface="Noto Sans Symbols"/>
              <a:buChar char="•"/>
            </a:pPr>
            <a:r>
              <a:rPr b="0" i="0" lang="en-US" sz="2400" u="none" cap="none" strike="noStrike">
                <a:solidFill>
                  <a:schemeClr val="lt1"/>
                </a:solidFill>
                <a:latin typeface="Source Sans Pro"/>
                <a:ea typeface="Source Sans Pro"/>
                <a:cs typeface="Source Sans Pro"/>
                <a:sym typeface="Source Sans Pro"/>
              </a:rPr>
              <a:t>Busca objetos inalcanzables y los destruye.</a:t>
            </a:r>
            <a:endParaRPr/>
          </a:p>
          <a:p>
            <a:pPr indent="-417512" lvl="1" marL="977900" marR="0" rtl="0" algn="l">
              <a:lnSpc>
                <a:spcPct val="90000"/>
              </a:lnSpc>
              <a:spcBef>
                <a:spcPts val="600"/>
              </a:spcBef>
              <a:spcAft>
                <a:spcPts val="0"/>
              </a:spcAft>
              <a:buClr>
                <a:schemeClr val="lt2"/>
              </a:buClr>
              <a:buSzPts val="1440"/>
              <a:buFont typeface="Noto Sans Symbols"/>
              <a:buChar char="•"/>
            </a:pPr>
            <a:r>
              <a:rPr b="0" i="0" lang="en-US" sz="2400" u="none" cap="none" strike="noStrike">
                <a:solidFill>
                  <a:schemeClr val="lt1"/>
                </a:solidFill>
                <a:latin typeface="Source Sans Pro"/>
                <a:ea typeface="Source Sans Pro"/>
                <a:cs typeface="Source Sans Pro"/>
                <a:sym typeface="Source Sans Pro"/>
              </a:rPr>
              <a:t>Los convierte de nuevo en memoria binaria no utilizada.</a:t>
            </a:r>
            <a:endParaRPr/>
          </a:p>
          <a:p>
            <a:pPr indent="-417512" lvl="1" marL="977900" marR="0" rtl="0" algn="l">
              <a:lnSpc>
                <a:spcPct val="90000"/>
              </a:lnSpc>
              <a:spcBef>
                <a:spcPts val="600"/>
              </a:spcBef>
              <a:spcAft>
                <a:spcPts val="0"/>
              </a:spcAft>
              <a:buClr>
                <a:schemeClr val="lt2"/>
              </a:buClr>
              <a:buSzPts val="1440"/>
              <a:buFont typeface="Noto Sans Symbols"/>
              <a:buChar char="•"/>
            </a:pPr>
            <a:r>
              <a:rPr b="0" i="0" lang="en-US" sz="2400" u="none" cap="none" strike="noStrike">
                <a:solidFill>
                  <a:schemeClr val="lt1"/>
                </a:solidFill>
                <a:latin typeface="Source Sans Pro"/>
                <a:ea typeface="Source Sans Pro"/>
                <a:cs typeface="Source Sans Pro"/>
                <a:sym typeface="Source Sans Pro"/>
              </a:rPr>
              <a:t>Normalmente lo hace cuando empieza a faltar memoria o cuando finaliza la aplicación.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32"/>
          <p:cNvSpPr txBox="1"/>
          <p:nvPr>
            <p:ph type="title"/>
          </p:nvPr>
        </p:nvSpPr>
        <p:spPr>
          <a:xfrm>
            <a:off x="381000" y="228600"/>
            <a:ext cx="8393112" cy="757237"/>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2"/>
              </a:buClr>
              <a:buSzPts val="4800"/>
              <a:buFont typeface="Source Sans Pro"/>
              <a:buNone/>
            </a:pPr>
            <a:r>
              <a:rPr b="0" i="0" lang="en-US" sz="4800" u="none" cap="none" strike="noStrike">
                <a:solidFill>
                  <a:schemeClr val="lt2"/>
                </a:solidFill>
                <a:latin typeface="Source Sans Pro"/>
                <a:ea typeface="Source Sans Pro"/>
                <a:cs typeface="Source Sans Pro"/>
                <a:sym typeface="Source Sans Pro"/>
              </a:rPr>
              <a:t>Temas a Tratar</a:t>
            </a:r>
            <a:endParaRPr/>
          </a:p>
        </p:txBody>
      </p:sp>
      <p:sp>
        <p:nvSpPr>
          <p:cNvPr id="355" name="Google Shape;355;p32"/>
          <p:cNvSpPr txBox="1"/>
          <p:nvPr>
            <p:ph idx="1" type="body"/>
          </p:nvPr>
        </p:nvSpPr>
        <p:spPr>
          <a:xfrm>
            <a:off x="228600" y="1371600"/>
            <a:ext cx="8458200" cy="3052762"/>
          </a:xfrm>
          <a:prstGeom prst="rect">
            <a:avLst/>
          </a:prstGeom>
          <a:noFill/>
          <a:ln>
            <a:noFill/>
          </a:ln>
        </p:spPr>
        <p:txBody>
          <a:bodyPr anchorCtr="0" anchor="t" bIns="45700" lIns="91425" spcFirstLastPara="1" rIns="91425" wrap="square" tIns="45700">
            <a:noAutofit/>
          </a:bodyPr>
          <a:lstStyle/>
          <a:p>
            <a:pPr indent="-558800" lvl="0" marL="558800" marR="0" rtl="0" algn="l">
              <a:lnSpc>
                <a:spcPct val="90000"/>
              </a:lnSpc>
              <a:spcBef>
                <a:spcPts val="0"/>
              </a:spcBef>
              <a:spcAft>
                <a:spcPts val="0"/>
              </a:spcAft>
              <a:buClr>
                <a:schemeClr val="lt2"/>
              </a:buClr>
              <a:buSzPts val="2400"/>
              <a:buFont typeface="Noto Sans Symbols"/>
              <a:buChar char="•"/>
            </a:pPr>
            <a:r>
              <a:rPr b="0" i="0" lang="en-US" sz="3200" u="none" cap="none" strike="noStrike">
                <a:solidFill>
                  <a:schemeClr val="lt1"/>
                </a:solidFill>
                <a:latin typeface="Source Sans Pro"/>
                <a:ea typeface="Source Sans Pro"/>
                <a:cs typeface="Source Sans Pro"/>
                <a:sym typeface="Source Sans Pro"/>
              </a:rPr>
              <a:t>Objetos</a:t>
            </a:r>
            <a:endParaRPr/>
          </a:p>
          <a:p>
            <a:pPr indent="-558800" lvl="0" marL="558800" marR="0" rtl="0" algn="l">
              <a:lnSpc>
                <a:spcPct val="90000"/>
              </a:lnSpc>
              <a:spcBef>
                <a:spcPts val="800"/>
              </a:spcBef>
              <a:spcAft>
                <a:spcPts val="0"/>
              </a:spcAft>
              <a:buClr>
                <a:schemeClr val="lt2"/>
              </a:buClr>
              <a:buSzPts val="2400"/>
              <a:buFont typeface="Noto Sans Symbols"/>
              <a:buChar char="•"/>
            </a:pPr>
            <a:r>
              <a:rPr b="0" i="0" lang="en-US" sz="3200" u="none" cap="none" strike="noStrike">
                <a:solidFill>
                  <a:schemeClr val="lt1"/>
                </a:solidFill>
                <a:latin typeface="Source Sans Pro"/>
                <a:ea typeface="Source Sans Pro"/>
                <a:cs typeface="Source Sans Pro"/>
                <a:sym typeface="Source Sans Pro"/>
              </a:rPr>
              <a:t>Constructores</a:t>
            </a:r>
            <a:endParaRPr/>
          </a:p>
          <a:p>
            <a:pPr indent="-417512" lvl="1" marL="977900" marR="0" rtl="0" algn="l">
              <a:lnSpc>
                <a:spcPct val="90000"/>
              </a:lnSpc>
              <a:spcBef>
                <a:spcPts val="700"/>
              </a:spcBef>
              <a:spcAft>
                <a:spcPts val="0"/>
              </a:spcAft>
              <a:buClr>
                <a:schemeClr val="lt2"/>
              </a:buClr>
              <a:buSzPts val="1680"/>
              <a:buFont typeface="Noto Sans Symbols"/>
              <a:buChar char="•"/>
            </a:pPr>
            <a:r>
              <a:rPr b="0" i="0" lang="en-US" sz="2800" u="none" cap="none" strike="noStrike">
                <a:solidFill>
                  <a:schemeClr val="accent1"/>
                </a:solidFill>
                <a:latin typeface="Source Sans Pro"/>
                <a:ea typeface="Source Sans Pro"/>
                <a:cs typeface="Source Sans Pro"/>
                <a:sym typeface="Source Sans Pro"/>
              </a:rPr>
              <a:t>Generalidades</a:t>
            </a:r>
            <a:endParaRPr/>
          </a:p>
          <a:p>
            <a:pPr indent="-417512" lvl="1" marL="977900" marR="0" rtl="0" algn="l">
              <a:lnSpc>
                <a:spcPct val="90000"/>
              </a:lnSpc>
              <a:spcBef>
                <a:spcPts val="700"/>
              </a:spcBef>
              <a:spcAft>
                <a:spcPts val="0"/>
              </a:spcAft>
              <a:buClr>
                <a:schemeClr val="lt2"/>
              </a:buClr>
              <a:buSzPts val="1680"/>
              <a:buFont typeface="Noto Sans Symbols"/>
              <a:buChar char="•"/>
            </a:pPr>
            <a:r>
              <a:rPr b="0" i="0" lang="en-US" sz="2800" u="none" cap="none" strike="noStrike">
                <a:solidFill>
                  <a:schemeClr val="lt1"/>
                </a:solidFill>
                <a:latin typeface="Source Sans Pro"/>
                <a:ea typeface="Source Sans Pro"/>
                <a:cs typeface="Source Sans Pro"/>
                <a:sym typeface="Source Sans Pro"/>
              </a:rPr>
              <a:t>Tipos</a:t>
            </a:r>
            <a:endParaRPr/>
          </a:p>
          <a:p>
            <a:pPr indent="-310832" lvl="1" marL="977900" marR="0" rtl="0" algn="l">
              <a:lnSpc>
                <a:spcPct val="90000"/>
              </a:lnSpc>
              <a:spcBef>
                <a:spcPts val="700"/>
              </a:spcBef>
              <a:spcAft>
                <a:spcPts val="0"/>
              </a:spcAft>
              <a:buClr>
                <a:schemeClr val="lt2"/>
              </a:buClr>
              <a:buSzPts val="1680"/>
              <a:buFont typeface="Noto Sans Symbols"/>
              <a:buNone/>
            </a:pPr>
            <a:r>
              <a:t/>
            </a:r>
            <a:endParaRPr b="0" i="0" sz="2800" u="none" cap="none" strike="noStrike">
              <a:solidFill>
                <a:schemeClr val="lt1"/>
              </a:solidFill>
              <a:latin typeface="Source Sans Pro"/>
              <a:ea typeface="Source Sans Pro"/>
              <a:cs typeface="Source Sans Pro"/>
              <a:sym typeface="Source Sans Pro"/>
            </a:endParaRPr>
          </a:p>
          <a:p>
            <a:pPr indent="-425450" lvl="0" marL="558800" marR="0" rtl="0" algn="l">
              <a:lnSpc>
                <a:spcPct val="90000"/>
              </a:lnSpc>
              <a:spcBef>
                <a:spcPts val="700"/>
              </a:spcBef>
              <a:spcAft>
                <a:spcPts val="0"/>
              </a:spcAft>
              <a:buClr>
                <a:schemeClr val="lt2"/>
              </a:buClr>
              <a:buSzPts val="2100"/>
              <a:buFont typeface="Noto Sans Symbols"/>
              <a:buNone/>
            </a:pPr>
            <a:r>
              <a:t/>
            </a:r>
            <a:endParaRPr b="0" i="0" sz="2800" u="none" cap="none" strike="noStrike">
              <a:solidFill>
                <a:schemeClr val="lt1"/>
              </a:solidFill>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5"/>
          <p:cNvSpPr txBox="1"/>
          <p:nvPr>
            <p:ph type="title"/>
          </p:nvPr>
        </p:nvSpPr>
        <p:spPr>
          <a:xfrm>
            <a:off x="381000" y="228600"/>
            <a:ext cx="8393112" cy="757237"/>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2"/>
              </a:buClr>
              <a:buSzPts val="4800"/>
              <a:buFont typeface="Source Sans Pro"/>
              <a:buNone/>
            </a:pPr>
            <a:r>
              <a:rPr b="0" i="0" lang="en-US" sz="4800" u="none" cap="none" strike="noStrike">
                <a:solidFill>
                  <a:schemeClr val="lt2"/>
                </a:solidFill>
                <a:latin typeface="Source Sans Pro"/>
                <a:ea typeface="Source Sans Pro"/>
                <a:cs typeface="Source Sans Pro"/>
                <a:sym typeface="Source Sans Pro"/>
              </a:rPr>
              <a:t>Temas a Tratar</a:t>
            </a:r>
            <a:endParaRPr/>
          </a:p>
        </p:txBody>
      </p:sp>
      <p:sp>
        <p:nvSpPr>
          <p:cNvPr id="63" name="Google Shape;63;p15"/>
          <p:cNvSpPr txBox="1"/>
          <p:nvPr>
            <p:ph idx="1" type="body"/>
          </p:nvPr>
        </p:nvSpPr>
        <p:spPr>
          <a:xfrm>
            <a:off x="228600" y="1371600"/>
            <a:ext cx="8458200" cy="1101725"/>
          </a:xfrm>
          <a:prstGeom prst="rect">
            <a:avLst/>
          </a:prstGeom>
          <a:noFill/>
          <a:ln>
            <a:noFill/>
          </a:ln>
        </p:spPr>
        <p:txBody>
          <a:bodyPr anchorCtr="0" anchor="t" bIns="45700" lIns="91425" spcFirstLastPara="1" rIns="91425" wrap="square" tIns="45700">
            <a:noAutofit/>
          </a:bodyPr>
          <a:lstStyle/>
          <a:p>
            <a:pPr indent="-558800" lvl="0" marL="558800" marR="0" rtl="0" algn="l">
              <a:lnSpc>
                <a:spcPct val="90000"/>
              </a:lnSpc>
              <a:spcBef>
                <a:spcPts val="0"/>
              </a:spcBef>
              <a:spcAft>
                <a:spcPts val="0"/>
              </a:spcAft>
              <a:buClr>
                <a:schemeClr val="lt2"/>
              </a:buClr>
              <a:buSzPts val="2400"/>
              <a:buFont typeface="Noto Sans Symbols"/>
              <a:buChar char="•"/>
            </a:pPr>
            <a:r>
              <a:rPr b="0" i="0" lang="en-US" sz="3200" u="none" cap="none" strike="noStrike">
                <a:solidFill>
                  <a:schemeClr val="lt1"/>
                </a:solidFill>
                <a:latin typeface="Source Sans Pro"/>
                <a:ea typeface="Source Sans Pro"/>
                <a:cs typeface="Source Sans Pro"/>
                <a:sym typeface="Source Sans Pro"/>
              </a:rPr>
              <a:t>Objetos</a:t>
            </a:r>
            <a:endParaRPr/>
          </a:p>
          <a:p>
            <a:pPr indent="-558800" lvl="0" marL="558800" marR="0" rtl="0" algn="l">
              <a:lnSpc>
                <a:spcPct val="90000"/>
              </a:lnSpc>
              <a:spcBef>
                <a:spcPts val="800"/>
              </a:spcBef>
              <a:spcAft>
                <a:spcPts val="0"/>
              </a:spcAft>
              <a:buClr>
                <a:schemeClr val="lt2"/>
              </a:buClr>
              <a:buSzPts val="2400"/>
              <a:buFont typeface="Noto Sans Symbols"/>
              <a:buChar char="•"/>
            </a:pPr>
            <a:r>
              <a:rPr b="0" i="0" lang="en-US" sz="3200" u="none" cap="none" strike="noStrike">
                <a:solidFill>
                  <a:schemeClr val="lt1"/>
                </a:solidFill>
                <a:latin typeface="Source Sans Pro"/>
                <a:ea typeface="Source Sans Pro"/>
                <a:cs typeface="Source Sans Pro"/>
                <a:sym typeface="Source Sans Pro"/>
              </a:rPr>
              <a:t>Constructores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33"/>
          <p:cNvSpPr txBox="1"/>
          <p:nvPr>
            <p:ph type="title"/>
          </p:nvPr>
        </p:nvSpPr>
        <p:spPr>
          <a:xfrm>
            <a:off x="381000" y="228600"/>
            <a:ext cx="8763000" cy="7572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2"/>
              </a:buClr>
              <a:buSzPts val="4800"/>
              <a:buFont typeface="Source Sans Pro"/>
              <a:buNone/>
            </a:pPr>
            <a:r>
              <a:rPr b="0" i="0" lang="en-US" sz="4800" u="none" cap="none" strike="noStrike">
                <a:solidFill>
                  <a:schemeClr val="lt2"/>
                </a:solidFill>
                <a:latin typeface="Source Sans Pro"/>
                <a:ea typeface="Source Sans Pro"/>
                <a:cs typeface="Source Sans Pro"/>
                <a:sym typeface="Source Sans Pro"/>
              </a:rPr>
              <a:t>Generalidades </a:t>
            </a:r>
            <a:r>
              <a:rPr b="0" i="0" lang="en-US" sz="2800" u="none" cap="none" strike="noStrike">
                <a:solidFill>
                  <a:schemeClr val="lt2"/>
                </a:solidFill>
                <a:latin typeface="Source Sans Pro"/>
                <a:ea typeface="Source Sans Pro"/>
                <a:cs typeface="Source Sans Pro"/>
                <a:sym typeface="Source Sans Pro"/>
              </a:rPr>
              <a:t>(1/2)</a:t>
            </a:r>
            <a:endParaRPr/>
          </a:p>
        </p:txBody>
      </p:sp>
      <p:sp>
        <p:nvSpPr>
          <p:cNvPr id="361" name="Google Shape;361;p33"/>
          <p:cNvSpPr txBox="1"/>
          <p:nvPr>
            <p:ph idx="1" type="body"/>
          </p:nvPr>
        </p:nvSpPr>
        <p:spPr>
          <a:xfrm>
            <a:off x="381000" y="1295400"/>
            <a:ext cx="8763000" cy="5562600"/>
          </a:xfrm>
          <a:prstGeom prst="rect">
            <a:avLst/>
          </a:prstGeom>
          <a:noFill/>
          <a:ln>
            <a:noFill/>
          </a:ln>
        </p:spPr>
        <p:txBody>
          <a:bodyPr anchorCtr="0" anchor="t" bIns="45700" lIns="91425" spcFirstLastPara="1" rIns="91425" wrap="square" tIns="45700">
            <a:noAutofit/>
          </a:bodyPr>
          <a:lstStyle/>
          <a:p>
            <a:pPr indent="-558800" lvl="0" marL="558800" marR="0" rtl="0" algn="l">
              <a:lnSpc>
                <a:spcPct val="90000"/>
              </a:lnSpc>
              <a:spcBef>
                <a:spcPts val="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Los constructores son métodos especiales que se utilizan para inicializar objetos al momento de su creación.</a:t>
            </a:r>
            <a:endParaRPr/>
          </a:p>
          <a:p>
            <a:pPr indent="-511175" lvl="0" marL="558800" marR="0" rtl="0" algn="l">
              <a:lnSpc>
                <a:spcPct val="90000"/>
              </a:lnSpc>
              <a:spcBef>
                <a:spcPts val="800"/>
              </a:spcBef>
              <a:spcAft>
                <a:spcPts val="0"/>
              </a:spcAft>
              <a:buClr>
                <a:schemeClr val="lt2"/>
              </a:buClr>
              <a:buSzPts val="750"/>
              <a:buFont typeface="Noto Sans Symbols"/>
              <a:buNone/>
            </a:pPr>
            <a:r>
              <a:t/>
            </a:r>
            <a:endParaRPr b="0" i="0" sz="1000" u="none" cap="none" strike="noStrike">
              <a:solidFill>
                <a:schemeClr val="lt1"/>
              </a:solidFill>
              <a:latin typeface="Source Sans Pro"/>
              <a:ea typeface="Source Sans Pro"/>
              <a:cs typeface="Source Sans Pro"/>
              <a:sym typeface="Source Sans Pro"/>
            </a:endParaRPr>
          </a:p>
          <a:p>
            <a:pPr indent="-558800" lvl="0" marL="558800" marR="0" rtl="0" algn="l">
              <a:lnSpc>
                <a:spcPct val="90000"/>
              </a:lnSpc>
              <a:spcBef>
                <a:spcPts val="80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En </a:t>
            </a:r>
            <a:r>
              <a:rPr lang="en-US" sz="2800"/>
              <a:t>Java</a:t>
            </a:r>
            <a:r>
              <a:rPr b="0" i="0" lang="en-US" sz="2800" u="none" cap="none" strike="noStrike">
                <a:solidFill>
                  <a:schemeClr val="lt1"/>
                </a:solidFill>
                <a:latin typeface="Source Sans Pro"/>
                <a:ea typeface="Source Sans Pro"/>
                <a:cs typeface="Source Sans Pro"/>
                <a:sym typeface="Source Sans Pro"/>
              </a:rPr>
              <a:t>, la única forma de crear un objeto es mediante el uso de la palabra reservada </a:t>
            </a:r>
            <a:r>
              <a:rPr b="1" i="0" lang="en-US" sz="2800" u="none" cap="none" strike="noStrike">
                <a:solidFill>
                  <a:schemeClr val="lt1"/>
                </a:solidFill>
                <a:latin typeface="Source Sans Pro"/>
                <a:ea typeface="Source Sans Pro"/>
                <a:cs typeface="Source Sans Pro"/>
                <a:sym typeface="Source Sans Pro"/>
              </a:rPr>
              <a:t>new </a:t>
            </a:r>
            <a:r>
              <a:rPr b="0" i="0" lang="en-US" sz="2800" u="none" cap="none" strike="noStrike">
                <a:solidFill>
                  <a:schemeClr val="lt1"/>
                </a:solidFill>
                <a:latin typeface="Source Sans Pro"/>
                <a:ea typeface="Source Sans Pro"/>
                <a:cs typeface="Source Sans Pro"/>
                <a:sym typeface="Source Sans Pro"/>
              </a:rPr>
              <a:t>para adquirir y asignar memoria. </a:t>
            </a:r>
            <a:endParaRPr/>
          </a:p>
          <a:p>
            <a:pPr indent="-511175" lvl="0" marL="558800" marR="0" rtl="0" algn="l">
              <a:lnSpc>
                <a:spcPct val="90000"/>
              </a:lnSpc>
              <a:spcBef>
                <a:spcPts val="800"/>
              </a:spcBef>
              <a:spcAft>
                <a:spcPts val="0"/>
              </a:spcAft>
              <a:buClr>
                <a:schemeClr val="lt2"/>
              </a:buClr>
              <a:buSzPts val="750"/>
              <a:buFont typeface="Noto Sans Symbols"/>
              <a:buNone/>
            </a:pPr>
            <a:r>
              <a:t/>
            </a:r>
            <a:endParaRPr b="0" i="0" sz="1000" u="none" cap="none" strike="noStrike">
              <a:solidFill>
                <a:schemeClr val="lt1"/>
              </a:solidFill>
              <a:latin typeface="Source Sans Pro"/>
              <a:ea typeface="Source Sans Pro"/>
              <a:cs typeface="Source Sans Pro"/>
              <a:sym typeface="Source Sans Pro"/>
            </a:endParaRPr>
          </a:p>
          <a:p>
            <a:pPr indent="-558800" lvl="0" marL="558800" marR="0" rtl="0" algn="l">
              <a:lnSpc>
                <a:spcPct val="90000"/>
              </a:lnSpc>
              <a:spcBef>
                <a:spcPts val="80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Aunque no se escriba ningún constructor, existe uno por defecto que se usa cuando se crea un objeto a partir de un tipo referencia. </a:t>
            </a:r>
            <a:endParaRPr/>
          </a:p>
          <a:p>
            <a:pPr indent="-511175" lvl="0" marL="558800" marR="0" rtl="0" algn="l">
              <a:lnSpc>
                <a:spcPct val="90000"/>
              </a:lnSpc>
              <a:spcBef>
                <a:spcPts val="800"/>
              </a:spcBef>
              <a:spcAft>
                <a:spcPts val="0"/>
              </a:spcAft>
              <a:buClr>
                <a:schemeClr val="lt2"/>
              </a:buClr>
              <a:buSzPts val="750"/>
              <a:buFont typeface="Noto Sans Symbols"/>
              <a:buNone/>
            </a:pPr>
            <a:r>
              <a:t/>
            </a:r>
            <a:endParaRPr b="0" i="0" sz="1000" u="none" cap="none" strike="noStrike">
              <a:solidFill>
                <a:schemeClr val="lt1"/>
              </a:solidFill>
              <a:latin typeface="Source Sans Pro"/>
              <a:ea typeface="Source Sans Pro"/>
              <a:cs typeface="Source Sans Pro"/>
              <a:sym typeface="Source Sans Pro"/>
            </a:endParaRPr>
          </a:p>
          <a:p>
            <a:pPr indent="-558800" lvl="0" marL="558800" marR="0" rtl="0" algn="l">
              <a:lnSpc>
                <a:spcPct val="90000"/>
              </a:lnSpc>
              <a:spcBef>
                <a:spcPts val="80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Los constructores llevan el mismo nombre de la clase.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34"/>
          <p:cNvSpPr txBox="1"/>
          <p:nvPr>
            <p:ph type="title"/>
          </p:nvPr>
        </p:nvSpPr>
        <p:spPr>
          <a:xfrm>
            <a:off x="438350" y="-58100"/>
            <a:ext cx="8393100" cy="757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2"/>
              </a:buClr>
              <a:buSzPts val="4800"/>
              <a:buFont typeface="Source Sans Pro"/>
              <a:buNone/>
            </a:pPr>
            <a:r>
              <a:rPr b="0" i="0" lang="en-US" sz="4800" u="none" cap="none" strike="noStrike">
                <a:solidFill>
                  <a:schemeClr val="lt2"/>
                </a:solidFill>
                <a:latin typeface="Source Sans Pro"/>
                <a:ea typeface="Source Sans Pro"/>
                <a:cs typeface="Source Sans Pro"/>
                <a:sym typeface="Source Sans Pro"/>
              </a:rPr>
              <a:t>Generalidades </a:t>
            </a:r>
            <a:r>
              <a:rPr b="0" i="0" lang="en-US" sz="2800" u="none" cap="none" strike="noStrike">
                <a:solidFill>
                  <a:schemeClr val="lt2"/>
                </a:solidFill>
                <a:latin typeface="Source Sans Pro"/>
                <a:ea typeface="Source Sans Pro"/>
                <a:cs typeface="Source Sans Pro"/>
                <a:sym typeface="Source Sans Pro"/>
              </a:rPr>
              <a:t>(2/2)</a:t>
            </a:r>
            <a:endParaRPr/>
          </a:p>
        </p:txBody>
      </p:sp>
      <p:sp>
        <p:nvSpPr>
          <p:cNvPr id="367" name="Google Shape;367;p34"/>
          <p:cNvSpPr txBox="1"/>
          <p:nvPr>
            <p:ph idx="1" type="body"/>
          </p:nvPr>
        </p:nvSpPr>
        <p:spPr>
          <a:xfrm>
            <a:off x="381000" y="588800"/>
            <a:ext cx="8763000" cy="5478600"/>
          </a:xfrm>
          <a:prstGeom prst="rect">
            <a:avLst/>
          </a:prstGeom>
          <a:noFill/>
          <a:ln>
            <a:noFill/>
          </a:ln>
        </p:spPr>
        <p:txBody>
          <a:bodyPr anchorCtr="0" anchor="t" bIns="45700" lIns="91425" spcFirstLastPara="1" rIns="91425" wrap="square" tIns="45700">
            <a:noAutofit/>
          </a:bodyPr>
          <a:lstStyle/>
          <a:p>
            <a:pPr indent="-558800" lvl="0" marL="558800" marR="0" rtl="0" algn="l">
              <a:lnSpc>
                <a:spcPct val="80000"/>
              </a:lnSpc>
              <a:spcBef>
                <a:spcPts val="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Lo único que </a:t>
            </a:r>
            <a:r>
              <a:rPr b="1" i="0" lang="en-US" sz="2800" u="none" cap="none" strike="noStrike">
                <a:solidFill>
                  <a:schemeClr val="lt1"/>
                </a:solidFill>
                <a:latin typeface="Source Sans Pro"/>
                <a:ea typeface="Source Sans Pro"/>
                <a:cs typeface="Source Sans Pro"/>
                <a:sym typeface="Source Sans Pro"/>
              </a:rPr>
              <a:t>new </a:t>
            </a:r>
            <a:r>
              <a:rPr b="0" i="0" lang="en-US" sz="2800" u="none" cap="none" strike="noStrike">
                <a:solidFill>
                  <a:schemeClr val="lt1"/>
                </a:solidFill>
                <a:latin typeface="Source Sans Pro"/>
                <a:ea typeface="Source Sans Pro"/>
                <a:cs typeface="Source Sans Pro"/>
                <a:sym typeface="Source Sans Pro"/>
              </a:rPr>
              <a:t>hace es adquirir memoria binaria sin inicializar, mientras que el solo propósito de un constructor de instancia es inicializar la memoria y convertirla en un objeto que se pueda utilizar. En particular, </a:t>
            </a:r>
            <a:r>
              <a:rPr b="1" i="0" lang="en-US" sz="2800" u="none" cap="none" strike="noStrike">
                <a:solidFill>
                  <a:schemeClr val="lt1"/>
                </a:solidFill>
                <a:latin typeface="Source Sans Pro"/>
                <a:ea typeface="Source Sans Pro"/>
                <a:cs typeface="Source Sans Pro"/>
                <a:sym typeface="Source Sans Pro"/>
              </a:rPr>
              <a:t>new </a:t>
            </a:r>
            <a:r>
              <a:rPr b="0" i="0" lang="en-US" sz="2800" u="none" cap="none" strike="noStrike">
                <a:solidFill>
                  <a:schemeClr val="lt1"/>
                </a:solidFill>
                <a:latin typeface="Source Sans Pro"/>
                <a:ea typeface="Source Sans Pro"/>
                <a:cs typeface="Source Sans Pro"/>
                <a:sym typeface="Source Sans Pro"/>
              </a:rPr>
              <a:t>no participa de ninguna manera en la inicialización y los constructores de instancia no realizan ninguna función en la adquisición de memoria. </a:t>
            </a:r>
            <a:endParaRPr/>
          </a:p>
          <a:p>
            <a:pPr indent="-558800" lvl="0" marL="558800" marR="0" rtl="0" algn="l">
              <a:lnSpc>
                <a:spcPct val="80000"/>
              </a:lnSpc>
              <a:spcBef>
                <a:spcPts val="70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Aunque </a:t>
            </a:r>
            <a:r>
              <a:rPr b="1" i="0" lang="en-US" sz="2800" u="none" cap="none" strike="noStrike">
                <a:solidFill>
                  <a:schemeClr val="lt1"/>
                </a:solidFill>
                <a:latin typeface="Source Sans Pro"/>
                <a:ea typeface="Source Sans Pro"/>
                <a:cs typeface="Source Sans Pro"/>
                <a:sym typeface="Source Sans Pro"/>
              </a:rPr>
              <a:t>new </a:t>
            </a:r>
            <a:r>
              <a:rPr b="0" i="0" lang="en-US" sz="2800" u="none" cap="none" strike="noStrike">
                <a:solidFill>
                  <a:schemeClr val="lt1"/>
                </a:solidFill>
                <a:latin typeface="Source Sans Pro"/>
                <a:ea typeface="Source Sans Pro"/>
                <a:cs typeface="Source Sans Pro"/>
                <a:sym typeface="Source Sans Pro"/>
              </a:rPr>
              <a:t>y los constructores de instancia realizan tareas independientes, un programador no puede emplearlos por separado. De esta forma, </a:t>
            </a:r>
            <a:r>
              <a:rPr lang="en-US" sz="2800"/>
              <a:t>Java</a:t>
            </a:r>
            <a:r>
              <a:rPr b="0" i="0" lang="en-US" sz="2800" u="none" cap="none" strike="noStrike">
                <a:solidFill>
                  <a:schemeClr val="lt1"/>
                </a:solidFill>
                <a:latin typeface="Source Sans Pro"/>
                <a:ea typeface="Source Sans Pro"/>
                <a:cs typeface="Source Sans Pro"/>
                <a:sym typeface="Source Sans Pro"/>
              </a:rPr>
              <a:t> contribuye a garantizar que la memoria está siempre configurada para un valor válido antes de que se lea (a esto se le llama </a:t>
            </a:r>
            <a:r>
              <a:rPr b="0" i="1" lang="en-US" sz="2800" u="none" cap="none" strike="noStrike">
                <a:solidFill>
                  <a:schemeClr val="lt1"/>
                </a:solidFill>
                <a:latin typeface="Source Sans Pro"/>
                <a:ea typeface="Source Sans Pro"/>
                <a:cs typeface="Source Sans Pro"/>
                <a:sym typeface="Source Sans Pro"/>
              </a:rPr>
              <a:t>asignación definida</a:t>
            </a:r>
            <a:r>
              <a:rPr b="0" i="0" lang="en-US" sz="2800" u="none" cap="none" strike="noStrike">
                <a:solidFill>
                  <a:schemeClr val="lt1"/>
                </a:solidFill>
                <a:latin typeface="Source Sans Pro"/>
                <a:ea typeface="Source Sans Pro"/>
                <a:cs typeface="Source Sans Pro"/>
                <a:sym typeface="Source Sans Pro"/>
              </a:rPr>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35"/>
          <p:cNvSpPr txBox="1"/>
          <p:nvPr>
            <p:ph type="title"/>
          </p:nvPr>
        </p:nvSpPr>
        <p:spPr>
          <a:xfrm>
            <a:off x="381000" y="228600"/>
            <a:ext cx="8393112" cy="757237"/>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2"/>
              </a:buClr>
              <a:buSzPts val="4800"/>
              <a:buFont typeface="Source Sans Pro"/>
              <a:buNone/>
            </a:pPr>
            <a:r>
              <a:rPr b="0" i="0" lang="en-US" sz="4800" u="none" cap="none" strike="noStrike">
                <a:solidFill>
                  <a:schemeClr val="lt2"/>
                </a:solidFill>
                <a:latin typeface="Source Sans Pro"/>
                <a:ea typeface="Source Sans Pro"/>
                <a:cs typeface="Source Sans Pro"/>
                <a:sym typeface="Source Sans Pro"/>
              </a:rPr>
              <a:t>Temas a Tratar</a:t>
            </a:r>
            <a:endParaRPr/>
          </a:p>
        </p:txBody>
      </p:sp>
      <p:sp>
        <p:nvSpPr>
          <p:cNvPr id="373" name="Google Shape;373;p35"/>
          <p:cNvSpPr txBox="1"/>
          <p:nvPr>
            <p:ph idx="1" type="body"/>
          </p:nvPr>
        </p:nvSpPr>
        <p:spPr>
          <a:xfrm>
            <a:off x="228600" y="1371600"/>
            <a:ext cx="8458200" cy="3052762"/>
          </a:xfrm>
          <a:prstGeom prst="rect">
            <a:avLst/>
          </a:prstGeom>
          <a:noFill/>
          <a:ln>
            <a:noFill/>
          </a:ln>
        </p:spPr>
        <p:txBody>
          <a:bodyPr anchorCtr="0" anchor="t" bIns="45700" lIns="91425" spcFirstLastPara="1" rIns="91425" wrap="square" tIns="45700">
            <a:noAutofit/>
          </a:bodyPr>
          <a:lstStyle/>
          <a:p>
            <a:pPr indent="-558800" lvl="0" marL="558800" marR="0" rtl="0" algn="l">
              <a:lnSpc>
                <a:spcPct val="90000"/>
              </a:lnSpc>
              <a:spcBef>
                <a:spcPts val="0"/>
              </a:spcBef>
              <a:spcAft>
                <a:spcPts val="0"/>
              </a:spcAft>
              <a:buClr>
                <a:schemeClr val="lt2"/>
              </a:buClr>
              <a:buSzPts val="2400"/>
              <a:buFont typeface="Noto Sans Symbols"/>
              <a:buChar char="•"/>
            </a:pPr>
            <a:r>
              <a:rPr b="0" i="0" lang="en-US" sz="3200" u="none" cap="none" strike="noStrike">
                <a:solidFill>
                  <a:schemeClr val="lt1"/>
                </a:solidFill>
                <a:latin typeface="Source Sans Pro"/>
                <a:ea typeface="Source Sans Pro"/>
                <a:cs typeface="Source Sans Pro"/>
                <a:sym typeface="Source Sans Pro"/>
              </a:rPr>
              <a:t>Objetos</a:t>
            </a:r>
            <a:endParaRPr/>
          </a:p>
          <a:p>
            <a:pPr indent="-558800" lvl="0" marL="558800" marR="0" rtl="0" algn="l">
              <a:lnSpc>
                <a:spcPct val="90000"/>
              </a:lnSpc>
              <a:spcBef>
                <a:spcPts val="800"/>
              </a:spcBef>
              <a:spcAft>
                <a:spcPts val="0"/>
              </a:spcAft>
              <a:buClr>
                <a:schemeClr val="lt2"/>
              </a:buClr>
              <a:buSzPts val="2400"/>
              <a:buFont typeface="Noto Sans Symbols"/>
              <a:buChar char="•"/>
            </a:pPr>
            <a:r>
              <a:rPr b="0" i="0" lang="en-US" sz="3200" u="none" cap="none" strike="noStrike">
                <a:solidFill>
                  <a:schemeClr val="lt1"/>
                </a:solidFill>
                <a:latin typeface="Source Sans Pro"/>
                <a:ea typeface="Source Sans Pro"/>
                <a:cs typeface="Source Sans Pro"/>
                <a:sym typeface="Source Sans Pro"/>
              </a:rPr>
              <a:t>Constructores</a:t>
            </a:r>
            <a:endParaRPr/>
          </a:p>
          <a:p>
            <a:pPr indent="-417512" lvl="1" marL="977900" marR="0" rtl="0" algn="l">
              <a:lnSpc>
                <a:spcPct val="90000"/>
              </a:lnSpc>
              <a:spcBef>
                <a:spcPts val="700"/>
              </a:spcBef>
              <a:spcAft>
                <a:spcPts val="0"/>
              </a:spcAft>
              <a:buClr>
                <a:schemeClr val="lt2"/>
              </a:buClr>
              <a:buSzPts val="1680"/>
              <a:buFont typeface="Noto Sans Symbols"/>
              <a:buChar char="•"/>
            </a:pPr>
            <a:r>
              <a:rPr b="0" i="0" lang="en-US" sz="2800" u="none" cap="none" strike="noStrike">
                <a:solidFill>
                  <a:schemeClr val="lt1"/>
                </a:solidFill>
                <a:latin typeface="Source Sans Pro"/>
                <a:ea typeface="Source Sans Pro"/>
                <a:cs typeface="Source Sans Pro"/>
                <a:sym typeface="Source Sans Pro"/>
              </a:rPr>
              <a:t>Generalidades</a:t>
            </a:r>
            <a:endParaRPr/>
          </a:p>
          <a:p>
            <a:pPr indent="-417512" lvl="1" marL="977900" marR="0" rtl="0" algn="l">
              <a:lnSpc>
                <a:spcPct val="90000"/>
              </a:lnSpc>
              <a:spcBef>
                <a:spcPts val="700"/>
              </a:spcBef>
              <a:spcAft>
                <a:spcPts val="0"/>
              </a:spcAft>
              <a:buClr>
                <a:schemeClr val="lt2"/>
              </a:buClr>
              <a:buSzPts val="1680"/>
              <a:buFont typeface="Noto Sans Symbols"/>
              <a:buChar char="•"/>
            </a:pPr>
            <a:r>
              <a:rPr b="0" i="0" lang="en-US" sz="2800" u="none" cap="none" strike="noStrike">
                <a:solidFill>
                  <a:schemeClr val="accent1"/>
                </a:solidFill>
                <a:latin typeface="Source Sans Pro"/>
                <a:ea typeface="Source Sans Pro"/>
                <a:cs typeface="Source Sans Pro"/>
                <a:sym typeface="Source Sans Pro"/>
              </a:rPr>
              <a:t>Tipos</a:t>
            </a:r>
            <a:endParaRPr/>
          </a:p>
          <a:p>
            <a:pPr indent="-310832" lvl="1" marL="977900" marR="0" rtl="0" algn="l">
              <a:lnSpc>
                <a:spcPct val="90000"/>
              </a:lnSpc>
              <a:spcBef>
                <a:spcPts val="700"/>
              </a:spcBef>
              <a:spcAft>
                <a:spcPts val="0"/>
              </a:spcAft>
              <a:buClr>
                <a:schemeClr val="lt2"/>
              </a:buClr>
              <a:buSzPts val="1680"/>
              <a:buFont typeface="Noto Sans Symbols"/>
              <a:buNone/>
            </a:pPr>
            <a:r>
              <a:t/>
            </a:r>
            <a:endParaRPr b="0" i="0" sz="2800" u="none" cap="none" strike="noStrike">
              <a:solidFill>
                <a:schemeClr val="lt1"/>
              </a:solidFill>
              <a:latin typeface="Source Sans Pro"/>
              <a:ea typeface="Source Sans Pro"/>
              <a:cs typeface="Source Sans Pro"/>
              <a:sym typeface="Source Sans Pro"/>
            </a:endParaRPr>
          </a:p>
          <a:p>
            <a:pPr indent="-425450" lvl="0" marL="558800" marR="0" rtl="0" algn="l">
              <a:lnSpc>
                <a:spcPct val="90000"/>
              </a:lnSpc>
              <a:spcBef>
                <a:spcPts val="700"/>
              </a:spcBef>
              <a:spcAft>
                <a:spcPts val="0"/>
              </a:spcAft>
              <a:buClr>
                <a:schemeClr val="lt2"/>
              </a:buClr>
              <a:buSzPts val="2100"/>
              <a:buFont typeface="Noto Sans Symbols"/>
              <a:buNone/>
            </a:pPr>
            <a:r>
              <a:t/>
            </a:r>
            <a:endParaRPr b="0" i="0" sz="2800" u="none" cap="none" strike="noStrike">
              <a:solidFill>
                <a:schemeClr val="lt1"/>
              </a:solidFill>
              <a:latin typeface="Source Sans Pro"/>
              <a:ea typeface="Source Sans Pro"/>
              <a:cs typeface="Source Sans Pro"/>
              <a:sym typeface="Source Sans Pr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36"/>
          <p:cNvSpPr txBox="1"/>
          <p:nvPr>
            <p:ph type="title"/>
          </p:nvPr>
        </p:nvSpPr>
        <p:spPr>
          <a:xfrm>
            <a:off x="381000" y="228600"/>
            <a:ext cx="8393112" cy="7572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2"/>
              </a:buClr>
              <a:buSzPts val="4800"/>
              <a:buFont typeface="Source Sans Pro"/>
              <a:buNone/>
            </a:pPr>
            <a:r>
              <a:rPr b="0" i="0" lang="en-US" sz="4800" u="none" cap="none" strike="noStrike">
                <a:solidFill>
                  <a:schemeClr val="lt2"/>
                </a:solidFill>
                <a:latin typeface="Source Sans Pro"/>
                <a:ea typeface="Source Sans Pro"/>
                <a:cs typeface="Source Sans Pro"/>
                <a:sym typeface="Source Sans Pro"/>
              </a:rPr>
              <a:t>Constructores - Tipos</a:t>
            </a:r>
            <a:endParaRPr/>
          </a:p>
        </p:txBody>
      </p:sp>
      <p:sp>
        <p:nvSpPr>
          <p:cNvPr id="379" name="Google Shape;379;p36"/>
          <p:cNvSpPr txBox="1"/>
          <p:nvPr>
            <p:ph idx="1" type="body"/>
          </p:nvPr>
        </p:nvSpPr>
        <p:spPr>
          <a:xfrm>
            <a:off x="381000" y="1304925"/>
            <a:ext cx="8763000" cy="3308350"/>
          </a:xfrm>
          <a:prstGeom prst="rect">
            <a:avLst/>
          </a:prstGeom>
          <a:noFill/>
          <a:ln>
            <a:noFill/>
          </a:ln>
        </p:spPr>
        <p:txBody>
          <a:bodyPr anchorCtr="0" anchor="t" bIns="45700" lIns="91425" spcFirstLastPara="1" rIns="91425" wrap="square" tIns="45700">
            <a:noAutofit/>
          </a:bodyPr>
          <a:lstStyle/>
          <a:p>
            <a:pPr indent="-558800" lvl="0" marL="558800" marR="0" rtl="0" algn="l">
              <a:lnSpc>
                <a:spcPct val="90000"/>
              </a:lnSpc>
              <a:spcBef>
                <a:spcPts val="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Hay dos tipos de constructores: </a:t>
            </a:r>
            <a:endParaRPr/>
          </a:p>
          <a:p>
            <a:pPr indent="-406400" lvl="0" marL="558800" marR="0" rtl="0" algn="l">
              <a:lnSpc>
                <a:spcPct val="90000"/>
              </a:lnSpc>
              <a:spcBef>
                <a:spcPts val="800"/>
              </a:spcBef>
              <a:spcAft>
                <a:spcPts val="0"/>
              </a:spcAft>
              <a:buClr>
                <a:schemeClr val="lt2"/>
              </a:buClr>
              <a:buSzPts val="2400"/>
              <a:buFont typeface="Noto Sans Symbols"/>
              <a:buNone/>
            </a:pPr>
            <a:r>
              <a:t/>
            </a:r>
            <a:endParaRPr b="0" i="0" sz="3200" u="none" cap="none" strike="noStrike">
              <a:solidFill>
                <a:schemeClr val="lt1"/>
              </a:solidFill>
              <a:latin typeface="Source Sans Pro"/>
              <a:ea typeface="Source Sans Pro"/>
              <a:cs typeface="Source Sans Pro"/>
              <a:sym typeface="Source Sans Pro"/>
            </a:endParaRPr>
          </a:p>
          <a:p>
            <a:pPr indent="-417512" lvl="1" marL="977900" marR="0" rtl="0" algn="l">
              <a:lnSpc>
                <a:spcPct val="90000"/>
              </a:lnSpc>
              <a:spcBef>
                <a:spcPts val="700"/>
              </a:spcBef>
              <a:spcAft>
                <a:spcPts val="0"/>
              </a:spcAft>
              <a:buClr>
                <a:schemeClr val="lt2"/>
              </a:buClr>
              <a:buSzPts val="1680"/>
              <a:buFont typeface="Noto Sans Symbols"/>
              <a:buChar char="•"/>
            </a:pPr>
            <a:r>
              <a:rPr b="0" i="0" lang="en-US" sz="2800" u="none" cap="none" strike="noStrike">
                <a:solidFill>
                  <a:schemeClr val="lt1"/>
                </a:solidFill>
                <a:latin typeface="Source Sans Pro"/>
                <a:ea typeface="Source Sans Pro"/>
                <a:cs typeface="Source Sans Pro"/>
                <a:sym typeface="Source Sans Pro"/>
              </a:rPr>
              <a:t>Constructores de instancia: que inicializan objetos (atributos NO estáticos).</a:t>
            </a:r>
            <a:endParaRPr/>
          </a:p>
          <a:p>
            <a:pPr indent="-310832" lvl="1" marL="977900" marR="0" rtl="0" algn="l">
              <a:lnSpc>
                <a:spcPct val="90000"/>
              </a:lnSpc>
              <a:spcBef>
                <a:spcPts val="700"/>
              </a:spcBef>
              <a:spcAft>
                <a:spcPts val="0"/>
              </a:spcAft>
              <a:buClr>
                <a:schemeClr val="lt2"/>
              </a:buClr>
              <a:buSzPts val="1680"/>
              <a:buFont typeface="Noto Sans Symbols"/>
              <a:buNone/>
            </a:pPr>
            <a:r>
              <a:t/>
            </a:r>
            <a:endParaRPr b="0" i="0" sz="2800" u="none" cap="none" strike="noStrike">
              <a:solidFill>
                <a:schemeClr val="lt1"/>
              </a:solidFill>
              <a:latin typeface="Source Sans Pro"/>
              <a:ea typeface="Source Sans Pro"/>
              <a:cs typeface="Source Sans Pro"/>
              <a:sym typeface="Source Sans Pro"/>
            </a:endParaRPr>
          </a:p>
          <a:p>
            <a:pPr indent="-417512" lvl="1" marL="977900" marR="0" rtl="0" algn="l">
              <a:lnSpc>
                <a:spcPct val="90000"/>
              </a:lnSpc>
              <a:spcBef>
                <a:spcPts val="700"/>
              </a:spcBef>
              <a:spcAft>
                <a:spcPts val="0"/>
              </a:spcAft>
              <a:buClr>
                <a:schemeClr val="lt2"/>
              </a:buClr>
              <a:buSzPts val="1680"/>
              <a:buFont typeface="Noto Sans Symbols"/>
              <a:buChar char="•"/>
            </a:pPr>
            <a:r>
              <a:rPr b="0" i="0" lang="en-US" sz="2800" u="none" cap="none" strike="noStrike">
                <a:solidFill>
                  <a:schemeClr val="lt1"/>
                </a:solidFill>
                <a:latin typeface="Source Sans Pro"/>
                <a:ea typeface="Source Sans Pro"/>
                <a:cs typeface="Source Sans Pro"/>
                <a:sym typeface="Source Sans Pro"/>
              </a:rPr>
              <a:t>Constructores estáticos: que son los que inicializan clases (atributos estáticos). En nuestro caso definiremos un bloque de </a:t>
            </a:r>
            <a:r>
              <a:rPr lang="en-US"/>
              <a:t>código</a:t>
            </a:r>
            <a:r>
              <a:rPr b="0" i="0" lang="en-US" sz="2800" u="none" cap="none" strike="noStrike">
                <a:solidFill>
                  <a:schemeClr val="lt1"/>
                </a:solidFill>
                <a:latin typeface="Source Sans Pro"/>
                <a:ea typeface="Source Sans Pro"/>
                <a:cs typeface="Source Sans Pro"/>
                <a:sym typeface="Source Sans Pro"/>
              </a:rPr>
              <a:t> </a:t>
            </a:r>
            <a:r>
              <a:rPr lang="en-US"/>
              <a:t>estático</a:t>
            </a:r>
            <a:r>
              <a:rPr b="0" i="0" lang="en-US" sz="2800" u="none" cap="none" strike="noStrike">
                <a:solidFill>
                  <a:schemeClr val="lt1"/>
                </a:solidFill>
                <a:latin typeface="Source Sans Pro"/>
                <a:ea typeface="Source Sans Pro"/>
                <a:cs typeface="Source Sans Pro"/>
                <a:sym typeface="Source Sans Pro"/>
              </a:rPr>
              <a:t>, </a:t>
            </a:r>
            <a:r>
              <a:rPr lang="en-US"/>
              <a:t>que</a:t>
            </a:r>
            <a:r>
              <a:rPr b="0" i="0" lang="en-US" sz="2800" u="none" cap="none" strike="noStrike">
                <a:solidFill>
                  <a:schemeClr val="lt1"/>
                </a:solidFill>
                <a:latin typeface="Source Sans Pro"/>
                <a:ea typeface="Source Sans Pro"/>
                <a:cs typeface="Source Sans Pro"/>
                <a:sym typeface="Source Sans Pro"/>
              </a:rPr>
              <a:t> servi</a:t>
            </a:r>
            <a:r>
              <a:rPr lang="en-US"/>
              <a:t>rá para inicializar los atributos </a:t>
            </a:r>
            <a:r>
              <a:rPr lang="en-US"/>
              <a:t>estáticos</a:t>
            </a:r>
            <a:r>
              <a:rPr lang="en-US"/>
              <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37"/>
          <p:cNvSpPr txBox="1"/>
          <p:nvPr>
            <p:ph type="title"/>
          </p:nvPr>
        </p:nvSpPr>
        <p:spPr>
          <a:xfrm>
            <a:off x="381000" y="228600"/>
            <a:ext cx="8393112" cy="7572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2"/>
              </a:buClr>
              <a:buSzPts val="4800"/>
              <a:buFont typeface="Source Sans Pro"/>
              <a:buNone/>
            </a:pPr>
            <a:r>
              <a:rPr b="0" i="0" lang="en-US" sz="4800" u="none" cap="none" strike="noStrike">
                <a:solidFill>
                  <a:schemeClr val="lt2"/>
                </a:solidFill>
                <a:latin typeface="Source Sans Pro"/>
                <a:ea typeface="Source Sans Pro"/>
                <a:cs typeface="Source Sans Pro"/>
                <a:sym typeface="Source Sans Pro"/>
              </a:rPr>
              <a:t>Constructores por Defecto </a:t>
            </a:r>
            <a:r>
              <a:rPr b="0" i="0" lang="en-US" sz="2800" u="none" cap="none" strike="noStrike">
                <a:solidFill>
                  <a:schemeClr val="lt2"/>
                </a:solidFill>
                <a:latin typeface="Source Sans Pro"/>
                <a:ea typeface="Source Sans Pro"/>
                <a:cs typeface="Source Sans Pro"/>
                <a:sym typeface="Source Sans Pro"/>
              </a:rPr>
              <a:t>(1/2)</a:t>
            </a:r>
            <a:endParaRPr/>
          </a:p>
        </p:txBody>
      </p:sp>
      <p:sp>
        <p:nvSpPr>
          <p:cNvPr id="385" name="Google Shape;385;p37"/>
          <p:cNvSpPr txBox="1"/>
          <p:nvPr>
            <p:ph idx="1" type="body"/>
          </p:nvPr>
        </p:nvSpPr>
        <p:spPr>
          <a:xfrm>
            <a:off x="419100" y="985813"/>
            <a:ext cx="8763000" cy="3028800"/>
          </a:xfrm>
          <a:prstGeom prst="rect">
            <a:avLst/>
          </a:prstGeom>
          <a:noFill/>
          <a:ln>
            <a:noFill/>
          </a:ln>
        </p:spPr>
        <p:txBody>
          <a:bodyPr anchorCtr="0" anchor="t" bIns="45700" lIns="91425" spcFirstLastPara="1" rIns="91425" wrap="square" tIns="45700">
            <a:noAutofit/>
          </a:bodyPr>
          <a:lstStyle/>
          <a:p>
            <a:pPr indent="-558800" lvl="0" marL="558800" marR="0" rtl="0" algn="l">
              <a:lnSpc>
                <a:spcPct val="90000"/>
              </a:lnSpc>
              <a:spcBef>
                <a:spcPts val="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Características de un constructor por defecto</a:t>
            </a:r>
            <a:endParaRPr/>
          </a:p>
          <a:p>
            <a:pPr indent="-417512" lvl="1" marL="977900" marR="0" rtl="0" algn="l">
              <a:lnSpc>
                <a:spcPct val="90000"/>
              </a:lnSpc>
              <a:spcBef>
                <a:spcPts val="600"/>
              </a:spcBef>
              <a:spcAft>
                <a:spcPts val="0"/>
              </a:spcAft>
              <a:buClr>
                <a:schemeClr val="lt2"/>
              </a:buClr>
              <a:buSzPts val="1440"/>
              <a:buFont typeface="Noto Sans Symbols"/>
              <a:buChar char="•"/>
            </a:pPr>
            <a:r>
              <a:rPr b="0" i="0" lang="en-US" sz="2400" u="none" cap="none" strike="noStrike">
                <a:solidFill>
                  <a:schemeClr val="lt1"/>
                </a:solidFill>
                <a:latin typeface="Source Sans Pro"/>
                <a:ea typeface="Source Sans Pro"/>
                <a:cs typeface="Source Sans Pro"/>
                <a:sym typeface="Source Sans Pro"/>
              </a:rPr>
              <a:t>Acceso público.</a:t>
            </a:r>
            <a:endParaRPr/>
          </a:p>
          <a:p>
            <a:pPr indent="-417512" lvl="1" marL="977900" marR="0" rtl="0" algn="l">
              <a:lnSpc>
                <a:spcPct val="90000"/>
              </a:lnSpc>
              <a:spcBef>
                <a:spcPts val="600"/>
              </a:spcBef>
              <a:spcAft>
                <a:spcPts val="0"/>
              </a:spcAft>
              <a:buClr>
                <a:schemeClr val="lt2"/>
              </a:buClr>
              <a:buSzPts val="1440"/>
              <a:buFont typeface="Noto Sans Symbols"/>
              <a:buChar char="•"/>
            </a:pPr>
            <a:r>
              <a:rPr b="0" i="0" lang="en-US" sz="2400" u="none" cap="none" strike="noStrike">
                <a:solidFill>
                  <a:schemeClr val="lt1"/>
                </a:solidFill>
                <a:latin typeface="Source Sans Pro"/>
                <a:ea typeface="Source Sans Pro"/>
                <a:cs typeface="Source Sans Pro"/>
                <a:sym typeface="Source Sans Pro"/>
              </a:rPr>
              <a:t>Mismo nombre que la clase.</a:t>
            </a:r>
            <a:endParaRPr/>
          </a:p>
          <a:p>
            <a:pPr indent="-417512" lvl="1" marL="977900" marR="0" rtl="0" algn="l">
              <a:lnSpc>
                <a:spcPct val="90000"/>
              </a:lnSpc>
              <a:spcBef>
                <a:spcPts val="600"/>
              </a:spcBef>
              <a:spcAft>
                <a:spcPts val="0"/>
              </a:spcAft>
              <a:buClr>
                <a:schemeClr val="lt2"/>
              </a:buClr>
              <a:buSzPts val="1440"/>
              <a:buFont typeface="Noto Sans Symbols"/>
              <a:buChar char="•"/>
            </a:pPr>
            <a:r>
              <a:rPr b="0" i="0" lang="en-US" sz="2400" u="none" cap="none" strike="noStrike">
                <a:solidFill>
                  <a:schemeClr val="lt1"/>
                </a:solidFill>
                <a:latin typeface="Source Sans Pro"/>
                <a:ea typeface="Source Sans Pro"/>
                <a:cs typeface="Source Sans Pro"/>
                <a:sym typeface="Source Sans Pro"/>
              </a:rPr>
              <a:t>No tiene tipo de retorno (ni siquiera </a:t>
            </a:r>
            <a:r>
              <a:rPr b="1" i="0" lang="en-US" sz="2400" u="none" cap="none" strike="noStrike">
                <a:solidFill>
                  <a:schemeClr val="lt1"/>
                </a:solidFill>
                <a:latin typeface="Source Sans Pro"/>
                <a:ea typeface="Source Sans Pro"/>
                <a:cs typeface="Source Sans Pro"/>
                <a:sym typeface="Source Sans Pro"/>
              </a:rPr>
              <a:t>void</a:t>
            </a:r>
            <a:r>
              <a:rPr b="0" i="0" lang="en-US" sz="2400" u="none" cap="none" strike="noStrike">
                <a:solidFill>
                  <a:schemeClr val="lt1"/>
                </a:solidFill>
                <a:latin typeface="Source Sans Pro"/>
                <a:ea typeface="Source Sans Pro"/>
                <a:cs typeface="Source Sans Pro"/>
                <a:sym typeface="Source Sans Pro"/>
              </a:rPr>
              <a:t>).</a:t>
            </a:r>
            <a:endParaRPr/>
          </a:p>
          <a:p>
            <a:pPr indent="-417512" lvl="1" marL="977900" marR="0" rtl="0" algn="l">
              <a:lnSpc>
                <a:spcPct val="90000"/>
              </a:lnSpc>
              <a:spcBef>
                <a:spcPts val="600"/>
              </a:spcBef>
              <a:spcAft>
                <a:spcPts val="0"/>
              </a:spcAft>
              <a:buClr>
                <a:schemeClr val="lt2"/>
              </a:buClr>
              <a:buSzPts val="1440"/>
              <a:buFont typeface="Noto Sans Symbols"/>
              <a:buChar char="•"/>
            </a:pPr>
            <a:r>
              <a:rPr b="0" i="0" lang="en-US" sz="2400" u="none" cap="none" strike="noStrike">
                <a:solidFill>
                  <a:schemeClr val="lt1"/>
                </a:solidFill>
                <a:latin typeface="Source Sans Pro"/>
                <a:ea typeface="Source Sans Pro"/>
                <a:cs typeface="Source Sans Pro"/>
                <a:sym typeface="Source Sans Pro"/>
              </a:rPr>
              <a:t>No recibe ningún argumento.</a:t>
            </a:r>
            <a:endParaRPr/>
          </a:p>
          <a:p>
            <a:pPr indent="-417512" lvl="1" marL="977900" marR="0" rtl="0" algn="l">
              <a:lnSpc>
                <a:spcPct val="90000"/>
              </a:lnSpc>
              <a:spcBef>
                <a:spcPts val="600"/>
              </a:spcBef>
              <a:spcAft>
                <a:spcPts val="0"/>
              </a:spcAft>
              <a:buClr>
                <a:schemeClr val="lt2"/>
              </a:buClr>
              <a:buSzPts val="1440"/>
              <a:buFont typeface="Noto Sans Symbols"/>
              <a:buChar char="•"/>
            </a:pPr>
            <a:r>
              <a:rPr b="0" i="0" lang="en-US" sz="2400" u="none" cap="none" strike="noStrike">
                <a:solidFill>
                  <a:schemeClr val="lt1"/>
                </a:solidFill>
                <a:latin typeface="Source Sans Pro"/>
                <a:ea typeface="Source Sans Pro"/>
                <a:cs typeface="Source Sans Pro"/>
                <a:sym typeface="Source Sans Pro"/>
              </a:rPr>
              <a:t>Inicializa todos los campos a </a:t>
            </a:r>
            <a:r>
              <a:rPr b="1" i="0" lang="en-US" sz="2400" u="none" cap="none" strike="noStrike">
                <a:solidFill>
                  <a:schemeClr val="lt1"/>
                </a:solidFill>
                <a:latin typeface="Source Sans Pro"/>
                <a:ea typeface="Source Sans Pro"/>
                <a:cs typeface="Source Sans Pro"/>
                <a:sym typeface="Source Sans Pro"/>
              </a:rPr>
              <a:t>cero</a:t>
            </a:r>
            <a:r>
              <a:rPr b="0" i="0" lang="en-US" sz="2400" u="none" cap="none" strike="noStrike">
                <a:solidFill>
                  <a:schemeClr val="lt1"/>
                </a:solidFill>
                <a:latin typeface="Source Sans Pro"/>
                <a:ea typeface="Source Sans Pro"/>
                <a:cs typeface="Source Sans Pro"/>
                <a:sym typeface="Source Sans Pro"/>
              </a:rPr>
              <a:t>, </a:t>
            </a:r>
            <a:r>
              <a:rPr b="1" i="0" lang="en-US" sz="2400" u="none" cap="none" strike="noStrike">
                <a:solidFill>
                  <a:schemeClr val="lt1"/>
                </a:solidFill>
                <a:latin typeface="Source Sans Pro"/>
                <a:ea typeface="Source Sans Pro"/>
                <a:cs typeface="Source Sans Pro"/>
                <a:sym typeface="Source Sans Pro"/>
              </a:rPr>
              <a:t>false </a:t>
            </a:r>
            <a:r>
              <a:rPr b="0" i="0" lang="en-US" sz="2400" u="none" cap="none" strike="noStrike">
                <a:solidFill>
                  <a:schemeClr val="lt1"/>
                </a:solidFill>
                <a:latin typeface="Source Sans Pro"/>
                <a:ea typeface="Source Sans Pro"/>
                <a:cs typeface="Source Sans Pro"/>
                <a:sym typeface="Source Sans Pro"/>
              </a:rPr>
              <a:t>o </a:t>
            </a:r>
            <a:r>
              <a:rPr b="1" i="0" lang="en-US" sz="2400" u="none" cap="none" strike="noStrike">
                <a:solidFill>
                  <a:schemeClr val="lt1"/>
                </a:solidFill>
                <a:latin typeface="Source Sans Pro"/>
                <a:ea typeface="Source Sans Pro"/>
                <a:cs typeface="Source Sans Pro"/>
                <a:sym typeface="Source Sans Pro"/>
              </a:rPr>
              <a:t>null.</a:t>
            </a:r>
            <a:endParaRPr/>
          </a:p>
          <a:p>
            <a:pPr indent="-417512" lvl="1" marL="977900" marR="0" rtl="0" algn="l">
              <a:lnSpc>
                <a:spcPct val="90000"/>
              </a:lnSpc>
              <a:spcBef>
                <a:spcPts val="600"/>
              </a:spcBef>
              <a:spcAft>
                <a:spcPts val="0"/>
              </a:spcAft>
              <a:buClr>
                <a:schemeClr val="lt2"/>
              </a:buClr>
              <a:buSzPts val="1440"/>
              <a:buFont typeface="Noto Sans Symbols"/>
              <a:buChar char="•"/>
            </a:pPr>
            <a:r>
              <a:rPr b="0" i="0" lang="en-US" sz="2400" u="none" cap="none" strike="noStrike">
                <a:solidFill>
                  <a:schemeClr val="lt1"/>
                </a:solidFill>
                <a:latin typeface="Source Sans Pro"/>
                <a:ea typeface="Source Sans Pro"/>
                <a:cs typeface="Source Sans Pro"/>
                <a:sym typeface="Source Sans Pro"/>
              </a:rPr>
              <a:t>Sintaxis del constructor: </a:t>
            </a:r>
            <a:endParaRPr/>
          </a:p>
        </p:txBody>
      </p:sp>
      <p:sp>
        <p:nvSpPr>
          <p:cNvPr id="386" name="Google Shape;386;p37"/>
          <p:cNvSpPr txBox="1"/>
          <p:nvPr/>
        </p:nvSpPr>
        <p:spPr>
          <a:xfrm>
            <a:off x="685800" y="4267200"/>
            <a:ext cx="8229600" cy="2362200"/>
          </a:xfrm>
          <a:prstGeom prst="rect">
            <a:avLst/>
          </a:prstGeom>
          <a:gradFill>
            <a:gsLst>
              <a:gs pos="0">
                <a:srgbClr val="FFFFFF"/>
              </a:gs>
              <a:gs pos="100000">
                <a:srgbClr val="FFFFCC"/>
              </a:gs>
            </a:gsLst>
            <a:lin ang="5400000" scaled="0"/>
          </a:gradFill>
          <a:ln cap="flat" cmpd="sng" w="9525">
            <a:solidFill>
              <a:srgbClr val="FFCC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FF"/>
              </a:buClr>
              <a:buSzPts val="2200"/>
              <a:buFont typeface="Arial Narrow"/>
              <a:buNone/>
            </a:pPr>
            <a:r>
              <a:rPr b="1" i="0" lang="en-US" sz="2200" u="none">
                <a:solidFill>
                  <a:srgbClr val="0000FF"/>
                </a:solidFill>
                <a:latin typeface="Arial Narrow"/>
                <a:ea typeface="Arial Narrow"/>
                <a:cs typeface="Arial Narrow"/>
                <a:sym typeface="Arial Narrow"/>
              </a:rPr>
              <a:t>class </a:t>
            </a:r>
            <a:r>
              <a:rPr b="1" i="0" lang="en-US" sz="2200" u="none">
                <a:solidFill>
                  <a:schemeClr val="accent2"/>
                </a:solidFill>
                <a:latin typeface="Arial Narrow"/>
                <a:ea typeface="Arial Narrow"/>
                <a:cs typeface="Arial Narrow"/>
                <a:sym typeface="Arial Narrow"/>
              </a:rPr>
              <a:t>MiClase</a:t>
            </a:r>
            <a:r>
              <a:rPr b="1" i="0" lang="en-US" sz="2200" u="none">
                <a:solidFill>
                  <a:schemeClr val="dk1"/>
                </a:solidFill>
                <a:latin typeface="Arial Narrow"/>
                <a:ea typeface="Arial Narrow"/>
                <a:cs typeface="Arial Narrow"/>
                <a:sym typeface="Arial Narrow"/>
              </a:rPr>
              <a:t> </a:t>
            </a:r>
            <a:endParaRPr/>
          </a:p>
          <a:p>
            <a:pPr indent="0" lvl="0" marL="0" marR="0" rtl="0" algn="l">
              <a:lnSpc>
                <a:spcPct val="100000"/>
              </a:lnSpc>
              <a:spcBef>
                <a:spcPts val="0"/>
              </a:spcBef>
              <a:spcAft>
                <a:spcPts val="0"/>
              </a:spcAft>
              <a:buClr>
                <a:schemeClr val="dk1"/>
              </a:buClr>
              <a:buSzPts val="2200"/>
              <a:buFont typeface="Arial Narrow"/>
              <a:buNone/>
            </a:pPr>
            <a:r>
              <a:rPr b="1" i="0" lang="en-US" sz="2200" u="none">
                <a:solidFill>
                  <a:schemeClr val="dk1"/>
                </a:solidFill>
                <a:latin typeface="Arial Narrow"/>
                <a:ea typeface="Arial Narrow"/>
                <a:cs typeface="Arial Narrow"/>
                <a:sym typeface="Arial Narrow"/>
              </a:rPr>
              <a:t>{</a:t>
            </a:r>
            <a:endParaRPr/>
          </a:p>
          <a:p>
            <a:pPr indent="0" lvl="0" marL="0" marR="0" rtl="0" algn="l">
              <a:lnSpc>
                <a:spcPct val="100000"/>
              </a:lnSpc>
              <a:spcBef>
                <a:spcPts val="0"/>
              </a:spcBef>
              <a:spcAft>
                <a:spcPts val="0"/>
              </a:spcAft>
              <a:buClr>
                <a:schemeClr val="dk1"/>
              </a:buClr>
              <a:buSzPts val="2200"/>
              <a:buFont typeface="Arial Narrow"/>
              <a:buNone/>
            </a:pPr>
            <a:r>
              <a:rPr b="1" i="0" lang="en-US" sz="2200" u="none">
                <a:solidFill>
                  <a:schemeClr val="dk1"/>
                </a:solidFill>
                <a:latin typeface="Arial Narrow"/>
                <a:ea typeface="Arial Narrow"/>
                <a:cs typeface="Arial Narrow"/>
                <a:sym typeface="Arial Narrow"/>
              </a:rPr>
              <a:t>		</a:t>
            </a:r>
            <a:r>
              <a:rPr b="1" i="0" lang="en-US" sz="2200" u="none">
                <a:solidFill>
                  <a:srgbClr val="0000FF"/>
                </a:solidFill>
                <a:latin typeface="Arial Narrow"/>
                <a:ea typeface="Arial Narrow"/>
                <a:cs typeface="Arial Narrow"/>
                <a:sym typeface="Arial Narrow"/>
              </a:rPr>
              <a:t>public</a:t>
            </a:r>
            <a:r>
              <a:rPr b="1" i="0" lang="en-US" sz="2200" u="none">
                <a:solidFill>
                  <a:schemeClr val="accent2"/>
                </a:solidFill>
                <a:latin typeface="Arial Narrow"/>
                <a:ea typeface="Arial Narrow"/>
                <a:cs typeface="Arial Narrow"/>
                <a:sym typeface="Arial Narrow"/>
              </a:rPr>
              <a:t> </a:t>
            </a:r>
            <a:r>
              <a:rPr b="1" i="0" lang="en-US" sz="2200" u="none">
                <a:solidFill>
                  <a:schemeClr val="dk1"/>
                </a:solidFill>
                <a:latin typeface="Arial Narrow"/>
                <a:ea typeface="Arial Narrow"/>
                <a:cs typeface="Arial Narrow"/>
                <a:sym typeface="Arial Narrow"/>
              </a:rPr>
              <a:t>MiClase()</a:t>
            </a:r>
            <a:endParaRPr/>
          </a:p>
          <a:p>
            <a:pPr indent="0" lvl="0" marL="0" marR="0" rtl="0" algn="l">
              <a:lnSpc>
                <a:spcPct val="100000"/>
              </a:lnSpc>
              <a:spcBef>
                <a:spcPts val="0"/>
              </a:spcBef>
              <a:spcAft>
                <a:spcPts val="0"/>
              </a:spcAft>
              <a:buClr>
                <a:schemeClr val="dk1"/>
              </a:buClr>
              <a:buSzPts val="2200"/>
              <a:buFont typeface="Arial Narrow"/>
              <a:buNone/>
            </a:pPr>
            <a:r>
              <a:rPr b="1" i="0" lang="en-US" sz="2200" u="none">
                <a:solidFill>
                  <a:schemeClr val="dk1"/>
                </a:solidFill>
                <a:latin typeface="Arial Narrow"/>
                <a:ea typeface="Arial Narrow"/>
                <a:cs typeface="Arial Narrow"/>
                <a:sym typeface="Arial Narrow"/>
              </a:rPr>
              <a:t>		{</a:t>
            </a:r>
            <a:endParaRPr/>
          </a:p>
          <a:p>
            <a:pPr indent="0" lvl="0" marL="0" marR="0" rtl="0" algn="l">
              <a:lnSpc>
                <a:spcPct val="100000"/>
              </a:lnSpc>
              <a:spcBef>
                <a:spcPts val="0"/>
              </a:spcBef>
              <a:spcAft>
                <a:spcPts val="0"/>
              </a:spcAft>
              <a:buClr>
                <a:schemeClr val="dk1"/>
              </a:buClr>
              <a:buSzPts val="2200"/>
              <a:buFont typeface="Arial Narrow"/>
              <a:buNone/>
            </a:pPr>
            <a:r>
              <a:rPr b="1" i="0" lang="en-US" sz="2200" u="none">
                <a:solidFill>
                  <a:schemeClr val="dk1"/>
                </a:solidFill>
                <a:latin typeface="Arial Narrow"/>
                <a:ea typeface="Arial Narrow"/>
                <a:cs typeface="Arial Narrow"/>
                <a:sym typeface="Arial Narrow"/>
              </a:rPr>
              <a:t>			</a:t>
            </a:r>
            <a:r>
              <a:rPr b="1" i="0" lang="en-US" sz="2200" u="none">
                <a:solidFill>
                  <a:schemeClr val="hlink"/>
                </a:solidFill>
                <a:latin typeface="Arial Narrow"/>
                <a:ea typeface="Arial Narrow"/>
                <a:cs typeface="Arial Narrow"/>
                <a:sym typeface="Arial Narrow"/>
              </a:rPr>
              <a:t>//Inicializar atributos de instancia aquí</a:t>
            </a:r>
            <a:endParaRPr/>
          </a:p>
          <a:p>
            <a:pPr indent="0" lvl="0" marL="0" marR="0" rtl="0" algn="l">
              <a:lnSpc>
                <a:spcPct val="100000"/>
              </a:lnSpc>
              <a:spcBef>
                <a:spcPts val="0"/>
              </a:spcBef>
              <a:spcAft>
                <a:spcPts val="0"/>
              </a:spcAft>
              <a:buClr>
                <a:schemeClr val="dk1"/>
              </a:buClr>
              <a:buSzPts val="2200"/>
              <a:buFont typeface="Arial Narrow"/>
              <a:buNone/>
            </a:pPr>
            <a:r>
              <a:rPr b="1" i="0" lang="en-US" sz="2200" u="none">
                <a:solidFill>
                  <a:schemeClr val="dk1"/>
                </a:solidFill>
                <a:latin typeface="Arial Narrow"/>
                <a:ea typeface="Arial Narrow"/>
                <a:cs typeface="Arial Narrow"/>
                <a:sym typeface="Arial Narrow"/>
              </a:rPr>
              <a:t>		}</a:t>
            </a:r>
            <a:endParaRPr/>
          </a:p>
          <a:p>
            <a:pPr indent="0" lvl="0" marL="0" marR="0" rtl="0" algn="l">
              <a:lnSpc>
                <a:spcPct val="100000"/>
              </a:lnSpc>
              <a:spcBef>
                <a:spcPts val="0"/>
              </a:spcBef>
              <a:spcAft>
                <a:spcPts val="0"/>
              </a:spcAft>
              <a:buClr>
                <a:schemeClr val="dk1"/>
              </a:buClr>
              <a:buSzPts val="2200"/>
              <a:buFont typeface="Arial Narrow"/>
              <a:buNone/>
            </a:pPr>
            <a:r>
              <a:rPr b="1" i="0" lang="en-US" sz="2200" u="none">
                <a:solidFill>
                  <a:schemeClr val="dk1"/>
                </a:solidFill>
                <a:latin typeface="Arial Narrow"/>
                <a:ea typeface="Arial Narrow"/>
                <a:cs typeface="Arial Narrow"/>
                <a:sym typeface="Arial Narrow"/>
              </a:rPr>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38"/>
          <p:cNvSpPr txBox="1"/>
          <p:nvPr>
            <p:ph type="title"/>
          </p:nvPr>
        </p:nvSpPr>
        <p:spPr>
          <a:xfrm>
            <a:off x="381000" y="228600"/>
            <a:ext cx="8393112" cy="7572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2"/>
              </a:buClr>
              <a:buSzPts val="4800"/>
              <a:buFont typeface="Source Sans Pro"/>
              <a:buNone/>
            </a:pPr>
            <a:r>
              <a:rPr b="0" i="0" lang="en-US" sz="4800" u="none" cap="none" strike="noStrike">
                <a:solidFill>
                  <a:schemeClr val="lt2"/>
                </a:solidFill>
                <a:latin typeface="Source Sans Pro"/>
                <a:ea typeface="Source Sans Pro"/>
                <a:cs typeface="Source Sans Pro"/>
                <a:sym typeface="Source Sans Pro"/>
              </a:rPr>
              <a:t>Ejemplo # 1:</a:t>
            </a:r>
            <a:endParaRPr/>
          </a:p>
        </p:txBody>
      </p:sp>
      <p:sp>
        <p:nvSpPr>
          <p:cNvPr id="392" name="Google Shape;392;p38"/>
          <p:cNvSpPr txBox="1"/>
          <p:nvPr/>
        </p:nvSpPr>
        <p:spPr>
          <a:xfrm>
            <a:off x="457200" y="1295400"/>
            <a:ext cx="8229600" cy="5181600"/>
          </a:xfrm>
          <a:prstGeom prst="rect">
            <a:avLst/>
          </a:prstGeom>
          <a:gradFill>
            <a:gsLst>
              <a:gs pos="0">
                <a:srgbClr val="FFFFFF"/>
              </a:gs>
              <a:gs pos="100000">
                <a:srgbClr val="FFFFCC"/>
              </a:gs>
            </a:gsLst>
            <a:lin ang="5400000" scaled="0"/>
          </a:gradFill>
          <a:ln cap="flat" cmpd="sng" w="9525">
            <a:solidFill>
              <a:srgbClr val="FFCC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FF"/>
              </a:buClr>
              <a:buSzPts val="2200"/>
              <a:buFont typeface="Arial Narrow"/>
              <a:buNone/>
            </a:pPr>
            <a:r>
              <a:rPr b="1" i="0" lang="en-US" sz="2200" u="none">
                <a:solidFill>
                  <a:srgbClr val="0000FF"/>
                </a:solidFill>
                <a:latin typeface="Arial Narrow"/>
                <a:ea typeface="Arial Narrow"/>
                <a:cs typeface="Arial Narrow"/>
                <a:sym typeface="Arial Narrow"/>
              </a:rPr>
              <a:t>class </a:t>
            </a:r>
            <a:r>
              <a:rPr b="1" i="0" lang="en-US" sz="2200" u="none">
                <a:solidFill>
                  <a:schemeClr val="accent2"/>
                </a:solidFill>
                <a:latin typeface="Arial Narrow"/>
                <a:ea typeface="Arial Narrow"/>
                <a:cs typeface="Arial Narrow"/>
                <a:sym typeface="Arial Narrow"/>
              </a:rPr>
              <a:t>Fecha</a:t>
            </a:r>
            <a:endParaRPr/>
          </a:p>
          <a:p>
            <a:pPr indent="0" lvl="0" marL="0" marR="0" rtl="0" algn="l">
              <a:lnSpc>
                <a:spcPct val="100000"/>
              </a:lnSpc>
              <a:spcBef>
                <a:spcPts val="0"/>
              </a:spcBef>
              <a:spcAft>
                <a:spcPts val="0"/>
              </a:spcAft>
              <a:buClr>
                <a:schemeClr val="dk1"/>
              </a:buClr>
              <a:buSzPts val="2200"/>
              <a:buFont typeface="Arial Narrow"/>
              <a:buNone/>
            </a:pPr>
            <a:r>
              <a:rPr b="1" i="0" lang="en-US" sz="2200" u="none">
                <a:solidFill>
                  <a:schemeClr val="dk1"/>
                </a:solidFill>
                <a:latin typeface="Arial Narrow"/>
                <a:ea typeface="Arial Narrow"/>
                <a:cs typeface="Arial Narrow"/>
                <a:sym typeface="Arial Narrow"/>
              </a:rPr>
              <a:t>{</a:t>
            </a:r>
            <a:endParaRPr/>
          </a:p>
          <a:p>
            <a:pPr indent="0" lvl="0" marL="0" marR="0" rtl="0" algn="l">
              <a:lnSpc>
                <a:spcPct val="100000"/>
              </a:lnSpc>
              <a:spcBef>
                <a:spcPts val="0"/>
              </a:spcBef>
              <a:spcAft>
                <a:spcPts val="0"/>
              </a:spcAft>
              <a:buClr>
                <a:schemeClr val="dk1"/>
              </a:buClr>
              <a:buSzPts val="2200"/>
              <a:buFont typeface="Arial Narrow"/>
              <a:buNone/>
            </a:pPr>
            <a:r>
              <a:rPr b="1" i="0" lang="en-US" sz="2200" u="none">
                <a:solidFill>
                  <a:schemeClr val="dk1"/>
                </a:solidFill>
                <a:latin typeface="Arial Narrow"/>
                <a:ea typeface="Arial Narrow"/>
                <a:cs typeface="Arial Narrow"/>
                <a:sym typeface="Arial Narrow"/>
              </a:rPr>
              <a:t>		</a:t>
            </a:r>
            <a:r>
              <a:rPr b="1" i="0" lang="en-US" sz="2200" u="none">
                <a:solidFill>
                  <a:srgbClr val="0000FF"/>
                </a:solidFill>
                <a:latin typeface="Arial Narrow"/>
                <a:ea typeface="Arial Narrow"/>
                <a:cs typeface="Arial Narrow"/>
                <a:sym typeface="Arial Narrow"/>
              </a:rPr>
              <a:t>private</a:t>
            </a:r>
            <a:r>
              <a:rPr b="1" i="0" lang="en-US" sz="2200" u="none">
                <a:solidFill>
                  <a:schemeClr val="dk1"/>
                </a:solidFill>
                <a:latin typeface="Arial Narrow"/>
                <a:ea typeface="Arial Narrow"/>
                <a:cs typeface="Arial Narrow"/>
                <a:sym typeface="Arial Narrow"/>
              </a:rPr>
              <a:t> </a:t>
            </a:r>
            <a:r>
              <a:rPr b="1" i="0" lang="en-US" sz="2200" u="none">
                <a:solidFill>
                  <a:srgbClr val="0000FF"/>
                </a:solidFill>
                <a:latin typeface="Arial Narrow"/>
                <a:ea typeface="Arial Narrow"/>
                <a:cs typeface="Arial Narrow"/>
                <a:sym typeface="Arial Narrow"/>
              </a:rPr>
              <a:t>int</a:t>
            </a:r>
            <a:r>
              <a:rPr b="1" i="0" lang="en-US" sz="2200" u="none">
                <a:solidFill>
                  <a:schemeClr val="dk1"/>
                </a:solidFill>
                <a:latin typeface="Arial Narrow"/>
                <a:ea typeface="Arial Narrow"/>
                <a:cs typeface="Arial Narrow"/>
                <a:sym typeface="Arial Narrow"/>
              </a:rPr>
              <a:t> _aaaa;</a:t>
            </a:r>
            <a:endParaRPr/>
          </a:p>
          <a:p>
            <a:pPr indent="0" lvl="0" marL="0" marR="0" rtl="0" algn="l">
              <a:lnSpc>
                <a:spcPct val="100000"/>
              </a:lnSpc>
              <a:spcBef>
                <a:spcPts val="0"/>
              </a:spcBef>
              <a:spcAft>
                <a:spcPts val="0"/>
              </a:spcAft>
              <a:buClr>
                <a:schemeClr val="dk1"/>
              </a:buClr>
              <a:buSzPts val="2200"/>
              <a:buFont typeface="Arial Narrow"/>
              <a:buNone/>
            </a:pPr>
            <a:r>
              <a:rPr b="1" i="0" lang="en-US" sz="2200" u="none">
                <a:solidFill>
                  <a:schemeClr val="dk1"/>
                </a:solidFill>
                <a:latin typeface="Arial Narrow"/>
                <a:ea typeface="Arial Narrow"/>
                <a:cs typeface="Arial Narrow"/>
                <a:sym typeface="Arial Narrow"/>
              </a:rPr>
              <a:t>		</a:t>
            </a:r>
            <a:r>
              <a:rPr b="1" i="0" lang="en-US" sz="2200" u="none">
                <a:solidFill>
                  <a:srgbClr val="0000FF"/>
                </a:solidFill>
                <a:latin typeface="Arial Narrow"/>
                <a:ea typeface="Arial Narrow"/>
                <a:cs typeface="Arial Narrow"/>
                <a:sym typeface="Arial Narrow"/>
              </a:rPr>
              <a:t>private</a:t>
            </a:r>
            <a:r>
              <a:rPr b="1" i="0" lang="en-US" sz="2200" u="none">
                <a:solidFill>
                  <a:schemeClr val="dk1"/>
                </a:solidFill>
                <a:latin typeface="Arial Narrow"/>
                <a:ea typeface="Arial Narrow"/>
                <a:cs typeface="Arial Narrow"/>
                <a:sym typeface="Arial Narrow"/>
              </a:rPr>
              <a:t> </a:t>
            </a:r>
            <a:r>
              <a:rPr b="1" i="0" lang="en-US" sz="2200" u="none">
                <a:solidFill>
                  <a:srgbClr val="0000FF"/>
                </a:solidFill>
                <a:latin typeface="Arial Narrow"/>
                <a:ea typeface="Arial Narrow"/>
                <a:cs typeface="Arial Narrow"/>
                <a:sym typeface="Arial Narrow"/>
              </a:rPr>
              <a:t>int</a:t>
            </a:r>
            <a:r>
              <a:rPr b="1" i="0" lang="en-US" sz="2200" u="none">
                <a:solidFill>
                  <a:schemeClr val="dk1"/>
                </a:solidFill>
                <a:latin typeface="Arial Narrow"/>
                <a:ea typeface="Arial Narrow"/>
                <a:cs typeface="Arial Narrow"/>
                <a:sym typeface="Arial Narrow"/>
              </a:rPr>
              <a:t> _mm;</a:t>
            </a:r>
            <a:endParaRPr/>
          </a:p>
          <a:p>
            <a:pPr indent="0" lvl="0" marL="0" marR="0" rtl="0" algn="l">
              <a:lnSpc>
                <a:spcPct val="100000"/>
              </a:lnSpc>
              <a:spcBef>
                <a:spcPts val="0"/>
              </a:spcBef>
              <a:spcAft>
                <a:spcPts val="0"/>
              </a:spcAft>
              <a:buClr>
                <a:schemeClr val="dk1"/>
              </a:buClr>
              <a:buSzPts val="2200"/>
              <a:buFont typeface="Arial Narrow"/>
              <a:buNone/>
            </a:pPr>
            <a:r>
              <a:rPr b="1" i="0" lang="en-US" sz="2200" u="none">
                <a:solidFill>
                  <a:schemeClr val="dk1"/>
                </a:solidFill>
                <a:latin typeface="Arial Narrow"/>
                <a:ea typeface="Arial Narrow"/>
                <a:cs typeface="Arial Narrow"/>
                <a:sym typeface="Arial Narrow"/>
              </a:rPr>
              <a:t>		</a:t>
            </a:r>
            <a:r>
              <a:rPr b="1" i="0" lang="en-US" sz="2200" u="none">
                <a:solidFill>
                  <a:srgbClr val="0000FF"/>
                </a:solidFill>
                <a:latin typeface="Arial Narrow"/>
                <a:ea typeface="Arial Narrow"/>
                <a:cs typeface="Arial Narrow"/>
                <a:sym typeface="Arial Narrow"/>
              </a:rPr>
              <a:t>private</a:t>
            </a:r>
            <a:r>
              <a:rPr b="1" i="0" lang="en-US" sz="2200" u="none">
                <a:solidFill>
                  <a:schemeClr val="dk1"/>
                </a:solidFill>
                <a:latin typeface="Arial Narrow"/>
                <a:ea typeface="Arial Narrow"/>
                <a:cs typeface="Arial Narrow"/>
                <a:sym typeface="Arial Narrow"/>
              </a:rPr>
              <a:t> </a:t>
            </a:r>
            <a:r>
              <a:rPr b="1" i="0" lang="en-US" sz="2200" u="none">
                <a:solidFill>
                  <a:srgbClr val="0000FF"/>
                </a:solidFill>
                <a:latin typeface="Arial Narrow"/>
                <a:ea typeface="Arial Narrow"/>
                <a:cs typeface="Arial Narrow"/>
                <a:sym typeface="Arial Narrow"/>
              </a:rPr>
              <a:t>int</a:t>
            </a:r>
            <a:r>
              <a:rPr b="1" i="0" lang="en-US" sz="2200" u="none">
                <a:solidFill>
                  <a:schemeClr val="dk1"/>
                </a:solidFill>
                <a:latin typeface="Arial Narrow"/>
                <a:ea typeface="Arial Narrow"/>
                <a:cs typeface="Arial Narrow"/>
                <a:sym typeface="Arial Narrow"/>
              </a:rPr>
              <a:t> _dd;</a:t>
            </a:r>
            <a:endParaRPr/>
          </a:p>
          <a:p>
            <a:pPr indent="0" lvl="0" marL="0" marR="0" rtl="0" algn="l">
              <a:lnSpc>
                <a:spcPct val="100000"/>
              </a:lnSpc>
              <a:spcBef>
                <a:spcPts val="0"/>
              </a:spcBef>
              <a:spcAft>
                <a:spcPts val="0"/>
              </a:spcAft>
              <a:buClr>
                <a:schemeClr val="dk1"/>
              </a:buClr>
              <a:buSzPts val="2200"/>
              <a:buFont typeface="Arial Narrow"/>
              <a:buNone/>
            </a:pPr>
            <a:r>
              <a:rPr b="1" i="0" lang="en-US" sz="2200" u="none">
                <a:solidFill>
                  <a:schemeClr val="dk1"/>
                </a:solidFill>
                <a:latin typeface="Arial Narrow"/>
                <a:ea typeface="Arial Narrow"/>
                <a:cs typeface="Arial Narrow"/>
                <a:sym typeface="Arial Narrow"/>
              </a:rPr>
              <a:t>}</a:t>
            </a:r>
            <a:endParaRPr/>
          </a:p>
          <a:p>
            <a:pPr indent="0" lvl="0" marL="0" marR="0" rtl="0" algn="l">
              <a:lnSpc>
                <a:spcPct val="100000"/>
              </a:lnSpc>
              <a:spcBef>
                <a:spcPts val="0"/>
              </a:spcBef>
              <a:spcAft>
                <a:spcPts val="0"/>
              </a:spcAft>
              <a:buClr>
                <a:schemeClr val="lt1"/>
              </a:buClr>
              <a:buSzPts val="2200"/>
              <a:buFont typeface="Arial"/>
              <a:buNone/>
            </a:pPr>
            <a:r>
              <a:t/>
            </a:r>
            <a:endParaRPr b="1" i="0" sz="2200" u="none">
              <a:solidFill>
                <a:schemeClr val="hlink"/>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FF"/>
              </a:buClr>
              <a:buSzPts val="2200"/>
              <a:buFont typeface="Arial Narrow"/>
              <a:buNone/>
            </a:pPr>
            <a:r>
              <a:rPr b="1" i="0" lang="en-US" sz="2200" u="none">
                <a:solidFill>
                  <a:srgbClr val="0000FF"/>
                </a:solidFill>
                <a:latin typeface="Arial Narrow"/>
                <a:ea typeface="Arial Narrow"/>
                <a:cs typeface="Arial Narrow"/>
                <a:sym typeface="Arial Narrow"/>
              </a:rPr>
              <a:t>class</a:t>
            </a:r>
            <a:r>
              <a:rPr b="1" i="0" lang="en-US" sz="2200" u="none">
                <a:solidFill>
                  <a:schemeClr val="dk1"/>
                </a:solidFill>
                <a:latin typeface="Arial Narrow"/>
                <a:ea typeface="Arial Narrow"/>
                <a:cs typeface="Arial Narrow"/>
                <a:sym typeface="Arial Narrow"/>
              </a:rPr>
              <a:t> </a:t>
            </a:r>
            <a:r>
              <a:rPr b="1" i="0" lang="en-US" sz="2200" u="none">
                <a:solidFill>
                  <a:schemeClr val="accent2"/>
                </a:solidFill>
                <a:latin typeface="Arial Narrow"/>
                <a:ea typeface="Arial Narrow"/>
                <a:cs typeface="Arial Narrow"/>
                <a:sym typeface="Arial Narrow"/>
              </a:rPr>
              <a:t>Test</a:t>
            </a:r>
            <a:endParaRPr/>
          </a:p>
          <a:p>
            <a:pPr indent="0" lvl="0" marL="0" marR="0" rtl="0" algn="l">
              <a:lnSpc>
                <a:spcPct val="100000"/>
              </a:lnSpc>
              <a:spcBef>
                <a:spcPts val="0"/>
              </a:spcBef>
              <a:spcAft>
                <a:spcPts val="0"/>
              </a:spcAft>
              <a:buClr>
                <a:schemeClr val="dk1"/>
              </a:buClr>
              <a:buSzPts val="2200"/>
              <a:buFont typeface="Arial Narrow"/>
              <a:buNone/>
            </a:pPr>
            <a:r>
              <a:rPr b="1" i="0" lang="en-US" sz="2200" u="none">
                <a:solidFill>
                  <a:schemeClr val="dk1"/>
                </a:solidFill>
                <a:latin typeface="Arial Narrow"/>
                <a:ea typeface="Arial Narrow"/>
                <a:cs typeface="Arial Narrow"/>
                <a:sym typeface="Arial Narrow"/>
              </a:rPr>
              <a:t>{</a:t>
            </a:r>
            <a:endParaRPr/>
          </a:p>
          <a:p>
            <a:pPr indent="0" lvl="0" marL="0" marR="0" rtl="0" algn="l">
              <a:lnSpc>
                <a:spcPct val="100000"/>
              </a:lnSpc>
              <a:spcBef>
                <a:spcPts val="0"/>
              </a:spcBef>
              <a:spcAft>
                <a:spcPts val="0"/>
              </a:spcAft>
              <a:buClr>
                <a:schemeClr val="dk1"/>
              </a:buClr>
              <a:buSzPts val="2200"/>
              <a:buFont typeface="Arial Narrow"/>
              <a:buNone/>
            </a:pPr>
            <a:r>
              <a:rPr b="1" i="0" lang="en-US" sz="2200" u="none">
                <a:solidFill>
                  <a:schemeClr val="dk1"/>
                </a:solidFill>
                <a:latin typeface="Arial Narrow"/>
                <a:ea typeface="Arial Narrow"/>
                <a:cs typeface="Arial Narrow"/>
                <a:sym typeface="Arial Narrow"/>
              </a:rPr>
              <a:t>		</a:t>
            </a:r>
            <a:r>
              <a:rPr b="1" i="0" lang="en-US" sz="2200" u="none">
                <a:solidFill>
                  <a:srgbClr val="0000FF"/>
                </a:solidFill>
                <a:latin typeface="Arial Narrow"/>
                <a:ea typeface="Arial Narrow"/>
                <a:cs typeface="Arial Narrow"/>
                <a:sym typeface="Arial Narrow"/>
              </a:rPr>
              <a:t>public</a:t>
            </a:r>
            <a:r>
              <a:rPr b="1" i="0" lang="en-US" sz="2200" u="none">
                <a:solidFill>
                  <a:schemeClr val="dk1"/>
                </a:solidFill>
                <a:latin typeface="Arial Narrow"/>
                <a:ea typeface="Arial Narrow"/>
                <a:cs typeface="Arial Narrow"/>
                <a:sym typeface="Arial Narrow"/>
              </a:rPr>
              <a:t> </a:t>
            </a:r>
            <a:r>
              <a:rPr b="1" i="0" lang="en-US" sz="2200" u="none">
                <a:solidFill>
                  <a:srgbClr val="0000FF"/>
                </a:solidFill>
                <a:latin typeface="Arial Narrow"/>
                <a:ea typeface="Arial Narrow"/>
                <a:cs typeface="Arial Narrow"/>
                <a:sym typeface="Arial Narrow"/>
              </a:rPr>
              <a:t>static</a:t>
            </a:r>
            <a:r>
              <a:rPr b="1" i="0" lang="en-US" sz="2200" u="none">
                <a:solidFill>
                  <a:schemeClr val="dk1"/>
                </a:solidFill>
                <a:latin typeface="Arial Narrow"/>
                <a:ea typeface="Arial Narrow"/>
                <a:cs typeface="Arial Narrow"/>
                <a:sym typeface="Arial Narrow"/>
              </a:rPr>
              <a:t> </a:t>
            </a:r>
            <a:r>
              <a:rPr b="1" i="0" lang="en-US" sz="2200" u="none">
                <a:solidFill>
                  <a:srgbClr val="0000FF"/>
                </a:solidFill>
                <a:latin typeface="Arial Narrow"/>
                <a:ea typeface="Arial Narrow"/>
                <a:cs typeface="Arial Narrow"/>
                <a:sym typeface="Arial Narrow"/>
              </a:rPr>
              <a:t>void</a:t>
            </a:r>
            <a:r>
              <a:rPr b="1" i="0" lang="en-US" sz="2200" u="none">
                <a:solidFill>
                  <a:schemeClr val="dk1"/>
                </a:solidFill>
                <a:latin typeface="Arial Narrow"/>
                <a:ea typeface="Arial Narrow"/>
                <a:cs typeface="Arial Narrow"/>
                <a:sym typeface="Arial Narrow"/>
              </a:rPr>
              <a:t> Main()</a:t>
            </a:r>
            <a:endParaRPr/>
          </a:p>
          <a:p>
            <a:pPr indent="0" lvl="0" marL="0" marR="0" rtl="0" algn="l">
              <a:lnSpc>
                <a:spcPct val="100000"/>
              </a:lnSpc>
              <a:spcBef>
                <a:spcPts val="0"/>
              </a:spcBef>
              <a:spcAft>
                <a:spcPts val="0"/>
              </a:spcAft>
              <a:buClr>
                <a:schemeClr val="dk1"/>
              </a:buClr>
              <a:buSzPts val="2200"/>
              <a:buFont typeface="Arial Narrow"/>
              <a:buNone/>
            </a:pPr>
            <a:r>
              <a:rPr b="1" i="0" lang="en-US" sz="2200" u="none">
                <a:solidFill>
                  <a:schemeClr val="dk1"/>
                </a:solidFill>
                <a:latin typeface="Arial Narrow"/>
                <a:ea typeface="Arial Narrow"/>
                <a:cs typeface="Arial Narrow"/>
                <a:sym typeface="Arial Narrow"/>
              </a:rPr>
              <a:t>		{</a:t>
            </a:r>
            <a:endParaRPr/>
          </a:p>
          <a:p>
            <a:pPr indent="0" lvl="0" marL="0" marR="0" rtl="0" algn="l">
              <a:lnSpc>
                <a:spcPct val="100000"/>
              </a:lnSpc>
              <a:spcBef>
                <a:spcPts val="0"/>
              </a:spcBef>
              <a:spcAft>
                <a:spcPts val="0"/>
              </a:spcAft>
              <a:buClr>
                <a:schemeClr val="dk1"/>
              </a:buClr>
              <a:buSzPts val="2200"/>
              <a:buFont typeface="Arial Narrow"/>
              <a:buNone/>
            </a:pPr>
            <a:r>
              <a:rPr b="1" i="0" lang="en-US" sz="2200" u="none">
                <a:solidFill>
                  <a:schemeClr val="dk1"/>
                </a:solidFill>
                <a:latin typeface="Arial Narrow"/>
                <a:ea typeface="Arial Narrow"/>
                <a:cs typeface="Arial Narrow"/>
                <a:sym typeface="Arial Narrow"/>
              </a:rPr>
              <a:t>			</a:t>
            </a:r>
            <a:r>
              <a:rPr b="1" i="0" lang="en-US" sz="2200" u="none">
                <a:solidFill>
                  <a:schemeClr val="accent2"/>
                </a:solidFill>
                <a:latin typeface="Arial Narrow"/>
                <a:ea typeface="Arial Narrow"/>
                <a:cs typeface="Arial Narrow"/>
                <a:sym typeface="Arial Narrow"/>
              </a:rPr>
              <a:t>Fecha</a:t>
            </a:r>
            <a:r>
              <a:rPr b="1" i="0" lang="en-US" sz="2200" u="none">
                <a:solidFill>
                  <a:schemeClr val="dk1"/>
                </a:solidFill>
                <a:latin typeface="Arial Narrow"/>
                <a:ea typeface="Arial Narrow"/>
                <a:cs typeface="Arial Narrow"/>
                <a:sym typeface="Arial Narrow"/>
              </a:rPr>
              <a:t> cuando = </a:t>
            </a:r>
            <a:r>
              <a:rPr b="1" i="0" lang="en-US" sz="2200" u="none">
                <a:solidFill>
                  <a:srgbClr val="0000FF"/>
                </a:solidFill>
                <a:latin typeface="Arial Narrow"/>
                <a:ea typeface="Arial Narrow"/>
                <a:cs typeface="Arial Narrow"/>
                <a:sym typeface="Arial Narrow"/>
              </a:rPr>
              <a:t>new</a:t>
            </a:r>
            <a:r>
              <a:rPr b="1" i="0" lang="en-US" sz="2200" u="none">
                <a:solidFill>
                  <a:schemeClr val="dk1"/>
                </a:solidFill>
                <a:latin typeface="Arial Narrow"/>
                <a:ea typeface="Arial Narrow"/>
                <a:cs typeface="Arial Narrow"/>
                <a:sym typeface="Arial Narrow"/>
              </a:rPr>
              <a:t> </a:t>
            </a:r>
            <a:r>
              <a:rPr b="1" i="0" lang="en-US" sz="2200" u="none">
                <a:solidFill>
                  <a:schemeClr val="accent2"/>
                </a:solidFill>
                <a:latin typeface="Arial Narrow"/>
                <a:ea typeface="Arial Narrow"/>
                <a:cs typeface="Arial Narrow"/>
                <a:sym typeface="Arial Narrow"/>
              </a:rPr>
              <a:t>Fecha</a:t>
            </a:r>
            <a:r>
              <a:rPr b="1" i="0" lang="en-US" sz="2200" u="none">
                <a:solidFill>
                  <a:schemeClr val="dk1"/>
                </a:solidFill>
                <a:latin typeface="Arial Narrow"/>
                <a:ea typeface="Arial Narrow"/>
                <a:cs typeface="Arial Narrow"/>
                <a:sym typeface="Arial Narrow"/>
              </a:rPr>
              <a:t>();</a:t>
            </a:r>
            <a:endParaRPr/>
          </a:p>
          <a:p>
            <a:pPr indent="0" lvl="0" marL="0" marR="0" rtl="0" algn="l">
              <a:lnSpc>
                <a:spcPct val="100000"/>
              </a:lnSpc>
              <a:spcBef>
                <a:spcPts val="0"/>
              </a:spcBef>
              <a:spcAft>
                <a:spcPts val="0"/>
              </a:spcAft>
              <a:buClr>
                <a:schemeClr val="dk1"/>
              </a:buClr>
              <a:buSzPts val="2200"/>
              <a:buFont typeface="Arial Narrow"/>
              <a:buNone/>
            </a:pPr>
            <a:r>
              <a:rPr b="1" i="0" lang="en-US" sz="2200" u="none">
                <a:solidFill>
                  <a:schemeClr val="dk1"/>
                </a:solidFill>
                <a:latin typeface="Arial Narrow"/>
                <a:ea typeface="Arial Narrow"/>
                <a:cs typeface="Arial Narrow"/>
                <a:sym typeface="Arial Narrow"/>
              </a:rPr>
              <a:t>			...</a:t>
            </a:r>
            <a:endParaRPr/>
          </a:p>
          <a:p>
            <a:pPr indent="0" lvl="0" marL="0" marR="0" rtl="0" algn="l">
              <a:lnSpc>
                <a:spcPct val="100000"/>
              </a:lnSpc>
              <a:spcBef>
                <a:spcPts val="0"/>
              </a:spcBef>
              <a:spcAft>
                <a:spcPts val="0"/>
              </a:spcAft>
              <a:buClr>
                <a:schemeClr val="dk1"/>
              </a:buClr>
              <a:buSzPts val="2200"/>
              <a:buFont typeface="Arial Narrow"/>
              <a:buNone/>
            </a:pPr>
            <a:r>
              <a:rPr b="1" i="0" lang="en-US" sz="2200" u="none">
                <a:solidFill>
                  <a:schemeClr val="dk1"/>
                </a:solidFill>
                <a:latin typeface="Arial Narrow"/>
                <a:ea typeface="Arial Narrow"/>
                <a:cs typeface="Arial Narrow"/>
                <a:sym typeface="Arial Narrow"/>
              </a:rPr>
              <a:t>		}	</a:t>
            </a:r>
            <a:endParaRPr/>
          </a:p>
          <a:p>
            <a:pPr indent="0" lvl="0" marL="0" marR="0" rtl="0" algn="l">
              <a:lnSpc>
                <a:spcPct val="100000"/>
              </a:lnSpc>
              <a:spcBef>
                <a:spcPts val="0"/>
              </a:spcBef>
              <a:spcAft>
                <a:spcPts val="0"/>
              </a:spcAft>
              <a:buClr>
                <a:schemeClr val="dk1"/>
              </a:buClr>
              <a:buSzPts val="2200"/>
              <a:buFont typeface="Arial Narrow"/>
              <a:buNone/>
            </a:pPr>
            <a:r>
              <a:rPr b="1" i="0" lang="en-US" sz="2200" u="none">
                <a:solidFill>
                  <a:schemeClr val="dk1"/>
                </a:solidFill>
                <a:latin typeface="Arial Narrow"/>
                <a:ea typeface="Arial Narrow"/>
                <a:cs typeface="Arial Narrow"/>
                <a:sym typeface="Arial Narrow"/>
              </a:rPr>
              <a: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39"/>
          <p:cNvSpPr txBox="1"/>
          <p:nvPr>
            <p:ph type="title"/>
          </p:nvPr>
        </p:nvSpPr>
        <p:spPr>
          <a:xfrm>
            <a:off x="381000" y="228600"/>
            <a:ext cx="8393112" cy="7572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2"/>
              </a:buClr>
              <a:buSzPts val="4800"/>
              <a:buFont typeface="Source Sans Pro"/>
              <a:buNone/>
            </a:pPr>
            <a:r>
              <a:rPr b="0" i="0" lang="en-US" sz="4800" u="none" cap="none" strike="noStrike">
                <a:solidFill>
                  <a:schemeClr val="lt2"/>
                </a:solidFill>
                <a:latin typeface="Source Sans Pro"/>
                <a:ea typeface="Source Sans Pro"/>
                <a:cs typeface="Source Sans Pro"/>
                <a:sym typeface="Source Sans Pro"/>
              </a:rPr>
              <a:t>Constructores por Defecto </a:t>
            </a:r>
            <a:r>
              <a:rPr b="0" i="0" lang="en-US" sz="2800" u="none" cap="none" strike="noStrike">
                <a:solidFill>
                  <a:schemeClr val="lt2"/>
                </a:solidFill>
                <a:latin typeface="Source Sans Pro"/>
                <a:ea typeface="Source Sans Pro"/>
                <a:cs typeface="Source Sans Pro"/>
                <a:sym typeface="Source Sans Pro"/>
              </a:rPr>
              <a:t>(2/2)</a:t>
            </a:r>
            <a:endParaRPr/>
          </a:p>
        </p:txBody>
      </p:sp>
      <p:sp>
        <p:nvSpPr>
          <p:cNvPr id="398" name="Google Shape;398;p39"/>
          <p:cNvSpPr txBox="1"/>
          <p:nvPr>
            <p:ph idx="1" type="body"/>
          </p:nvPr>
        </p:nvSpPr>
        <p:spPr>
          <a:xfrm>
            <a:off x="381000" y="1416050"/>
            <a:ext cx="8763000" cy="4527550"/>
          </a:xfrm>
          <a:prstGeom prst="rect">
            <a:avLst/>
          </a:prstGeom>
          <a:noFill/>
          <a:ln>
            <a:noFill/>
          </a:ln>
        </p:spPr>
        <p:txBody>
          <a:bodyPr anchorCtr="0" anchor="t" bIns="45700" lIns="91425" spcFirstLastPara="1" rIns="91425" wrap="square" tIns="45700">
            <a:noAutofit/>
          </a:bodyPr>
          <a:lstStyle/>
          <a:p>
            <a:pPr indent="-558800" lvl="0" marL="558800" marR="0" rtl="0" algn="l">
              <a:lnSpc>
                <a:spcPct val="90000"/>
              </a:lnSpc>
              <a:spcBef>
                <a:spcPts val="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Si el constructor por defecto generado por el compilador no es adecuado, lo mejor es que escribamos nuestro propio constructor.</a:t>
            </a:r>
            <a:endParaRPr/>
          </a:p>
          <a:p>
            <a:pPr indent="-425450" lvl="0" marL="558800" marR="0" rtl="0" algn="l">
              <a:lnSpc>
                <a:spcPct val="90000"/>
              </a:lnSpc>
              <a:spcBef>
                <a:spcPts val="700"/>
              </a:spcBef>
              <a:spcAft>
                <a:spcPts val="0"/>
              </a:spcAft>
              <a:buClr>
                <a:schemeClr val="lt2"/>
              </a:buClr>
              <a:buSzPts val="2100"/>
              <a:buFont typeface="Noto Sans Symbols"/>
              <a:buNone/>
            </a:pPr>
            <a:r>
              <a:t/>
            </a:r>
            <a:endParaRPr b="0" i="0" sz="2800" u="none" cap="none" strike="noStrike">
              <a:solidFill>
                <a:schemeClr val="lt1"/>
              </a:solidFill>
              <a:latin typeface="Source Sans Pro"/>
              <a:ea typeface="Source Sans Pro"/>
              <a:cs typeface="Source Sans Pro"/>
              <a:sym typeface="Source Sans Pro"/>
            </a:endParaRPr>
          </a:p>
          <a:p>
            <a:pPr indent="-558800" lvl="0" marL="558800" marR="0" rtl="0" algn="l">
              <a:lnSpc>
                <a:spcPct val="90000"/>
              </a:lnSpc>
              <a:spcBef>
                <a:spcPts val="80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Podemos escribir un constructor que contenga únicamente el código necesario para inicializar campos con valores distintos de cero. Todos los campos que no estén inicializados en este constructor conservarán su inicialización predeterminada a </a:t>
            </a:r>
            <a:r>
              <a:rPr b="1" i="0" lang="en-US" sz="2800" u="none" cap="none" strike="noStrike">
                <a:solidFill>
                  <a:schemeClr val="lt1"/>
                </a:solidFill>
                <a:latin typeface="Source Sans Pro"/>
                <a:ea typeface="Source Sans Pro"/>
                <a:cs typeface="Source Sans Pro"/>
                <a:sym typeface="Source Sans Pro"/>
              </a:rPr>
              <a:t>cero</a:t>
            </a:r>
            <a:r>
              <a:rPr b="0" i="0" lang="en-US" sz="2800" u="none" cap="none" strike="noStrike">
                <a:solidFill>
                  <a:schemeClr val="lt1"/>
                </a:solidFill>
                <a:latin typeface="Source Sans Pro"/>
                <a:ea typeface="Source Sans Pro"/>
                <a:cs typeface="Source Sans Pro"/>
                <a:sym typeface="Source Sans Pro"/>
              </a:rPr>
              <a:t>, </a:t>
            </a:r>
            <a:r>
              <a:rPr b="1" i="0" lang="en-US" sz="2800" u="none" cap="none" strike="noStrike">
                <a:solidFill>
                  <a:schemeClr val="lt1"/>
                </a:solidFill>
                <a:latin typeface="Source Sans Pro"/>
                <a:ea typeface="Source Sans Pro"/>
                <a:cs typeface="Source Sans Pro"/>
                <a:sym typeface="Source Sans Pro"/>
              </a:rPr>
              <a:t>false</a:t>
            </a:r>
            <a:r>
              <a:rPr b="0" i="0" lang="en-US" sz="2800" u="none" cap="none" strike="noStrike">
                <a:solidFill>
                  <a:schemeClr val="lt1"/>
                </a:solidFill>
                <a:latin typeface="Source Sans Pro"/>
                <a:ea typeface="Source Sans Pro"/>
                <a:cs typeface="Source Sans Pro"/>
                <a:sym typeface="Source Sans Pro"/>
              </a:rPr>
              <a:t> o </a:t>
            </a:r>
            <a:r>
              <a:rPr b="1" i="0" lang="en-US" sz="2800" u="none" cap="none" strike="noStrike">
                <a:solidFill>
                  <a:schemeClr val="lt1"/>
                </a:solidFill>
                <a:latin typeface="Source Sans Pro"/>
                <a:ea typeface="Source Sans Pro"/>
                <a:cs typeface="Source Sans Pro"/>
                <a:sym typeface="Source Sans Pro"/>
              </a:rPr>
              <a:t>null</a:t>
            </a:r>
            <a:r>
              <a:rPr b="0" i="0" lang="en-US" sz="2800" u="none" cap="none" strike="noStrike">
                <a:solidFill>
                  <a:schemeClr val="lt1"/>
                </a:solidFill>
                <a:latin typeface="Source Sans Pro"/>
                <a:ea typeface="Source Sans Pro"/>
                <a:cs typeface="Source Sans Pro"/>
                <a:sym typeface="Source Sans Pro"/>
              </a:rPr>
              <a:t>.</a:t>
            </a:r>
            <a:r>
              <a:rPr b="0" i="0" lang="en-US" sz="3200" u="none" cap="none" strike="noStrike">
                <a:solidFill>
                  <a:schemeClr val="lt1"/>
                </a:solidFill>
                <a:latin typeface="Source Sans Pro"/>
                <a:ea typeface="Source Sans Pro"/>
                <a:cs typeface="Source Sans Pro"/>
                <a:sym typeface="Source Sans Pro"/>
              </a:rPr>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40"/>
          <p:cNvSpPr txBox="1"/>
          <p:nvPr>
            <p:ph type="title"/>
          </p:nvPr>
        </p:nvSpPr>
        <p:spPr>
          <a:xfrm>
            <a:off x="381000" y="228600"/>
            <a:ext cx="8393112" cy="7572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2"/>
              </a:buClr>
              <a:buSzPts val="4800"/>
              <a:buFont typeface="Source Sans Pro"/>
              <a:buNone/>
            </a:pPr>
            <a:r>
              <a:rPr b="0" i="0" lang="en-US" sz="4800" u="none" cap="none" strike="noStrike">
                <a:solidFill>
                  <a:schemeClr val="lt2"/>
                </a:solidFill>
                <a:latin typeface="Source Sans Pro"/>
                <a:ea typeface="Source Sans Pro"/>
                <a:cs typeface="Source Sans Pro"/>
                <a:sym typeface="Source Sans Pro"/>
              </a:rPr>
              <a:t>Ejemplo # 2: </a:t>
            </a:r>
            <a:endParaRPr/>
          </a:p>
        </p:txBody>
      </p:sp>
      <p:sp>
        <p:nvSpPr>
          <p:cNvPr id="404" name="Google Shape;404;p40"/>
          <p:cNvSpPr txBox="1"/>
          <p:nvPr/>
        </p:nvSpPr>
        <p:spPr>
          <a:xfrm>
            <a:off x="457200" y="1371600"/>
            <a:ext cx="8229600" cy="4953000"/>
          </a:xfrm>
          <a:prstGeom prst="rect">
            <a:avLst/>
          </a:prstGeom>
          <a:gradFill>
            <a:gsLst>
              <a:gs pos="0">
                <a:srgbClr val="FFFFFF"/>
              </a:gs>
              <a:gs pos="100000">
                <a:srgbClr val="FFFFCC"/>
              </a:gs>
            </a:gsLst>
            <a:lin ang="5400000" scaled="0"/>
          </a:gradFill>
          <a:ln cap="flat" cmpd="sng" w="9525">
            <a:solidFill>
              <a:srgbClr val="FFCC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FF"/>
              </a:buClr>
              <a:buSzPts val="2200"/>
              <a:buFont typeface="Arial Narrow"/>
              <a:buNone/>
            </a:pPr>
            <a:r>
              <a:rPr b="1" i="0" lang="en-US" sz="2200" u="none">
                <a:solidFill>
                  <a:srgbClr val="0000FF"/>
                </a:solidFill>
                <a:latin typeface="Arial Narrow"/>
                <a:ea typeface="Arial Narrow"/>
                <a:cs typeface="Arial Narrow"/>
                <a:sym typeface="Arial Narrow"/>
              </a:rPr>
              <a:t>class </a:t>
            </a:r>
            <a:r>
              <a:rPr b="1" i="0" lang="en-US" sz="2200" u="none">
                <a:solidFill>
                  <a:schemeClr val="accent2"/>
                </a:solidFill>
                <a:latin typeface="Arial Narrow"/>
                <a:ea typeface="Arial Narrow"/>
                <a:cs typeface="Arial Narrow"/>
                <a:sym typeface="Arial Narrow"/>
              </a:rPr>
              <a:t>Fecha</a:t>
            </a:r>
            <a:endParaRPr/>
          </a:p>
          <a:p>
            <a:pPr indent="0" lvl="0" marL="0" marR="0" rtl="0" algn="l">
              <a:lnSpc>
                <a:spcPct val="100000"/>
              </a:lnSpc>
              <a:spcBef>
                <a:spcPts val="0"/>
              </a:spcBef>
              <a:spcAft>
                <a:spcPts val="0"/>
              </a:spcAft>
              <a:buClr>
                <a:schemeClr val="dk1"/>
              </a:buClr>
              <a:buSzPts val="2200"/>
              <a:buFont typeface="Arial Narrow"/>
              <a:buNone/>
            </a:pPr>
            <a:r>
              <a:rPr b="1" i="0" lang="en-US" sz="2200" u="none">
                <a:solidFill>
                  <a:schemeClr val="dk1"/>
                </a:solidFill>
                <a:latin typeface="Arial Narrow"/>
                <a:ea typeface="Arial Narrow"/>
                <a:cs typeface="Arial Narrow"/>
                <a:sym typeface="Arial Narrow"/>
              </a:rPr>
              <a:t>{</a:t>
            </a:r>
            <a:endParaRPr/>
          </a:p>
          <a:p>
            <a:pPr indent="0" lvl="0" marL="0" marR="0" rtl="0" algn="l">
              <a:lnSpc>
                <a:spcPct val="100000"/>
              </a:lnSpc>
              <a:spcBef>
                <a:spcPts val="0"/>
              </a:spcBef>
              <a:spcAft>
                <a:spcPts val="0"/>
              </a:spcAft>
              <a:buClr>
                <a:schemeClr val="dk1"/>
              </a:buClr>
              <a:buSzPts val="2200"/>
              <a:buFont typeface="Arial Narrow"/>
              <a:buNone/>
            </a:pPr>
            <a:r>
              <a:rPr b="1" i="0" lang="en-US" sz="2200" u="none">
                <a:solidFill>
                  <a:schemeClr val="dk1"/>
                </a:solidFill>
                <a:latin typeface="Arial Narrow"/>
                <a:ea typeface="Arial Narrow"/>
                <a:cs typeface="Arial Narrow"/>
                <a:sym typeface="Arial Narrow"/>
              </a:rPr>
              <a:t>		</a:t>
            </a:r>
            <a:r>
              <a:rPr b="1" i="0" lang="en-US" sz="2200" u="none">
                <a:solidFill>
                  <a:srgbClr val="0000FF"/>
                </a:solidFill>
                <a:latin typeface="Arial Narrow"/>
                <a:ea typeface="Arial Narrow"/>
                <a:cs typeface="Arial Narrow"/>
                <a:sym typeface="Arial Narrow"/>
              </a:rPr>
              <a:t>private</a:t>
            </a:r>
            <a:r>
              <a:rPr b="1" i="0" lang="en-US" sz="2200" u="none">
                <a:solidFill>
                  <a:schemeClr val="dk1"/>
                </a:solidFill>
                <a:latin typeface="Arial Narrow"/>
                <a:ea typeface="Arial Narrow"/>
                <a:cs typeface="Arial Narrow"/>
                <a:sym typeface="Arial Narrow"/>
              </a:rPr>
              <a:t> </a:t>
            </a:r>
            <a:r>
              <a:rPr b="1" i="0" lang="en-US" sz="2200" u="none">
                <a:solidFill>
                  <a:srgbClr val="0000FF"/>
                </a:solidFill>
                <a:latin typeface="Arial Narrow"/>
                <a:ea typeface="Arial Narrow"/>
                <a:cs typeface="Arial Narrow"/>
                <a:sym typeface="Arial Narrow"/>
              </a:rPr>
              <a:t>int</a:t>
            </a:r>
            <a:r>
              <a:rPr b="1" i="0" lang="en-US" sz="2200" u="none">
                <a:solidFill>
                  <a:schemeClr val="dk1"/>
                </a:solidFill>
                <a:latin typeface="Arial Narrow"/>
                <a:ea typeface="Arial Narrow"/>
                <a:cs typeface="Arial Narrow"/>
                <a:sym typeface="Arial Narrow"/>
              </a:rPr>
              <a:t> _aaaa;</a:t>
            </a:r>
            <a:endParaRPr/>
          </a:p>
          <a:p>
            <a:pPr indent="0" lvl="0" marL="0" marR="0" rtl="0" algn="l">
              <a:lnSpc>
                <a:spcPct val="100000"/>
              </a:lnSpc>
              <a:spcBef>
                <a:spcPts val="0"/>
              </a:spcBef>
              <a:spcAft>
                <a:spcPts val="0"/>
              </a:spcAft>
              <a:buClr>
                <a:schemeClr val="dk1"/>
              </a:buClr>
              <a:buSzPts val="2200"/>
              <a:buFont typeface="Arial Narrow"/>
              <a:buNone/>
            </a:pPr>
            <a:r>
              <a:rPr b="1" i="0" lang="en-US" sz="2200" u="none">
                <a:solidFill>
                  <a:schemeClr val="dk1"/>
                </a:solidFill>
                <a:latin typeface="Arial Narrow"/>
                <a:ea typeface="Arial Narrow"/>
                <a:cs typeface="Arial Narrow"/>
                <a:sym typeface="Arial Narrow"/>
              </a:rPr>
              <a:t>		</a:t>
            </a:r>
            <a:r>
              <a:rPr b="1" i="0" lang="en-US" sz="2200" u="none">
                <a:solidFill>
                  <a:srgbClr val="0000FF"/>
                </a:solidFill>
                <a:latin typeface="Arial Narrow"/>
                <a:ea typeface="Arial Narrow"/>
                <a:cs typeface="Arial Narrow"/>
                <a:sym typeface="Arial Narrow"/>
              </a:rPr>
              <a:t>private</a:t>
            </a:r>
            <a:r>
              <a:rPr b="1" i="0" lang="en-US" sz="2200" u="none">
                <a:solidFill>
                  <a:schemeClr val="dk1"/>
                </a:solidFill>
                <a:latin typeface="Arial Narrow"/>
                <a:ea typeface="Arial Narrow"/>
                <a:cs typeface="Arial Narrow"/>
                <a:sym typeface="Arial Narrow"/>
              </a:rPr>
              <a:t> </a:t>
            </a:r>
            <a:r>
              <a:rPr b="1" i="0" lang="en-US" sz="2200" u="none">
                <a:solidFill>
                  <a:srgbClr val="0000FF"/>
                </a:solidFill>
                <a:latin typeface="Arial Narrow"/>
                <a:ea typeface="Arial Narrow"/>
                <a:cs typeface="Arial Narrow"/>
                <a:sym typeface="Arial Narrow"/>
              </a:rPr>
              <a:t>int</a:t>
            </a:r>
            <a:r>
              <a:rPr b="1" i="0" lang="en-US" sz="2200" u="none">
                <a:solidFill>
                  <a:schemeClr val="dk1"/>
                </a:solidFill>
                <a:latin typeface="Arial Narrow"/>
                <a:ea typeface="Arial Narrow"/>
                <a:cs typeface="Arial Narrow"/>
                <a:sym typeface="Arial Narrow"/>
              </a:rPr>
              <a:t> _mm;</a:t>
            </a:r>
            <a:endParaRPr/>
          </a:p>
          <a:p>
            <a:pPr indent="0" lvl="0" marL="0" marR="0" rtl="0" algn="l">
              <a:lnSpc>
                <a:spcPct val="100000"/>
              </a:lnSpc>
              <a:spcBef>
                <a:spcPts val="0"/>
              </a:spcBef>
              <a:spcAft>
                <a:spcPts val="0"/>
              </a:spcAft>
              <a:buClr>
                <a:schemeClr val="dk1"/>
              </a:buClr>
              <a:buSzPts val="2200"/>
              <a:buFont typeface="Arial Narrow"/>
              <a:buNone/>
            </a:pPr>
            <a:r>
              <a:rPr b="1" i="0" lang="en-US" sz="2200" u="none">
                <a:solidFill>
                  <a:schemeClr val="dk1"/>
                </a:solidFill>
                <a:latin typeface="Arial Narrow"/>
                <a:ea typeface="Arial Narrow"/>
                <a:cs typeface="Arial Narrow"/>
                <a:sym typeface="Arial Narrow"/>
              </a:rPr>
              <a:t>		</a:t>
            </a:r>
            <a:r>
              <a:rPr b="1" i="0" lang="en-US" sz="2200" u="none">
                <a:solidFill>
                  <a:srgbClr val="0000FF"/>
                </a:solidFill>
                <a:latin typeface="Arial Narrow"/>
                <a:ea typeface="Arial Narrow"/>
                <a:cs typeface="Arial Narrow"/>
                <a:sym typeface="Arial Narrow"/>
              </a:rPr>
              <a:t>private</a:t>
            </a:r>
            <a:r>
              <a:rPr b="1" i="0" lang="en-US" sz="2200" u="none">
                <a:solidFill>
                  <a:schemeClr val="dk1"/>
                </a:solidFill>
                <a:latin typeface="Arial Narrow"/>
                <a:ea typeface="Arial Narrow"/>
                <a:cs typeface="Arial Narrow"/>
                <a:sym typeface="Arial Narrow"/>
              </a:rPr>
              <a:t> </a:t>
            </a:r>
            <a:r>
              <a:rPr b="1" i="0" lang="en-US" sz="2200" u="none">
                <a:solidFill>
                  <a:srgbClr val="0000FF"/>
                </a:solidFill>
                <a:latin typeface="Arial Narrow"/>
                <a:ea typeface="Arial Narrow"/>
                <a:cs typeface="Arial Narrow"/>
                <a:sym typeface="Arial Narrow"/>
              </a:rPr>
              <a:t>int</a:t>
            </a:r>
            <a:r>
              <a:rPr b="1" i="0" lang="en-US" sz="2200" u="none">
                <a:solidFill>
                  <a:schemeClr val="dk1"/>
                </a:solidFill>
                <a:latin typeface="Arial Narrow"/>
                <a:ea typeface="Arial Narrow"/>
                <a:cs typeface="Arial Narrow"/>
                <a:sym typeface="Arial Narrow"/>
              </a:rPr>
              <a:t> _dd;</a:t>
            </a:r>
            <a:endParaRPr/>
          </a:p>
          <a:p>
            <a:pPr indent="0" lvl="0" marL="0" marR="0" rtl="0" algn="l">
              <a:lnSpc>
                <a:spcPct val="100000"/>
              </a:lnSpc>
              <a:spcBef>
                <a:spcPts val="0"/>
              </a:spcBef>
              <a:spcAft>
                <a:spcPts val="0"/>
              </a:spcAft>
              <a:buClr>
                <a:schemeClr val="lt1"/>
              </a:buClr>
              <a:buSzPts val="2200"/>
              <a:buFont typeface="Arial"/>
              <a:buNone/>
            </a:pPr>
            <a:r>
              <a:t/>
            </a:r>
            <a:endParaRPr b="1" i="0" sz="2200" u="non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chemeClr val="dk1"/>
              </a:buClr>
              <a:buSzPts val="2200"/>
              <a:buFont typeface="Arial Narrow"/>
              <a:buNone/>
            </a:pPr>
            <a:r>
              <a:rPr b="1" i="0" lang="en-US" sz="2200" u="none">
                <a:solidFill>
                  <a:schemeClr val="dk1"/>
                </a:solidFill>
                <a:latin typeface="Arial Narrow"/>
                <a:ea typeface="Arial Narrow"/>
                <a:cs typeface="Arial Narrow"/>
                <a:sym typeface="Arial Narrow"/>
              </a:rPr>
              <a:t>		</a:t>
            </a:r>
            <a:r>
              <a:rPr b="1" i="0" lang="en-US" sz="2200" u="none">
                <a:solidFill>
                  <a:srgbClr val="0000FF"/>
                </a:solidFill>
                <a:latin typeface="Arial Narrow"/>
                <a:ea typeface="Arial Narrow"/>
                <a:cs typeface="Arial Narrow"/>
                <a:sym typeface="Arial Narrow"/>
              </a:rPr>
              <a:t>public</a:t>
            </a:r>
            <a:r>
              <a:rPr b="1" i="0" lang="en-US" sz="2200" u="none">
                <a:solidFill>
                  <a:schemeClr val="dk1"/>
                </a:solidFill>
                <a:latin typeface="Arial Narrow"/>
                <a:ea typeface="Arial Narrow"/>
                <a:cs typeface="Arial Narrow"/>
                <a:sym typeface="Arial Narrow"/>
              </a:rPr>
              <a:t> Fecha()</a:t>
            </a:r>
            <a:endParaRPr/>
          </a:p>
          <a:p>
            <a:pPr indent="0" lvl="0" marL="0" marR="0" rtl="0" algn="l">
              <a:lnSpc>
                <a:spcPct val="100000"/>
              </a:lnSpc>
              <a:spcBef>
                <a:spcPts val="0"/>
              </a:spcBef>
              <a:spcAft>
                <a:spcPts val="0"/>
              </a:spcAft>
              <a:buClr>
                <a:schemeClr val="dk1"/>
              </a:buClr>
              <a:buSzPts val="2200"/>
              <a:buFont typeface="Arial Narrow"/>
              <a:buNone/>
            </a:pPr>
            <a:r>
              <a:rPr b="1" i="0" lang="en-US" sz="2200" u="none">
                <a:solidFill>
                  <a:schemeClr val="dk1"/>
                </a:solidFill>
                <a:latin typeface="Arial Narrow"/>
                <a:ea typeface="Arial Narrow"/>
                <a:cs typeface="Arial Narrow"/>
                <a:sym typeface="Arial Narrow"/>
              </a:rPr>
              <a:t>		{</a:t>
            </a:r>
            <a:endParaRPr/>
          </a:p>
          <a:p>
            <a:pPr indent="0" lvl="0" marL="0" marR="0" rtl="0" algn="l">
              <a:lnSpc>
                <a:spcPct val="100000"/>
              </a:lnSpc>
              <a:spcBef>
                <a:spcPts val="0"/>
              </a:spcBef>
              <a:spcAft>
                <a:spcPts val="0"/>
              </a:spcAft>
              <a:buClr>
                <a:schemeClr val="dk1"/>
              </a:buClr>
              <a:buSzPts val="2200"/>
              <a:buFont typeface="Arial Narrow"/>
              <a:buNone/>
            </a:pPr>
            <a:r>
              <a:rPr b="1" i="0" lang="en-US" sz="2200" u="none">
                <a:solidFill>
                  <a:schemeClr val="dk1"/>
                </a:solidFill>
                <a:latin typeface="Arial Narrow"/>
                <a:ea typeface="Arial Narrow"/>
                <a:cs typeface="Arial Narrow"/>
                <a:sym typeface="Arial Narrow"/>
              </a:rPr>
              <a:t>			</a:t>
            </a:r>
            <a:r>
              <a:rPr b="1" i="0" lang="en-US" sz="2200" u="none">
                <a:solidFill>
                  <a:schemeClr val="hlink"/>
                </a:solidFill>
                <a:latin typeface="Arial Narrow"/>
                <a:ea typeface="Arial Narrow"/>
                <a:cs typeface="Arial Narrow"/>
                <a:sym typeface="Arial Narrow"/>
              </a:rPr>
              <a:t>// Fecha histórica</a:t>
            </a:r>
            <a:endParaRPr/>
          </a:p>
          <a:p>
            <a:pPr indent="0" lvl="0" marL="0" marR="0" rtl="0" algn="l">
              <a:lnSpc>
                <a:spcPct val="100000"/>
              </a:lnSpc>
              <a:spcBef>
                <a:spcPts val="0"/>
              </a:spcBef>
              <a:spcAft>
                <a:spcPts val="0"/>
              </a:spcAft>
              <a:buClr>
                <a:schemeClr val="dk1"/>
              </a:buClr>
              <a:buSzPts val="2200"/>
              <a:buFont typeface="Arial Narrow"/>
              <a:buNone/>
            </a:pPr>
            <a:r>
              <a:rPr b="1" i="0" lang="en-US" sz="2200" u="none">
                <a:solidFill>
                  <a:schemeClr val="dk1"/>
                </a:solidFill>
                <a:latin typeface="Arial Narrow"/>
                <a:ea typeface="Arial Narrow"/>
                <a:cs typeface="Arial Narrow"/>
                <a:sym typeface="Arial Narrow"/>
              </a:rPr>
              <a:t>			</a:t>
            </a:r>
            <a:r>
              <a:rPr b="1" i="0" lang="en-US" sz="2200" u="none">
                <a:solidFill>
                  <a:srgbClr val="0000FF"/>
                </a:solidFill>
                <a:latin typeface="Arial Narrow"/>
                <a:ea typeface="Arial Narrow"/>
                <a:cs typeface="Arial Narrow"/>
                <a:sym typeface="Arial Narrow"/>
              </a:rPr>
              <a:t>this</a:t>
            </a:r>
            <a:r>
              <a:rPr b="1" i="0" lang="en-US" sz="2200" u="none">
                <a:solidFill>
                  <a:schemeClr val="dk1"/>
                </a:solidFill>
                <a:latin typeface="Arial Narrow"/>
                <a:ea typeface="Arial Narrow"/>
                <a:cs typeface="Arial Narrow"/>
                <a:sym typeface="Arial Narrow"/>
              </a:rPr>
              <a:t>._aaaa = 1986;</a:t>
            </a:r>
            <a:endParaRPr/>
          </a:p>
          <a:p>
            <a:pPr indent="0" lvl="0" marL="0" marR="0" rtl="0" algn="l">
              <a:lnSpc>
                <a:spcPct val="100000"/>
              </a:lnSpc>
              <a:spcBef>
                <a:spcPts val="0"/>
              </a:spcBef>
              <a:spcAft>
                <a:spcPts val="0"/>
              </a:spcAft>
              <a:buClr>
                <a:schemeClr val="dk1"/>
              </a:buClr>
              <a:buSzPts val="2200"/>
              <a:buFont typeface="Arial Narrow"/>
              <a:buNone/>
            </a:pPr>
            <a:r>
              <a:rPr b="1" i="0" lang="en-US" sz="2200" u="none">
                <a:solidFill>
                  <a:schemeClr val="dk1"/>
                </a:solidFill>
                <a:latin typeface="Arial Narrow"/>
                <a:ea typeface="Arial Narrow"/>
                <a:cs typeface="Arial Narrow"/>
                <a:sym typeface="Arial Narrow"/>
              </a:rPr>
              <a:t>			</a:t>
            </a:r>
            <a:r>
              <a:rPr b="1" i="0" lang="en-US" sz="2200" u="none">
                <a:solidFill>
                  <a:srgbClr val="0000FF"/>
                </a:solidFill>
                <a:latin typeface="Arial Narrow"/>
                <a:ea typeface="Arial Narrow"/>
                <a:cs typeface="Arial Narrow"/>
                <a:sym typeface="Arial Narrow"/>
              </a:rPr>
              <a:t>this</a:t>
            </a:r>
            <a:r>
              <a:rPr b="1" i="0" lang="en-US" sz="2200" u="none">
                <a:solidFill>
                  <a:schemeClr val="dk1"/>
                </a:solidFill>
                <a:latin typeface="Arial Narrow"/>
                <a:ea typeface="Arial Narrow"/>
                <a:cs typeface="Arial Narrow"/>
                <a:sym typeface="Arial Narrow"/>
              </a:rPr>
              <a:t>._mm = 4;</a:t>
            </a:r>
            <a:endParaRPr/>
          </a:p>
          <a:p>
            <a:pPr indent="0" lvl="0" marL="0" marR="0" rtl="0" algn="l">
              <a:lnSpc>
                <a:spcPct val="100000"/>
              </a:lnSpc>
              <a:spcBef>
                <a:spcPts val="0"/>
              </a:spcBef>
              <a:spcAft>
                <a:spcPts val="0"/>
              </a:spcAft>
              <a:buClr>
                <a:schemeClr val="dk1"/>
              </a:buClr>
              <a:buSzPts val="2200"/>
              <a:buFont typeface="Arial Narrow"/>
              <a:buNone/>
            </a:pPr>
            <a:r>
              <a:rPr b="1" i="0" lang="en-US" sz="2200" u="none">
                <a:solidFill>
                  <a:schemeClr val="dk1"/>
                </a:solidFill>
                <a:latin typeface="Arial Narrow"/>
                <a:ea typeface="Arial Narrow"/>
                <a:cs typeface="Arial Narrow"/>
                <a:sym typeface="Arial Narrow"/>
              </a:rPr>
              <a:t>			</a:t>
            </a:r>
            <a:r>
              <a:rPr b="1" i="0" lang="en-US" sz="2200" u="none">
                <a:solidFill>
                  <a:srgbClr val="0000FF"/>
                </a:solidFill>
                <a:latin typeface="Arial Narrow"/>
                <a:ea typeface="Arial Narrow"/>
                <a:cs typeface="Arial Narrow"/>
                <a:sym typeface="Arial Narrow"/>
              </a:rPr>
              <a:t>this</a:t>
            </a:r>
            <a:r>
              <a:rPr b="1" i="0" lang="en-US" sz="2200" u="none">
                <a:solidFill>
                  <a:schemeClr val="dk1"/>
                </a:solidFill>
                <a:latin typeface="Arial Narrow"/>
                <a:ea typeface="Arial Narrow"/>
                <a:cs typeface="Arial Narrow"/>
                <a:sym typeface="Arial Narrow"/>
              </a:rPr>
              <a:t>._dd = 6;</a:t>
            </a:r>
            <a:endParaRPr/>
          </a:p>
          <a:p>
            <a:pPr indent="0" lvl="0" marL="0" marR="0" rtl="0" algn="l">
              <a:lnSpc>
                <a:spcPct val="100000"/>
              </a:lnSpc>
              <a:spcBef>
                <a:spcPts val="0"/>
              </a:spcBef>
              <a:spcAft>
                <a:spcPts val="0"/>
              </a:spcAft>
              <a:buClr>
                <a:schemeClr val="dk1"/>
              </a:buClr>
              <a:buSzPts val="2200"/>
              <a:buFont typeface="Arial Narrow"/>
              <a:buNone/>
            </a:pPr>
            <a:r>
              <a:rPr b="1" i="0" lang="en-US" sz="2200" u="none">
                <a:solidFill>
                  <a:schemeClr val="dk1"/>
                </a:solidFill>
                <a:latin typeface="Arial Narrow"/>
                <a:ea typeface="Arial Narrow"/>
                <a:cs typeface="Arial Narrow"/>
                <a:sym typeface="Arial Narrow"/>
              </a:rPr>
              <a:t>		}</a:t>
            </a:r>
            <a:endParaRPr/>
          </a:p>
          <a:p>
            <a:pPr indent="0" lvl="0" marL="0" marR="0" rtl="0" algn="l">
              <a:lnSpc>
                <a:spcPct val="100000"/>
              </a:lnSpc>
              <a:spcBef>
                <a:spcPts val="0"/>
              </a:spcBef>
              <a:spcAft>
                <a:spcPts val="0"/>
              </a:spcAft>
              <a:buClr>
                <a:schemeClr val="dk1"/>
              </a:buClr>
              <a:buSzPts val="2200"/>
              <a:buFont typeface="Arial Narrow"/>
              <a:buNone/>
            </a:pPr>
            <a:r>
              <a:rPr b="1" i="0" lang="en-US" sz="2200" u="none">
                <a:solidFill>
                  <a:schemeClr val="dk1"/>
                </a:solidFill>
                <a:latin typeface="Arial Narrow"/>
                <a:ea typeface="Arial Narrow"/>
                <a:cs typeface="Arial Narrow"/>
                <a:sym typeface="Arial Narrow"/>
              </a:rPr>
              <a: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41"/>
          <p:cNvSpPr txBox="1"/>
          <p:nvPr>
            <p:ph idx="1" type="body"/>
          </p:nvPr>
        </p:nvSpPr>
        <p:spPr>
          <a:xfrm>
            <a:off x="381000" y="1679575"/>
            <a:ext cx="8763000" cy="4816475"/>
          </a:xfrm>
          <a:prstGeom prst="rect">
            <a:avLst/>
          </a:prstGeom>
          <a:noFill/>
          <a:ln>
            <a:noFill/>
          </a:ln>
        </p:spPr>
        <p:txBody>
          <a:bodyPr anchorCtr="0" anchor="t" bIns="45700" lIns="91425" spcFirstLastPara="1" rIns="91425" wrap="square" tIns="45700">
            <a:noAutofit/>
          </a:bodyPr>
          <a:lstStyle/>
          <a:p>
            <a:pPr indent="-425450" lvl="0" marL="558800" marR="0" rtl="0" algn="l">
              <a:lnSpc>
                <a:spcPct val="90000"/>
              </a:lnSpc>
              <a:spcBef>
                <a:spcPts val="0"/>
              </a:spcBef>
              <a:spcAft>
                <a:spcPts val="0"/>
              </a:spcAft>
              <a:buClr>
                <a:schemeClr val="lt2"/>
              </a:buClr>
              <a:buSzPts val="2100"/>
              <a:buFont typeface="Noto Sans Symbols"/>
              <a:buNone/>
            </a:pPr>
            <a:r>
              <a:t/>
            </a:r>
            <a:endParaRPr b="0" i="0" sz="2800" u="none" cap="none" strike="noStrike">
              <a:solidFill>
                <a:schemeClr val="lt1"/>
              </a:solidFill>
              <a:latin typeface="Source Sans Pro"/>
              <a:ea typeface="Source Sans Pro"/>
              <a:cs typeface="Source Sans Pro"/>
              <a:sym typeface="Source Sans Pro"/>
            </a:endParaRPr>
          </a:p>
          <a:p>
            <a:pPr indent="-558800" lvl="0" marL="558800" marR="0" rtl="0" algn="l">
              <a:lnSpc>
                <a:spcPct val="90000"/>
              </a:lnSpc>
              <a:spcBef>
                <a:spcPts val="70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Como se mencionó anteriormente, los constructores son métodos, por lo tanto pueden recibir valores pasados como argumentos.</a:t>
            </a:r>
            <a:endParaRPr/>
          </a:p>
          <a:p>
            <a:pPr indent="-454025" lvl="0" marL="558800" marR="0" rtl="0" algn="l">
              <a:lnSpc>
                <a:spcPct val="90000"/>
              </a:lnSpc>
              <a:spcBef>
                <a:spcPts val="550"/>
              </a:spcBef>
              <a:spcAft>
                <a:spcPts val="0"/>
              </a:spcAft>
              <a:buClr>
                <a:schemeClr val="lt2"/>
              </a:buClr>
              <a:buSzPts val="1650"/>
              <a:buFont typeface="Noto Sans Symbols"/>
              <a:buNone/>
            </a:pPr>
            <a:r>
              <a:t/>
            </a:r>
            <a:endParaRPr b="0" i="0" sz="2200" u="none" cap="none" strike="noStrike">
              <a:solidFill>
                <a:schemeClr val="lt1"/>
              </a:solidFill>
              <a:latin typeface="Source Sans Pro"/>
              <a:ea typeface="Source Sans Pro"/>
              <a:cs typeface="Source Sans Pro"/>
              <a:sym typeface="Source Sans Pro"/>
            </a:endParaRPr>
          </a:p>
          <a:p>
            <a:pPr indent="-558800" lvl="0" marL="558800" marR="0" rtl="0" algn="l">
              <a:lnSpc>
                <a:spcPct val="90000"/>
              </a:lnSpc>
              <a:spcBef>
                <a:spcPts val="70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Estos argumentos no escapan a la sintaxis de los parámetros de los métodos.</a:t>
            </a:r>
            <a:endParaRPr/>
          </a:p>
          <a:p>
            <a:pPr indent="-354012" lvl="2" marL="1333500" marR="0" rtl="0" algn="l">
              <a:lnSpc>
                <a:spcPct val="90000"/>
              </a:lnSpc>
              <a:spcBef>
                <a:spcPts val="600"/>
              </a:spcBef>
              <a:spcAft>
                <a:spcPts val="0"/>
              </a:spcAft>
              <a:buClr>
                <a:schemeClr val="lt2"/>
              </a:buClr>
              <a:buSzPts val="1560"/>
              <a:buFont typeface="Noto Sans Symbols"/>
              <a:buNone/>
            </a:pPr>
            <a:r>
              <a:rPr b="0" i="0" lang="en-US" sz="2400" u="none" cap="none" strike="noStrike">
                <a:solidFill>
                  <a:schemeClr val="lt1"/>
                </a:solidFill>
                <a:latin typeface="Source Sans Pro"/>
                <a:ea typeface="Source Sans Pro"/>
                <a:cs typeface="Source Sans Pro"/>
                <a:sym typeface="Source Sans Pro"/>
              </a:rPr>
              <a:t>tipo nombre_argumento</a:t>
            </a:r>
            <a:endParaRPr/>
          </a:p>
          <a:p>
            <a:pPr indent="-354012" lvl="2" marL="1333500" marR="0" rtl="0" algn="l">
              <a:lnSpc>
                <a:spcPct val="90000"/>
              </a:lnSpc>
              <a:spcBef>
                <a:spcPts val="550"/>
              </a:spcBef>
              <a:spcAft>
                <a:spcPts val="0"/>
              </a:spcAft>
              <a:buClr>
                <a:schemeClr val="lt2"/>
              </a:buClr>
              <a:buSzPts val="1430"/>
              <a:buFont typeface="Noto Sans Symbols"/>
              <a:buNone/>
            </a:pPr>
            <a:r>
              <a:t/>
            </a:r>
            <a:endParaRPr b="0" i="0" sz="2200" u="none" cap="none" strike="noStrike">
              <a:solidFill>
                <a:schemeClr val="lt1"/>
              </a:solidFill>
              <a:latin typeface="Source Sans Pro"/>
              <a:ea typeface="Source Sans Pro"/>
              <a:cs typeface="Source Sans Pro"/>
              <a:sym typeface="Source Sans Pro"/>
            </a:endParaRPr>
          </a:p>
          <a:p>
            <a:pPr indent="-558800" lvl="0" marL="558800" marR="0" rtl="0" algn="l">
              <a:lnSpc>
                <a:spcPct val="90000"/>
              </a:lnSpc>
              <a:spcBef>
                <a:spcPts val="70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El número de argumentos en principio no tiene límites.</a:t>
            </a:r>
            <a:endParaRPr/>
          </a:p>
        </p:txBody>
      </p:sp>
      <p:sp>
        <p:nvSpPr>
          <p:cNvPr id="410" name="Google Shape;410;p41"/>
          <p:cNvSpPr txBox="1"/>
          <p:nvPr>
            <p:ph type="title"/>
          </p:nvPr>
        </p:nvSpPr>
        <p:spPr>
          <a:xfrm>
            <a:off x="381000" y="228600"/>
            <a:ext cx="8763000" cy="14224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2"/>
              </a:buClr>
              <a:buSzPts val="4800"/>
              <a:buFont typeface="Source Sans Pro"/>
              <a:buNone/>
            </a:pPr>
            <a:r>
              <a:rPr b="0" i="0" lang="en-US" sz="4800" u="none" cap="none" strike="noStrike">
                <a:solidFill>
                  <a:schemeClr val="lt2"/>
                </a:solidFill>
                <a:latin typeface="Source Sans Pro"/>
                <a:ea typeface="Source Sans Pro"/>
                <a:cs typeface="Source Sans Pro"/>
                <a:sym typeface="Source Sans Pro"/>
              </a:rPr>
              <a:t>Constructores que reciben argumentos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42"/>
          <p:cNvSpPr txBox="1"/>
          <p:nvPr>
            <p:ph type="title"/>
          </p:nvPr>
        </p:nvSpPr>
        <p:spPr>
          <a:xfrm>
            <a:off x="381000" y="228600"/>
            <a:ext cx="8393112" cy="7572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2"/>
              </a:buClr>
              <a:buSzPts val="4800"/>
              <a:buFont typeface="Source Sans Pro"/>
              <a:buNone/>
            </a:pPr>
            <a:r>
              <a:rPr b="0" i="0" lang="en-US" sz="4800" u="none" cap="none" strike="noStrike">
                <a:solidFill>
                  <a:schemeClr val="lt2"/>
                </a:solidFill>
                <a:latin typeface="Source Sans Pro"/>
                <a:ea typeface="Source Sans Pro"/>
                <a:cs typeface="Source Sans Pro"/>
                <a:sym typeface="Source Sans Pro"/>
              </a:rPr>
              <a:t>Ejemplo # 3:</a:t>
            </a:r>
            <a:endParaRPr/>
          </a:p>
        </p:txBody>
      </p:sp>
      <p:sp>
        <p:nvSpPr>
          <p:cNvPr id="416" name="Google Shape;416;p42"/>
          <p:cNvSpPr txBox="1"/>
          <p:nvPr/>
        </p:nvSpPr>
        <p:spPr>
          <a:xfrm>
            <a:off x="457200" y="1143000"/>
            <a:ext cx="8229600" cy="5410200"/>
          </a:xfrm>
          <a:prstGeom prst="rect">
            <a:avLst/>
          </a:prstGeom>
          <a:gradFill>
            <a:gsLst>
              <a:gs pos="0">
                <a:srgbClr val="FFFFFF"/>
              </a:gs>
              <a:gs pos="100000">
                <a:srgbClr val="FFFFCC"/>
              </a:gs>
            </a:gsLst>
            <a:lin ang="5400000" scaled="0"/>
          </a:gradFill>
          <a:ln cap="flat" cmpd="sng" w="9525">
            <a:solidFill>
              <a:srgbClr val="FFCC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FF"/>
              </a:buClr>
              <a:buSzPts val="2000"/>
              <a:buFont typeface="Arial Narrow"/>
              <a:buNone/>
            </a:pPr>
            <a:r>
              <a:rPr b="1" i="0" lang="en-US" sz="2000" u="none">
                <a:solidFill>
                  <a:srgbClr val="0000FF"/>
                </a:solidFill>
                <a:latin typeface="Arial Narrow"/>
                <a:ea typeface="Arial Narrow"/>
                <a:cs typeface="Arial Narrow"/>
                <a:sym typeface="Arial Narrow"/>
              </a:rPr>
              <a:t>class </a:t>
            </a:r>
            <a:r>
              <a:rPr b="1" i="0" lang="en-US" sz="2000" u="none">
                <a:solidFill>
                  <a:schemeClr val="accent2"/>
                </a:solidFill>
                <a:latin typeface="Arial Narrow"/>
                <a:ea typeface="Arial Narrow"/>
                <a:cs typeface="Arial Narrow"/>
                <a:sym typeface="Arial Narrow"/>
              </a:rPr>
              <a:t>Fecha </a:t>
            </a:r>
            <a:r>
              <a:rPr b="1" i="0" lang="en-US" sz="2000" u="none">
                <a:solidFill>
                  <a:schemeClr val="dk1"/>
                </a:solidFill>
                <a:latin typeface="Arial Narrow"/>
                <a:ea typeface="Arial Narrow"/>
                <a:cs typeface="Arial Narrow"/>
                <a:sym typeface="Arial Narrow"/>
              </a:rPr>
              <a:t>{</a:t>
            </a:r>
            <a:endParaRPr/>
          </a:p>
          <a:p>
            <a:pPr indent="0" lvl="0" marL="0" marR="0" rtl="0" algn="l">
              <a:lnSpc>
                <a:spcPct val="100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		</a:t>
            </a:r>
            <a:r>
              <a:rPr b="1" i="0" lang="en-US" sz="2000" u="none">
                <a:solidFill>
                  <a:srgbClr val="0000FF"/>
                </a:solidFill>
                <a:latin typeface="Arial Narrow"/>
                <a:ea typeface="Arial Narrow"/>
                <a:cs typeface="Arial Narrow"/>
                <a:sym typeface="Arial Narrow"/>
              </a:rPr>
              <a:t>private</a:t>
            </a:r>
            <a:r>
              <a:rPr b="1" i="0" lang="en-US" sz="2000" u="none">
                <a:solidFill>
                  <a:schemeClr val="dk1"/>
                </a:solidFill>
                <a:latin typeface="Arial Narrow"/>
                <a:ea typeface="Arial Narrow"/>
                <a:cs typeface="Arial Narrow"/>
                <a:sym typeface="Arial Narrow"/>
              </a:rPr>
              <a:t> </a:t>
            </a:r>
            <a:r>
              <a:rPr b="1" i="0" lang="en-US" sz="2000" u="none">
                <a:solidFill>
                  <a:srgbClr val="0000FF"/>
                </a:solidFill>
                <a:latin typeface="Arial Narrow"/>
                <a:ea typeface="Arial Narrow"/>
                <a:cs typeface="Arial Narrow"/>
                <a:sym typeface="Arial Narrow"/>
              </a:rPr>
              <a:t>int</a:t>
            </a:r>
            <a:r>
              <a:rPr b="1" i="0" lang="en-US" sz="2000" u="none">
                <a:solidFill>
                  <a:schemeClr val="dk1"/>
                </a:solidFill>
                <a:latin typeface="Arial Narrow"/>
                <a:ea typeface="Arial Narrow"/>
                <a:cs typeface="Arial Narrow"/>
                <a:sym typeface="Arial Narrow"/>
              </a:rPr>
              <a:t> _aaaa;</a:t>
            </a:r>
            <a:endParaRPr/>
          </a:p>
          <a:p>
            <a:pPr indent="0" lvl="0" marL="0" marR="0" rtl="0" algn="l">
              <a:lnSpc>
                <a:spcPct val="100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		</a:t>
            </a:r>
            <a:r>
              <a:rPr b="1" i="0" lang="en-US" sz="2000" u="none">
                <a:solidFill>
                  <a:srgbClr val="0000FF"/>
                </a:solidFill>
                <a:latin typeface="Arial Narrow"/>
                <a:ea typeface="Arial Narrow"/>
                <a:cs typeface="Arial Narrow"/>
                <a:sym typeface="Arial Narrow"/>
              </a:rPr>
              <a:t>private</a:t>
            </a:r>
            <a:r>
              <a:rPr b="1" i="0" lang="en-US" sz="2000" u="none">
                <a:solidFill>
                  <a:schemeClr val="dk1"/>
                </a:solidFill>
                <a:latin typeface="Arial Narrow"/>
                <a:ea typeface="Arial Narrow"/>
                <a:cs typeface="Arial Narrow"/>
                <a:sym typeface="Arial Narrow"/>
              </a:rPr>
              <a:t> </a:t>
            </a:r>
            <a:r>
              <a:rPr b="1" i="0" lang="en-US" sz="2000" u="none">
                <a:solidFill>
                  <a:srgbClr val="0000FF"/>
                </a:solidFill>
                <a:latin typeface="Arial Narrow"/>
                <a:ea typeface="Arial Narrow"/>
                <a:cs typeface="Arial Narrow"/>
                <a:sym typeface="Arial Narrow"/>
              </a:rPr>
              <a:t>int</a:t>
            </a:r>
            <a:r>
              <a:rPr b="1" i="0" lang="en-US" sz="2000" u="none">
                <a:solidFill>
                  <a:schemeClr val="dk1"/>
                </a:solidFill>
                <a:latin typeface="Arial Narrow"/>
                <a:ea typeface="Arial Narrow"/>
                <a:cs typeface="Arial Narrow"/>
                <a:sym typeface="Arial Narrow"/>
              </a:rPr>
              <a:t> _mm;</a:t>
            </a:r>
            <a:endParaRPr/>
          </a:p>
          <a:p>
            <a:pPr indent="0" lvl="0" marL="0" marR="0" rtl="0" algn="l">
              <a:lnSpc>
                <a:spcPct val="100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		</a:t>
            </a:r>
            <a:r>
              <a:rPr b="1" i="0" lang="en-US" sz="2000" u="none">
                <a:solidFill>
                  <a:srgbClr val="0000FF"/>
                </a:solidFill>
                <a:latin typeface="Arial Narrow"/>
                <a:ea typeface="Arial Narrow"/>
                <a:cs typeface="Arial Narrow"/>
                <a:sym typeface="Arial Narrow"/>
              </a:rPr>
              <a:t>private</a:t>
            </a:r>
            <a:r>
              <a:rPr b="1" i="0" lang="en-US" sz="2000" u="none">
                <a:solidFill>
                  <a:schemeClr val="dk1"/>
                </a:solidFill>
                <a:latin typeface="Arial Narrow"/>
                <a:ea typeface="Arial Narrow"/>
                <a:cs typeface="Arial Narrow"/>
                <a:sym typeface="Arial Narrow"/>
              </a:rPr>
              <a:t> </a:t>
            </a:r>
            <a:r>
              <a:rPr b="1" i="0" lang="en-US" sz="2000" u="none">
                <a:solidFill>
                  <a:srgbClr val="0000FF"/>
                </a:solidFill>
                <a:latin typeface="Arial Narrow"/>
                <a:ea typeface="Arial Narrow"/>
                <a:cs typeface="Arial Narrow"/>
                <a:sym typeface="Arial Narrow"/>
              </a:rPr>
              <a:t>int</a:t>
            </a:r>
            <a:r>
              <a:rPr b="1" i="0" lang="en-US" sz="2000" u="none">
                <a:solidFill>
                  <a:schemeClr val="dk1"/>
                </a:solidFill>
                <a:latin typeface="Arial Narrow"/>
                <a:ea typeface="Arial Narrow"/>
                <a:cs typeface="Arial Narrow"/>
                <a:sym typeface="Arial Narrow"/>
              </a:rPr>
              <a:t> _dd;</a:t>
            </a:r>
            <a:endParaRPr/>
          </a:p>
          <a:p>
            <a:pPr indent="0" lvl="0" marL="0" marR="0" rtl="0" algn="l">
              <a:lnSpc>
                <a:spcPct val="100000"/>
              </a:lnSpc>
              <a:spcBef>
                <a:spcPts val="0"/>
              </a:spcBef>
              <a:spcAft>
                <a:spcPts val="0"/>
              </a:spcAft>
              <a:buClr>
                <a:schemeClr val="lt1"/>
              </a:buClr>
              <a:buSzPts val="2000"/>
              <a:buFont typeface="Arial"/>
              <a:buNone/>
            </a:pPr>
            <a:r>
              <a:t/>
            </a:r>
            <a:endParaRPr b="1" i="0" sz="2000" u="non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		</a:t>
            </a:r>
            <a:r>
              <a:rPr b="1" i="0" lang="en-US" sz="2000" u="none">
                <a:solidFill>
                  <a:srgbClr val="0000FF"/>
                </a:solidFill>
                <a:latin typeface="Arial Narrow"/>
                <a:ea typeface="Arial Narrow"/>
                <a:cs typeface="Arial Narrow"/>
                <a:sym typeface="Arial Narrow"/>
              </a:rPr>
              <a:t>public</a:t>
            </a:r>
            <a:r>
              <a:rPr b="1" i="0" lang="en-US" sz="2000" u="none">
                <a:solidFill>
                  <a:schemeClr val="dk1"/>
                </a:solidFill>
                <a:latin typeface="Arial Narrow"/>
                <a:ea typeface="Arial Narrow"/>
                <a:cs typeface="Arial Narrow"/>
                <a:sym typeface="Arial Narrow"/>
              </a:rPr>
              <a:t> Fecha(</a:t>
            </a:r>
            <a:r>
              <a:rPr b="1" i="0" lang="en-US" sz="2000" u="none">
                <a:solidFill>
                  <a:srgbClr val="0000FF"/>
                </a:solidFill>
                <a:latin typeface="Arial Narrow"/>
                <a:ea typeface="Arial Narrow"/>
                <a:cs typeface="Arial Narrow"/>
                <a:sym typeface="Arial Narrow"/>
              </a:rPr>
              <a:t>int</a:t>
            </a:r>
            <a:r>
              <a:rPr b="1" i="0" lang="en-US" sz="2000" u="none">
                <a:solidFill>
                  <a:schemeClr val="dk1"/>
                </a:solidFill>
                <a:latin typeface="Arial Narrow"/>
                <a:ea typeface="Arial Narrow"/>
                <a:cs typeface="Arial Narrow"/>
                <a:sym typeface="Arial Narrow"/>
              </a:rPr>
              <a:t> anio, </a:t>
            </a:r>
            <a:r>
              <a:rPr b="1" i="0" lang="en-US" sz="2000" u="none">
                <a:solidFill>
                  <a:srgbClr val="0000FF"/>
                </a:solidFill>
                <a:latin typeface="Arial Narrow"/>
                <a:ea typeface="Arial Narrow"/>
                <a:cs typeface="Arial Narrow"/>
                <a:sym typeface="Arial Narrow"/>
              </a:rPr>
              <a:t>int</a:t>
            </a:r>
            <a:r>
              <a:rPr b="1" i="0" lang="en-US" sz="2000" u="none">
                <a:solidFill>
                  <a:schemeClr val="dk1"/>
                </a:solidFill>
                <a:latin typeface="Arial Narrow"/>
                <a:ea typeface="Arial Narrow"/>
                <a:cs typeface="Arial Narrow"/>
                <a:sym typeface="Arial Narrow"/>
              </a:rPr>
              <a:t> mes, </a:t>
            </a:r>
            <a:r>
              <a:rPr b="1" i="0" lang="en-US" sz="2000" u="none">
                <a:solidFill>
                  <a:srgbClr val="0000FF"/>
                </a:solidFill>
                <a:latin typeface="Arial Narrow"/>
                <a:ea typeface="Arial Narrow"/>
                <a:cs typeface="Arial Narrow"/>
                <a:sym typeface="Arial Narrow"/>
              </a:rPr>
              <a:t>int</a:t>
            </a:r>
            <a:r>
              <a:rPr b="1" i="0" lang="en-US" sz="2000" u="none">
                <a:solidFill>
                  <a:schemeClr val="dk1"/>
                </a:solidFill>
                <a:latin typeface="Arial Narrow"/>
                <a:ea typeface="Arial Narrow"/>
                <a:cs typeface="Arial Narrow"/>
                <a:sym typeface="Arial Narrow"/>
              </a:rPr>
              <a:t> dia) {</a:t>
            </a:r>
            <a:endParaRPr/>
          </a:p>
          <a:p>
            <a:pPr indent="0" lvl="0" marL="0" marR="0" rtl="0" algn="l">
              <a:lnSpc>
                <a:spcPct val="100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			</a:t>
            </a:r>
            <a:r>
              <a:rPr b="1" i="0" lang="en-US" sz="2000" u="none">
                <a:solidFill>
                  <a:srgbClr val="0000FF"/>
                </a:solidFill>
                <a:latin typeface="Arial Narrow"/>
                <a:ea typeface="Arial Narrow"/>
                <a:cs typeface="Arial Narrow"/>
                <a:sym typeface="Arial Narrow"/>
              </a:rPr>
              <a:t>this</a:t>
            </a:r>
            <a:r>
              <a:rPr b="1" i="0" lang="en-US" sz="2000" u="none">
                <a:solidFill>
                  <a:schemeClr val="dk1"/>
                </a:solidFill>
                <a:latin typeface="Arial Narrow"/>
                <a:ea typeface="Arial Narrow"/>
                <a:cs typeface="Arial Narrow"/>
                <a:sym typeface="Arial Narrow"/>
              </a:rPr>
              <a:t>._aaaa = anio;</a:t>
            </a:r>
            <a:endParaRPr/>
          </a:p>
          <a:p>
            <a:pPr indent="0" lvl="0" marL="0" marR="0" rtl="0" algn="l">
              <a:lnSpc>
                <a:spcPct val="100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			</a:t>
            </a:r>
            <a:r>
              <a:rPr b="1" i="0" lang="en-US" sz="2000" u="none">
                <a:solidFill>
                  <a:srgbClr val="0000FF"/>
                </a:solidFill>
                <a:latin typeface="Arial Narrow"/>
                <a:ea typeface="Arial Narrow"/>
                <a:cs typeface="Arial Narrow"/>
                <a:sym typeface="Arial Narrow"/>
              </a:rPr>
              <a:t>this</a:t>
            </a:r>
            <a:r>
              <a:rPr b="1" i="0" lang="en-US" sz="2000" u="none">
                <a:solidFill>
                  <a:schemeClr val="dk1"/>
                </a:solidFill>
                <a:latin typeface="Arial Narrow"/>
                <a:ea typeface="Arial Narrow"/>
                <a:cs typeface="Arial Narrow"/>
                <a:sym typeface="Arial Narrow"/>
              </a:rPr>
              <a:t>._mm = mes;</a:t>
            </a:r>
            <a:endParaRPr/>
          </a:p>
          <a:p>
            <a:pPr indent="0" lvl="0" marL="0" marR="0" rtl="0" algn="l">
              <a:lnSpc>
                <a:spcPct val="100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			</a:t>
            </a:r>
            <a:r>
              <a:rPr b="1" i="0" lang="en-US" sz="2000" u="none">
                <a:solidFill>
                  <a:srgbClr val="0000FF"/>
                </a:solidFill>
                <a:latin typeface="Arial Narrow"/>
                <a:ea typeface="Arial Narrow"/>
                <a:cs typeface="Arial Narrow"/>
                <a:sym typeface="Arial Narrow"/>
              </a:rPr>
              <a:t>this</a:t>
            </a:r>
            <a:r>
              <a:rPr b="1" i="0" lang="en-US" sz="2000" u="none">
                <a:solidFill>
                  <a:schemeClr val="dk1"/>
                </a:solidFill>
                <a:latin typeface="Arial Narrow"/>
                <a:ea typeface="Arial Narrow"/>
                <a:cs typeface="Arial Narrow"/>
                <a:sym typeface="Arial Narrow"/>
              </a:rPr>
              <a:t>._dd = dia;</a:t>
            </a:r>
            <a:endParaRPr/>
          </a:p>
          <a:p>
            <a:pPr indent="0" lvl="0" marL="0" marR="0" rtl="0" algn="l">
              <a:lnSpc>
                <a:spcPct val="100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		}</a:t>
            </a:r>
            <a:endParaRPr/>
          </a:p>
          <a:p>
            <a:pPr indent="0" lvl="0" marL="0" marR="0" rtl="0" algn="l">
              <a:lnSpc>
                <a:spcPct val="100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a:t>
            </a:r>
            <a:endParaRPr/>
          </a:p>
          <a:p>
            <a:pPr indent="0" lvl="0" marL="0" marR="0" rtl="0" algn="l">
              <a:lnSpc>
                <a:spcPct val="100000"/>
              </a:lnSpc>
              <a:spcBef>
                <a:spcPts val="0"/>
              </a:spcBef>
              <a:spcAft>
                <a:spcPts val="0"/>
              </a:spcAft>
              <a:buClr>
                <a:srgbClr val="0000FF"/>
              </a:buClr>
              <a:buSzPts val="2000"/>
              <a:buFont typeface="Arial Narrow"/>
              <a:buNone/>
            </a:pPr>
            <a:r>
              <a:rPr b="1" i="0" lang="en-US" sz="2000" u="none">
                <a:solidFill>
                  <a:srgbClr val="0000FF"/>
                </a:solidFill>
                <a:latin typeface="Arial Narrow"/>
                <a:ea typeface="Arial Narrow"/>
                <a:cs typeface="Arial Narrow"/>
                <a:sym typeface="Arial Narrow"/>
              </a:rPr>
              <a:t>class</a:t>
            </a:r>
            <a:r>
              <a:rPr b="1" i="0" lang="en-US" sz="2000" u="none">
                <a:solidFill>
                  <a:schemeClr val="dk1"/>
                </a:solidFill>
                <a:latin typeface="Arial Narrow"/>
                <a:ea typeface="Arial Narrow"/>
                <a:cs typeface="Arial Narrow"/>
                <a:sym typeface="Arial Narrow"/>
              </a:rPr>
              <a:t> </a:t>
            </a:r>
            <a:r>
              <a:rPr b="1" i="0" lang="en-US" sz="2000" u="none">
                <a:solidFill>
                  <a:schemeClr val="accent2"/>
                </a:solidFill>
                <a:latin typeface="Arial Narrow"/>
                <a:ea typeface="Arial Narrow"/>
                <a:cs typeface="Arial Narrow"/>
                <a:sym typeface="Arial Narrow"/>
              </a:rPr>
              <a:t>Test </a:t>
            </a:r>
            <a:r>
              <a:rPr b="1" i="0" lang="en-US" sz="2000" u="none">
                <a:solidFill>
                  <a:schemeClr val="dk1"/>
                </a:solidFill>
                <a:latin typeface="Arial Narrow"/>
                <a:ea typeface="Arial Narrow"/>
                <a:cs typeface="Arial Narrow"/>
                <a:sym typeface="Arial Narrow"/>
              </a:rPr>
              <a:t>{</a:t>
            </a:r>
            <a:endParaRPr/>
          </a:p>
          <a:p>
            <a:pPr indent="0" lvl="0" marL="0" marR="0" rtl="0" algn="l">
              <a:lnSpc>
                <a:spcPct val="100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		</a:t>
            </a:r>
            <a:r>
              <a:rPr b="1" i="0" lang="en-US" sz="2000" u="none">
                <a:solidFill>
                  <a:srgbClr val="0000FF"/>
                </a:solidFill>
                <a:latin typeface="Arial Narrow"/>
                <a:ea typeface="Arial Narrow"/>
                <a:cs typeface="Arial Narrow"/>
                <a:sym typeface="Arial Narrow"/>
              </a:rPr>
              <a:t>static</a:t>
            </a:r>
            <a:r>
              <a:rPr b="1" i="0" lang="en-US" sz="2000" u="none">
                <a:solidFill>
                  <a:schemeClr val="dk1"/>
                </a:solidFill>
                <a:latin typeface="Arial Narrow"/>
                <a:ea typeface="Arial Narrow"/>
                <a:cs typeface="Arial Narrow"/>
                <a:sym typeface="Arial Narrow"/>
              </a:rPr>
              <a:t> </a:t>
            </a:r>
            <a:r>
              <a:rPr b="1" i="0" lang="en-US" sz="2000" u="none">
                <a:solidFill>
                  <a:srgbClr val="0000FF"/>
                </a:solidFill>
                <a:latin typeface="Arial Narrow"/>
                <a:ea typeface="Arial Narrow"/>
                <a:cs typeface="Arial Narrow"/>
                <a:sym typeface="Arial Narrow"/>
              </a:rPr>
              <a:t>void</a:t>
            </a:r>
            <a:r>
              <a:rPr b="1" i="0" lang="en-US" sz="2000" u="none">
                <a:solidFill>
                  <a:schemeClr val="dk1"/>
                </a:solidFill>
                <a:latin typeface="Arial Narrow"/>
                <a:ea typeface="Arial Narrow"/>
                <a:cs typeface="Arial Narrow"/>
                <a:sym typeface="Arial Narrow"/>
              </a:rPr>
              <a:t> Main() {</a:t>
            </a:r>
            <a:endParaRPr/>
          </a:p>
          <a:p>
            <a:pPr indent="0" lvl="0" marL="0" marR="0" rtl="0" algn="l">
              <a:lnSpc>
                <a:spcPct val="100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			</a:t>
            </a:r>
            <a:r>
              <a:rPr b="1" i="0" lang="en-US" sz="2000" u="none">
                <a:solidFill>
                  <a:schemeClr val="accent2"/>
                </a:solidFill>
                <a:latin typeface="Arial Narrow"/>
                <a:ea typeface="Arial Narrow"/>
                <a:cs typeface="Arial Narrow"/>
                <a:sym typeface="Arial Narrow"/>
              </a:rPr>
              <a:t>Fecha</a:t>
            </a:r>
            <a:r>
              <a:rPr b="1" i="0" lang="en-US" sz="2000" u="none">
                <a:solidFill>
                  <a:schemeClr val="dk1"/>
                </a:solidFill>
                <a:latin typeface="Arial Narrow"/>
                <a:ea typeface="Arial Narrow"/>
                <a:cs typeface="Arial Narrow"/>
                <a:sym typeface="Arial Narrow"/>
              </a:rPr>
              <a:t> cuando = </a:t>
            </a:r>
            <a:r>
              <a:rPr b="1" i="0" lang="en-US" sz="2000" u="none">
                <a:solidFill>
                  <a:srgbClr val="0000FF"/>
                </a:solidFill>
                <a:latin typeface="Arial Narrow"/>
                <a:ea typeface="Arial Narrow"/>
                <a:cs typeface="Arial Narrow"/>
                <a:sym typeface="Arial Narrow"/>
              </a:rPr>
              <a:t>new</a:t>
            </a:r>
            <a:r>
              <a:rPr b="1" i="0" lang="en-US" sz="2000" u="none">
                <a:solidFill>
                  <a:schemeClr val="dk1"/>
                </a:solidFill>
                <a:latin typeface="Arial Narrow"/>
                <a:ea typeface="Arial Narrow"/>
                <a:cs typeface="Arial Narrow"/>
                <a:sym typeface="Arial Narrow"/>
              </a:rPr>
              <a:t> </a:t>
            </a:r>
            <a:r>
              <a:rPr b="1" i="0" lang="en-US" sz="2000" u="none">
                <a:solidFill>
                  <a:schemeClr val="accent2"/>
                </a:solidFill>
                <a:latin typeface="Arial Narrow"/>
                <a:ea typeface="Arial Narrow"/>
                <a:cs typeface="Arial Narrow"/>
                <a:sym typeface="Arial Narrow"/>
              </a:rPr>
              <a:t>Fecha</a:t>
            </a:r>
            <a:r>
              <a:rPr b="1" i="0" lang="en-US" sz="2000" u="none">
                <a:solidFill>
                  <a:schemeClr val="dk1"/>
                </a:solidFill>
                <a:latin typeface="Arial Narrow"/>
                <a:ea typeface="Arial Narrow"/>
                <a:cs typeface="Arial Narrow"/>
                <a:sym typeface="Arial Narrow"/>
              </a:rPr>
              <a:t>(1986, 4, 6);</a:t>
            </a:r>
            <a:endParaRPr/>
          </a:p>
          <a:p>
            <a:pPr indent="0" lvl="0" marL="0" marR="0" rtl="0" algn="l">
              <a:lnSpc>
                <a:spcPct val="100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			...</a:t>
            </a:r>
            <a:endParaRPr/>
          </a:p>
          <a:p>
            <a:pPr indent="0" lvl="0" marL="0" marR="0" rtl="0" algn="l">
              <a:lnSpc>
                <a:spcPct val="100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		}	</a:t>
            </a:r>
            <a:endParaRPr/>
          </a:p>
          <a:p>
            <a:pPr indent="0" lvl="0" marL="0" marR="0" rtl="0" algn="l">
              <a:lnSpc>
                <a:spcPct val="100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6"/>
          <p:cNvSpPr txBox="1"/>
          <p:nvPr>
            <p:ph type="title"/>
          </p:nvPr>
        </p:nvSpPr>
        <p:spPr>
          <a:xfrm>
            <a:off x="381000" y="228600"/>
            <a:ext cx="8393112" cy="757237"/>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2"/>
              </a:buClr>
              <a:buSzPts val="4800"/>
              <a:buFont typeface="Source Sans Pro"/>
              <a:buNone/>
            </a:pPr>
            <a:r>
              <a:rPr b="0" i="0" lang="en-US" sz="4800" u="none" cap="none" strike="noStrike">
                <a:solidFill>
                  <a:schemeClr val="lt2"/>
                </a:solidFill>
                <a:latin typeface="Source Sans Pro"/>
                <a:ea typeface="Source Sans Pro"/>
                <a:cs typeface="Source Sans Pro"/>
                <a:sym typeface="Source Sans Pro"/>
              </a:rPr>
              <a:t>Temas a Tratar</a:t>
            </a:r>
            <a:endParaRPr/>
          </a:p>
        </p:txBody>
      </p:sp>
      <p:sp>
        <p:nvSpPr>
          <p:cNvPr id="69" name="Google Shape;69;p16"/>
          <p:cNvSpPr txBox="1"/>
          <p:nvPr>
            <p:ph idx="1" type="body"/>
          </p:nvPr>
        </p:nvSpPr>
        <p:spPr>
          <a:xfrm>
            <a:off x="228600" y="1371600"/>
            <a:ext cx="8458200" cy="3052762"/>
          </a:xfrm>
          <a:prstGeom prst="rect">
            <a:avLst/>
          </a:prstGeom>
          <a:noFill/>
          <a:ln>
            <a:noFill/>
          </a:ln>
        </p:spPr>
        <p:txBody>
          <a:bodyPr anchorCtr="0" anchor="t" bIns="45700" lIns="91425" spcFirstLastPara="1" rIns="91425" wrap="square" tIns="45700">
            <a:noAutofit/>
          </a:bodyPr>
          <a:lstStyle/>
          <a:p>
            <a:pPr indent="-558800" lvl="0" marL="558800" marR="0" rtl="0" algn="l">
              <a:lnSpc>
                <a:spcPct val="90000"/>
              </a:lnSpc>
              <a:spcBef>
                <a:spcPts val="0"/>
              </a:spcBef>
              <a:spcAft>
                <a:spcPts val="0"/>
              </a:spcAft>
              <a:buClr>
                <a:schemeClr val="lt2"/>
              </a:buClr>
              <a:buSzPts val="2400"/>
              <a:buFont typeface="Noto Sans Symbols"/>
              <a:buChar char="•"/>
            </a:pPr>
            <a:r>
              <a:rPr b="0" i="0" lang="en-US" sz="3200" u="none" cap="none" strike="noStrike">
                <a:solidFill>
                  <a:schemeClr val="lt1"/>
                </a:solidFill>
                <a:latin typeface="Source Sans Pro"/>
                <a:ea typeface="Source Sans Pro"/>
                <a:cs typeface="Source Sans Pro"/>
                <a:sym typeface="Source Sans Pro"/>
              </a:rPr>
              <a:t>Objetos</a:t>
            </a:r>
            <a:endParaRPr/>
          </a:p>
          <a:p>
            <a:pPr indent="-417512" lvl="1" marL="977900" marR="0" rtl="0" algn="l">
              <a:lnSpc>
                <a:spcPct val="90000"/>
              </a:lnSpc>
              <a:spcBef>
                <a:spcPts val="700"/>
              </a:spcBef>
              <a:spcAft>
                <a:spcPts val="0"/>
              </a:spcAft>
              <a:buClr>
                <a:schemeClr val="lt2"/>
              </a:buClr>
              <a:buSzPts val="1680"/>
              <a:buFont typeface="Noto Sans Symbols"/>
              <a:buChar char="•"/>
            </a:pPr>
            <a:r>
              <a:rPr b="0" i="0" lang="en-US" sz="2800" u="none" cap="none" strike="noStrike">
                <a:solidFill>
                  <a:schemeClr val="accent1"/>
                </a:solidFill>
                <a:latin typeface="Source Sans Pro"/>
                <a:ea typeface="Source Sans Pro"/>
                <a:cs typeface="Source Sans Pro"/>
                <a:sym typeface="Source Sans Pro"/>
              </a:rPr>
              <a:t>Características</a:t>
            </a:r>
            <a:endParaRPr/>
          </a:p>
          <a:p>
            <a:pPr indent="-417512" lvl="1" marL="977900" marR="0" rtl="0" algn="l">
              <a:lnSpc>
                <a:spcPct val="90000"/>
              </a:lnSpc>
              <a:spcBef>
                <a:spcPts val="700"/>
              </a:spcBef>
              <a:spcAft>
                <a:spcPts val="0"/>
              </a:spcAft>
              <a:buClr>
                <a:schemeClr val="lt2"/>
              </a:buClr>
              <a:buSzPts val="1680"/>
              <a:buFont typeface="Noto Sans Symbols"/>
              <a:buChar char="•"/>
            </a:pPr>
            <a:r>
              <a:rPr b="0" i="0" lang="en-US" sz="2800" u="none" cap="none" strike="noStrike">
                <a:solidFill>
                  <a:schemeClr val="lt1"/>
                </a:solidFill>
                <a:latin typeface="Source Sans Pro"/>
                <a:ea typeface="Source Sans Pro"/>
                <a:cs typeface="Source Sans Pro"/>
                <a:sym typeface="Source Sans Pro"/>
              </a:rPr>
              <a:t>Sintaxis</a:t>
            </a:r>
            <a:endParaRPr/>
          </a:p>
          <a:p>
            <a:pPr indent="-417512" lvl="1" marL="977900" marR="0" rtl="0" algn="l">
              <a:lnSpc>
                <a:spcPct val="90000"/>
              </a:lnSpc>
              <a:spcBef>
                <a:spcPts val="700"/>
              </a:spcBef>
              <a:spcAft>
                <a:spcPts val="0"/>
              </a:spcAft>
              <a:buClr>
                <a:schemeClr val="lt2"/>
              </a:buClr>
              <a:buSzPts val="1680"/>
              <a:buFont typeface="Noto Sans Symbols"/>
              <a:buChar char="•"/>
            </a:pPr>
            <a:r>
              <a:rPr b="0" i="0" lang="en-US" sz="2800" u="none" cap="none" strike="noStrike">
                <a:solidFill>
                  <a:schemeClr val="lt1"/>
                </a:solidFill>
                <a:latin typeface="Source Sans Pro"/>
                <a:ea typeface="Source Sans Pro"/>
                <a:cs typeface="Source Sans Pro"/>
                <a:sym typeface="Source Sans Pro"/>
              </a:rPr>
              <a:t>Ciclo de vida</a:t>
            </a:r>
            <a:endParaRPr/>
          </a:p>
          <a:p>
            <a:pPr indent="-417512" lvl="1" marL="977900" marR="0" rtl="0" algn="l">
              <a:lnSpc>
                <a:spcPct val="90000"/>
              </a:lnSpc>
              <a:spcBef>
                <a:spcPts val="700"/>
              </a:spcBef>
              <a:spcAft>
                <a:spcPts val="0"/>
              </a:spcAft>
              <a:buClr>
                <a:schemeClr val="lt2"/>
              </a:buClr>
              <a:buSzPts val="1680"/>
              <a:buFont typeface="Noto Sans Symbols"/>
              <a:buChar char="•"/>
            </a:pPr>
            <a:r>
              <a:rPr b="0" i="0" lang="en-US" sz="2800" u="none" cap="none" strike="noStrike">
                <a:solidFill>
                  <a:schemeClr val="lt1"/>
                </a:solidFill>
                <a:latin typeface="Source Sans Pro"/>
                <a:ea typeface="Source Sans Pro"/>
                <a:cs typeface="Source Sans Pro"/>
                <a:sym typeface="Source Sans Pro"/>
              </a:rPr>
              <a:t>Objetos vs. Variables</a:t>
            </a:r>
            <a:endParaRPr/>
          </a:p>
          <a:p>
            <a:pPr indent="-558800" lvl="0" marL="558800" marR="0" rtl="0" algn="l">
              <a:lnSpc>
                <a:spcPct val="90000"/>
              </a:lnSpc>
              <a:spcBef>
                <a:spcPts val="800"/>
              </a:spcBef>
              <a:spcAft>
                <a:spcPts val="0"/>
              </a:spcAft>
              <a:buClr>
                <a:schemeClr val="lt2"/>
              </a:buClr>
              <a:buSzPts val="2400"/>
              <a:buFont typeface="Noto Sans Symbols"/>
              <a:buChar char="•"/>
            </a:pPr>
            <a:r>
              <a:rPr b="0" i="0" lang="en-US" sz="3200" u="none" cap="none" strike="noStrike">
                <a:solidFill>
                  <a:schemeClr val="lt1"/>
                </a:solidFill>
                <a:latin typeface="Source Sans Pro"/>
                <a:ea typeface="Source Sans Pro"/>
                <a:cs typeface="Source Sans Pro"/>
                <a:sym typeface="Source Sans Pro"/>
              </a:rPr>
              <a:t>Constructores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Google Shape;421;p43"/>
          <p:cNvSpPr txBox="1"/>
          <p:nvPr>
            <p:ph type="title"/>
          </p:nvPr>
        </p:nvSpPr>
        <p:spPr>
          <a:xfrm>
            <a:off x="381000" y="228600"/>
            <a:ext cx="8393112" cy="7572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2"/>
              </a:buClr>
              <a:buSzPts val="4800"/>
              <a:buFont typeface="Source Sans Pro"/>
              <a:buNone/>
            </a:pPr>
            <a:r>
              <a:rPr b="0" i="0" lang="en-US" sz="4800" u="none" cap="none" strike="noStrike">
                <a:solidFill>
                  <a:schemeClr val="lt2"/>
                </a:solidFill>
                <a:latin typeface="Source Sans Pro"/>
                <a:ea typeface="Source Sans Pro"/>
                <a:cs typeface="Source Sans Pro"/>
                <a:sym typeface="Source Sans Pro"/>
              </a:rPr>
              <a:t>Constructores Estáticos</a:t>
            </a:r>
            <a:endParaRPr/>
          </a:p>
        </p:txBody>
      </p:sp>
      <p:sp>
        <p:nvSpPr>
          <p:cNvPr id="422" name="Google Shape;422;p43"/>
          <p:cNvSpPr txBox="1"/>
          <p:nvPr>
            <p:ph idx="1" type="body"/>
          </p:nvPr>
        </p:nvSpPr>
        <p:spPr>
          <a:xfrm>
            <a:off x="381000" y="1416050"/>
            <a:ext cx="8388350" cy="4445000"/>
          </a:xfrm>
          <a:prstGeom prst="rect">
            <a:avLst/>
          </a:prstGeom>
          <a:noFill/>
          <a:ln>
            <a:noFill/>
          </a:ln>
        </p:spPr>
        <p:txBody>
          <a:bodyPr anchorCtr="0" anchor="t" bIns="45700" lIns="91425" spcFirstLastPara="1" rIns="91425" wrap="square" tIns="45700">
            <a:noAutofit/>
          </a:bodyPr>
          <a:lstStyle/>
          <a:p>
            <a:pPr indent="-558800" lvl="0" marL="558800" marR="0" rtl="0" algn="l">
              <a:lnSpc>
                <a:spcPct val="90000"/>
              </a:lnSpc>
              <a:spcBef>
                <a:spcPts val="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Son los encargados de inicializar clases.</a:t>
            </a:r>
            <a:endParaRPr/>
          </a:p>
          <a:p>
            <a:pPr indent="-425450" lvl="0" marL="558800" marR="0" rtl="0" algn="l">
              <a:lnSpc>
                <a:spcPct val="90000"/>
              </a:lnSpc>
              <a:spcBef>
                <a:spcPts val="700"/>
              </a:spcBef>
              <a:spcAft>
                <a:spcPts val="0"/>
              </a:spcAft>
              <a:buClr>
                <a:schemeClr val="lt2"/>
              </a:buClr>
              <a:buSzPts val="2100"/>
              <a:buFont typeface="Noto Sans Symbols"/>
              <a:buNone/>
            </a:pPr>
            <a:r>
              <a:t/>
            </a:r>
            <a:endParaRPr b="0" i="0" sz="2800" u="none" cap="none" strike="noStrike">
              <a:solidFill>
                <a:schemeClr val="lt1"/>
              </a:solidFill>
              <a:latin typeface="Source Sans Pro"/>
              <a:ea typeface="Source Sans Pro"/>
              <a:cs typeface="Source Sans Pro"/>
              <a:sym typeface="Source Sans Pro"/>
            </a:endParaRPr>
          </a:p>
          <a:p>
            <a:pPr indent="-558800" lvl="0" marL="558800" marR="0" rtl="0" algn="l">
              <a:lnSpc>
                <a:spcPct val="90000"/>
              </a:lnSpc>
              <a:spcBef>
                <a:spcPts val="70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Sólo inicializará los atributos estáticos.</a:t>
            </a:r>
            <a:endParaRPr/>
          </a:p>
          <a:p>
            <a:pPr indent="-425450" lvl="0" marL="558800" marR="0" rtl="0" algn="l">
              <a:lnSpc>
                <a:spcPct val="90000"/>
              </a:lnSpc>
              <a:spcBef>
                <a:spcPts val="700"/>
              </a:spcBef>
              <a:spcAft>
                <a:spcPts val="0"/>
              </a:spcAft>
              <a:buClr>
                <a:schemeClr val="lt2"/>
              </a:buClr>
              <a:buSzPts val="2100"/>
              <a:buFont typeface="Noto Sans Symbols"/>
              <a:buNone/>
            </a:pPr>
            <a:r>
              <a:t/>
            </a:r>
            <a:endParaRPr b="0" i="0" sz="2800" u="none" cap="none" strike="noStrike">
              <a:solidFill>
                <a:schemeClr val="lt1"/>
              </a:solidFill>
              <a:latin typeface="Source Sans Pro"/>
              <a:ea typeface="Source Sans Pro"/>
              <a:cs typeface="Source Sans Pro"/>
              <a:sym typeface="Source Sans Pro"/>
            </a:endParaRPr>
          </a:p>
          <a:p>
            <a:pPr indent="-558800" lvl="0" marL="558800" marR="0" rtl="0" algn="l">
              <a:lnSpc>
                <a:spcPct val="90000"/>
              </a:lnSpc>
              <a:spcBef>
                <a:spcPts val="70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No debe llevar modificadores de acceso.</a:t>
            </a:r>
            <a:endParaRPr/>
          </a:p>
          <a:p>
            <a:pPr indent="-425450" lvl="0" marL="558800" marR="0" rtl="0" algn="l">
              <a:lnSpc>
                <a:spcPct val="90000"/>
              </a:lnSpc>
              <a:spcBef>
                <a:spcPts val="700"/>
              </a:spcBef>
              <a:spcAft>
                <a:spcPts val="0"/>
              </a:spcAft>
              <a:buClr>
                <a:schemeClr val="lt2"/>
              </a:buClr>
              <a:buSzPts val="2100"/>
              <a:buFont typeface="Noto Sans Symbols"/>
              <a:buNone/>
            </a:pPr>
            <a:r>
              <a:t/>
            </a:r>
            <a:endParaRPr b="0" i="0" sz="2800" u="none" cap="none" strike="noStrike">
              <a:solidFill>
                <a:schemeClr val="lt1"/>
              </a:solidFill>
              <a:latin typeface="Source Sans Pro"/>
              <a:ea typeface="Source Sans Pro"/>
              <a:cs typeface="Source Sans Pro"/>
              <a:sym typeface="Source Sans Pro"/>
            </a:endParaRPr>
          </a:p>
          <a:p>
            <a:pPr indent="-558800" lvl="0" marL="558800" marR="0" rtl="0" algn="l">
              <a:lnSpc>
                <a:spcPct val="90000"/>
              </a:lnSpc>
              <a:spcBef>
                <a:spcPts val="70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Utilizan la palabra reservada </a:t>
            </a:r>
            <a:r>
              <a:rPr b="1" i="0" lang="en-US" sz="2800" u="none" cap="none" strike="noStrike">
                <a:solidFill>
                  <a:schemeClr val="lt1"/>
                </a:solidFill>
                <a:latin typeface="Source Sans Pro"/>
                <a:ea typeface="Source Sans Pro"/>
                <a:cs typeface="Source Sans Pro"/>
                <a:sym typeface="Source Sans Pro"/>
              </a:rPr>
              <a:t>static</a:t>
            </a:r>
            <a:r>
              <a:rPr b="0" i="0" lang="en-US" sz="2800" u="none" cap="none" strike="noStrike">
                <a:solidFill>
                  <a:schemeClr val="lt1"/>
                </a:solidFill>
                <a:latin typeface="Source Sans Pro"/>
                <a:ea typeface="Source Sans Pro"/>
                <a:cs typeface="Source Sans Pro"/>
                <a:sym typeface="Source Sans Pro"/>
              </a:rPr>
              <a:t>.</a:t>
            </a:r>
            <a:endParaRPr/>
          </a:p>
          <a:p>
            <a:pPr indent="-425450" lvl="0" marL="558800" marR="0" rtl="0" algn="l">
              <a:lnSpc>
                <a:spcPct val="90000"/>
              </a:lnSpc>
              <a:spcBef>
                <a:spcPts val="700"/>
              </a:spcBef>
              <a:spcAft>
                <a:spcPts val="0"/>
              </a:spcAft>
              <a:buClr>
                <a:schemeClr val="lt2"/>
              </a:buClr>
              <a:buSzPts val="2100"/>
              <a:buFont typeface="Noto Sans Symbols"/>
              <a:buNone/>
            </a:pPr>
            <a:r>
              <a:t/>
            </a:r>
            <a:endParaRPr b="0" i="0" sz="2800" u="none" cap="none" strike="noStrike">
              <a:solidFill>
                <a:schemeClr val="lt1"/>
              </a:solidFill>
              <a:latin typeface="Source Sans Pro"/>
              <a:ea typeface="Source Sans Pro"/>
              <a:cs typeface="Source Sans Pro"/>
              <a:sym typeface="Source Sans Pro"/>
            </a:endParaRPr>
          </a:p>
          <a:p>
            <a:pPr indent="-558800" lvl="0" marL="558800" marR="0" rtl="0" algn="l">
              <a:lnSpc>
                <a:spcPct val="90000"/>
              </a:lnSpc>
              <a:spcBef>
                <a:spcPts val="70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No pueden recibir parámetros.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44"/>
          <p:cNvSpPr txBox="1"/>
          <p:nvPr>
            <p:ph type="title"/>
          </p:nvPr>
        </p:nvSpPr>
        <p:spPr>
          <a:xfrm>
            <a:off x="309650" y="79500"/>
            <a:ext cx="8393100" cy="757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2"/>
              </a:buClr>
              <a:buSzPts val="4800"/>
              <a:buFont typeface="Source Sans Pro"/>
              <a:buNone/>
            </a:pPr>
            <a:r>
              <a:rPr b="0" i="0" lang="en-US" sz="4800" u="none" cap="none" strike="noStrike">
                <a:solidFill>
                  <a:schemeClr val="lt2"/>
                </a:solidFill>
                <a:latin typeface="Source Sans Pro"/>
                <a:ea typeface="Source Sans Pro"/>
                <a:cs typeface="Source Sans Pro"/>
                <a:sym typeface="Source Sans Pro"/>
              </a:rPr>
              <a:t>Ejemplo</a:t>
            </a:r>
            <a:endParaRPr/>
          </a:p>
        </p:txBody>
      </p:sp>
      <p:sp>
        <p:nvSpPr>
          <p:cNvPr id="428" name="Google Shape;428;p44"/>
          <p:cNvSpPr txBox="1"/>
          <p:nvPr/>
        </p:nvSpPr>
        <p:spPr>
          <a:xfrm>
            <a:off x="194900" y="836700"/>
            <a:ext cx="8229600" cy="5884200"/>
          </a:xfrm>
          <a:prstGeom prst="rect">
            <a:avLst/>
          </a:prstGeom>
          <a:gradFill>
            <a:gsLst>
              <a:gs pos="0">
                <a:srgbClr val="FFFFFF"/>
              </a:gs>
              <a:gs pos="100000">
                <a:srgbClr val="FFFFCC"/>
              </a:gs>
            </a:gsLst>
            <a:lin ang="5400000" scaled="0"/>
          </a:gradFill>
          <a:ln cap="flat" cmpd="sng" w="9525">
            <a:solidFill>
              <a:srgbClr val="FFCC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FF"/>
              </a:buClr>
              <a:buSzPts val="2000"/>
              <a:buFont typeface="Arial Narrow"/>
              <a:buNone/>
            </a:pPr>
            <a:r>
              <a:rPr b="1" i="0" lang="en-US" sz="1600" u="none">
                <a:solidFill>
                  <a:srgbClr val="0000FF"/>
                </a:solidFill>
                <a:latin typeface="Arial Narrow"/>
                <a:ea typeface="Arial Narrow"/>
                <a:cs typeface="Arial Narrow"/>
                <a:sym typeface="Arial Narrow"/>
              </a:rPr>
              <a:t>class </a:t>
            </a:r>
            <a:r>
              <a:rPr b="1" i="0" lang="en-US" sz="1600" u="none">
                <a:solidFill>
                  <a:schemeClr val="accent2"/>
                </a:solidFill>
                <a:latin typeface="Arial Narrow"/>
                <a:ea typeface="Arial Narrow"/>
                <a:cs typeface="Arial Narrow"/>
                <a:sym typeface="Arial Narrow"/>
              </a:rPr>
              <a:t>Clase </a:t>
            </a:r>
            <a:r>
              <a:rPr b="1" i="0" lang="en-US" sz="1600" u="none">
                <a:solidFill>
                  <a:schemeClr val="dk1"/>
                </a:solidFill>
                <a:latin typeface="Arial Narrow"/>
                <a:ea typeface="Arial Narrow"/>
                <a:cs typeface="Arial Narrow"/>
                <a:sym typeface="Arial Narrow"/>
              </a:rPr>
              <a:t>{</a:t>
            </a:r>
            <a:endParaRPr sz="1600"/>
          </a:p>
          <a:p>
            <a:pPr indent="0" lvl="0" marL="0" marR="0" rtl="0" algn="l">
              <a:lnSpc>
                <a:spcPct val="100000"/>
              </a:lnSpc>
              <a:spcBef>
                <a:spcPts val="0"/>
              </a:spcBef>
              <a:spcAft>
                <a:spcPts val="0"/>
              </a:spcAft>
              <a:buClr>
                <a:schemeClr val="dk1"/>
              </a:buClr>
              <a:buSzPts val="2000"/>
              <a:buFont typeface="Arial Narrow"/>
              <a:buNone/>
            </a:pPr>
            <a:r>
              <a:rPr b="1" i="0" lang="en-US" sz="1600" u="none">
                <a:solidFill>
                  <a:schemeClr val="dk1"/>
                </a:solidFill>
                <a:latin typeface="Arial Narrow"/>
                <a:ea typeface="Arial Narrow"/>
                <a:cs typeface="Arial Narrow"/>
                <a:sym typeface="Arial Narrow"/>
              </a:rPr>
              <a:t>		</a:t>
            </a:r>
            <a:r>
              <a:rPr b="1" i="0" lang="en-US" sz="1600" u="none">
                <a:solidFill>
                  <a:srgbClr val="0000FF"/>
                </a:solidFill>
                <a:latin typeface="Arial Narrow"/>
                <a:ea typeface="Arial Narrow"/>
                <a:cs typeface="Arial Narrow"/>
                <a:sym typeface="Arial Narrow"/>
              </a:rPr>
              <a:t>private</a:t>
            </a:r>
            <a:r>
              <a:rPr b="1" i="0" lang="en-US" sz="1600" u="none">
                <a:solidFill>
                  <a:schemeClr val="dk1"/>
                </a:solidFill>
                <a:latin typeface="Arial Narrow"/>
                <a:ea typeface="Arial Narrow"/>
                <a:cs typeface="Arial Narrow"/>
                <a:sym typeface="Arial Narrow"/>
              </a:rPr>
              <a:t> </a:t>
            </a:r>
            <a:r>
              <a:rPr b="1" i="0" lang="en-US" sz="1600" u="none">
                <a:solidFill>
                  <a:srgbClr val="0000FF"/>
                </a:solidFill>
                <a:latin typeface="Arial Narrow"/>
                <a:ea typeface="Arial Narrow"/>
                <a:cs typeface="Arial Narrow"/>
                <a:sym typeface="Arial Narrow"/>
              </a:rPr>
              <a:t>static</a:t>
            </a:r>
            <a:r>
              <a:rPr b="1" i="0" lang="en-US" sz="1600" u="none">
                <a:solidFill>
                  <a:schemeClr val="dk1"/>
                </a:solidFill>
                <a:latin typeface="Arial Narrow"/>
                <a:ea typeface="Arial Narrow"/>
                <a:cs typeface="Arial Narrow"/>
                <a:sym typeface="Arial Narrow"/>
              </a:rPr>
              <a:t> </a:t>
            </a:r>
            <a:r>
              <a:rPr b="1" i="0" lang="en-US" sz="1600" u="none">
                <a:solidFill>
                  <a:srgbClr val="0000FF"/>
                </a:solidFill>
                <a:latin typeface="Arial Narrow"/>
                <a:ea typeface="Arial Narrow"/>
                <a:cs typeface="Arial Narrow"/>
                <a:sym typeface="Arial Narrow"/>
              </a:rPr>
              <a:t>int</a:t>
            </a:r>
            <a:r>
              <a:rPr b="1" i="0" lang="en-US" sz="1600" u="none">
                <a:solidFill>
                  <a:schemeClr val="dk1"/>
                </a:solidFill>
                <a:latin typeface="Arial Narrow"/>
                <a:ea typeface="Arial Narrow"/>
                <a:cs typeface="Arial Narrow"/>
                <a:sym typeface="Arial Narrow"/>
              </a:rPr>
              <a:t> _var1;</a:t>
            </a:r>
            <a:endParaRPr sz="1600"/>
          </a:p>
          <a:p>
            <a:pPr indent="0" lvl="0" marL="0" marR="0" rtl="0" algn="l">
              <a:lnSpc>
                <a:spcPct val="100000"/>
              </a:lnSpc>
              <a:spcBef>
                <a:spcPts val="0"/>
              </a:spcBef>
              <a:spcAft>
                <a:spcPts val="0"/>
              </a:spcAft>
              <a:buClr>
                <a:schemeClr val="dk1"/>
              </a:buClr>
              <a:buSzPts val="2000"/>
              <a:buFont typeface="Arial Narrow"/>
              <a:buNone/>
            </a:pPr>
            <a:r>
              <a:rPr b="1" i="0" lang="en-US" sz="1600" u="none">
                <a:solidFill>
                  <a:schemeClr val="dk1"/>
                </a:solidFill>
                <a:latin typeface="Arial Narrow"/>
                <a:ea typeface="Arial Narrow"/>
                <a:cs typeface="Arial Narrow"/>
                <a:sym typeface="Arial Narrow"/>
              </a:rPr>
              <a:t>		</a:t>
            </a:r>
            <a:r>
              <a:rPr b="1" i="0" lang="en-US" sz="1600" u="none">
                <a:solidFill>
                  <a:srgbClr val="0000FF"/>
                </a:solidFill>
                <a:latin typeface="Arial Narrow"/>
                <a:ea typeface="Arial Narrow"/>
                <a:cs typeface="Arial Narrow"/>
                <a:sym typeface="Arial Narrow"/>
              </a:rPr>
              <a:t>private</a:t>
            </a:r>
            <a:r>
              <a:rPr b="1" i="0" lang="en-US" sz="1600" u="none">
                <a:solidFill>
                  <a:schemeClr val="dk1"/>
                </a:solidFill>
                <a:latin typeface="Arial Narrow"/>
                <a:ea typeface="Arial Narrow"/>
                <a:cs typeface="Arial Narrow"/>
                <a:sym typeface="Arial Narrow"/>
              </a:rPr>
              <a:t> </a:t>
            </a:r>
            <a:r>
              <a:rPr b="1" i="0" lang="en-US" sz="1600" u="none">
                <a:solidFill>
                  <a:srgbClr val="0000FF"/>
                </a:solidFill>
                <a:latin typeface="Arial Narrow"/>
                <a:ea typeface="Arial Narrow"/>
                <a:cs typeface="Arial Narrow"/>
                <a:sym typeface="Arial Narrow"/>
              </a:rPr>
              <a:t>static</a:t>
            </a:r>
            <a:r>
              <a:rPr b="1" i="0" lang="en-US" sz="1600" u="none">
                <a:solidFill>
                  <a:schemeClr val="dk1"/>
                </a:solidFill>
                <a:latin typeface="Arial Narrow"/>
                <a:ea typeface="Arial Narrow"/>
                <a:cs typeface="Arial Narrow"/>
                <a:sym typeface="Arial Narrow"/>
              </a:rPr>
              <a:t> </a:t>
            </a:r>
            <a:r>
              <a:rPr b="1" i="0" lang="en-US" sz="1600" u="none">
                <a:solidFill>
                  <a:srgbClr val="0000FF"/>
                </a:solidFill>
                <a:latin typeface="Arial Narrow"/>
                <a:ea typeface="Arial Narrow"/>
                <a:cs typeface="Arial Narrow"/>
                <a:sym typeface="Arial Narrow"/>
              </a:rPr>
              <a:t>int</a:t>
            </a:r>
            <a:r>
              <a:rPr b="1" i="0" lang="en-US" sz="1600" u="none">
                <a:solidFill>
                  <a:schemeClr val="dk1"/>
                </a:solidFill>
                <a:latin typeface="Arial Narrow"/>
                <a:ea typeface="Arial Narrow"/>
                <a:cs typeface="Arial Narrow"/>
                <a:sym typeface="Arial Narrow"/>
              </a:rPr>
              <a:t> _var2;</a:t>
            </a:r>
            <a:endParaRPr sz="1600"/>
          </a:p>
          <a:p>
            <a:pPr indent="0" lvl="0" marL="0" marR="0" rtl="0" algn="l">
              <a:lnSpc>
                <a:spcPct val="100000"/>
              </a:lnSpc>
              <a:spcBef>
                <a:spcPts val="0"/>
              </a:spcBef>
              <a:spcAft>
                <a:spcPts val="0"/>
              </a:spcAft>
              <a:buClr>
                <a:schemeClr val="dk1"/>
              </a:buClr>
              <a:buSzPts val="2000"/>
              <a:buFont typeface="Arial Narrow"/>
              <a:buNone/>
            </a:pPr>
            <a:r>
              <a:rPr b="1" i="0" lang="en-US" sz="1600" u="none">
                <a:solidFill>
                  <a:schemeClr val="dk1"/>
                </a:solidFill>
                <a:latin typeface="Arial Narrow"/>
                <a:ea typeface="Arial Narrow"/>
                <a:cs typeface="Arial Narrow"/>
                <a:sym typeface="Arial Narrow"/>
              </a:rPr>
              <a:t>		</a:t>
            </a:r>
            <a:r>
              <a:rPr b="1" i="0" lang="en-US" sz="1600" u="none">
                <a:solidFill>
                  <a:srgbClr val="0000FF"/>
                </a:solidFill>
                <a:latin typeface="Arial Narrow"/>
                <a:ea typeface="Arial Narrow"/>
                <a:cs typeface="Arial Narrow"/>
                <a:sym typeface="Arial Narrow"/>
              </a:rPr>
              <a:t>private</a:t>
            </a:r>
            <a:r>
              <a:rPr b="1" i="0" lang="en-US" sz="1600" u="none">
                <a:solidFill>
                  <a:schemeClr val="dk1"/>
                </a:solidFill>
                <a:latin typeface="Arial Narrow"/>
                <a:ea typeface="Arial Narrow"/>
                <a:cs typeface="Arial Narrow"/>
                <a:sym typeface="Arial Narrow"/>
              </a:rPr>
              <a:t> </a:t>
            </a:r>
            <a:r>
              <a:rPr b="1" i="0" lang="en-US" sz="1600" u="none">
                <a:solidFill>
                  <a:srgbClr val="0000FF"/>
                </a:solidFill>
                <a:latin typeface="Arial Narrow"/>
                <a:ea typeface="Arial Narrow"/>
                <a:cs typeface="Arial Narrow"/>
                <a:sym typeface="Arial Narrow"/>
              </a:rPr>
              <a:t>int</a:t>
            </a:r>
            <a:r>
              <a:rPr b="1" i="0" lang="en-US" sz="1600" u="none">
                <a:solidFill>
                  <a:schemeClr val="dk1"/>
                </a:solidFill>
                <a:latin typeface="Arial Narrow"/>
                <a:ea typeface="Arial Narrow"/>
                <a:cs typeface="Arial Narrow"/>
                <a:sym typeface="Arial Narrow"/>
              </a:rPr>
              <a:t> _var3;</a:t>
            </a:r>
            <a:endParaRPr sz="1600"/>
          </a:p>
          <a:p>
            <a:pPr indent="0" lvl="0" marL="0" marR="0" rtl="0" algn="l">
              <a:lnSpc>
                <a:spcPct val="100000"/>
              </a:lnSpc>
              <a:spcBef>
                <a:spcPts val="0"/>
              </a:spcBef>
              <a:spcAft>
                <a:spcPts val="0"/>
              </a:spcAft>
              <a:buClr>
                <a:schemeClr val="lt1"/>
              </a:buClr>
              <a:buSzPts val="2000"/>
              <a:buFont typeface="Arial"/>
              <a:buNone/>
            </a:pPr>
            <a:r>
              <a:t/>
            </a:r>
            <a:endParaRPr b="1" sz="1600">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chemeClr val="lt1"/>
              </a:buClr>
              <a:buSzPts val="2000"/>
              <a:buFont typeface="Arial"/>
              <a:buNone/>
            </a:pPr>
            <a:r>
              <a:rPr b="1" lang="en-US" sz="1600">
                <a:solidFill>
                  <a:schemeClr val="dk1"/>
                </a:solidFill>
                <a:latin typeface="Arial Narrow"/>
                <a:ea typeface="Arial Narrow"/>
                <a:cs typeface="Arial Narrow"/>
                <a:sym typeface="Arial Narrow"/>
              </a:rPr>
              <a:t>	//EN OTROS LENGUAJES</a:t>
            </a:r>
            <a:endParaRPr b="1" sz="1600">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chemeClr val="dk1"/>
              </a:buClr>
              <a:buSzPts val="2000"/>
              <a:buFont typeface="Arial Narrow"/>
              <a:buNone/>
            </a:pPr>
            <a:r>
              <a:rPr b="1" i="0" lang="en-US" sz="1600" u="none">
                <a:solidFill>
                  <a:schemeClr val="dk1"/>
                </a:solidFill>
                <a:latin typeface="Arial Narrow"/>
                <a:ea typeface="Arial Narrow"/>
                <a:cs typeface="Arial Narrow"/>
                <a:sym typeface="Arial Narrow"/>
              </a:rPr>
              <a:t>		</a:t>
            </a:r>
            <a:r>
              <a:rPr b="1" i="0" lang="en-US" sz="1600" u="none">
                <a:solidFill>
                  <a:srgbClr val="0000FF"/>
                </a:solidFill>
                <a:latin typeface="Arial Narrow"/>
                <a:ea typeface="Arial Narrow"/>
                <a:cs typeface="Arial Narrow"/>
                <a:sym typeface="Arial Narrow"/>
              </a:rPr>
              <a:t>static</a:t>
            </a:r>
            <a:r>
              <a:rPr b="1" i="0" lang="en-US" sz="1600" u="none">
                <a:solidFill>
                  <a:schemeClr val="dk1"/>
                </a:solidFill>
                <a:latin typeface="Arial Narrow"/>
                <a:ea typeface="Arial Narrow"/>
                <a:cs typeface="Arial Narrow"/>
                <a:sym typeface="Arial Narrow"/>
              </a:rPr>
              <a:t> Clase() {</a:t>
            </a:r>
            <a:endParaRPr sz="1600"/>
          </a:p>
          <a:p>
            <a:pPr indent="0" lvl="0" marL="0" marR="0" rtl="0" algn="l">
              <a:lnSpc>
                <a:spcPct val="100000"/>
              </a:lnSpc>
              <a:spcBef>
                <a:spcPts val="0"/>
              </a:spcBef>
              <a:spcAft>
                <a:spcPts val="0"/>
              </a:spcAft>
              <a:buClr>
                <a:schemeClr val="dk1"/>
              </a:buClr>
              <a:buSzPts val="2000"/>
              <a:buFont typeface="Arial Narrow"/>
              <a:buNone/>
            </a:pPr>
            <a:r>
              <a:rPr b="1" i="0" lang="en-US" sz="1600" u="none">
                <a:solidFill>
                  <a:schemeClr val="dk1"/>
                </a:solidFill>
                <a:latin typeface="Arial Narrow"/>
                <a:ea typeface="Arial Narrow"/>
                <a:cs typeface="Arial Narrow"/>
                <a:sym typeface="Arial Narrow"/>
              </a:rPr>
              <a:t>			_var1 = 3;</a:t>
            </a:r>
            <a:endParaRPr sz="1600"/>
          </a:p>
          <a:p>
            <a:pPr indent="0" lvl="0" marL="0" marR="0" rtl="0" algn="l">
              <a:lnSpc>
                <a:spcPct val="100000"/>
              </a:lnSpc>
              <a:spcBef>
                <a:spcPts val="0"/>
              </a:spcBef>
              <a:spcAft>
                <a:spcPts val="0"/>
              </a:spcAft>
              <a:buClr>
                <a:schemeClr val="dk1"/>
              </a:buClr>
              <a:buSzPts val="2000"/>
              <a:buFont typeface="Arial Narrow"/>
              <a:buNone/>
            </a:pPr>
            <a:r>
              <a:rPr b="1" i="0" lang="en-US" sz="1600" u="none">
                <a:solidFill>
                  <a:schemeClr val="dk1"/>
                </a:solidFill>
                <a:latin typeface="Arial Narrow"/>
                <a:ea typeface="Arial Narrow"/>
                <a:cs typeface="Arial Narrow"/>
                <a:sym typeface="Arial Narrow"/>
              </a:rPr>
              <a:t>			_var2 = 5;</a:t>
            </a:r>
            <a:endParaRPr sz="1600"/>
          </a:p>
          <a:p>
            <a:pPr indent="0" lvl="0" marL="0" marR="0" rtl="0" algn="l">
              <a:lnSpc>
                <a:spcPct val="100000"/>
              </a:lnSpc>
              <a:spcBef>
                <a:spcPts val="0"/>
              </a:spcBef>
              <a:spcAft>
                <a:spcPts val="0"/>
              </a:spcAft>
              <a:buClr>
                <a:schemeClr val="dk1"/>
              </a:buClr>
              <a:buSzPts val="2000"/>
              <a:buFont typeface="Arial Narrow"/>
              <a:buNone/>
            </a:pPr>
            <a:r>
              <a:rPr b="1" i="0" lang="en-US" sz="1600" u="none">
                <a:solidFill>
                  <a:schemeClr val="dk1"/>
                </a:solidFill>
                <a:latin typeface="Arial Narrow"/>
                <a:ea typeface="Arial Narrow"/>
                <a:cs typeface="Arial Narrow"/>
                <a:sym typeface="Arial Narrow"/>
              </a:rPr>
              <a:t>		}</a:t>
            </a:r>
            <a:endParaRPr b="1" i="0" sz="1600" u="non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chemeClr val="dk1"/>
              </a:buClr>
              <a:buSzPts val="2000"/>
              <a:buFont typeface="Arial Narrow"/>
              <a:buNone/>
            </a:pPr>
            <a:r>
              <a:rPr b="1" lang="en-US" sz="1600">
                <a:solidFill>
                  <a:schemeClr val="dk1"/>
                </a:solidFill>
                <a:latin typeface="Arial Narrow"/>
                <a:ea typeface="Arial Narrow"/>
                <a:cs typeface="Arial Narrow"/>
                <a:sym typeface="Arial Narrow"/>
              </a:rPr>
              <a:t>	//EN JAVA</a:t>
            </a:r>
            <a:endParaRPr b="1" sz="1600">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chemeClr val="dk1"/>
              </a:buClr>
              <a:buSzPts val="2000"/>
              <a:buFont typeface="Arial Narrow"/>
              <a:buNone/>
            </a:pPr>
            <a:r>
              <a:rPr b="1" lang="en-US" sz="1600">
                <a:solidFill>
                  <a:schemeClr val="dk1"/>
                </a:solidFill>
                <a:latin typeface="Arial Narrow"/>
                <a:ea typeface="Arial Narrow"/>
                <a:cs typeface="Arial Narrow"/>
                <a:sym typeface="Arial Narrow"/>
              </a:rPr>
              <a:t>		</a:t>
            </a:r>
            <a:r>
              <a:rPr b="1" lang="en-US" sz="1600">
                <a:solidFill>
                  <a:srgbClr val="0000FF"/>
                </a:solidFill>
                <a:latin typeface="Arial Narrow"/>
                <a:ea typeface="Arial Narrow"/>
                <a:cs typeface="Arial Narrow"/>
                <a:sym typeface="Arial Narrow"/>
              </a:rPr>
              <a:t>static</a:t>
            </a:r>
            <a:r>
              <a:rPr b="1" lang="en-US" sz="1600">
                <a:solidFill>
                  <a:schemeClr val="dk1"/>
                </a:solidFill>
                <a:latin typeface="Arial Narrow"/>
                <a:ea typeface="Arial Narrow"/>
                <a:cs typeface="Arial Narrow"/>
                <a:sym typeface="Arial Narrow"/>
              </a:rPr>
              <a:t>{</a:t>
            </a:r>
            <a:endParaRPr sz="1600">
              <a:solidFill>
                <a:schemeClr val="dk1"/>
              </a:solidFill>
            </a:endParaRPr>
          </a:p>
          <a:p>
            <a:pPr indent="457200" lvl="0" marL="914400" rtl="0" algn="l">
              <a:spcBef>
                <a:spcPts val="0"/>
              </a:spcBef>
              <a:spcAft>
                <a:spcPts val="0"/>
              </a:spcAft>
              <a:buClr>
                <a:schemeClr val="dk1"/>
              </a:buClr>
              <a:buSzPts val="2000"/>
              <a:buFont typeface="Arial Narrow"/>
              <a:buNone/>
            </a:pPr>
            <a:r>
              <a:rPr b="1" lang="en-US" sz="1600">
                <a:solidFill>
                  <a:schemeClr val="dk1"/>
                </a:solidFill>
                <a:latin typeface="Arial Narrow"/>
                <a:ea typeface="Arial Narrow"/>
                <a:cs typeface="Arial Narrow"/>
                <a:sym typeface="Arial Narrow"/>
              </a:rPr>
              <a:t>_var1 = 3;</a:t>
            </a:r>
            <a:endParaRPr sz="1600">
              <a:solidFill>
                <a:schemeClr val="dk1"/>
              </a:solidFill>
            </a:endParaRPr>
          </a:p>
          <a:p>
            <a:pPr indent="0" lvl="0" marL="0" rtl="0" algn="l">
              <a:spcBef>
                <a:spcPts val="0"/>
              </a:spcBef>
              <a:spcAft>
                <a:spcPts val="0"/>
              </a:spcAft>
              <a:buClr>
                <a:schemeClr val="dk1"/>
              </a:buClr>
              <a:buSzPts val="2000"/>
              <a:buFont typeface="Arial Narrow"/>
              <a:buNone/>
            </a:pPr>
            <a:r>
              <a:rPr b="1" lang="en-US" sz="1600">
                <a:solidFill>
                  <a:schemeClr val="dk1"/>
                </a:solidFill>
                <a:latin typeface="Arial Narrow"/>
                <a:ea typeface="Arial Narrow"/>
                <a:cs typeface="Arial Narrow"/>
                <a:sym typeface="Arial Narrow"/>
              </a:rPr>
              <a:t>			_var2 = 5;</a:t>
            </a:r>
            <a:endParaRPr sz="1600">
              <a:solidFill>
                <a:schemeClr val="dk1"/>
              </a:solidFill>
            </a:endParaRPr>
          </a:p>
          <a:p>
            <a:pPr indent="457200" lvl="0" marL="457200" rtl="0" algn="l">
              <a:spcBef>
                <a:spcPts val="0"/>
              </a:spcBef>
              <a:spcAft>
                <a:spcPts val="0"/>
              </a:spcAft>
              <a:buClr>
                <a:schemeClr val="dk1"/>
              </a:buClr>
              <a:buSzPts val="2000"/>
              <a:buFont typeface="Arial Narrow"/>
              <a:buNone/>
            </a:pPr>
            <a:r>
              <a:rPr b="1" lang="en-US" sz="1600">
                <a:solidFill>
                  <a:schemeClr val="dk1"/>
                </a:solidFill>
                <a:latin typeface="Arial Narrow"/>
                <a:ea typeface="Arial Narrow"/>
                <a:cs typeface="Arial Narrow"/>
                <a:sym typeface="Arial Narrow"/>
              </a:rPr>
              <a:t>}</a:t>
            </a:r>
            <a:endParaRPr b="1" sz="1600">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chemeClr val="dk1"/>
              </a:buClr>
              <a:buSzPts val="2000"/>
              <a:buFont typeface="Arial Narrow"/>
              <a:buNone/>
            </a:pPr>
            <a:r>
              <a:rPr b="1" i="0" lang="en-US" sz="1600" u="none">
                <a:solidFill>
                  <a:schemeClr val="dk1"/>
                </a:solidFill>
                <a:latin typeface="Arial Narrow"/>
                <a:ea typeface="Arial Narrow"/>
                <a:cs typeface="Arial Narrow"/>
                <a:sym typeface="Arial Narrow"/>
              </a:rPr>
              <a:t>}</a:t>
            </a:r>
            <a:endParaRPr sz="1600"/>
          </a:p>
          <a:p>
            <a:pPr indent="0" lvl="0" marL="0" marR="0" rtl="0" algn="l">
              <a:lnSpc>
                <a:spcPct val="100000"/>
              </a:lnSpc>
              <a:spcBef>
                <a:spcPts val="0"/>
              </a:spcBef>
              <a:spcAft>
                <a:spcPts val="0"/>
              </a:spcAft>
              <a:buClr>
                <a:srgbClr val="0000FF"/>
              </a:buClr>
              <a:buSzPts val="2000"/>
              <a:buFont typeface="Arial Narrow"/>
              <a:buNone/>
            </a:pPr>
            <a:r>
              <a:rPr b="1" i="0" lang="en-US" sz="1600" u="none">
                <a:solidFill>
                  <a:srgbClr val="0000FF"/>
                </a:solidFill>
                <a:latin typeface="Arial Narrow"/>
                <a:ea typeface="Arial Narrow"/>
                <a:cs typeface="Arial Narrow"/>
                <a:sym typeface="Arial Narrow"/>
              </a:rPr>
              <a:t>class</a:t>
            </a:r>
            <a:r>
              <a:rPr b="1" i="0" lang="en-US" sz="1600" u="none">
                <a:solidFill>
                  <a:schemeClr val="dk1"/>
                </a:solidFill>
                <a:latin typeface="Arial Narrow"/>
                <a:ea typeface="Arial Narrow"/>
                <a:cs typeface="Arial Narrow"/>
                <a:sym typeface="Arial Narrow"/>
              </a:rPr>
              <a:t> </a:t>
            </a:r>
            <a:r>
              <a:rPr b="1" i="0" lang="en-US" sz="1600" u="none">
                <a:solidFill>
                  <a:schemeClr val="accent2"/>
                </a:solidFill>
                <a:latin typeface="Arial Narrow"/>
                <a:ea typeface="Arial Narrow"/>
                <a:cs typeface="Arial Narrow"/>
                <a:sym typeface="Arial Narrow"/>
              </a:rPr>
              <a:t>Test </a:t>
            </a:r>
            <a:r>
              <a:rPr b="1" i="0" lang="en-US" sz="1600" u="none">
                <a:solidFill>
                  <a:schemeClr val="dk1"/>
                </a:solidFill>
                <a:latin typeface="Arial Narrow"/>
                <a:ea typeface="Arial Narrow"/>
                <a:cs typeface="Arial Narrow"/>
                <a:sym typeface="Arial Narrow"/>
              </a:rPr>
              <a:t>{</a:t>
            </a:r>
            <a:endParaRPr sz="1600"/>
          </a:p>
          <a:p>
            <a:pPr indent="0" lvl="0" marL="0" marR="0" rtl="0" algn="l">
              <a:lnSpc>
                <a:spcPct val="100000"/>
              </a:lnSpc>
              <a:spcBef>
                <a:spcPts val="0"/>
              </a:spcBef>
              <a:spcAft>
                <a:spcPts val="0"/>
              </a:spcAft>
              <a:buClr>
                <a:schemeClr val="dk1"/>
              </a:buClr>
              <a:buSzPts val="2000"/>
              <a:buFont typeface="Arial Narrow"/>
              <a:buNone/>
            </a:pPr>
            <a:r>
              <a:rPr b="1" i="0" lang="en-US" sz="1600" u="none">
                <a:solidFill>
                  <a:schemeClr val="dk1"/>
                </a:solidFill>
                <a:latin typeface="Arial Narrow"/>
                <a:ea typeface="Arial Narrow"/>
                <a:cs typeface="Arial Narrow"/>
                <a:sym typeface="Arial Narrow"/>
              </a:rPr>
              <a:t>		</a:t>
            </a:r>
            <a:r>
              <a:rPr b="1" i="0" lang="en-US" sz="1600" u="none">
                <a:solidFill>
                  <a:srgbClr val="0000FF"/>
                </a:solidFill>
                <a:latin typeface="Arial Narrow"/>
                <a:ea typeface="Arial Narrow"/>
                <a:cs typeface="Arial Narrow"/>
                <a:sym typeface="Arial Narrow"/>
              </a:rPr>
              <a:t>static</a:t>
            </a:r>
            <a:r>
              <a:rPr b="1" i="0" lang="en-US" sz="1600" u="none">
                <a:solidFill>
                  <a:schemeClr val="dk1"/>
                </a:solidFill>
                <a:latin typeface="Arial Narrow"/>
                <a:ea typeface="Arial Narrow"/>
                <a:cs typeface="Arial Narrow"/>
                <a:sym typeface="Arial Narrow"/>
              </a:rPr>
              <a:t> </a:t>
            </a:r>
            <a:r>
              <a:rPr b="1" i="0" lang="en-US" sz="1600" u="none">
                <a:solidFill>
                  <a:srgbClr val="0000FF"/>
                </a:solidFill>
                <a:latin typeface="Arial Narrow"/>
                <a:ea typeface="Arial Narrow"/>
                <a:cs typeface="Arial Narrow"/>
                <a:sym typeface="Arial Narrow"/>
              </a:rPr>
              <a:t>void</a:t>
            </a:r>
            <a:r>
              <a:rPr b="1" i="0" lang="en-US" sz="1600" u="none">
                <a:solidFill>
                  <a:schemeClr val="dk1"/>
                </a:solidFill>
                <a:latin typeface="Arial Narrow"/>
                <a:ea typeface="Arial Narrow"/>
                <a:cs typeface="Arial Narrow"/>
                <a:sym typeface="Arial Narrow"/>
              </a:rPr>
              <a:t> Main() {</a:t>
            </a:r>
            <a:endParaRPr sz="1600"/>
          </a:p>
          <a:p>
            <a:pPr indent="0" lvl="0" marL="0" marR="0" rtl="0" algn="l">
              <a:lnSpc>
                <a:spcPct val="100000"/>
              </a:lnSpc>
              <a:spcBef>
                <a:spcPts val="0"/>
              </a:spcBef>
              <a:spcAft>
                <a:spcPts val="0"/>
              </a:spcAft>
              <a:buClr>
                <a:schemeClr val="dk1"/>
              </a:buClr>
              <a:buSzPts val="2000"/>
              <a:buFont typeface="Arial Narrow"/>
              <a:buNone/>
            </a:pPr>
            <a:r>
              <a:rPr b="1" i="0" lang="en-US" sz="1600" u="none">
                <a:solidFill>
                  <a:schemeClr val="dk1"/>
                </a:solidFill>
                <a:latin typeface="Arial Narrow"/>
                <a:ea typeface="Arial Narrow"/>
                <a:cs typeface="Arial Narrow"/>
                <a:sym typeface="Arial Narrow"/>
              </a:rPr>
              <a:t>			</a:t>
            </a:r>
            <a:endParaRPr sz="1600"/>
          </a:p>
          <a:p>
            <a:pPr indent="0" lvl="0" marL="0" marR="0" rtl="0" algn="l">
              <a:lnSpc>
                <a:spcPct val="100000"/>
              </a:lnSpc>
              <a:spcBef>
                <a:spcPts val="0"/>
              </a:spcBef>
              <a:spcAft>
                <a:spcPts val="0"/>
              </a:spcAft>
              <a:buClr>
                <a:srgbClr val="0000FF"/>
              </a:buClr>
              <a:buSzPts val="2000"/>
              <a:buFont typeface="Arial Narrow"/>
              <a:buNone/>
            </a:pPr>
            <a:r>
              <a:rPr b="1" i="0" lang="en-US" sz="1600" u="none">
                <a:solidFill>
                  <a:srgbClr val="0000FF"/>
                </a:solidFill>
                <a:latin typeface="Arial Narrow"/>
                <a:ea typeface="Arial Narrow"/>
                <a:cs typeface="Arial Narrow"/>
                <a:sym typeface="Arial Narrow"/>
              </a:rPr>
              <a:t>			new</a:t>
            </a:r>
            <a:r>
              <a:rPr b="1" i="0" lang="en-US" sz="1600" u="none">
                <a:solidFill>
                  <a:schemeClr val="dk1"/>
                </a:solidFill>
                <a:latin typeface="Arial Narrow"/>
                <a:ea typeface="Arial Narrow"/>
                <a:cs typeface="Arial Narrow"/>
                <a:sym typeface="Arial Narrow"/>
              </a:rPr>
              <a:t> </a:t>
            </a:r>
            <a:r>
              <a:rPr b="1" i="0" lang="en-US" sz="1600" u="none">
                <a:solidFill>
                  <a:schemeClr val="accent2"/>
                </a:solidFill>
                <a:latin typeface="Arial Narrow"/>
                <a:ea typeface="Arial Narrow"/>
                <a:cs typeface="Arial Narrow"/>
                <a:sym typeface="Arial Narrow"/>
              </a:rPr>
              <a:t>Clase</a:t>
            </a:r>
            <a:r>
              <a:rPr b="1" i="0" lang="en-US" sz="1600" u="none">
                <a:solidFill>
                  <a:schemeClr val="dk1"/>
                </a:solidFill>
                <a:latin typeface="Arial Narrow"/>
                <a:ea typeface="Arial Narrow"/>
                <a:cs typeface="Arial Narrow"/>
                <a:sym typeface="Arial Narrow"/>
              </a:rPr>
              <a:t>();</a:t>
            </a:r>
            <a:endParaRPr sz="1600"/>
          </a:p>
          <a:p>
            <a:pPr indent="0" lvl="0" marL="0" marR="0" rtl="0" algn="l">
              <a:lnSpc>
                <a:spcPct val="100000"/>
              </a:lnSpc>
              <a:spcBef>
                <a:spcPts val="0"/>
              </a:spcBef>
              <a:spcAft>
                <a:spcPts val="0"/>
              </a:spcAft>
              <a:buClr>
                <a:schemeClr val="dk1"/>
              </a:buClr>
              <a:buSzPts val="2000"/>
              <a:buFont typeface="Arial Narrow"/>
              <a:buNone/>
            </a:pPr>
            <a:r>
              <a:rPr b="1" i="0" lang="en-US" sz="1600" u="none">
                <a:solidFill>
                  <a:schemeClr val="dk1"/>
                </a:solidFill>
                <a:latin typeface="Arial Narrow"/>
                <a:ea typeface="Arial Narrow"/>
                <a:cs typeface="Arial Narrow"/>
                <a:sym typeface="Arial Narrow"/>
              </a:rPr>
              <a:t>		}	</a:t>
            </a:r>
            <a:endParaRPr sz="1600"/>
          </a:p>
          <a:p>
            <a:pPr indent="0" lvl="0" marL="0" marR="0" rtl="0" algn="l">
              <a:lnSpc>
                <a:spcPct val="100000"/>
              </a:lnSpc>
              <a:spcBef>
                <a:spcPts val="0"/>
              </a:spcBef>
              <a:spcAft>
                <a:spcPts val="0"/>
              </a:spcAft>
              <a:buClr>
                <a:schemeClr val="dk1"/>
              </a:buClr>
              <a:buSzPts val="2000"/>
              <a:buFont typeface="Arial Narrow"/>
              <a:buNone/>
            </a:pPr>
            <a:r>
              <a:rPr b="1" i="0" lang="en-US" sz="1600" u="none">
                <a:solidFill>
                  <a:schemeClr val="dk1"/>
                </a:solidFill>
                <a:latin typeface="Arial Narrow"/>
                <a:ea typeface="Arial Narrow"/>
                <a:cs typeface="Arial Narrow"/>
                <a:sym typeface="Arial Narrow"/>
              </a:rPr>
              <a:t>}</a:t>
            </a:r>
            <a:endParaRPr sz="16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45"/>
          <p:cNvSpPr txBox="1"/>
          <p:nvPr>
            <p:ph type="title"/>
          </p:nvPr>
        </p:nvSpPr>
        <p:spPr>
          <a:xfrm>
            <a:off x="381000" y="3135312"/>
            <a:ext cx="8393112" cy="750887"/>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2"/>
              </a:buClr>
              <a:buSzPts val="4800"/>
              <a:buFont typeface="Source Sans Pro"/>
              <a:buNone/>
            </a:pPr>
            <a:r>
              <a:rPr b="0" i="0" lang="en-US" sz="4800" u="none" cap="none" strike="noStrike">
                <a:solidFill>
                  <a:schemeClr val="lt2"/>
                </a:solidFill>
                <a:latin typeface="Source Sans Pro"/>
                <a:ea typeface="Source Sans Pro"/>
                <a:cs typeface="Source Sans Pro"/>
                <a:sym typeface="Source Sans Pro"/>
              </a:rPr>
              <a:t>Ejercitación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7"/>
          <p:cNvSpPr txBox="1"/>
          <p:nvPr>
            <p:ph type="title"/>
          </p:nvPr>
        </p:nvSpPr>
        <p:spPr>
          <a:xfrm>
            <a:off x="381000" y="228600"/>
            <a:ext cx="8393112" cy="7572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2"/>
              </a:buClr>
              <a:buSzPts val="4800"/>
              <a:buFont typeface="Source Sans Pro"/>
              <a:buNone/>
            </a:pPr>
            <a:r>
              <a:rPr b="0" i="0" lang="en-US" sz="4800" u="none" cap="none" strike="noStrike">
                <a:solidFill>
                  <a:schemeClr val="lt2"/>
                </a:solidFill>
                <a:latin typeface="Source Sans Pro"/>
                <a:ea typeface="Source Sans Pro"/>
                <a:cs typeface="Source Sans Pro"/>
                <a:sym typeface="Source Sans Pro"/>
              </a:rPr>
              <a:t>¿Qué es un objeto?</a:t>
            </a:r>
            <a:endParaRPr/>
          </a:p>
        </p:txBody>
      </p:sp>
      <p:sp>
        <p:nvSpPr>
          <p:cNvPr id="75" name="Google Shape;75;p17"/>
          <p:cNvSpPr txBox="1"/>
          <p:nvPr>
            <p:ph idx="1" type="body"/>
          </p:nvPr>
        </p:nvSpPr>
        <p:spPr>
          <a:xfrm>
            <a:off x="381000" y="1295400"/>
            <a:ext cx="8763000" cy="5273675"/>
          </a:xfrm>
          <a:prstGeom prst="rect">
            <a:avLst/>
          </a:prstGeom>
          <a:noFill/>
          <a:ln>
            <a:noFill/>
          </a:ln>
        </p:spPr>
        <p:txBody>
          <a:bodyPr anchorCtr="0" anchor="t" bIns="45700" lIns="91425" spcFirstLastPara="1" rIns="91425" wrap="square" tIns="45700">
            <a:noAutofit/>
          </a:bodyPr>
          <a:lstStyle/>
          <a:p>
            <a:pPr indent="-558800" lvl="0" marL="558800" marR="0" rtl="0" algn="l">
              <a:lnSpc>
                <a:spcPct val="90000"/>
              </a:lnSpc>
              <a:spcBef>
                <a:spcPts val="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Los objetos son instancias de una clase.</a:t>
            </a:r>
            <a:endParaRPr/>
          </a:p>
          <a:p>
            <a:pPr indent="-558800" lvl="0" marL="558800" marR="0" rtl="0" algn="l">
              <a:lnSpc>
                <a:spcPct val="90000"/>
              </a:lnSpc>
              <a:spcBef>
                <a:spcPts val="70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Son creados en tiempo de ejecución.</a:t>
            </a:r>
            <a:endParaRPr/>
          </a:p>
          <a:p>
            <a:pPr indent="-558800" lvl="0" marL="558800" marR="0" rtl="0" algn="l">
              <a:lnSpc>
                <a:spcPct val="90000"/>
              </a:lnSpc>
              <a:spcBef>
                <a:spcPts val="70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Poseen Comportamiento (métodos) y Estado (atributos).</a:t>
            </a:r>
            <a:endParaRPr/>
          </a:p>
          <a:p>
            <a:pPr indent="-417512" lvl="1" marL="977900" marR="0" rtl="0" algn="l">
              <a:lnSpc>
                <a:spcPct val="90000"/>
              </a:lnSpc>
              <a:spcBef>
                <a:spcPts val="600"/>
              </a:spcBef>
              <a:spcAft>
                <a:spcPts val="0"/>
              </a:spcAft>
              <a:buClr>
                <a:schemeClr val="lt2"/>
              </a:buClr>
              <a:buSzPts val="1440"/>
              <a:buFont typeface="Noto Sans Symbols"/>
              <a:buChar char="•"/>
            </a:pPr>
            <a:r>
              <a:rPr b="0" i="0" lang="en-US" sz="2400" u="none" cap="none" strike="noStrike">
                <a:solidFill>
                  <a:schemeClr val="lt1"/>
                </a:solidFill>
                <a:latin typeface="Source Sans Pro"/>
                <a:ea typeface="Source Sans Pro"/>
                <a:cs typeface="Source Sans Pro"/>
                <a:sym typeface="Source Sans Pro"/>
              </a:rPr>
              <a:t>Comportamiento:</a:t>
            </a:r>
            <a:endParaRPr/>
          </a:p>
          <a:p>
            <a:pPr indent="-354012" lvl="2" marL="1333500" marR="0" rtl="0" algn="l">
              <a:lnSpc>
                <a:spcPct val="90000"/>
              </a:lnSpc>
              <a:spcBef>
                <a:spcPts val="600"/>
              </a:spcBef>
              <a:spcAft>
                <a:spcPts val="0"/>
              </a:spcAft>
              <a:buClr>
                <a:schemeClr val="lt2"/>
              </a:buClr>
              <a:buSzPts val="1560"/>
              <a:buFont typeface="Noto Sans Symbols"/>
              <a:buChar char="•"/>
            </a:pPr>
            <a:r>
              <a:rPr b="0" i="0" lang="en-US" sz="2400" u="none" cap="none" strike="noStrike">
                <a:solidFill>
                  <a:schemeClr val="lt1"/>
                </a:solidFill>
                <a:latin typeface="Source Sans Pro"/>
                <a:ea typeface="Source Sans Pro"/>
                <a:cs typeface="Source Sans Pro"/>
                <a:sym typeface="Source Sans Pro"/>
              </a:rPr>
              <a:t>Le permite realizar tareas específicas.</a:t>
            </a:r>
            <a:endParaRPr/>
          </a:p>
          <a:p>
            <a:pPr indent="-417512" lvl="1" marL="977900" marR="0" rtl="0" algn="l">
              <a:lnSpc>
                <a:spcPct val="90000"/>
              </a:lnSpc>
              <a:spcBef>
                <a:spcPts val="600"/>
              </a:spcBef>
              <a:spcAft>
                <a:spcPts val="0"/>
              </a:spcAft>
              <a:buClr>
                <a:schemeClr val="lt2"/>
              </a:buClr>
              <a:buSzPts val="1440"/>
              <a:buFont typeface="Noto Sans Symbols"/>
              <a:buChar char="•"/>
            </a:pPr>
            <a:r>
              <a:rPr b="0" i="0" lang="en-US" sz="2400" u="none" cap="none" strike="noStrike">
                <a:solidFill>
                  <a:schemeClr val="lt1"/>
                </a:solidFill>
                <a:latin typeface="Source Sans Pro"/>
                <a:ea typeface="Source Sans Pro"/>
                <a:cs typeface="Source Sans Pro"/>
                <a:sym typeface="Source Sans Pro"/>
              </a:rPr>
              <a:t>Estado:</a:t>
            </a:r>
            <a:endParaRPr/>
          </a:p>
          <a:p>
            <a:pPr indent="-354012" lvl="2" marL="1333500" marR="0" rtl="0" algn="l">
              <a:lnSpc>
                <a:spcPct val="90000"/>
              </a:lnSpc>
              <a:spcBef>
                <a:spcPts val="600"/>
              </a:spcBef>
              <a:spcAft>
                <a:spcPts val="0"/>
              </a:spcAft>
              <a:buClr>
                <a:schemeClr val="lt2"/>
              </a:buClr>
              <a:buSzPts val="1560"/>
              <a:buFont typeface="Noto Sans Symbols"/>
              <a:buChar char="•"/>
            </a:pPr>
            <a:r>
              <a:rPr b="0" i="0" lang="en-US" sz="2400" u="none" cap="none" strike="noStrike">
                <a:solidFill>
                  <a:schemeClr val="lt1"/>
                </a:solidFill>
                <a:latin typeface="Source Sans Pro"/>
                <a:ea typeface="Source Sans Pro"/>
                <a:cs typeface="Source Sans Pro"/>
                <a:sym typeface="Source Sans Pro"/>
              </a:rPr>
              <a:t>Le permite almacenar información fija o variable.</a:t>
            </a:r>
            <a:endParaRPr/>
          </a:p>
          <a:p>
            <a:pPr indent="-558800" lvl="0" marL="558800" marR="0" rtl="0" algn="l">
              <a:lnSpc>
                <a:spcPct val="90000"/>
              </a:lnSpc>
              <a:spcBef>
                <a:spcPts val="70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Para acceder tanto a los atributos como a los métodos se utiliza el operador punto ( . ).</a:t>
            </a:r>
            <a:endParaRPr/>
          </a:p>
          <a:p>
            <a:pPr indent="-558800" lvl="0" marL="558800" marR="0" rtl="0" algn="l">
              <a:lnSpc>
                <a:spcPct val="90000"/>
              </a:lnSpc>
              <a:spcBef>
                <a:spcPts val="70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Para crear un objeto se necesita la palabra reservada NEW.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8"/>
          <p:cNvSpPr txBox="1"/>
          <p:nvPr>
            <p:ph type="title"/>
          </p:nvPr>
        </p:nvSpPr>
        <p:spPr>
          <a:xfrm>
            <a:off x="381000" y="228600"/>
            <a:ext cx="8393112" cy="7572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2"/>
              </a:buClr>
              <a:buSzPts val="4800"/>
              <a:buFont typeface="Source Sans Pro"/>
              <a:buNone/>
            </a:pPr>
            <a:r>
              <a:rPr b="0" i="0" lang="en-US" sz="4800" u="none" cap="none" strike="noStrike">
                <a:solidFill>
                  <a:schemeClr val="lt2"/>
                </a:solidFill>
                <a:latin typeface="Source Sans Pro"/>
                <a:ea typeface="Source Sans Pro"/>
                <a:cs typeface="Source Sans Pro"/>
                <a:sym typeface="Source Sans Pro"/>
              </a:rPr>
              <a:t>¿Qué es un objeto?</a:t>
            </a:r>
            <a:endParaRPr/>
          </a:p>
        </p:txBody>
      </p:sp>
      <p:grpSp>
        <p:nvGrpSpPr>
          <p:cNvPr id="81" name="Google Shape;81;p18"/>
          <p:cNvGrpSpPr/>
          <p:nvPr/>
        </p:nvGrpSpPr>
        <p:grpSpPr>
          <a:xfrm>
            <a:off x="688975" y="2019300"/>
            <a:ext cx="2598737" cy="1944687"/>
            <a:chOff x="536575" y="1866900"/>
            <a:chExt cx="2598737" cy="1944687"/>
          </a:xfrm>
        </p:grpSpPr>
        <p:sp>
          <p:nvSpPr>
            <p:cNvPr id="82" name="Google Shape;82;p18"/>
            <p:cNvSpPr/>
            <p:nvPr/>
          </p:nvSpPr>
          <p:spPr>
            <a:xfrm>
              <a:off x="582612" y="2844800"/>
              <a:ext cx="2536825" cy="966787"/>
            </a:xfrm>
            <a:custGeom>
              <a:rect b="b" l="l" r="r" t="t"/>
              <a:pathLst>
                <a:path extrusionOk="0" h="712" w="2126">
                  <a:moveTo>
                    <a:pt x="797" y="128"/>
                  </a:moveTo>
                  <a:lnTo>
                    <a:pt x="809" y="125"/>
                  </a:lnTo>
                  <a:lnTo>
                    <a:pt x="825" y="119"/>
                  </a:lnTo>
                  <a:lnTo>
                    <a:pt x="848" y="114"/>
                  </a:lnTo>
                  <a:lnTo>
                    <a:pt x="875" y="109"/>
                  </a:lnTo>
                  <a:lnTo>
                    <a:pt x="905" y="102"/>
                  </a:lnTo>
                  <a:lnTo>
                    <a:pt x="939" y="94"/>
                  </a:lnTo>
                  <a:lnTo>
                    <a:pt x="977" y="87"/>
                  </a:lnTo>
                  <a:lnTo>
                    <a:pt x="1017" y="80"/>
                  </a:lnTo>
                  <a:lnTo>
                    <a:pt x="1060" y="73"/>
                  </a:lnTo>
                  <a:lnTo>
                    <a:pt x="1106" y="66"/>
                  </a:lnTo>
                  <a:lnTo>
                    <a:pt x="1154" y="59"/>
                  </a:lnTo>
                  <a:lnTo>
                    <a:pt x="1204" y="52"/>
                  </a:lnTo>
                  <a:lnTo>
                    <a:pt x="1254" y="45"/>
                  </a:lnTo>
                  <a:lnTo>
                    <a:pt x="1306" y="37"/>
                  </a:lnTo>
                  <a:lnTo>
                    <a:pt x="1359" y="32"/>
                  </a:lnTo>
                  <a:lnTo>
                    <a:pt x="1412" y="25"/>
                  </a:lnTo>
                  <a:lnTo>
                    <a:pt x="1466" y="20"/>
                  </a:lnTo>
                  <a:lnTo>
                    <a:pt x="1519" y="14"/>
                  </a:lnTo>
                  <a:lnTo>
                    <a:pt x="1571" y="11"/>
                  </a:lnTo>
                  <a:lnTo>
                    <a:pt x="1622" y="7"/>
                  </a:lnTo>
                  <a:lnTo>
                    <a:pt x="1672" y="4"/>
                  </a:lnTo>
                  <a:lnTo>
                    <a:pt x="1722" y="2"/>
                  </a:lnTo>
                  <a:lnTo>
                    <a:pt x="1768" y="0"/>
                  </a:lnTo>
                  <a:lnTo>
                    <a:pt x="1813" y="0"/>
                  </a:lnTo>
                  <a:lnTo>
                    <a:pt x="1855" y="0"/>
                  </a:lnTo>
                  <a:lnTo>
                    <a:pt x="1895" y="2"/>
                  </a:lnTo>
                  <a:lnTo>
                    <a:pt x="1930" y="5"/>
                  </a:lnTo>
                  <a:lnTo>
                    <a:pt x="1962" y="9"/>
                  </a:lnTo>
                  <a:lnTo>
                    <a:pt x="1991" y="14"/>
                  </a:lnTo>
                  <a:lnTo>
                    <a:pt x="2016" y="21"/>
                  </a:lnTo>
                  <a:lnTo>
                    <a:pt x="2035" y="28"/>
                  </a:lnTo>
                  <a:lnTo>
                    <a:pt x="2049" y="39"/>
                  </a:lnTo>
                  <a:lnTo>
                    <a:pt x="2088" y="84"/>
                  </a:lnTo>
                  <a:lnTo>
                    <a:pt x="2112" y="128"/>
                  </a:lnTo>
                  <a:lnTo>
                    <a:pt x="2124" y="175"/>
                  </a:lnTo>
                  <a:lnTo>
                    <a:pt x="2126" y="218"/>
                  </a:lnTo>
                  <a:lnTo>
                    <a:pt x="2122" y="255"/>
                  </a:lnTo>
                  <a:lnTo>
                    <a:pt x="2115" y="284"/>
                  </a:lnTo>
                  <a:lnTo>
                    <a:pt x="2110" y="303"/>
                  </a:lnTo>
                  <a:lnTo>
                    <a:pt x="2106" y="310"/>
                  </a:lnTo>
                  <a:lnTo>
                    <a:pt x="2108" y="323"/>
                  </a:lnTo>
                  <a:lnTo>
                    <a:pt x="2110" y="355"/>
                  </a:lnTo>
                  <a:lnTo>
                    <a:pt x="2110" y="403"/>
                  </a:lnTo>
                  <a:lnTo>
                    <a:pt x="2103" y="457"/>
                  </a:lnTo>
                  <a:lnTo>
                    <a:pt x="2087" y="512"/>
                  </a:lnTo>
                  <a:lnTo>
                    <a:pt x="2058" y="562"/>
                  </a:lnTo>
                  <a:lnTo>
                    <a:pt x="2016" y="601"/>
                  </a:lnTo>
                  <a:lnTo>
                    <a:pt x="1953" y="621"/>
                  </a:lnTo>
                  <a:lnTo>
                    <a:pt x="1903" y="619"/>
                  </a:lnTo>
                  <a:lnTo>
                    <a:pt x="1861" y="605"/>
                  </a:lnTo>
                  <a:lnTo>
                    <a:pt x="1827" y="581"/>
                  </a:lnTo>
                  <a:lnTo>
                    <a:pt x="1800" y="555"/>
                  </a:lnTo>
                  <a:lnTo>
                    <a:pt x="1781" y="526"/>
                  </a:lnTo>
                  <a:lnTo>
                    <a:pt x="1768" y="499"/>
                  </a:lnTo>
                  <a:lnTo>
                    <a:pt x="1759" y="482"/>
                  </a:lnTo>
                  <a:lnTo>
                    <a:pt x="1758" y="474"/>
                  </a:lnTo>
                  <a:lnTo>
                    <a:pt x="1749" y="469"/>
                  </a:lnTo>
                  <a:lnTo>
                    <a:pt x="1736" y="466"/>
                  </a:lnTo>
                  <a:lnTo>
                    <a:pt x="1724" y="464"/>
                  </a:lnTo>
                  <a:lnTo>
                    <a:pt x="1708" y="462"/>
                  </a:lnTo>
                  <a:lnTo>
                    <a:pt x="1692" y="460"/>
                  </a:lnTo>
                  <a:lnTo>
                    <a:pt x="1674" y="460"/>
                  </a:lnTo>
                  <a:lnTo>
                    <a:pt x="1656" y="460"/>
                  </a:lnTo>
                  <a:lnTo>
                    <a:pt x="1637" y="460"/>
                  </a:lnTo>
                  <a:lnTo>
                    <a:pt x="1624" y="460"/>
                  </a:lnTo>
                  <a:lnTo>
                    <a:pt x="1608" y="462"/>
                  </a:lnTo>
                  <a:lnTo>
                    <a:pt x="1589" y="464"/>
                  </a:lnTo>
                  <a:lnTo>
                    <a:pt x="1567" y="467"/>
                  </a:lnTo>
                  <a:lnTo>
                    <a:pt x="1542" y="471"/>
                  </a:lnTo>
                  <a:lnTo>
                    <a:pt x="1517" y="474"/>
                  </a:lnTo>
                  <a:lnTo>
                    <a:pt x="1491" y="478"/>
                  </a:lnTo>
                  <a:lnTo>
                    <a:pt x="1464" y="482"/>
                  </a:lnTo>
                  <a:lnTo>
                    <a:pt x="1439" y="487"/>
                  </a:lnTo>
                  <a:lnTo>
                    <a:pt x="1414" y="490"/>
                  </a:lnTo>
                  <a:lnTo>
                    <a:pt x="1393" y="494"/>
                  </a:lnTo>
                  <a:lnTo>
                    <a:pt x="1373" y="498"/>
                  </a:lnTo>
                  <a:lnTo>
                    <a:pt x="1355" y="501"/>
                  </a:lnTo>
                  <a:lnTo>
                    <a:pt x="1343" y="503"/>
                  </a:lnTo>
                  <a:lnTo>
                    <a:pt x="1336" y="505"/>
                  </a:lnTo>
                  <a:lnTo>
                    <a:pt x="1332" y="505"/>
                  </a:lnTo>
                  <a:lnTo>
                    <a:pt x="1331" y="507"/>
                  </a:lnTo>
                  <a:lnTo>
                    <a:pt x="1329" y="514"/>
                  </a:lnTo>
                  <a:lnTo>
                    <a:pt x="1322" y="521"/>
                  </a:lnTo>
                  <a:lnTo>
                    <a:pt x="1313" y="532"/>
                  </a:lnTo>
                  <a:lnTo>
                    <a:pt x="1299" y="540"/>
                  </a:lnTo>
                  <a:lnTo>
                    <a:pt x="1279" y="549"/>
                  </a:lnTo>
                  <a:lnTo>
                    <a:pt x="1254" y="555"/>
                  </a:lnTo>
                  <a:lnTo>
                    <a:pt x="1224" y="558"/>
                  </a:lnTo>
                  <a:lnTo>
                    <a:pt x="1199" y="556"/>
                  </a:lnTo>
                  <a:lnTo>
                    <a:pt x="1181" y="553"/>
                  </a:lnTo>
                  <a:lnTo>
                    <a:pt x="1165" y="546"/>
                  </a:lnTo>
                  <a:lnTo>
                    <a:pt x="1154" y="539"/>
                  </a:lnTo>
                  <a:lnTo>
                    <a:pt x="1147" y="532"/>
                  </a:lnTo>
                  <a:lnTo>
                    <a:pt x="1142" y="526"/>
                  </a:lnTo>
                  <a:lnTo>
                    <a:pt x="1138" y="521"/>
                  </a:lnTo>
                  <a:lnTo>
                    <a:pt x="1138" y="519"/>
                  </a:lnTo>
                  <a:lnTo>
                    <a:pt x="1046" y="542"/>
                  </a:lnTo>
                  <a:lnTo>
                    <a:pt x="1044" y="549"/>
                  </a:lnTo>
                  <a:lnTo>
                    <a:pt x="1041" y="567"/>
                  </a:lnTo>
                  <a:lnTo>
                    <a:pt x="1034" y="592"/>
                  </a:lnTo>
                  <a:lnTo>
                    <a:pt x="1021" y="621"/>
                  </a:lnTo>
                  <a:lnTo>
                    <a:pt x="1003" y="651"/>
                  </a:lnTo>
                  <a:lnTo>
                    <a:pt x="978" y="680"/>
                  </a:lnTo>
                  <a:lnTo>
                    <a:pt x="948" y="701"/>
                  </a:lnTo>
                  <a:lnTo>
                    <a:pt x="907" y="712"/>
                  </a:lnTo>
                  <a:lnTo>
                    <a:pt x="847" y="712"/>
                  </a:lnTo>
                  <a:lnTo>
                    <a:pt x="800" y="699"/>
                  </a:lnTo>
                  <a:lnTo>
                    <a:pt x="765" y="676"/>
                  </a:lnTo>
                  <a:lnTo>
                    <a:pt x="740" y="647"/>
                  </a:lnTo>
                  <a:lnTo>
                    <a:pt x="724" y="619"/>
                  </a:lnTo>
                  <a:lnTo>
                    <a:pt x="713" y="594"/>
                  </a:lnTo>
                  <a:lnTo>
                    <a:pt x="710" y="576"/>
                  </a:lnTo>
                  <a:lnTo>
                    <a:pt x="708" y="569"/>
                  </a:lnTo>
                  <a:lnTo>
                    <a:pt x="665" y="573"/>
                  </a:lnTo>
                  <a:lnTo>
                    <a:pt x="635" y="574"/>
                  </a:lnTo>
                  <a:lnTo>
                    <a:pt x="615" y="573"/>
                  </a:lnTo>
                  <a:lnTo>
                    <a:pt x="603" y="571"/>
                  </a:lnTo>
                  <a:lnTo>
                    <a:pt x="598" y="567"/>
                  </a:lnTo>
                  <a:lnTo>
                    <a:pt x="592" y="562"/>
                  </a:lnTo>
                  <a:lnTo>
                    <a:pt x="589" y="556"/>
                  </a:lnTo>
                  <a:lnTo>
                    <a:pt x="583" y="553"/>
                  </a:lnTo>
                  <a:lnTo>
                    <a:pt x="576" y="551"/>
                  </a:lnTo>
                  <a:lnTo>
                    <a:pt x="564" y="551"/>
                  </a:lnTo>
                  <a:lnTo>
                    <a:pt x="548" y="553"/>
                  </a:lnTo>
                  <a:lnTo>
                    <a:pt x="526" y="555"/>
                  </a:lnTo>
                  <a:lnTo>
                    <a:pt x="503" y="556"/>
                  </a:lnTo>
                  <a:lnTo>
                    <a:pt x="478" y="558"/>
                  </a:lnTo>
                  <a:lnTo>
                    <a:pt x="452" y="562"/>
                  </a:lnTo>
                  <a:lnTo>
                    <a:pt x="425" y="565"/>
                  </a:lnTo>
                  <a:lnTo>
                    <a:pt x="398" y="567"/>
                  </a:lnTo>
                  <a:lnTo>
                    <a:pt x="374" y="571"/>
                  </a:lnTo>
                  <a:lnTo>
                    <a:pt x="349" y="574"/>
                  </a:lnTo>
                  <a:lnTo>
                    <a:pt x="327" y="578"/>
                  </a:lnTo>
                  <a:lnTo>
                    <a:pt x="309" y="580"/>
                  </a:lnTo>
                  <a:lnTo>
                    <a:pt x="297" y="581"/>
                  </a:lnTo>
                  <a:lnTo>
                    <a:pt x="288" y="583"/>
                  </a:lnTo>
                  <a:lnTo>
                    <a:pt x="285" y="583"/>
                  </a:lnTo>
                  <a:lnTo>
                    <a:pt x="283" y="585"/>
                  </a:lnTo>
                  <a:lnTo>
                    <a:pt x="279" y="590"/>
                  </a:lnTo>
                  <a:lnTo>
                    <a:pt x="272" y="599"/>
                  </a:lnTo>
                  <a:lnTo>
                    <a:pt x="261" y="608"/>
                  </a:lnTo>
                  <a:lnTo>
                    <a:pt x="245" y="617"/>
                  </a:lnTo>
                  <a:lnTo>
                    <a:pt x="228" y="626"/>
                  </a:lnTo>
                  <a:lnTo>
                    <a:pt x="203" y="631"/>
                  </a:lnTo>
                  <a:lnTo>
                    <a:pt x="174" y="633"/>
                  </a:lnTo>
                  <a:lnTo>
                    <a:pt x="126" y="624"/>
                  </a:lnTo>
                  <a:lnTo>
                    <a:pt x="89" y="603"/>
                  </a:lnTo>
                  <a:lnTo>
                    <a:pt x="59" y="573"/>
                  </a:lnTo>
                  <a:lnTo>
                    <a:pt x="35" y="535"/>
                  </a:lnTo>
                  <a:lnTo>
                    <a:pt x="18" y="499"/>
                  </a:lnTo>
                  <a:lnTo>
                    <a:pt x="7" y="469"/>
                  </a:lnTo>
                  <a:lnTo>
                    <a:pt x="2" y="448"/>
                  </a:lnTo>
                  <a:lnTo>
                    <a:pt x="0" y="439"/>
                  </a:lnTo>
                  <a:lnTo>
                    <a:pt x="7" y="435"/>
                  </a:lnTo>
                  <a:lnTo>
                    <a:pt x="30" y="426"/>
                  </a:lnTo>
                  <a:lnTo>
                    <a:pt x="64" y="414"/>
                  </a:lnTo>
                  <a:lnTo>
                    <a:pt x="110" y="396"/>
                  </a:lnTo>
                  <a:lnTo>
                    <a:pt x="164" y="375"/>
                  </a:lnTo>
                  <a:lnTo>
                    <a:pt x="224" y="351"/>
                  </a:lnTo>
                  <a:lnTo>
                    <a:pt x="290" y="325"/>
                  </a:lnTo>
                  <a:lnTo>
                    <a:pt x="359" y="298"/>
                  </a:lnTo>
                  <a:lnTo>
                    <a:pt x="430" y="271"/>
                  </a:lnTo>
                  <a:lnTo>
                    <a:pt x="500" y="244"/>
                  </a:lnTo>
                  <a:lnTo>
                    <a:pt x="566" y="218"/>
                  </a:lnTo>
                  <a:lnTo>
                    <a:pt x="630" y="193"/>
                  </a:lnTo>
                  <a:lnTo>
                    <a:pt x="685" y="171"/>
                  </a:lnTo>
                  <a:lnTo>
                    <a:pt x="733" y="153"/>
                  </a:lnTo>
                  <a:lnTo>
                    <a:pt x="770" y="139"/>
                  </a:lnTo>
                  <a:lnTo>
                    <a:pt x="797" y="128"/>
                  </a:lnTo>
                  <a:close/>
                </a:path>
              </a:pathLst>
            </a:cu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83" name="Google Shape;83;p18"/>
            <p:cNvSpPr/>
            <p:nvPr/>
          </p:nvSpPr>
          <p:spPr>
            <a:xfrm>
              <a:off x="550862" y="2376487"/>
              <a:ext cx="2584450" cy="1166812"/>
            </a:xfrm>
            <a:custGeom>
              <a:rect b="b" l="l" r="r" t="t"/>
              <a:pathLst>
                <a:path extrusionOk="0" h="861" w="2167">
                  <a:moveTo>
                    <a:pt x="244" y="175"/>
                  </a:moveTo>
                  <a:lnTo>
                    <a:pt x="239" y="180"/>
                  </a:lnTo>
                  <a:lnTo>
                    <a:pt x="223" y="196"/>
                  </a:lnTo>
                  <a:lnTo>
                    <a:pt x="201" y="219"/>
                  </a:lnTo>
                  <a:lnTo>
                    <a:pt x="176" y="250"/>
                  </a:lnTo>
                  <a:lnTo>
                    <a:pt x="151" y="285"/>
                  </a:lnTo>
                  <a:lnTo>
                    <a:pt x="128" y="323"/>
                  </a:lnTo>
                  <a:lnTo>
                    <a:pt x="111" y="362"/>
                  </a:lnTo>
                  <a:lnTo>
                    <a:pt x="102" y="401"/>
                  </a:lnTo>
                  <a:lnTo>
                    <a:pt x="98" y="440"/>
                  </a:lnTo>
                  <a:lnTo>
                    <a:pt x="100" y="458"/>
                  </a:lnTo>
                  <a:lnTo>
                    <a:pt x="100" y="462"/>
                  </a:lnTo>
                  <a:lnTo>
                    <a:pt x="102" y="460"/>
                  </a:lnTo>
                  <a:lnTo>
                    <a:pt x="98" y="464"/>
                  </a:lnTo>
                  <a:lnTo>
                    <a:pt x="86" y="474"/>
                  </a:lnTo>
                  <a:lnTo>
                    <a:pt x="70" y="492"/>
                  </a:lnTo>
                  <a:lnTo>
                    <a:pt x="50" y="515"/>
                  </a:lnTo>
                  <a:lnTo>
                    <a:pt x="32" y="548"/>
                  </a:lnTo>
                  <a:lnTo>
                    <a:pt x="14" y="585"/>
                  </a:lnTo>
                  <a:lnTo>
                    <a:pt x="4" y="631"/>
                  </a:lnTo>
                  <a:lnTo>
                    <a:pt x="0" y="683"/>
                  </a:lnTo>
                  <a:lnTo>
                    <a:pt x="4" y="731"/>
                  </a:lnTo>
                  <a:lnTo>
                    <a:pt x="14" y="765"/>
                  </a:lnTo>
                  <a:lnTo>
                    <a:pt x="27" y="788"/>
                  </a:lnTo>
                  <a:lnTo>
                    <a:pt x="43" y="803"/>
                  </a:lnTo>
                  <a:lnTo>
                    <a:pt x="61" y="810"/>
                  </a:lnTo>
                  <a:lnTo>
                    <a:pt x="77" y="812"/>
                  </a:lnTo>
                  <a:lnTo>
                    <a:pt x="93" y="813"/>
                  </a:lnTo>
                  <a:lnTo>
                    <a:pt x="107" y="813"/>
                  </a:lnTo>
                  <a:lnTo>
                    <a:pt x="118" y="813"/>
                  </a:lnTo>
                  <a:lnTo>
                    <a:pt x="134" y="815"/>
                  </a:lnTo>
                  <a:lnTo>
                    <a:pt x="155" y="817"/>
                  </a:lnTo>
                  <a:lnTo>
                    <a:pt x="182" y="819"/>
                  </a:lnTo>
                  <a:lnTo>
                    <a:pt x="212" y="820"/>
                  </a:lnTo>
                  <a:lnTo>
                    <a:pt x="246" y="824"/>
                  </a:lnTo>
                  <a:lnTo>
                    <a:pt x="281" y="826"/>
                  </a:lnTo>
                  <a:lnTo>
                    <a:pt x="319" y="829"/>
                  </a:lnTo>
                  <a:lnTo>
                    <a:pt x="354" y="833"/>
                  </a:lnTo>
                  <a:lnTo>
                    <a:pt x="392" y="835"/>
                  </a:lnTo>
                  <a:lnTo>
                    <a:pt x="425" y="838"/>
                  </a:lnTo>
                  <a:lnTo>
                    <a:pt x="457" y="842"/>
                  </a:lnTo>
                  <a:lnTo>
                    <a:pt x="486" y="845"/>
                  </a:lnTo>
                  <a:lnTo>
                    <a:pt x="509" y="849"/>
                  </a:lnTo>
                  <a:lnTo>
                    <a:pt x="529" y="851"/>
                  </a:lnTo>
                  <a:lnTo>
                    <a:pt x="541" y="854"/>
                  </a:lnTo>
                  <a:lnTo>
                    <a:pt x="559" y="860"/>
                  </a:lnTo>
                  <a:lnTo>
                    <a:pt x="578" y="861"/>
                  </a:lnTo>
                  <a:lnTo>
                    <a:pt x="596" y="861"/>
                  </a:lnTo>
                  <a:lnTo>
                    <a:pt x="616" y="856"/>
                  </a:lnTo>
                  <a:lnTo>
                    <a:pt x="634" y="845"/>
                  </a:lnTo>
                  <a:lnTo>
                    <a:pt x="651" y="828"/>
                  </a:lnTo>
                  <a:lnTo>
                    <a:pt x="671" y="801"/>
                  </a:lnTo>
                  <a:lnTo>
                    <a:pt x="689" y="765"/>
                  </a:lnTo>
                  <a:lnTo>
                    <a:pt x="708" y="721"/>
                  </a:lnTo>
                  <a:lnTo>
                    <a:pt x="731" y="674"/>
                  </a:lnTo>
                  <a:lnTo>
                    <a:pt x="758" y="628"/>
                  </a:lnTo>
                  <a:lnTo>
                    <a:pt x="788" y="585"/>
                  </a:lnTo>
                  <a:lnTo>
                    <a:pt x="824" y="548"/>
                  </a:lnTo>
                  <a:lnTo>
                    <a:pt x="865" y="517"/>
                  </a:lnTo>
                  <a:lnTo>
                    <a:pt x="913" y="499"/>
                  </a:lnTo>
                  <a:lnTo>
                    <a:pt x="968" y="494"/>
                  </a:lnTo>
                  <a:lnTo>
                    <a:pt x="1020" y="508"/>
                  </a:lnTo>
                  <a:lnTo>
                    <a:pt x="1057" y="540"/>
                  </a:lnTo>
                  <a:lnTo>
                    <a:pt x="1084" y="585"/>
                  </a:lnTo>
                  <a:lnTo>
                    <a:pt x="1101" y="637"/>
                  </a:lnTo>
                  <a:lnTo>
                    <a:pt x="1112" y="692"/>
                  </a:lnTo>
                  <a:lnTo>
                    <a:pt x="1116" y="742"/>
                  </a:lnTo>
                  <a:lnTo>
                    <a:pt x="1117" y="781"/>
                  </a:lnTo>
                  <a:lnTo>
                    <a:pt x="1116" y="806"/>
                  </a:lnTo>
                  <a:lnTo>
                    <a:pt x="1114" y="822"/>
                  </a:lnTo>
                  <a:lnTo>
                    <a:pt x="1112" y="836"/>
                  </a:lnTo>
                  <a:lnTo>
                    <a:pt x="1112" y="849"/>
                  </a:lnTo>
                  <a:lnTo>
                    <a:pt x="1116" y="856"/>
                  </a:lnTo>
                  <a:lnTo>
                    <a:pt x="1121" y="860"/>
                  </a:lnTo>
                  <a:lnTo>
                    <a:pt x="1130" y="854"/>
                  </a:lnTo>
                  <a:lnTo>
                    <a:pt x="1144" y="840"/>
                  </a:lnTo>
                  <a:lnTo>
                    <a:pt x="1165" y="817"/>
                  </a:lnTo>
                  <a:lnTo>
                    <a:pt x="1181" y="803"/>
                  </a:lnTo>
                  <a:lnTo>
                    <a:pt x="1206" y="790"/>
                  </a:lnTo>
                  <a:lnTo>
                    <a:pt x="1237" y="779"/>
                  </a:lnTo>
                  <a:lnTo>
                    <a:pt x="1274" y="769"/>
                  </a:lnTo>
                  <a:lnTo>
                    <a:pt x="1315" y="760"/>
                  </a:lnTo>
                  <a:lnTo>
                    <a:pt x="1359" y="751"/>
                  </a:lnTo>
                  <a:lnTo>
                    <a:pt x="1406" y="742"/>
                  </a:lnTo>
                  <a:lnTo>
                    <a:pt x="1454" y="735"/>
                  </a:lnTo>
                  <a:lnTo>
                    <a:pt x="1500" y="728"/>
                  </a:lnTo>
                  <a:lnTo>
                    <a:pt x="1546" y="722"/>
                  </a:lnTo>
                  <a:lnTo>
                    <a:pt x="1591" y="715"/>
                  </a:lnTo>
                  <a:lnTo>
                    <a:pt x="1630" y="708"/>
                  </a:lnTo>
                  <a:lnTo>
                    <a:pt x="1665" y="703"/>
                  </a:lnTo>
                  <a:lnTo>
                    <a:pt x="1694" y="696"/>
                  </a:lnTo>
                  <a:lnTo>
                    <a:pt x="1715" y="688"/>
                  </a:lnTo>
                  <a:lnTo>
                    <a:pt x="1729" y="680"/>
                  </a:lnTo>
                  <a:lnTo>
                    <a:pt x="1745" y="667"/>
                  </a:lnTo>
                  <a:lnTo>
                    <a:pt x="1758" y="660"/>
                  </a:lnTo>
                  <a:lnTo>
                    <a:pt x="1767" y="660"/>
                  </a:lnTo>
                  <a:lnTo>
                    <a:pt x="1776" y="660"/>
                  </a:lnTo>
                  <a:lnTo>
                    <a:pt x="1783" y="662"/>
                  </a:lnTo>
                  <a:lnTo>
                    <a:pt x="1790" y="660"/>
                  </a:lnTo>
                  <a:lnTo>
                    <a:pt x="1795" y="656"/>
                  </a:lnTo>
                  <a:lnTo>
                    <a:pt x="1802" y="646"/>
                  </a:lnTo>
                  <a:lnTo>
                    <a:pt x="1813" y="624"/>
                  </a:lnTo>
                  <a:lnTo>
                    <a:pt x="1827" y="592"/>
                  </a:lnTo>
                  <a:lnTo>
                    <a:pt x="1847" y="553"/>
                  </a:lnTo>
                  <a:lnTo>
                    <a:pt x="1872" y="510"/>
                  </a:lnTo>
                  <a:lnTo>
                    <a:pt x="1898" y="469"/>
                  </a:lnTo>
                  <a:lnTo>
                    <a:pt x="1930" y="435"/>
                  </a:lnTo>
                  <a:lnTo>
                    <a:pt x="1964" y="412"/>
                  </a:lnTo>
                  <a:lnTo>
                    <a:pt x="2000" y="405"/>
                  </a:lnTo>
                  <a:lnTo>
                    <a:pt x="2035" y="412"/>
                  </a:lnTo>
                  <a:lnTo>
                    <a:pt x="2066" y="430"/>
                  </a:lnTo>
                  <a:lnTo>
                    <a:pt x="2091" y="453"/>
                  </a:lnTo>
                  <a:lnTo>
                    <a:pt x="2112" y="482"/>
                  </a:lnTo>
                  <a:lnTo>
                    <a:pt x="2128" y="510"/>
                  </a:lnTo>
                  <a:lnTo>
                    <a:pt x="2139" y="537"/>
                  </a:lnTo>
                  <a:lnTo>
                    <a:pt x="2146" y="558"/>
                  </a:lnTo>
                  <a:lnTo>
                    <a:pt x="2147" y="571"/>
                  </a:lnTo>
                  <a:lnTo>
                    <a:pt x="2151" y="576"/>
                  </a:lnTo>
                  <a:lnTo>
                    <a:pt x="2156" y="572"/>
                  </a:lnTo>
                  <a:lnTo>
                    <a:pt x="2163" y="560"/>
                  </a:lnTo>
                  <a:lnTo>
                    <a:pt x="2167" y="540"/>
                  </a:lnTo>
                  <a:lnTo>
                    <a:pt x="2163" y="512"/>
                  </a:lnTo>
                  <a:lnTo>
                    <a:pt x="2149" y="473"/>
                  </a:lnTo>
                  <a:lnTo>
                    <a:pt x="2121" y="426"/>
                  </a:lnTo>
                  <a:lnTo>
                    <a:pt x="2076" y="369"/>
                  </a:lnTo>
                  <a:lnTo>
                    <a:pt x="2075" y="364"/>
                  </a:lnTo>
                  <a:lnTo>
                    <a:pt x="2071" y="350"/>
                  </a:lnTo>
                  <a:lnTo>
                    <a:pt x="2066" y="328"/>
                  </a:lnTo>
                  <a:lnTo>
                    <a:pt x="2062" y="301"/>
                  </a:lnTo>
                  <a:lnTo>
                    <a:pt x="2053" y="292"/>
                  </a:lnTo>
                  <a:lnTo>
                    <a:pt x="2030" y="291"/>
                  </a:lnTo>
                  <a:lnTo>
                    <a:pt x="1996" y="298"/>
                  </a:lnTo>
                  <a:lnTo>
                    <a:pt x="1957" y="312"/>
                  </a:lnTo>
                  <a:lnTo>
                    <a:pt x="1914" y="335"/>
                  </a:lnTo>
                  <a:lnTo>
                    <a:pt x="1872" y="366"/>
                  </a:lnTo>
                  <a:lnTo>
                    <a:pt x="1834" y="405"/>
                  </a:lnTo>
                  <a:lnTo>
                    <a:pt x="1802" y="453"/>
                  </a:lnTo>
                  <a:lnTo>
                    <a:pt x="1786" y="480"/>
                  </a:lnTo>
                  <a:lnTo>
                    <a:pt x="1792" y="462"/>
                  </a:lnTo>
                  <a:lnTo>
                    <a:pt x="1809" y="410"/>
                  </a:lnTo>
                  <a:lnTo>
                    <a:pt x="1836" y="335"/>
                  </a:lnTo>
                  <a:lnTo>
                    <a:pt x="1861" y="248"/>
                  </a:lnTo>
                  <a:lnTo>
                    <a:pt x="1882" y="155"/>
                  </a:lnTo>
                  <a:lnTo>
                    <a:pt x="1891" y="69"/>
                  </a:lnTo>
                  <a:lnTo>
                    <a:pt x="1881" y="0"/>
                  </a:lnTo>
                  <a:lnTo>
                    <a:pt x="1873" y="2"/>
                  </a:lnTo>
                  <a:lnTo>
                    <a:pt x="1852" y="7"/>
                  </a:lnTo>
                  <a:lnTo>
                    <a:pt x="1818" y="14"/>
                  </a:lnTo>
                  <a:lnTo>
                    <a:pt x="1774" y="23"/>
                  </a:lnTo>
                  <a:lnTo>
                    <a:pt x="1721" y="34"/>
                  </a:lnTo>
                  <a:lnTo>
                    <a:pt x="1660" y="48"/>
                  </a:lnTo>
                  <a:lnTo>
                    <a:pt x="1594" y="62"/>
                  </a:lnTo>
                  <a:lnTo>
                    <a:pt x="1521" y="77"/>
                  </a:lnTo>
                  <a:lnTo>
                    <a:pt x="1447" y="91"/>
                  </a:lnTo>
                  <a:lnTo>
                    <a:pt x="1370" y="107"/>
                  </a:lnTo>
                  <a:lnTo>
                    <a:pt x="1295" y="121"/>
                  </a:lnTo>
                  <a:lnTo>
                    <a:pt x="1221" y="135"/>
                  </a:lnTo>
                  <a:lnTo>
                    <a:pt x="1149" y="150"/>
                  </a:lnTo>
                  <a:lnTo>
                    <a:pt x="1082" y="160"/>
                  </a:lnTo>
                  <a:lnTo>
                    <a:pt x="1021" y="171"/>
                  </a:lnTo>
                  <a:lnTo>
                    <a:pt x="968" y="178"/>
                  </a:lnTo>
                  <a:lnTo>
                    <a:pt x="920" y="184"/>
                  </a:lnTo>
                  <a:lnTo>
                    <a:pt x="870" y="189"/>
                  </a:lnTo>
                  <a:lnTo>
                    <a:pt x="820" y="194"/>
                  </a:lnTo>
                  <a:lnTo>
                    <a:pt x="772" y="198"/>
                  </a:lnTo>
                  <a:lnTo>
                    <a:pt x="722" y="201"/>
                  </a:lnTo>
                  <a:lnTo>
                    <a:pt x="674" y="203"/>
                  </a:lnTo>
                  <a:lnTo>
                    <a:pt x="626" y="205"/>
                  </a:lnTo>
                  <a:lnTo>
                    <a:pt x="580" y="207"/>
                  </a:lnTo>
                  <a:lnTo>
                    <a:pt x="534" y="207"/>
                  </a:lnTo>
                  <a:lnTo>
                    <a:pt x="488" y="205"/>
                  </a:lnTo>
                  <a:lnTo>
                    <a:pt x="443" y="203"/>
                  </a:lnTo>
                  <a:lnTo>
                    <a:pt x="401" y="200"/>
                  </a:lnTo>
                  <a:lnTo>
                    <a:pt x="360" y="196"/>
                  </a:lnTo>
                  <a:lnTo>
                    <a:pt x="319" y="191"/>
                  </a:lnTo>
                  <a:lnTo>
                    <a:pt x="281" y="184"/>
                  </a:lnTo>
                  <a:lnTo>
                    <a:pt x="244" y="175"/>
                  </a:lnTo>
                  <a:close/>
                </a:path>
              </a:pathLst>
            </a:custGeom>
            <a:solidFill>
              <a:srgbClr val="007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84" name="Google Shape;84;p18"/>
            <p:cNvSpPr/>
            <p:nvPr/>
          </p:nvSpPr>
          <p:spPr>
            <a:xfrm>
              <a:off x="823912" y="1897062"/>
              <a:ext cx="2209800" cy="1587500"/>
            </a:xfrm>
            <a:custGeom>
              <a:rect b="b" l="l" r="r" t="t"/>
              <a:pathLst>
                <a:path extrusionOk="0" h="1170" w="1852">
                  <a:moveTo>
                    <a:pt x="0" y="538"/>
                  </a:moveTo>
                  <a:lnTo>
                    <a:pt x="1" y="537"/>
                  </a:lnTo>
                  <a:lnTo>
                    <a:pt x="10" y="531"/>
                  </a:lnTo>
                  <a:lnTo>
                    <a:pt x="21" y="524"/>
                  </a:lnTo>
                  <a:lnTo>
                    <a:pt x="34" y="513"/>
                  </a:lnTo>
                  <a:lnTo>
                    <a:pt x="48" y="501"/>
                  </a:lnTo>
                  <a:lnTo>
                    <a:pt x="62" y="488"/>
                  </a:lnTo>
                  <a:lnTo>
                    <a:pt x="76" y="474"/>
                  </a:lnTo>
                  <a:lnTo>
                    <a:pt x="87" y="460"/>
                  </a:lnTo>
                  <a:lnTo>
                    <a:pt x="89" y="460"/>
                  </a:lnTo>
                  <a:lnTo>
                    <a:pt x="92" y="463"/>
                  </a:lnTo>
                  <a:lnTo>
                    <a:pt x="101" y="465"/>
                  </a:lnTo>
                  <a:lnTo>
                    <a:pt x="114" y="469"/>
                  </a:lnTo>
                  <a:lnTo>
                    <a:pt x="130" y="474"/>
                  </a:lnTo>
                  <a:lnTo>
                    <a:pt x="151" y="478"/>
                  </a:lnTo>
                  <a:lnTo>
                    <a:pt x="178" y="481"/>
                  </a:lnTo>
                  <a:lnTo>
                    <a:pt x="210" y="485"/>
                  </a:lnTo>
                  <a:lnTo>
                    <a:pt x="247" y="487"/>
                  </a:lnTo>
                  <a:lnTo>
                    <a:pt x="291" y="487"/>
                  </a:lnTo>
                  <a:lnTo>
                    <a:pt x="343" y="485"/>
                  </a:lnTo>
                  <a:lnTo>
                    <a:pt x="402" y="483"/>
                  </a:lnTo>
                  <a:lnTo>
                    <a:pt x="468" y="476"/>
                  </a:lnTo>
                  <a:lnTo>
                    <a:pt x="541" y="469"/>
                  </a:lnTo>
                  <a:lnTo>
                    <a:pt x="624" y="456"/>
                  </a:lnTo>
                  <a:lnTo>
                    <a:pt x="715" y="442"/>
                  </a:lnTo>
                  <a:lnTo>
                    <a:pt x="718" y="437"/>
                  </a:lnTo>
                  <a:lnTo>
                    <a:pt x="729" y="422"/>
                  </a:lnTo>
                  <a:lnTo>
                    <a:pt x="749" y="396"/>
                  </a:lnTo>
                  <a:lnTo>
                    <a:pt x="774" y="360"/>
                  </a:lnTo>
                  <a:lnTo>
                    <a:pt x="809" y="312"/>
                  </a:lnTo>
                  <a:lnTo>
                    <a:pt x="852" y="253"/>
                  </a:lnTo>
                  <a:lnTo>
                    <a:pt x="905" y="182"/>
                  </a:lnTo>
                  <a:lnTo>
                    <a:pt x="966" y="100"/>
                  </a:lnTo>
                  <a:lnTo>
                    <a:pt x="982" y="82"/>
                  </a:lnTo>
                  <a:lnTo>
                    <a:pt x="998" y="66"/>
                  </a:lnTo>
                  <a:lnTo>
                    <a:pt x="1017" y="51"/>
                  </a:lnTo>
                  <a:lnTo>
                    <a:pt x="1037" y="41"/>
                  </a:lnTo>
                  <a:lnTo>
                    <a:pt x="1058" y="30"/>
                  </a:lnTo>
                  <a:lnTo>
                    <a:pt x="1080" y="23"/>
                  </a:lnTo>
                  <a:lnTo>
                    <a:pt x="1101" y="16"/>
                  </a:lnTo>
                  <a:lnTo>
                    <a:pt x="1124" y="10"/>
                  </a:lnTo>
                  <a:lnTo>
                    <a:pt x="1147" y="7"/>
                  </a:lnTo>
                  <a:lnTo>
                    <a:pt x="1169" y="3"/>
                  </a:lnTo>
                  <a:lnTo>
                    <a:pt x="1190" y="1"/>
                  </a:lnTo>
                  <a:lnTo>
                    <a:pt x="1211" y="1"/>
                  </a:lnTo>
                  <a:lnTo>
                    <a:pt x="1231" y="0"/>
                  </a:lnTo>
                  <a:lnTo>
                    <a:pt x="1250" y="0"/>
                  </a:lnTo>
                  <a:lnTo>
                    <a:pt x="1266" y="0"/>
                  </a:lnTo>
                  <a:lnTo>
                    <a:pt x="1282" y="0"/>
                  </a:lnTo>
                  <a:lnTo>
                    <a:pt x="1289" y="0"/>
                  </a:lnTo>
                  <a:lnTo>
                    <a:pt x="1309" y="0"/>
                  </a:lnTo>
                  <a:lnTo>
                    <a:pt x="1338" y="1"/>
                  </a:lnTo>
                  <a:lnTo>
                    <a:pt x="1373" y="3"/>
                  </a:lnTo>
                  <a:lnTo>
                    <a:pt x="1412" y="7"/>
                  </a:lnTo>
                  <a:lnTo>
                    <a:pt x="1453" y="12"/>
                  </a:lnTo>
                  <a:lnTo>
                    <a:pt x="1492" y="18"/>
                  </a:lnTo>
                  <a:lnTo>
                    <a:pt x="1526" y="25"/>
                  </a:lnTo>
                  <a:lnTo>
                    <a:pt x="1531" y="32"/>
                  </a:lnTo>
                  <a:lnTo>
                    <a:pt x="1544" y="48"/>
                  </a:lnTo>
                  <a:lnTo>
                    <a:pt x="1563" y="76"/>
                  </a:lnTo>
                  <a:lnTo>
                    <a:pt x="1588" y="110"/>
                  </a:lnTo>
                  <a:lnTo>
                    <a:pt x="1615" y="150"/>
                  </a:lnTo>
                  <a:lnTo>
                    <a:pt x="1643" y="194"/>
                  </a:lnTo>
                  <a:lnTo>
                    <a:pt x="1672" y="239"/>
                  </a:lnTo>
                  <a:lnTo>
                    <a:pt x="1697" y="285"/>
                  </a:lnTo>
                  <a:lnTo>
                    <a:pt x="1699" y="289"/>
                  </a:lnTo>
                  <a:lnTo>
                    <a:pt x="1706" y="296"/>
                  </a:lnTo>
                  <a:lnTo>
                    <a:pt x="1715" y="308"/>
                  </a:lnTo>
                  <a:lnTo>
                    <a:pt x="1729" y="321"/>
                  </a:lnTo>
                  <a:lnTo>
                    <a:pt x="1743" y="335"/>
                  </a:lnTo>
                  <a:lnTo>
                    <a:pt x="1759" y="348"/>
                  </a:lnTo>
                  <a:lnTo>
                    <a:pt x="1779" y="358"/>
                  </a:lnTo>
                  <a:lnTo>
                    <a:pt x="1796" y="364"/>
                  </a:lnTo>
                  <a:lnTo>
                    <a:pt x="1814" y="374"/>
                  </a:lnTo>
                  <a:lnTo>
                    <a:pt x="1829" y="399"/>
                  </a:lnTo>
                  <a:lnTo>
                    <a:pt x="1839" y="435"/>
                  </a:lnTo>
                  <a:lnTo>
                    <a:pt x="1846" y="478"/>
                  </a:lnTo>
                  <a:lnTo>
                    <a:pt x="1850" y="524"/>
                  </a:lnTo>
                  <a:lnTo>
                    <a:pt x="1852" y="571"/>
                  </a:lnTo>
                  <a:lnTo>
                    <a:pt x="1848" y="613"/>
                  </a:lnTo>
                  <a:lnTo>
                    <a:pt x="1841" y="649"/>
                  </a:lnTo>
                  <a:lnTo>
                    <a:pt x="1829" y="672"/>
                  </a:lnTo>
                  <a:lnTo>
                    <a:pt x="1813" y="685"/>
                  </a:lnTo>
                  <a:lnTo>
                    <a:pt x="1789" y="690"/>
                  </a:lnTo>
                  <a:lnTo>
                    <a:pt x="1761" y="694"/>
                  </a:lnTo>
                  <a:lnTo>
                    <a:pt x="1729" y="701"/>
                  </a:lnTo>
                  <a:lnTo>
                    <a:pt x="1693" y="715"/>
                  </a:lnTo>
                  <a:lnTo>
                    <a:pt x="1654" y="744"/>
                  </a:lnTo>
                  <a:lnTo>
                    <a:pt x="1613" y="790"/>
                  </a:lnTo>
                  <a:lnTo>
                    <a:pt x="1579" y="843"/>
                  </a:lnTo>
                  <a:lnTo>
                    <a:pt x="1556" y="888"/>
                  </a:lnTo>
                  <a:lnTo>
                    <a:pt x="1544" y="925"/>
                  </a:lnTo>
                  <a:lnTo>
                    <a:pt x="1540" y="954"/>
                  </a:lnTo>
                  <a:lnTo>
                    <a:pt x="1540" y="977"/>
                  </a:lnTo>
                  <a:lnTo>
                    <a:pt x="1547" y="993"/>
                  </a:lnTo>
                  <a:lnTo>
                    <a:pt x="1555" y="1004"/>
                  </a:lnTo>
                  <a:lnTo>
                    <a:pt x="1562" y="1008"/>
                  </a:lnTo>
                  <a:lnTo>
                    <a:pt x="1563" y="1009"/>
                  </a:lnTo>
                  <a:lnTo>
                    <a:pt x="1565" y="1015"/>
                  </a:lnTo>
                  <a:lnTo>
                    <a:pt x="1563" y="1020"/>
                  </a:lnTo>
                  <a:lnTo>
                    <a:pt x="1558" y="1029"/>
                  </a:lnTo>
                  <a:lnTo>
                    <a:pt x="1547" y="1040"/>
                  </a:lnTo>
                  <a:lnTo>
                    <a:pt x="1533" y="1050"/>
                  </a:lnTo>
                  <a:lnTo>
                    <a:pt x="1514" y="1063"/>
                  </a:lnTo>
                  <a:lnTo>
                    <a:pt x="1487" y="1075"/>
                  </a:lnTo>
                  <a:lnTo>
                    <a:pt x="1451" y="1090"/>
                  </a:lnTo>
                  <a:lnTo>
                    <a:pt x="1409" y="1104"/>
                  </a:lnTo>
                  <a:lnTo>
                    <a:pt x="1357" y="1116"/>
                  </a:lnTo>
                  <a:lnTo>
                    <a:pt x="1297" y="1129"/>
                  </a:lnTo>
                  <a:lnTo>
                    <a:pt x="1224" y="1141"/>
                  </a:lnTo>
                  <a:lnTo>
                    <a:pt x="1140" y="1152"/>
                  </a:lnTo>
                  <a:lnTo>
                    <a:pt x="1044" y="1163"/>
                  </a:lnTo>
                  <a:lnTo>
                    <a:pt x="935" y="1170"/>
                  </a:lnTo>
                  <a:lnTo>
                    <a:pt x="934" y="1168"/>
                  </a:lnTo>
                  <a:lnTo>
                    <a:pt x="928" y="1161"/>
                  </a:lnTo>
                  <a:lnTo>
                    <a:pt x="923" y="1152"/>
                  </a:lnTo>
                  <a:lnTo>
                    <a:pt x="919" y="1140"/>
                  </a:lnTo>
                  <a:lnTo>
                    <a:pt x="918" y="1127"/>
                  </a:lnTo>
                  <a:lnTo>
                    <a:pt x="919" y="1113"/>
                  </a:lnTo>
                  <a:lnTo>
                    <a:pt x="927" y="1102"/>
                  </a:lnTo>
                  <a:lnTo>
                    <a:pt x="943" y="1091"/>
                  </a:lnTo>
                  <a:lnTo>
                    <a:pt x="957" y="1088"/>
                  </a:lnTo>
                  <a:lnTo>
                    <a:pt x="976" y="1082"/>
                  </a:lnTo>
                  <a:lnTo>
                    <a:pt x="1001" y="1077"/>
                  </a:lnTo>
                  <a:lnTo>
                    <a:pt x="1033" y="1070"/>
                  </a:lnTo>
                  <a:lnTo>
                    <a:pt x="1067" y="1063"/>
                  </a:lnTo>
                  <a:lnTo>
                    <a:pt x="1104" y="1056"/>
                  </a:lnTo>
                  <a:lnTo>
                    <a:pt x="1145" y="1045"/>
                  </a:lnTo>
                  <a:lnTo>
                    <a:pt x="1186" y="1034"/>
                  </a:lnTo>
                  <a:lnTo>
                    <a:pt x="1227" y="1022"/>
                  </a:lnTo>
                  <a:lnTo>
                    <a:pt x="1270" y="1008"/>
                  </a:lnTo>
                  <a:lnTo>
                    <a:pt x="1309" y="991"/>
                  </a:lnTo>
                  <a:lnTo>
                    <a:pt x="1348" y="972"/>
                  </a:lnTo>
                  <a:lnTo>
                    <a:pt x="1384" y="952"/>
                  </a:lnTo>
                  <a:lnTo>
                    <a:pt x="1414" y="929"/>
                  </a:lnTo>
                  <a:lnTo>
                    <a:pt x="1441" y="904"/>
                  </a:lnTo>
                  <a:lnTo>
                    <a:pt x="1462" y="876"/>
                  </a:lnTo>
                  <a:lnTo>
                    <a:pt x="1471" y="861"/>
                  </a:lnTo>
                  <a:lnTo>
                    <a:pt x="1492" y="826"/>
                  </a:lnTo>
                  <a:lnTo>
                    <a:pt x="1523" y="770"/>
                  </a:lnTo>
                  <a:lnTo>
                    <a:pt x="1556" y="701"/>
                  </a:lnTo>
                  <a:lnTo>
                    <a:pt x="1587" y="624"/>
                  </a:lnTo>
                  <a:lnTo>
                    <a:pt x="1610" y="542"/>
                  </a:lnTo>
                  <a:lnTo>
                    <a:pt x="1619" y="462"/>
                  </a:lnTo>
                  <a:lnTo>
                    <a:pt x="1610" y="389"/>
                  </a:lnTo>
                  <a:lnTo>
                    <a:pt x="1604" y="390"/>
                  </a:lnTo>
                  <a:lnTo>
                    <a:pt x="1590" y="394"/>
                  </a:lnTo>
                  <a:lnTo>
                    <a:pt x="1565" y="399"/>
                  </a:lnTo>
                  <a:lnTo>
                    <a:pt x="1533" y="406"/>
                  </a:lnTo>
                  <a:lnTo>
                    <a:pt x="1492" y="415"/>
                  </a:lnTo>
                  <a:lnTo>
                    <a:pt x="1442" y="424"/>
                  </a:lnTo>
                  <a:lnTo>
                    <a:pt x="1387" y="435"/>
                  </a:lnTo>
                  <a:lnTo>
                    <a:pt x="1323" y="447"/>
                  </a:lnTo>
                  <a:lnTo>
                    <a:pt x="1254" y="460"/>
                  </a:lnTo>
                  <a:lnTo>
                    <a:pt x="1177" y="472"/>
                  </a:lnTo>
                  <a:lnTo>
                    <a:pt x="1096" y="485"/>
                  </a:lnTo>
                  <a:lnTo>
                    <a:pt x="1008" y="497"/>
                  </a:lnTo>
                  <a:lnTo>
                    <a:pt x="918" y="510"/>
                  </a:lnTo>
                  <a:lnTo>
                    <a:pt x="822" y="522"/>
                  </a:lnTo>
                  <a:lnTo>
                    <a:pt x="722" y="533"/>
                  </a:lnTo>
                  <a:lnTo>
                    <a:pt x="619" y="542"/>
                  </a:lnTo>
                  <a:lnTo>
                    <a:pt x="523" y="549"/>
                  </a:lnTo>
                  <a:lnTo>
                    <a:pt x="439" y="556"/>
                  </a:lnTo>
                  <a:lnTo>
                    <a:pt x="366" y="560"/>
                  </a:lnTo>
                  <a:lnTo>
                    <a:pt x="302" y="563"/>
                  </a:lnTo>
                  <a:lnTo>
                    <a:pt x="249" y="565"/>
                  </a:lnTo>
                  <a:lnTo>
                    <a:pt x="203" y="567"/>
                  </a:lnTo>
                  <a:lnTo>
                    <a:pt x="165" y="567"/>
                  </a:lnTo>
                  <a:lnTo>
                    <a:pt x="133" y="565"/>
                  </a:lnTo>
                  <a:lnTo>
                    <a:pt x="106" y="563"/>
                  </a:lnTo>
                  <a:lnTo>
                    <a:pt x="83" y="560"/>
                  </a:lnTo>
                  <a:lnTo>
                    <a:pt x="66" y="558"/>
                  </a:lnTo>
                  <a:lnTo>
                    <a:pt x="51" y="554"/>
                  </a:lnTo>
                  <a:lnTo>
                    <a:pt x="37" y="549"/>
                  </a:lnTo>
                  <a:lnTo>
                    <a:pt x="25" y="546"/>
                  </a:lnTo>
                  <a:lnTo>
                    <a:pt x="12" y="542"/>
                  </a:lnTo>
                  <a:lnTo>
                    <a:pt x="0" y="538"/>
                  </a:lnTo>
                  <a:close/>
                </a:path>
              </a:pathLst>
            </a:custGeom>
            <a:solidFill>
              <a:srgbClr val="A8B5B7"/>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85" name="Google Shape;85;p18"/>
            <p:cNvSpPr/>
            <p:nvPr/>
          </p:nvSpPr>
          <p:spPr>
            <a:xfrm>
              <a:off x="911225" y="1887537"/>
              <a:ext cx="1347787" cy="674687"/>
            </a:xfrm>
            <a:custGeom>
              <a:rect b="b" l="l" r="r" t="t"/>
              <a:pathLst>
                <a:path extrusionOk="0" h="497" w="1129">
                  <a:moveTo>
                    <a:pt x="0" y="485"/>
                  </a:moveTo>
                  <a:lnTo>
                    <a:pt x="0" y="483"/>
                  </a:lnTo>
                  <a:lnTo>
                    <a:pt x="3" y="478"/>
                  </a:lnTo>
                  <a:lnTo>
                    <a:pt x="9" y="470"/>
                  </a:lnTo>
                  <a:lnTo>
                    <a:pt x="16" y="458"/>
                  </a:lnTo>
                  <a:lnTo>
                    <a:pt x="26" y="444"/>
                  </a:lnTo>
                  <a:lnTo>
                    <a:pt x="39" y="426"/>
                  </a:lnTo>
                  <a:lnTo>
                    <a:pt x="57" y="404"/>
                  </a:lnTo>
                  <a:lnTo>
                    <a:pt x="76" y="381"/>
                  </a:lnTo>
                  <a:lnTo>
                    <a:pt x="101" y="355"/>
                  </a:lnTo>
                  <a:lnTo>
                    <a:pt x="130" y="326"/>
                  </a:lnTo>
                  <a:lnTo>
                    <a:pt x="163" y="294"/>
                  </a:lnTo>
                  <a:lnTo>
                    <a:pt x="202" y="258"/>
                  </a:lnTo>
                  <a:lnTo>
                    <a:pt x="247" y="221"/>
                  </a:lnTo>
                  <a:lnTo>
                    <a:pt x="297" y="180"/>
                  </a:lnTo>
                  <a:lnTo>
                    <a:pt x="354" y="137"/>
                  </a:lnTo>
                  <a:lnTo>
                    <a:pt x="416" y="92"/>
                  </a:lnTo>
                  <a:lnTo>
                    <a:pt x="418" y="91"/>
                  </a:lnTo>
                  <a:lnTo>
                    <a:pt x="425" y="87"/>
                  </a:lnTo>
                  <a:lnTo>
                    <a:pt x="436" y="82"/>
                  </a:lnTo>
                  <a:lnTo>
                    <a:pt x="452" y="74"/>
                  </a:lnTo>
                  <a:lnTo>
                    <a:pt x="471" y="66"/>
                  </a:lnTo>
                  <a:lnTo>
                    <a:pt x="498" y="57"/>
                  </a:lnTo>
                  <a:lnTo>
                    <a:pt x="530" y="46"/>
                  </a:lnTo>
                  <a:lnTo>
                    <a:pt x="569" y="35"/>
                  </a:lnTo>
                  <a:lnTo>
                    <a:pt x="613" y="26"/>
                  </a:lnTo>
                  <a:lnTo>
                    <a:pt x="665" y="17"/>
                  </a:lnTo>
                  <a:lnTo>
                    <a:pt x="722" y="10"/>
                  </a:lnTo>
                  <a:lnTo>
                    <a:pt x="788" y="5"/>
                  </a:lnTo>
                  <a:lnTo>
                    <a:pt x="861" y="1"/>
                  </a:lnTo>
                  <a:lnTo>
                    <a:pt x="943" y="0"/>
                  </a:lnTo>
                  <a:lnTo>
                    <a:pt x="1031" y="1"/>
                  </a:lnTo>
                  <a:lnTo>
                    <a:pt x="1129" y="7"/>
                  </a:lnTo>
                  <a:lnTo>
                    <a:pt x="1122" y="7"/>
                  </a:lnTo>
                  <a:lnTo>
                    <a:pt x="1106" y="8"/>
                  </a:lnTo>
                  <a:lnTo>
                    <a:pt x="1081" y="12"/>
                  </a:lnTo>
                  <a:lnTo>
                    <a:pt x="1051" y="17"/>
                  </a:lnTo>
                  <a:lnTo>
                    <a:pt x="1017" y="26"/>
                  </a:lnTo>
                  <a:lnTo>
                    <a:pt x="982" y="41"/>
                  </a:lnTo>
                  <a:lnTo>
                    <a:pt x="950" y="58"/>
                  </a:lnTo>
                  <a:lnTo>
                    <a:pt x="923" y="83"/>
                  </a:lnTo>
                  <a:lnTo>
                    <a:pt x="889" y="123"/>
                  </a:lnTo>
                  <a:lnTo>
                    <a:pt x="850" y="173"/>
                  </a:lnTo>
                  <a:lnTo>
                    <a:pt x="807" y="226"/>
                  </a:lnTo>
                  <a:lnTo>
                    <a:pt x="766" y="281"/>
                  </a:lnTo>
                  <a:lnTo>
                    <a:pt x="727" y="333"/>
                  </a:lnTo>
                  <a:lnTo>
                    <a:pt x="693" y="376"/>
                  </a:lnTo>
                  <a:lnTo>
                    <a:pt x="670" y="408"/>
                  </a:lnTo>
                  <a:lnTo>
                    <a:pt x="658" y="422"/>
                  </a:lnTo>
                  <a:lnTo>
                    <a:pt x="654" y="428"/>
                  </a:lnTo>
                  <a:lnTo>
                    <a:pt x="651" y="435"/>
                  </a:lnTo>
                  <a:lnTo>
                    <a:pt x="645" y="444"/>
                  </a:lnTo>
                  <a:lnTo>
                    <a:pt x="635" y="453"/>
                  </a:lnTo>
                  <a:lnTo>
                    <a:pt x="619" y="462"/>
                  </a:lnTo>
                  <a:lnTo>
                    <a:pt x="594" y="469"/>
                  </a:lnTo>
                  <a:lnTo>
                    <a:pt x="556" y="478"/>
                  </a:lnTo>
                  <a:lnTo>
                    <a:pt x="505" y="485"/>
                  </a:lnTo>
                  <a:lnTo>
                    <a:pt x="503" y="485"/>
                  </a:lnTo>
                  <a:lnTo>
                    <a:pt x="494" y="487"/>
                  </a:lnTo>
                  <a:lnTo>
                    <a:pt x="482" y="487"/>
                  </a:lnTo>
                  <a:lnTo>
                    <a:pt x="466" y="488"/>
                  </a:lnTo>
                  <a:lnTo>
                    <a:pt x="444" y="490"/>
                  </a:lnTo>
                  <a:lnTo>
                    <a:pt x="419" y="492"/>
                  </a:lnTo>
                  <a:lnTo>
                    <a:pt x="389" y="494"/>
                  </a:lnTo>
                  <a:lnTo>
                    <a:pt x="357" y="495"/>
                  </a:lnTo>
                  <a:lnTo>
                    <a:pt x="322" y="497"/>
                  </a:lnTo>
                  <a:lnTo>
                    <a:pt x="283" y="497"/>
                  </a:lnTo>
                  <a:lnTo>
                    <a:pt x="240" y="497"/>
                  </a:lnTo>
                  <a:lnTo>
                    <a:pt x="197" y="497"/>
                  </a:lnTo>
                  <a:lnTo>
                    <a:pt x="151" y="495"/>
                  </a:lnTo>
                  <a:lnTo>
                    <a:pt x="101" y="494"/>
                  </a:lnTo>
                  <a:lnTo>
                    <a:pt x="51" y="490"/>
                  </a:lnTo>
                  <a:lnTo>
                    <a:pt x="0" y="485"/>
                  </a:lnTo>
                  <a:close/>
                </a:path>
              </a:pathLst>
            </a:custGeom>
            <a:solidFill>
              <a:srgbClr val="33F2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86" name="Google Shape;86;p18"/>
            <p:cNvSpPr/>
            <p:nvPr/>
          </p:nvSpPr>
          <p:spPr>
            <a:xfrm>
              <a:off x="1862137" y="2005012"/>
              <a:ext cx="809625" cy="488950"/>
            </a:xfrm>
            <a:custGeom>
              <a:rect b="b" l="l" r="r" t="t"/>
              <a:pathLst>
                <a:path extrusionOk="0" h="360" w="679">
                  <a:moveTo>
                    <a:pt x="0" y="360"/>
                  </a:moveTo>
                  <a:lnTo>
                    <a:pt x="633" y="259"/>
                  </a:lnTo>
                  <a:lnTo>
                    <a:pt x="635" y="253"/>
                  </a:lnTo>
                  <a:lnTo>
                    <a:pt x="640" y="237"/>
                  </a:lnTo>
                  <a:lnTo>
                    <a:pt x="654" y="221"/>
                  </a:lnTo>
                  <a:lnTo>
                    <a:pt x="679" y="207"/>
                  </a:lnTo>
                  <a:lnTo>
                    <a:pt x="676" y="200"/>
                  </a:lnTo>
                  <a:lnTo>
                    <a:pt x="669" y="178"/>
                  </a:lnTo>
                  <a:lnTo>
                    <a:pt x="654" y="148"/>
                  </a:lnTo>
                  <a:lnTo>
                    <a:pt x="637" y="114"/>
                  </a:lnTo>
                  <a:lnTo>
                    <a:pt x="613" y="78"/>
                  </a:lnTo>
                  <a:lnTo>
                    <a:pt x="588" y="46"/>
                  </a:lnTo>
                  <a:lnTo>
                    <a:pt x="558" y="21"/>
                  </a:lnTo>
                  <a:lnTo>
                    <a:pt x="526" y="9"/>
                  </a:lnTo>
                  <a:lnTo>
                    <a:pt x="508" y="5"/>
                  </a:lnTo>
                  <a:lnTo>
                    <a:pt x="491" y="4"/>
                  </a:lnTo>
                  <a:lnTo>
                    <a:pt x="471" y="2"/>
                  </a:lnTo>
                  <a:lnTo>
                    <a:pt x="450" y="0"/>
                  </a:lnTo>
                  <a:lnTo>
                    <a:pt x="428" y="0"/>
                  </a:lnTo>
                  <a:lnTo>
                    <a:pt x="407" y="0"/>
                  </a:lnTo>
                  <a:lnTo>
                    <a:pt x="386" y="0"/>
                  </a:lnTo>
                  <a:lnTo>
                    <a:pt x="364" y="2"/>
                  </a:lnTo>
                  <a:lnTo>
                    <a:pt x="343" y="5"/>
                  </a:lnTo>
                  <a:lnTo>
                    <a:pt x="322" y="9"/>
                  </a:lnTo>
                  <a:lnTo>
                    <a:pt x="302" y="14"/>
                  </a:lnTo>
                  <a:lnTo>
                    <a:pt x="282" y="20"/>
                  </a:lnTo>
                  <a:lnTo>
                    <a:pt x="265" y="29"/>
                  </a:lnTo>
                  <a:lnTo>
                    <a:pt x="249" y="37"/>
                  </a:lnTo>
                  <a:lnTo>
                    <a:pt x="234" y="46"/>
                  </a:lnTo>
                  <a:lnTo>
                    <a:pt x="222" y="59"/>
                  </a:lnTo>
                  <a:lnTo>
                    <a:pt x="194" y="91"/>
                  </a:lnTo>
                  <a:lnTo>
                    <a:pt x="165" y="123"/>
                  </a:lnTo>
                  <a:lnTo>
                    <a:pt x="135" y="157"/>
                  </a:lnTo>
                  <a:lnTo>
                    <a:pt x="106" y="193"/>
                  </a:lnTo>
                  <a:lnTo>
                    <a:pt x="78" y="230"/>
                  </a:lnTo>
                  <a:lnTo>
                    <a:pt x="51" y="269"/>
                  </a:lnTo>
                  <a:lnTo>
                    <a:pt x="25" y="314"/>
                  </a:lnTo>
                  <a:lnTo>
                    <a:pt x="0" y="360"/>
                  </a:lnTo>
                  <a:close/>
                </a:path>
              </a:pathLst>
            </a:custGeom>
            <a:solidFill>
              <a:srgbClr val="33F2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87" name="Google Shape;87;p18"/>
            <p:cNvSpPr/>
            <p:nvPr/>
          </p:nvSpPr>
          <p:spPr>
            <a:xfrm>
              <a:off x="2644775" y="1930400"/>
              <a:ext cx="325437" cy="473075"/>
            </a:xfrm>
            <a:custGeom>
              <a:rect b="b" l="l" r="r" t="t"/>
              <a:pathLst>
                <a:path extrusionOk="0" h="348" w="272">
                  <a:moveTo>
                    <a:pt x="0" y="0"/>
                  </a:moveTo>
                  <a:lnTo>
                    <a:pt x="4" y="0"/>
                  </a:lnTo>
                  <a:lnTo>
                    <a:pt x="14" y="1"/>
                  </a:lnTo>
                  <a:lnTo>
                    <a:pt x="29" y="3"/>
                  </a:lnTo>
                  <a:lnTo>
                    <a:pt x="50" y="7"/>
                  </a:lnTo>
                  <a:lnTo>
                    <a:pt x="73" y="12"/>
                  </a:lnTo>
                  <a:lnTo>
                    <a:pt x="98" y="18"/>
                  </a:lnTo>
                  <a:lnTo>
                    <a:pt x="125" y="23"/>
                  </a:lnTo>
                  <a:lnTo>
                    <a:pt x="151" y="32"/>
                  </a:lnTo>
                  <a:lnTo>
                    <a:pt x="150" y="35"/>
                  </a:lnTo>
                  <a:lnTo>
                    <a:pt x="150" y="44"/>
                  </a:lnTo>
                  <a:lnTo>
                    <a:pt x="151" y="60"/>
                  </a:lnTo>
                  <a:lnTo>
                    <a:pt x="162" y="80"/>
                  </a:lnTo>
                  <a:lnTo>
                    <a:pt x="171" y="96"/>
                  </a:lnTo>
                  <a:lnTo>
                    <a:pt x="185" y="117"/>
                  </a:lnTo>
                  <a:lnTo>
                    <a:pt x="201" y="146"/>
                  </a:lnTo>
                  <a:lnTo>
                    <a:pt x="219" y="180"/>
                  </a:lnTo>
                  <a:lnTo>
                    <a:pt x="235" y="217"/>
                  </a:lnTo>
                  <a:lnTo>
                    <a:pt x="251" y="258"/>
                  </a:lnTo>
                  <a:lnTo>
                    <a:pt x="263" y="301"/>
                  </a:lnTo>
                  <a:lnTo>
                    <a:pt x="272" y="344"/>
                  </a:lnTo>
                  <a:lnTo>
                    <a:pt x="270" y="346"/>
                  </a:lnTo>
                  <a:lnTo>
                    <a:pt x="267" y="348"/>
                  </a:lnTo>
                  <a:lnTo>
                    <a:pt x="260" y="348"/>
                  </a:lnTo>
                  <a:lnTo>
                    <a:pt x="249" y="346"/>
                  </a:lnTo>
                  <a:lnTo>
                    <a:pt x="235" y="339"/>
                  </a:lnTo>
                  <a:lnTo>
                    <a:pt x="219" y="324"/>
                  </a:lnTo>
                  <a:lnTo>
                    <a:pt x="199" y="301"/>
                  </a:lnTo>
                  <a:lnTo>
                    <a:pt x="176" y="267"/>
                  </a:lnTo>
                  <a:lnTo>
                    <a:pt x="151" y="228"/>
                  </a:lnTo>
                  <a:lnTo>
                    <a:pt x="128" y="189"/>
                  </a:lnTo>
                  <a:lnTo>
                    <a:pt x="105" y="151"/>
                  </a:lnTo>
                  <a:lnTo>
                    <a:pt x="84" y="116"/>
                  </a:lnTo>
                  <a:lnTo>
                    <a:pt x="62" y="84"/>
                  </a:lnTo>
                  <a:lnTo>
                    <a:pt x="41" y="51"/>
                  </a:lnTo>
                  <a:lnTo>
                    <a:pt x="21" y="25"/>
                  </a:lnTo>
                  <a:lnTo>
                    <a:pt x="0" y="0"/>
                  </a:lnTo>
                  <a:close/>
                </a:path>
              </a:pathLst>
            </a:custGeom>
            <a:solidFill>
              <a:srgbClr val="33F2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88" name="Google Shape;88;p18"/>
            <p:cNvSpPr/>
            <p:nvPr/>
          </p:nvSpPr>
          <p:spPr>
            <a:xfrm>
              <a:off x="885825" y="1930400"/>
              <a:ext cx="719137" cy="627062"/>
            </a:xfrm>
            <a:custGeom>
              <a:rect b="b" l="l" r="r" t="t"/>
              <a:pathLst>
                <a:path extrusionOk="0" h="462" w="603">
                  <a:moveTo>
                    <a:pt x="0" y="458"/>
                  </a:moveTo>
                  <a:lnTo>
                    <a:pt x="2" y="456"/>
                  </a:lnTo>
                  <a:lnTo>
                    <a:pt x="6" y="449"/>
                  </a:lnTo>
                  <a:lnTo>
                    <a:pt x="13" y="440"/>
                  </a:lnTo>
                  <a:lnTo>
                    <a:pt x="22" y="430"/>
                  </a:lnTo>
                  <a:lnTo>
                    <a:pt x="32" y="417"/>
                  </a:lnTo>
                  <a:lnTo>
                    <a:pt x="41" y="403"/>
                  </a:lnTo>
                  <a:lnTo>
                    <a:pt x="52" y="390"/>
                  </a:lnTo>
                  <a:lnTo>
                    <a:pt x="61" y="378"/>
                  </a:lnTo>
                  <a:lnTo>
                    <a:pt x="71" y="364"/>
                  </a:lnTo>
                  <a:lnTo>
                    <a:pt x="89" y="342"/>
                  </a:lnTo>
                  <a:lnTo>
                    <a:pt x="111" y="317"/>
                  </a:lnTo>
                  <a:lnTo>
                    <a:pt x="134" y="290"/>
                  </a:lnTo>
                  <a:lnTo>
                    <a:pt x="159" y="262"/>
                  </a:lnTo>
                  <a:lnTo>
                    <a:pt x="182" y="233"/>
                  </a:lnTo>
                  <a:lnTo>
                    <a:pt x="205" y="208"/>
                  </a:lnTo>
                  <a:lnTo>
                    <a:pt x="224" y="187"/>
                  </a:lnTo>
                  <a:lnTo>
                    <a:pt x="244" y="167"/>
                  </a:lnTo>
                  <a:lnTo>
                    <a:pt x="271" y="148"/>
                  </a:lnTo>
                  <a:lnTo>
                    <a:pt x="297" y="130"/>
                  </a:lnTo>
                  <a:lnTo>
                    <a:pt x="328" y="110"/>
                  </a:lnTo>
                  <a:lnTo>
                    <a:pt x="356" y="92"/>
                  </a:lnTo>
                  <a:lnTo>
                    <a:pt x="383" y="76"/>
                  </a:lnTo>
                  <a:lnTo>
                    <a:pt x="406" y="62"/>
                  </a:lnTo>
                  <a:lnTo>
                    <a:pt x="422" y="51"/>
                  </a:lnTo>
                  <a:lnTo>
                    <a:pt x="438" y="41"/>
                  </a:lnTo>
                  <a:lnTo>
                    <a:pt x="461" y="32"/>
                  </a:lnTo>
                  <a:lnTo>
                    <a:pt x="486" y="23"/>
                  </a:lnTo>
                  <a:lnTo>
                    <a:pt x="514" y="16"/>
                  </a:lnTo>
                  <a:lnTo>
                    <a:pt x="541" y="10"/>
                  </a:lnTo>
                  <a:lnTo>
                    <a:pt x="566" y="5"/>
                  </a:lnTo>
                  <a:lnTo>
                    <a:pt x="586" y="1"/>
                  </a:lnTo>
                  <a:lnTo>
                    <a:pt x="600" y="0"/>
                  </a:lnTo>
                  <a:lnTo>
                    <a:pt x="603" y="0"/>
                  </a:lnTo>
                  <a:lnTo>
                    <a:pt x="598" y="3"/>
                  </a:lnTo>
                  <a:lnTo>
                    <a:pt x="586" y="9"/>
                  </a:lnTo>
                  <a:lnTo>
                    <a:pt x="566" y="18"/>
                  </a:lnTo>
                  <a:lnTo>
                    <a:pt x="545" y="26"/>
                  </a:lnTo>
                  <a:lnTo>
                    <a:pt x="522" y="35"/>
                  </a:lnTo>
                  <a:lnTo>
                    <a:pt x="498" y="44"/>
                  </a:lnTo>
                  <a:lnTo>
                    <a:pt x="481" y="53"/>
                  </a:lnTo>
                  <a:lnTo>
                    <a:pt x="459" y="64"/>
                  </a:lnTo>
                  <a:lnTo>
                    <a:pt x="433" y="80"/>
                  </a:lnTo>
                  <a:lnTo>
                    <a:pt x="399" y="101"/>
                  </a:lnTo>
                  <a:lnTo>
                    <a:pt x="365" y="125"/>
                  </a:lnTo>
                  <a:lnTo>
                    <a:pt x="329" y="148"/>
                  </a:lnTo>
                  <a:lnTo>
                    <a:pt x="299" y="171"/>
                  </a:lnTo>
                  <a:lnTo>
                    <a:pt x="274" y="191"/>
                  </a:lnTo>
                  <a:lnTo>
                    <a:pt x="258" y="207"/>
                  </a:lnTo>
                  <a:lnTo>
                    <a:pt x="242" y="224"/>
                  </a:lnTo>
                  <a:lnTo>
                    <a:pt x="216" y="253"/>
                  </a:lnTo>
                  <a:lnTo>
                    <a:pt x="182" y="285"/>
                  </a:lnTo>
                  <a:lnTo>
                    <a:pt x="148" y="319"/>
                  </a:lnTo>
                  <a:lnTo>
                    <a:pt x="112" y="353"/>
                  </a:lnTo>
                  <a:lnTo>
                    <a:pt x="82" y="383"/>
                  </a:lnTo>
                  <a:lnTo>
                    <a:pt x="59" y="405"/>
                  </a:lnTo>
                  <a:lnTo>
                    <a:pt x="47" y="417"/>
                  </a:lnTo>
                  <a:lnTo>
                    <a:pt x="36" y="433"/>
                  </a:lnTo>
                  <a:lnTo>
                    <a:pt x="25" y="451"/>
                  </a:lnTo>
                  <a:lnTo>
                    <a:pt x="13" y="462"/>
                  </a:lnTo>
                  <a:lnTo>
                    <a:pt x="0" y="458"/>
                  </a:lnTo>
                  <a:close/>
                </a:path>
              </a:pathLst>
            </a:cu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89" name="Google Shape;89;p18"/>
            <p:cNvSpPr/>
            <p:nvPr/>
          </p:nvSpPr>
          <p:spPr>
            <a:xfrm>
              <a:off x="1671637" y="1866900"/>
              <a:ext cx="760412" cy="525462"/>
            </a:xfrm>
            <a:custGeom>
              <a:rect b="b" l="l" r="r" t="t"/>
              <a:pathLst>
                <a:path extrusionOk="0" h="387" w="638">
                  <a:moveTo>
                    <a:pt x="0" y="25"/>
                  </a:moveTo>
                  <a:lnTo>
                    <a:pt x="8" y="23"/>
                  </a:lnTo>
                  <a:lnTo>
                    <a:pt x="30" y="22"/>
                  </a:lnTo>
                  <a:lnTo>
                    <a:pt x="62" y="18"/>
                  </a:lnTo>
                  <a:lnTo>
                    <a:pt x="101" y="15"/>
                  </a:lnTo>
                  <a:lnTo>
                    <a:pt x="142" y="9"/>
                  </a:lnTo>
                  <a:lnTo>
                    <a:pt x="183" y="6"/>
                  </a:lnTo>
                  <a:lnTo>
                    <a:pt x="220" y="4"/>
                  </a:lnTo>
                  <a:lnTo>
                    <a:pt x="249" y="4"/>
                  </a:lnTo>
                  <a:lnTo>
                    <a:pt x="275" y="4"/>
                  </a:lnTo>
                  <a:lnTo>
                    <a:pt x="309" y="4"/>
                  </a:lnTo>
                  <a:lnTo>
                    <a:pt x="345" y="2"/>
                  </a:lnTo>
                  <a:lnTo>
                    <a:pt x="382" y="2"/>
                  </a:lnTo>
                  <a:lnTo>
                    <a:pt x="418" y="0"/>
                  </a:lnTo>
                  <a:lnTo>
                    <a:pt x="450" y="0"/>
                  </a:lnTo>
                  <a:lnTo>
                    <a:pt x="473" y="0"/>
                  </a:lnTo>
                  <a:lnTo>
                    <a:pt x="487" y="2"/>
                  </a:lnTo>
                  <a:lnTo>
                    <a:pt x="498" y="4"/>
                  </a:lnTo>
                  <a:lnTo>
                    <a:pt x="510" y="4"/>
                  </a:lnTo>
                  <a:lnTo>
                    <a:pt x="524" y="6"/>
                  </a:lnTo>
                  <a:lnTo>
                    <a:pt x="539" y="6"/>
                  </a:lnTo>
                  <a:lnTo>
                    <a:pt x="553" y="6"/>
                  </a:lnTo>
                  <a:lnTo>
                    <a:pt x="565" y="6"/>
                  </a:lnTo>
                  <a:lnTo>
                    <a:pt x="576" y="6"/>
                  </a:lnTo>
                  <a:lnTo>
                    <a:pt x="581" y="6"/>
                  </a:lnTo>
                  <a:lnTo>
                    <a:pt x="617" y="13"/>
                  </a:lnTo>
                  <a:lnTo>
                    <a:pt x="635" y="18"/>
                  </a:lnTo>
                  <a:lnTo>
                    <a:pt x="638" y="22"/>
                  </a:lnTo>
                  <a:lnTo>
                    <a:pt x="631" y="25"/>
                  </a:lnTo>
                  <a:lnTo>
                    <a:pt x="617" y="29"/>
                  </a:lnTo>
                  <a:lnTo>
                    <a:pt x="599" y="31"/>
                  </a:lnTo>
                  <a:lnTo>
                    <a:pt x="583" y="32"/>
                  </a:lnTo>
                  <a:lnTo>
                    <a:pt x="571" y="34"/>
                  </a:lnTo>
                  <a:lnTo>
                    <a:pt x="556" y="36"/>
                  </a:lnTo>
                  <a:lnTo>
                    <a:pt x="531" y="38"/>
                  </a:lnTo>
                  <a:lnTo>
                    <a:pt x="501" y="41"/>
                  </a:lnTo>
                  <a:lnTo>
                    <a:pt x="467" y="45"/>
                  </a:lnTo>
                  <a:lnTo>
                    <a:pt x="432" y="48"/>
                  </a:lnTo>
                  <a:lnTo>
                    <a:pt x="400" y="56"/>
                  </a:lnTo>
                  <a:lnTo>
                    <a:pt x="375" y="61"/>
                  </a:lnTo>
                  <a:lnTo>
                    <a:pt x="357" y="68"/>
                  </a:lnTo>
                  <a:lnTo>
                    <a:pt x="343" y="79"/>
                  </a:lnTo>
                  <a:lnTo>
                    <a:pt x="323" y="97"/>
                  </a:lnTo>
                  <a:lnTo>
                    <a:pt x="298" y="120"/>
                  </a:lnTo>
                  <a:lnTo>
                    <a:pt x="275" y="145"/>
                  </a:lnTo>
                  <a:lnTo>
                    <a:pt x="250" y="172"/>
                  </a:lnTo>
                  <a:lnTo>
                    <a:pt x="227" y="197"/>
                  </a:lnTo>
                  <a:lnTo>
                    <a:pt x="209" y="220"/>
                  </a:lnTo>
                  <a:lnTo>
                    <a:pt x="197" y="238"/>
                  </a:lnTo>
                  <a:lnTo>
                    <a:pt x="186" y="254"/>
                  </a:lnTo>
                  <a:lnTo>
                    <a:pt x="174" y="271"/>
                  </a:lnTo>
                  <a:lnTo>
                    <a:pt x="158" y="291"/>
                  </a:lnTo>
                  <a:lnTo>
                    <a:pt x="142" y="311"/>
                  </a:lnTo>
                  <a:lnTo>
                    <a:pt x="126" y="330"/>
                  </a:lnTo>
                  <a:lnTo>
                    <a:pt x="110" y="348"/>
                  </a:lnTo>
                  <a:lnTo>
                    <a:pt x="97" y="362"/>
                  </a:lnTo>
                  <a:lnTo>
                    <a:pt x="88" y="375"/>
                  </a:lnTo>
                  <a:lnTo>
                    <a:pt x="74" y="387"/>
                  </a:lnTo>
                  <a:lnTo>
                    <a:pt x="65" y="387"/>
                  </a:lnTo>
                  <a:lnTo>
                    <a:pt x="62" y="377"/>
                  </a:lnTo>
                  <a:lnTo>
                    <a:pt x="69" y="361"/>
                  </a:lnTo>
                  <a:lnTo>
                    <a:pt x="78" y="346"/>
                  </a:lnTo>
                  <a:lnTo>
                    <a:pt x="94" y="325"/>
                  </a:lnTo>
                  <a:lnTo>
                    <a:pt x="113" y="298"/>
                  </a:lnTo>
                  <a:lnTo>
                    <a:pt x="135" y="270"/>
                  </a:lnTo>
                  <a:lnTo>
                    <a:pt x="156" y="241"/>
                  </a:lnTo>
                  <a:lnTo>
                    <a:pt x="177" y="216"/>
                  </a:lnTo>
                  <a:lnTo>
                    <a:pt x="195" y="197"/>
                  </a:lnTo>
                  <a:lnTo>
                    <a:pt x="206" y="184"/>
                  </a:lnTo>
                  <a:lnTo>
                    <a:pt x="215" y="175"/>
                  </a:lnTo>
                  <a:lnTo>
                    <a:pt x="229" y="161"/>
                  </a:lnTo>
                  <a:lnTo>
                    <a:pt x="245" y="141"/>
                  </a:lnTo>
                  <a:lnTo>
                    <a:pt x="263" y="122"/>
                  </a:lnTo>
                  <a:lnTo>
                    <a:pt x="282" y="102"/>
                  </a:lnTo>
                  <a:lnTo>
                    <a:pt x="300" y="82"/>
                  </a:lnTo>
                  <a:lnTo>
                    <a:pt x="318" y="68"/>
                  </a:lnTo>
                  <a:lnTo>
                    <a:pt x="332" y="59"/>
                  </a:lnTo>
                  <a:lnTo>
                    <a:pt x="345" y="52"/>
                  </a:lnTo>
                  <a:lnTo>
                    <a:pt x="359" y="47"/>
                  </a:lnTo>
                  <a:lnTo>
                    <a:pt x="370" y="41"/>
                  </a:lnTo>
                  <a:lnTo>
                    <a:pt x="380" y="36"/>
                  </a:lnTo>
                  <a:lnTo>
                    <a:pt x="389" y="31"/>
                  </a:lnTo>
                  <a:lnTo>
                    <a:pt x="396" y="29"/>
                  </a:lnTo>
                  <a:lnTo>
                    <a:pt x="400" y="25"/>
                  </a:lnTo>
                  <a:lnTo>
                    <a:pt x="402" y="25"/>
                  </a:lnTo>
                  <a:lnTo>
                    <a:pt x="398" y="25"/>
                  </a:lnTo>
                  <a:lnTo>
                    <a:pt x="389" y="25"/>
                  </a:lnTo>
                  <a:lnTo>
                    <a:pt x="377" y="27"/>
                  </a:lnTo>
                  <a:lnTo>
                    <a:pt x="359" y="29"/>
                  </a:lnTo>
                  <a:lnTo>
                    <a:pt x="338" y="29"/>
                  </a:lnTo>
                  <a:lnTo>
                    <a:pt x="314" y="31"/>
                  </a:lnTo>
                  <a:lnTo>
                    <a:pt x="290" y="32"/>
                  </a:lnTo>
                  <a:lnTo>
                    <a:pt x="263" y="34"/>
                  </a:lnTo>
                  <a:lnTo>
                    <a:pt x="236" y="36"/>
                  </a:lnTo>
                  <a:lnTo>
                    <a:pt x="209" y="38"/>
                  </a:lnTo>
                  <a:lnTo>
                    <a:pt x="185" y="38"/>
                  </a:lnTo>
                  <a:lnTo>
                    <a:pt x="161" y="40"/>
                  </a:lnTo>
                  <a:lnTo>
                    <a:pt x="140" y="41"/>
                  </a:lnTo>
                  <a:lnTo>
                    <a:pt x="122" y="41"/>
                  </a:lnTo>
                  <a:lnTo>
                    <a:pt x="110" y="41"/>
                  </a:lnTo>
                  <a:lnTo>
                    <a:pt x="101" y="41"/>
                  </a:lnTo>
                  <a:lnTo>
                    <a:pt x="87" y="41"/>
                  </a:lnTo>
                  <a:lnTo>
                    <a:pt x="71" y="43"/>
                  </a:lnTo>
                  <a:lnTo>
                    <a:pt x="53" y="45"/>
                  </a:lnTo>
                  <a:lnTo>
                    <a:pt x="35" y="47"/>
                  </a:lnTo>
                  <a:lnTo>
                    <a:pt x="19" y="47"/>
                  </a:lnTo>
                  <a:lnTo>
                    <a:pt x="7" y="45"/>
                  </a:lnTo>
                  <a:lnTo>
                    <a:pt x="0" y="38"/>
                  </a:lnTo>
                  <a:lnTo>
                    <a:pt x="0" y="25"/>
                  </a:lnTo>
                  <a:close/>
                </a:path>
              </a:pathLst>
            </a:cu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0" name="Google Shape;90;p18"/>
            <p:cNvSpPr/>
            <p:nvPr/>
          </p:nvSpPr>
          <p:spPr>
            <a:xfrm>
              <a:off x="962025" y="2446337"/>
              <a:ext cx="747712" cy="130175"/>
            </a:xfrm>
            <a:custGeom>
              <a:rect b="b" l="l" r="r" t="t"/>
              <a:pathLst>
                <a:path extrusionOk="0" h="96" w="627">
                  <a:moveTo>
                    <a:pt x="607" y="9"/>
                  </a:moveTo>
                  <a:lnTo>
                    <a:pt x="605" y="10"/>
                  </a:lnTo>
                  <a:lnTo>
                    <a:pt x="602" y="14"/>
                  </a:lnTo>
                  <a:lnTo>
                    <a:pt x="593" y="21"/>
                  </a:lnTo>
                  <a:lnTo>
                    <a:pt x="582" y="28"/>
                  </a:lnTo>
                  <a:lnTo>
                    <a:pt x="566" y="35"/>
                  </a:lnTo>
                  <a:lnTo>
                    <a:pt x="548" y="42"/>
                  </a:lnTo>
                  <a:lnTo>
                    <a:pt x="525" y="50"/>
                  </a:lnTo>
                  <a:lnTo>
                    <a:pt x="498" y="55"/>
                  </a:lnTo>
                  <a:lnTo>
                    <a:pt x="482" y="57"/>
                  </a:lnTo>
                  <a:lnTo>
                    <a:pt x="465" y="58"/>
                  </a:lnTo>
                  <a:lnTo>
                    <a:pt x="443" y="60"/>
                  </a:lnTo>
                  <a:lnTo>
                    <a:pt x="422" y="62"/>
                  </a:lnTo>
                  <a:lnTo>
                    <a:pt x="397" y="64"/>
                  </a:lnTo>
                  <a:lnTo>
                    <a:pt x="372" y="66"/>
                  </a:lnTo>
                  <a:lnTo>
                    <a:pt x="347" y="67"/>
                  </a:lnTo>
                  <a:lnTo>
                    <a:pt x="321" y="69"/>
                  </a:lnTo>
                  <a:lnTo>
                    <a:pt x="294" y="71"/>
                  </a:lnTo>
                  <a:lnTo>
                    <a:pt x="269" y="71"/>
                  </a:lnTo>
                  <a:lnTo>
                    <a:pt x="244" y="71"/>
                  </a:lnTo>
                  <a:lnTo>
                    <a:pt x="221" y="71"/>
                  </a:lnTo>
                  <a:lnTo>
                    <a:pt x="200" y="71"/>
                  </a:lnTo>
                  <a:lnTo>
                    <a:pt x="182" y="71"/>
                  </a:lnTo>
                  <a:lnTo>
                    <a:pt x="164" y="69"/>
                  </a:lnTo>
                  <a:lnTo>
                    <a:pt x="152" y="67"/>
                  </a:lnTo>
                  <a:lnTo>
                    <a:pt x="127" y="64"/>
                  </a:lnTo>
                  <a:lnTo>
                    <a:pt x="102" y="62"/>
                  </a:lnTo>
                  <a:lnTo>
                    <a:pt x="77" y="62"/>
                  </a:lnTo>
                  <a:lnTo>
                    <a:pt x="52" y="64"/>
                  </a:lnTo>
                  <a:lnTo>
                    <a:pt x="32" y="64"/>
                  </a:lnTo>
                  <a:lnTo>
                    <a:pt x="15" y="66"/>
                  </a:lnTo>
                  <a:lnTo>
                    <a:pt x="4" y="67"/>
                  </a:lnTo>
                  <a:lnTo>
                    <a:pt x="0" y="67"/>
                  </a:lnTo>
                  <a:lnTo>
                    <a:pt x="2" y="71"/>
                  </a:lnTo>
                  <a:lnTo>
                    <a:pt x="4" y="75"/>
                  </a:lnTo>
                  <a:lnTo>
                    <a:pt x="9" y="78"/>
                  </a:lnTo>
                  <a:lnTo>
                    <a:pt x="20" y="82"/>
                  </a:lnTo>
                  <a:lnTo>
                    <a:pt x="34" y="87"/>
                  </a:lnTo>
                  <a:lnTo>
                    <a:pt x="56" y="91"/>
                  </a:lnTo>
                  <a:lnTo>
                    <a:pt x="82" y="94"/>
                  </a:lnTo>
                  <a:lnTo>
                    <a:pt x="112" y="96"/>
                  </a:lnTo>
                  <a:lnTo>
                    <a:pt x="141" y="96"/>
                  </a:lnTo>
                  <a:lnTo>
                    <a:pt x="166" y="96"/>
                  </a:lnTo>
                  <a:lnTo>
                    <a:pt x="189" y="94"/>
                  </a:lnTo>
                  <a:lnTo>
                    <a:pt x="210" y="92"/>
                  </a:lnTo>
                  <a:lnTo>
                    <a:pt x="228" y="92"/>
                  </a:lnTo>
                  <a:lnTo>
                    <a:pt x="244" y="92"/>
                  </a:lnTo>
                  <a:lnTo>
                    <a:pt x="257" y="92"/>
                  </a:lnTo>
                  <a:lnTo>
                    <a:pt x="273" y="92"/>
                  </a:lnTo>
                  <a:lnTo>
                    <a:pt x="294" y="94"/>
                  </a:lnTo>
                  <a:lnTo>
                    <a:pt x="321" y="94"/>
                  </a:lnTo>
                  <a:lnTo>
                    <a:pt x="353" y="92"/>
                  </a:lnTo>
                  <a:lnTo>
                    <a:pt x="385" y="92"/>
                  </a:lnTo>
                  <a:lnTo>
                    <a:pt x="417" y="91"/>
                  </a:lnTo>
                  <a:lnTo>
                    <a:pt x="447" y="89"/>
                  </a:lnTo>
                  <a:lnTo>
                    <a:pt x="474" y="87"/>
                  </a:lnTo>
                  <a:lnTo>
                    <a:pt x="498" y="83"/>
                  </a:lnTo>
                  <a:lnTo>
                    <a:pt x="523" y="80"/>
                  </a:lnTo>
                  <a:lnTo>
                    <a:pt x="547" y="75"/>
                  </a:lnTo>
                  <a:lnTo>
                    <a:pt x="568" y="67"/>
                  </a:lnTo>
                  <a:lnTo>
                    <a:pt x="586" y="60"/>
                  </a:lnTo>
                  <a:lnTo>
                    <a:pt x="602" y="51"/>
                  </a:lnTo>
                  <a:lnTo>
                    <a:pt x="614" y="41"/>
                  </a:lnTo>
                  <a:lnTo>
                    <a:pt x="621" y="28"/>
                  </a:lnTo>
                  <a:lnTo>
                    <a:pt x="627" y="9"/>
                  </a:lnTo>
                  <a:lnTo>
                    <a:pt x="625" y="0"/>
                  </a:lnTo>
                  <a:lnTo>
                    <a:pt x="618" y="1"/>
                  </a:lnTo>
                  <a:lnTo>
                    <a:pt x="607" y="9"/>
                  </a:lnTo>
                  <a:close/>
                </a:path>
              </a:pathLst>
            </a:cu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1" name="Google Shape;91;p18"/>
            <p:cNvSpPr/>
            <p:nvPr/>
          </p:nvSpPr>
          <p:spPr>
            <a:xfrm>
              <a:off x="671512" y="2995612"/>
              <a:ext cx="611187" cy="198437"/>
            </a:xfrm>
            <a:custGeom>
              <a:rect b="b" l="l" r="r" t="t"/>
              <a:pathLst>
                <a:path extrusionOk="0" h="146" w="512">
                  <a:moveTo>
                    <a:pt x="12" y="0"/>
                  </a:moveTo>
                  <a:lnTo>
                    <a:pt x="14" y="0"/>
                  </a:lnTo>
                  <a:lnTo>
                    <a:pt x="23" y="0"/>
                  </a:lnTo>
                  <a:lnTo>
                    <a:pt x="33" y="1"/>
                  </a:lnTo>
                  <a:lnTo>
                    <a:pt x="49" y="1"/>
                  </a:lnTo>
                  <a:lnTo>
                    <a:pt x="67" y="3"/>
                  </a:lnTo>
                  <a:lnTo>
                    <a:pt x="89" y="5"/>
                  </a:lnTo>
                  <a:lnTo>
                    <a:pt x="113" y="5"/>
                  </a:lnTo>
                  <a:lnTo>
                    <a:pt x="138" y="7"/>
                  </a:lnTo>
                  <a:lnTo>
                    <a:pt x="165" y="8"/>
                  </a:lnTo>
                  <a:lnTo>
                    <a:pt x="192" y="8"/>
                  </a:lnTo>
                  <a:lnTo>
                    <a:pt x="218" y="10"/>
                  </a:lnTo>
                  <a:lnTo>
                    <a:pt x="245" y="12"/>
                  </a:lnTo>
                  <a:lnTo>
                    <a:pt x="270" y="12"/>
                  </a:lnTo>
                  <a:lnTo>
                    <a:pt x="295" y="14"/>
                  </a:lnTo>
                  <a:lnTo>
                    <a:pt x="316" y="14"/>
                  </a:lnTo>
                  <a:lnTo>
                    <a:pt x="336" y="14"/>
                  </a:lnTo>
                  <a:lnTo>
                    <a:pt x="371" y="14"/>
                  </a:lnTo>
                  <a:lnTo>
                    <a:pt x="405" y="14"/>
                  </a:lnTo>
                  <a:lnTo>
                    <a:pt x="435" y="14"/>
                  </a:lnTo>
                  <a:lnTo>
                    <a:pt x="462" y="14"/>
                  </a:lnTo>
                  <a:lnTo>
                    <a:pt x="484" y="16"/>
                  </a:lnTo>
                  <a:lnTo>
                    <a:pt x="500" y="21"/>
                  </a:lnTo>
                  <a:lnTo>
                    <a:pt x="510" y="28"/>
                  </a:lnTo>
                  <a:lnTo>
                    <a:pt x="512" y="37"/>
                  </a:lnTo>
                  <a:lnTo>
                    <a:pt x="510" y="49"/>
                  </a:lnTo>
                  <a:lnTo>
                    <a:pt x="507" y="64"/>
                  </a:lnTo>
                  <a:lnTo>
                    <a:pt x="500" y="78"/>
                  </a:lnTo>
                  <a:lnTo>
                    <a:pt x="491" y="94"/>
                  </a:lnTo>
                  <a:lnTo>
                    <a:pt x="476" y="108"/>
                  </a:lnTo>
                  <a:lnTo>
                    <a:pt x="459" y="123"/>
                  </a:lnTo>
                  <a:lnTo>
                    <a:pt x="435" y="133"/>
                  </a:lnTo>
                  <a:lnTo>
                    <a:pt x="409" y="140"/>
                  </a:lnTo>
                  <a:lnTo>
                    <a:pt x="391" y="142"/>
                  </a:lnTo>
                  <a:lnTo>
                    <a:pt x="370" y="144"/>
                  </a:lnTo>
                  <a:lnTo>
                    <a:pt x="347" y="146"/>
                  </a:lnTo>
                  <a:lnTo>
                    <a:pt x="318" y="146"/>
                  </a:lnTo>
                  <a:lnTo>
                    <a:pt x="290" y="146"/>
                  </a:lnTo>
                  <a:lnTo>
                    <a:pt x="258" y="146"/>
                  </a:lnTo>
                  <a:lnTo>
                    <a:pt x="227" y="144"/>
                  </a:lnTo>
                  <a:lnTo>
                    <a:pt x="195" y="142"/>
                  </a:lnTo>
                  <a:lnTo>
                    <a:pt x="165" y="140"/>
                  </a:lnTo>
                  <a:lnTo>
                    <a:pt x="135" y="137"/>
                  </a:lnTo>
                  <a:lnTo>
                    <a:pt x="106" y="133"/>
                  </a:lnTo>
                  <a:lnTo>
                    <a:pt x="81" y="128"/>
                  </a:lnTo>
                  <a:lnTo>
                    <a:pt x="60" y="123"/>
                  </a:lnTo>
                  <a:lnTo>
                    <a:pt x="41" y="117"/>
                  </a:lnTo>
                  <a:lnTo>
                    <a:pt x="28" y="110"/>
                  </a:lnTo>
                  <a:lnTo>
                    <a:pt x="19" y="103"/>
                  </a:lnTo>
                  <a:lnTo>
                    <a:pt x="3" y="73"/>
                  </a:lnTo>
                  <a:lnTo>
                    <a:pt x="0" y="44"/>
                  </a:lnTo>
                  <a:lnTo>
                    <a:pt x="3" y="19"/>
                  </a:lnTo>
                  <a:lnTo>
                    <a:pt x="12" y="0"/>
                  </a:lnTo>
                  <a:close/>
                </a:path>
              </a:pathLst>
            </a:custGeom>
            <a:solidFill>
              <a:srgbClr val="A8B5B7"/>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2" name="Google Shape;92;p18"/>
            <p:cNvSpPr/>
            <p:nvPr/>
          </p:nvSpPr>
          <p:spPr>
            <a:xfrm>
              <a:off x="693737" y="2671762"/>
              <a:ext cx="109537" cy="219075"/>
            </a:xfrm>
            <a:custGeom>
              <a:rect b="b" l="l" r="r" t="t"/>
              <a:pathLst>
                <a:path extrusionOk="0" h="162" w="91">
                  <a:moveTo>
                    <a:pt x="39" y="160"/>
                  </a:moveTo>
                  <a:lnTo>
                    <a:pt x="48" y="149"/>
                  </a:lnTo>
                  <a:lnTo>
                    <a:pt x="66" y="123"/>
                  </a:lnTo>
                  <a:lnTo>
                    <a:pt x="82" y="82"/>
                  </a:lnTo>
                  <a:lnTo>
                    <a:pt x="91" y="33"/>
                  </a:lnTo>
                  <a:lnTo>
                    <a:pt x="89" y="14"/>
                  </a:lnTo>
                  <a:lnTo>
                    <a:pt x="86" y="3"/>
                  </a:lnTo>
                  <a:lnTo>
                    <a:pt x="78" y="0"/>
                  </a:lnTo>
                  <a:lnTo>
                    <a:pt x="70" y="1"/>
                  </a:lnTo>
                  <a:lnTo>
                    <a:pt x="61" y="7"/>
                  </a:lnTo>
                  <a:lnTo>
                    <a:pt x="52" y="16"/>
                  </a:lnTo>
                  <a:lnTo>
                    <a:pt x="45" y="24"/>
                  </a:lnTo>
                  <a:lnTo>
                    <a:pt x="38" y="33"/>
                  </a:lnTo>
                  <a:lnTo>
                    <a:pt x="29" y="46"/>
                  </a:lnTo>
                  <a:lnTo>
                    <a:pt x="20" y="66"/>
                  </a:lnTo>
                  <a:lnTo>
                    <a:pt x="11" y="89"/>
                  </a:lnTo>
                  <a:lnTo>
                    <a:pt x="4" y="112"/>
                  </a:lnTo>
                  <a:lnTo>
                    <a:pt x="0" y="135"/>
                  </a:lnTo>
                  <a:lnTo>
                    <a:pt x="4" y="151"/>
                  </a:lnTo>
                  <a:lnTo>
                    <a:pt x="16" y="162"/>
                  </a:lnTo>
                  <a:lnTo>
                    <a:pt x="39" y="160"/>
                  </a:lnTo>
                  <a:close/>
                </a:path>
              </a:pathLst>
            </a:custGeom>
            <a:solidFill>
              <a:srgbClr val="A8B5B7"/>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3" name="Google Shape;93;p18"/>
            <p:cNvSpPr/>
            <p:nvPr/>
          </p:nvSpPr>
          <p:spPr>
            <a:xfrm>
              <a:off x="1200150" y="2678112"/>
              <a:ext cx="404812" cy="231775"/>
            </a:xfrm>
            <a:custGeom>
              <a:rect b="b" l="l" r="r" t="t"/>
              <a:pathLst>
                <a:path extrusionOk="0" h="171" w="339">
                  <a:moveTo>
                    <a:pt x="0" y="169"/>
                  </a:moveTo>
                  <a:lnTo>
                    <a:pt x="3" y="162"/>
                  </a:lnTo>
                  <a:lnTo>
                    <a:pt x="12" y="144"/>
                  </a:lnTo>
                  <a:lnTo>
                    <a:pt x="30" y="119"/>
                  </a:lnTo>
                  <a:lnTo>
                    <a:pt x="57" y="91"/>
                  </a:lnTo>
                  <a:lnTo>
                    <a:pt x="90" y="61"/>
                  </a:lnTo>
                  <a:lnTo>
                    <a:pt x="135" y="34"/>
                  </a:lnTo>
                  <a:lnTo>
                    <a:pt x="190" y="12"/>
                  </a:lnTo>
                  <a:lnTo>
                    <a:pt x="256" y="0"/>
                  </a:lnTo>
                  <a:lnTo>
                    <a:pt x="306" y="2"/>
                  </a:lnTo>
                  <a:lnTo>
                    <a:pt x="332" y="16"/>
                  </a:lnTo>
                  <a:lnTo>
                    <a:pt x="339" y="37"/>
                  </a:lnTo>
                  <a:lnTo>
                    <a:pt x="330" y="66"/>
                  </a:lnTo>
                  <a:lnTo>
                    <a:pt x="306" y="94"/>
                  </a:lnTo>
                  <a:lnTo>
                    <a:pt x="270" y="121"/>
                  </a:lnTo>
                  <a:lnTo>
                    <a:pt x="226" y="141"/>
                  </a:lnTo>
                  <a:lnTo>
                    <a:pt x="176" y="151"/>
                  </a:lnTo>
                  <a:lnTo>
                    <a:pt x="140" y="155"/>
                  </a:lnTo>
                  <a:lnTo>
                    <a:pt x="110" y="159"/>
                  </a:lnTo>
                  <a:lnTo>
                    <a:pt x="85" y="162"/>
                  </a:lnTo>
                  <a:lnTo>
                    <a:pt x="64" y="166"/>
                  </a:lnTo>
                  <a:lnTo>
                    <a:pt x="44" y="168"/>
                  </a:lnTo>
                  <a:lnTo>
                    <a:pt x="28" y="169"/>
                  </a:lnTo>
                  <a:lnTo>
                    <a:pt x="14" y="171"/>
                  </a:lnTo>
                  <a:lnTo>
                    <a:pt x="0" y="169"/>
                  </a:lnTo>
                  <a:close/>
                </a:path>
              </a:pathLst>
            </a:custGeom>
            <a:solidFill>
              <a:srgbClr val="A8B5B7"/>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4" name="Google Shape;94;p18"/>
            <p:cNvSpPr/>
            <p:nvPr/>
          </p:nvSpPr>
          <p:spPr>
            <a:xfrm>
              <a:off x="752475" y="3206750"/>
              <a:ext cx="328612" cy="153987"/>
            </a:xfrm>
            <a:custGeom>
              <a:rect b="b" l="l" r="r" t="t"/>
              <a:pathLst>
                <a:path extrusionOk="0" h="114" w="276">
                  <a:moveTo>
                    <a:pt x="0" y="0"/>
                  </a:moveTo>
                  <a:lnTo>
                    <a:pt x="0" y="94"/>
                  </a:lnTo>
                  <a:lnTo>
                    <a:pt x="276" y="114"/>
                  </a:lnTo>
                  <a:lnTo>
                    <a:pt x="272" y="10"/>
                  </a:lnTo>
                  <a:lnTo>
                    <a:pt x="0" y="0"/>
                  </a:lnTo>
                  <a:close/>
                </a:path>
              </a:pathLst>
            </a:cu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5" name="Google Shape;95;p18"/>
            <p:cNvSpPr/>
            <p:nvPr/>
          </p:nvSpPr>
          <p:spPr>
            <a:xfrm>
              <a:off x="685800" y="2760662"/>
              <a:ext cx="117475" cy="146050"/>
            </a:xfrm>
            <a:custGeom>
              <a:rect b="b" l="l" r="r" t="t"/>
              <a:pathLst>
                <a:path extrusionOk="0" h="107" w="98">
                  <a:moveTo>
                    <a:pt x="11" y="41"/>
                  </a:moveTo>
                  <a:lnTo>
                    <a:pt x="11" y="44"/>
                  </a:lnTo>
                  <a:lnTo>
                    <a:pt x="11" y="55"/>
                  </a:lnTo>
                  <a:lnTo>
                    <a:pt x="14" y="67"/>
                  </a:lnTo>
                  <a:lnTo>
                    <a:pt x="23" y="78"/>
                  </a:lnTo>
                  <a:lnTo>
                    <a:pt x="34" y="82"/>
                  </a:lnTo>
                  <a:lnTo>
                    <a:pt x="43" y="80"/>
                  </a:lnTo>
                  <a:lnTo>
                    <a:pt x="52" y="71"/>
                  </a:lnTo>
                  <a:lnTo>
                    <a:pt x="61" y="60"/>
                  </a:lnTo>
                  <a:lnTo>
                    <a:pt x="68" y="48"/>
                  </a:lnTo>
                  <a:lnTo>
                    <a:pt x="77" y="35"/>
                  </a:lnTo>
                  <a:lnTo>
                    <a:pt x="82" y="21"/>
                  </a:lnTo>
                  <a:lnTo>
                    <a:pt x="87" y="8"/>
                  </a:lnTo>
                  <a:lnTo>
                    <a:pt x="91" y="0"/>
                  </a:lnTo>
                  <a:lnTo>
                    <a:pt x="96" y="0"/>
                  </a:lnTo>
                  <a:lnTo>
                    <a:pt x="98" y="8"/>
                  </a:lnTo>
                  <a:lnTo>
                    <a:pt x="94" y="23"/>
                  </a:lnTo>
                  <a:lnTo>
                    <a:pt x="87" y="44"/>
                  </a:lnTo>
                  <a:lnTo>
                    <a:pt x="78" y="67"/>
                  </a:lnTo>
                  <a:lnTo>
                    <a:pt x="64" y="90"/>
                  </a:lnTo>
                  <a:lnTo>
                    <a:pt x="48" y="103"/>
                  </a:lnTo>
                  <a:lnTo>
                    <a:pt x="30" y="107"/>
                  </a:lnTo>
                  <a:lnTo>
                    <a:pt x="16" y="103"/>
                  </a:lnTo>
                  <a:lnTo>
                    <a:pt x="5" y="92"/>
                  </a:lnTo>
                  <a:lnTo>
                    <a:pt x="0" y="73"/>
                  </a:lnTo>
                  <a:lnTo>
                    <a:pt x="2" y="55"/>
                  </a:lnTo>
                  <a:lnTo>
                    <a:pt x="5" y="44"/>
                  </a:lnTo>
                  <a:lnTo>
                    <a:pt x="9" y="41"/>
                  </a:lnTo>
                  <a:lnTo>
                    <a:pt x="11" y="41"/>
                  </a:lnTo>
                  <a:close/>
                </a:path>
              </a:pathLst>
            </a:cu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6" name="Google Shape;96;p18"/>
            <p:cNvSpPr/>
            <p:nvPr/>
          </p:nvSpPr>
          <p:spPr>
            <a:xfrm>
              <a:off x="536575" y="2579687"/>
              <a:ext cx="652462" cy="841375"/>
            </a:xfrm>
            <a:custGeom>
              <a:rect b="b" l="l" r="r" t="t"/>
              <a:pathLst>
                <a:path extrusionOk="0" h="620" w="548">
                  <a:moveTo>
                    <a:pt x="131" y="314"/>
                  </a:moveTo>
                  <a:lnTo>
                    <a:pt x="140" y="315"/>
                  </a:lnTo>
                  <a:lnTo>
                    <a:pt x="153" y="317"/>
                  </a:lnTo>
                  <a:lnTo>
                    <a:pt x="163" y="317"/>
                  </a:lnTo>
                  <a:lnTo>
                    <a:pt x="176" y="319"/>
                  </a:lnTo>
                  <a:lnTo>
                    <a:pt x="188" y="321"/>
                  </a:lnTo>
                  <a:lnTo>
                    <a:pt x="199" y="321"/>
                  </a:lnTo>
                  <a:lnTo>
                    <a:pt x="208" y="321"/>
                  </a:lnTo>
                  <a:lnTo>
                    <a:pt x="215" y="321"/>
                  </a:lnTo>
                  <a:lnTo>
                    <a:pt x="227" y="321"/>
                  </a:lnTo>
                  <a:lnTo>
                    <a:pt x="245" y="321"/>
                  </a:lnTo>
                  <a:lnTo>
                    <a:pt x="268" y="323"/>
                  </a:lnTo>
                  <a:lnTo>
                    <a:pt x="293" y="323"/>
                  </a:lnTo>
                  <a:lnTo>
                    <a:pt x="318" y="323"/>
                  </a:lnTo>
                  <a:lnTo>
                    <a:pt x="340" y="324"/>
                  </a:lnTo>
                  <a:lnTo>
                    <a:pt x="357" y="324"/>
                  </a:lnTo>
                  <a:lnTo>
                    <a:pt x="366" y="324"/>
                  </a:lnTo>
                  <a:lnTo>
                    <a:pt x="375" y="324"/>
                  </a:lnTo>
                  <a:lnTo>
                    <a:pt x="388" y="326"/>
                  </a:lnTo>
                  <a:lnTo>
                    <a:pt x="405" y="326"/>
                  </a:lnTo>
                  <a:lnTo>
                    <a:pt x="425" y="326"/>
                  </a:lnTo>
                  <a:lnTo>
                    <a:pt x="446" y="326"/>
                  </a:lnTo>
                  <a:lnTo>
                    <a:pt x="466" y="326"/>
                  </a:lnTo>
                  <a:lnTo>
                    <a:pt x="485" y="326"/>
                  </a:lnTo>
                  <a:lnTo>
                    <a:pt x="503" y="324"/>
                  </a:lnTo>
                  <a:lnTo>
                    <a:pt x="528" y="323"/>
                  </a:lnTo>
                  <a:lnTo>
                    <a:pt x="542" y="317"/>
                  </a:lnTo>
                  <a:lnTo>
                    <a:pt x="548" y="314"/>
                  </a:lnTo>
                  <a:lnTo>
                    <a:pt x="544" y="312"/>
                  </a:lnTo>
                  <a:lnTo>
                    <a:pt x="537" y="310"/>
                  </a:lnTo>
                  <a:lnTo>
                    <a:pt x="525" y="310"/>
                  </a:lnTo>
                  <a:lnTo>
                    <a:pt x="510" y="308"/>
                  </a:lnTo>
                  <a:lnTo>
                    <a:pt x="493" y="308"/>
                  </a:lnTo>
                  <a:lnTo>
                    <a:pt x="475" y="308"/>
                  </a:lnTo>
                  <a:lnTo>
                    <a:pt x="457" y="308"/>
                  </a:lnTo>
                  <a:lnTo>
                    <a:pt x="441" y="308"/>
                  </a:lnTo>
                  <a:lnTo>
                    <a:pt x="429" y="308"/>
                  </a:lnTo>
                  <a:lnTo>
                    <a:pt x="416" y="308"/>
                  </a:lnTo>
                  <a:lnTo>
                    <a:pt x="398" y="308"/>
                  </a:lnTo>
                  <a:lnTo>
                    <a:pt x="380" y="308"/>
                  </a:lnTo>
                  <a:lnTo>
                    <a:pt x="359" y="307"/>
                  </a:lnTo>
                  <a:lnTo>
                    <a:pt x="340" y="307"/>
                  </a:lnTo>
                  <a:lnTo>
                    <a:pt x="320" y="305"/>
                  </a:lnTo>
                  <a:lnTo>
                    <a:pt x="304" y="305"/>
                  </a:lnTo>
                  <a:lnTo>
                    <a:pt x="292" y="303"/>
                  </a:lnTo>
                  <a:lnTo>
                    <a:pt x="281" y="303"/>
                  </a:lnTo>
                  <a:lnTo>
                    <a:pt x="267" y="301"/>
                  </a:lnTo>
                  <a:lnTo>
                    <a:pt x="251" y="301"/>
                  </a:lnTo>
                  <a:lnTo>
                    <a:pt x="236" y="299"/>
                  </a:lnTo>
                  <a:lnTo>
                    <a:pt x="220" y="298"/>
                  </a:lnTo>
                  <a:lnTo>
                    <a:pt x="206" y="298"/>
                  </a:lnTo>
                  <a:lnTo>
                    <a:pt x="195" y="296"/>
                  </a:lnTo>
                  <a:lnTo>
                    <a:pt x="187" y="296"/>
                  </a:lnTo>
                  <a:lnTo>
                    <a:pt x="181" y="296"/>
                  </a:lnTo>
                  <a:lnTo>
                    <a:pt x="172" y="294"/>
                  </a:lnTo>
                  <a:lnTo>
                    <a:pt x="165" y="294"/>
                  </a:lnTo>
                  <a:lnTo>
                    <a:pt x="156" y="294"/>
                  </a:lnTo>
                  <a:lnTo>
                    <a:pt x="147" y="294"/>
                  </a:lnTo>
                  <a:lnTo>
                    <a:pt x="140" y="294"/>
                  </a:lnTo>
                  <a:lnTo>
                    <a:pt x="131" y="294"/>
                  </a:lnTo>
                  <a:lnTo>
                    <a:pt x="126" y="294"/>
                  </a:lnTo>
                  <a:lnTo>
                    <a:pt x="124" y="274"/>
                  </a:lnTo>
                  <a:lnTo>
                    <a:pt x="123" y="255"/>
                  </a:lnTo>
                  <a:lnTo>
                    <a:pt x="123" y="237"/>
                  </a:lnTo>
                  <a:lnTo>
                    <a:pt x="128" y="217"/>
                  </a:lnTo>
                  <a:lnTo>
                    <a:pt x="135" y="198"/>
                  </a:lnTo>
                  <a:lnTo>
                    <a:pt x="140" y="176"/>
                  </a:lnTo>
                  <a:lnTo>
                    <a:pt x="146" y="155"/>
                  </a:lnTo>
                  <a:lnTo>
                    <a:pt x="153" y="135"/>
                  </a:lnTo>
                  <a:lnTo>
                    <a:pt x="158" y="125"/>
                  </a:lnTo>
                  <a:lnTo>
                    <a:pt x="163" y="116"/>
                  </a:lnTo>
                  <a:lnTo>
                    <a:pt x="172" y="105"/>
                  </a:lnTo>
                  <a:lnTo>
                    <a:pt x="179" y="96"/>
                  </a:lnTo>
                  <a:lnTo>
                    <a:pt x="188" y="89"/>
                  </a:lnTo>
                  <a:lnTo>
                    <a:pt x="197" y="82"/>
                  </a:lnTo>
                  <a:lnTo>
                    <a:pt x="204" y="76"/>
                  </a:lnTo>
                  <a:lnTo>
                    <a:pt x="211" y="73"/>
                  </a:lnTo>
                  <a:lnTo>
                    <a:pt x="220" y="64"/>
                  </a:lnTo>
                  <a:lnTo>
                    <a:pt x="226" y="53"/>
                  </a:lnTo>
                  <a:lnTo>
                    <a:pt x="235" y="46"/>
                  </a:lnTo>
                  <a:lnTo>
                    <a:pt x="251" y="48"/>
                  </a:lnTo>
                  <a:lnTo>
                    <a:pt x="263" y="53"/>
                  </a:lnTo>
                  <a:lnTo>
                    <a:pt x="279" y="59"/>
                  </a:lnTo>
                  <a:lnTo>
                    <a:pt x="297" y="64"/>
                  </a:lnTo>
                  <a:lnTo>
                    <a:pt x="318" y="71"/>
                  </a:lnTo>
                  <a:lnTo>
                    <a:pt x="340" y="76"/>
                  </a:lnTo>
                  <a:lnTo>
                    <a:pt x="361" y="80"/>
                  </a:lnTo>
                  <a:lnTo>
                    <a:pt x="382" y="82"/>
                  </a:lnTo>
                  <a:lnTo>
                    <a:pt x="404" y="84"/>
                  </a:lnTo>
                  <a:lnTo>
                    <a:pt x="423" y="84"/>
                  </a:lnTo>
                  <a:lnTo>
                    <a:pt x="445" y="82"/>
                  </a:lnTo>
                  <a:lnTo>
                    <a:pt x="464" y="82"/>
                  </a:lnTo>
                  <a:lnTo>
                    <a:pt x="484" y="80"/>
                  </a:lnTo>
                  <a:lnTo>
                    <a:pt x="501" y="78"/>
                  </a:lnTo>
                  <a:lnTo>
                    <a:pt x="516" y="76"/>
                  </a:lnTo>
                  <a:lnTo>
                    <a:pt x="528" y="75"/>
                  </a:lnTo>
                  <a:lnTo>
                    <a:pt x="537" y="73"/>
                  </a:lnTo>
                  <a:lnTo>
                    <a:pt x="539" y="71"/>
                  </a:lnTo>
                  <a:lnTo>
                    <a:pt x="535" y="69"/>
                  </a:lnTo>
                  <a:lnTo>
                    <a:pt x="523" y="68"/>
                  </a:lnTo>
                  <a:lnTo>
                    <a:pt x="509" y="64"/>
                  </a:lnTo>
                  <a:lnTo>
                    <a:pt x="489" y="62"/>
                  </a:lnTo>
                  <a:lnTo>
                    <a:pt x="469" y="60"/>
                  </a:lnTo>
                  <a:lnTo>
                    <a:pt x="448" y="59"/>
                  </a:lnTo>
                  <a:lnTo>
                    <a:pt x="429" y="59"/>
                  </a:lnTo>
                  <a:lnTo>
                    <a:pt x="411" y="59"/>
                  </a:lnTo>
                  <a:lnTo>
                    <a:pt x="393" y="59"/>
                  </a:lnTo>
                  <a:lnTo>
                    <a:pt x="375" y="57"/>
                  </a:lnTo>
                  <a:lnTo>
                    <a:pt x="357" y="55"/>
                  </a:lnTo>
                  <a:lnTo>
                    <a:pt x="341" y="51"/>
                  </a:lnTo>
                  <a:lnTo>
                    <a:pt x="327" y="48"/>
                  </a:lnTo>
                  <a:lnTo>
                    <a:pt x="315" y="44"/>
                  </a:lnTo>
                  <a:lnTo>
                    <a:pt x="304" y="41"/>
                  </a:lnTo>
                  <a:lnTo>
                    <a:pt x="292" y="32"/>
                  </a:lnTo>
                  <a:lnTo>
                    <a:pt x="286" y="23"/>
                  </a:lnTo>
                  <a:lnTo>
                    <a:pt x="281" y="10"/>
                  </a:lnTo>
                  <a:lnTo>
                    <a:pt x="270" y="0"/>
                  </a:lnTo>
                  <a:lnTo>
                    <a:pt x="265" y="5"/>
                  </a:lnTo>
                  <a:lnTo>
                    <a:pt x="254" y="14"/>
                  </a:lnTo>
                  <a:lnTo>
                    <a:pt x="240" y="26"/>
                  </a:lnTo>
                  <a:lnTo>
                    <a:pt x="229" y="35"/>
                  </a:lnTo>
                  <a:lnTo>
                    <a:pt x="226" y="37"/>
                  </a:lnTo>
                  <a:lnTo>
                    <a:pt x="220" y="39"/>
                  </a:lnTo>
                  <a:lnTo>
                    <a:pt x="217" y="41"/>
                  </a:lnTo>
                  <a:lnTo>
                    <a:pt x="211" y="43"/>
                  </a:lnTo>
                  <a:lnTo>
                    <a:pt x="204" y="48"/>
                  </a:lnTo>
                  <a:lnTo>
                    <a:pt x="195" y="53"/>
                  </a:lnTo>
                  <a:lnTo>
                    <a:pt x="185" y="64"/>
                  </a:lnTo>
                  <a:lnTo>
                    <a:pt x="171" y="80"/>
                  </a:lnTo>
                  <a:lnTo>
                    <a:pt x="147" y="114"/>
                  </a:lnTo>
                  <a:lnTo>
                    <a:pt x="133" y="142"/>
                  </a:lnTo>
                  <a:lnTo>
                    <a:pt x="126" y="164"/>
                  </a:lnTo>
                  <a:lnTo>
                    <a:pt x="124" y="175"/>
                  </a:lnTo>
                  <a:lnTo>
                    <a:pt x="121" y="183"/>
                  </a:lnTo>
                  <a:lnTo>
                    <a:pt x="114" y="198"/>
                  </a:lnTo>
                  <a:lnTo>
                    <a:pt x="107" y="217"/>
                  </a:lnTo>
                  <a:lnTo>
                    <a:pt x="101" y="249"/>
                  </a:lnTo>
                  <a:lnTo>
                    <a:pt x="99" y="280"/>
                  </a:lnTo>
                  <a:lnTo>
                    <a:pt x="96" y="299"/>
                  </a:lnTo>
                  <a:lnTo>
                    <a:pt x="89" y="314"/>
                  </a:lnTo>
                  <a:lnTo>
                    <a:pt x="74" y="326"/>
                  </a:lnTo>
                  <a:lnTo>
                    <a:pt x="66" y="335"/>
                  </a:lnTo>
                  <a:lnTo>
                    <a:pt x="55" y="349"/>
                  </a:lnTo>
                  <a:lnTo>
                    <a:pt x="42" y="367"/>
                  </a:lnTo>
                  <a:lnTo>
                    <a:pt x="30" y="387"/>
                  </a:lnTo>
                  <a:lnTo>
                    <a:pt x="19" y="412"/>
                  </a:lnTo>
                  <a:lnTo>
                    <a:pt x="9" y="437"/>
                  </a:lnTo>
                  <a:lnTo>
                    <a:pt x="3" y="465"/>
                  </a:lnTo>
                  <a:lnTo>
                    <a:pt x="0" y="494"/>
                  </a:lnTo>
                  <a:lnTo>
                    <a:pt x="0" y="546"/>
                  </a:lnTo>
                  <a:lnTo>
                    <a:pt x="3" y="583"/>
                  </a:lnTo>
                  <a:lnTo>
                    <a:pt x="9" y="606"/>
                  </a:lnTo>
                  <a:lnTo>
                    <a:pt x="12" y="619"/>
                  </a:lnTo>
                  <a:lnTo>
                    <a:pt x="18" y="620"/>
                  </a:lnTo>
                  <a:lnTo>
                    <a:pt x="23" y="615"/>
                  </a:lnTo>
                  <a:lnTo>
                    <a:pt x="26" y="599"/>
                  </a:lnTo>
                  <a:lnTo>
                    <a:pt x="26" y="576"/>
                  </a:lnTo>
                  <a:lnTo>
                    <a:pt x="26" y="540"/>
                  </a:lnTo>
                  <a:lnTo>
                    <a:pt x="30" y="497"/>
                  </a:lnTo>
                  <a:lnTo>
                    <a:pt x="34" y="458"/>
                  </a:lnTo>
                  <a:lnTo>
                    <a:pt x="37" y="435"/>
                  </a:lnTo>
                  <a:lnTo>
                    <a:pt x="39" y="428"/>
                  </a:lnTo>
                  <a:lnTo>
                    <a:pt x="44" y="417"/>
                  </a:lnTo>
                  <a:lnTo>
                    <a:pt x="51" y="405"/>
                  </a:lnTo>
                  <a:lnTo>
                    <a:pt x="60" y="390"/>
                  </a:lnTo>
                  <a:lnTo>
                    <a:pt x="69" y="376"/>
                  </a:lnTo>
                  <a:lnTo>
                    <a:pt x="78" y="364"/>
                  </a:lnTo>
                  <a:lnTo>
                    <a:pt x="85" y="353"/>
                  </a:lnTo>
                  <a:lnTo>
                    <a:pt x="91" y="346"/>
                  </a:lnTo>
                  <a:lnTo>
                    <a:pt x="94" y="342"/>
                  </a:lnTo>
                  <a:lnTo>
                    <a:pt x="99" y="340"/>
                  </a:lnTo>
                  <a:lnTo>
                    <a:pt x="103" y="337"/>
                  </a:lnTo>
                  <a:lnTo>
                    <a:pt x="107" y="335"/>
                  </a:lnTo>
                  <a:lnTo>
                    <a:pt x="105" y="353"/>
                  </a:lnTo>
                  <a:lnTo>
                    <a:pt x="108" y="369"/>
                  </a:lnTo>
                  <a:lnTo>
                    <a:pt x="112" y="387"/>
                  </a:lnTo>
                  <a:lnTo>
                    <a:pt x="117" y="405"/>
                  </a:lnTo>
                  <a:lnTo>
                    <a:pt x="123" y="415"/>
                  </a:lnTo>
                  <a:lnTo>
                    <a:pt x="133" y="424"/>
                  </a:lnTo>
                  <a:lnTo>
                    <a:pt x="146" y="433"/>
                  </a:lnTo>
                  <a:lnTo>
                    <a:pt x="162" y="439"/>
                  </a:lnTo>
                  <a:lnTo>
                    <a:pt x="178" y="444"/>
                  </a:lnTo>
                  <a:lnTo>
                    <a:pt x="192" y="447"/>
                  </a:lnTo>
                  <a:lnTo>
                    <a:pt x="206" y="449"/>
                  </a:lnTo>
                  <a:lnTo>
                    <a:pt x="215" y="449"/>
                  </a:lnTo>
                  <a:lnTo>
                    <a:pt x="226" y="449"/>
                  </a:lnTo>
                  <a:lnTo>
                    <a:pt x="245" y="451"/>
                  </a:lnTo>
                  <a:lnTo>
                    <a:pt x="268" y="453"/>
                  </a:lnTo>
                  <a:lnTo>
                    <a:pt x="295" y="455"/>
                  </a:lnTo>
                  <a:lnTo>
                    <a:pt x="325" y="456"/>
                  </a:lnTo>
                  <a:lnTo>
                    <a:pt x="354" y="458"/>
                  </a:lnTo>
                  <a:lnTo>
                    <a:pt x="380" y="458"/>
                  </a:lnTo>
                  <a:lnTo>
                    <a:pt x="402" y="458"/>
                  </a:lnTo>
                  <a:lnTo>
                    <a:pt x="423" y="458"/>
                  </a:lnTo>
                  <a:lnTo>
                    <a:pt x="445" y="458"/>
                  </a:lnTo>
                  <a:lnTo>
                    <a:pt x="464" y="458"/>
                  </a:lnTo>
                  <a:lnTo>
                    <a:pt x="482" y="458"/>
                  </a:lnTo>
                  <a:lnTo>
                    <a:pt x="496" y="458"/>
                  </a:lnTo>
                  <a:lnTo>
                    <a:pt x="505" y="456"/>
                  </a:lnTo>
                  <a:lnTo>
                    <a:pt x="507" y="455"/>
                  </a:lnTo>
                  <a:lnTo>
                    <a:pt x="501" y="451"/>
                  </a:lnTo>
                  <a:lnTo>
                    <a:pt x="493" y="449"/>
                  </a:lnTo>
                  <a:lnTo>
                    <a:pt x="482" y="447"/>
                  </a:lnTo>
                  <a:lnTo>
                    <a:pt x="469" y="447"/>
                  </a:lnTo>
                  <a:lnTo>
                    <a:pt x="455" y="446"/>
                  </a:lnTo>
                  <a:lnTo>
                    <a:pt x="443" y="446"/>
                  </a:lnTo>
                  <a:lnTo>
                    <a:pt x="430" y="446"/>
                  </a:lnTo>
                  <a:lnTo>
                    <a:pt x="418" y="446"/>
                  </a:lnTo>
                  <a:lnTo>
                    <a:pt x="409" y="446"/>
                  </a:lnTo>
                  <a:lnTo>
                    <a:pt x="398" y="446"/>
                  </a:lnTo>
                  <a:lnTo>
                    <a:pt x="384" y="446"/>
                  </a:lnTo>
                  <a:lnTo>
                    <a:pt x="366" y="444"/>
                  </a:lnTo>
                  <a:lnTo>
                    <a:pt x="348" y="444"/>
                  </a:lnTo>
                  <a:lnTo>
                    <a:pt x="329" y="442"/>
                  </a:lnTo>
                  <a:lnTo>
                    <a:pt x="313" y="442"/>
                  </a:lnTo>
                  <a:lnTo>
                    <a:pt x="297" y="440"/>
                  </a:lnTo>
                  <a:lnTo>
                    <a:pt x="286" y="440"/>
                  </a:lnTo>
                  <a:lnTo>
                    <a:pt x="276" y="440"/>
                  </a:lnTo>
                  <a:lnTo>
                    <a:pt x="263" y="439"/>
                  </a:lnTo>
                  <a:lnTo>
                    <a:pt x="251" y="437"/>
                  </a:lnTo>
                  <a:lnTo>
                    <a:pt x="235" y="435"/>
                  </a:lnTo>
                  <a:lnTo>
                    <a:pt x="219" y="433"/>
                  </a:lnTo>
                  <a:lnTo>
                    <a:pt x="201" y="430"/>
                  </a:lnTo>
                  <a:lnTo>
                    <a:pt x="185" y="426"/>
                  </a:lnTo>
                  <a:lnTo>
                    <a:pt x="167" y="421"/>
                  </a:lnTo>
                  <a:lnTo>
                    <a:pt x="140" y="405"/>
                  </a:lnTo>
                  <a:lnTo>
                    <a:pt x="126" y="383"/>
                  </a:lnTo>
                  <a:lnTo>
                    <a:pt x="121" y="362"/>
                  </a:lnTo>
                  <a:lnTo>
                    <a:pt x="121" y="344"/>
                  </a:lnTo>
                  <a:lnTo>
                    <a:pt x="123" y="335"/>
                  </a:lnTo>
                  <a:lnTo>
                    <a:pt x="124" y="328"/>
                  </a:lnTo>
                  <a:lnTo>
                    <a:pt x="128" y="319"/>
                  </a:lnTo>
                  <a:lnTo>
                    <a:pt x="131" y="314"/>
                  </a:lnTo>
                  <a:close/>
                </a:path>
              </a:pathLst>
            </a:cu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7" name="Google Shape;97;p18"/>
            <p:cNvSpPr/>
            <p:nvPr/>
          </p:nvSpPr>
          <p:spPr>
            <a:xfrm>
              <a:off x="715962" y="3057525"/>
              <a:ext cx="496887" cy="50800"/>
            </a:xfrm>
            <a:custGeom>
              <a:rect b="b" l="l" r="r" t="t"/>
              <a:pathLst>
                <a:path extrusionOk="0" h="37" w="416">
                  <a:moveTo>
                    <a:pt x="2" y="0"/>
                  </a:moveTo>
                  <a:lnTo>
                    <a:pt x="5" y="0"/>
                  </a:lnTo>
                  <a:lnTo>
                    <a:pt x="18" y="2"/>
                  </a:lnTo>
                  <a:lnTo>
                    <a:pt x="36" y="3"/>
                  </a:lnTo>
                  <a:lnTo>
                    <a:pt x="57" y="7"/>
                  </a:lnTo>
                  <a:lnTo>
                    <a:pt x="84" y="9"/>
                  </a:lnTo>
                  <a:lnTo>
                    <a:pt x="110" y="12"/>
                  </a:lnTo>
                  <a:lnTo>
                    <a:pt x="139" y="14"/>
                  </a:lnTo>
                  <a:lnTo>
                    <a:pt x="167" y="16"/>
                  </a:lnTo>
                  <a:lnTo>
                    <a:pt x="196" y="18"/>
                  </a:lnTo>
                  <a:lnTo>
                    <a:pt x="224" y="18"/>
                  </a:lnTo>
                  <a:lnTo>
                    <a:pt x="253" y="18"/>
                  </a:lnTo>
                  <a:lnTo>
                    <a:pt x="279" y="18"/>
                  </a:lnTo>
                  <a:lnTo>
                    <a:pt x="304" y="16"/>
                  </a:lnTo>
                  <a:lnTo>
                    <a:pt x="326" y="16"/>
                  </a:lnTo>
                  <a:lnTo>
                    <a:pt x="345" y="14"/>
                  </a:lnTo>
                  <a:lnTo>
                    <a:pt x="359" y="14"/>
                  </a:lnTo>
                  <a:lnTo>
                    <a:pt x="372" y="14"/>
                  </a:lnTo>
                  <a:lnTo>
                    <a:pt x="382" y="14"/>
                  </a:lnTo>
                  <a:lnTo>
                    <a:pt x="391" y="14"/>
                  </a:lnTo>
                  <a:lnTo>
                    <a:pt x="400" y="14"/>
                  </a:lnTo>
                  <a:lnTo>
                    <a:pt x="407" y="14"/>
                  </a:lnTo>
                  <a:lnTo>
                    <a:pt x="413" y="14"/>
                  </a:lnTo>
                  <a:lnTo>
                    <a:pt x="414" y="14"/>
                  </a:lnTo>
                  <a:lnTo>
                    <a:pt x="416" y="14"/>
                  </a:lnTo>
                  <a:lnTo>
                    <a:pt x="411" y="16"/>
                  </a:lnTo>
                  <a:lnTo>
                    <a:pt x="398" y="18"/>
                  </a:lnTo>
                  <a:lnTo>
                    <a:pt x="377" y="23"/>
                  </a:lnTo>
                  <a:lnTo>
                    <a:pt x="350" y="27"/>
                  </a:lnTo>
                  <a:lnTo>
                    <a:pt x="320" y="32"/>
                  </a:lnTo>
                  <a:lnTo>
                    <a:pt x="285" y="36"/>
                  </a:lnTo>
                  <a:lnTo>
                    <a:pt x="249" y="37"/>
                  </a:lnTo>
                  <a:lnTo>
                    <a:pt x="212" y="36"/>
                  </a:lnTo>
                  <a:lnTo>
                    <a:pt x="174" y="34"/>
                  </a:lnTo>
                  <a:lnTo>
                    <a:pt x="135" y="32"/>
                  </a:lnTo>
                  <a:lnTo>
                    <a:pt x="96" y="30"/>
                  </a:lnTo>
                  <a:lnTo>
                    <a:pt x="62" y="28"/>
                  </a:lnTo>
                  <a:lnTo>
                    <a:pt x="32" y="23"/>
                  </a:lnTo>
                  <a:lnTo>
                    <a:pt x="11" y="18"/>
                  </a:lnTo>
                  <a:lnTo>
                    <a:pt x="0" y="11"/>
                  </a:lnTo>
                  <a:lnTo>
                    <a:pt x="2" y="0"/>
                  </a:lnTo>
                  <a:close/>
                </a:path>
              </a:pathLst>
            </a:cu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8" name="Google Shape;98;p18"/>
            <p:cNvSpPr/>
            <p:nvPr/>
          </p:nvSpPr>
          <p:spPr>
            <a:xfrm>
              <a:off x="1171575" y="3001962"/>
              <a:ext cx="122237" cy="187325"/>
            </a:xfrm>
            <a:custGeom>
              <a:rect b="b" l="l" r="r" t="t"/>
              <a:pathLst>
                <a:path extrusionOk="0" h="137" w="102">
                  <a:moveTo>
                    <a:pt x="56" y="0"/>
                  </a:moveTo>
                  <a:lnTo>
                    <a:pt x="63" y="0"/>
                  </a:lnTo>
                  <a:lnTo>
                    <a:pt x="81" y="3"/>
                  </a:lnTo>
                  <a:lnTo>
                    <a:pt x="97" y="14"/>
                  </a:lnTo>
                  <a:lnTo>
                    <a:pt x="102" y="32"/>
                  </a:lnTo>
                  <a:lnTo>
                    <a:pt x="97" y="57"/>
                  </a:lnTo>
                  <a:lnTo>
                    <a:pt x="86" y="80"/>
                  </a:lnTo>
                  <a:lnTo>
                    <a:pt x="73" y="100"/>
                  </a:lnTo>
                  <a:lnTo>
                    <a:pt x="61" y="112"/>
                  </a:lnTo>
                  <a:lnTo>
                    <a:pt x="56" y="116"/>
                  </a:lnTo>
                  <a:lnTo>
                    <a:pt x="49" y="119"/>
                  </a:lnTo>
                  <a:lnTo>
                    <a:pt x="41" y="123"/>
                  </a:lnTo>
                  <a:lnTo>
                    <a:pt x="34" y="127"/>
                  </a:lnTo>
                  <a:lnTo>
                    <a:pt x="27" y="130"/>
                  </a:lnTo>
                  <a:lnTo>
                    <a:pt x="20" y="134"/>
                  </a:lnTo>
                  <a:lnTo>
                    <a:pt x="13" y="135"/>
                  </a:lnTo>
                  <a:lnTo>
                    <a:pt x="8" y="137"/>
                  </a:lnTo>
                  <a:lnTo>
                    <a:pt x="0" y="135"/>
                  </a:lnTo>
                  <a:lnTo>
                    <a:pt x="2" y="130"/>
                  </a:lnTo>
                  <a:lnTo>
                    <a:pt x="8" y="123"/>
                  </a:lnTo>
                  <a:lnTo>
                    <a:pt x="22" y="114"/>
                  </a:lnTo>
                  <a:lnTo>
                    <a:pt x="31" y="110"/>
                  </a:lnTo>
                  <a:lnTo>
                    <a:pt x="40" y="105"/>
                  </a:lnTo>
                  <a:lnTo>
                    <a:pt x="50" y="98"/>
                  </a:lnTo>
                  <a:lnTo>
                    <a:pt x="59" y="91"/>
                  </a:lnTo>
                  <a:lnTo>
                    <a:pt x="68" y="82"/>
                  </a:lnTo>
                  <a:lnTo>
                    <a:pt x="75" y="73"/>
                  </a:lnTo>
                  <a:lnTo>
                    <a:pt x="81" y="62"/>
                  </a:lnTo>
                  <a:lnTo>
                    <a:pt x="84" y="50"/>
                  </a:lnTo>
                  <a:lnTo>
                    <a:pt x="84" y="30"/>
                  </a:lnTo>
                  <a:lnTo>
                    <a:pt x="79" y="20"/>
                  </a:lnTo>
                  <a:lnTo>
                    <a:pt x="68" y="16"/>
                  </a:lnTo>
                  <a:lnTo>
                    <a:pt x="54" y="14"/>
                  </a:lnTo>
                  <a:lnTo>
                    <a:pt x="45" y="11"/>
                  </a:lnTo>
                  <a:lnTo>
                    <a:pt x="47" y="7"/>
                  </a:lnTo>
                  <a:lnTo>
                    <a:pt x="52" y="2"/>
                  </a:lnTo>
                  <a:lnTo>
                    <a:pt x="56" y="0"/>
                  </a:lnTo>
                  <a:close/>
                </a:path>
              </a:pathLst>
            </a:cu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9" name="Google Shape;99;p18"/>
            <p:cNvSpPr/>
            <p:nvPr/>
          </p:nvSpPr>
          <p:spPr>
            <a:xfrm>
              <a:off x="1184275" y="2582862"/>
              <a:ext cx="676275" cy="352425"/>
            </a:xfrm>
            <a:custGeom>
              <a:rect b="b" l="l" r="r" t="t"/>
              <a:pathLst>
                <a:path extrusionOk="0" h="259" w="566">
                  <a:moveTo>
                    <a:pt x="45" y="48"/>
                  </a:moveTo>
                  <a:lnTo>
                    <a:pt x="50" y="48"/>
                  </a:lnTo>
                  <a:lnTo>
                    <a:pt x="66" y="47"/>
                  </a:lnTo>
                  <a:lnTo>
                    <a:pt x="89" y="45"/>
                  </a:lnTo>
                  <a:lnTo>
                    <a:pt x="116" y="41"/>
                  </a:lnTo>
                  <a:lnTo>
                    <a:pt x="146" y="40"/>
                  </a:lnTo>
                  <a:lnTo>
                    <a:pt x="174" y="38"/>
                  </a:lnTo>
                  <a:lnTo>
                    <a:pt x="201" y="36"/>
                  </a:lnTo>
                  <a:lnTo>
                    <a:pt x="223" y="36"/>
                  </a:lnTo>
                  <a:lnTo>
                    <a:pt x="242" y="36"/>
                  </a:lnTo>
                  <a:lnTo>
                    <a:pt x="263" y="34"/>
                  </a:lnTo>
                  <a:lnTo>
                    <a:pt x="285" y="32"/>
                  </a:lnTo>
                  <a:lnTo>
                    <a:pt x="308" y="31"/>
                  </a:lnTo>
                  <a:lnTo>
                    <a:pt x="331" y="29"/>
                  </a:lnTo>
                  <a:lnTo>
                    <a:pt x="352" y="27"/>
                  </a:lnTo>
                  <a:lnTo>
                    <a:pt x="372" y="23"/>
                  </a:lnTo>
                  <a:lnTo>
                    <a:pt x="388" y="22"/>
                  </a:lnTo>
                  <a:lnTo>
                    <a:pt x="406" y="18"/>
                  </a:lnTo>
                  <a:lnTo>
                    <a:pt x="427" y="15"/>
                  </a:lnTo>
                  <a:lnTo>
                    <a:pt x="454" y="11"/>
                  </a:lnTo>
                  <a:lnTo>
                    <a:pt x="480" y="7"/>
                  </a:lnTo>
                  <a:lnTo>
                    <a:pt x="505" y="6"/>
                  </a:lnTo>
                  <a:lnTo>
                    <a:pt x="529" y="2"/>
                  </a:lnTo>
                  <a:lnTo>
                    <a:pt x="548" y="0"/>
                  </a:lnTo>
                  <a:lnTo>
                    <a:pt x="559" y="0"/>
                  </a:lnTo>
                  <a:lnTo>
                    <a:pt x="564" y="0"/>
                  </a:lnTo>
                  <a:lnTo>
                    <a:pt x="566" y="2"/>
                  </a:lnTo>
                  <a:lnTo>
                    <a:pt x="566" y="6"/>
                  </a:lnTo>
                  <a:lnTo>
                    <a:pt x="562" y="9"/>
                  </a:lnTo>
                  <a:lnTo>
                    <a:pt x="555" y="13"/>
                  </a:lnTo>
                  <a:lnTo>
                    <a:pt x="546" y="18"/>
                  </a:lnTo>
                  <a:lnTo>
                    <a:pt x="536" y="22"/>
                  </a:lnTo>
                  <a:lnTo>
                    <a:pt x="521" y="25"/>
                  </a:lnTo>
                  <a:lnTo>
                    <a:pt x="505" y="27"/>
                  </a:lnTo>
                  <a:lnTo>
                    <a:pt x="489" y="31"/>
                  </a:lnTo>
                  <a:lnTo>
                    <a:pt x="472" y="32"/>
                  </a:lnTo>
                  <a:lnTo>
                    <a:pt x="456" y="36"/>
                  </a:lnTo>
                  <a:lnTo>
                    <a:pt x="440" y="38"/>
                  </a:lnTo>
                  <a:lnTo>
                    <a:pt x="425" y="40"/>
                  </a:lnTo>
                  <a:lnTo>
                    <a:pt x="411" y="41"/>
                  </a:lnTo>
                  <a:lnTo>
                    <a:pt x="400" y="43"/>
                  </a:lnTo>
                  <a:lnTo>
                    <a:pt x="390" y="45"/>
                  </a:lnTo>
                  <a:lnTo>
                    <a:pt x="379" y="47"/>
                  </a:lnTo>
                  <a:lnTo>
                    <a:pt x="370" y="48"/>
                  </a:lnTo>
                  <a:lnTo>
                    <a:pt x="360" y="48"/>
                  </a:lnTo>
                  <a:lnTo>
                    <a:pt x="352" y="50"/>
                  </a:lnTo>
                  <a:lnTo>
                    <a:pt x="343" y="52"/>
                  </a:lnTo>
                  <a:lnTo>
                    <a:pt x="338" y="54"/>
                  </a:lnTo>
                  <a:lnTo>
                    <a:pt x="335" y="54"/>
                  </a:lnTo>
                  <a:lnTo>
                    <a:pt x="336" y="57"/>
                  </a:lnTo>
                  <a:lnTo>
                    <a:pt x="347" y="65"/>
                  </a:lnTo>
                  <a:lnTo>
                    <a:pt x="360" y="79"/>
                  </a:lnTo>
                  <a:lnTo>
                    <a:pt x="365" y="98"/>
                  </a:lnTo>
                  <a:lnTo>
                    <a:pt x="365" y="111"/>
                  </a:lnTo>
                  <a:lnTo>
                    <a:pt x="363" y="123"/>
                  </a:lnTo>
                  <a:lnTo>
                    <a:pt x="358" y="136"/>
                  </a:lnTo>
                  <a:lnTo>
                    <a:pt x="352" y="147"/>
                  </a:lnTo>
                  <a:lnTo>
                    <a:pt x="345" y="159"/>
                  </a:lnTo>
                  <a:lnTo>
                    <a:pt x="336" y="172"/>
                  </a:lnTo>
                  <a:lnTo>
                    <a:pt x="324" y="182"/>
                  </a:lnTo>
                  <a:lnTo>
                    <a:pt x="308" y="195"/>
                  </a:lnTo>
                  <a:lnTo>
                    <a:pt x="295" y="204"/>
                  </a:lnTo>
                  <a:lnTo>
                    <a:pt x="281" y="213"/>
                  </a:lnTo>
                  <a:lnTo>
                    <a:pt x="267" y="220"/>
                  </a:lnTo>
                  <a:lnTo>
                    <a:pt x="251" y="225"/>
                  </a:lnTo>
                  <a:lnTo>
                    <a:pt x="233" y="230"/>
                  </a:lnTo>
                  <a:lnTo>
                    <a:pt x="210" y="236"/>
                  </a:lnTo>
                  <a:lnTo>
                    <a:pt x="183" y="239"/>
                  </a:lnTo>
                  <a:lnTo>
                    <a:pt x="150" y="245"/>
                  </a:lnTo>
                  <a:lnTo>
                    <a:pt x="116" y="248"/>
                  </a:lnTo>
                  <a:lnTo>
                    <a:pt x="93" y="250"/>
                  </a:lnTo>
                  <a:lnTo>
                    <a:pt x="78" y="250"/>
                  </a:lnTo>
                  <a:lnTo>
                    <a:pt x="70" y="250"/>
                  </a:lnTo>
                  <a:lnTo>
                    <a:pt x="64" y="250"/>
                  </a:lnTo>
                  <a:lnTo>
                    <a:pt x="62" y="250"/>
                  </a:lnTo>
                  <a:lnTo>
                    <a:pt x="62" y="248"/>
                  </a:lnTo>
                  <a:lnTo>
                    <a:pt x="61" y="248"/>
                  </a:lnTo>
                  <a:lnTo>
                    <a:pt x="55" y="248"/>
                  </a:lnTo>
                  <a:lnTo>
                    <a:pt x="48" y="250"/>
                  </a:lnTo>
                  <a:lnTo>
                    <a:pt x="39" y="252"/>
                  </a:lnTo>
                  <a:lnTo>
                    <a:pt x="29" y="254"/>
                  </a:lnTo>
                  <a:lnTo>
                    <a:pt x="18" y="255"/>
                  </a:lnTo>
                  <a:lnTo>
                    <a:pt x="9" y="257"/>
                  </a:lnTo>
                  <a:lnTo>
                    <a:pt x="4" y="259"/>
                  </a:lnTo>
                  <a:lnTo>
                    <a:pt x="0" y="259"/>
                  </a:lnTo>
                  <a:lnTo>
                    <a:pt x="0" y="255"/>
                  </a:lnTo>
                  <a:lnTo>
                    <a:pt x="0" y="246"/>
                  </a:lnTo>
                  <a:lnTo>
                    <a:pt x="4" y="234"/>
                  </a:lnTo>
                  <a:lnTo>
                    <a:pt x="9" y="218"/>
                  </a:lnTo>
                  <a:lnTo>
                    <a:pt x="18" y="200"/>
                  </a:lnTo>
                  <a:lnTo>
                    <a:pt x="30" y="180"/>
                  </a:lnTo>
                  <a:lnTo>
                    <a:pt x="45" y="163"/>
                  </a:lnTo>
                  <a:lnTo>
                    <a:pt x="64" y="145"/>
                  </a:lnTo>
                  <a:lnTo>
                    <a:pt x="71" y="141"/>
                  </a:lnTo>
                  <a:lnTo>
                    <a:pt x="86" y="131"/>
                  </a:lnTo>
                  <a:lnTo>
                    <a:pt x="103" y="122"/>
                  </a:lnTo>
                  <a:lnTo>
                    <a:pt x="114" y="116"/>
                  </a:lnTo>
                  <a:lnTo>
                    <a:pt x="116" y="118"/>
                  </a:lnTo>
                  <a:lnTo>
                    <a:pt x="114" y="122"/>
                  </a:lnTo>
                  <a:lnTo>
                    <a:pt x="109" y="127"/>
                  </a:lnTo>
                  <a:lnTo>
                    <a:pt x="102" y="134"/>
                  </a:lnTo>
                  <a:lnTo>
                    <a:pt x="94" y="143"/>
                  </a:lnTo>
                  <a:lnTo>
                    <a:pt x="86" y="150"/>
                  </a:lnTo>
                  <a:lnTo>
                    <a:pt x="78" y="159"/>
                  </a:lnTo>
                  <a:lnTo>
                    <a:pt x="71" y="164"/>
                  </a:lnTo>
                  <a:lnTo>
                    <a:pt x="57" y="179"/>
                  </a:lnTo>
                  <a:lnTo>
                    <a:pt x="43" y="197"/>
                  </a:lnTo>
                  <a:lnTo>
                    <a:pt x="30" y="214"/>
                  </a:lnTo>
                  <a:lnTo>
                    <a:pt x="25" y="225"/>
                  </a:lnTo>
                  <a:lnTo>
                    <a:pt x="30" y="227"/>
                  </a:lnTo>
                  <a:lnTo>
                    <a:pt x="46" y="227"/>
                  </a:lnTo>
                  <a:lnTo>
                    <a:pt x="68" y="225"/>
                  </a:lnTo>
                  <a:lnTo>
                    <a:pt x="93" y="223"/>
                  </a:lnTo>
                  <a:lnTo>
                    <a:pt x="119" y="221"/>
                  </a:lnTo>
                  <a:lnTo>
                    <a:pt x="144" y="218"/>
                  </a:lnTo>
                  <a:lnTo>
                    <a:pt x="164" y="216"/>
                  </a:lnTo>
                  <a:lnTo>
                    <a:pt x="176" y="216"/>
                  </a:lnTo>
                  <a:lnTo>
                    <a:pt x="189" y="214"/>
                  </a:lnTo>
                  <a:lnTo>
                    <a:pt x="208" y="209"/>
                  </a:lnTo>
                  <a:lnTo>
                    <a:pt x="231" y="202"/>
                  </a:lnTo>
                  <a:lnTo>
                    <a:pt x="258" y="191"/>
                  </a:lnTo>
                  <a:lnTo>
                    <a:pt x="285" y="179"/>
                  </a:lnTo>
                  <a:lnTo>
                    <a:pt x="310" y="163"/>
                  </a:lnTo>
                  <a:lnTo>
                    <a:pt x="327" y="147"/>
                  </a:lnTo>
                  <a:lnTo>
                    <a:pt x="338" y="127"/>
                  </a:lnTo>
                  <a:lnTo>
                    <a:pt x="342" y="109"/>
                  </a:lnTo>
                  <a:lnTo>
                    <a:pt x="340" y="95"/>
                  </a:lnTo>
                  <a:lnTo>
                    <a:pt x="336" y="84"/>
                  </a:lnTo>
                  <a:lnTo>
                    <a:pt x="331" y="75"/>
                  </a:lnTo>
                  <a:lnTo>
                    <a:pt x="322" y="70"/>
                  </a:lnTo>
                  <a:lnTo>
                    <a:pt x="311" y="66"/>
                  </a:lnTo>
                  <a:lnTo>
                    <a:pt x="301" y="65"/>
                  </a:lnTo>
                  <a:lnTo>
                    <a:pt x="290" y="65"/>
                  </a:lnTo>
                  <a:lnTo>
                    <a:pt x="276" y="65"/>
                  </a:lnTo>
                  <a:lnTo>
                    <a:pt x="258" y="63"/>
                  </a:lnTo>
                  <a:lnTo>
                    <a:pt x="235" y="63"/>
                  </a:lnTo>
                  <a:lnTo>
                    <a:pt x="212" y="61"/>
                  </a:lnTo>
                  <a:lnTo>
                    <a:pt x="189" y="59"/>
                  </a:lnTo>
                  <a:lnTo>
                    <a:pt x="166" y="59"/>
                  </a:lnTo>
                  <a:lnTo>
                    <a:pt x="148" y="59"/>
                  </a:lnTo>
                  <a:lnTo>
                    <a:pt x="134" y="59"/>
                  </a:lnTo>
                  <a:lnTo>
                    <a:pt x="119" y="63"/>
                  </a:lnTo>
                  <a:lnTo>
                    <a:pt x="102" y="66"/>
                  </a:lnTo>
                  <a:lnTo>
                    <a:pt x="80" y="68"/>
                  </a:lnTo>
                  <a:lnTo>
                    <a:pt x="61" y="72"/>
                  </a:lnTo>
                  <a:lnTo>
                    <a:pt x="45" y="72"/>
                  </a:lnTo>
                  <a:lnTo>
                    <a:pt x="36" y="68"/>
                  </a:lnTo>
                  <a:lnTo>
                    <a:pt x="34" y="61"/>
                  </a:lnTo>
                  <a:lnTo>
                    <a:pt x="45" y="48"/>
                  </a:lnTo>
                  <a:close/>
                </a:path>
              </a:pathLst>
            </a:cu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0" name="Google Shape;100;p18"/>
            <p:cNvSpPr/>
            <p:nvPr/>
          </p:nvSpPr>
          <p:spPr>
            <a:xfrm>
              <a:off x="735012" y="3175000"/>
              <a:ext cx="266700" cy="192087"/>
            </a:xfrm>
            <a:custGeom>
              <a:rect b="b" l="l" r="r" t="t"/>
              <a:pathLst>
                <a:path extrusionOk="0" h="142" w="224">
                  <a:moveTo>
                    <a:pt x="12" y="0"/>
                  </a:moveTo>
                  <a:lnTo>
                    <a:pt x="11" y="1"/>
                  </a:lnTo>
                  <a:lnTo>
                    <a:pt x="7" y="5"/>
                  </a:lnTo>
                  <a:lnTo>
                    <a:pt x="2" y="14"/>
                  </a:lnTo>
                  <a:lnTo>
                    <a:pt x="0" y="30"/>
                  </a:lnTo>
                  <a:lnTo>
                    <a:pt x="0" y="51"/>
                  </a:lnTo>
                  <a:lnTo>
                    <a:pt x="0" y="76"/>
                  </a:lnTo>
                  <a:lnTo>
                    <a:pt x="0" y="101"/>
                  </a:lnTo>
                  <a:lnTo>
                    <a:pt x="4" y="119"/>
                  </a:lnTo>
                  <a:lnTo>
                    <a:pt x="9" y="124"/>
                  </a:lnTo>
                  <a:lnTo>
                    <a:pt x="18" y="128"/>
                  </a:lnTo>
                  <a:lnTo>
                    <a:pt x="28" y="130"/>
                  </a:lnTo>
                  <a:lnTo>
                    <a:pt x="41" y="132"/>
                  </a:lnTo>
                  <a:lnTo>
                    <a:pt x="57" y="132"/>
                  </a:lnTo>
                  <a:lnTo>
                    <a:pt x="73" y="133"/>
                  </a:lnTo>
                  <a:lnTo>
                    <a:pt x="89" y="133"/>
                  </a:lnTo>
                  <a:lnTo>
                    <a:pt x="107" y="133"/>
                  </a:lnTo>
                  <a:lnTo>
                    <a:pt x="123" y="133"/>
                  </a:lnTo>
                  <a:lnTo>
                    <a:pt x="141" y="135"/>
                  </a:lnTo>
                  <a:lnTo>
                    <a:pt x="157" y="135"/>
                  </a:lnTo>
                  <a:lnTo>
                    <a:pt x="171" y="137"/>
                  </a:lnTo>
                  <a:lnTo>
                    <a:pt x="185" y="139"/>
                  </a:lnTo>
                  <a:lnTo>
                    <a:pt x="197" y="140"/>
                  </a:lnTo>
                  <a:lnTo>
                    <a:pt x="208" y="140"/>
                  </a:lnTo>
                  <a:lnTo>
                    <a:pt x="217" y="142"/>
                  </a:lnTo>
                  <a:lnTo>
                    <a:pt x="222" y="142"/>
                  </a:lnTo>
                  <a:lnTo>
                    <a:pt x="224" y="140"/>
                  </a:lnTo>
                  <a:lnTo>
                    <a:pt x="219" y="137"/>
                  </a:lnTo>
                  <a:lnTo>
                    <a:pt x="210" y="133"/>
                  </a:lnTo>
                  <a:lnTo>
                    <a:pt x="197" y="130"/>
                  </a:lnTo>
                  <a:lnTo>
                    <a:pt x="178" y="126"/>
                  </a:lnTo>
                  <a:lnTo>
                    <a:pt x="155" y="123"/>
                  </a:lnTo>
                  <a:lnTo>
                    <a:pt x="126" y="121"/>
                  </a:lnTo>
                  <a:lnTo>
                    <a:pt x="98" y="121"/>
                  </a:lnTo>
                  <a:lnTo>
                    <a:pt x="75" y="119"/>
                  </a:lnTo>
                  <a:lnTo>
                    <a:pt x="55" y="119"/>
                  </a:lnTo>
                  <a:lnTo>
                    <a:pt x="39" y="117"/>
                  </a:lnTo>
                  <a:lnTo>
                    <a:pt x="28" y="115"/>
                  </a:lnTo>
                  <a:lnTo>
                    <a:pt x="21" y="112"/>
                  </a:lnTo>
                  <a:lnTo>
                    <a:pt x="16" y="108"/>
                  </a:lnTo>
                  <a:lnTo>
                    <a:pt x="16" y="103"/>
                  </a:lnTo>
                  <a:lnTo>
                    <a:pt x="16" y="85"/>
                  </a:lnTo>
                  <a:lnTo>
                    <a:pt x="18" y="60"/>
                  </a:lnTo>
                  <a:lnTo>
                    <a:pt x="18" y="37"/>
                  </a:lnTo>
                  <a:lnTo>
                    <a:pt x="18" y="26"/>
                  </a:lnTo>
                  <a:lnTo>
                    <a:pt x="21" y="21"/>
                  </a:lnTo>
                  <a:lnTo>
                    <a:pt x="28" y="14"/>
                  </a:lnTo>
                  <a:lnTo>
                    <a:pt x="36" y="5"/>
                  </a:lnTo>
                  <a:lnTo>
                    <a:pt x="39" y="1"/>
                  </a:lnTo>
                  <a:lnTo>
                    <a:pt x="12" y="0"/>
                  </a:lnTo>
                  <a:close/>
                </a:path>
              </a:pathLst>
            </a:cu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1" name="Google Shape;101;p18"/>
            <p:cNvSpPr/>
            <p:nvPr/>
          </p:nvSpPr>
          <p:spPr>
            <a:xfrm>
              <a:off x="1044575" y="3190875"/>
              <a:ext cx="50800" cy="179387"/>
            </a:xfrm>
            <a:custGeom>
              <a:rect b="b" l="l" r="r" t="t"/>
              <a:pathLst>
                <a:path extrusionOk="0" h="132" w="42">
                  <a:moveTo>
                    <a:pt x="37" y="0"/>
                  </a:moveTo>
                  <a:lnTo>
                    <a:pt x="39" y="13"/>
                  </a:lnTo>
                  <a:lnTo>
                    <a:pt x="41" y="39"/>
                  </a:lnTo>
                  <a:lnTo>
                    <a:pt x="42" y="68"/>
                  </a:lnTo>
                  <a:lnTo>
                    <a:pt x="42" y="87"/>
                  </a:lnTo>
                  <a:lnTo>
                    <a:pt x="42" y="98"/>
                  </a:lnTo>
                  <a:lnTo>
                    <a:pt x="42" y="111"/>
                  </a:lnTo>
                  <a:lnTo>
                    <a:pt x="39" y="123"/>
                  </a:lnTo>
                  <a:lnTo>
                    <a:pt x="32" y="130"/>
                  </a:lnTo>
                  <a:lnTo>
                    <a:pt x="19" y="132"/>
                  </a:lnTo>
                  <a:lnTo>
                    <a:pt x="10" y="130"/>
                  </a:lnTo>
                  <a:lnTo>
                    <a:pt x="3" y="128"/>
                  </a:lnTo>
                  <a:lnTo>
                    <a:pt x="0" y="127"/>
                  </a:lnTo>
                  <a:lnTo>
                    <a:pt x="2" y="127"/>
                  </a:lnTo>
                  <a:lnTo>
                    <a:pt x="7" y="127"/>
                  </a:lnTo>
                  <a:lnTo>
                    <a:pt x="14" y="121"/>
                  </a:lnTo>
                  <a:lnTo>
                    <a:pt x="21" y="107"/>
                  </a:lnTo>
                  <a:lnTo>
                    <a:pt x="25" y="79"/>
                  </a:lnTo>
                  <a:lnTo>
                    <a:pt x="23" y="43"/>
                  </a:lnTo>
                  <a:lnTo>
                    <a:pt x="18" y="14"/>
                  </a:lnTo>
                  <a:lnTo>
                    <a:pt x="16" y="2"/>
                  </a:lnTo>
                  <a:lnTo>
                    <a:pt x="37" y="0"/>
                  </a:lnTo>
                  <a:close/>
                </a:path>
              </a:pathLst>
            </a:cu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2" name="Google Shape;102;p18"/>
            <p:cNvSpPr/>
            <p:nvPr/>
          </p:nvSpPr>
          <p:spPr>
            <a:xfrm>
              <a:off x="1365250" y="2927350"/>
              <a:ext cx="558800" cy="355600"/>
            </a:xfrm>
            <a:custGeom>
              <a:rect b="b" l="l" r="r" t="t"/>
              <a:pathLst>
                <a:path extrusionOk="0" h="262" w="468">
                  <a:moveTo>
                    <a:pt x="84" y="28"/>
                  </a:moveTo>
                  <a:lnTo>
                    <a:pt x="91" y="26"/>
                  </a:lnTo>
                  <a:lnTo>
                    <a:pt x="111" y="19"/>
                  </a:lnTo>
                  <a:lnTo>
                    <a:pt x="141" y="12"/>
                  </a:lnTo>
                  <a:lnTo>
                    <a:pt x="180" y="3"/>
                  </a:lnTo>
                  <a:lnTo>
                    <a:pt x="223" y="0"/>
                  </a:lnTo>
                  <a:lnTo>
                    <a:pt x="267" y="1"/>
                  </a:lnTo>
                  <a:lnTo>
                    <a:pt x="312" y="10"/>
                  </a:lnTo>
                  <a:lnTo>
                    <a:pt x="353" y="28"/>
                  </a:lnTo>
                  <a:lnTo>
                    <a:pt x="386" y="55"/>
                  </a:lnTo>
                  <a:lnTo>
                    <a:pt x="413" y="87"/>
                  </a:lnTo>
                  <a:lnTo>
                    <a:pt x="433" y="121"/>
                  </a:lnTo>
                  <a:lnTo>
                    <a:pt x="447" y="155"/>
                  </a:lnTo>
                  <a:lnTo>
                    <a:pt x="456" y="189"/>
                  </a:lnTo>
                  <a:lnTo>
                    <a:pt x="463" y="217"/>
                  </a:lnTo>
                  <a:lnTo>
                    <a:pt x="466" y="242"/>
                  </a:lnTo>
                  <a:lnTo>
                    <a:pt x="468" y="258"/>
                  </a:lnTo>
                  <a:lnTo>
                    <a:pt x="468" y="262"/>
                  </a:lnTo>
                  <a:lnTo>
                    <a:pt x="463" y="251"/>
                  </a:lnTo>
                  <a:lnTo>
                    <a:pt x="456" y="228"/>
                  </a:lnTo>
                  <a:lnTo>
                    <a:pt x="445" y="199"/>
                  </a:lnTo>
                  <a:lnTo>
                    <a:pt x="433" y="169"/>
                  </a:lnTo>
                  <a:lnTo>
                    <a:pt x="420" y="139"/>
                  </a:lnTo>
                  <a:lnTo>
                    <a:pt x="410" y="116"/>
                  </a:lnTo>
                  <a:lnTo>
                    <a:pt x="399" y="99"/>
                  </a:lnTo>
                  <a:lnTo>
                    <a:pt x="390" y="91"/>
                  </a:lnTo>
                  <a:lnTo>
                    <a:pt x="381" y="82"/>
                  </a:lnTo>
                  <a:lnTo>
                    <a:pt x="370" y="73"/>
                  </a:lnTo>
                  <a:lnTo>
                    <a:pt x="360" y="66"/>
                  </a:lnTo>
                  <a:lnTo>
                    <a:pt x="345" y="58"/>
                  </a:lnTo>
                  <a:lnTo>
                    <a:pt x="328" y="51"/>
                  </a:lnTo>
                  <a:lnTo>
                    <a:pt x="306" y="46"/>
                  </a:lnTo>
                  <a:lnTo>
                    <a:pt x="281" y="42"/>
                  </a:lnTo>
                  <a:lnTo>
                    <a:pt x="253" y="41"/>
                  </a:lnTo>
                  <a:lnTo>
                    <a:pt x="225" y="41"/>
                  </a:lnTo>
                  <a:lnTo>
                    <a:pt x="196" y="41"/>
                  </a:lnTo>
                  <a:lnTo>
                    <a:pt x="168" y="44"/>
                  </a:lnTo>
                  <a:lnTo>
                    <a:pt x="144" y="46"/>
                  </a:lnTo>
                  <a:lnTo>
                    <a:pt x="125" y="50"/>
                  </a:lnTo>
                  <a:lnTo>
                    <a:pt x="109" y="53"/>
                  </a:lnTo>
                  <a:lnTo>
                    <a:pt x="102" y="57"/>
                  </a:lnTo>
                  <a:lnTo>
                    <a:pt x="91" y="66"/>
                  </a:lnTo>
                  <a:lnTo>
                    <a:pt x="79" y="78"/>
                  </a:lnTo>
                  <a:lnTo>
                    <a:pt x="64" y="94"/>
                  </a:lnTo>
                  <a:lnTo>
                    <a:pt x="54" y="110"/>
                  </a:lnTo>
                  <a:lnTo>
                    <a:pt x="45" y="121"/>
                  </a:lnTo>
                  <a:lnTo>
                    <a:pt x="36" y="121"/>
                  </a:lnTo>
                  <a:lnTo>
                    <a:pt x="29" y="110"/>
                  </a:lnTo>
                  <a:lnTo>
                    <a:pt x="23" y="91"/>
                  </a:lnTo>
                  <a:lnTo>
                    <a:pt x="20" y="73"/>
                  </a:lnTo>
                  <a:lnTo>
                    <a:pt x="16" y="62"/>
                  </a:lnTo>
                  <a:lnTo>
                    <a:pt x="11" y="58"/>
                  </a:lnTo>
                  <a:lnTo>
                    <a:pt x="4" y="57"/>
                  </a:lnTo>
                  <a:lnTo>
                    <a:pt x="0" y="55"/>
                  </a:lnTo>
                  <a:lnTo>
                    <a:pt x="2" y="51"/>
                  </a:lnTo>
                  <a:lnTo>
                    <a:pt x="6" y="48"/>
                  </a:lnTo>
                  <a:lnTo>
                    <a:pt x="13" y="44"/>
                  </a:lnTo>
                  <a:lnTo>
                    <a:pt x="25" y="39"/>
                  </a:lnTo>
                  <a:lnTo>
                    <a:pt x="41" y="35"/>
                  </a:lnTo>
                  <a:lnTo>
                    <a:pt x="61" y="32"/>
                  </a:lnTo>
                  <a:lnTo>
                    <a:pt x="84" y="28"/>
                  </a:lnTo>
                  <a:close/>
                </a:path>
              </a:pathLst>
            </a:cu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3" name="Google Shape;103;p18"/>
            <p:cNvSpPr/>
            <p:nvPr/>
          </p:nvSpPr>
          <p:spPr>
            <a:xfrm>
              <a:off x="2012950" y="1984375"/>
              <a:ext cx="657225" cy="280987"/>
            </a:xfrm>
            <a:custGeom>
              <a:rect b="b" l="l" r="r" t="t"/>
              <a:pathLst>
                <a:path extrusionOk="0" h="207" w="551">
                  <a:moveTo>
                    <a:pt x="0" y="177"/>
                  </a:moveTo>
                  <a:lnTo>
                    <a:pt x="2" y="173"/>
                  </a:lnTo>
                  <a:lnTo>
                    <a:pt x="9" y="164"/>
                  </a:lnTo>
                  <a:lnTo>
                    <a:pt x="20" y="152"/>
                  </a:lnTo>
                  <a:lnTo>
                    <a:pt x="30" y="137"/>
                  </a:lnTo>
                  <a:lnTo>
                    <a:pt x="44" y="121"/>
                  </a:lnTo>
                  <a:lnTo>
                    <a:pt x="57" y="105"/>
                  </a:lnTo>
                  <a:lnTo>
                    <a:pt x="71" y="91"/>
                  </a:lnTo>
                  <a:lnTo>
                    <a:pt x="82" y="82"/>
                  </a:lnTo>
                  <a:lnTo>
                    <a:pt x="92" y="73"/>
                  </a:lnTo>
                  <a:lnTo>
                    <a:pt x="107" y="61"/>
                  </a:lnTo>
                  <a:lnTo>
                    <a:pt x="124" y="48"/>
                  </a:lnTo>
                  <a:lnTo>
                    <a:pt x="144" y="34"/>
                  </a:lnTo>
                  <a:lnTo>
                    <a:pt x="165" y="21"/>
                  </a:lnTo>
                  <a:lnTo>
                    <a:pt x="189" y="11"/>
                  </a:lnTo>
                  <a:lnTo>
                    <a:pt x="215" y="3"/>
                  </a:lnTo>
                  <a:lnTo>
                    <a:pt x="244" y="0"/>
                  </a:lnTo>
                  <a:lnTo>
                    <a:pt x="272" y="0"/>
                  </a:lnTo>
                  <a:lnTo>
                    <a:pt x="297" y="0"/>
                  </a:lnTo>
                  <a:lnTo>
                    <a:pt x="318" y="0"/>
                  </a:lnTo>
                  <a:lnTo>
                    <a:pt x="338" y="0"/>
                  </a:lnTo>
                  <a:lnTo>
                    <a:pt x="356" y="2"/>
                  </a:lnTo>
                  <a:lnTo>
                    <a:pt x="374" y="5"/>
                  </a:lnTo>
                  <a:lnTo>
                    <a:pt x="390" y="11"/>
                  </a:lnTo>
                  <a:lnTo>
                    <a:pt x="404" y="16"/>
                  </a:lnTo>
                  <a:lnTo>
                    <a:pt x="418" y="21"/>
                  </a:lnTo>
                  <a:lnTo>
                    <a:pt x="430" y="27"/>
                  </a:lnTo>
                  <a:lnTo>
                    <a:pt x="443" y="32"/>
                  </a:lnTo>
                  <a:lnTo>
                    <a:pt x="454" y="39"/>
                  </a:lnTo>
                  <a:lnTo>
                    <a:pt x="464" y="48"/>
                  </a:lnTo>
                  <a:lnTo>
                    <a:pt x="477" y="61"/>
                  </a:lnTo>
                  <a:lnTo>
                    <a:pt x="489" y="77"/>
                  </a:lnTo>
                  <a:lnTo>
                    <a:pt x="503" y="98"/>
                  </a:lnTo>
                  <a:lnTo>
                    <a:pt x="527" y="139"/>
                  </a:lnTo>
                  <a:lnTo>
                    <a:pt x="541" y="169"/>
                  </a:lnTo>
                  <a:lnTo>
                    <a:pt x="548" y="189"/>
                  </a:lnTo>
                  <a:lnTo>
                    <a:pt x="550" y="201"/>
                  </a:lnTo>
                  <a:lnTo>
                    <a:pt x="551" y="207"/>
                  </a:lnTo>
                  <a:lnTo>
                    <a:pt x="550" y="203"/>
                  </a:lnTo>
                  <a:lnTo>
                    <a:pt x="543" y="189"/>
                  </a:lnTo>
                  <a:lnTo>
                    <a:pt x="521" y="159"/>
                  </a:lnTo>
                  <a:lnTo>
                    <a:pt x="507" y="141"/>
                  </a:lnTo>
                  <a:lnTo>
                    <a:pt x="493" y="123"/>
                  </a:lnTo>
                  <a:lnTo>
                    <a:pt x="480" y="109"/>
                  </a:lnTo>
                  <a:lnTo>
                    <a:pt x="468" y="96"/>
                  </a:lnTo>
                  <a:lnTo>
                    <a:pt x="455" y="86"/>
                  </a:lnTo>
                  <a:lnTo>
                    <a:pt x="445" y="77"/>
                  </a:lnTo>
                  <a:lnTo>
                    <a:pt x="432" y="66"/>
                  </a:lnTo>
                  <a:lnTo>
                    <a:pt x="422" y="57"/>
                  </a:lnTo>
                  <a:lnTo>
                    <a:pt x="409" y="48"/>
                  </a:lnTo>
                  <a:lnTo>
                    <a:pt x="393" y="41"/>
                  </a:lnTo>
                  <a:lnTo>
                    <a:pt x="375" y="36"/>
                  </a:lnTo>
                  <a:lnTo>
                    <a:pt x="358" y="30"/>
                  </a:lnTo>
                  <a:lnTo>
                    <a:pt x="338" y="27"/>
                  </a:lnTo>
                  <a:lnTo>
                    <a:pt x="318" y="23"/>
                  </a:lnTo>
                  <a:lnTo>
                    <a:pt x="299" y="23"/>
                  </a:lnTo>
                  <a:lnTo>
                    <a:pt x="281" y="23"/>
                  </a:lnTo>
                  <a:lnTo>
                    <a:pt x="263" y="25"/>
                  </a:lnTo>
                  <a:lnTo>
                    <a:pt x="244" y="28"/>
                  </a:lnTo>
                  <a:lnTo>
                    <a:pt x="224" y="32"/>
                  </a:lnTo>
                  <a:lnTo>
                    <a:pt x="205" y="36"/>
                  </a:lnTo>
                  <a:lnTo>
                    <a:pt x="185" y="43"/>
                  </a:lnTo>
                  <a:lnTo>
                    <a:pt x="167" y="48"/>
                  </a:lnTo>
                  <a:lnTo>
                    <a:pt x="151" y="55"/>
                  </a:lnTo>
                  <a:lnTo>
                    <a:pt x="137" y="64"/>
                  </a:lnTo>
                  <a:lnTo>
                    <a:pt x="123" y="77"/>
                  </a:lnTo>
                  <a:lnTo>
                    <a:pt x="105" y="94"/>
                  </a:lnTo>
                  <a:lnTo>
                    <a:pt x="85" y="116"/>
                  </a:lnTo>
                  <a:lnTo>
                    <a:pt x="64" y="137"/>
                  </a:lnTo>
                  <a:lnTo>
                    <a:pt x="43" y="157"/>
                  </a:lnTo>
                  <a:lnTo>
                    <a:pt x="25" y="171"/>
                  </a:lnTo>
                  <a:lnTo>
                    <a:pt x="11" y="180"/>
                  </a:lnTo>
                  <a:lnTo>
                    <a:pt x="0" y="177"/>
                  </a:lnTo>
                  <a:close/>
                </a:path>
              </a:pathLst>
            </a:cu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4" name="Google Shape;104;p18"/>
            <p:cNvSpPr/>
            <p:nvPr/>
          </p:nvSpPr>
          <p:spPr>
            <a:xfrm>
              <a:off x="1846262" y="2216150"/>
              <a:ext cx="242887" cy="285750"/>
            </a:xfrm>
            <a:custGeom>
              <a:rect b="b" l="l" r="r" t="t"/>
              <a:pathLst>
                <a:path extrusionOk="0" h="211" w="203">
                  <a:moveTo>
                    <a:pt x="144" y="0"/>
                  </a:moveTo>
                  <a:lnTo>
                    <a:pt x="150" y="6"/>
                  </a:lnTo>
                  <a:lnTo>
                    <a:pt x="146" y="18"/>
                  </a:lnTo>
                  <a:lnTo>
                    <a:pt x="134" y="38"/>
                  </a:lnTo>
                  <a:lnTo>
                    <a:pt x="119" y="61"/>
                  </a:lnTo>
                  <a:lnTo>
                    <a:pt x="100" y="84"/>
                  </a:lnTo>
                  <a:lnTo>
                    <a:pt x="80" y="109"/>
                  </a:lnTo>
                  <a:lnTo>
                    <a:pt x="62" y="129"/>
                  </a:lnTo>
                  <a:lnTo>
                    <a:pt x="46" y="145"/>
                  </a:lnTo>
                  <a:lnTo>
                    <a:pt x="39" y="155"/>
                  </a:lnTo>
                  <a:lnTo>
                    <a:pt x="39" y="164"/>
                  </a:lnTo>
                  <a:lnTo>
                    <a:pt x="50" y="171"/>
                  </a:lnTo>
                  <a:lnTo>
                    <a:pt x="64" y="175"/>
                  </a:lnTo>
                  <a:lnTo>
                    <a:pt x="82" y="177"/>
                  </a:lnTo>
                  <a:lnTo>
                    <a:pt x="102" y="177"/>
                  </a:lnTo>
                  <a:lnTo>
                    <a:pt x="121" y="175"/>
                  </a:lnTo>
                  <a:lnTo>
                    <a:pt x="139" y="171"/>
                  </a:lnTo>
                  <a:lnTo>
                    <a:pt x="153" y="168"/>
                  </a:lnTo>
                  <a:lnTo>
                    <a:pt x="167" y="168"/>
                  </a:lnTo>
                  <a:lnTo>
                    <a:pt x="180" y="168"/>
                  </a:lnTo>
                  <a:lnTo>
                    <a:pt x="191" y="170"/>
                  </a:lnTo>
                  <a:lnTo>
                    <a:pt x="198" y="173"/>
                  </a:lnTo>
                  <a:lnTo>
                    <a:pt x="203" y="177"/>
                  </a:lnTo>
                  <a:lnTo>
                    <a:pt x="203" y="179"/>
                  </a:lnTo>
                  <a:lnTo>
                    <a:pt x="198" y="180"/>
                  </a:lnTo>
                  <a:lnTo>
                    <a:pt x="189" y="182"/>
                  </a:lnTo>
                  <a:lnTo>
                    <a:pt x="175" y="184"/>
                  </a:lnTo>
                  <a:lnTo>
                    <a:pt x="159" y="186"/>
                  </a:lnTo>
                  <a:lnTo>
                    <a:pt x="137" y="189"/>
                  </a:lnTo>
                  <a:lnTo>
                    <a:pt x="114" y="193"/>
                  </a:lnTo>
                  <a:lnTo>
                    <a:pt x="89" y="198"/>
                  </a:lnTo>
                  <a:lnTo>
                    <a:pt x="62" y="204"/>
                  </a:lnTo>
                  <a:lnTo>
                    <a:pt x="34" y="209"/>
                  </a:lnTo>
                  <a:lnTo>
                    <a:pt x="13" y="211"/>
                  </a:lnTo>
                  <a:lnTo>
                    <a:pt x="2" y="205"/>
                  </a:lnTo>
                  <a:lnTo>
                    <a:pt x="0" y="195"/>
                  </a:lnTo>
                  <a:lnTo>
                    <a:pt x="6" y="179"/>
                  </a:lnTo>
                  <a:lnTo>
                    <a:pt x="14" y="162"/>
                  </a:lnTo>
                  <a:lnTo>
                    <a:pt x="25" y="146"/>
                  </a:lnTo>
                  <a:lnTo>
                    <a:pt x="36" y="130"/>
                  </a:lnTo>
                  <a:lnTo>
                    <a:pt x="45" y="118"/>
                  </a:lnTo>
                  <a:lnTo>
                    <a:pt x="52" y="105"/>
                  </a:lnTo>
                  <a:lnTo>
                    <a:pt x="62" y="91"/>
                  </a:lnTo>
                  <a:lnTo>
                    <a:pt x="75" y="77"/>
                  </a:lnTo>
                  <a:lnTo>
                    <a:pt x="87" y="63"/>
                  </a:lnTo>
                  <a:lnTo>
                    <a:pt x="100" y="50"/>
                  </a:lnTo>
                  <a:lnTo>
                    <a:pt x="110" y="39"/>
                  </a:lnTo>
                  <a:lnTo>
                    <a:pt x="118" y="30"/>
                  </a:lnTo>
                  <a:lnTo>
                    <a:pt x="119" y="29"/>
                  </a:lnTo>
                  <a:lnTo>
                    <a:pt x="144" y="0"/>
                  </a:lnTo>
                  <a:close/>
                </a:path>
              </a:pathLst>
            </a:cu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5" name="Google Shape;105;p18"/>
            <p:cNvSpPr/>
            <p:nvPr/>
          </p:nvSpPr>
          <p:spPr>
            <a:xfrm>
              <a:off x="2208212" y="2289175"/>
              <a:ext cx="454025" cy="153987"/>
            </a:xfrm>
            <a:custGeom>
              <a:rect b="b" l="l" r="r" t="t"/>
              <a:pathLst>
                <a:path extrusionOk="0" h="114" w="380">
                  <a:moveTo>
                    <a:pt x="30" y="91"/>
                  </a:moveTo>
                  <a:lnTo>
                    <a:pt x="33" y="91"/>
                  </a:lnTo>
                  <a:lnTo>
                    <a:pt x="41" y="89"/>
                  </a:lnTo>
                  <a:lnTo>
                    <a:pt x="53" y="85"/>
                  </a:lnTo>
                  <a:lnTo>
                    <a:pt x="67" y="82"/>
                  </a:lnTo>
                  <a:lnTo>
                    <a:pt x="83" y="80"/>
                  </a:lnTo>
                  <a:lnTo>
                    <a:pt x="101" y="76"/>
                  </a:lnTo>
                  <a:lnTo>
                    <a:pt x="119" y="75"/>
                  </a:lnTo>
                  <a:lnTo>
                    <a:pt x="135" y="75"/>
                  </a:lnTo>
                  <a:lnTo>
                    <a:pt x="153" y="73"/>
                  </a:lnTo>
                  <a:lnTo>
                    <a:pt x="172" y="71"/>
                  </a:lnTo>
                  <a:lnTo>
                    <a:pt x="192" y="67"/>
                  </a:lnTo>
                  <a:lnTo>
                    <a:pt x="213" y="62"/>
                  </a:lnTo>
                  <a:lnTo>
                    <a:pt x="233" y="57"/>
                  </a:lnTo>
                  <a:lnTo>
                    <a:pt x="250" y="53"/>
                  </a:lnTo>
                  <a:lnTo>
                    <a:pt x="265" y="50"/>
                  </a:lnTo>
                  <a:lnTo>
                    <a:pt x="275" y="48"/>
                  </a:lnTo>
                  <a:lnTo>
                    <a:pt x="284" y="48"/>
                  </a:lnTo>
                  <a:lnTo>
                    <a:pt x="293" y="46"/>
                  </a:lnTo>
                  <a:lnTo>
                    <a:pt x="302" y="46"/>
                  </a:lnTo>
                  <a:lnTo>
                    <a:pt x="311" y="44"/>
                  </a:lnTo>
                  <a:lnTo>
                    <a:pt x="320" y="42"/>
                  </a:lnTo>
                  <a:lnTo>
                    <a:pt x="327" y="39"/>
                  </a:lnTo>
                  <a:lnTo>
                    <a:pt x="334" y="35"/>
                  </a:lnTo>
                  <a:lnTo>
                    <a:pt x="339" y="30"/>
                  </a:lnTo>
                  <a:lnTo>
                    <a:pt x="348" y="19"/>
                  </a:lnTo>
                  <a:lnTo>
                    <a:pt x="357" y="9"/>
                  </a:lnTo>
                  <a:lnTo>
                    <a:pt x="364" y="1"/>
                  </a:lnTo>
                  <a:lnTo>
                    <a:pt x="373" y="0"/>
                  </a:lnTo>
                  <a:lnTo>
                    <a:pt x="379" y="1"/>
                  </a:lnTo>
                  <a:lnTo>
                    <a:pt x="380" y="5"/>
                  </a:lnTo>
                  <a:lnTo>
                    <a:pt x="377" y="12"/>
                  </a:lnTo>
                  <a:lnTo>
                    <a:pt x="370" y="23"/>
                  </a:lnTo>
                  <a:lnTo>
                    <a:pt x="361" y="34"/>
                  </a:lnTo>
                  <a:lnTo>
                    <a:pt x="355" y="42"/>
                  </a:lnTo>
                  <a:lnTo>
                    <a:pt x="350" y="50"/>
                  </a:lnTo>
                  <a:lnTo>
                    <a:pt x="347" y="59"/>
                  </a:lnTo>
                  <a:lnTo>
                    <a:pt x="345" y="62"/>
                  </a:lnTo>
                  <a:lnTo>
                    <a:pt x="338" y="64"/>
                  </a:lnTo>
                  <a:lnTo>
                    <a:pt x="329" y="64"/>
                  </a:lnTo>
                  <a:lnTo>
                    <a:pt x="316" y="66"/>
                  </a:lnTo>
                  <a:lnTo>
                    <a:pt x="298" y="67"/>
                  </a:lnTo>
                  <a:lnTo>
                    <a:pt x="275" y="69"/>
                  </a:lnTo>
                  <a:lnTo>
                    <a:pt x="247" y="73"/>
                  </a:lnTo>
                  <a:lnTo>
                    <a:pt x="213" y="78"/>
                  </a:lnTo>
                  <a:lnTo>
                    <a:pt x="178" y="84"/>
                  </a:lnTo>
                  <a:lnTo>
                    <a:pt x="145" y="89"/>
                  </a:lnTo>
                  <a:lnTo>
                    <a:pt x="117" y="94"/>
                  </a:lnTo>
                  <a:lnTo>
                    <a:pt x="92" y="98"/>
                  </a:lnTo>
                  <a:lnTo>
                    <a:pt x="71" y="101"/>
                  </a:lnTo>
                  <a:lnTo>
                    <a:pt x="55" y="103"/>
                  </a:lnTo>
                  <a:lnTo>
                    <a:pt x="42" y="107"/>
                  </a:lnTo>
                  <a:lnTo>
                    <a:pt x="33" y="108"/>
                  </a:lnTo>
                  <a:lnTo>
                    <a:pt x="26" y="110"/>
                  </a:lnTo>
                  <a:lnTo>
                    <a:pt x="17" y="112"/>
                  </a:lnTo>
                  <a:lnTo>
                    <a:pt x="9" y="114"/>
                  </a:lnTo>
                  <a:lnTo>
                    <a:pt x="3" y="112"/>
                  </a:lnTo>
                  <a:lnTo>
                    <a:pt x="0" y="110"/>
                  </a:lnTo>
                  <a:lnTo>
                    <a:pt x="3" y="107"/>
                  </a:lnTo>
                  <a:lnTo>
                    <a:pt x="12" y="100"/>
                  </a:lnTo>
                  <a:lnTo>
                    <a:pt x="30" y="91"/>
                  </a:lnTo>
                  <a:close/>
                </a:path>
              </a:pathLst>
            </a:cu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6" name="Google Shape;106;p18"/>
            <p:cNvSpPr/>
            <p:nvPr/>
          </p:nvSpPr>
          <p:spPr>
            <a:xfrm>
              <a:off x="595312" y="3440112"/>
              <a:ext cx="411162" cy="74612"/>
            </a:xfrm>
            <a:custGeom>
              <a:rect b="b" l="l" r="r" t="t"/>
              <a:pathLst>
                <a:path extrusionOk="0" h="55" w="345">
                  <a:moveTo>
                    <a:pt x="16" y="0"/>
                  </a:moveTo>
                  <a:lnTo>
                    <a:pt x="21" y="2"/>
                  </a:lnTo>
                  <a:lnTo>
                    <a:pt x="33" y="3"/>
                  </a:lnTo>
                  <a:lnTo>
                    <a:pt x="55" y="7"/>
                  </a:lnTo>
                  <a:lnTo>
                    <a:pt x="80" y="10"/>
                  </a:lnTo>
                  <a:lnTo>
                    <a:pt x="108" y="16"/>
                  </a:lnTo>
                  <a:lnTo>
                    <a:pt x="140" y="19"/>
                  </a:lnTo>
                  <a:lnTo>
                    <a:pt x="170" y="23"/>
                  </a:lnTo>
                  <a:lnTo>
                    <a:pt x="199" y="27"/>
                  </a:lnTo>
                  <a:lnTo>
                    <a:pt x="224" y="28"/>
                  </a:lnTo>
                  <a:lnTo>
                    <a:pt x="247" y="28"/>
                  </a:lnTo>
                  <a:lnTo>
                    <a:pt x="266" y="30"/>
                  </a:lnTo>
                  <a:lnTo>
                    <a:pt x="282" y="30"/>
                  </a:lnTo>
                  <a:lnTo>
                    <a:pt x="297" y="30"/>
                  </a:lnTo>
                  <a:lnTo>
                    <a:pt x="311" y="32"/>
                  </a:lnTo>
                  <a:lnTo>
                    <a:pt x="322" y="35"/>
                  </a:lnTo>
                  <a:lnTo>
                    <a:pt x="330" y="39"/>
                  </a:lnTo>
                  <a:lnTo>
                    <a:pt x="343" y="48"/>
                  </a:lnTo>
                  <a:lnTo>
                    <a:pt x="345" y="53"/>
                  </a:lnTo>
                  <a:lnTo>
                    <a:pt x="332" y="55"/>
                  </a:lnTo>
                  <a:lnTo>
                    <a:pt x="304" y="53"/>
                  </a:lnTo>
                  <a:lnTo>
                    <a:pt x="279" y="51"/>
                  </a:lnTo>
                  <a:lnTo>
                    <a:pt x="245" y="48"/>
                  </a:lnTo>
                  <a:lnTo>
                    <a:pt x="204" y="44"/>
                  </a:lnTo>
                  <a:lnTo>
                    <a:pt x="163" y="41"/>
                  </a:lnTo>
                  <a:lnTo>
                    <a:pt x="122" y="39"/>
                  </a:lnTo>
                  <a:lnTo>
                    <a:pt x="87" y="35"/>
                  </a:lnTo>
                  <a:lnTo>
                    <a:pt x="60" y="34"/>
                  </a:lnTo>
                  <a:lnTo>
                    <a:pt x="46" y="34"/>
                  </a:lnTo>
                  <a:lnTo>
                    <a:pt x="37" y="34"/>
                  </a:lnTo>
                  <a:lnTo>
                    <a:pt x="28" y="30"/>
                  </a:lnTo>
                  <a:lnTo>
                    <a:pt x="17" y="27"/>
                  </a:lnTo>
                  <a:lnTo>
                    <a:pt x="8" y="21"/>
                  </a:lnTo>
                  <a:lnTo>
                    <a:pt x="1" y="18"/>
                  </a:lnTo>
                  <a:lnTo>
                    <a:pt x="0" y="10"/>
                  </a:lnTo>
                  <a:lnTo>
                    <a:pt x="3" y="5"/>
                  </a:lnTo>
                  <a:lnTo>
                    <a:pt x="16" y="0"/>
                  </a:lnTo>
                  <a:close/>
                </a:path>
              </a:pathLst>
            </a:cu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7" name="Google Shape;107;p18"/>
            <p:cNvSpPr/>
            <p:nvPr/>
          </p:nvSpPr>
          <p:spPr>
            <a:xfrm>
              <a:off x="1042987" y="3500437"/>
              <a:ext cx="288925" cy="58737"/>
            </a:xfrm>
            <a:custGeom>
              <a:rect b="b" l="l" r="r" t="t"/>
              <a:pathLst>
                <a:path extrusionOk="0" h="43" w="242">
                  <a:moveTo>
                    <a:pt x="5" y="2"/>
                  </a:moveTo>
                  <a:lnTo>
                    <a:pt x="7" y="2"/>
                  </a:lnTo>
                  <a:lnTo>
                    <a:pt x="16" y="2"/>
                  </a:lnTo>
                  <a:lnTo>
                    <a:pt x="27" y="2"/>
                  </a:lnTo>
                  <a:lnTo>
                    <a:pt x="39" y="2"/>
                  </a:lnTo>
                  <a:lnTo>
                    <a:pt x="53" y="2"/>
                  </a:lnTo>
                  <a:lnTo>
                    <a:pt x="68" y="4"/>
                  </a:lnTo>
                  <a:lnTo>
                    <a:pt x="82" y="4"/>
                  </a:lnTo>
                  <a:lnTo>
                    <a:pt x="92" y="6"/>
                  </a:lnTo>
                  <a:lnTo>
                    <a:pt x="103" y="7"/>
                  </a:lnTo>
                  <a:lnTo>
                    <a:pt x="114" y="11"/>
                  </a:lnTo>
                  <a:lnTo>
                    <a:pt x="126" y="15"/>
                  </a:lnTo>
                  <a:lnTo>
                    <a:pt x="139" y="18"/>
                  </a:lnTo>
                  <a:lnTo>
                    <a:pt x="151" y="22"/>
                  </a:lnTo>
                  <a:lnTo>
                    <a:pt x="164" y="25"/>
                  </a:lnTo>
                  <a:lnTo>
                    <a:pt x="174" y="25"/>
                  </a:lnTo>
                  <a:lnTo>
                    <a:pt x="183" y="25"/>
                  </a:lnTo>
                  <a:lnTo>
                    <a:pt x="192" y="22"/>
                  </a:lnTo>
                  <a:lnTo>
                    <a:pt x="199" y="18"/>
                  </a:lnTo>
                  <a:lnTo>
                    <a:pt x="208" y="15"/>
                  </a:lnTo>
                  <a:lnTo>
                    <a:pt x="215" y="9"/>
                  </a:lnTo>
                  <a:lnTo>
                    <a:pt x="222" y="6"/>
                  </a:lnTo>
                  <a:lnTo>
                    <a:pt x="228" y="2"/>
                  </a:lnTo>
                  <a:lnTo>
                    <a:pt x="233" y="0"/>
                  </a:lnTo>
                  <a:lnTo>
                    <a:pt x="238" y="0"/>
                  </a:lnTo>
                  <a:lnTo>
                    <a:pt x="242" y="2"/>
                  </a:lnTo>
                  <a:lnTo>
                    <a:pt x="240" y="7"/>
                  </a:lnTo>
                  <a:lnTo>
                    <a:pt x="237" y="15"/>
                  </a:lnTo>
                  <a:lnTo>
                    <a:pt x="231" y="22"/>
                  </a:lnTo>
                  <a:lnTo>
                    <a:pt x="224" y="29"/>
                  </a:lnTo>
                  <a:lnTo>
                    <a:pt x="215" y="36"/>
                  </a:lnTo>
                  <a:lnTo>
                    <a:pt x="206" y="40"/>
                  </a:lnTo>
                  <a:lnTo>
                    <a:pt x="196" y="43"/>
                  </a:lnTo>
                  <a:lnTo>
                    <a:pt x="185" y="43"/>
                  </a:lnTo>
                  <a:lnTo>
                    <a:pt x="174" y="43"/>
                  </a:lnTo>
                  <a:lnTo>
                    <a:pt x="164" y="41"/>
                  </a:lnTo>
                  <a:lnTo>
                    <a:pt x="153" y="40"/>
                  </a:lnTo>
                  <a:lnTo>
                    <a:pt x="140" y="38"/>
                  </a:lnTo>
                  <a:lnTo>
                    <a:pt x="126" y="36"/>
                  </a:lnTo>
                  <a:lnTo>
                    <a:pt x="112" y="32"/>
                  </a:lnTo>
                  <a:lnTo>
                    <a:pt x="96" y="31"/>
                  </a:lnTo>
                  <a:lnTo>
                    <a:pt x="78" y="29"/>
                  </a:lnTo>
                  <a:lnTo>
                    <a:pt x="60" y="29"/>
                  </a:lnTo>
                  <a:lnTo>
                    <a:pt x="43" y="27"/>
                  </a:lnTo>
                  <a:lnTo>
                    <a:pt x="27" y="27"/>
                  </a:lnTo>
                  <a:lnTo>
                    <a:pt x="12" y="24"/>
                  </a:lnTo>
                  <a:lnTo>
                    <a:pt x="4" y="20"/>
                  </a:lnTo>
                  <a:lnTo>
                    <a:pt x="0" y="13"/>
                  </a:lnTo>
                  <a:lnTo>
                    <a:pt x="5" y="2"/>
                  </a:lnTo>
                  <a:close/>
                </a:path>
              </a:pathLst>
            </a:cu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8" name="Google Shape;108;p18"/>
            <p:cNvSpPr/>
            <p:nvPr/>
          </p:nvSpPr>
          <p:spPr>
            <a:xfrm>
              <a:off x="1911350" y="2441575"/>
              <a:ext cx="733425" cy="160337"/>
            </a:xfrm>
            <a:custGeom>
              <a:rect b="b" l="l" r="r" t="t"/>
              <a:pathLst>
                <a:path extrusionOk="0" h="118" w="615">
                  <a:moveTo>
                    <a:pt x="7" y="96"/>
                  </a:moveTo>
                  <a:lnTo>
                    <a:pt x="12" y="96"/>
                  </a:lnTo>
                  <a:lnTo>
                    <a:pt x="24" y="93"/>
                  </a:lnTo>
                  <a:lnTo>
                    <a:pt x="44" y="89"/>
                  </a:lnTo>
                  <a:lnTo>
                    <a:pt x="71" y="86"/>
                  </a:lnTo>
                  <a:lnTo>
                    <a:pt x="101" y="82"/>
                  </a:lnTo>
                  <a:lnTo>
                    <a:pt x="133" y="79"/>
                  </a:lnTo>
                  <a:lnTo>
                    <a:pt x="167" y="75"/>
                  </a:lnTo>
                  <a:lnTo>
                    <a:pt x="201" y="73"/>
                  </a:lnTo>
                  <a:lnTo>
                    <a:pt x="233" y="71"/>
                  </a:lnTo>
                  <a:lnTo>
                    <a:pt x="263" y="68"/>
                  </a:lnTo>
                  <a:lnTo>
                    <a:pt x="290" y="62"/>
                  </a:lnTo>
                  <a:lnTo>
                    <a:pt x="313" y="57"/>
                  </a:lnTo>
                  <a:lnTo>
                    <a:pt x="336" y="52"/>
                  </a:lnTo>
                  <a:lnTo>
                    <a:pt x="355" y="46"/>
                  </a:lnTo>
                  <a:lnTo>
                    <a:pt x="375" y="41"/>
                  </a:lnTo>
                  <a:lnTo>
                    <a:pt x="394" y="38"/>
                  </a:lnTo>
                  <a:lnTo>
                    <a:pt x="416" y="34"/>
                  </a:lnTo>
                  <a:lnTo>
                    <a:pt x="439" y="29"/>
                  </a:lnTo>
                  <a:lnTo>
                    <a:pt x="464" y="23"/>
                  </a:lnTo>
                  <a:lnTo>
                    <a:pt x="491" y="16"/>
                  </a:lnTo>
                  <a:lnTo>
                    <a:pt x="517" y="11"/>
                  </a:lnTo>
                  <a:lnTo>
                    <a:pt x="540" y="5"/>
                  </a:lnTo>
                  <a:lnTo>
                    <a:pt x="562" y="2"/>
                  </a:lnTo>
                  <a:lnTo>
                    <a:pt x="578" y="0"/>
                  </a:lnTo>
                  <a:lnTo>
                    <a:pt x="590" y="0"/>
                  </a:lnTo>
                  <a:lnTo>
                    <a:pt x="603" y="0"/>
                  </a:lnTo>
                  <a:lnTo>
                    <a:pt x="610" y="0"/>
                  </a:lnTo>
                  <a:lnTo>
                    <a:pt x="615" y="4"/>
                  </a:lnTo>
                  <a:lnTo>
                    <a:pt x="615" y="7"/>
                  </a:lnTo>
                  <a:lnTo>
                    <a:pt x="612" y="11"/>
                  </a:lnTo>
                  <a:lnTo>
                    <a:pt x="601" y="18"/>
                  </a:lnTo>
                  <a:lnTo>
                    <a:pt x="585" y="25"/>
                  </a:lnTo>
                  <a:lnTo>
                    <a:pt x="560" y="34"/>
                  </a:lnTo>
                  <a:lnTo>
                    <a:pt x="528" y="41"/>
                  </a:lnTo>
                  <a:lnTo>
                    <a:pt x="492" y="48"/>
                  </a:lnTo>
                  <a:lnTo>
                    <a:pt x="453" y="55"/>
                  </a:lnTo>
                  <a:lnTo>
                    <a:pt x="414" y="61"/>
                  </a:lnTo>
                  <a:lnTo>
                    <a:pt x="380" y="66"/>
                  </a:lnTo>
                  <a:lnTo>
                    <a:pt x="352" y="70"/>
                  </a:lnTo>
                  <a:lnTo>
                    <a:pt x="330" y="73"/>
                  </a:lnTo>
                  <a:lnTo>
                    <a:pt x="313" y="77"/>
                  </a:lnTo>
                  <a:lnTo>
                    <a:pt x="291" y="80"/>
                  </a:lnTo>
                  <a:lnTo>
                    <a:pt x="265" y="86"/>
                  </a:lnTo>
                  <a:lnTo>
                    <a:pt x="236" y="89"/>
                  </a:lnTo>
                  <a:lnTo>
                    <a:pt x="208" y="93"/>
                  </a:lnTo>
                  <a:lnTo>
                    <a:pt x="177" y="96"/>
                  </a:lnTo>
                  <a:lnTo>
                    <a:pt x="149" y="100"/>
                  </a:lnTo>
                  <a:lnTo>
                    <a:pt x="124" y="104"/>
                  </a:lnTo>
                  <a:lnTo>
                    <a:pt x="99" y="107"/>
                  </a:lnTo>
                  <a:lnTo>
                    <a:pt x="74" y="111"/>
                  </a:lnTo>
                  <a:lnTo>
                    <a:pt x="49" y="116"/>
                  </a:lnTo>
                  <a:lnTo>
                    <a:pt x="28" y="118"/>
                  </a:lnTo>
                  <a:lnTo>
                    <a:pt x="12" y="118"/>
                  </a:lnTo>
                  <a:lnTo>
                    <a:pt x="1" y="116"/>
                  </a:lnTo>
                  <a:lnTo>
                    <a:pt x="0" y="109"/>
                  </a:lnTo>
                  <a:lnTo>
                    <a:pt x="7" y="96"/>
                  </a:lnTo>
                  <a:close/>
                </a:path>
              </a:pathLst>
            </a:cu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9" name="Google Shape;109;p18"/>
            <p:cNvSpPr/>
            <p:nvPr/>
          </p:nvSpPr>
          <p:spPr>
            <a:xfrm>
              <a:off x="2360612" y="2403475"/>
              <a:ext cx="414337" cy="858837"/>
            </a:xfrm>
            <a:custGeom>
              <a:rect b="b" l="l" r="r" t="t"/>
              <a:pathLst>
                <a:path extrusionOk="0" h="633" w="347">
                  <a:moveTo>
                    <a:pt x="291" y="8"/>
                  </a:moveTo>
                  <a:lnTo>
                    <a:pt x="297" y="5"/>
                  </a:lnTo>
                  <a:lnTo>
                    <a:pt x="311" y="0"/>
                  </a:lnTo>
                  <a:lnTo>
                    <a:pt x="327" y="0"/>
                  </a:lnTo>
                  <a:lnTo>
                    <a:pt x="339" y="8"/>
                  </a:lnTo>
                  <a:lnTo>
                    <a:pt x="345" y="37"/>
                  </a:lnTo>
                  <a:lnTo>
                    <a:pt x="347" y="82"/>
                  </a:lnTo>
                  <a:lnTo>
                    <a:pt x="343" y="135"/>
                  </a:lnTo>
                  <a:lnTo>
                    <a:pt x="332" y="183"/>
                  </a:lnTo>
                  <a:lnTo>
                    <a:pt x="325" y="206"/>
                  </a:lnTo>
                  <a:lnTo>
                    <a:pt x="316" y="233"/>
                  </a:lnTo>
                  <a:lnTo>
                    <a:pt x="307" y="260"/>
                  </a:lnTo>
                  <a:lnTo>
                    <a:pt x="297" y="288"/>
                  </a:lnTo>
                  <a:lnTo>
                    <a:pt x="286" y="319"/>
                  </a:lnTo>
                  <a:lnTo>
                    <a:pt x="272" y="349"/>
                  </a:lnTo>
                  <a:lnTo>
                    <a:pt x="258" y="381"/>
                  </a:lnTo>
                  <a:lnTo>
                    <a:pt x="242" y="413"/>
                  </a:lnTo>
                  <a:lnTo>
                    <a:pt x="226" y="444"/>
                  </a:lnTo>
                  <a:lnTo>
                    <a:pt x="210" y="470"/>
                  </a:lnTo>
                  <a:lnTo>
                    <a:pt x="197" y="494"/>
                  </a:lnTo>
                  <a:lnTo>
                    <a:pt x="185" y="515"/>
                  </a:lnTo>
                  <a:lnTo>
                    <a:pt x="172" y="533"/>
                  </a:lnTo>
                  <a:lnTo>
                    <a:pt x="158" y="549"/>
                  </a:lnTo>
                  <a:lnTo>
                    <a:pt x="144" y="561"/>
                  </a:lnTo>
                  <a:lnTo>
                    <a:pt x="128" y="574"/>
                  </a:lnTo>
                  <a:lnTo>
                    <a:pt x="110" y="585"/>
                  </a:lnTo>
                  <a:lnTo>
                    <a:pt x="90" y="595"/>
                  </a:lnTo>
                  <a:lnTo>
                    <a:pt x="71" y="606"/>
                  </a:lnTo>
                  <a:lnTo>
                    <a:pt x="51" y="615"/>
                  </a:lnTo>
                  <a:lnTo>
                    <a:pt x="35" y="622"/>
                  </a:lnTo>
                  <a:lnTo>
                    <a:pt x="19" y="627"/>
                  </a:lnTo>
                  <a:lnTo>
                    <a:pt x="9" y="631"/>
                  </a:lnTo>
                  <a:lnTo>
                    <a:pt x="1" y="633"/>
                  </a:lnTo>
                  <a:lnTo>
                    <a:pt x="0" y="631"/>
                  </a:lnTo>
                  <a:lnTo>
                    <a:pt x="5" y="624"/>
                  </a:lnTo>
                  <a:lnTo>
                    <a:pt x="14" y="613"/>
                  </a:lnTo>
                  <a:lnTo>
                    <a:pt x="28" y="601"/>
                  </a:lnTo>
                  <a:lnTo>
                    <a:pt x="46" y="586"/>
                  </a:lnTo>
                  <a:lnTo>
                    <a:pt x="64" y="572"/>
                  </a:lnTo>
                  <a:lnTo>
                    <a:pt x="83" y="558"/>
                  </a:lnTo>
                  <a:lnTo>
                    <a:pt x="101" y="547"/>
                  </a:lnTo>
                  <a:lnTo>
                    <a:pt x="117" y="538"/>
                  </a:lnTo>
                  <a:lnTo>
                    <a:pt x="128" y="531"/>
                  </a:lnTo>
                  <a:lnTo>
                    <a:pt x="137" y="522"/>
                  </a:lnTo>
                  <a:lnTo>
                    <a:pt x="144" y="515"/>
                  </a:lnTo>
                  <a:lnTo>
                    <a:pt x="149" y="508"/>
                  </a:lnTo>
                  <a:lnTo>
                    <a:pt x="156" y="497"/>
                  </a:lnTo>
                  <a:lnTo>
                    <a:pt x="163" y="486"/>
                  </a:lnTo>
                  <a:lnTo>
                    <a:pt x="174" y="474"/>
                  </a:lnTo>
                  <a:lnTo>
                    <a:pt x="188" y="453"/>
                  </a:lnTo>
                  <a:lnTo>
                    <a:pt x="206" y="420"/>
                  </a:lnTo>
                  <a:lnTo>
                    <a:pt x="227" y="381"/>
                  </a:lnTo>
                  <a:lnTo>
                    <a:pt x="251" y="337"/>
                  </a:lnTo>
                  <a:lnTo>
                    <a:pt x="270" y="290"/>
                  </a:lnTo>
                  <a:lnTo>
                    <a:pt x="288" y="247"/>
                  </a:lnTo>
                  <a:lnTo>
                    <a:pt x="302" y="210"/>
                  </a:lnTo>
                  <a:lnTo>
                    <a:pt x="309" y="180"/>
                  </a:lnTo>
                  <a:lnTo>
                    <a:pt x="316" y="130"/>
                  </a:lnTo>
                  <a:lnTo>
                    <a:pt x="320" y="82"/>
                  </a:lnTo>
                  <a:lnTo>
                    <a:pt x="318" y="46"/>
                  </a:lnTo>
                  <a:lnTo>
                    <a:pt x="309" y="32"/>
                  </a:lnTo>
                  <a:lnTo>
                    <a:pt x="295" y="33"/>
                  </a:lnTo>
                  <a:lnTo>
                    <a:pt x="281" y="33"/>
                  </a:lnTo>
                  <a:lnTo>
                    <a:pt x="277" y="28"/>
                  </a:lnTo>
                  <a:lnTo>
                    <a:pt x="291" y="8"/>
                  </a:lnTo>
                  <a:close/>
                </a:path>
              </a:pathLst>
            </a:cu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0" name="Google Shape;110;p18"/>
            <p:cNvSpPr/>
            <p:nvPr/>
          </p:nvSpPr>
          <p:spPr>
            <a:xfrm>
              <a:off x="1912937" y="3262312"/>
              <a:ext cx="401637" cy="231775"/>
            </a:xfrm>
            <a:custGeom>
              <a:rect b="b" l="l" r="r" t="t"/>
              <a:pathLst>
                <a:path extrusionOk="0" h="171" w="337">
                  <a:moveTo>
                    <a:pt x="317" y="0"/>
                  </a:moveTo>
                  <a:lnTo>
                    <a:pt x="312" y="2"/>
                  </a:lnTo>
                  <a:lnTo>
                    <a:pt x="296" y="5"/>
                  </a:lnTo>
                  <a:lnTo>
                    <a:pt x="273" y="10"/>
                  </a:lnTo>
                  <a:lnTo>
                    <a:pt x="246" y="16"/>
                  </a:lnTo>
                  <a:lnTo>
                    <a:pt x="216" y="23"/>
                  </a:lnTo>
                  <a:lnTo>
                    <a:pt x="187" y="30"/>
                  </a:lnTo>
                  <a:lnTo>
                    <a:pt x="159" y="35"/>
                  </a:lnTo>
                  <a:lnTo>
                    <a:pt x="137" y="41"/>
                  </a:lnTo>
                  <a:lnTo>
                    <a:pt x="116" y="44"/>
                  </a:lnTo>
                  <a:lnTo>
                    <a:pt x="95" y="50"/>
                  </a:lnTo>
                  <a:lnTo>
                    <a:pt x="71" y="57"/>
                  </a:lnTo>
                  <a:lnTo>
                    <a:pt x="50" y="64"/>
                  </a:lnTo>
                  <a:lnTo>
                    <a:pt x="32" y="73"/>
                  </a:lnTo>
                  <a:lnTo>
                    <a:pt x="16" y="82"/>
                  </a:lnTo>
                  <a:lnTo>
                    <a:pt x="6" y="93"/>
                  </a:lnTo>
                  <a:lnTo>
                    <a:pt x="0" y="105"/>
                  </a:lnTo>
                  <a:lnTo>
                    <a:pt x="0" y="126"/>
                  </a:lnTo>
                  <a:lnTo>
                    <a:pt x="4" y="141"/>
                  </a:lnTo>
                  <a:lnTo>
                    <a:pt x="15" y="155"/>
                  </a:lnTo>
                  <a:lnTo>
                    <a:pt x="31" y="167"/>
                  </a:lnTo>
                  <a:lnTo>
                    <a:pt x="45" y="171"/>
                  </a:lnTo>
                  <a:lnTo>
                    <a:pt x="48" y="162"/>
                  </a:lnTo>
                  <a:lnTo>
                    <a:pt x="45" y="144"/>
                  </a:lnTo>
                  <a:lnTo>
                    <a:pt x="36" y="126"/>
                  </a:lnTo>
                  <a:lnTo>
                    <a:pt x="32" y="117"/>
                  </a:lnTo>
                  <a:lnTo>
                    <a:pt x="32" y="110"/>
                  </a:lnTo>
                  <a:lnTo>
                    <a:pt x="34" y="103"/>
                  </a:lnTo>
                  <a:lnTo>
                    <a:pt x="39" y="94"/>
                  </a:lnTo>
                  <a:lnTo>
                    <a:pt x="47" y="89"/>
                  </a:lnTo>
                  <a:lnTo>
                    <a:pt x="54" y="84"/>
                  </a:lnTo>
                  <a:lnTo>
                    <a:pt x="64" y="78"/>
                  </a:lnTo>
                  <a:lnTo>
                    <a:pt x="77" y="75"/>
                  </a:lnTo>
                  <a:lnTo>
                    <a:pt x="93" y="71"/>
                  </a:lnTo>
                  <a:lnTo>
                    <a:pt x="114" y="68"/>
                  </a:lnTo>
                  <a:lnTo>
                    <a:pt x="139" y="62"/>
                  </a:lnTo>
                  <a:lnTo>
                    <a:pt x="166" y="57"/>
                  </a:lnTo>
                  <a:lnTo>
                    <a:pt x="194" y="51"/>
                  </a:lnTo>
                  <a:lnTo>
                    <a:pt x="221" y="46"/>
                  </a:lnTo>
                  <a:lnTo>
                    <a:pt x="244" y="41"/>
                  </a:lnTo>
                  <a:lnTo>
                    <a:pt x="264" y="37"/>
                  </a:lnTo>
                  <a:lnTo>
                    <a:pt x="280" y="34"/>
                  </a:lnTo>
                  <a:lnTo>
                    <a:pt x="297" y="30"/>
                  </a:lnTo>
                  <a:lnTo>
                    <a:pt x="312" y="27"/>
                  </a:lnTo>
                  <a:lnTo>
                    <a:pt x="326" y="21"/>
                  </a:lnTo>
                  <a:lnTo>
                    <a:pt x="333" y="18"/>
                  </a:lnTo>
                  <a:lnTo>
                    <a:pt x="337" y="12"/>
                  </a:lnTo>
                  <a:lnTo>
                    <a:pt x="331" y="7"/>
                  </a:lnTo>
                  <a:lnTo>
                    <a:pt x="317" y="0"/>
                  </a:lnTo>
                  <a:close/>
                </a:path>
              </a:pathLst>
            </a:cu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1" name="Google Shape;111;p18"/>
            <p:cNvSpPr/>
            <p:nvPr/>
          </p:nvSpPr>
          <p:spPr>
            <a:xfrm>
              <a:off x="1963737" y="3141662"/>
              <a:ext cx="749300" cy="366712"/>
            </a:xfrm>
            <a:custGeom>
              <a:rect b="b" l="l" r="r" t="t"/>
              <a:pathLst>
                <a:path extrusionOk="0" h="270" w="628">
                  <a:moveTo>
                    <a:pt x="50" y="234"/>
                  </a:moveTo>
                  <a:lnTo>
                    <a:pt x="57" y="234"/>
                  </a:lnTo>
                  <a:lnTo>
                    <a:pt x="77" y="230"/>
                  </a:lnTo>
                  <a:lnTo>
                    <a:pt x="105" y="229"/>
                  </a:lnTo>
                  <a:lnTo>
                    <a:pt x="142" y="223"/>
                  </a:lnTo>
                  <a:lnTo>
                    <a:pt x="181" y="220"/>
                  </a:lnTo>
                  <a:lnTo>
                    <a:pt x="222" y="214"/>
                  </a:lnTo>
                  <a:lnTo>
                    <a:pt x="260" y="209"/>
                  </a:lnTo>
                  <a:lnTo>
                    <a:pt x="294" y="204"/>
                  </a:lnTo>
                  <a:lnTo>
                    <a:pt x="310" y="200"/>
                  </a:lnTo>
                  <a:lnTo>
                    <a:pt x="326" y="197"/>
                  </a:lnTo>
                  <a:lnTo>
                    <a:pt x="345" y="193"/>
                  </a:lnTo>
                  <a:lnTo>
                    <a:pt x="363" y="188"/>
                  </a:lnTo>
                  <a:lnTo>
                    <a:pt x="383" y="182"/>
                  </a:lnTo>
                  <a:lnTo>
                    <a:pt x="404" y="177"/>
                  </a:lnTo>
                  <a:lnTo>
                    <a:pt x="423" y="172"/>
                  </a:lnTo>
                  <a:lnTo>
                    <a:pt x="445" y="164"/>
                  </a:lnTo>
                  <a:lnTo>
                    <a:pt x="464" y="159"/>
                  </a:lnTo>
                  <a:lnTo>
                    <a:pt x="484" y="152"/>
                  </a:lnTo>
                  <a:lnTo>
                    <a:pt x="503" y="145"/>
                  </a:lnTo>
                  <a:lnTo>
                    <a:pt x="523" y="138"/>
                  </a:lnTo>
                  <a:lnTo>
                    <a:pt x="539" y="132"/>
                  </a:lnTo>
                  <a:lnTo>
                    <a:pt x="557" y="125"/>
                  </a:lnTo>
                  <a:lnTo>
                    <a:pt x="571" y="118"/>
                  </a:lnTo>
                  <a:lnTo>
                    <a:pt x="584" y="111"/>
                  </a:lnTo>
                  <a:lnTo>
                    <a:pt x="587" y="107"/>
                  </a:lnTo>
                  <a:lnTo>
                    <a:pt x="585" y="106"/>
                  </a:lnTo>
                  <a:lnTo>
                    <a:pt x="580" y="104"/>
                  </a:lnTo>
                  <a:lnTo>
                    <a:pt x="573" y="100"/>
                  </a:lnTo>
                  <a:lnTo>
                    <a:pt x="568" y="93"/>
                  </a:lnTo>
                  <a:lnTo>
                    <a:pt x="562" y="81"/>
                  </a:lnTo>
                  <a:lnTo>
                    <a:pt x="564" y="63"/>
                  </a:lnTo>
                  <a:lnTo>
                    <a:pt x="571" y="36"/>
                  </a:lnTo>
                  <a:lnTo>
                    <a:pt x="587" y="0"/>
                  </a:lnTo>
                  <a:lnTo>
                    <a:pt x="592" y="0"/>
                  </a:lnTo>
                  <a:lnTo>
                    <a:pt x="594" y="22"/>
                  </a:lnTo>
                  <a:lnTo>
                    <a:pt x="598" y="43"/>
                  </a:lnTo>
                  <a:lnTo>
                    <a:pt x="605" y="59"/>
                  </a:lnTo>
                  <a:lnTo>
                    <a:pt x="616" y="73"/>
                  </a:lnTo>
                  <a:lnTo>
                    <a:pt x="624" y="86"/>
                  </a:lnTo>
                  <a:lnTo>
                    <a:pt x="628" y="100"/>
                  </a:lnTo>
                  <a:lnTo>
                    <a:pt x="628" y="104"/>
                  </a:lnTo>
                  <a:lnTo>
                    <a:pt x="626" y="109"/>
                  </a:lnTo>
                  <a:lnTo>
                    <a:pt x="623" y="116"/>
                  </a:lnTo>
                  <a:lnTo>
                    <a:pt x="617" y="123"/>
                  </a:lnTo>
                  <a:lnTo>
                    <a:pt x="610" y="132"/>
                  </a:lnTo>
                  <a:lnTo>
                    <a:pt x="600" y="141"/>
                  </a:lnTo>
                  <a:lnTo>
                    <a:pt x="585" y="150"/>
                  </a:lnTo>
                  <a:lnTo>
                    <a:pt x="568" y="161"/>
                  </a:lnTo>
                  <a:lnTo>
                    <a:pt x="546" y="170"/>
                  </a:lnTo>
                  <a:lnTo>
                    <a:pt x="519" y="181"/>
                  </a:lnTo>
                  <a:lnTo>
                    <a:pt x="487" y="191"/>
                  </a:lnTo>
                  <a:lnTo>
                    <a:pt x="452" y="202"/>
                  </a:lnTo>
                  <a:lnTo>
                    <a:pt x="409" y="211"/>
                  </a:lnTo>
                  <a:lnTo>
                    <a:pt x="361" y="220"/>
                  </a:lnTo>
                  <a:lnTo>
                    <a:pt x="306" y="229"/>
                  </a:lnTo>
                  <a:lnTo>
                    <a:pt x="244" y="238"/>
                  </a:lnTo>
                  <a:lnTo>
                    <a:pt x="183" y="245"/>
                  </a:lnTo>
                  <a:lnTo>
                    <a:pt x="133" y="252"/>
                  </a:lnTo>
                  <a:lnTo>
                    <a:pt x="93" y="257"/>
                  </a:lnTo>
                  <a:lnTo>
                    <a:pt x="61" y="261"/>
                  </a:lnTo>
                  <a:lnTo>
                    <a:pt x="36" y="266"/>
                  </a:lnTo>
                  <a:lnTo>
                    <a:pt x="20" y="268"/>
                  </a:lnTo>
                  <a:lnTo>
                    <a:pt x="7" y="270"/>
                  </a:lnTo>
                  <a:lnTo>
                    <a:pt x="2" y="270"/>
                  </a:lnTo>
                  <a:lnTo>
                    <a:pt x="0" y="270"/>
                  </a:lnTo>
                  <a:lnTo>
                    <a:pt x="4" y="268"/>
                  </a:lnTo>
                  <a:lnTo>
                    <a:pt x="9" y="266"/>
                  </a:lnTo>
                  <a:lnTo>
                    <a:pt x="16" y="263"/>
                  </a:lnTo>
                  <a:lnTo>
                    <a:pt x="25" y="257"/>
                  </a:lnTo>
                  <a:lnTo>
                    <a:pt x="34" y="250"/>
                  </a:lnTo>
                  <a:lnTo>
                    <a:pt x="43" y="243"/>
                  </a:lnTo>
                  <a:lnTo>
                    <a:pt x="50" y="234"/>
                  </a:lnTo>
                  <a:close/>
                </a:path>
              </a:pathLst>
            </a:cu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2" name="Google Shape;112;p18"/>
            <p:cNvSpPr/>
            <p:nvPr/>
          </p:nvSpPr>
          <p:spPr>
            <a:xfrm>
              <a:off x="2686050" y="2489200"/>
              <a:ext cx="430212" cy="593725"/>
            </a:xfrm>
            <a:custGeom>
              <a:rect b="b" l="l" r="r" t="t"/>
              <a:pathLst>
                <a:path extrusionOk="0" h="437" w="361">
                  <a:moveTo>
                    <a:pt x="5" y="406"/>
                  </a:moveTo>
                  <a:lnTo>
                    <a:pt x="9" y="401"/>
                  </a:lnTo>
                  <a:lnTo>
                    <a:pt x="16" y="387"/>
                  </a:lnTo>
                  <a:lnTo>
                    <a:pt x="30" y="365"/>
                  </a:lnTo>
                  <a:lnTo>
                    <a:pt x="48" y="340"/>
                  </a:lnTo>
                  <a:lnTo>
                    <a:pt x="69" y="315"/>
                  </a:lnTo>
                  <a:lnTo>
                    <a:pt x="92" y="290"/>
                  </a:lnTo>
                  <a:lnTo>
                    <a:pt x="119" y="273"/>
                  </a:lnTo>
                  <a:lnTo>
                    <a:pt x="148" y="260"/>
                  </a:lnTo>
                  <a:lnTo>
                    <a:pt x="174" y="255"/>
                  </a:lnTo>
                  <a:lnTo>
                    <a:pt x="199" y="251"/>
                  </a:lnTo>
                  <a:lnTo>
                    <a:pt x="219" y="249"/>
                  </a:lnTo>
                  <a:lnTo>
                    <a:pt x="236" y="246"/>
                  </a:lnTo>
                  <a:lnTo>
                    <a:pt x="251" y="241"/>
                  </a:lnTo>
                  <a:lnTo>
                    <a:pt x="261" y="230"/>
                  </a:lnTo>
                  <a:lnTo>
                    <a:pt x="270" y="214"/>
                  </a:lnTo>
                  <a:lnTo>
                    <a:pt x="274" y="191"/>
                  </a:lnTo>
                  <a:lnTo>
                    <a:pt x="279" y="142"/>
                  </a:lnTo>
                  <a:lnTo>
                    <a:pt x="281" y="105"/>
                  </a:lnTo>
                  <a:lnTo>
                    <a:pt x="277" y="69"/>
                  </a:lnTo>
                  <a:lnTo>
                    <a:pt x="270" y="26"/>
                  </a:lnTo>
                  <a:lnTo>
                    <a:pt x="270" y="0"/>
                  </a:lnTo>
                  <a:lnTo>
                    <a:pt x="281" y="10"/>
                  </a:lnTo>
                  <a:lnTo>
                    <a:pt x="293" y="44"/>
                  </a:lnTo>
                  <a:lnTo>
                    <a:pt x="301" y="91"/>
                  </a:lnTo>
                  <a:lnTo>
                    <a:pt x="297" y="137"/>
                  </a:lnTo>
                  <a:lnTo>
                    <a:pt x="292" y="180"/>
                  </a:lnTo>
                  <a:lnTo>
                    <a:pt x="288" y="219"/>
                  </a:lnTo>
                  <a:lnTo>
                    <a:pt x="293" y="253"/>
                  </a:lnTo>
                  <a:lnTo>
                    <a:pt x="302" y="269"/>
                  </a:lnTo>
                  <a:lnTo>
                    <a:pt x="311" y="285"/>
                  </a:lnTo>
                  <a:lnTo>
                    <a:pt x="322" y="301"/>
                  </a:lnTo>
                  <a:lnTo>
                    <a:pt x="334" y="317"/>
                  </a:lnTo>
                  <a:lnTo>
                    <a:pt x="345" y="332"/>
                  </a:lnTo>
                  <a:lnTo>
                    <a:pt x="352" y="346"/>
                  </a:lnTo>
                  <a:lnTo>
                    <a:pt x="359" y="356"/>
                  </a:lnTo>
                  <a:lnTo>
                    <a:pt x="361" y="365"/>
                  </a:lnTo>
                  <a:lnTo>
                    <a:pt x="359" y="374"/>
                  </a:lnTo>
                  <a:lnTo>
                    <a:pt x="350" y="373"/>
                  </a:lnTo>
                  <a:lnTo>
                    <a:pt x="336" y="360"/>
                  </a:lnTo>
                  <a:lnTo>
                    <a:pt x="311" y="332"/>
                  </a:lnTo>
                  <a:lnTo>
                    <a:pt x="297" y="315"/>
                  </a:lnTo>
                  <a:lnTo>
                    <a:pt x="283" y="301"/>
                  </a:lnTo>
                  <a:lnTo>
                    <a:pt x="269" y="289"/>
                  </a:lnTo>
                  <a:lnTo>
                    <a:pt x="256" y="280"/>
                  </a:lnTo>
                  <a:lnTo>
                    <a:pt x="244" y="274"/>
                  </a:lnTo>
                  <a:lnTo>
                    <a:pt x="233" y="269"/>
                  </a:lnTo>
                  <a:lnTo>
                    <a:pt x="220" y="269"/>
                  </a:lnTo>
                  <a:lnTo>
                    <a:pt x="210" y="269"/>
                  </a:lnTo>
                  <a:lnTo>
                    <a:pt x="197" y="271"/>
                  </a:lnTo>
                  <a:lnTo>
                    <a:pt x="181" y="276"/>
                  </a:lnTo>
                  <a:lnTo>
                    <a:pt x="164" y="283"/>
                  </a:lnTo>
                  <a:lnTo>
                    <a:pt x="142" y="292"/>
                  </a:lnTo>
                  <a:lnTo>
                    <a:pt x="121" y="305"/>
                  </a:lnTo>
                  <a:lnTo>
                    <a:pt x="100" y="323"/>
                  </a:lnTo>
                  <a:lnTo>
                    <a:pt x="78" y="344"/>
                  </a:lnTo>
                  <a:lnTo>
                    <a:pt x="57" y="369"/>
                  </a:lnTo>
                  <a:lnTo>
                    <a:pt x="39" y="394"/>
                  </a:lnTo>
                  <a:lnTo>
                    <a:pt x="25" y="414"/>
                  </a:lnTo>
                  <a:lnTo>
                    <a:pt x="14" y="426"/>
                  </a:lnTo>
                  <a:lnTo>
                    <a:pt x="5" y="435"/>
                  </a:lnTo>
                  <a:lnTo>
                    <a:pt x="2" y="437"/>
                  </a:lnTo>
                  <a:lnTo>
                    <a:pt x="0" y="433"/>
                  </a:lnTo>
                  <a:lnTo>
                    <a:pt x="0" y="422"/>
                  </a:lnTo>
                  <a:lnTo>
                    <a:pt x="5" y="406"/>
                  </a:lnTo>
                  <a:close/>
                </a:path>
              </a:pathLst>
            </a:cu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3" name="Google Shape;113;p18"/>
            <p:cNvSpPr/>
            <p:nvPr/>
          </p:nvSpPr>
          <p:spPr>
            <a:xfrm>
              <a:off x="2489200" y="1892300"/>
              <a:ext cx="417512" cy="268287"/>
            </a:xfrm>
            <a:custGeom>
              <a:rect b="b" l="l" r="r" t="t"/>
              <a:pathLst>
                <a:path extrusionOk="0" h="198" w="349">
                  <a:moveTo>
                    <a:pt x="0" y="0"/>
                  </a:moveTo>
                  <a:lnTo>
                    <a:pt x="4" y="0"/>
                  </a:lnTo>
                  <a:lnTo>
                    <a:pt x="14" y="0"/>
                  </a:lnTo>
                  <a:lnTo>
                    <a:pt x="30" y="2"/>
                  </a:lnTo>
                  <a:lnTo>
                    <a:pt x="50" y="4"/>
                  </a:lnTo>
                  <a:lnTo>
                    <a:pt x="75" y="5"/>
                  </a:lnTo>
                  <a:lnTo>
                    <a:pt x="102" y="9"/>
                  </a:lnTo>
                  <a:lnTo>
                    <a:pt x="130" y="13"/>
                  </a:lnTo>
                  <a:lnTo>
                    <a:pt x="160" y="18"/>
                  </a:lnTo>
                  <a:lnTo>
                    <a:pt x="189" y="23"/>
                  </a:lnTo>
                  <a:lnTo>
                    <a:pt x="215" y="27"/>
                  </a:lnTo>
                  <a:lnTo>
                    <a:pt x="239" y="30"/>
                  </a:lnTo>
                  <a:lnTo>
                    <a:pt x="258" y="34"/>
                  </a:lnTo>
                  <a:lnTo>
                    <a:pt x="274" y="39"/>
                  </a:lnTo>
                  <a:lnTo>
                    <a:pt x="287" y="48"/>
                  </a:lnTo>
                  <a:lnTo>
                    <a:pt x="294" y="59"/>
                  </a:lnTo>
                  <a:lnTo>
                    <a:pt x="297" y="73"/>
                  </a:lnTo>
                  <a:lnTo>
                    <a:pt x="303" y="102"/>
                  </a:lnTo>
                  <a:lnTo>
                    <a:pt x="315" y="123"/>
                  </a:lnTo>
                  <a:lnTo>
                    <a:pt x="331" y="146"/>
                  </a:lnTo>
                  <a:lnTo>
                    <a:pt x="345" y="179"/>
                  </a:lnTo>
                  <a:lnTo>
                    <a:pt x="349" y="193"/>
                  </a:lnTo>
                  <a:lnTo>
                    <a:pt x="347" y="198"/>
                  </a:lnTo>
                  <a:lnTo>
                    <a:pt x="342" y="196"/>
                  </a:lnTo>
                  <a:lnTo>
                    <a:pt x="333" y="187"/>
                  </a:lnTo>
                  <a:lnTo>
                    <a:pt x="322" y="175"/>
                  </a:lnTo>
                  <a:lnTo>
                    <a:pt x="312" y="159"/>
                  </a:lnTo>
                  <a:lnTo>
                    <a:pt x="299" y="143"/>
                  </a:lnTo>
                  <a:lnTo>
                    <a:pt x="288" y="125"/>
                  </a:lnTo>
                  <a:lnTo>
                    <a:pt x="281" y="111"/>
                  </a:lnTo>
                  <a:lnTo>
                    <a:pt x="276" y="98"/>
                  </a:lnTo>
                  <a:lnTo>
                    <a:pt x="272" y="89"/>
                  </a:lnTo>
                  <a:lnTo>
                    <a:pt x="271" y="82"/>
                  </a:lnTo>
                  <a:lnTo>
                    <a:pt x="265" y="75"/>
                  </a:lnTo>
                  <a:lnTo>
                    <a:pt x="256" y="70"/>
                  </a:lnTo>
                  <a:lnTo>
                    <a:pt x="242" y="63"/>
                  </a:lnTo>
                  <a:lnTo>
                    <a:pt x="221" y="55"/>
                  </a:lnTo>
                  <a:lnTo>
                    <a:pt x="194" y="48"/>
                  </a:lnTo>
                  <a:lnTo>
                    <a:pt x="160" y="41"/>
                  </a:lnTo>
                  <a:lnTo>
                    <a:pt x="125" y="36"/>
                  </a:lnTo>
                  <a:lnTo>
                    <a:pt x="89" y="30"/>
                  </a:lnTo>
                  <a:lnTo>
                    <a:pt x="57" y="25"/>
                  </a:lnTo>
                  <a:lnTo>
                    <a:pt x="29" y="20"/>
                  </a:lnTo>
                  <a:lnTo>
                    <a:pt x="9" y="11"/>
                  </a:lnTo>
                  <a:lnTo>
                    <a:pt x="0" y="0"/>
                  </a:lnTo>
                  <a:close/>
                </a:path>
              </a:pathLst>
            </a:cu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4" name="Google Shape;114;p18"/>
            <p:cNvSpPr/>
            <p:nvPr/>
          </p:nvSpPr>
          <p:spPr>
            <a:xfrm>
              <a:off x="2625725" y="1925637"/>
              <a:ext cx="387350" cy="512762"/>
            </a:xfrm>
            <a:custGeom>
              <a:rect b="b" l="l" r="r" t="t"/>
              <a:pathLst>
                <a:path extrusionOk="0" h="378" w="324">
                  <a:moveTo>
                    <a:pt x="0" y="0"/>
                  </a:moveTo>
                  <a:lnTo>
                    <a:pt x="4" y="4"/>
                  </a:lnTo>
                  <a:lnTo>
                    <a:pt x="11" y="14"/>
                  </a:lnTo>
                  <a:lnTo>
                    <a:pt x="21" y="30"/>
                  </a:lnTo>
                  <a:lnTo>
                    <a:pt x="34" y="50"/>
                  </a:lnTo>
                  <a:lnTo>
                    <a:pt x="48" y="71"/>
                  </a:lnTo>
                  <a:lnTo>
                    <a:pt x="62" y="95"/>
                  </a:lnTo>
                  <a:lnTo>
                    <a:pt x="77" y="116"/>
                  </a:lnTo>
                  <a:lnTo>
                    <a:pt x="87" y="134"/>
                  </a:lnTo>
                  <a:lnTo>
                    <a:pt x="100" y="154"/>
                  </a:lnTo>
                  <a:lnTo>
                    <a:pt x="114" y="177"/>
                  </a:lnTo>
                  <a:lnTo>
                    <a:pt x="128" y="203"/>
                  </a:lnTo>
                  <a:lnTo>
                    <a:pt x="146" y="232"/>
                  </a:lnTo>
                  <a:lnTo>
                    <a:pt x="162" y="259"/>
                  </a:lnTo>
                  <a:lnTo>
                    <a:pt x="178" y="284"/>
                  </a:lnTo>
                  <a:lnTo>
                    <a:pt x="190" y="305"/>
                  </a:lnTo>
                  <a:lnTo>
                    <a:pt x="201" y="319"/>
                  </a:lnTo>
                  <a:lnTo>
                    <a:pt x="210" y="330"/>
                  </a:lnTo>
                  <a:lnTo>
                    <a:pt x="221" y="343"/>
                  </a:lnTo>
                  <a:lnTo>
                    <a:pt x="231" y="353"/>
                  </a:lnTo>
                  <a:lnTo>
                    <a:pt x="244" y="362"/>
                  </a:lnTo>
                  <a:lnTo>
                    <a:pt x="256" y="371"/>
                  </a:lnTo>
                  <a:lnTo>
                    <a:pt x="269" y="376"/>
                  </a:lnTo>
                  <a:lnTo>
                    <a:pt x="279" y="378"/>
                  </a:lnTo>
                  <a:lnTo>
                    <a:pt x="292" y="378"/>
                  </a:lnTo>
                  <a:lnTo>
                    <a:pt x="311" y="373"/>
                  </a:lnTo>
                  <a:lnTo>
                    <a:pt x="322" y="366"/>
                  </a:lnTo>
                  <a:lnTo>
                    <a:pt x="324" y="357"/>
                  </a:lnTo>
                  <a:lnTo>
                    <a:pt x="319" y="350"/>
                  </a:lnTo>
                  <a:lnTo>
                    <a:pt x="310" y="344"/>
                  </a:lnTo>
                  <a:lnTo>
                    <a:pt x="304" y="343"/>
                  </a:lnTo>
                  <a:lnTo>
                    <a:pt x="294" y="343"/>
                  </a:lnTo>
                  <a:lnTo>
                    <a:pt x="274" y="341"/>
                  </a:lnTo>
                  <a:lnTo>
                    <a:pt x="262" y="337"/>
                  </a:lnTo>
                  <a:lnTo>
                    <a:pt x="247" y="328"/>
                  </a:lnTo>
                  <a:lnTo>
                    <a:pt x="235" y="318"/>
                  </a:lnTo>
                  <a:lnTo>
                    <a:pt x="221" y="303"/>
                  </a:lnTo>
                  <a:lnTo>
                    <a:pt x="206" y="287"/>
                  </a:lnTo>
                  <a:lnTo>
                    <a:pt x="194" y="271"/>
                  </a:lnTo>
                  <a:lnTo>
                    <a:pt x="182" y="255"/>
                  </a:lnTo>
                  <a:lnTo>
                    <a:pt x="171" y="239"/>
                  </a:lnTo>
                  <a:lnTo>
                    <a:pt x="158" y="218"/>
                  </a:lnTo>
                  <a:lnTo>
                    <a:pt x="142" y="186"/>
                  </a:lnTo>
                  <a:lnTo>
                    <a:pt x="123" y="148"/>
                  </a:lnTo>
                  <a:lnTo>
                    <a:pt x="103" y="109"/>
                  </a:lnTo>
                  <a:lnTo>
                    <a:pt x="85" y="71"/>
                  </a:lnTo>
                  <a:lnTo>
                    <a:pt x="69" y="41"/>
                  </a:lnTo>
                  <a:lnTo>
                    <a:pt x="59" y="20"/>
                  </a:lnTo>
                  <a:lnTo>
                    <a:pt x="55" y="11"/>
                  </a:lnTo>
                  <a:lnTo>
                    <a:pt x="0" y="0"/>
                  </a:lnTo>
                  <a:close/>
                </a:path>
              </a:pathLst>
            </a:cu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5" name="Google Shape;115;p18"/>
            <p:cNvSpPr/>
            <p:nvPr/>
          </p:nvSpPr>
          <p:spPr>
            <a:xfrm>
              <a:off x="2933700" y="2265362"/>
              <a:ext cx="53975" cy="158750"/>
            </a:xfrm>
            <a:custGeom>
              <a:rect b="b" l="l" r="r" t="t"/>
              <a:pathLst>
                <a:path extrusionOk="0" h="118" w="45">
                  <a:moveTo>
                    <a:pt x="0" y="18"/>
                  </a:moveTo>
                  <a:lnTo>
                    <a:pt x="4" y="27"/>
                  </a:lnTo>
                  <a:lnTo>
                    <a:pt x="12" y="48"/>
                  </a:lnTo>
                  <a:lnTo>
                    <a:pt x="20" y="75"/>
                  </a:lnTo>
                  <a:lnTo>
                    <a:pt x="20" y="100"/>
                  </a:lnTo>
                  <a:lnTo>
                    <a:pt x="25" y="105"/>
                  </a:lnTo>
                  <a:lnTo>
                    <a:pt x="36" y="116"/>
                  </a:lnTo>
                  <a:lnTo>
                    <a:pt x="45" y="118"/>
                  </a:lnTo>
                  <a:lnTo>
                    <a:pt x="43" y="100"/>
                  </a:lnTo>
                  <a:lnTo>
                    <a:pt x="34" y="68"/>
                  </a:lnTo>
                  <a:lnTo>
                    <a:pt x="25" y="39"/>
                  </a:lnTo>
                  <a:lnTo>
                    <a:pt x="20" y="19"/>
                  </a:lnTo>
                  <a:lnTo>
                    <a:pt x="16" y="11"/>
                  </a:lnTo>
                  <a:lnTo>
                    <a:pt x="14" y="7"/>
                  </a:lnTo>
                  <a:lnTo>
                    <a:pt x="9" y="0"/>
                  </a:lnTo>
                  <a:lnTo>
                    <a:pt x="2" y="2"/>
                  </a:lnTo>
                  <a:lnTo>
                    <a:pt x="0" y="18"/>
                  </a:lnTo>
                  <a:close/>
                </a:path>
              </a:pathLst>
            </a:cu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6" name="Google Shape;116;p18"/>
            <p:cNvSpPr/>
            <p:nvPr/>
          </p:nvSpPr>
          <p:spPr>
            <a:xfrm>
              <a:off x="1881187" y="2619375"/>
              <a:ext cx="25400" cy="433387"/>
            </a:xfrm>
            <a:custGeom>
              <a:rect b="b" l="l" r="r" t="t"/>
              <a:pathLst>
                <a:path extrusionOk="0" h="319" w="21">
                  <a:moveTo>
                    <a:pt x="0" y="23"/>
                  </a:moveTo>
                  <a:lnTo>
                    <a:pt x="1" y="62"/>
                  </a:lnTo>
                  <a:lnTo>
                    <a:pt x="5" y="152"/>
                  </a:lnTo>
                  <a:lnTo>
                    <a:pt x="7" y="244"/>
                  </a:lnTo>
                  <a:lnTo>
                    <a:pt x="9" y="298"/>
                  </a:lnTo>
                  <a:lnTo>
                    <a:pt x="10" y="314"/>
                  </a:lnTo>
                  <a:lnTo>
                    <a:pt x="14" y="319"/>
                  </a:lnTo>
                  <a:lnTo>
                    <a:pt x="17" y="305"/>
                  </a:lnTo>
                  <a:lnTo>
                    <a:pt x="21" y="266"/>
                  </a:lnTo>
                  <a:lnTo>
                    <a:pt x="21" y="203"/>
                  </a:lnTo>
                  <a:lnTo>
                    <a:pt x="21" y="134"/>
                  </a:lnTo>
                  <a:lnTo>
                    <a:pt x="21" y="77"/>
                  </a:lnTo>
                  <a:lnTo>
                    <a:pt x="19" y="46"/>
                  </a:lnTo>
                  <a:lnTo>
                    <a:pt x="16" y="27"/>
                  </a:lnTo>
                  <a:lnTo>
                    <a:pt x="10" y="5"/>
                  </a:lnTo>
                  <a:lnTo>
                    <a:pt x="5" y="0"/>
                  </a:lnTo>
                  <a:lnTo>
                    <a:pt x="0" y="23"/>
                  </a:lnTo>
                  <a:close/>
                </a:path>
              </a:pathLst>
            </a:cu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7" name="Google Shape;117;p18"/>
            <p:cNvSpPr/>
            <p:nvPr/>
          </p:nvSpPr>
          <p:spPr>
            <a:xfrm>
              <a:off x="2005012" y="2814637"/>
              <a:ext cx="609600" cy="157162"/>
            </a:xfrm>
            <a:custGeom>
              <a:rect b="b" l="l" r="r" t="t"/>
              <a:pathLst>
                <a:path extrusionOk="0" h="116" w="512">
                  <a:moveTo>
                    <a:pt x="0" y="103"/>
                  </a:moveTo>
                  <a:lnTo>
                    <a:pt x="3" y="103"/>
                  </a:lnTo>
                  <a:lnTo>
                    <a:pt x="12" y="101"/>
                  </a:lnTo>
                  <a:lnTo>
                    <a:pt x="28" y="98"/>
                  </a:lnTo>
                  <a:lnTo>
                    <a:pt x="48" y="94"/>
                  </a:lnTo>
                  <a:lnTo>
                    <a:pt x="71" y="89"/>
                  </a:lnTo>
                  <a:lnTo>
                    <a:pt x="96" y="84"/>
                  </a:lnTo>
                  <a:lnTo>
                    <a:pt x="124" y="78"/>
                  </a:lnTo>
                  <a:lnTo>
                    <a:pt x="155" y="73"/>
                  </a:lnTo>
                  <a:lnTo>
                    <a:pt x="185" y="68"/>
                  </a:lnTo>
                  <a:lnTo>
                    <a:pt x="215" y="60"/>
                  </a:lnTo>
                  <a:lnTo>
                    <a:pt x="244" y="55"/>
                  </a:lnTo>
                  <a:lnTo>
                    <a:pt x="270" y="50"/>
                  </a:lnTo>
                  <a:lnTo>
                    <a:pt x="295" y="46"/>
                  </a:lnTo>
                  <a:lnTo>
                    <a:pt x="316" y="43"/>
                  </a:lnTo>
                  <a:lnTo>
                    <a:pt x="333" y="39"/>
                  </a:lnTo>
                  <a:lnTo>
                    <a:pt x="343" y="37"/>
                  </a:lnTo>
                  <a:lnTo>
                    <a:pt x="363" y="34"/>
                  </a:lnTo>
                  <a:lnTo>
                    <a:pt x="386" y="28"/>
                  </a:lnTo>
                  <a:lnTo>
                    <a:pt x="413" y="23"/>
                  </a:lnTo>
                  <a:lnTo>
                    <a:pt x="439" y="18"/>
                  </a:lnTo>
                  <a:lnTo>
                    <a:pt x="462" y="12"/>
                  </a:lnTo>
                  <a:lnTo>
                    <a:pt x="484" y="7"/>
                  </a:lnTo>
                  <a:lnTo>
                    <a:pt x="500" y="3"/>
                  </a:lnTo>
                  <a:lnTo>
                    <a:pt x="507" y="0"/>
                  </a:lnTo>
                  <a:lnTo>
                    <a:pt x="510" y="0"/>
                  </a:lnTo>
                  <a:lnTo>
                    <a:pt x="512" y="2"/>
                  </a:lnTo>
                  <a:lnTo>
                    <a:pt x="509" y="7"/>
                  </a:lnTo>
                  <a:lnTo>
                    <a:pt x="496" y="14"/>
                  </a:lnTo>
                  <a:lnTo>
                    <a:pt x="471" y="25"/>
                  </a:lnTo>
                  <a:lnTo>
                    <a:pt x="432" y="37"/>
                  </a:lnTo>
                  <a:lnTo>
                    <a:pt x="373" y="53"/>
                  </a:lnTo>
                  <a:lnTo>
                    <a:pt x="293" y="71"/>
                  </a:lnTo>
                  <a:lnTo>
                    <a:pt x="251" y="80"/>
                  </a:lnTo>
                  <a:lnTo>
                    <a:pt x="212" y="89"/>
                  </a:lnTo>
                  <a:lnTo>
                    <a:pt x="180" y="94"/>
                  </a:lnTo>
                  <a:lnTo>
                    <a:pt x="151" y="101"/>
                  </a:lnTo>
                  <a:lnTo>
                    <a:pt x="124" y="105"/>
                  </a:lnTo>
                  <a:lnTo>
                    <a:pt x="103" y="109"/>
                  </a:lnTo>
                  <a:lnTo>
                    <a:pt x="85" y="112"/>
                  </a:lnTo>
                  <a:lnTo>
                    <a:pt x="69" y="114"/>
                  </a:lnTo>
                  <a:lnTo>
                    <a:pt x="57" y="116"/>
                  </a:lnTo>
                  <a:lnTo>
                    <a:pt x="46" y="116"/>
                  </a:lnTo>
                  <a:lnTo>
                    <a:pt x="35" y="116"/>
                  </a:lnTo>
                  <a:lnTo>
                    <a:pt x="28" y="114"/>
                  </a:lnTo>
                  <a:lnTo>
                    <a:pt x="21" y="112"/>
                  </a:lnTo>
                  <a:lnTo>
                    <a:pt x="14" y="110"/>
                  </a:lnTo>
                  <a:lnTo>
                    <a:pt x="7" y="107"/>
                  </a:lnTo>
                  <a:lnTo>
                    <a:pt x="0" y="103"/>
                  </a:lnTo>
                  <a:close/>
                </a:path>
              </a:pathLst>
            </a:cu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8" name="Google Shape;118;p18"/>
            <p:cNvSpPr/>
            <p:nvPr/>
          </p:nvSpPr>
          <p:spPr>
            <a:xfrm>
              <a:off x="1566862" y="3246437"/>
              <a:ext cx="198437" cy="433387"/>
            </a:xfrm>
            <a:custGeom>
              <a:rect b="b" l="l" r="r" t="t"/>
              <a:pathLst>
                <a:path extrusionOk="0" h="319" w="166">
                  <a:moveTo>
                    <a:pt x="100" y="0"/>
                  </a:moveTo>
                  <a:lnTo>
                    <a:pt x="104" y="0"/>
                  </a:lnTo>
                  <a:lnTo>
                    <a:pt x="112" y="4"/>
                  </a:lnTo>
                  <a:lnTo>
                    <a:pt x="125" y="13"/>
                  </a:lnTo>
                  <a:lnTo>
                    <a:pt x="137" y="25"/>
                  </a:lnTo>
                  <a:lnTo>
                    <a:pt x="150" y="46"/>
                  </a:lnTo>
                  <a:lnTo>
                    <a:pt x="160" y="77"/>
                  </a:lnTo>
                  <a:lnTo>
                    <a:pt x="166" y="118"/>
                  </a:lnTo>
                  <a:lnTo>
                    <a:pt x="164" y="170"/>
                  </a:lnTo>
                  <a:lnTo>
                    <a:pt x="157" y="216"/>
                  </a:lnTo>
                  <a:lnTo>
                    <a:pt x="148" y="252"/>
                  </a:lnTo>
                  <a:lnTo>
                    <a:pt x="136" y="278"/>
                  </a:lnTo>
                  <a:lnTo>
                    <a:pt x="121" y="298"/>
                  </a:lnTo>
                  <a:lnTo>
                    <a:pt x="105" y="310"/>
                  </a:lnTo>
                  <a:lnTo>
                    <a:pt x="91" y="318"/>
                  </a:lnTo>
                  <a:lnTo>
                    <a:pt x="75" y="319"/>
                  </a:lnTo>
                  <a:lnTo>
                    <a:pt x="63" y="318"/>
                  </a:lnTo>
                  <a:lnTo>
                    <a:pt x="50" y="312"/>
                  </a:lnTo>
                  <a:lnTo>
                    <a:pt x="38" y="305"/>
                  </a:lnTo>
                  <a:lnTo>
                    <a:pt x="25" y="293"/>
                  </a:lnTo>
                  <a:lnTo>
                    <a:pt x="15" y="275"/>
                  </a:lnTo>
                  <a:lnTo>
                    <a:pt x="7" y="250"/>
                  </a:lnTo>
                  <a:lnTo>
                    <a:pt x="2" y="218"/>
                  </a:lnTo>
                  <a:lnTo>
                    <a:pt x="0" y="178"/>
                  </a:lnTo>
                  <a:lnTo>
                    <a:pt x="4" y="128"/>
                  </a:lnTo>
                  <a:lnTo>
                    <a:pt x="13" y="84"/>
                  </a:lnTo>
                  <a:lnTo>
                    <a:pt x="25" y="52"/>
                  </a:lnTo>
                  <a:lnTo>
                    <a:pt x="41" y="29"/>
                  </a:lnTo>
                  <a:lnTo>
                    <a:pt x="57" y="13"/>
                  </a:lnTo>
                  <a:lnTo>
                    <a:pt x="73" y="5"/>
                  </a:lnTo>
                  <a:lnTo>
                    <a:pt x="88" y="2"/>
                  </a:lnTo>
                  <a:lnTo>
                    <a:pt x="96" y="0"/>
                  </a:lnTo>
                  <a:lnTo>
                    <a:pt x="100" y="0"/>
                  </a:lnTo>
                  <a:close/>
                </a:path>
              </a:pathLst>
            </a:custGeom>
            <a:solidFill>
              <a:srgbClr val="A8B5B7"/>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9" name="Google Shape;119;p18"/>
            <p:cNvSpPr/>
            <p:nvPr/>
          </p:nvSpPr>
          <p:spPr>
            <a:xfrm>
              <a:off x="2835275" y="3154362"/>
              <a:ext cx="204787" cy="392112"/>
            </a:xfrm>
            <a:custGeom>
              <a:rect b="b" l="l" r="r" t="t"/>
              <a:pathLst>
                <a:path extrusionOk="0" h="289" w="171">
                  <a:moveTo>
                    <a:pt x="82" y="0"/>
                  </a:moveTo>
                  <a:lnTo>
                    <a:pt x="86" y="0"/>
                  </a:lnTo>
                  <a:lnTo>
                    <a:pt x="98" y="4"/>
                  </a:lnTo>
                  <a:lnTo>
                    <a:pt x="112" y="9"/>
                  </a:lnTo>
                  <a:lnTo>
                    <a:pt x="130" y="20"/>
                  </a:lnTo>
                  <a:lnTo>
                    <a:pt x="146" y="40"/>
                  </a:lnTo>
                  <a:lnTo>
                    <a:pt x="160" y="68"/>
                  </a:lnTo>
                  <a:lnTo>
                    <a:pt x="169" y="106"/>
                  </a:lnTo>
                  <a:lnTo>
                    <a:pt x="171" y="157"/>
                  </a:lnTo>
                  <a:lnTo>
                    <a:pt x="164" y="204"/>
                  </a:lnTo>
                  <a:lnTo>
                    <a:pt x="151" y="238"/>
                  </a:lnTo>
                  <a:lnTo>
                    <a:pt x="137" y="261"/>
                  </a:lnTo>
                  <a:lnTo>
                    <a:pt x="121" y="277"/>
                  </a:lnTo>
                  <a:lnTo>
                    <a:pt x="105" y="284"/>
                  </a:lnTo>
                  <a:lnTo>
                    <a:pt x="91" y="289"/>
                  </a:lnTo>
                  <a:lnTo>
                    <a:pt x="80" y="289"/>
                  </a:lnTo>
                  <a:lnTo>
                    <a:pt x="75" y="289"/>
                  </a:lnTo>
                  <a:lnTo>
                    <a:pt x="70" y="287"/>
                  </a:lnTo>
                  <a:lnTo>
                    <a:pt x="61" y="282"/>
                  </a:lnTo>
                  <a:lnTo>
                    <a:pt x="46" y="273"/>
                  </a:lnTo>
                  <a:lnTo>
                    <a:pt x="32" y="259"/>
                  </a:lnTo>
                  <a:lnTo>
                    <a:pt x="18" y="238"/>
                  </a:lnTo>
                  <a:lnTo>
                    <a:pt x="6" y="209"/>
                  </a:lnTo>
                  <a:lnTo>
                    <a:pt x="0" y="172"/>
                  </a:lnTo>
                  <a:lnTo>
                    <a:pt x="0" y="125"/>
                  </a:lnTo>
                  <a:lnTo>
                    <a:pt x="7" y="82"/>
                  </a:lnTo>
                  <a:lnTo>
                    <a:pt x="18" y="50"/>
                  </a:lnTo>
                  <a:lnTo>
                    <a:pt x="32" y="29"/>
                  </a:lnTo>
                  <a:lnTo>
                    <a:pt x="46" y="15"/>
                  </a:lnTo>
                  <a:lnTo>
                    <a:pt x="59" y="6"/>
                  </a:lnTo>
                  <a:lnTo>
                    <a:pt x="71" y="2"/>
                  </a:lnTo>
                  <a:lnTo>
                    <a:pt x="78" y="0"/>
                  </a:lnTo>
                  <a:lnTo>
                    <a:pt x="82" y="0"/>
                  </a:lnTo>
                  <a:close/>
                </a:path>
              </a:pathLst>
            </a:custGeom>
            <a:solidFill>
              <a:srgbClr val="A8B5B7"/>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0" name="Google Shape;120;p18"/>
            <p:cNvSpPr/>
            <p:nvPr/>
          </p:nvSpPr>
          <p:spPr>
            <a:xfrm>
              <a:off x="1765300" y="2860675"/>
              <a:ext cx="85725" cy="52387"/>
            </a:xfrm>
            <a:custGeom>
              <a:rect b="b" l="l" r="r" t="t"/>
              <a:pathLst>
                <a:path extrusionOk="0" h="39" w="73">
                  <a:moveTo>
                    <a:pt x="21" y="5"/>
                  </a:moveTo>
                  <a:lnTo>
                    <a:pt x="28" y="3"/>
                  </a:lnTo>
                  <a:lnTo>
                    <a:pt x="44" y="0"/>
                  </a:lnTo>
                  <a:lnTo>
                    <a:pt x="60" y="3"/>
                  </a:lnTo>
                  <a:lnTo>
                    <a:pt x="73" y="17"/>
                  </a:lnTo>
                  <a:lnTo>
                    <a:pt x="73" y="26"/>
                  </a:lnTo>
                  <a:lnTo>
                    <a:pt x="69" y="34"/>
                  </a:lnTo>
                  <a:lnTo>
                    <a:pt x="62" y="37"/>
                  </a:lnTo>
                  <a:lnTo>
                    <a:pt x="51" y="39"/>
                  </a:lnTo>
                  <a:lnTo>
                    <a:pt x="41" y="39"/>
                  </a:lnTo>
                  <a:lnTo>
                    <a:pt x="28" y="37"/>
                  </a:lnTo>
                  <a:lnTo>
                    <a:pt x="18" y="35"/>
                  </a:lnTo>
                  <a:lnTo>
                    <a:pt x="9" y="32"/>
                  </a:lnTo>
                  <a:lnTo>
                    <a:pt x="0" y="25"/>
                  </a:lnTo>
                  <a:lnTo>
                    <a:pt x="3" y="17"/>
                  </a:lnTo>
                  <a:lnTo>
                    <a:pt x="12" y="10"/>
                  </a:lnTo>
                  <a:lnTo>
                    <a:pt x="21" y="5"/>
                  </a:lnTo>
                  <a:close/>
                </a:path>
              </a:pathLst>
            </a:custGeom>
            <a:solidFill>
              <a:srgbClr val="FF8C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1" name="Google Shape;121;p18"/>
            <p:cNvSpPr/>
            <p:nvPr/>
          </p:nvSpPr>
          <p:spPr>
            <a:xfrm>
              <a:off x="1606550" y="3317875"/>
              <a:ext cx="100012" cy="292100"/>
            </a:xfrm>
            <a:custGeom>
              <a:rect b="b" l="l" r="r" t="t"/>
              <a:pathLst>
                <a:path extrusionOk="0" h="216" w="84">
                  <a:moveTo>
                    <a:pt x="45" y="0"/>
                  </a:moveTo>
                  <a:lnTo>
                    <a:pt x="38" y="5"/>
                  </a:lnTo>
                  <a:lnTo>
                    <a:pt x="22" y="25"/>
                  </a:lnTo>
                  <a:lnTo>
                    <a:pt x="6" y="66"/>
                  </a:lnTo>
                  <a:lnTo>
                    <a:pt x="0" y="132"/>
                  </a:lnTo>
                  <a:lnTo>
                    <a:pt x="4" y="166"/>
                  </a:lnTo>
                  <a:lnTo>
                    <a:pt x="11" y="191"/>
                  </a:lnTo>
                  <a:lnTo>
                    <a:pt x="22" y="207"/>
                  </a:lnTo>
                  <a:lnTo>
                    <a:pt x="34" y="214"/>
                  </a:lnTo>
                  <a:lnTo>
                    <a:pt x="48" y="216"/>
                  </a:lnTo>
                  <a:lnTo>
                    <a:pt x="61" y="210"/>
                  </a:lnTo>
                  <a:lnTo>
                    <a:pt x="71" y="200"/>
                  </a:lnTo>
                  <a:lnTo>
                    <a:pt x="80" y="185"/>
                  </a:lnTo>
                  <a:lnTo>
                    <a:pt x="84" y="175"/>
                  </a:lnTo>
                  <a:lnTo>
                    <a:pt x="84" y="171"/>
                  </a:lnTo>
                  <a:lnTo>
                    <a:pt x="78" y="171"/>
                  </a:lnTo>
                  <a:lnTo>
                    <a:pt x="71" y="176"/>
                  </a:lnTo>
                  <a:lnTo>
                    <a:pt x="62" y="182"/>
                  </a:lnTo>
                  <a:lnTo>
                    <a:pt x="54" y="187"/>
                  </a:lnTo>
                  <a:lnTo>
                    <a:pt x="45" y="187"/>
                  </a:lnTo>
                  <a:lnTo>
                    <a:pt x="36" y="184"/>
                  </a:lnTo>
                  <a:lnTo>
                    <a:pt x="25" y="153"/>
                  </a:lnTo>
                  <a:lnTo>
                    <a:pt x="23" y="101"/>
                  </a:lnTo>
                  <a:lnTo>
                    <a:pt x="29" y="44"/>
                  </a:lnTo>
                  <a:lnTo>
                    <a:pt x="45" y="0"/>
                  </a:lnTo>
                  <a:close/>
                </a:path>
              </a:pathLst>
            </a:cu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2" name="Google Shape;122;p18"/>
            <p:cNvSpPr/>
            <p:nvPr/>
          </p:nvSpPr>
          <p:spPr>
            <a:xfrm>
              <a:off x="2870200" y="3227387"/>
              <a:ext cx="123825" cy="260350"/>
            </a:xfrm>
            <a:custGeom>
              <a:rect b="b" l="l" r="r" t="t"/>
              <a:pathLst>
                <a:path extrusionOk="0" h="191" w="103">
                  <a:moveTo>
                    <a:pt x="44" y="2"/>
                  </a:moveTo>
                  <a:lnTo>
                    <a:pt x="41" y="5"/>
                  </a:lnTo>
                  <a:lnTo>
                    <a:pt x="32" y="12"/>
                  </a:lnTo>
                  <a:lnTo>
                    <a:pt x="21" y="27"/>
                  </a:lnTo>
                  <a:lnTo>
                    <a:pt x="10" y="46"/>
                  </a:lnTo>
                  <a:lnTo>
                    <a:pt x="1" y="69"/>
                  </a:lnTo>
                  <a:lnTo>
                    <a:pt x="0" y="98"/>
                  </a:lnTo>
                  <a:lnTo>
                    <a:pt x="5" y="132"/>
                  </a:lnTo>
                  <a:lnTo>
                    <a:pt x="23" y="171"/>
                  </a:lnTo>
                  <a:lnTo>
                    <a:pt x="35" y="185"/>
                  </a:lnTo>
                  <a:lnTo>
                    <a:pt x="49" y="191"/>
                  </a:lnTo>
                  <a:lnTo>
                    <a:pt x="64" y="187"/>
                  </a:lnTo>
                  <a:lnTo>
                    <a:pt x="76" y="180"/>
                  </a:lnTo>
                  <a:lnTo>
                    <a:pt x="87" y="167"/>
                  </a:lnTo>
                  <a:lnTo>
                    <a:pt x="96" y="155"/>
                  </a:lnTo>
                  <a:lnTo>
                    <a:pt x="101" y="142"/>
                  </a:lnTo>
                  <a:lnTo>
                    <a:pt x="103" y="135"/>
                  </a:lnTo>
                  <a:lnTo>
                    <a:pt x="99" y="134"/>
                  </a:lnTo>
                  <a:lnTo>
                    <a:pt x="92" y="139"/>
                  </a:lnTo>
                  <a:lnTo>
                    <a:pt x="85" y="146"/>
                  </a:lnTo>
                  <a:lnTo>
                    <a:pt x="74" y="155"/>
                  </a:lnTo>
                  <a:lnTo>
                    <a:pt x="65" y="164"/>
                  </a:lnTo>
                  <a:lnTo>
                    <a:pt x="55" y="166"/>
                  </a:lnTo>
                  <a:lnTo>
                    <a:pt x="44" y="162"/>
                  </a:lnTo>
                  <a:lnTo>
                    <a:pt x="35" y="150"/>
                  </a:lnTo>
                  <a:lnTo>
                    <a:pt x="25" y="112"/>
                  </a:lnTo>
                  <a:lnTo>
                    <a:pt x="23" y="80"/>
                  </a:lnTo>
                  <a:lnTo>
                    <a:pt x="28" y="53"/>
                  </a:lnTo>
                  <a:lnTo>
                    <a:pt x="37" y="30"/>
                  </a:lnTo>
                  <a:lnTo>
                    <a:pt x="48" y="14"/>
                  </a:lnTo>
                  <a:lnTo>
                    <a:pt x="53" y="3"/>
                  </a:lnTo>
                  <a:lnTo>
                    <a:pt x="53" y="0"/>
                  </a:lnTo>
                  <a:lnTo>
                    <a:pt x="44" y="2"/>
                  </a:lnTo>
                  <a:close/>
                </a:path>
              </a:pathLst>
            </a:cu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3" name="Google Shape;123;p18"/>
            <p:cNvSpPr/>
            <p:nvPr/>
          </p:nvSpPr>
          <p:spPr>
            <a:xfrm>
              <a:off x="1860550" y="2216150"/>
              <a:ext cx="350837" cy="277812"/>
            </a:xfrm>
            <a:custGeom>
              <a:rect b="b" l="l" r="r" t="t"/>
              <a:pathLst>
                <a:path extrusionOk="0" h="205" w="295">
                  <a:moveTo>
                    <a:pt x="140" y="0"/>
                  </a:moveTo>
                  <a:lnTo>
                    <a:pt x="137" y="6"/>
                  </a:lnTo>
                  <a:lnTo>
                    <a:pt x="124" y="18"/>
                  </a:lnTo>
                  <a:lnTo>
                    <a:pt x="108" y="38"/>
                  </a:lnTo>
                  <a:lnTo>
                    <a:pt x="89" y="64"/>
                  </a:lnTo>
                  <a:lnTo>
                    <a:pt x="66" y="95"/>
                  </a:lnTo>
                  <a:lnTo>
                    <a:pt x="43" y="130"/>
                  </a:lnTo>
                  <a:lnTo>
                    <a:pt x="19" y="166"/>
                  </a:lnTo>
                  <a:lnTo>
                    <a:pt x="0" y="205"/>
                  </a:lnTo>
                  <a:lnTo>
                    <a:pt x="156" y="179"/>
                  </a:lnTo>
                  <a:lnTo>
                    <a:pt x="156" y="171"/>
                  </a:lnTo>
                  <a:lnTo>
                    <a:pt x="158" y="155"/>
                  </a:lnTo>
                  <a:lnTo>
                    <a:pt x="162" y="143"/>
                  </a:lnTo>
                  <a:lnTo>
                    <a:pt x="174" y="139"/>
                  </a:lnTo>
                  <a:lnTo>
                    <a:pt x="185" y="143"/>
                  </a:lnTo>
                  <a:lnTo>
                    <a:pt x="203" y="148"/>
                  </a:lnTo>
                  <a:lnTo>
                    <a:pt x="222" y="154"/>
                  </a:lnTo>
                  <a:lnTo>
                    <a:pt x="244" y="157"/>
                  </a:lnTo>
                  <a:lnTo>
                    <a:pt x="265" y="157"/>
                  </a:lnTo>
                  <a:lnTo>
                    <a:pt x="281" y="150"/>
                  </a:lnTo>
                  <a:lnTo>
                    <a:pt x="292" y="139"/>
                  </a:lnTo>
                  <a:lnTo>
                    <a:pt x="295" y="118"/>
                  </a:lnTo>
                  <a:lnTo>
                    <a:pt x="290" y="93"/>
                  </a:lnTo>
                  <a:lnTo>
                    <a:pt x="277" y="77"/>
                  </a:lnTo>
                  <a:lnTo>
                    <a:pt x="260" y="68"/>
                  </a:lnTo>
                  <a:lnTo>
                    <a:pt x="238" y="64"/>
                  </a:lnTo>
                  <a:lnTo>
                    <a:pt x="217" y="66"/>
                  </a:lnTo>
                  <a:lnTo>
                    <a:pt x="196" y="72"/>
                  </a:lnTo>
                  <a:lnTo>
                    <a:pt x="176" y="80"/>
                  </a:lnTo>
                  <a:lnTo>
                    <a:pt x="162" y="93"/>
                  </a:lnTo>
                  <a:lnTo>
                    <a:pt x="140" y="0"/>
                  </a:lnTo>
                  <a:close/>
                </a:path>
              </a:pathLst>
            </a:cu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grpSp>
        <p:nvGrpSpPr>
          <p:cNvPr id="124" name="Google Shape;124;p18"/>
          <p:cNvGrpSpPr/>
          <p:nvPr/>
        </p:nvGrpSpPr>
        <p:grpSpPr>
          <a:xfrm>
            <a:off x="1905000" y="4191000"/>
            <a:ext cx="2438400" cy="1924050"/>
            <a:chOff x="2743200" y="1855787"/>
            <a:chExt cx="3654425" cy="3143250"/>
          </a:xfrm>
        </p:grpSpPr>
        <p:sp>
          <p:nvSpPr>
            <p:cNvPr id="125" name="Google Shape;125;p18"/>
            <p:cNvSpPr/>
            <p:nvPr/>
          </p:nvSpPr>
          <p:spPr>
            <a:xfrm>
              <a:off x="2743200" y="1855787"/>
              <a:ext cx="3654425" cy="3143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6" name="Google Shape;126;p18"/>
            <p:cNvSpPr/>
            <p:nvPr/>
          </p:nvSpPr>
          <p:spPr>
            <a:xfrm>
              <a:off x="2808287" y="3402012"/>
              <a:ext cx="3375025" cy="1130300"/>
            </a:xfrm>
            <a:custGeom>
              <a:rect b="b" l="l" r="r" t="t"/>
              <a:pathLst>
                <a:path extrusionOk="0" h="712" w="2126">
                  <a:moveTo>
                    <a:pt x="797" y="128"/>
                  </a:moveTo>
                  <a:lnTo>
                    <a:pt x="809" y="125"/>
                  </a:lnTo>
                  <a:lnTo>
                    <a:pt x="825" y="119"/>
                  </a:lnTo>
                  <a:lnTo>
                    <a:pt x="848" y="114"/>
                  </a:lnTo>
                  <a:lnTo>
                    <a:pt x="875" y="109"/>
                  </a:lnTo>
                  <a:lnTo>
                    <a:pt x="905" y="102"/>
                  </a:lnTo>
                  <a:lnTo>
                    <a:pt x="939" y="94"/>
                  </a:lnTo>
                  <a:lnTo>
                    <a:pt x="977" y="87"/>
                  </a:lnTo>
                  <a:lnTo>
                    <a:pt x="1017" y="80"/>
                  </a:lnTo>
                  <a:lnTo>
                    <a:pt x="1060" y="73"/>
                  </a:lnTo>
                  <a:lnTo>
                    <a:pt x="1106" y="66"/>
                  </a:lnTo>
                  <a:lnTo>
                    <a:pt x="1154" y="59"/>
                  </a:lnTo>
                  <a:lnTo>
                    <a:pt x="1204" y="52"/>
                  </a:lnTo>
                  <a:lnTo>
                    <a:pt x="1254" y="45"/>
                  </a:lnTo>
                  <a:lnTo>
                    <a:pt x="1306" y="37"/>
                  </a:lnTo>
                  <a:lnTo>
                    <a:pt x="1359" y="32"/>
                  </a:lnTo>
                  <a:lnTo>
                    <a:pt x="1412" y="25"/>
                  </a:lnTo>
                  <a:lnTo>
                    <a:pt x="1466" y="20"/>
                  </a:lnTo>
                  <a:lnTo>
                    <a:pt x="1519" y="14"/>
                  </a:lnTo>
                  <a:lnTo>
                    <a:pt x="1571" y="11"/>
                  </a:lnTo>
                  <a:lnTo>
                    <a:pt x="1622" y="7"/>
                  </a:lnTo>
                  <a:lnTo>
                    <a:pt x="1672" y="4"/>
                  </a:lnTo>
                  <a:lnTo>
                    <a:pt x="1722" y="2"/>
                  </a:lnTo>
                  <a:lnTo>
                    <a:pt x="1768" y="0"/>
                  </a:lnTo>
                  <a:lnTo>
                    <a:pt x="1813" y="0"/>
                  </a:lnTo>
                  <a:lnTo>
                    <a:pt x="1855" y="0"/>
                  </a:lnTo>
                  <a:lnTo>
                    <a:pt x="1895" y="2"/>
                  </a:lnTo>
                  <a:lnTo>
                    <a:pt x="1930" y="5"/>
                  </a:lnTo>
                  <a:lnTo>
                    <a:pt x="1962" y="9"/>
                  </a:lnTo>
                  <a:lnTo>
                    <a:pt x="1991" y="14"/>
                  </a:lnTo>
                  <a:lnTo>
                    <a:pt x="2016" y="21"/>
                  </a:lnTo>
                  <a:lnTo>
                    <a:pt x="2035" y="28"/>
                  </a:lnTo>
                  <a:lnTo>
                    <a:pt x="2049" y="39"/>
                  </a:lnTo>
                  <a:lnTo>
                    <a:pt x="2088" y="84"/>
                  </a:lnTo>
                  <a:lnTo>
                    <a:pt x="2112" y="128"/>
                  </a:lnTo>
                  <a:lnTo>
                    <a:pt x="2124" y="175"/>
                  </a:lnTo>
                  <a:lnTo>
                    <a:pt x="2126" y="218"/>
                  </a:lnTo>
                  <a:lnTo>
                    <a:pt x="2122" y="255"/>
                  </a:lnTo>
                  <a:lnTo>
                    <a:pt x="2115" y="284"/>
                  </a:lnTo>
                  <a:lnTo>
                    <a:pt x="2110" y="303"/>
                  </a:lnTo>
                  <a:lnTo>
                    <a:pt x="2106" y="310"/>
                  </a:lnTo>
                  <a:lnTo>
                    <a:pt x="2108" y="323"/>
                  </a:lnTo>
                  <a:lnTo>
                    <a:pt x="2110" y="355"/>
                  </a:lnTo>
                  <a:lnTo>
                    <a:pt x="2110" y="403"/>
                  </a:lnTo>
                  <a:lnTo>
                    <a:pt x="2103" y="457"/>
                  </a:lnTo>
                  <a:lnTo>
                    <a:pt x="2087" y="512"/>
                  </a:lnTo>
                  <a:lnTo>
                    <a:pt x="2058" y="562"/>
                  </a:lnTo>
                  <a:lnTo>
                    <a:pt x="2016" y="601"/>
                  </a:lnTo>
                  <a:lnTo>
                    <a:pt x="1953" y="621"/>
                  </a:lnTo>
                  <a:lnTo>
                    <a:pt x="1903" y="619"/>
                  </a:lnTo>
                  <a:lnTo>
                    <a:pt x="1861" y="605"/>
                  </a:lnTo>
                  <a:lnTo>
                    <a:pt x="1827" y="581"/>
                  </a:lnTo>
                  <a:lnTo>
                    <a:pt x="1800" y="555"/>
                  </a:lnTo>
                  <a:lnTo>
                    <a:pt x="1781" y="526"/>
                  </a:lnTo>
                  <a:lnTo>
                    <a:pt x="1768" y="499"/>
                  </a:lnTo>
                  <a:lnTo>
                    <a:pt x="1759" y="482"/>
                  </a:lnTo>
                  <a:lnTo>
                    <a:pt x="1758" y="474"/>
                  </a:lnTo>
                  <a:lnTo>
                    <a:pt x="1749" y="469"/>
                  </a:lnTo>
                  <a:lnTo>
                    <a:pt x="1736" y="466"/>
                  </a:lnTo>
                  <a:lnTo>
                    <a:pt x="1724" y="464"/>
                  </a:lnTo>
                  <a:lnTo>
                    <a:pt x="1708" y="462"/>
                  </a:lnTo>
                  <a:lnTo>
                    <a:pt x="1692" y="460"/>
                  </a:lnTo>
                  <a:lnTo>
                    <a:pt x="1674" y="460"/>
                  </a:lnTo>
                  <a:lnTo>
                    <a:pt x="1656" y="460"/>
                  </a:lnTo>
                  <a:lnTo>
                    <a:pt x="1637" y="460"/>
                  </a:lnTo>
                  <a:lnTo>
                    <a:pt x="1624" y="460"/>
                  </a:lnTo>
                  <a:lnTo>
                    <a:pt x="1608" y="462"/>
                  </a:lnTo>
                  <a:lnTo>
                    <a:pt x="1589" y="464"/>
                  </a:lnTo>
                  <a:lnTo>
                    <a:pt x="1567" y="467"/>
                  </a:lnTo>
                  <a:lnTo>
                    <a:pt x="1542" y="471"/>
                  </a:lnTo>
                  <a:lnTo>
                    <a:pt x="1517" y="474"/>
                  </a:lnTo>
                  <a:lnTo>
                    <a:pt x="1491" y="478"/>
                  </a:lnTo>
                  <a:lnTo>
                    <a:pt x="1464" y="482"/>
                  </a:lnTo>
                  <a:lnTo>
                    <a:pt x="1439" y="487"/>
                  </a:lnTo>
                  <a:lnTo>
                    <a:pt x="1414" y="490"/>
                  </a:lnTo>
                  <a:lnTo>
                    <a:pt x="1393" y="494"/>
                  </a:lnTo>
                  <a:lnTo>
                    <a:pt x="1373" y="498"/>
                  </a:lnTo>
                  <a:lnTo>
                    <a:pt x="1355" y="501"/>
                  </a:lnTo>
                  <a:lnTo>
                    <a:pt x="1343" y="503"/>
                  </a:lnTo>
                  <a:lnTo>
                    <a:pt x="1336" y="505"/>
                  </a:lnTo>
                  <a:lnTo>
                    <a:pt x="1332" y="505"/>
                  </a:lnTo>
                  <a:lnTo>
                    <a:pt x="1331" y="507"/>
                  </a:lnTo>
                  <a:lnTo>
                    <a:pt x="1329" y="514"/>
                  </a:lnTo>
                  <a:lnTo>
                    <a:pt x="1322" y="521"/>
                  </a:lnTo>
                  <a:lnTo>
                    <a:pt x="1313" y="532"/>
                  </a:lnTo>
                  <a:lnTo>
                    <a:pt x="1299" y="540"/>
                  </a:lnTo>
                  <a:lnTo>
                    <a:pt x="1279" y="549"/>
                  </a:lnTo>
                  <a:lnTo>
                    <a:pt x="1254" y="555"/>
                  </a:lnTo>
                  <a:lnTo>
                    <a:pt x="1224" y="558"/>
                  </a:lnTo>
                  <a:lnTo>
                    <a:pt x="1199" y="556"/>
                  </a:lnTo>
                  <a:lnTo>
                    <a:pt x="1181" y="553"/>
                  </a:lnTo>
                  <a:lnTo>
                    <a:pt x="1165" y="546"/>
                  </a:lnTo>
                  <a:lnTo>
                    <a:pt x="1154" y="539"/>
                  </a:lnTo>
                  <a:lnTo>
                    <a:pt x="1147" y="532"/>
                  </a:lnTo>
                  <a:lnTo>
                    <a:pt x="1142" y="526"/>
                  </a:lnTo>
                  <a:lnTo>
                    <a:pt x="1138" y="521"/>
                  </a:lnTo>
                  <a:lnTo>
                    <a:pt x="1138" y="519"/>
                  </a:lnTo>
                  <a:lnTo>
                    <a:pt x="1046" y="542"/>
                  </a:lnTo>
                  <a:lnTo>
                    <a:pt x="1044" y="549"/>
                  </a:lnTo>
                  <a:lnTo>
                    <a:pt x="1041" y="567"/>
                  </a:lnTo>
                  <a:lnTo>
                    <a:pt x="1034" y="592"/>
                  </a:lnTo>
                  <a:lnTo>
                    <a:pt x="1021" y="621"/>
                  </a:lnTo>
                  <a:lnTo>
                    <a:pt x="1003" y="651"/>
                  </a:lnTo>
                  <a:lnTo>
                    <a:pt x="978" y="680"/>
                  </a:lnTo>
                  <a:lnTo>
                    <a:pt x="948" y="701"/>
                  </a:lnTo>
                  <a:lnTo>
                    <a:pt x="907" y="712"/>
                  </a:lnTo>
                  <a:lnTo>
                    <a:pt x="847" y="712"/>
                  </a:lnTo>
                  <a:lnTo>
                    <a:pt x="800" y="699"/>
                  </a:lnTo>
                  <a:lnTo>
                    <a:pt x="765" y="676"/>
                  </a:lnTo>
                  <a:lnTo>
                    <a:pt x="740" y="647"/>
                  </a:lnTo>
                  <a:lnTo>
                    <a:pt x="724" y="619"/>
                  </a:lnTo>
                  <a:lnTo>
                    <a:pt x="713" y="594"/>
                  </a:lnTo>
                  <a:lnTo>
                    <a:pt x="710" y="576"/>
                  </a:lnTo>
                  <a:lnTo>
                    <a:pt x="708" y="569"/>
                  </a:lnTo>
                  <a:lnTo>
                    <a:pt x="665" y="573"/>
                  </a:lnTo>
                  <a:lnTo>
                    <a:pt x="635" y="574"/>
                  </a:lnTo>
                  <a:lnTo>
                    <a:pt x="615" y="573"/>
                  </a:lnTo>
                  <a:lnTo>
                    <a:pt x="603" y="571"/>
                  </a:lnTo>
                  <a:lnTo>
                    <a:pt x="598" y="567"/>
                  </a:lnTo>
                  <a:lnTo>
                    <a:pt x="592" y="562"/>
                  </a:lnTo>
                  <a:lnTo>
                    <a:pt x="589" y="556"/>
                  </a:lnTo>
                  <a:lnTo>
                    <a:pt x="583" y="553"/>
                  </a:lnTo>
                  <a:lnTo>
                    <a:pt x="576" y="551"/>
                  </a:lnTo>
                  <a:lnTo>
                    <a:pt x="564" y="551"/>
                  </a:lnTo>
                  <a:lnTo>
                    <a:pt x="548" y="553"/>
                  </a:lnTo>
                  <a:lnTo>
                    <a:pt x="526" y="555"/>
                  </a:lnTo>
                  <a:lnTo>
                    <a:pt x="503" y="556"/>
                  </a:lnTo>
                  <a:lnTo>
                    <a:pt x="478" y="558"/>
                  </a:lnTo>
                  <a:lnTo>
                    <a:pt x="452" y="562"/>
                  </a:lnTo>
                  <a:lnTo>
                    <a:pt x="425" y="565"/>
                  </a:lnTo>
                  <a:lnTo>
                    <a:pt x="398" y="567"/>
                  </a:lnTo>
                  <a:lnTo>
                    <a:pt x="374" y="571"/>
                  </a:lnTo>
                  <a:lnTo>
                    <a:pt x="349" y="574"/>
                  </a:lnTo>
                  <a:lnTo>
                    <a:pt x="327" y="578"/>
                  </a:lnTo>
                  <a:lnTo>
                    <a:pt x="309" y="580"/>
                  </a:lnTo>
                  <a:lnTo>
                    <a:pt x="297" y="581"/>
                  </a:lnTo>
                  <a:lnTo>
                    <a:pt x="288" y="583"/>
                  </a:lnTo>
                  <a:lnTo>
                    <a:pt x="285" y="583"/>
                  </a:lnTo>
                  <a:lnTo>
                    <a:pt x="283" y="585"/>
                  </a:lnTo>
                  <a:lnTo>
                    <a:pt x="279" y="590"/>
                  </a:lnTo>
                  <a:lnTo>
                    <a:pt x="272" y="599"/>
                  </a:lnTo>
                  <a:lnTo>
                    <a:pt x="261" y="608"/>
                  </a:lnTo>
                  <a:lnTo>
                    <a:pt x="245" y="617"/>
                  </a:lnTo>
                  <a:lnTo>
                    <a:pt x="228" y="626"/>
                  </a:lnTo>
                  <a:lnTo>
                    <a:pt x="203" y="631"/>
                  </a:lnTo>
                  <a:lnTo>
                    <a:pt x="174" y="633"/>
                  </a:lnTo>
                  <a:lnTo>
                    <a:pt x="126" y="624"/>
                  </a:lnTo>
                  <a:lnTo>
                    <a:pt x="89" y="603"/>
                  </a:lnTo>
                  <a:lnTo>
                    <a:pt x="59" y="573"/>
                  </a:lnTo>
                  <a:lnTo>
                    <a:pt x="35" y="535"/>
                  </a:lnTo>
                  <a:lnTo>
                    <a:pt x="18" y="499"/>
                  </a:lnTo>
                  <a:lnTo>
                    <a:pt x="7" y="469"/>
                  </a:lnTo>
                  <a:lnTo>
                    <a:pt x="2" y="448"/>
                  </a:lnTo>
                  <a:lnTo>
                    <a:pt x="0" y="439"/>
                  </a:lnTo>
                  <a:lnTo>
                    <a:pt x="7" y="435"/>
                  </a:lnTo>
                  <a:lnTo>
                    <a:pt x="30" y="426"/>
                  </a:lnTo>
                  <a:lnTo>
                    <a:pt x="64" y="414"/>
                  </a:lnTo>
                  <a:lnTo>
                    <a:pt x="110" y="396"/>
                  </a:lnTo>
                  <a:lnTo>
                    <a:pt x="164" y="375"/>
                  </a:lnTo>
                  <a:lnTo>
                    <a:pt x="224" y="351"/>
                  </a:lnTo>
                  <a:lnTo>
                    <a:pt x="290" y="325"/>
                  </a:lnTo>
                  <a:lnTo>
                    <a:pt x="359" y="298"/>
                  </a:lnTo>
                  <a:lnTo>
                    <a:pt x="430" y="271"/>
                  </a:lnTo>
                  <a:lnTo>
                    <a:pt x="500" y="244"/>
                  </a:lnTo>
                  <a:lnTo>
                    <a:pt x="566" y="218"/>
                  </a:lnTo>
                  <a:lnTo>
                    <a:pt x="630" y="193"/>
                  </a:lnTo>
                  <a:lnTo>
                    <a:pt x="685" y="171"/>
                  </a:lnTo>
                  <a:lnTo>
                    <a:pt x="733" y="153"/>
                  </a:lnTo>
                  <a:lnTo>
                    <a:pt x="770" y="139"/>
                  </a:lnTo>
                  <a:lnTo>
                    <a:pt x="797" y="12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7" name="Google Shape;127;p18"/>
            <p:cNvSpPr/>
            <p:nvPr/>
          </p:nvSpPr>
          <p:spPr>
            <a:xfrm>
              <a:off x="2765425" y="2852737"/>
              <a:ext cx="3440112" cy="1366837"/>
            </a:xfrm>
            <a:custGeom>
              <a:rect b="b" l="l" r="r" t="t"/>
              <a:pathLst>
                <a:path extrusionOk="0" h="861" w="2167">
                  <a:moveTo>
                    <a:pt x="244" y="175"/>
                  </a:moveTo>
                  <a:lnTo>
                    <a:pt x="239" y="180"/>
                  </a:lnTo>
                  <a:lnTo>
                    <a:pt x="223" y="196"/>
                  </a:lnTo>
                  <a:lnTo>
                    <a:pt x="201" y="219"/>
                  </a:lnTo>
                  <a:lnTo>
                    <a:pt x="176" y="250"/>
                  </a:lnTo>
                  <a:lnTo>
                    <a:pt x="151" y="285"/>
                  </a:lnTo>
                  <a:lnTo>
                    <a:pt x="128" y="323"/>
                  </a:lnTo>
                  <a:lnTo>
                    <a:pt x="111" y="362"/>
                  </a:lnTo>
                  <a:lnTo>
                    <a:pt x="102" y="401"/>
                  </a:lnTo>
                  <a:lnTo>
                    <a:pt x="98" y="440"/>
                  </a:lnTo>
                  <a:lnTo>
                    <a:pt x="100" y="458"/>
                  </a:lnTo>
                  <a:lnTo>
                    <a:pt x="100" y="462"/>
                  </a:lnTo>
                  <a:lnTo>
                    <a:pt x="102" y="460"/>
                  </a:lnTo>
                  <a:lnTo>
                    <a:pt x="98" y="464"/>
                  </a:lnTo>
                  <a:lnTo>
                    <a:pt x="86" y="474"/>
                  </a:lnTo>
                  <a:lnTo>
                    <a:pt x="70" y="492"/>
                  </a:lnTo>
                  <a:lnTo>
                    <a:pt x="50" y="515"/>
                  </a:lnTo>
                  <a:lnTo>
                    <a:pt x="32" y="548"/>
                  </a:lnTo>
                  <a:lnTo>
                    <a:pt x="14" y="585"/>
                  </a:lnTo>
                  <a:lnTo>
                    <a:pt x="4" y="631"/>
                  </a:lnTo>
                  <a:lnTo>
                    <a:pt x="0" y="683"/>
                  </a:lnTo>
                  <a:lnTo>
                    <a:pt x="4" y="731"/>
                  </a:lnTo>
                  <a:lnTo>
                    <a:pt x="14" y="765"/>
                  </a:lnTo>
                  <a:lnTo>
                    <a:pt x="27" y="788"/>
                  </a:lnTo>
                  <a:lnTo>
                    <a:pt x="43" y="803"/>
                  </a:lnTo>
                  <a:lnTo>
                    <a:pt x="61" y="810"/>
                  </a:lnTo>
                  <a:lnTo>
                    <a:pt x="77" y="812"/>
                  </a:lnTo>
                  <a:lnTo>
                    <a:pt x="93" y="813"/>
                  </a:lnTo>
                  <a:lnTo>
                    <a:pt x="107" y="813"/>
                  </a:lnTo>
                  <a:lnTo>
                    <a:pt x="118" y="813"/>
                  </a:lnTo>
                  <a:lnTo>
                    <a:pt x="134" y="815"/>
                  </a:lnTo>
                  <a:lnTo>
                    <a:pt x="155" y="817"/>
                  </a:lnTo>
                  <a:lnTo>
                    <a:pt x="182" y="819"/>
                  </a:lnTo>
                  <a:lnTo>
                    <a:pt x="212" y="820"/>
                  </a:lnTo>
                  <a:lnTo>
                    <a:pt x="246" y="824"/>
                  </a:lnTo>
                  <a:lnTo>
                    <a:pt x="281" y="826"/>
                  </a:lnTo>
                  <a:lnTo>
                    <a:pt x="319" y="829"/>
                  </a:lnTo>
                  <a:lnTo>
                    <a:pt x="354" y="833"/>
                  </a:lnTo>
                  <a:lnTo>
                    <a:pt x="392" y="835"/>
                  </a:lnTo>
                  <a:lnTo>
                    <a:pt x="425" y="838"/>
                  </a:lnTo>
                  <a:lnTo>
                    <a:pt x="457" y="842"/>
                  </a:lnTo>
                  <a:lnTo>
                    <a:pt x="486" y="845"/>
                  </a:lnTo>
                  <a:lnTo>
                    <a:pt x="509" y="849"/>
                  </a:lnTo>
                  <a:lnTo>
                    <a:pt x="529" y="851"/>
                  </a:lnTo>
                  <a:lnTo>
                    <a:pt x="541" y="854"/>
                  </a:lnTo>
                  <a:lnTo>
                    <a:pt x="559" y="860"/>
                  </a:lnTo>
                  <a:lnTo>
                    <a:pt x="578" y="861"/>
                  </a:lnTo>
                  <a:lnTo>
                    <a:pt x="596" y="861"/>
                  </a:lnTo>
                  <a:lnTo>
                    <a:pt x="616" y="856"/>
                  </a:lnTo>
                  <a:lnTo>
                    <a:pt x="634" y="845"/>
                  </a:lnTo>
                  <a:lnTo>
                    <a:pt x="651" y="828"/>
                  </a:lnTo>
                  <a:lnTo>
                    <a:pt x="671" y="801"/>
                  </a:lnTo>
                  <a:lnTo>
                    <a:pt x="689" y="765"/>
                  </a:lnTo>
                  <a:lnTo>
                    <a:pt x="708" y="721"/>
                  </a:lnTo>
                  <a:lnTo>
                    <a:pt x="731" y="674"/>
                  </a:lnTo>
                  <a:lnTo>
                    <a:pt x="758" y="628"/>
                  </a:lnTo>
                  <a:lnTo>
                    <a:pt x="788" y="585"/>
                  </a:lnTo>
                  <a:lnTo>
                    <a:pt x="824" y="548"/>
                  </a:lnTo>
                  <a:lnTo>
                    <a:pt x="865" y="517"/>
                  </a:lnTo>
                  <a:lnTo>
                    <a:pt x="913" y="499"/>
                  </a:lnTo>
                  <a:lnTo>
                    <a:pt x="968" y="494"/>
                  </a:lnTo>
                  <a:lnTo>
                    <a:pt x="1020" y="508"/>
                  </a:lnTo>
                  <a:lnTo>
                    <a:pt x="1057" y="540"/>
                  </a:lnTo>
                  <a:lnTo>
                    <a:pt x="1084" y="585"/>
                  </a:lnTo>
                  <a:lnTo>
                    <a:pt x="1101" y="637"/>
                  </a:lnTo>
                  <a:lnTo>
                    <a:pt x="1112" y="692"/>
                  </a:lnTo>
                  <a:lnTo>
                    <a:pt x="1116" y="742"/>
                  </a:lnTo>
                  <a:lnTo>
                    <a:pt x="1117" y="781"/>
                  </a:lnTo>
                  <a:lnTo>
                    <a:pt x="1116" y="806"/>
                  </a:lnTo>
                  <a:lnTo>
                    <a:pt x="1114" y="822"/>
                  </a:lnTo>
                  <a:lnTo>
                    <a:pt x="1112" y="836"/>
                  </a:lnTo>
                  <a:lnTo>
                    <a:pt x="1112" y="849"/>
                  </a:lnTo>
                  <a:lnTo>
                    <a:pt x="1116" y="856"/>
                  </a:lnTo>
                  <a:lnTo>
                    <a:pt x="1121" y="860"/>
                  </a:lnTo>
                  <a:lnTo>
                    <a:pt x="1130" y="854"/>
                  </a:lnTo>
                  <a:lnTo>
                    <a:pt x="1144" y="840"/>
                  </a:lnTo>
                  <a:lnTo>
                    <a:pt x="1165" y="817"/>
                  </a:lnTo>
                  <a:lnTo>
                    <a:pt x="1181" y="803"/>
                  </a:lnTo>
                  <a:lnTo>
                    <a:pt x="1206" y="790"/>
                  </a:lnTo>
                  <a:lnTo>
                    <a:pt x="1237" y="779"/>
                  </a:lnTo>
                  <a:lnTo>
                    <a:pt x="1274" y="769"/>
                  </a:lnTo>
                  <a:lnTo>
                    <a:pt x="1315" y="760"/>
                  </a:lnTo>
                  <a:lnTo>
                    <a:pt x="1359" y="751"/>
                  </a:lnTo>
                  <a:lnTo>
                    <a:pt x="1406" y="742"/>
                  </a:lnTo>
                  <a:lnTo>
                    <a:pt x="1454" y="735"/>
                  </a:lnTo>
                  <a:lnTo>
                    <a:pt x="1500" y="728"/>
                  </a:lnTo>
                  <a:lnTo>
                    <a:pt x="1546" y="722"/>
                  </a:lnTo>
                  <a:lnTo>
                    <a:pt x="1591" y="715"/>
                  </a:lnTo>
                  <a:lnTo>
                    <a:pt x="1630" y="708"/>
                  </a:lnTo>
                  <a:lnTo>
                    <a:pt x="1665" y="703"/>
                  </a:lnTo>
                  <a:lnTo>
                    <a:pt x="1694" y="696"/>
                  </a:lnTo>
                  <a:lnTo>
                    <a:pt x="1715" y="688"/>
                  </a:lnTo>
                  <a:lnTo>
                    <a:pt x="1729" y="680"/>
                  </a:lnTo>
                  <a:lnTo>
                    <a:pt x="1745" y="667"/>
                  </a:lnTo>
                  <a:lnTo>
                    <a:pt x="1758" y="660"/>
                  </a:lnTo>
                  <a:lnTo>
                    <a:pt x="1767" y="660"/>
                  </a:lnTo>
                  <a:lnTo>
                    <a:pt x="1776" y="660"/>
                  </a:lnTo>
                  <a:lnTo>
                    <a:pt x="1783" y="662"/>
                  </a:lnTo>
                  <a:lnTo>
                    <a:pt x="1790" y="660"/>
                  </a:lnTo>
                  <a:lnTo>
                    <a:pt x="1795" y="656"/>
                  </a:lnTo>
                  <a:lnTo>
                    <a:pt x="1802" y="646"/>
                  </a:lnTo>
                  <a:lnTo>
                    <a:pt x="1813" y="624"/>
                  </a:lnTo>
                  <a:lnTo>
                    <a:pt x="1827" y="592"/>
                  </a:lnTo>
                  <a:lnTo>
                    <a:pt x="1847" y="553"/>
                  </a:lnTo>
                  <a:lnTo>
                    <a:pt x="1872" y="510"/>
                  </a:lnTo>
                  <a:lnTo>
                    <a:pt x="1898" y="469"/>
                  </a:lnTo>
                  <a:lnTo>
                    <a:pt x="1930" y="435"/>
                  </a:lnTo>
                  <a:lnTo>
                    <a:pt x="1964" y="412"/>
                  </a:lnTo>
                  <a:lnTo>
                    <a:pt x="2000" y="405"/>
                  </a:lnTo>
                  <a:lnTo>
                    <a:pt x="2035" y="412"/>
                  </a:lnTo>
                  <a:lnTo>
                    <a:pt x="2066" y="430"/>
                  </a:lnTo>
                  <a:lnTo>
                    <a:pt x="2091" y="453"/>
                  </a:lnTo>
                  <a:lnTo>
                    <a:pt x="2112" y="482"/>
                  </a:lnTo>
                  <a:lnTo>
                    <a:pt x="2128" y="510"/>
                  </a:lnTo>
                  <a:lnTo>
                    <a:pt x="2139" y="537"/>
                  </a:lnTo>
                  <a:lnTo>
                    <a:pt x="2146" y="558"/>
                  </a:lnTo>
                  <a:lnTo>
                    <a:pt x="2147" y="571"/>
                  </a:lnTo>
                  <a:lnTo>
                    <a:pt x="2151" y="576"/>
                  </a:lnTo>
                  <a:lnTo>
                    <a:pt x="2156" y="572"/>
                  </a:lnTo>
                  <a:lnTo>
                    <a:pt x="2163" y="560"/>
                  </a:lnTo>
                  <a:lnTo>
                    <a:pt x="2167" y="540"/>
                  </a:lnTo>
                  <a:lnTo>
                    <a:pt x="2163" y="512"/>
                  </a:lnTo>
                  <a:lnTo>
                    <a:pt x="2149" y="473"/>
                  </a:lnTo>
                  <a:lnTo>
                    <a:pt x="2121" y="426"/>
                  </a:lnTo>
                  <a:lnTo>
                    <a:pt x="2076" y="369"/>
                  </a:lnTo>
                  <a:lnTo>
                    <a:pt x="2075" y="364"/>
                  </a:lnTo>
                  <a:lnTo>
                    <a:pt x="2071" y="350"/>
                  </a:lnTo>
                  <a:lnTo>
                    <a:pt x="2066" y="328"/>
                  </a:lnTo>
                  <a:lnTo>
                    <a:pt x="2062" y="301"/>
                  </a:lnTo>
                  <a:lnTo>
                    <a:pt x="2053" y="292"/>
                  </a:lnTo>
                  <a:lnTo>
                    <a:pt x="2030" y="291"/>
                  </a:lnTo>
                  <a:lnTo>
                    <a:pt x="1996" y="298"/>
                  </a:lnTo>
                  <a:lnTo>
                    <a:pt x="1957" y="312"/>
                  </a:lnTo>
                  <a:lnTo>
                    <a:pt x="1914" y="335"/>
                  </a:lnTo>
                  <a:lnTo>
                    <a:pt x="1872" y="366"/>
                  </a:lnTo>
                  <a:lnTo>
                    <a:pt x="1834" y="405"/>
                  </a:lnTo>
                  <a:lnTo>
                    <a:pt x="1802" y="453"/>
                  </a:lnTo>
                  <a:lnTo>
                    <a:pt x="1786" y="480"/>
                  </a:lnTo>
                  <a:lnTo>
                    <a:pt x="1792" y="462"/>
                  </a:lnTo>
                  <a:lnTo>
                    <a:pt x="1809" y="410"/>
                  </a:lnTo>
                  <a:lnTo>
                    <a:pt x="1836" y="335"/>
                  </a:lnTo>
                  <a:lnTo>
                    <a:pt x="1861" y="248"/>
                  </a:lnTo>
                  <a:lnTo>
                    <a:pt x="1882" y="155"/>
                  </a:lnTo>
                  <a:lnTo>
                    <a:pt x="1891" y="69"/>
                  </a:lnTo>
                  <a:lnTo>
                    <a:pt x="1881" y="0"/>
                  </a:lnTo>
                  <a:lnTo>
                    <a:pt x="1873" y="2"/>
                  </a:lnTo>
                  <a:lnTo>
                    <a:pt x="1852" y="7"/>
                  </a:lnTo>
                  <a:lnTo>
                    <a:pt x="1818" y="14"/>
                  </a:lnTo>
                  <a:lnTo>
                    <a:pt x="1774" y="23"/>
                  </a:lnTo>
                  <a:lnTo>
                    <a:pt x="1721" y="34"/>
                  </a:lnTo>
                  <a:lnTo>
                    <a:pt x="1660" y="48"/>
                  </a:lnTo>
                  <a:lnTo>
                    <a:pt x="1594" y="62"/>
                  </a:lnTo>
                  <a:lnTo>
                    <a:pt x="1521" y="77"/>
                  </a:lnTo>
                  <a:lnTo>
                    <a:pt x="1447" y="91"/>
                  </a:lnTo>
                  <a:lnTo>
                    <a:pt x="1370" y="107"/>
                  </a:lnTo>
                  <a:lnTo>
                    <a:pt x="1295" y="121"/>
                  </a:lnTo>
                  <a:lnTo>
                    <a:pt x="1221" y="135"/>
                  </a:lnTo>
                  <a:lnTo>
                    <a:pt x="1149" y="150"/>
                  </a:lnTo>
                  <a:lnTo>
                    <a:pt x="1082" y="160"/>
                  </a:lnTo>
                  <a:lnTo>
                    <a:pt x="1021" y="171"/>
                  </a:lnTo>
                  <a:lnTo>
                    <a:pt x="968" y="178"/>
                  </a:lnTo>
                  <a:lnTo>
                    <a:pt x="920" y="184"/>
                  </a:lnTo>
                  <a:lnTo>
                    <a:pt x="870" y="189"/>
                  </a:lnTo>
                  <a:lnTo>
                    <a:pt x="820" y="194"/>
                  </a:lnTo>
                  <a:lnTo>
                    <a:pt x="772" y="198"/>
                  </a:lnTo>
                  <a:lnTo>
                    <a:pt x="722" y="201"/>
                  </a:lnTo>
                  <a:lnTo>
                    <a:pt x="674" y="203"/>
                  </a:lnTo>
                  <a:lnTo>
                    <a:pt x="626" y="205"/>
                  </a:lnTo>
                  <a:lnTo>
                    <a:pt x="580" y="207"/>
                  </a:lnTo>
                  <a:lnTo>
                    <a:pt x="534" y="207"/>
                  </a:lnTo>
                  <a:lnTo>
                    <a:pt x="488" y="205"/>
                  </a:lnTo>
                  <a:lnTo>
                    <a:pt x="443" y="203"/>
                  </a:lnTo>
                  <a:lnTo>
                    <a:pt x="401" y="200"/>
                  </a:lnTo>
                  <a:lnTo>
                    <a:pt x="360" y="196"/>
                  </a:lnTo>
                  <a:lnTo>
                    <a:pt x="319" y="191"/>
                  </a:lnTo>
                  <a:lnTo>
                    <a:pt x="281" y="184"/>
                  </a:lnTo>
                  <a:lnTo>
                    <a:pt x="244" y="175"/>
                  </a:lnTo>
                  <a:close/>
                </a:path>
              </a:pathLst>
            </a:custGeom>
            <a:solidFill>
              <a:srgbClr val="FFCC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8" name="Google Shape;128;p18"/>
            <p:cNvSpPr/>
            <p:nvPr/>
          </p:nvSpPr>
          <p:spPr>
            <a:xfrm>
              <a:off x="3130550" y="2292350"/>
              <a:ext cx="2940050" cy="1857375"/>
            </a:xfrm>
            <a:custGeom>
              <a:rect b="b" l="l" r="r" t="t"/>
              <a:pathLst>
                <a:path extrusionOk="0" h="1170" w="1852">
                  <a:moveTo>
                    <a:pt x="0" y="538"/>
                  </a:moveTo>
                  <a:lnTo>
                    <a:pt x="1" y="537"/>
                  </a:lnTo>
                  <a:lnTo>
                    <a:pt x="10" y="531"/>
                  </a:lnTo>
                  <a:lnTo>
                    <a:pt x="21" y="524"/>
                  </a:lnTo>
                  <a:lnTo>
                    <a:pt x="34" y="513"/>
                  </a:lnTo>
                  <a:lnTo>
                    <a:pt x="48" y="501"/>
                  </a:lnTo>
                  <a:lnTo>
                    <a:pt x="62" y="488"/>
                  </a:lnTo>
                  <a:lnTo>
                    <a:pt x="76" y="474"/>
                  </a:lnTo>
                  <a:lnTo>
                    <a:pt x="87" y="460"/>
                  </a:lnTo>
                  <a:lnTo>
                    <a:pt x="89" y="460"/>
                  </a:lnTo>
                  <a:lnTo>
                    <a:pt x="92" y="463"/>
                  </a:lnTo>
                  <a:lnTo>
                    <a:pt x="101" y="465"/>
                  </a:lnTo>
                  <a:lnTo>
                    <a:pt x="114" y="469"/>
                  </a:lnTo>
                  <a:lnTo>
                    <a:pt x="130" y="474"/>
                  </a:lnTo>
                  <a:lnTo>
                    <a:pt x="151" y="478"/>
                  </a:lnTo>
                  <a:lnTo>
                    <a:pt x="178" y="481"/>
                  </a:lnTo>
                  <a:lnTo>
                    <a:pt x="210" y="485"/>
                  </a:lnTo>
                  <a:lnTo>
                    <a:pt x="247" y="487"/>
                  </a:lnTo>
                  <a:lnTo>
                    <a:pt x="291" y="487"/>
                  </a:lnTo>
                  <a:lnTo>
                    <a:pt x="343" y="485"/>
                  </a:lnTo>
                  <a:lnTo>
                    <a:pt x="402" y="483"/>
                  </a:lnTo>
                  <a:lnTo>
                    <a:pt x="468" y="476"/>
                  </a:lnTo>
                  <a:lnTo>
                    <a:pt x="541" y="469"/>
                  </a:lnTo>
                  <a:lnTo>
                    <a:pt x="624" y="456"/>
                  </a:lnTo>
                  <a:lnTo>
                    <a:pt x="715" y="442"/>
                  </a:lnTo>
                  <a:lnTo>
                    <a:pt x="718" y="437"/>
                  </a:lnTo>
                  <a:lnTo>
                    <a:pt x="729" y="422"/>
                  </a:lnTo>
                  <a:lnTo>
                    <a:pt x="749" y="396"/>
                  </a:lnTo>
                  <a:lnTo>
                    <a:pt x="774" y="360"/>
                  </a:lnTo>
                  <a:lnTo>
                    <a:pt x="809" y="312"/>
                  </a:lnTo>
                  <a:lnTo>
                    <a:pt x="852" y="253"/>
                  </a:lnTo>
                  <a:lnTo>
                    <a:pt x="905" y="182"/>
                  </a:lnTo>
                  <a:lnTo>
                    <a:pt x="966" y="100"/>
                  </a:lnTo>
                  <a:lnTo>
                    <a:pt x="982" y="82"/>
                  </a:lnTo>
                  <a:lnTo>
                    <a:pt x="998" y="66"/>
                  </a:lnTo>
                  <a:lnTo>
                    <a:pt x="1017" y="51"/>
                  </a:lnTo>
                  <a:lnTo>
                    <a:pt x="1037" y="41"/>
                  </a:lnTo>
                  <a:lnTo>
                    <a:pt x="1058" y="30"/>
                  </a:lnTo>
                  <a:lnTo>
                    <a:pt x="1080" y="23"/>
                  </a:lnTo>
                  <a:lnTo>
                    <a:pt x="1101" y="16"/>
                  </a:lnTo>
                  <a:lnTo>
                    <a:pt x="1124" y="10"/>
                  </a:lnTo>
                  <a:lnTo>
                    <a:pt x="1147" y="7"/>
                  </a:lnTo>
                  <a:lnTo>
                    <a:pt x="1169" y="3"/>
                  </a:lnTo>
                  <a:lnTo>
                    <a:pt x="1190" y="1"/>
                  </a:lnTo>
                  <a:lnTo>
                    <a:pt x="1211" y="1"/>
                  </a:lnTo>
                  <a:lnTo>
                    <a:pt x="1231" y="0"/>
                  </a:lnTo>
                  <a:lnTo>
                    <a:pt x="1250" y="0"/>
                  </a:lnTo>
                  <a:lnTo>
                    <a:pt x="1266" y="0"/>
                  </a:lnTo>
                  <a:lnTo>
                    <a:pt x="1282" y="0"/>
                  </a:lnTo>
                  <a:lnTo>
                    <a:pt x="1289" y="0"/>
                  </a:lnTo>
                  <a:lnTo>
                    <a:pt x="1309" y="0"/>
                  </a:lnTo>
                  <a:lnTo>
                    <a:pt x="1338" y="1"/>
                  </a:lnTo>
                  <a:lnTo>
                    <a:pt x="1373" y="3"/>
                  </a:lnTo>
                  <a:lnTo>
                    <a:pt x="1412" y="7"/>
                  </a:lnTo>
                  <a:lnTo>
                    <a:pt x="1453" y="12"/>
                  </a:lnTo>
                  <a:lnTo>
                    <a:pt x="1492" y="18"/>
                  </a:lnTo>
                  <a:lnTo>
                    <a:pt x="1526" y="25"/>
                  </a:lnTo>
                  <a:lnTo>
                    <a:pt x="1531" y="32"/>
                  </a:lnTo>
                  <a:lnTo>
                    <a:pt x="1544" y="48"/>
                  </a:lnTo>
                  <a:lnTo>
                    <a:pt x="1563" y="76"/>
                  </a:lnTo>
                  <a:lnTo>
                    <a:pt x="1588" y="110"/>
                  </a:lnTo>
                  <a:lnTo>
                    <a:pt x="1615" y="150"/>
                  </a:lnTo>
                  <a:lnTo>
                    <a:pt x="1643" y="194"/>
                  </a:lnTo>
                  <a:lnTo>
                    <a:pt x="1672" y="239"/>
                  </a:lnTo>
                  <a:lnTo>
                    <a:pt x="1697" y="285"/>
                  </a:lnTo>
                  <a:lnTo>
                    <a:pt x="1699" y="289"/>
                  </a:lnTo>
                  <a:lnTo>
                    <a:pt x="1706" y="296"/>
                  </a:lnTo>
                  <a:lnTo>
                    <a:pt x="1715" y="308"/>
                  </a:lnTo>
                  <a:lnTo>
                    <a:pt x="1729" y="321"/>
                  </a:lnTo>
                  <a:lnTo>
                    <a:pt x="1743" y="335"/>
                  </a:lnTo>
                  <a:lnTo>
                    <a:pt x="1759" y="348"/>
                  </a:lnTo>
                  <a:lnTo>
                    <a:pt x="1779" y="358"/>
                  </a:lnTo>
                  <a:lnTo>
                    <a:pt x="1796" y="364"/>
                  </a:lnTo>
                  <a:lnTo>
                    <a:pt x="1814" y="374"/>
                  </a:lnTo>
                  <a:lnTo>
                    <a:pt x="1829" y="399"/>
                  </a:lnTo>
                  <a:lnTo>
                    <a:pt x="1839" y="435"/>
                  </a:lnTo>
                  <a:lnTo>
                    <a:pt x="1846" y="478"/>
                  </a:lnTo>
                  <a:lnTo>
                    <a:pt x="1850" y="524"/>
                  </a:lnTo>
                  <a:lnTo>
                    <a:pt x="1852" y="571"/>
                  </a:lnTo>
                  <a:lnTo>
                    <a:pt x="1848" y="613"/>
                  </a:lnTo>
                  <a:lnTo>
                    <a:pt x="1841" y="649"/>
                  </a:lnTo>
                  <a:lnTo>
                    <a:pt x="1829" y="672"/>
                  </a:lnTo>
                  <a:lnTo>
                    <a:pt x="1813" y="685"/>
                  </a:lnTo>
                  <a:lnTo>
                    <a:pt x="1789" y="690"/>
                  </a:lnTo>
                  <a:lnTo>
                    <a:pt x="1761" y="694"/>
                  </a:lnTo>
                  <a:lnTo>
                    <a:pt x="1729" y="701"/>
                  </a:lnTo>
                  <a:lnTo>
                    <a:pt x="1693" y="715"/>
                  </a:lnTo>
                  <a:lnTo>
                    <a:pt x="1654" y="744"/>
                  </a:lnTo>
                  <a:lnTo>
                    <a:pt x="1613" y="790"/>
                  </a:lnTo>
                  <a:lnTo>
                    <a:pt x="1579" y="843"/>
                  </a:lnTo>
                  <a:lnTo>
                    <a:pt x="1556" y="888"/>
                  </a:lnTo>
                  <a:lnTo>
                    <a:pt x="1544" y="925"/>
                  </a:lnTo>
                  <a:lnTo>
                    <a:pt x="1540" y="954"/>
                  </a:lnTo>
                  <a:lnTo>
                    <a:pt x="1540" y="977"/>
                  </a:lnTo>
                  <a:lnTo>
                    <a:pt x="1547" y="993"/>
                  </a:lnTo>
                  <a:lnTo>
                    <a:pt x="1555" y="1004"/>
                  </a:lnTo>
                  <a:lnTo>
                    <a:pt x="1562" y="1008"/>
                  </a:lnTo>
                  <a:lnTo>
                    <a:pt x="1563" y="1009"/>
                  </a:lnTo>
                  <a:lnTo>
                    <a:pt x="1565" y="1015"/>
                  </a:lnTo>
                  <a:lnTo>
                    <a:pt x="1563" y="1020"/>
                  </a:lnTo>
                  <a:lnTo>
                    <a:pt x="1558" y="1029"/>
                  </a:lnTo>
                  <a:lnTo>
                    <a:pt x="1547" y="1040"/>
                  </a:lnTo>
                  <a:lnTo>
                    <a:pt x="1533" y="1050"/>
                  </a:lnTo>
                  <a:lnTo>
                    <a:pt x="1514" y="1063"/>
                  </a:lnTo>
                  <a:lnTo>
                    <a:pt x="1487" y="1075"/>
                  </a:lnTo>
                  <a:lnTo>
                    <a:pt x="1451" y="1090"/>
                  </a:lnTo>
                  <a:lnTo>
                    <a:pt x="1409" y="1104"/>
                  </a:lnTo>
                  <a:lnTo>
                    <a:pt x="1357" y="1116"/>
                  </a:lnTo>
                  <a:lnTo>
                    <a:pt x="1297" y="1129"/>
                  </a:lnTo>
                  <a:lnTo>
                    <a:pt x="1224" y="1141"/>
                  </a:lnTo>
                  <a:lnTo>
                    <a:pt x="1140" y="1152"/>
                  </a:lnTo>
                  <a:lnTo>
                    <a:pt x="1044" y="1163"/>
                  </a:lnTo>
                  <a:lnTo>
                    <a:pt x="935" y="1170"/>
                  </a:lnTo>
                  <a:lnTo>
                    <a:pt x="934" y="1168"/>
                  </a:lnTo>
                  <a:lnTo>
                    <a:pt x="928" y="1161"/>
                  </a:lnTo>
                  <a:lnTo>
                    <a:pt x="923" y="1152"/>
                  </a:lnTo>
                  <a:lnTo>
                    <a:pt x="919" y="1140"/>
                  </a:lnTo>
                  <a:lnTo>
                    <a:pt x="918" y="1127"/>
                  </a:lnTo>
                  <a:lnTo>
                    <a:pt x="919" y="1113"/>
                  </a:lnTo>
                  <a:lnTo>
                    <a:pt x="927" y="1102"/>
                  </a:lnTo>
                  <a:lnTo>
                    <a:pt x="943" y="1091"/>
                  </a:lnTo>
                  <a:lnTo>
                    <a:pt x="957" y="1088"/>
                  </a:lnTo>
                  <a:lnTo>
                    <a:pt x="976" y="1082"/>
                  </a:lnTo>
                  <a:lnTo>
                    <a:pt x="1001" y="1077"/>
                  </a:lnTo>
                  <a:lnTo>
                    <a:pt x="1033" y="1070"/>
                  </a:lnTo>
                  <a:lnTo>
                    <a:pt x="1067" y="1063"/>
                  </a:lnTo>
                  <a:lnTo>
                    <a:pt x="1104" y="1056"/>
                  </a:lnTo>
                  <a:lnTo>
                    <a:pt x="1145" y="1045"/>
                  </a:lnTo>
                  <a:lnTo>
                    <a:pt x="1186" y="1034"/>
                  </a:lnTo>
                  <a:lnTo>
                    <a:pt x="1227" y="1022"/>
                  </a:lnTo>
                  <a:lnTo>
                    <a:pt x="1270" y="1008"/>
                  </a:lnTo>
                  <a:lnTo>
                    <a:pt x="1309" y="991"/>
                  </a:lnTo>
                  <a:lnTo>
                    <a:pt x="1348" y="972"/>
                  </a:lnTo>
                  <a:lnTo>
                    <a:pt x="1384" y="952"/>
                  </a:lnTo>
                  <a:lnTo>
                    <a:pt x="1414" y="929"/>
                  </a:lnTo>
                  <a:lnTo>
                    <a:pt x="1441" y="904"/>
                  </a:lnTo>
                  <a:lnTo>
                    <a:pt x="1462" y="876"/>
                  </a:lnTo>
                  <a:lnTo>
                    <a:pt x="1471" y="861"/>
                  </a:lnTo>
                  <a:lnTo>
                    <a:pt x="1492" y="826"/>
                  </a:lnTo>
                  <a:lnTo>
                    <a:pt x="1523" y="770"/>
                  </a:lnTo>
                  <a:lnTo>
                    <a:pt x="1556" y="701"/>
                  </a:lnTo>
                  <a:lnTo>
                    <a:pt x="1587" y="624"/>
                  </a:lnTo>
                  <a:lnTo>
                    <a:pt x="1610" y="542"/>
                  </a:lnTo>
                  <a:lnTo>
                    <a:pt x="1619" y="462"/>
                  </a:lnTo>
                  <a:lnTo>
                    <a:pt x="1610" y="389"/>
                  </a:lnTo>
                  <a:lnTo>
                    <a:pt x="1604" y="390"/>
                  </a:lnTo>
                  <a:lnTo>
                    <a:pt x="1590" y="394"/>
                  </a:lnTo>
                  <a:lnTo>
                    <a:pt x="1565" y="399"/>
                  </a:lnTo>
                  <a:lnTo>
                    <a:pt x="1533" y="406"/>
                  </a:lnTo>
                  <a:lnTo>
                    <a:pt x="1492" y="415"/>
                  </a:lnTo>
                  <a:lnTo>
                    <a:pt x="1442" y="424"/>
                  </a:lnTo>
                  <a:lnTo>
                    <a:pt x="1387" y="435"/>
                  </a:lnTo>
                  <a:lnTo>
                    <a:pt x="1323" y="447"/>
                  </a:lnTo>
                  <a:lnTo>
                    <a:pt x="1254" y="460"/>
                  </a:lnTo>
                  <a:lnTo>
                    <a:pt x="1177" y="472"/>
                  </a:lnTo>
                  <a:lnTo>
                    <a:pt x="1096" y="485"/>
                  </a:lnTo>
                  <a:lnTo>
                    <a:pt x="1008" y="497"/>
                  </a:lnTo>
                  <a:lnTo>
                    <a:pt x="918" y="510"/>
                  </a:lnTo>
                  <a:lnTo>
                    <a:pt x="822" y="522"/>
                  </a:lnTo>
                  <a:lnTo>
                    <a:pt x="722" y="533"/>
                  </a:lnTo>
                  <a:lnTo>
                    <a:pt x="619" y="542"/>
                  </a:lnTo>
                  <a:lnTo>
                    <a:pt x="523" y="549"/>
                  </a:lnTo>
                  <a:lnTo>
                    <a:pt x="439" y="556"/>
                  </a:lnTo>
                  <a:lnTo>
                    <a:pt x="366" y="560"/>
                  </a:lnTo>
                  <a:lnTo>
                    <a:pt x="302" y="563"/>
                  </a:lnTo>
                  <a:lnTo>
                    <a:pt x="249" y="565"/>
                  </a:lnTo>
                  <a:lnTo>
                    <a:pt x="203" y="567"/>
                  </a:lnTo>
                  <a:lnTo>
                    <a:pt x="165" y="567"/>
                  </a:lnTo>
                  <a:lnTo>
                    <a:pt x="133" y="565"/>
                  </a:lnTo>
                  <a:lnTo>
                    <a:pt x="106" y="563"/>
                  </a:lnTo>
                  <a:lnTo>
                    <a:pt x="83" y="560"/>
                  </a:lnTo>
                  <a:lnTo>
                    <a:pt x="66" y="558"/>
                  </a:lnTo>
                  <a:lnTo>
                    <a:pt x="51" y="554"/>
                  </a:lnTo>
                  <a:lnTo>
                    <a:pt x="37" y="549"/>
                  </a:lnTo>
                  <a:lnTo>
                    <a:pt x="25" y="546"/>
                  </a:lnTo>
                  <a:lnTo>
                    <a:pt x="12" y="542"/>
                  </a:lnTo>
                  <a:lnTo>
                    <a:pt x="0" y="538"/>
                  </a:lnTo>
                  <a:close/>
                </a:path>
              </a:pathLst>
            </a:custGeom>
            <a:solidFill>
              <a:srgbClr val="A8B5B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9" name="Google Shape;129;p18"/>
            <p:cNvSpPr/>
            <p:nvPr/>
          </p:nvSpPr>
          <p:spPr>
            <a:xfrm>
              <a:off x="3246437" y="2281237"/>
              <a:ext cx="1792287" cy="788987"/>
            </a:xfrm>
            <a:custGeom>
              <a:rect b="b" l="l" r="r" t="t"/>
              <a:pathLst>
                <a:path extrusionOk="0" h="497" w="1129">
                  <a:moveTo>
                    <a:pt x="0" y="485"/>
                  </a:moveTo>
                  <a:lnTo>
                    <a:pt x="0" y="483"/>
                  </a:lnTo>
                  <a:lnTo>
                    <a:pt x="3" y="478"/>
                  </a:lnTo>
                  <a:lnTo>
                    <a:pt x="9" y="470"/>
                  </a:lnTo>
                  <a:lnTo>
                    <a:pt x="16" y="458"/>
                  </a:lnTo>
                  <a:lnTo>
                    <a:pt x="26" y="444"/>
                  </a:lnTo>
                  <a:lnTo>
                    <a:pt x="39" y="426"/>
                  </a:lnTo>
                  <a:lnTo>
                    <a:pt x="57" y="404"/>
                  </a:lnTo>
                  <a:lnTo>
                    <a:pt x="76" y="381"/>
                  </a:lnTo>
                  <a:lnTo>
                    <a:pt x="101" y="355"/>
                  </a:lnTo>
                  <a:lnTo>
                    <a:pt x="130" y="326"/>
                  </a:lnTo>
                  <a:lnTo>
                    <a:pt x="163" y="294"/>
                  </a:lnTo>
                  <a:lnTo>
                    <a:pt x="202" y="258"/>
                  </a:lnTo>
                  <a:lnTo>
                    <a:pt x="247" y="221"/>
                  </a:lnTo>
                  <a:lnTo>
                    <a:pt x="297" y="180"/>
                  </a:lnTo>
                  <a:lnTo>
                    <a:pt x="354" y="137"/>
                  </a:lnTo>
                  <a:lnTo>
                    <a:pt x="416" y="92"/>
                  </a:lnTo>
                  <a:lnTo>
                    <a:pt x="418" y="91"/>
                  </a:lnTo>
                  <a:lnTo>
                    <a:pt x="425" y="87"/>
                  </a:lnTo>
                  <a:lnTo>
                    <a:pt x="436" y="82"/>
                  </a:lnTo>
                  <a:lnTo>
                    <a:pt x="452" y="74"/>
                  </a:lnTo>
                  <a:lnTo>
                    <a:pt x="471" y="66"/>
                  </a:lnTo>
                  <a:lnTo>
                    <a:pt x="498" y="57"/>
                  </a:lnTo>
                  <a:lnTo>
                    <a:pt x="530" y="46"/>
                  </a:lnTo>
                  <a:lnTo>
                    <a:pt x="569" y="35"/>
                  </a:lnTo>
                  <a:lnTo>
                    <a:pt x="613" y="26"/>
                  </a:lnTo>
                  <a:lnTo>
                    <a:pt x="665" y="17"/>
                  </a:lnTo>
                  <a:lnTo>
                    <a:pt x="722" y="10"/>
                  </a:lnTo>
                  <a:lnTo>
                    <a:pt x="788" y="5"/>
                  </a:lnTo>
                  <a:lnTo>
                    <a:pt x="861" y="1"/>
                  </a:lnTo>
                  <a:lnTo>
                    <a:pt x="943" y="0"/>
                  </a:lnTo>
                  <a:lnTo>
                    <a:pt x="1031" y="1"/>
                  </a:lnTo>
                  <a:lnTo>
                    <a:pt x="1129" y="7"/>
                  </a:lnTo>
                  <a:lnTo>
                    <a:pt x="1122" y="7"/>
                  </a:lnTo>
                  <a:lnTo>
                    <a:pt x="1106" y="8"/>
                  </a:lnTo>
                  <a:lnTo>
                    <a:pt x="1081" y="12"/>
                  </a:lnTo>
                  <a:lnTo>
                    <a:pt x="1051" y="17"/>
                  </a:lnTo>
                  <a:lnTo>
                    <a:pt x="1017" y="26"/>
                  </a:lnTo>
                  <a:lnTo>
                    <a:pt x="982" y="41"/>
                  </a:lnTo>
                  <a:lnTo>
                    <a:pt x="950" y="58"/>
                  </a:lnTo>
                  <a:lnTo>
                    <a:pt x="923" y="83"/>
                  </a:lnTo>
                  <a:lnTo>
                    <a:pt x="889" y="123"/>
                  </a:lnTo>
                  <a:lnTo>
                    <a:pt x="850" y="173"/>
                  </a:lnTo>
                  <a:lnTo>
                    <a:pt x="807" y="226"/>
                  </a:lnTo>
                  <a:lnTo>
                    <a:pt x="766" y="281"/>
                  </a:lnTo>
                  <a:lnTo>
                    <a:pt x="727" y="333"/>
                  </a:lnTo>
                  <a:lnTo>
                    <a:pt x="693" y="376"/>
                  </a:lnTo>
                  <a:lnTo>
                    <a:pt x="670" y="408"/>
                  </a:lnTo>
                  <a:lnTo>
                    <a:pt x="658" y="422"/>
                  </a:lnTo>
                  <a:lnTo>
                    <a:pt x="654" y="428"/>
                  </a:lnTo>
                  <a:lnTo>
                    <a:pt x="651" y="435"/>
                  </a:lnTo>
                  <a:lnTo>
                    <a:pt x="645" y="444"/>
                  </a:lnTo>
                  <a:lnTo>
                    <a:pt x="635" y="453"/>
                  </a:lnTo>
                  <a:lnTo>
                    <a:pt x="619" y="462"/>
                  </a:lnTo>
                  <a:lnTo>
                    <a:pt x="594" y="469"/>
                  </a:lnTo>
                  <a:lnTo>
                    <a:pt x="556" y="478"/>
                  </a:lnTo>
                  <a:lnTo>
                    <a:pt x="505" y="485"/>
                  </a:lnTo>
                  <a:lnTo>
                    <a:pt x="503" y="485"/>
                  </a:lnTo>
                  <a:lnTo>
                    <a:pt x="494" y="487"/>
                  </a:lnTo>
                  <a:lnTo>
                    <a:pt x="482" y="487"/>
                  </a:lnTo>
                  <a:lnTo>
                    <a:pt x="466" y="488"/>
                  </a:lnTo>
                  <a:lnTo>
                    <a:pt x="444" y="490"/>
                  </a:lnTo>
                  <a:lnTo>
                    <a:pt x="419" y="492"/>
                  </a:lnTo>
                  <a:lnTo>
                    <a:pt x="389" y="494"/>
                  </a:lnTo>
                  <a:lnTo>
                    <a:pt x="357" y="495"/>
                  </a:lnTo>
                  <a:lnTo>
                    <a:pt x="322" y="497"/>
                  </a:lnTo>
                  <a:lnTo>
                    <a:pt x="283" y="497"/>
                  </a:lnTo>
                  <a:lnTo>
                    <a:pt x="240" y="497"/>
                  </a:lnTo>
                  <a:lnTo>
                    <a:pt x="197" y="497"/>
                  </a:lnTo>
                  <a:lnTo>
                    <a:pt x="151" y="495"/>
                  </a:lnTo>
                  <a:lnTo>
                    <a:pt x="101" y="494"/>
                  </a:lnTo>
                  <a:lnTo>
                    <a:pt x="51" y="490"/>
                  </a:lnTo>
                  <a:lnTo>
                    <a:pt x="0" y="485"/>
                  </a:lnTo>
                  <a:close/>
                </a:path>
              </a:pathLst>
            </a:custGeom>
            <a:solidFill>
              <a:srgbClr val="33F2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0" name="Google Shape;130;p18"/>
            <p:cNvSpPr/>
            <p:nvPr/>
          </p:nvSpPr>
          <p:spPr>
            <a:xfrm>
              <a:off x="4511675" y="2419350"/>
              <a:ext cx="1077912" cy="571500"/>
            </a:xfrm>
            <a:custGeom>
              <a:rect b="b" l="l" r="r" t="t"/>
              <a:pathLst>
                <a:path extrusionOk="0" h="360" w="679">
                  <a:moveTo>
                    <a:pt x="0" y="360"/>
                  </a:moveTo>
                  <a:lnTo>
                    <a:pt x="633" y="259"/>
                  </a:lnTo>
                  <a:lnTo>
                    <a:pt x="635" y="253"/>
                  </a:lnTo>
                  <a:lnTo>
                    <a:pt x="640" y="237"/>
                  </a:lnTo>
                  <a:lnTo>
                    <a:pt x="654" y="221"/>
                  </a:lnTo>
                  <a:lnTo>
                    <a:pt x="679" y="207"/>
                  </a:lnTo>
                  <a:lnTo>
                    <a:pt x="676" y="200"/>
                  </a:lnTo>
                  <a:lnTo>
                    <a:pt x="669" y="178"/>
                  </a:lnTo>
                  <a:lnTo>
                    <a:pt x="654" y="148"/>
                  </a:lnTo>
                  <a:lnTo>
                    <a:pt x="637" y="114"/>
                  </a:lnTo>
                  <a:lnTo>
                    <a:pt x="613" y="78"/>
                  </a:lnTo>
                  <a:lnTo>
                    <a:pt x="588" y="46"/>
                  </a:lnTo>
                  <a:lnTo>
                    <a:pt x="558" y="21"/>
                  </a:lnTo>
                  <a:lnTo>
                    <a:pt x="526" y="9"/>
                  </a:lnTo>
                  <a:lnTo>
                    <a:pt x="508" y="5"/>
                  </a:lnTo>
                  <a:lnTo>
                    <a:pt x="491" y="4"/>
                  </a:lnTo>
                  <a:lnTo>
                    <a:pt x="471" y="2"/>
                  </a:lnTo>
                  <a:lnTo>
                    <a:pt x="450" y="0"/>
                  </a:lnTo>
                  <a:lnTo>
                    <a:pt x="428" y="0"/>
                  </a:lnTo>
                  <a:lnTo>
                    <a:pt x="407" y="0"/>
                  </a:lnTo>
                  <a:lnTo>
                    <a:pt x="386" y="0"/>
                  </a:lnTo>
                  <a:lnTo>
                    <a:pt x="364" y="2"/>
                  </a:lnTo>
                  <a:lnTo>
                    <a:pt x="343" y="5"/>
                  </a:lnTo>
                  <a:lnTo>
                    <a:pt x="322" y="9"/>
                  </a:lnTo>
                  <a:lnTo>
                    <a:pt x="302" y="14"/>
                  </a:lnTo>
                  <a:lnTo>
                    <a:pt x="282" y="20"/>
                  </a:lnTo>
                  <a:lnTo>
                    <a:pt x="265" y="29"/>
                  </a:lnTo>
                  <a:lnTo>
                    <a:pt x="249" y="37"/>
                  </a:lnTo>
                  <a:lnTo>
                    <a:pt x="234" y="46"/>
                  </a:lnTo>
                  <a:lnTo>
                    <a:pt x="222" y="59"/>
                  </a:lnTo>
                  <a:lnTo>
                    <a:pt x="194" y="91"/>
                  </a:lnTo>
                  <a:lnTo>
                    <a:pt x="165" y="123"/>
                  </a:lnTo>
                  <a:lnTo>
                    <a:pt x="135" y="157"/>
                  </a:lnTo>
                  <a:lnTo>
                    <a:pt x="106" y="193"/>
                  </a:lnTo>
                  <a:lnTo>
                    <a:pt x="78" y="230"/>
                  </a:lnTo>
                  <a:lnTo>
                    <a:pt x="51" y="269"/>
                  </a:lnTo>
                  <a:lnTo>
                    <a:pt x="25" y="314"/>
                  </a:lnTo>
                  <a:lnTo>
                    <a:pt x="0" y="360"/>
                  </a:lnTo>
                  <a:close/>
                </a:path>
              </a:pathLst>
            </a:custGeom>
            <a:solidFill>
              <a:srgbClr val="33F2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1" name="Google Shape;131;p18"/>
            <p:cNvSpPr/>
            <p:nvPr/>
          </p:nvSpPr>
          <p:spPr>
            <a:xfrm>
              <a:off x="5553075" y="2332037"/>
              <a:ext cx="431800" cy="552450"/>
            </a:xfrm>
            <a:custGeom>
              <a:rect b="b" l="l" r="r" t="t"/>
              <a:pathLst>
                <a:path extrusionOk="0" h="348" w="272">
                  <a:moveTo>
                    <a:pt x="0" y="0"/>
                  </a:moveTo>
                  <a:lnTo>
                    <a:pt x="4" y="0"/>
                  </a:lnTo>
                  <a:lnTo>
                    <a:pt x="14" y="1"/>
                  </a:lnTo>
                  <a:lnTo>
                    <a:pt x="29" y="3"/>
                  </a:lnTo>
                  <a:lnTo>
                    <a:pt x="50" y="7"/>
                  </a:lnTo>
                  <a:lnTo>
                    <a:pt x="73" y="12"/>
                  </a:lnTo>
                  <a:lnTo>
                    <a:pt x="98" y="18"/>
                  </a:lnTo>
                  <a:lnTo>
                    <a:pt x="125" y="23"/>
                  </a:lnTo>
                  <a:lnTo>
                    <a:pt x="151" y="32"/>
                  </a:lnTo>
                  <a:lnTo>
                    <a:pt x="150" y="35"/>
                  </a:lnTo>
                  <a:lnTo>
                    <a:pt x="150" y="44"/>
                  </a:lnTo>
                  <a:lnTo>
                    <a:pt x="151" y="60"/>
                  </a:lnTo>
                  <a:lnTo>
                    <a:pt x="162" y="80"/>
                  </a:lnTo>
                  <a:lnTo>
                    <a:pt x="171" y="96"/>
                  </a:lnTo>
                  <a:lnTo>
                    <a:pt x="185" y="117"/>
                  </a:lnTo>
                  <a:lnTo>
                    <a:pt x="201" y="146"/>
                  </a:lnTo>
                  <a:lnTo>
                    <a:pt x="219" y="180"/>
                  </a:lnTo>
                  <a:lnTo>
                    <a:pt x="235" y="217"/>
                  </a:lnTo>
                  <a:lnTo>
                    <a:pt x="251" y="258"/>
                  </a:lnTo>
                  <a:lnTo>
                    <a:pt x="263" y="301"/>
                  </a:lnTo>
                  <a:lnTo>
                    <a:pt x="272" y="344"/>
                  </a:lnTo>
                  <a:lnTo>
                    <a:pt x="270" y="346"/>
                  </a:lnTo>
                  <a:lnTo>
                    <a:pt x="267" y="348"/>
                  </a:lnTo>
                  <a:lnTo>
                    <a:pt x="260" y="348"/>
                  </a:lnTo>
                  <a:lnTo>
                    <a:pt x="249" y="346"/>
                  </a:lnTo>
                  <a:lnTo>
                    <a:pt x="235" y="339"/>
                  </a:lnTo>
                  <a:lnTo>
                    <a:pt x="219" y="324"/>
                  </a:lnTo>
                  <a:lnTo>
                    <a:pt x="199" y="301"/>
                  </a:lnTo>
                  <a:lnTo>
                    <a:pt x="176" y="267"/>
                  </a:lnTo>
                  <a:lnTo>
                    <a:pt x="151" y="228"/>
                  </a:lnTo>
                  <a:lnTo>
                    <a:pt x="128" y="189"/>
                  </a:lnTo>
                  <a:lnTo>
                    <a:pt x="105" y="151"/>
                  </a:lnTo>
                  <a:lnTo>
                    <a:pt x="84" y="116"/>
                  </a:lnTo>
                  <a:lnTo>
                    <a:pt x="62" y="84"/>
                  </a:lnTo>
                  <a:lnTo>
                    <a:pt x="41" y="51"/>
                  </a:lnTo>
                  <a:lnTo>
                    <a:pt x="21" y="25"/>
                  </a:lnTo>
                  <a:lnTo>
                    <a:pt x="0" y="0"/>
                  </a:lnTo>
                  <a:close/>
                </a:path>
              </a:pathLst>
            </a:custGeom>
            <a:solidFill>
              <a:srgbClr val="33F2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2" name="Google Shape;132;p18"/>
            <p:cNvSpPr/>
            <p:nvPr/>
          </p:nvSpPr>
          <p:spPr>
            <a:xfrm>
              <a:off x="3211512" y="2332037"/>
              <a:ext cx="957262" cy="733425"/>
            </a:xfrm>
            <a:custGeom>
              <a:rect b="b" l="l" r="r" t="t"/>
              <a:pathLst>
                <a:path extrusionOk="0" h="462" w="603">
                  <a:moveTo>
                    <a:pt x="0" y="458"/>
                  </a:moveTo>
                  <a:lnTo>
                    <a:pt x="2" y="456"/>
                  </a:lnTo>
                  <a:lnTo>
                    <a:pt x="6" y="449"/>
                  </a:lnTo>
                  <a:lnTo>
                    <a:pt x="13" y="440"/>
                  </a:lnTo>
                  <a:lnTo>
                    <a:pt x="22" y="430"/>
                  </a:lnTo>
                  <a:lnTo>
                    <a:pt x="32" y="417"/>
                  </a:lnTo>
                  <a:lnTo>
                    <a:pt x="41" y="403"/>
                  </a:lnTo>
                  <a:lnTo>
                    <a:pt x="52" y="390"/>
                  </a:lnTo>
                  <a:lnTo>
                    <a:pt x="61" y="378"/>
                  </a:lnTo>
                  <a:lnTo>
                    <a:pt x="71" y="364"/>
                  </a:lnTo>
                  <a:lnTo>
                    <a:pt x="89" y="342"/>
                  </a:lnTo>
                  <a:lnTo>
                    <a:pt x="111" y="317"/>
                  </a:lnTo>
                  <a:lnTo>
                    <a:pt x="134" y="290"/>
                  </a:lnTo>
                  <a:lnTo>
                    <a:pt x="159" y="262"/>
                  </a:lnTo>
                  <a:lnTo>
                    <a:pt x="182" y="233"/>
                  </a:lnTo>
                  <a:lnTo>
                    <a:pt x="205" y="208"/>
                  </a:lnTo>
                  <a:lnTo>
                    <a:pt x="224" y="187"/>
                  </a:lnTo>
                  <a:lnTo>
                    <a:pt x="244" y="167"/>
                  </a:lnTo>
                  <a:lnTo>
                    <a:pt x="271" y="148"/>
                  </a:lnTo>
                  <a:lnTo>
                    <a:pt x="297" y="130"/>
                  </a:lnTo>
                  <a:lnTo>
                    <a:pt x="328" y="110"/>
                  </a:lnTo>
                  <a:lnTo>
                    <a:pt x="356" y="92"/>
                  </a:lnTo>
                  <a:lnTo>
                    <a:pt x="383" y="76"/>
                  </a:lnTo>
                  <a:lnTo>
                    <a:pt x="406" y="62"/>
                  </a:lnTo>
                  <a:lnTo>
                    <a:pt x="422" y="51"/>
                  </a:lnTo>
                  <a:lnTo>
                    <a:pt x="438" y="41"/>
                  </a:lnTo>
                  <a:lnTo>
                    <a:pt x="461" y="32"/>
                  </a:lnTo>
                  <a:lnTo>
                    <a:pt x="486" y="23"/>
                  </a:lnTo>
                  <a:lnTo>
                    <a:pt x="514" y="16"/>
                  </a:lnTo>
                  <a:lnTo>
                    <a:pt x="541" y="10"/>
                  </a:lnTo>
                  <a:lnTo>
                    <a:pt x="566" y="5"/>
                  </a:lnTo>
                  <a:lnTo>
                    <a:pt x="586" y="1"/>
                  </a:lnTo>
                  <a:lnTo>
                    <a:pt x="600" y="0"/>
                  </a:lnTo>
                  <a:lnTo>
                    <a:pt x="603" y="0"/>
                  </a:lnTo>
                  <a:lnTo>
                    <a:pt x="598" y="3"/>
                  </a:lnTo>
                  <a:lnTo>
                    <a:pt x="586" y="9"/>
                  </a:lnTo>
                  <a:lnTo>
                    <a:pt x="566" y="18"/>
                  </a:lnTo>
                  <a:lnTo>
                    <a:pt x="545" y="26"/>
                  </a:lnTo>
                  <a:lnTo>
                    <a:pt x="522" y="35"/>
                  </a:lnTo>
                  <a:lnTo>
                    <a:pt x="498" y="44"/>
                  </a:lnTo>
                  <a:lnTo>
                    <a:pt x="481" y="53"/>
                  </a:lnTo>
                  <a:lnTo>
                    <a:pt x="459" y="64"/>
                  </a:lnTo>
                  <a:lnTo>
                    <a:pt x="433" y="80"/>
                  </a:lnTo>
                  <a:lnTo>
                    <a:pt x="399" y="101"/>
                  </a:lnTo>
                  <a:lnTo>
                    <a:pt x="365" y="125"/>
                  </a:lnTo>
                  <a:lnTo>
                    <a:pt x="329" y="148"/>
                  </a:lnTo>
                  <a:lnTo>
                    <a:pt x="299" y="171"/>
                  </a:lnTo>
                  <a:lnTo>
                    <a:pt x="274" y="191"/>
                  </a:lnTo>
                  <a:lnTo>
                    <a:pt x="258" y="207"/>
                  </a:lnTo>
                  <a:lnTo>
                    <a:pt x="242" y="224"/>
                  </a:lnTo>
                  <a:lnTo>
                    <a:pt x="216" y="253"/>
                  </a:lnTo>
                  <a:lnTo>
                    <a:pt x="182" y="285"/>
                  </a:lnTo>
                  <a:lnTo>
                    <a:pt x="148" y="319"/>
                  </a:lnTo>
                  <a:lnTo>
                    <a:pt x="112" y="353"/>
                  </a:lnTo>
                  <a:lnTo>
                    <a:pt x="82" y="383"/>
                  </a:lnTo>
                  <a:lnTo>
                    <a:pt x="59" y="405"/>
                  </a:lnTo>
                  <a:lnTo>
                    <a:pt x="47" y="417"/>
                  </a:lnTo>
                  <a:lnTo>
                    <a:pt x="36" y="433"/>
                  </a:lnTo>
                  <a:lnTo>
                    <a:pt x="25" y="451"/>
                  </a:lnTo>
                  <a:lnTo>
                    <a:pt x="13" y="462"/>
                  </a:lnTo>
                  <a:lnTo>
                    <a:pt x="0" y="45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3" name="Google Shape;133;p18"/>
            <p:cNvSpPr/>
            <p:nvPr/>
          </p:nvSpPr>
          <p:spPr>
            <a:xfrm>
              <a:off x="4257675" y="2257425"/>
              <a:ext cx="1012825" cy="614362"/>
            </a:xfrm>
            <a:custGeom>
              <a:rect b="b" l="l" r="r" t="t"/>
              <a:pathLst>
                <a:path extrusionOk="0" h="387" w="638">
                  <a:moveTo>
                    <a:pt x="0" y="25"/>
                  </a:moveTo>
                  <a:lnTo>
                    <a:pt x="8" y="23"/>
                  </a:lnTo>
                  <a:lnTo>
                    <a:pt x="30" y="22"/>
                  </a:lnTo>
                  <a:lnTo>
                    <a:pt x="62" y="18"/>
                  </a:lnTo>
                  <a:lnTo>
                    <a:pt x="101" y="15"/>
                  </a:lnTo>
                  <a:lnTo>
                    <a:pt x="142" y="9"/>
                  </a:lnTo>
                  <a:lnTo>
                    <a:pt x="183" y="6"/>
                  </a:lnTo>
                  <a:lnTo>
                    <a:pt x="220" y="4"/>
                  </a:lnTo>
                  <a:lnTo>
                    <a:pt x="249" y="4"/>
                  </a:lnTo>
                  <a:lnTo>
                    <a:pt x="275" y="4"/>
                  </a:lnTo>
                  <a:lnTo>
                    <a:pt x="309" y="4"/>
                  </a:lnTo>
                  <a:lnTo>
                    <a:pt x="345" y="2"/>
                  </a:lnTo>
                  <a:lnTo>
                    <a:pt x="382" y="2"/>
                  </a:lnTo>
                  <a:lnTo>
                    <a:pt x="418" y="0"/>
                  </a:lnTo>
                  <a:lnTo>
                    <a:pt x="450" y="0"/>
                  </a:lnTo>
                  <a:lnTo>
                    <a:pt x="473" y="0"/>
                  </a:lnTo>
                  <a:lnTo>
                    <a:pt x="487" y="2"/>
                  </a:lnTo>
                  <a:lnTo>
                    <a:pt x="498" y="4"/>
                  </a:lnTo>
                  <a:lnTo>
                    <a:pt x="510" y="4"/>
                  </a:lnTo>
                  <a:lnTo>
                    <a:pt x="524" y="6"/>
                  </a:lnTo>
                  <a:lnTo>
                    <a:pt x="539" y="6"/>
                  </a:lnTo>
                  <a:lnTo>
                    <a:pt x="553" y="6"/>
                  </a:lnTo>
                  <a:lnTo>
                    <a:pt x="565" y="6"/>
                  </a:lnTo>
                  <a:lnTo>
                    <a:pt x="576" y="6"/>
                  </a:lnTo>
                  <a:lnTo>
                    <a:pt x="581" y="6"/>
                  </a:lnTo>
                  <a:lnTo>
                    <a:pt x="617" y="13"/>
                  </a:lnTo>
                  <a:lnTo>
                    <a:pt x="635" y="18"/>
                  </a:lnTo>
                  <a:lnTo>
                    <a:pt x="638" y="22"/>
                  </a:lnTo>
                  <a:lnTo>
                    <a:pt x="631" y="25"/>
                  </a:lnTo>
                  <a:lnTo>
                    <a:pt x="617" y="29"/>
                  </a:lnTo>
                  <a:lnTo>
                    <a:pt x="599" y="31"/>
                  </a:lnTo>
                  <a:lnTo>
                    <a:pt x="583" y="32"/>
                  </a:lnTo>
                  <a:lnTo>
                    <a:pt x="571" y="34"/>
                  </a:lnTo>
                  <a:lnTo>
                    <a:pt x="556" y="36"/>
                  </a:lnTo>
                  <a:lnTo>
                    <a:pt x="531" y="38"/>
                  </a:lnTo>
                  <a:lnTo>
                    <a:pt x="501" y="41"/>
                  </a:lnTo>
                  <a:lnTo>
                    <a:pt x="467" y="45"/>
                  </a:lnTo>
                  <a:lnTo>
                    <a:pt x="432" y="48"/>
                  </a:lnTo>
                  <a:lnTo>
                    <a:pt x="400" y="56"/>
                  </a:lnTo>
                  <a:lnTo>
                    <a:pt x="375" y="61"/>
                  </a:lnTo>
                  <a:lnTo>
                    <a:pt x="357" y="68"/>
                  </a:lnTo>
                  <a:lnTo>
                    <a:pt x="343" y="79"/>
                  </a:lnTo>
                  <a:lnTo>
                    <a:pt x="323" y="97"/>
                  </a:lnTo>
                  <a:lnTo>
                    <a:pt x="298" y="120"/>
                  </a:lnTo>
                  <a:lnTo>
                    <a:pt x="275" y="145"/>
                  </a:lnTo>
                  <a:lnTo>
                    <a:pt x="250" y="172"/>
                  </a:lnTo>
                  <a:lnTo>
                    <a:pt x="227" y="197"/>
                  </a:lnTo>
                  <a:lnTo>
                    <a:pt x="209" y="220"/>
                  </a:lnTo>
                  <a:lnTo>
                    <a:pt x="197" y="238"/>
                  </a:lnTo>
                  <a:lnTo>
                    <a:pt x="186" y="254"/>
                  </a:lnTo>
                  <a:lnTo>
                    <a:pt x="174" y="271"/>
                  </a:lnTo>
                  <a:lnTo>
                    <a:pt x="158" y="291"/>
                  </a:lnTo>
                  <a:lnTo>
                    <a:pt x="142" y="311"/>
                  </a:lnTo>
                  <a:lnTo>
                    <a:pt x="126" y="330"/>
                  </a:lnTo>
                  <a:lnTo>
                    <a:pt x="110" y="348"/>
                  </a:lnTo>
                  <a:lnTo>
                    <a:pt x="97" y="362"/>
                  </a:lnTo>
                  <a:lnTo>
                    <a:pt x="88" y="375"/>
                  </a:lnTo>
                  <a:lnTo>
                    <a:pt x="74" y="387"/>
                  </a:lnTo>
                  <a:lnTo>
                    <a:pt x="65" y="387"/>
                  </a:lnTo>
                  <a:lnTo>
                    <a:pt x="62" y="377"/>
                  </a:lnTo>
                  <a:lnTo>
                    <a:pt x="69" y="361"/>
                  </a:lnTo>
                  <a:lnTo>
                    <a:pt x="78" y="346"/>
                  </a:lnTo>
                  <a:lnTo>
                    <a:pt x="94" y="325"/>
                  </a:lnTo>
                  <a:lnTo>
                    <a:pt x="113" y="298"/>
                  </a:lnTo>
                  <a:lnTo>
                    <a:pt x="135" y="270"/>
                  </a:lnTo>
                  <a:lnTo>
                    <a:pt x="156" y="241"/>
                  </a:lnTo>
                  <a:lnTo>
                    <a:pt x="177" y="216"/>
                  </a:lnTo>
                  <a:lnTo>
                    <a:pt x="195" y="197"/>
                  </a:lnTo>
                  <a:lnTo>
                    <a:pt x="206" y="184"/>
                  </a:lnTo>
                  <a:lnTo>
                    <a:pt x="215" y="175"/>
                  </a:lnTo>
                  <a:lnTo>
                    <a:pt x="229" y="161"/>
                  </a:lnTo>
                  <a:lnTo>
                    <a:pt x="245" y="141"/>
                  </a:lnTo>
                  <a:lnTo>
                    <a:pt x="263" y="122"/>
                  </a:lnTo>
                  <a:lnTo>
                    <a:pt x="282" y="102"/>
                  </a:lnTo>
                  <a:lnTo>
                    <a:pt x="300" y="82"/>
                  </a:lnTo>
                  <a:lnTo>
                    <a:pt x="318" y="68"/>
                  </a:lnTo>
                  <a:lnTo>
                    <a:pt x="332" y="59"/>
                  </a:lnTo>
                  <a:lnTo>
                    <a:pt x="345" y="52"/>
                  </a:lnTo>
                  <a:lnTo>
                    <a:pt x="359" y="47"/>
                  </a:lnTo>
                  <a:lnTo>
                    <a:pt x="370" y="41"/>
                  </a:lnTo>
                  <a:lnTo>
                    <a:pt x="380" y="36"/>
                  </a:lnTo>
                  <a:lnTo>
                    <a:pt x="389" y="31"/>
                  </a:lnTo>
                  <a:lnTo>
                    <a:pt x="396" y="29"/>
                  </a:lnTo>
                  <a:lnTo>
                    <a:pt x="400" y="25"/>
                  </a:lnTo>
                  <a:lnTo>
                    <a:pt x="402" y="25"/>
                  </a:lnTo>
                  <a:lnTo>
                    <a:pt x="398" y="25"/>
                  </a:lnTo>
                  <a:lnTo>
                    <a:pt x="389" y="25"/>
                  </a:lnTo>
                  <a:lnTo>
                    <a:pt x="377" y="27"/>
                  </a:lnTo>
                  <a:lnTo>
                    <a:pt x="359" y="29"/>
                  </a:lnTo>
                  <a:lnTo>
                    <a:pt x="338" y="29"/>
                  </a:lnTo>
                  <a:lnTo>
                    <a:pt x="314" y="31"/>
                  </a:lnTo>
                  <a:lnTo>
                    <a:pt x="290" y="32"/>
                  </a:lnTo>
                  <a:lnTo>
                    <a:pt x="263" y="34"/>
                  </a:lnTo>
                  <a:lnTo>
                    <a:pt x="236" y="36"/>
                  </a:lnTo>
                  <a:lnTo>
                    <a:pt x="209" y="38"/>
                  </a:lnTo>
                  <a:lnTo>
                    <a:pt x="185" y="38"/>
                  </a:lnTo>
                  <a:lnTo>
                    <a:pt x="161" y="40"/>
                  </a:lnTo>
                  <a:lnTo>
                    <a:pt x="140" y="41"/>
                  </a:lnTo>
                  <a:lnTo>
                    <a:pt x="122" y="41"/>
                  </a:lnTo>
                  <a:lnTo>
                    <a:pt x="110" y="41"/>
                  </a:lnTo>
                  <a:lnTo>
                    <a:pt x="101" y="41"/>
                  </a:lnTo>
                  <a:lnTo>
                    <a:pt x="87" y="41"/>
                  </a:lnTo>
                  <a:lnTo>
                    <a:pt x="71" y="43"/>
                  </a:lnTo>
                  <a:lnTo>
                    <a:pt x="53" y="45"/>
                  </a:lnTo>
                  <a:lnTo>
                    <a:pt x="35" y="47"/>
                  </a:lnTo>
                  <a:lnTo>
                    <a:pt x="19" y="47"/>
                  </a:lnTo>
                  <a:lnTo>
                    <a:pt x="7" y="45"/>
                  </a:lnTo>
                  <a:lnTo>
                    <a:pt x="0" y="38"/>
                  </a:lnTo>
                  <a:lnTo>
                    <a:pt x="0" y="2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4" name="Google Shape;134;p18"/>
            <p:cNvSpPr/>
            <p:nvPr/>
          </p:nvSpPr>
          <p:spPr>
            <a:xfrm>
              <a:off x="3313112" y="2935287"/>
              <a:ext cx="995362" cy="152400"/>
            </a:xfrm>
            <a:custGeom>
              <a:rect b="b" l="l" r="r" t="t"/>
              <a:pathLst>
                <a:path extrusionOk="0" h="96" w="627">
                  <a:moveTo>
                    <a:pt x="607" y="9"/>
                  </a:moveTo>
                  <a:lnTo>
                    <a:pt x="605" y="10"/>
                  </a:lnTo>
                  <a:lnTo>
                    <a:pt x="602" y="14"/>
                  </a:lnTo>
                  <a:lnTo>
                    <a:pt x="593" y="21"/>
                  </a:lnTo>
                  <a:lnTo>
                    <a:pt x="582" y="28"/>
                  </a:lnTo>
                  <a:lnTo>
                    <a:pt x="566" y="35"/>
                  </a:lnTo>
                  <a:lnTo>
                    <a:pt x="548" y="42"/>
                  </a:lnTo>
                  <a:lnTo>
                    <a:pt x="525" y="50"/>
                  </a:lnTo>
                  <a:lnTo>
                    <a:pt x="498" y="55"/>
                  </a:lnTo>
                  <a:lnTo>
                    <a:pt x="482" y="57"/>
                  </a:lnTo>
                  <a:lnTo>
                    <a:pt x="465" y="58"/>
                  </a:lnTo>
                  <a:lnTo>
                    <a:pt x="443" y="60"/>
                  </a:lnTo>
                  <a:lnTo>
                    <a:pt x="422" y="62"/>
                  </a:lnTo>
                  <a:lnTo>
                    <a:pt x="397" y="64"/>
                  </a:lnTo>
                  <a:lnTo>
                    <a:pt x="372" y="66"/>
                  </a:lnTo>
                  <a:lnTo>
                    <a:pt x="347" y="67"/>
                  </a:lnTo>
                  <a:lnTo>
                    <a:pt x="321" y="69"/>
                  </a:lnTo>
                  <a:lnTo>
                    <a:pt x="294" y="71"/>
                  </a:lnTo>
                  <a:lnTo>
                    <a:pt x="269" y="71"/>
                  </a:lnTo>
                  <a:lnTo>
                    <a:pt x="244" y="71"/>
                  </a:lnTo>
                  <a:lnTo>
                    <a:pt x="221" y="71"/>
                  </a:lnTo>
                  <a:lnTo>
                    <a:pt x="200" y="71"/>
                  </a:lnTo>
                  <a:lnTo>
                    <a:pt x="182" y="71"/>
                  </a:lnTo>
                  <a:lnTo>
                    <a:pt x="164" y="69"/>
                  </a:lnTo>
                  <a:lnTo>
                    <a:pt x="152" y="67"/>
                  </a:lnTo>
                  <a:lnTo>
                    <a:pt x="127" y="64"/>
                  </a:lnTo>
                  <a:lnTo>
                    <a:pt x="102" y="62"/>
                  </a:lnTo>
                  <a:lnTo>
                    <a:pt x="77" y="62"/>
                  </a:lnTo>
                  <a:lnTo>
                    <a:pt x="52" y="64"/>
                  </a:lnTo>
                  <a:lnTo>
                    <a:pt x="32" y="64"/>
                  </a:lnTo>
                  <a:lnTo>
                    <a:pt x="15" y="66"/>
                  </a:lnTo>
                  <a:lnTo>
                    <a:pt x="4" y="67"/>
                  </a:lnTo>
                  <a:lnTo>
                    <a:pt x="0" y="67"/>
                  </a:lnTo>
                  <a:lnTo>
                    <a:pt x="2" y="71"/>
                  </a:lnTo>
                  <a:lnTo>
                    <a:pt x="4" y="75"/>
                  </a:lnTo>
                  <a:lnTo>
                    <a:pt x="9" y="78"/>
                  </a:lnTo>
                  <a:lnTo>
                    <a:pt x="20" y="82"/>
                  </a:lnTo>
                  <a:lnTo>
                    <a:pt x="34" y="87"/>
                  </a:lnTo>
                  <a:lnTo>
                    <a:pt x="56" y="91"/>
                  </a:lnTo>
                  <a:lnTo>
                    <a:pt x="82" y="94"/>
                  </a:lnTo>
                  <a:lnTo>
                    <a:pt x="112" y="96"/>
                  </a:lnTo>
                  <a:lnTo>
                    <a:pt x="141" y="96"/>
                  </a:lnTo>
                  <a:lnTo>
                    <a:pt x="166" y="96"/>
                  </a:lnTo>
                  <a:lnTo>
                    <a:pt x="189" y="94"/>
                  </a:lnTo>
                  <a:lnTo>
                    <a:pt x="210" y="92"/>
                  </a:lnTo>
                  <a:lnTo>
                    <a:pt x="228" y="92"/>
                  </a:lnTo>
                  <a:lnTo>
                    <a:pt x="244" y="92"/>
                  </a:lnTo>
                  <a:lnTo>
                    <a:pt x="257" y="92"/>
                  </a:lnTo>
                  <a:lnTo>
                    <a:pt x="273" y="92"/>
                  </a:lnTo>
                  <a:lnTo>
                    <a:pt x="294" y="94"/>
                  </a:lnTo>
                  <a:lnTo>
                    <a:pt x="321" y="94"/>
                  </a:lnTo>
                  <a:lnTo>
                    <a:pt x="353" y="92"/>
                  </a:lnTo>
                  <a:lnTo>
                    <a:pt x="385" y="92"/>
                  </a:lnTo>
                  <a:lnTo>
                    <a:pt x="417" y="91"/>
                  </a:lnTo>
                  <a:lnTo>
                    <a:pt x="447" y="89"/>
                  </a:lnTo>
                  <a:lnTo>
                    <a:pt x="474" y="87"/>
                  </a:lnTo>
                  <a:lnTo>
                    <a:pt x="498" y="83"/>
                  </a:lnTo>
                  <a:lnTo>
                    <a:pt x="523" y="80"/>
                  </a:lnTo>
                  <a:lnTo>
                    <a:pt x="547" y="75"/>
                  </a:lnTo>
                  <a:lnTo>
                    <a:pt x="568" y="67"/>
                  </a:lnTo>
                  <a:lnTo>
                    <a:pt x="586" y="60"/>
                  </a:lnTo>
                  <a:lnTo>
                    <a:pt x="602" y="51"/>
                  </a:lnTo>
                  <a:lnTo>
                    <a:pt x="614" y="41"/>
                  </a:lnTo>
                  <a:lnTo>
                    <a:pt x="621" y="28"/>
                  </a:lnTo>
                  <a:lnTo>
                    <a:pt x="627" y="9"/>
                  </a:lnTo>
                  <a:lnTo>
                    <a:pt x="625" y="0"/>
                  </a:lnTo>
                  <a:lnTo>
                    <a:pt x="618" y="1"/>
                  </a:lnTo>
                  <a:lnTo>
                    <a:pt x="607"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5" name="Google Shape;135;p18"/>
            <p:cNvSpPr/>
            <p:nvPr/>
          </p:nvSpPr>
          <p:spPr>
            <a:xfrm>
              <a:off x="2927350" y="3578225"/>
              <a:ext cx="812800" cy="231775"/>
            </a:xfrm>
            <a:custGeom>
              <a:rect b="b" l="l" r="r" t="t"/>
              <a:pathLst>
                <a:path extrusionOk="0" h="146" w="512">
                  <a:moveTo>
                    <a:pt x="12" y="0"/>
                  </a:moveTo>
                  <a:lnTo>
                    <a:pt x="14" y="0"/>
                  </a:lnTo>
                  <a:lnTo>
                    <a:pt x="23" y="0"/>
                  </a:lnTo>
                  <a:lnTo>
                    <a:pt x="33" y="1"/>
                  </a:lnTo>
                  <a:lnTo>
                    <a:pt x="49" y="1"/>
                  </a:lnTo>
                  <a:lnTo>
                    <a:pt x="67" y="3"/>
                  </a:lnTo>
                  <a:lnTo>
                    <a:pt x="89" y="5"/>
                  </a:lnTo>
                  <a:lnTo>
                    <a:pt x="113" y="5"/>
                  </a:lnTo>
                  <a:lnTo>
                    <a:pt x="138" y="7"/>
                  </a:lnTo>
                  <a:lnTo>
                    <a:pt x="165" y="8"/>
                  </a:lnTo>
                  <a:lnTo>
                    <a:pt x="192" y="8"/>
                  </a:lnTo>
                  <a:lnTo>
                    <a:pt x="218" y="10"/>
                  </a:lnTo>
                  <a:lnTo>
                    <a:pt x="245" y="12"/>
                  </a:lnTo>
                  <a:lnTo>
                    <a:pt x="270" y="12"/>
                  </a:lnTo>
                  <a:lnTo>
                    <a:pt x="295" y="14"/>
                  </a:lnTo>
                  <a:lnTo>
                    <a:pt x="316" y="14"/>
                  </a:lnTo>
                  <a:lnTo>
                    <a:pt x="336" y="14"/>
                  </a:lnTo>
                  <a:lnTo>
                    <a:pt x="371" y="14"/>
                  </a:lnTo>
                  <a:lnTo>
                    <a:pt x="405" y="14"/>
                  </a:lnTo>
                  <a:lnTo>
                    <a:pt x="435" y="14"/>
                  </a:lnTo>
                  <a:lnTo>
                    <a:pt x="462" y="14"/>
                  </a:lnTo>
                  <a:lnTo>
                    <a:pt x="484" y="16"/>
                  </a:lnTo>
                  <a:lnTo>
                    <a:pt x="500" y="21"/>
                  </a:lnTo>
                  <a:lnTo>
                    <a:pt x="510" y="28"/>
                  </a:lnTo>
                  <a:lnTo>
                    <a:pt x="512" y="37"/>
                  </a:lnTo>
                  <a:lnTo>
                    <a:pt x="510" y="49"/>
                  </a:lnTo>
                  <a:lnTo>
                    <a:pt x="507" y="64"/>
                  </a:lnTo>
                  <a:lnTo>
                    <a:pt x="500" y="78"/>
                  </a:lnTo>
                  <a:lnTo>
                    <a:pt x="491" y="94"/>
                  </a:lnTo>
                  <a:lnTo>
                    <a:pt x="476" y="108"/>
                  </a:lnTo>
                  <a:lnTo>
                    <a:pt x="459" y="123"/>
                  </a:lnTo>
                  <a:lnTo>
                    <a:pt x="435" y="133"/>
                  </a:lnTo>
                  <a:lnTo>
                    <a:pt x="409" y="140"/>
                  </a:lnTo>
                  <a:lnTo>
                    <a:pt x="391" y="142"/>
                  </a:lnTo>
                  <a:lnTo>
                    <a:pt x="370" y="144"/>
                  </a:lnTo>
                  <a:lnTo>
                    <a:pt x="347" y="146"/>
                  </a:lnTo>
                  <a:lnTo>
                    <a:pt x="318" y="146"/>
                  </a:lnTo>
                  <a:lnTo>
                    <a:pt x="290" y="146"/>
                  </a:lnTo>
                  <a:lnTo>
                    <a:pt x="258" y="146"/>
                  </a:lnTo>
                  <a:lnTo>
                    <a:pt x="227" y="144"/>
                  </a:lnTo>
                  <a:lnTo>
                    <a:pt x="195" y="142"/>
                  </a:lnTo>
                  <a:lnTo>
                    <a:pt x="165" y="140"/>
                  </a:lnTo>
                  <a:lnTo>
                    <a:pt x="135" y="137"/>
                  </a:lnTo>
                  <a:lnTo>
                    <a:pt x="106" y="133"/>
                  </a:lnTo>
                  <a:lnTo>
                    <a:pt x="81" y="128"/>
                  </a:lnTo>
                  <a:lnTo>
                    <a:pt x="60" y="123"/>
                  </a:lnTo>
                  <a:lnTo>
                    <a:pt x="41" y="117"/>
                  </a:lnTo>
                  <a:lnTo>
                    <a:pt x="28" y="110"/>
                  </a:lnTo>
                  <a:lnTo>
                    <a:pt x="19" y="103"/>
                  </a:lnTo>
                  <a:lnTo>
                    <a:pt x="3" y="73"/>
                  </a:lnTo>
                  <a:lnTo>
                    <a:pt x="0" y="44"/>
                  </a:lnTo>
                  <a:lnTo>
                    <a:pt x="3" y="19"/>
                  </a:lnTo>
                  <a:lnTo>
                    <a:pt x="12" y="0"/>
                  </a:lnTo>
                  <a:close/>
                </a:path>
              </a:pathLst>
            </a:custGeom>
            <a:solidFill>
              <a:srgbClr val="A8B5B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6" name="Google Shape;136;p18"/>
            <p:cNvSpPr/>
            <p:nvPr/>
          </p:nvSpPr>
          <p:spPr>
            <a:xfrm>
              <a:off x="2957512" y="3198812"/>
              <a:ext cx="144462" cy="257175"/>
            </a:xfrm>
            <a:custGeom>
              <a:rect b="b" l="l" r="r" t="t"/>
              <a:pathLst>
                <a:path extrusionOk="0" h="162" w="91">
                  <a:moveTo>
                    <a:pt x="39" y="160"/>
                  </a:moveTo>
                  <a:lnTo>
                    <a:pt x="48" y="149"/>
                  </a:lnTo>
                  <a:lnTo>
                    <a:pt x="66" y="123"/>
                  </a:lnTo>
                  <a:lnTo>
                    <a:pt x="82" y="82"/>
                  </a:lnTo>
                  <a:lnTo>
                    <a:pt x="91" y="33"/>
                  </a:lnTo>
                  <a:lnTo>
                    <a:pt x="89" y="14"/>
                  </a:lnTo>
                  <a:lnTo>
                    <a:pt x="86" y="3"/>
                  </a:lnTo>
                  <a:lnTo>
                    <a:pt x="78" y="0"/>
                  </a:lnTo>
                  <a:lnTo>
                    <a:pt x="70" y="1"/>
                  </a:lnTo>
                  <a:lnTo>
                    <a:pt x="61" y="7"/>
                  </a:lnTo>
                  <a:lnTo>
                    <a:pt x="52" y="16"/>
                  </a:lnTo>
                  <a:lnTo>
                    <a:pt x="45" y="24"/>
                  </a:lnTo>
                  <a:lnTo>
                    <a:pt x="38" y="33"/>
                  </a:lnTo>
                  <a:lnTo>
                    <a:pt x="29" y="46"/>
                  </a:lnTo>
                  <a:lnTo>
                    <a:pt x="20" y="66"/>
                  </a:lnTo>
                  <a:lnTo>
                    <a:pt x="11" y="89"/>
                  </a:lnTo>
                  <a:lnTo>
                    <a:pt x="4" y="112"/>
                  </a:lnTo>
                  <a:lnTo>
                    <a:pt x="0" y="135"/>
                  </a:lnTo>
                  <a:lnTo>
                    <a:pt x="4" y="151"/>
                  </a:lnTo>
                  <a:lnTo>
                    <a:pt x="16" y="162"/>
                  </a:lnTo>
                  <a:lnTo>
                    <a:pt x="39" y="160"/>
                  </a:lnTo>
                  <a:close/>
                </a:path>
              </a:pathLst>
            </a:custGeom>
            <a:solidFill>
              <a:srgbClr val="A8B5B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7" name="Google Shape;137;p18"/>
            <p:cNvSpPr/>
            <p:nvPr/>
          </p:nvSpPr>
          <p:spPr>
            <a:xfrm>
              <a:off x="3630612" y="3206750"/>
              <a:ext cx="538162" cy="271462"/>
            </a:xfrm>
            <a:custGeom>
              <a:rect b="b" l="l" r="r" t="t"/>
              <a:pathLst>
                <a:path extrusionOk="0" h="171" w="339">
                  <a:moveTo>
                    <a:pt x="0" y="169"/>
                  </a:moveTo>
                  <a:lnTo>
                    <a:pt x="3" y="162"/>
                  </a:lnTo>
                  <a:lnTo>
                    <a:pt x="12" y="144"/>
                  </a:lnTo>
                  <a:lnTo>
                    <a:pt x="30" y="119"/>
                  </a:lnTo>
                  <a:lnTo>
                    <a:pt x="57" y="91"/>
                  </a:lnTo>
                  <a:lnTo>
                    <a:pt x="90" y="61"/>
                  </a:lnTo>
                  <a:lnTo>
                    <a:pt x="135" y="34"/>
                  </a:lnTo>
                  <a:lnTo>
                    <a:pt x="190" y="12"/>
                  </a:lnTo>
                  <a:lnTo>
                    <a:pt x="256" y="0"/>
                  </a:lnTo>
                  <a:lnTo>
                    <a:pt x="306" y="2"/>
                  </a:lnTo>
                  <a:lnTo>
                    <a:pt x="332" y="16"/>
                  </a:lnTo>
                  <a:lnTo>
                    <a:pt x="339" y="37"/>
                  </a:lnTo>
                  <a:lnTo>
                    <a:pt x="330" y="66"/>
                  </a:lnTo>
                  <a:lnTo>
                    <a:pt x="306" y="94"/>
                  </a:lnTo>
                  <a:lnTo>
                    <a:pt x="270" y="121"/>
                  </a:lnTo>
                  <a:lnTo>
                    <a:pt x="226" y="141"/>
                  </a:lnTo>
                  <a:lnTo>
                    <a:pt x="176" y="151"/>
                  </a:lnTo>
                  <a:lnTo>
                    <a:pt x="140" y="155"/>
                  </a:lnTo>
                  <a:lnTo>
                    <a:pt x="110" y="159"/>
                  </a:lnTo>
                  <a:lnTo>
                    <a:pt x="85" y="162"/>
                  </a:lnTo>
                  <a:lnTo>
                    <a:pt x="64" y="166"/>
                  </a:lnTo>
                  <a:lnTo>
                    <a:pt x="44" y="168"/>
                  </a:lnTo>
                  <a:lnTo>
                    <a:pt x="28" y="169"/>
                  </a:lnTo>
                  <a:lnTo>
                    <a:pt x="14" y="171"/>
                  </a:lnTo>
                  <a:lnTo>
                    <a:pt x="0" y="169"/>
                  </a:lnTo>
                  <a:close/>
                </a:path>
              </a:pathLst>
            </a:custGeom>
            <a:solidFill>
              <a:srgbClr val="A8B5B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8" name="Google Shape;138;p18"/>
            <p:cNvSpPr/>
            <p:nvPr/>
          </p:nvSpPr>
          <p:spPr>
            <a:xfrm>
              <a:off x="3033712" y="3824287"/>
              <a:ext cx="438150" cy="180975"/>
            </a:xfrm>
            <a:custGeom>
              <a:rect b="b" l="l" r="r" t="t"/>
              <a:pathLst>
                <a:path extrusionOk="0" h="114" w="276">
                  <a:moveTo>
                    <a:pt x="0" y="0"/>
                  </a:moveTo>
                  <a:lnTo>
                    <a:pt x="0" y="94"/>
                  </a:lnTo>
                  <a:lnTo>
                    <a:pt x="276" y="114"/>
                  </a:lnTo>
                  <a:lnTo>
                    <a:pt x="272" y="10"/>
                  </a:ln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9" name="Google Shape;139;p18"/>
            <p:cNvSpPr/>
            <p:nvPr/>
          </p:nvSpPr>
          <p:spPr>
            <a:xfrm>
              <a:off x="2946400" y="3303587"/>
              <a:ext cx="155575" cy="169862"/>
            </a:xfrm>
            <a:custGeom>
              <a:rect b="b" l="l" r="r" t="t"/>
              <a:pathLst>
                <a:path extrusionOk="0" h="107" w="98">
                  <a:moveTo>
                    <a:pt x="11" y="41"/>
                  </a:moveTo>
                  <a:lnTo>
                    <a:pt x="11" y="44"/>
                  </a:lnTo>
                  <a:lnTo>
                    <a:pt x="11" y="55"/>
                  </a:lnTo>
                  <a:lnTo>
                    <a:pt x="14" y="67"/>
                  </a:lnTo>
                  <a:lnTo>
                    <a:pt x="23" y="78"/>
                  </a:lnTo>
                  <a:lnTo>
                    <a:pt x="34" y="82"/>
                  </a:lnTo>
                  <a:lnTo>
                    <a:pt x="43" y="80"/>
                  </a:lnTo>
                  <a:lnTo>
                    <a:pt x="52" y="71"/>
                  </a:lnTo>
                  <a:lnTo>
                    <a:pt x="61" y="60"/>
                  </a:lnTo>
                  <a:lnTo>
                    <a:pt x="68" y="48"/>
                  </a:lnTo>
                  <a:lnTo>
                    <a:pt x="77" y="35"/>
                  </a:lnTo>
                  <a:lnTo>
                    <a:pt x="82" y="21"/>
                  </a:lnTo>
                  <a:lnTo>
                    <a:pt x="87" y="8"/>
                  </a:lnTo>
                  <a:lnTo>
                    <a:pt x="91" y="0"/>
                  </a:lnTo>
                  <a:lnTo>
                    <a:pt x="96" y="0"/>
                  </a:lnTo>
                  <a:lnTo>
                    <a:pt x="98" y="8"/>
                  </a:lnTo>
                  <a:lnTo>
                    <a:pt x="94" y="23"/>
                  </a:lnTo>
                  <a:lnTo>
                    <a:pt x="87" y="44"/>
                  </a:lnTo>
                  <a:lnTo>
                    <a:pt x="78" y="67"/>
                  </a:lnTo>
                  <a:lnTo>
                    <a:pt x="64" y="90"/>
                  </a:lnTo>
                  <a:lnTo>
                    <a:pt x="48" y="103"/>
                  </a:lnTo>
                  <a:lnTo>
                    <a:pt x="30" y="107"/>
                  </a:lnTo>
                  <a:lnTo>
                    <a:pt x="16" y="103"/>
                  </a:lnTo>
                  <a:lnTo>
                    <a:pt x="5" y="92"/>
                  </a:lnTo>
                  <a:lnTo>
                    <a:pt x="0" y="73"/>
                  </a:lnTo>
                  <a:lnTo>
                    <a:pt x="2" y="55"/>
                  </a:lnTo>
                  <a:lnTo>
                    <a:pt x="5" y="44"/>
                  </a:lnTo>
                  <a:lnTo>
                    <a:pt x="9" y="41"/>
                  </a:lnTo>
                  <a:lnTo>
                    <a:pt x="11" y="4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0" name="Google Shape;140;p18"/>
            <p:cNvSpPr/>
            <p:nvPr/>
          </p:nvSpPr>
          <p:spPr>
            <a:xfrm>
              <a:off x="2746375" y="3090862"/>
              <a:ext cx="869950" cy="984250"/>
            </a:xfrm>
            <a:custGeom>
              <a:rect b="b" l="l" r="r" t="t"/>
              <a:pathLst>
                <a:path extrusionOk="0" h="620" w="548">
                  <a:moveTo>
                    <a:pt x="131" y="314"/>
                  </a:moveTo>
                  <a:lnTo>
                    <a:pt x="140" y="315"/>
                  </a:lnTo>
                  <a:lnTo>
                    <a:pt x="153" y="317"/>
                  </a:lnTo>
                  <a:lnTo>
                    <a:pt x="163" y="317"/>
                  </a:lnTo>
                  <a:lnTo>
                    <a:pt x="176" y="319"/>
                  </a:lnTo>
                  <a:lnTo>
                    <a:pt x="188" y="321"/>
                  </a:lnTo>
                  <a:lnTo>
                    <a:pt x="199" y="321"/>
                  </a:lnTo>
                  <a:lnTo>
                    <a:pt x="208" y="321"/>
                  </a:lnTo>
                  <a:lnTo>
                    <a:pt x="215" y="321"/>
                  </a:lnTo>
                  <a:lnTo>
                    <a:pt x="227" y="321"/>
                  </a:lnTo>
                  <a:lnTo>
                    <a:pt x="245" y="321"/>
                  </a:lnTo>
                  <a:lnTo>
                    <a:pt x="268" y="323"/>
                  </a:lnTo>
                  <a:lnTo>
                    <a:pt x="293" y="323"/>
                  </a:lnTo>
                  <a:lnTo>
                    <a:pt x="318" y="323"/>
                  </a:lnTo>
                  <a:lnTo>
                    <a:pt x="340" y="324"/>
                  </a:lnTo>
                  <a:lnTo>
                    <a:pt x="357" y="324"/>
                  </a:lnTo>
                  <a:lnTo>
                    <a:pt x="366" y="324"/>
                  </a:lnTo>
                  <a:lnTo>
                    <a:pt x="375" y="324"/>
                  </a:lnTo>
                  <a:lnTo>
                    <a:pt x="388" y="326"/>
                  </a:lnTo>
                  <a:lnTo>
                    <a:pt x="405" y="326"/>
                  </a:lnTo>
                  <a:lnTo>
                    <a:pt x="425" y="326"/>
                  </a:lnTo>
                  <a:lnTo>
                    <a:pt x="446" y="326"/>
                  </a:lnTo>
                  <a:lnTo>
                    <a:pt x="466" y="326"/>
                  </a:lnTo>
                  <a:lnTo>
                    <a:pt x="485" y="326"/>
                  </a:lnTo>
                  <a:lnTo>
                    <a:pt x="503" y="324"/>
                  </a:lnTo>
                  <a:lnTo>
                    <a:pt x="528" y="323"/>
                  </a:lnTo>
                  <a:lnTo>
                    <a:pt x="542" y="317"/>
                  </a:lnTo>
                  <a:lnTo>
                    <a:pt x="548" y="314"/>
                  </a:lnTo>
                  <a:lnTo>
                    <a:pt x="544" y="312"/>
                  </a:lnTo>
                  <a:lnTo>
                    <a:pt x="537" y="310"/>
                  </a:lnTo>
                  <a:lnTo>
                    <a:pt x="525" y="310"/>
                  </a:lnTo>
                  <a:lnTo>
                    <a:pt x="510" y="308"/>
                  </a:lnTo>
                  <a:lnTo>
                    <a:pt x="493" y="308"/>
                  </a:lnTo>
                  <a:lnTo>
                    <a:pt x="475" y="308"/>
                  </a:lnTo>
                  <a:lnTo>
                    <a:pt x="457" y="308"/>
                  </a:lnTo>
                  <a:lnTo>
                    <a:pt x="441" y="308"/>
                  </a:lnTo>
                  <a:lnTo>
                    <a:pt x="429" y="308"/>
                  </a:lnTo>
                  <a:lnTo>
                    <a:pt x="416" y="308"/>
                  </a:lnTo>
                  <a:lnTo>
                    <a:pt x="398" y="308"/>
                  </a:lnTo>
                  <a:lnTo>
                    <a:pt x="380" y="308"/>
                  </a:lnTo>
                  <a:lnTo>
                    <a:pt x="359" y="307"/>
                  </a:lnTo>
                  <a:lnTo>
                    <a:pt x="340" y="307"/>
                  </a:lnTo>
                  <a:lnTo>
                    <a:pt x="320" y="305"/>
                  </a:lnTo>
                  <a:lnTo>
                    <a:pt x="304" y="305"/>
                  </a:lnTo>
                  <a:lnTo>
                    <a:pt x="292" y="303"/>
                  </a:lnTo>
                  <a:lnTo>
                    <a:pt x="281" y="303"/>
                  </a:lnTo>
                  <a:lnTo>
                    <a:pt x="267" y="301"/>
                  </a:lnTo>
                  <a:lnTo>
                    <a:pt x="251" y="301"/>
                  </a:lnTo>
                  <a:lnTo>
                    <a:pt x="236" y="299"/>
                  </a:lnTo>
                  <a:lnTo>
                    <a:pt x="220" y="298"/>
                  </a:lnTo>
                  <a:lnTo>
                    <a:pt x="206" y="298"/>
                  </a:lnTo>
                  <a:lnTo>
                    <a:pt x="195" y="296"/>
                  </a:lnTo>
                  <a:lnTo>
                    <a:pt x="187" y="296"/>
                  </a:lnTo>
                  <a:lnTo>
                    <a:pt x="181" y="296"/>
                  </a:lnTo>
                  <a:lnTo>
                    <a:pt x="172" y="294"/>
                  </a:lnTo>
                  <a:lnTo>
                    <a:pt x="165" y="294"/>
                  </a:lnTo>
                  <a:lnTo>
                    <a:pt x="156" y="294"/>
                  </a:lnTo>
                  <a:lnTo>
                    <a:pt x="147" y="294"/>
                  </a:lnTo>
                  <a:lnTo>
                    <a:pt x="140" y="294"/>
                  </a:lnTo>
                  <a:lnTo>
                    <a:pt x="131" y="294"/>
                  </a:lnTo>
                  <a:lnTo>
                    <a:pt x="126" y="294"/>
                  </a:lnTo>
                  <a:lnTo>
                    <a:pt x="124" y="274"/>
                  </a:lnTo>
                  <a:lnTo>
                    <a:pt x="123" y="255"/>
                  </a:lnTo>
                  <a:lnTo>
                    <a:pt x="123" y="237"/>
                  </a:lnTo>
                  <a:lnTo>
                    <a:pt x="128" y="217"/>
                  </a:lnTo>
                  <a:lnTo>
                    <a:pt x="135" y="198"/>
                  </a:lnTo>
                  <a:lnTo>
                    <a:pt x="140" y="176"/>
                  </a:lnTo>
                  <a:lnTo>
                    <a:pt x="146" y="155"/>
                  </a:lnTo>
                  <a:lnTo>
                    <a:pt x="153" y="135"/>
                  </a:lnTo>
                  <a:lnTo>
                    <a:pt x="158" y="125"/>
                  </a:lnTo>
                  <a:lnTo>
                    <a:pt x="163" y="116"/>
                  </a:lnTo>
                  <a:lnTo>
                    <a:pt x="172" y="105"/>
                  </a:lnTo>
                  <a:lnTo>
                    <a:pt x="179" y="96"/>
                  </a:lnTo>
                  <a:lnTo>
                    <a:pt x="188" y="89"/>
                  </a:lnTo>
                  <a:lnTo>
                    <a:pt x="197" y="82"/>
                  </a:lnTo>
                  <a:lnTo>
                    <a:pt x="204" y="76"/>
                  </a:lnTo>
                  <a:lnTo>
                    <a:pt x="211" y="73"/>
                  </a:lnTo>
                  <a:lnTo>
                    <a:pt x="220" y="64"/>
                  </a:lnTo>
                  <a:lnTo>
                    <a:pt x="226" y="53"/>
                  </a:lnTo>
                  <a:lnTo>
                    <a:pt x="235" y="46"/>
                  </a:lnTo>
                  <a:lnTo>
                    <a:pt x="251" y="48"/>
                  </a:lnTo>
                  <a:lnTo>
                    <a:pt x="263" y="53"/>
                  </a:lnTo>
                  <a:lnTo>
                    <a:pt x="279" y="59"/>
                  </a:lnTo>
                  <a:lnTo>
                    <a:pt x="297" y="64"/>
                  </a:lnTo>
                  <a:lnTo>
                    <a:pt x="318" y="71"/>
                  </a:lnTo>
                  <a:lnTo>
                    <a:pt x="340" y="76"/>
                  </a:lnTo>
                  <a:lnTo>
                    <a:pt x="361" y="80"/>
                  </a:lnTo>
                  <a:lnTo>
                    <a:pt x="382" y="82"/>
                  </a:lnTo>
                  <a:lnTo>
                    <a:pt x="404" y="84"/>
                  </a:lnTo>
                  <a:lnTo>
                    <a:pt x="423" y="84"/>
                  </a:lnTo>
                  <a:lnTo>
                    <a:pt x="445" y="82"/>
                  </a:lnTo>
                  <a:lnTo>
                    <a:pt x="464" y="82"/>
                  </a:lnTo>
                  <a:lnTo>
                    <a:pt x="484" y="80"/>
                  </a:lnTo>
                  <a:lnTo>
                    <a:pt x="501" y="78"/>
                  </a:lnTo>
                  <a:lnTo>
                    <a:pt x="516" y="76"/>
                  </a:lnTo>
                  <a:lnTo>
                    <a:pt x="528" y="75"/>
                  </a:lnTo>
                  <a:lnTo>
                    <a:pt x="537" y="73"/>
                  </a:lnTo>
                  <a:lnTo>
                    <a:pt x="539" y="71"/>
                  </a:lnTo>
                  <a:lnTo>
                    <a:pt x="535" y="69"/>
                  </a:lnTo>
                  <a:lnTo>
                    <a:pt x="523" y="68"/>
                  </a:lnTo>
                  <a:lnTo>
                    <a:pt x="509" y="64"/>
                  </a:lnTo>
                  <a:lnTo>
                    <a:pt x="489" y="62"/>
                  </a:lnTo>
                  <a:lnTo>
                    <a:pt x="469" y="60"/>
                  </a:lnTo>
                  <a:lnTo>
                    <a:pt x="448" y="59"/>
                  </a:lnTo>
                  <a:lnTo>
                    <a:pt x="429" y="59"/>
                  </a:lnTo>
                  <a:lnTo>
                    <a:pt x="411" y="59"/>
                  </a:lnTo>
                  <a:lnTo>
                    <a:pt x="393" y="59"/>
                  </a:lnTo>
                  <a:lnTo>
                    <a:pt x="375" y="57"/>
                  </a:lnTo>
                  <a:lnTo>
                    <a:pt x="357" y="55"/>
                  </a:lnTo>
                  <a:lnTo>
                    <a:pt x="341" y="51"/>
                  </a:lnTo>
                  <a:lnTo>
                    <a:pt x="327" y="48"/>
                  </a:lnTo>
                  <a:lnTo>
                    <a:pt x="315" y="44"/>
                  </a:lnTo>
                  <a:lnTo>
                    <a:pt x="304" y="41"/>
                  </a:lnTo>
                  <a:lnTo>
                    <a:pt x="292" y="32"/>
                  </a:lnTo>
                  <a:lnTo>
                    <a:pt x="286" y="23"/>
                  </a:lnTo>
                  <a:lnTo>
                    <a:pt x="281" y="10"/>
                  </a:lnTo>
                  <a:lnTo>
                    <a:pt x="270" y="0"/>
                  </a:lnTo>
                  <a:lnTo>
                    <a:pt x="265" y="5"/>
                  </a:lnTo>
                  <a:lnTo>
                    <a:pt x="254" y="14"/>
                  </a:lnTo>
                  <a:lnTo>
                    <a:pt x="240" y="26"/>
                  </a:lnTo>
                  <a:lnTo>
                    <a:pt x="229" y="35"/>
                  </a:lnTo>
                  <a:lnTo>
                    <a:pt x="226" y="37"/>
                  </a:lnTo>
                  <a:lnTo>
                    <a:pt x="220" y="39"/>
                  </a:lnTo>
                  <a:lnTo>
                    <a:pt x="217" y="41"/>
                  </a:lnTo>
                  <a:lnTo>
                    <a:pt x="211" y="43"/>
                  </a:lnTo>
                  <a:lnTo>
                    <a:pt x="204" y="48"/>
                  </a:lnTo>
                  <a:lnTo>
                    <a:pt x="195" y="53"/>
                  </a:lnTo>
                  <a:lnTo>
                    <a:pt x="185" y="64"/>
                  </a:lnTo>
                  <a:lnTo>
                    <a:pt x="171" y="80"/>
                  </a:lnTo>
                  <a:lnTo>
                    <a:pt x="147" y="114"/>
                  </a:lnTo>
                  <a:lnTo>
                    <a:pt x="133" y="142"/>
                  </a:lnTo>
                  <a:lnTo>
                    <a:pt x="126" y="164"/>
                  </a:lnTo>
                  <a:lnTo>
                    <a:pt x="124" y="175"/>
                  </a:lnTo>
                  <a:lnTo>
                    <a:pt x="121" y="183"/>
                  </a:lnTo>
                  <a:lnTo>
                    <a:pt x="114" y="198"/>
                  </a:lnTo>
                  <a:lnTo>
                    <a:pt x="107" y="217"/>
                  </a:lnTo>
                  <a:lnTo>
                    <a:pt x="101" y="249"/>
                  </a:lnTo>
                  <a:lnTo>
                    <a:pt x="99" y="280"/>
                  </a:lnTo>
                  <a:lnTo>
                    <a:pt x="96" y="299"/>
                  </a:lnTo>
                  <a:lnTo>
                    <a:pt x="89" y="314"/>
                  </a:lnTo>
                  <a:lnTo>
                    <a:pt x="74" y="326"/>
                  </a:lnTo>
                  <a:lnTo>
                    <a:pt x="66" y="335"/>
                  </a:lnTo>
                  <a:lnTo>
                    <a:pt x="55" y="349"/>
                  </a:lnTo>
                  <a:lnTo>
                    <a:pt x="42" y="367"/>
                  </a:lnTo>
                  <a:lnTo>
                    <a:pt x="30" y="387"/>
                  </a:lnTo>
                  <a:lnTo>
                    <a:pt x="19" y="412"/>
                  </a:lnTo>
                  <a:lnTo>
                    <a:pt x="9" y="437"/>
                  </a:lnTo>
                  <a:lnTo>
                    <a:pt x="3" y="465"/>
                  </a:lnTo>
                  <a:lnTo>
                    <a:pt x="0" y="494"/>
                  </a:lnTo>
                  <a:lnTo>
                    <a:pt x="0" y="546"/>
                  </a:lnTo>
                  <a:lnTo>
                    <a:pt x="3" y="583"/>
                  </a:lnTo>
                  <a:lnTo>
                    <a:pt x="9" y="606"/>
                  </a:lnTo>
                  <a:lnTo>
                    <a:pt x="12" y="619"/>
                  </a:lnTo>
                  <a:lnTo>
                    <a:pt x="18" y="620"/>
                  </a:lnTo>
                  <a:lnTo>
                    <a:pt x="23" y="615"/>
                  </a:lnTo>
                  <a:lnTo>
                    <a:pt x="26" y="599"/>
                  </a:lnTo>
                  <a:lnTo>
                    <a:pt x="26" y="576"/>
                  </a:lnTo>
                  <a:lnTo>
                    <a:pt x="26" y="540"/>
                  </a:lnTo>
                  <a:lnTo>
                    <a:pt x="30" y="497"/>
                  </a:lnTo>
                  <a:lnTo>
                    <a:pt x="34" y="458"/>
                  </a:lnTo>
                  <a:lnTo>
                    <a:pt x="37" y="435"/>
                  </a:lnTo>
                  <a:lnTo>
                    <a:pt x="39" y="428"/>
                  </a:lnTo>
                  <a:lnTo>
                    <a:pt x="44" y="417"/>
                  </a:lnTo>
                  <a:lnTo>
                    <a:pt x="51" y="405"/>
                  </a:lnTo>
                  <a:lnTo>
                    <a:pt x="60" y="390"/>
                  </a:lnTo>
                  <a:lnTo>
                    <a:pt x="69" y="376"/>
                  </a:lnTo>
                  <a:lnTo>
                    <a:pt x="78" y="364"/>
                  </a:lnTo>
                  <a:lnTo>
                    <a:pt x="85" y="353"/>
                  </a:lnTo>
                  <a:lnTo>
                    <a:pt x="91" y="346"/>
                  </a:lnTo>
                  <a:lnTo>
                    <a:pt x="94" y="342"/>
                  </a:lnTo>
                  <a:lnTo>
                    <a:pt x="99" y="340"/>
                  </a:lnTo>
                  <a:lnTo>
                    <a:pt x="103" y="337"/>
                  </a:lnTo>
                  <a:lnTo>
                    <a:pt x="107" y="335"/>
                  </a:lnTo>
                  <a:lnTo>
                    <a:pt x="105" y="353"/>
                  </a:lnTo>
                  <a:lnTo>
                    <a:pt x="108" y="369"/>
                  </a:lnTo>
                  <a:lnTo>
                    <a:pt x="112" y="387"/>
                  </a:lnTo>
                  <a:lnTo>
                    <a:pt x="117" y="405"/>
                  </a:lnTo>
                  <a:lnTo>
                    <a:pt x="123" y="415"/>
                  </a:lnTo>
                  <a:lnTo>
                    <a:pt x="133" y="424"/>
                  </a:lnTo>
                  <a:lnTo>
                    <a:pt x="146" y="433"/>
                  </a:lnTo>
                  <a:lnTo>
                    <a:pt x="162" y="439"/>
                  </a:lnTo>
                  <a:lnTo>
                    <a:pt x="178" y="444"/>
                  </a:lnTo>
                  <a:lnTo>
                    <a:pt x="192" y="447"/>
                  </a:lnTo>
                  <a:lnTo>
                    <a:pt x="206" y="449"/>
                  </a:lnTo>
                  <a:lnTo>
                    <a:pt x="215" y="449"/>
                  </a:lnTo>
                  <a:lnTo>
                    <a:pt x="226" y="449"/>
                  </a:lnTo>
                  <a:lnTo>
                    <a:pt x="245" y="451"/>
                  </a:lnTo>
                  <a:lnTo>
                    <a:pt x="268" y="453"/>
                  </a:lnTo>
                  <a:lnTo>
                    <a:pt x="295" y="455"/>
                  </a:lnTo>
                  <a:lnTo>
                    <a:pt x="325" y="456"/>
                  </a:lnTo>
                  <a:lnTo>
                    <a:pt x="354" y="458"/>
                  </a:lnTo>
                  <a:lnTo>
                    <a:pt x="380" y="458"/>
                  </a:lnTo>
                  <a:lnTo>
                    <a:pt x="402" y="458"/>
                  </a:lnTo>
                  <a:lnTo>
                    <a:pt x="423" y="458"/>
                  </a:lnTo>
                  <a:lnTo>
                    <a:pt x="445" y="458"/>
                  </a:lnTo>
                  <a:lnTo>
                    <a:pt x="464" y="458"/>
                  </a:lnTo>
                  <a:lnTo>
                    <a:pt x="482" y="458"/>
                  </a:lnTo>
                  <a:lnTo>
                    <a:pt x="496" y="458"/>
                  </a:lnTo>
                  <a:lnTo>
                    <a:pt x="505" y="456"/>
                  </a:lnTo>
                  <a:lnTo>
                    <a:pt x="507" y="455"/>
                  </a:lnTo>
                  <a:lnTo>
                    <a:pt x="501" y="451"/>
                  </a:lnTo>
                  <a:lnTo>
                    <a:pt x="493" y="449"/>
                  </a:lnTo>
                  <a:lnTo>
                    <a:pt x="482" y="447"/>
                  </a:lnTo>
                  <a:lnTo>
                    <a:pt x="469" y="447"/>
                  </a:lnTo>
                  <a:lnTo>
                    <a:pt x="455" y="446"/>
                  </a:lnTo>
                  <a:lnTo>
                    <a:pt x="443" y="446"/>
                  </a:lnTo>
                  <a:lnTo>
                    <a:pt x="430" y="446"/>
                  </a:lnTo>
                  <a:lnTo>
                    <a:pt x="418" y="446"/>
                  </a:lnTo>
                  <a:lnTo>
                    <a:pt x="409" y="446"/>
                  </a:lnTo>
                  <a:lnTo>
                    <a:pt x="398" y="446"/>
                  </a:lnTo>
                  <a:lnTo>
                    <a:pt x="384" y="446"/>
                  </a:lnTo>
                  <a:lnTo>
                    <a:pt x="366" y="444"/>
                  </a:lnTo>
                  <a:lnTo>
                    <a:pt x="348" y="444"/>
                  </a:lnTo>
                  <a:lnTo>
                    <a:pt x="329" y="442"/>
                  </a:lnTo>
                  <a:lnTo>
                    <a:pt x="313" y="442"/>
                  </a:lnTo>
                  <a:lnTo>
                    <a:pt x="297" y="440"/>
                  </a:lnTo>
                  <a:lnTo>
                    <a:pt x="286" y="440"/>
                  </a:lnTo>
                  <a:lnTo>
                    <a:pt x="276" y="440"/>
                  </a:lnTo>
                  <a:lnTo>
                    <a:pt x="263" y="439"/>
                  </a:lnTo>
                  <a:lnTo>
                    <a:pt x="251" y="437"/>
                  </a:lnTo>
                  <a:lnTo>
                    <a:pt x="235" y="435"/>
                  </a:lnTo>
                  <a:lnTo>
                    <a:pt x="219" y="433"/>
                  </a:lnTo>
                  <a:lnTo>
                    <a:pt x="201" y="430"/>
                  </a:lnTo>
                  <a:lnTo>
                    <a:pt x="185" y="426"/>
                  </a:lnTo>
                  <a:lnTo>
                    <a:pt x="167" y="421"/>
                  </a:lnTo>
                  <a:lnTo>
                    <a:pt x="140" y="405"/>
                  </a:lnTo>
                  <a:lnTo>
                    <a:pt x="126" y="383"/>
                  </a:lnTo>
                  <a:lnTo>
                    <a:pt x="121" y="362"/>
                  </a:lnTo>
                  <a:lnTo>
                    <a:pt x="121" y="344"/>
                  </a:lnTo>
                  <a:lnTo>
                    <a:pt x="123" y="335"/>
                  </a:lnTo>
                  <a:lnTo>
                    <a:pt x="124" y="328"/>
                  </a:lnTo>
                  <a:lnTo>
                    <a:pt x="128" y="319"/>
                  </a:lnTo>
                  <a:lnTo>
                    <a:pt x="131" y="31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1" name="Google Shape;141;p18"/>
            <p:cNvSpPr/>
            <p:nvPr/>
          </p:nvSpPr>
          <p:spPr>
            <a:xfrm>
              <a:off x="2986087" y="3651250"/>
              <a:ext cx="660400" cy="58737"/>
            </a:xfrm>
            <a:custGeom>
              <a:rect b="b" l="l" r="r" t="t"/>
              <a:pathLst>
                <a:path extrusionOk="0" h="37" w="416">
                  <a:moveTo>
                    <a:pt x="2" y="0"/>
                  </a:moveTo>
                  <a:lnTo>
                    <a:pt x="5" y="0"/>
                  </a:lnTo>
                  <a:lnTo>
                    <a:pt x="18" y="2"/>
                  </a:lnTo>
                  <a:lnTo>
                    <a:pt x="36" y="3"/>
                  </a:lnTo>
                  <a:lnTo>
                    <a:pt x="57" y="7"/>
                  </a:lnTo>
                  <a:lnTo>
                    <a:pt x="84" y="9"/>
                  </a:lnTo>
                  <a:lnTo>
                    <a:pt x="110" y="12"/>
                  </a:lnTo>
                  <a:lnTo>
                    <a:pt x="139" y="14"/>
                  </a:lnTo>
                  <a:lnTo>
                    <a:pt x="167" y="16"/>
                  </a:lnTo>
                  <a:lnTo>
                    <a:pt x="196" y="18"/>
                  </a:lnTo>
                  <a:lnTo>
                    <a:pt x="224" y="18"/>
                  </a:lnTo>
                  <a:lnTo>
                    <a:pt x="253" y="18"/>
                  </a:lnTo>
                  <a:lnTo>
                    <a:pt x="279" y="18"/>
                  </a:lnTo>
                  <a:lnTo>
                    <a:pt x="304" y="16"/>
                  </a:lnTo>
                  <a:lnTo>
                    <a:pt x="326" y="16"/>
                  </a:lnTo>
                  <a:lnTo>
                    <a:pt x="345" y="14"/>
                  </a:lnTo>
                  <a:lnTo>
                    <a:pt x="359" y="14"/>
                  </a:lnTo>
                  <a:lnTo>
                    <a:pt x="372" y="14"/>
                  </a:lnTo>
                  <a:lnTo>
                    <a:pt x="382" y="14"/>
                  </a:lnTo>
                  <a:lnTo>
                    <a:pt x="391" y="14"/>
                  </a:lnTo>
                  <a:lnTo>
                    <a:pt x="400" y="14"/>
                  </a:lnTo>
                  <a:lnTo>
                    <a:pt x="407" y="14"/>
                  </a:lnTo>
                  <a:lnTo>
                    <a:pt x="413" y="14"/>
                  </a:lnTo>
                  <a:lnTo>
                    <a:pt x="414" y="14"/>
                  </a:lnTo>
                  <a:lnTo>
                    <a:pt x="416" y="14"/>
                  </a:lnTo>
                  <a:lnTo>
                    <a:pt x="411" y="16"/>
                  </a:lnTo>
                  <a:lnTo>
                    <a:pt x="398" y="18"/>
                  </a:lnTo>
                  <a:lnTo>
                    <a:pt x="377" y="23"/>
                  </a:lnTo>
                  <a:lnTo>
                    <a:pt x="350" y="27"/>
                  </a:lnTo>
                  <a:lnTo>
                    <a:pt x="320" y="32"/>
                  </a:lnTo>
                  <a:lnTo>
                    <a:pt x="285" y="36"/>
                  </a:lnTo>
                  <a:lnTo>
                    <a:pt x="249" y="37"/>
                  </a:lnTo>
                  <a:lnTo>
                    <a:pt x="212" y="36"/>
                  </a:lnTo>
                  <a:lnTo>
                    <a:pt x="174" y="34"/>
                  </a:lnTo>
                  <a:lnTo>
                    <a:pt x="135" y="32"/>
                  </a:lnTo>
                  <a:lnTo>
                    <a:pt x="96" y="30"/>
                  </a:lnTo>
                  <a:lnTo>
                    <a:pt x="62" y="28"/>
                  </a:lnTo>
                  <a:lnTo>
                    <a:pt x="32" y="23"/>
                  </a:lnTo>
                  <a:lnTo>
                    <a:pt x="11" y="18"/>
                  </a:lnTo>
                  <a:lnTo>
                    <a:pt x="0" y="11"/>
                  </a:lnTo>
                  <a:lnTo>
                    <a:pt x="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2" name="Google Shape;142;p18"/>
            <p:cNvSpPr/>
            <p:nvPr/>
          </p:nvSpPr>
          <p:spPr>
            <a:xfrm>
              <a:off x="3592512" y="3586162"/>
              <a:ext cx="161925" cy="217487"/>
            </a:xfrm>
            <a:custGeom>
              <a:rect b="b" l="l" r="r" t="t"/>
              <a:pathLst>
                <a:path extrusionOk="0" h="137" w="102">
                  <a:moveTo>
                    <a:pt x="56" y="0"/>
                  </a:moveTo>
                  <a:lnTo>
                    <a:pt x="63" y="0"/>
                  </a:lnTo>
                  <a:lnTo>
                    <a:pt x="81" y="3"/>
                  </a:lnTo>
                  <a:lnTo>
                    <a:pt x="97" y="14"/>
                  </a:lnTo>
                  <a:lnTo>
                    <a:pt x="102" y="32"/>
                  </a:lnTo>
                  <a:lnTo>
                    <a:pt x="97" y="57"/>
                  </a:lnTo>
                  <a:lnTo>
                    <a:pt x="86" y="80"/>
                  </a:lnTo>
                  <a:lnTo>
                    <a:pt x="73" y="100"/>
                  </a:lnTo>
                  <a:lnTo>
                    <a:pt x="61" y="112"/>
                  </a:lnTo>
                  <a:lnTo>
                    <a:pt x="56" y="116"/>
                  </a:lnTo>
                  <a:lnTo>
                    <a:pt x="49" y="119"/>
                  </a:lnTo>
                  <a:lnTo>
                    <a:pt x="41" y="123"/>
                  </a:lnTo>
                  <a:lnTo>
                    <a:pt x="34" y="127"/>
                  </a:lnTo>
                  <a:lnTo>
                    <a:pt x="27" y="130"/>
                  </a:lnTo>
                  <a:lnTo>
                    <a:pt x="20" y="134"/>
                  </a:lnTo>
                  <a:lnTo>
                    <a:pt x="13" y="135"/>
                  </a:lnTo>
                  <a:lnTo>
                    <a:pt x="8" y="137"/>
                  </a:lnTo>
                  <a:lnTo>
                    <a:pt x="0" y="135"/>
                  </a:lnTo>
                  <a:lnTo>
                    <a:pt x="2" y="130"/>
                  </a:lnTo>
                  <a:lnTo>
                    <a:pt x="8" y="123"/>
                  </a:lnTo>
                  <a:lnTo>
                    <a:pt x="22" y="114"/>
                  </a:lnTo>
                  <a:lnTo>
                    <a:pt x="31" y="110"/>
                  </a:lnTo>
                  <a:lnTo>
                    <a:pt x="40" y="105"/>
                  </a:lnTo>
                  <a:lnTo>
                    <a:pt x="50" y="98"/>
                  </a:lnTo>
                  <a:lnTo>
                    <a:pt x="59" y="91"/>
                  </a:lnTo>
                  <a:lnTo>
                    <a:pt x="68" y="82"/>
                  </a:lnTo>
                  <a:lnTo>
                    <a:pt x="75" y="73"/>
                  </a:lnTo>
                  <a:lnTo>
                    <a:pt x="81" y="62"/>
                  </a:lnTo>
                  <a:lnTo>
                    <a:pt x="84" y="50"/>
                  </a:lnTo>
                  <a:lnTo>
                    <a:pt x="84" y="30"/>
                  </a:lnTo>
                  <a:lnTo>
                    <a:pt x="79" y="20"/>
                  </a:lnTo>
                  <a:lnTo>
                    <a:pt x="68" y="16"/>
                  </a:lnTo>
                  <a:lnTo>
                    <a:pt x="54" y="14"/>
                  </a:lnTo>
                  <a:lnTo>
                    <a:pt x="45" y="11"/>
                  </a:lnTo>
                  <a:lnTo>
                    <a:pt x="47" y="7"/>
                  </a:lnTo>
                  <a:lnTo>
                    <a:pt x="52" y="2"/>
                  </a:lnTo>
                  <a:lnTo>
                    <a:pt x="56"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3" name="Google Shape;143;p18"/>
            <p:cNvSpPr/>
            <p:nvPr/>
          </p:nvSpPr>
          <p:spPr>
            <a:xfrm>
              <a:off x="3609975" y="3095625"/>
              <a:ext cx="898525" cy="411162"/>
            </a:xfrm>
            <a:custGeom>
              <a:rect b="b" l="l" r="r" t="t"/>
              <a:pathLst>
                <a:path extrusionOk="0" h="259" w="566">
                  <a:moveTo>
                    <a:pt x="45" y="48"/>
                  </a:moveTo>
                  <a:lnTo>
                    <a:pt x="50" y="48"/>
                  </a:lnTo>
                  <a:lnTo>
                    <a:pt x="66" y="47"/>
                  </a:lnTo>
                  <a:lnTo>
                    <a:pt x="89" y="45"/>
                  </a:lnTo>
                  <a:lnTo>
                    <a:pt x="116" y="41"/>
                  </a:lnTo>
                  <a:lnTo>
                    <a:pt x="146" y="40"/>
                  </a:lnTo>
                  <a:lnTo>
                    <a:pt x="174" y="38"/>
                  </a:lnTo>
                  <a:lnTo>
                    <a:pt x="201" y="36"/>
                  </a:lnTo>
                  <a:lnTo>
                    <a:pt x="223" y="36"/>
                  </a:lnTo>
                  <a:lnTo>
                    <a:pt x="242" y="36"/>
                  </a:lnTo>
                  <a:lnTo>
                    <a:pt x="263" y="34"/>
                  </a:lnTo>
                  <a:lnTo>
                    <a:pt x="285" y="32"/>
                  </a:lnTo>
                  <a:lnTo>
                    <a:pt x="308" y="31"/>
                  </a:lnTo>
                  <a:lnTo>
                    <a:pt x="331" y="29"/>
                  </a:lnTo>
                  <a:lnTo>
                    <a:pt x="352" y="27"/>
                  </a:lnTo>
                  <a:lnTo>
                    <a:pt x="372" y="23"/>
                  </a:lnTo>
                  <a:lnTo>
                    <a:pt x="388" y="22"/>
                  </a:lnTo>
                  <a:lnTo>
                    <a:pt x="406" y="18"/>
                  </a:lnTo>
                  <a:lnTo>
                    <a:pt x="427" y="15"/>
                  </a:lnTo>
                  <a:lnTo>
                    <a:pt x="454" y="11"/>
                  </a:lnTo>
                  <a:lnTo>
                    <a:pt x="480" y="7"/>
                  </a:lnTo>
                  <a:lnTo>
                    <a:pt x="505" y="6"/>
                  </a:lnTo>
                  <a:lnTo>
                    <a:pt x="529" y="2"/>
                  </a:lnTo>
                  <a:lnTo>
                    <a:pt x="548" y="0"/>
                  </a:lnTo>
                  <a:lnTo>
                    <a:pt x="559" y="0"/>
                  </a:lnTo>
                  <a:lnTo>
                    <a:pt x="564" y="0"/>
                  </a:lnTo>
                  <a:lnTo>
                    <a:pt x="566" y="2"/>
                  </a:lnTo>
                  <a:lnTo>
                    <a:pt x="566" y="6"/>
                  </a:lnTo>
                  <a:lnTo>
                    <a:pt x="562" y="9"/>
                  </a:lnTo>
                  <a:lnTo>
                    <a:pt x="555" y="13"/>
                  </a:lnTo>
                  <a:lnTo>
                    <a:pt x="546" y="18"/>
                  </a:lnTo>
                  <a:lnTo>
                    <a:pt x="536" y="22"/>
                  </a:lnTo>
                  <a:lnTo>
                    <a:pt x="521" y="25"/>
                  </a:lnTo>
                  <a:lnTo>
                    <a:pt x="505" y="27"/>
                  </a:lnTo>
                  <a:lnTo>
                    <a:pt x="489" y="31"/>
                  </a:lnTo>
                  <a:lnTo>
                    <a:pt x="472" y="32"/>
                  </a:lnTo>
                  <a:lnTo>
                    <a:pt x="456" y="36"/>
                  </a:lnTo>
                  <a:lnTo>
                    <a:pt x="440" y="38"/>
                  </a:lnTo>
                  <a:lnTo>
                    <a:pt x="425" y="40"/>
                  </a:lnTo>
                  <a:lnTo>
                    <a:pt x="411" y="41"/>
                  </a:lnTo>
                  <a:lnTo>
                    <a:pt x="400" y="43"/>
                  </a:lnTo>
                  <a:lnTo>
                    <a:pt x="390" y="45"/>
                  </a:lnTo>
                  <a:lnTo>
                    <a:pt x="379" y="47"/>
                  </a:lnTo>
                  <a:lnTo>
                    <a:pt x="370" y="48"/>
                  </a:lnTo>
                  <a:lnTo>
                    <a:pt x="360" y="48"/>
                  </a:lnTo>
                  <a:lnTo>
                    <a:pt x="352" y="50"/>
                  </a:lnTo>
                  <a:lnTo>
                    <a:pt x="343" y="52"/>
                  </a:lnTo>
                  <a:lnTo>
                    <a:pt x="338" y="54"/>
                  </a:lnTo>
                  <a:lnTo>
                    <a:pt x="335" y="54"/>
                  </a:lnTo>
                  <a:lnTo>
                    <a:pt x="336" y="57"/>
                  </a:lnTo>
                  <a:lnTo>
                    <a:pt x="347" y="65"/>
                  </a:lnTo>
                  <a:lnTo>
                    <a:pt x="360" y="79"/>
                  </a:lnTo>
                  <a:lnTo>
                    <a:pt x="365" y="98"/>
                  </a:lnTo>
                  <a:lnTo>
                    <a:pt x="365" y="111"/>
                  </a:lnTo>
                  <a:lnTo>
                    <a:pt x="363" y="123"/>
                  </a:lnTo>
                  <a:lnTo>
                    <a:pt x="358" y="136"/>
                  </a:lnTo>
                  <a:lnTo>
                    <a:pt x="352" y="147"/>
                  </a:lnTo>
                  <a:lnTo>
                    <a:pt x="345" y="159"/>
                  </a:lnTo>
                  <a:lnTo>
                    <a:pt x="336" y="172"/>
                  </a:lnTo>
                  <a:lnTo>
                    <a:pt x="324" y="182"/>
                  </a:lnTo>
                  <a:lnTo>
                    <a:pt x="308" y="195"/>
                  </a:lnTo>
                  <a:lnTo>
                    <a:pt x="295" y="204"/>
                  </a:lnTo>
                  <a:lnTo>
                    <a:pt x="281" y="213"/>
                  </a:lnTo>
                  <a:lnTo>
                    <a:pt x="267" y="220"/>
                  </a:lnTo>
                  <a:lnTo>
                    <a:pt x="251" y="225"/>
                  </a:lnTo>
                  <a:lnTo>
                    <a:pt x="233" y="230"/>
                  </a:lnTo>
                  <a:lnTo>
                    <a:pt x="210" y="236"/>
                  </a:lnTo>
                  <a:lnTo>
                    <a:pt x="183" y="239"/>
                  </a:lnTo>
                  <a:lnTo>
                    <a:pt x="150" y="245"/>
                  </a:lnTo>
                  <a:lnTo>
                    <a:pt x="116" y="248"/>
                  </a:lnTo>
                  <a:lnTo>
                    <a:pt x="93" y="250"/>
                  </a:lnTo>
                  <a:lnTo>
                    <a:pt x="78" y="250"/>
                  </a:lnTo>
                  <a:lnTo>
                    <a:pt x="70" y="250"/>
                  </a:lnTo>
                  <a:lnTo>
                    <a:pt x="64" y="250"/>
                  </a:lnTo>
                  <a:lnTo>
                    <a:pt x="62" y="250"/>
                  </a:lnTo>
                  <a:lnTo>
                    <a:pt x="62" y="248"/>
                  </a:lnTo>
                  <a:lnTo>
                    <a:pt x="61" y="248"/>
                  </a:lnTo>
                  <a:lnTo>
                    <a:pt x="55" y="248"/>
                  </a:lnTo>
                  <a:lnTo>
                    <a:pt x="48" y="250"/>
                  </a:lnTo>
                  <a:lnTo>
                    <a:pt x="39" y="252"/>
                  </a:lnTo>
                  <a:lnTo>
                    <a:pt x="29" y="254"/>
                  </a:lnTo>
                  <a:lnTo>
                    <a:pt x="18" y="255"/>
                  </a:lnTo>
                  <a:lnTo>
                    <a:pt x="9" y="257"/>
                  </a:lnTo>
                  <a:lnTo>
                    <a:pt x="4" y="259"/>
                  </a:lnTo>
                  <a:lnTo>
                    <a:pt x="0" y="259"/>
                  </a:lnTo>
                  <a:lnTo>
                    <a:pt x="0" y="255"/>
                  </a:lnTo>
                  <a:lnTo>
                    <a:pt x="0" y="246"/>
                  </a:lnTo>
                  <a:lnTo>
                    <a:pt x="4" y="234"/>
                  </a:lnTo>
                  <a:lnTo>
                    <a:pt x="9" y="218"/>
                  </a:lnTo>
                  <a:lnTo>
                    <a:pt x="18" y="200"/>
                  </a:lnTo>
                  <a:lnTo>
                    <a:pt x="30" y="180"/>
                  </a:lnTo>
                  <a:lnTo>
                    <a:pt x="45" y="163"/>
                  </a:lnTo>
                  <a:lnTo>
                    <a:pt x="64" y="145"/>
                  </a:lnTo>
                  <a:lnTo>
                    <a:pt x="71" y="141"/>
                  </a:lnTo>
                  <a:lnTo>
                    <a:pt x="86" y="131"/>
                  </a:lnTo>
                  <a:lnTo>
                    <a:pt x="103" y="122"/>
                  </a:lnTo>
                  <a:lnTo>
                    <a:pt x="114" y="116"/>
                  </a:lnTo>
                  <a:lnTo>
                    <a:pt x="116" y="118"/>
                  </a:lnTo>
                  <a:lnTo>
                    <a:pt x="114" y="122"/>
                  </a:lnTo>
                  <a:lnTo>
                    <a:pt x="109" y="127"/>
                  </a:lnTo>
                  <a:lnTo>
                    <a:pt x="102" y="134"/>
                  </a:lnTo>
                  <a:lnTo>
                    <a:pt x="94" y="143"/>
                  </a:lnTo>
                  <a:lnTo>
                    <a:pt x="86" y="150"/>
                  </a:lnTo>
                  <a:lnTo>
                    <a:pt x="78" y="159"/>
                  </a:lnTo>
                  <a:lnTo>
                    <a:pt x="71" y="164"/>
                  </a:lnTo>
                  <a:lnTo>
                    <a:pt x="57" y="179"/>
                  </a:lnTo>
                  <a:lnTo>
                    <a:pt x="43" y="197"/>
                  </a:lnTo>
                  <a:lnTo>
                    <a:pt x="30" y="214"/>
                  </a:lnTo>
                  <a:lnTo>
                    <a:pt x="25" y="225"/>
                  </a:lnTo>
                  <a:lnTo>
                    <a:pt x="30" y="227"/>
                  </a:lnTo>
                  <a:lnTo>
                    <a:pt x="46" y="227"/>
                  </a:lnTo>
                  <a:lnTo>
                    <a:pt x="68" y="225"/>
                  </a:lnTo>
                  <a:lnTo>
                    <a:pt x="93" y="223"/>
                  </a:lnTo>
                  <a:lnTo>
                    <a:pt x="119" y="221"/>
                  </a:lnTo>
                  <a:lnTo>
                    <a:pt x="144" y="218"/>
                  </a:lnTo>
                  <a:lnTo>
                    <a:pt x="164" y="216"/>
                  </a:lnTo>
                  <a:lnTo>
                    <a:pt x="176" y="216"/>
                  </a:lnTo>
                  <a:lnTo>
                    <a:pt x="189" y="214"/>
                  </a:lnTo>
                  <a:lnTo>
                    <a:pt x="208" y="209"/>
                  </a:lnTo>
                  <a:lnTo>
                    <a:pt x="231" y="202"/>
                  </a:lnTo>
                  <a:lnTo>
                    <a:pt x="258" y="191"/>
                  </a:lnTo>
                  <a:lnTo>
                    <a:pt x="285" y="179"/>
                  </a:lnTo>
                  <a:lnTo>
                    <a:pt x="310" y="163"/>
                  </a:lnTo>
                  <a:lnTo>
                    <a:pt x="327" y="147"/>
                  </a:lnTo>
                  <a:lnTo>
                    <a:pt x="338" y="127"/>
                  </a:lnTo>
                  <a:lnTo>
                    <a:pt x="342" y="109"/>
                  </a:lnTo>
                  <a:lnTo>
                    <a:pt x="340" y="95"/>
                  </a:lnTo>
                  <a:lnTo>
                    <a:pt x="336" y="84"/>
                  </a:lnTo>
                  <a:lnTo>
                    <a:pt x="331" y="75"/>
                  </a:lnTo>
                  <a:lnTo>
                    <a:pt x="322" y="70"/>
                  </a:lnTo>
                  <a:lnTo>
                    <a:pt x="311" y="66"/>
                  </a:lnTo>
                  <a:lnTo>
                    <a:pt x="301" y="65"/>
                  </a:lnTo>
                  <a:lnTo>
                    <a:pt x="290" y="65"/>
                  </a:lnTo>
                  <a:lnTo>
                    <a:pt x="276" y="65"/>
                  </a:lnTo>
                  <a:lnTo>
                    <a:pt x="258" y="63"/>
                  </a:lnTo>
                  <a:lnTo>
                    <a:pt x="235" y="63"/>
                  </a:lnTo>
                  <a:lnTo>
                    <a:pt x="212" y="61"/>
                  </a:lnTo>
                  <a:lnTo>
                    <a:pt x="189" y="59"/>
                  </a:lnTo>
                  <a:lnTo>
                    <a:pt x="166" y="59"/>
                  </a:lnTo>
                  <a:lnTo>
                    <a:pt x="148" y="59"/>
                  </a:lnTo>
                  <a:lnTo>
                    <a:pt x="134" y="59"/>
                  </a:lnTo>
                  <a:lnTo>
                    <a:pt x="119" y="63"/>
                  </a:lnTo>
                  <a:lnTo>
                    <a:pt x="102" y="66"/>
                  </a:lnTo>
                  <a:lnTo>
                    <a:pt x="80" y="68"/>
                  </a:lnTo>
                  <a:lnTo>
                    <a:pt x="61" y="72"/>
                  </a:lnTo>
                  <a:lnTo>
                    <a:pt x="45" y="72"/>
                  </a:lnTo>
                  <a:lnTo>
                    <a:pt x="36" y="68"/>
                  </a:lnTo>
                  <a:lnTo>
                    <a:pt x="34" y="61"/>
                  </a:lnTo>
                  <a:lnTo>
                    <a:pt x="45" y="4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4" name="Google Shape;144;p18"/>
            <p:cNvSpPr/>
            <p:nvPr/>
          </p:nvSpPr>
          <p:spPr>
            <a:xfrm>
              <a:off x="3011487" y="3787775"/>
              <a:ext cx="355600" cy="225425"/>
            </a:xfrm>
            <a:custGeom>
              <a:rect b="b" l="l" r="r" t="t"/>
              <a:pathLst>
                <a:path extrusionOk="0" h="142" w="224">
                  <a:moveTo>
                    <a:pt x="12" y="0"/>
                  </a:moveTo>
                  <a:lnTo>
                    <a:pt x="11" y="1"/>
                  </a:lnTo>
                  <a:lnTo>
                    <a:pt x="7" y="5"/>
                  </a:lnTo>
                  <a:lnTo>
                    <a:pt x="2" y="14"/>
                  </a:lnTo>
                  <a:lnTo>
                    <a:pt x="0" y="30"/>
                  </a:lnTo>
                  <a:lnTo>
                    <a:pt x="0" y="51"/>
                  </a:lnTo>
                  <a:lnTo>
                    <a:pt x="0" y="76"/>
                  </a:lnTo>
                  <a:lnTo>
                    <a:pt x="0" y="101"/>
                  </a:lnTo>
                  <a:lnTo>
                    <a:pt x="4" y="119"/>
                  </a:lnTo>
                  <a:lnTo>
                    <a:pt x="9" y="124"/>
                  </a:lnTo>
                  <a:lnTo>
                    <a:pt x="18" y="128"/>
                  </a:lnTo>
                  <a:lnTo>
                    <a:pt x="28" y="130"/>
                  </a:lnTo>
                  <a:lnTo>
                    <a:pt x="41" y="132"/>
                  </a:lnTo>
                  <a:lnTo>
                    <a:pt x="57" y="132"/>
                  </a:lnTo>
                  <a:lnTo>
                    <a:pt x="73" y="133"/>
                  </a:lnTo>
                  <a:lnTo>
                    <a:pt x="89" y="133"/>
                  </a:lnTo>
                  <a:lnTo>
                    <a:pt x="107" y="133"/>
                  </a:lnTo>
                  <a:lnTo>
                    <a:pt x="123" y="133"/>
                  </a:lnTo>
                  <a:lnTo>
                    <a:pt x="141" y="135"/>
                  </a:lnTo>
                  <a:lnTo>
                    <a:pt x="157" y="135"/>
                  </a:lnTo>
                  <a:lnTo>
                    <a:pt x="171" y="137"/>
                  </a:lnTo>
                  <a:lnTo>
                    <a:pt x="185" y="139"/>
                  </a:lnTo>
                  <a:lnTo>
                    <a:pt x="197" y="140"/>
                  </a:lnTo>
                  <a:lnTo>
                    <a:pt x="208" y="140"/>
                  </a:lnTo>
                  <a:lnTo>
                    <a:pt x="217" y="142"/>
                  </a:lnTo>
                  <a:lnTo>
                    <a:pt x="222" y="142"/>
                  </a:lnTo>
                  <a:lnTo>
                    <a:pt x="224" y="140"/>
                  </a:lnTo>
                  <a:lnTo>
                    <a:pt x="219" y="137"/>
                  </a:lnTo>
                  <a:lnTo>
                    <a:pt x="210" y="133"/>
                  </a:lnTo>
                  <a:lnTo>
                    <a:pt x="197" y="130"/>
                  </a:lnTo>
                  <a:lnTo>
                    <a:pt x="178" y="126"/>
                  </a:lnTo>
                  <a:lnTo>
                    <a:pt x="155" y="123"/>
                  </a:lnTo>
                  <a:lnTo>
                    <a:pt x="126" y="121"/>
                  </a:lnTo>
                  <a:lnTo>
                    <a:pt x="98" y="121"/>
                  </a:lnTo>
                  <a:lnTo>
                    <a:pt x="75" y="119"/>
                  </a:lnTo>
                  <a:lnTo>
                    <a:pt x="55" y="119"/>
                  </a:lnTo>
                  <a:lnTo>
                    <a:pt x="39" y="117"/>
                  </a:lnTo>
                  <a:lnTo>
                    <a:pt x="28" y="115"/>
                  </a:lnTo>
                  <a:lnTo>
                    <a:pt x="21" y="112"/>
                  </a:lnTo>
                  <a:lnTo>
                    <a:pt x="16" y="108"/>
                  </a:lnTo>
                  <a:lnTo>
                    <a:pt x="16" y="103"/>
                  </a:lnTo>
                  <a:lnTo>
                    <a:pt x="16" y="85"/>
                  </a:lnTo>
                  <a:lnTo>
                    <a:pt x="18" y="60"/>
                  </a:lnTo>
                  <a:lnTo>
                    <a:pt x="18" y="37"/>
                  </a:lnTo>
                  <a:lnTo>
                    <a:pt x="18" y="26"/>
                  </a:lnTo>
                  <a:lnTo>
                    <a:pt x="21" y="21"/>
                  </a:lnTo>
                  <a:lnTo>
                    <a:pt x="28" y="14"/>
                  </a:lnTo>
                  <a:lnTo>
                    <a:pt x="36" y="5"/>
                  </a:lnTo>
                  <a:lnTo>
                    <a:pt x="39" y="1"/>
                  </a:lnTo>
                  <a:lnTo>
                    <a:pt x="1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5" name="Google Shape;145;p18"/>
            <p:cNvSpPr/>
            <p:nvPr/>
          </p:nvSpPr>
          <p:spPr>
            <a:xfrm>
              <a:off x="3424237" y="3806825"/>
              <a:ext cx="66675" cy="209550"/>
            </a:xfrm>
            <a:custGeom>
              <a:rect b="b" l="l" r="r" t="t"/>
              <a:pathLst>
                <a:path extrusionOk="0" h="132" w="42">
                  <a:moveTo>
                    <a:pt x="37" y="0"/>
                  </a:moveTo>
                  <a:lnTo>
                    <a:pt x="39" y="13"/>
                  </a:lnTo>
                  <a:lnTo>
                    <a:pt x="41" y="39"/>
                  </a:lnTo>
                  <a:lnTo>
                    <a:pt x="42" y="68"/>
                  </a:lnTo>
                  <a:lnTo>
                    <a:pt x="42" y="87"/>
                  </a:lnTo>
                  <a:lnTo>
                    <a:pt x="42" y="98"/>
                  </a:lnTo>
                  <a:lnTo>
                    <a:pt x="42" y="111"/>
                  </a:lnTo>
                  <a:lnTo>
                    <a:pt x="39" y="123"/>
                  </a:lnTo>
                  <a:lnTo>
                    <a:pt x="32" y="130"/>
                  </a:lnTo>
                  <a:lnTo>
                    <a:pt x="19" y="132"/>
                  </a:lnTo>
                  <a:lnTo>
                    <a:pt x="10" y="130"/>
                  </a:lnTo>
                  <a:lnTo>
                    <a:pt x="3" y="128"/>
                  </a:lnTo>
                  <a:lnTo>
                    <a:pt x="0" y="127"/>
                  </a:lnTo>
                  <a:lnTo>
                    <a:pt x="2" y="127"/>
                  </a:lnTo>
                  <a:lnTo>
                    <a:pt x="7" y="127"/>
                  </a:lnTo>
                  <a:lnTo>
                    <a:pt x="14" y="121"/>
                  </a:lnTo>
                  <a:lnTo>
                    <a:pt x="21" y="107"/>
                  </a:lnTo>
                  <a:lnTo>
                    <a:pt x="25" y="79"/>
                  </a:lnTo>
                  <a:lnTo>
                    <a:pt x="23" y="43"/>
                  </a:lnTo>
                  <a:lnTo>
                    <a:pt x="18" y="14"/>
                  </a:lnTo>
                  <a:lnTo>
                    <a:pt x="16" y="2"/>
                  </a:lnTo>
                  <a:lnTo>
                    <a:pt x="3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6" name="Google Shape;146;p18"/>
            <p:cNvSpPr/>
            <p:nvPr/>
          </p:nvSpPr>
          <p:spPr>
            <a:xfrm>
              <a:off x="3849687" y="3498850"/>
              <a:ext cx="742950" cy="415925"/>
            </a:xfrm>
            <a:custGeom>
              <a:rect b="b" l="l" r="r" t="t"/>
              <a:pathLst>
                <a:path extrusionOk="0" h="262" w="468">
                  <a:moveTo>
                    <a:pt x="84" y="28"/>
                  </a:moveTo>
                  <a:lnTo>
                    <a:pt x="91" y="26"/>
                  </a:lnTo>
                  <a:lnTo>
                    <a:pt x="111" y="19"/>
                  </a:lnTo>
                  <a:lnTo>
                    <a:pt x="141" y="12"/>
                  </a:lnTo>
                  <a:lnTo>
                    <a:pt x="180" y="3"/>
                  </a:lnTo>
                  <a:lnTo>
                    <a:pt x="223" y="0"/>
                  </a:lnTo>
                  <a:lnTo>
                    <a:pt x="267" y="1"/>
                  </a:lnTo>
                  <a:lnTo>
                    <a:pt x="312" y="10"/>
                  </a:lnTo>
                  <a:lnTo>
                    <a:pt x="353" y="28"/>
                  </a:lnTo>
                  <a:lnTo>
                    <a:pt x="386" y="55"/>
                  </a:lnTo>
                  <a:lnTo>
                    <a:pt x="413" y="87"/>
                  </a:lnTo>
                  <a:lnTo>
                    <a:pt x="433" y="121"/>
                  </a:lnTo>
                  <a:lnTo>
                    <a:pt x="447" y="155"/>
                  </a:lnTo>
                  <a:lnTo>
                    <a:pt x="456" y="189"/>
                  </a:lnTo>
                  <a:lnTo>
                    <a:pt x="463" y="217"/>
                  </a:lnTo>
                  <a:lnTo>
                    <a:pt x="466" y="242"/>
                  </a:lnTo>
                  <a:lnTo>
                    <a:pt x="468" y="258"/>
                  </a:lnTo>
                  <a:lnTo>
                    <a:pt x="468" y="262"/>
                  </a:lnTo>
                  <a:lnTo>
                    <a:pt x="463" y="251"/>
                  </a:lnTo>
                  <a:lnTo>
                    <a:pt x="456" y="228"/>
                  </a:lnTo>
                  <a:lnTo>
                    <a:pt x="445" y="199"/>
                  </a:lnTo>
                  <a:lnTo>
                    <a:pt x="433" y="169"/>
                  </a:lnTo>
                  <a:lnTo>
                    <a:pt x="420" y="139"/>
                  </a:lnTo>
                  <a:lnTo>
                    <a:pt x="410" y="116"/>
                  </a:lnTo>
                  <a:lnTo>
                    <a:pt x="399" y="99"/>
                  </a:lnTo>
                  <a:lnTo>
                    <a:pt x="390" y="91"/>
                  </a:lnTo>
                  <a:lnTo>
                    <a:pt x="381" y="82"/>
                  </a:lnTo>
                  <a:lnTo>
                    <a:pt x="370" y="73"/>
                  </a:lnTo>
                  <a:lnTo>
                    <a:pt x="360" y="66"/>
                  </a:lnTo>
                  <a:lnTo>
                    <a:pt x="345" y="58"/>
                  </a:lnTo>
                  <a:lnTo>
                    <a:pt x="328" y="51"/>
                  </a:lnTo>
                  <a:lnTo>
                    <a:pt x="306" y="46"/>
                  </a:lnTo>
                  <a:lnTo>
                    <a:pt x="281" y="42"/>
                  </a:lnTo>
                  <a:lnTo>
                    <a:pt x="253" y="41"/>
                  </a:lnTo>
                  <a:lnTo>
                    <a:pt x="225" y="41"/>
                  </a:lnTo>
                  <a:lnTo>
                    <a:pt x="196" y="41"/>
                  </a:lnTo>
                  <a:lnTo>
                    <a:pt x="168" y="44"/>
                  </a:lnTo>
                  <a:lnTo>
                    <a:pt x="144" y="46"/>
                  </a:lnTo>
                  <a:lnTo>
                    <a:pt x="125" y="50"/>
                  </a:lnTo>
                  <a:lnTo>
                    <a:pt x="109" y="53"/>
                  </a:lnTo>
                  <a:lnTo>
                    <a:pt x="102" y="57"/>
                  </a:lnTo>
                  <a:lnTo>
                    <a:pt x="91" y="66"/>
                  </a:lnTo>
                  <a:lnTo>
                    <a:pt x="79" y="78"/>
                  </a:lnTo>
                  <a:lnTo>
                    <a:pt x="64" y="94"/>
                  </a:lnTo>
                  <a:lnTo>
                    <a:pt x="54" y="110"/>
                  </a:lnTo>
                  <a:lnTo>
                    <a:pt x="45" y="121"/>
                  </a:lnTo>
                  <a:lnTo>
                    <a:pt x="36" y="121"/>
                  </a:lnTo>
                  <a:lnTo>
                    <a:pt x="29" y="110"/>
                  </a:lnTo>
                  <a:lnTo>
                    <a:pt x="23" y="91"/>
                  </a:lnTo>
                  <a:lnTo>
                    <a:pt x="20" y="73"/>
                  </a:lnTo>
                  <a:lnTo>
                    <a:pt x="16" y="62"/>
                  </a:lnTo>
                  <a:lnTo>
                    <a:pt x="11" y="58"/>
                  </a:lnTo>
                  <a:lnTo>
                    <a:pt x="4" y="57"/>
                  </a:lnTo>
                  <a:lnTo>
                    <a:pt x="0" y="55"/>
                  </a:lnTo>
                  <a:lnTo>
                    <a:pt x="2" y="51"/>
                  </a:lnTo>
                  <a:lnTo>
                    <a:pt x="6" y="48"/>
                  </a:lnTo>
                  <a:lnTo>
                    <a:pt x="13" y="44"/>
                  </a:lnTo>
                  <a:lnTo>
                    <a:pt x="25" y="39"/>
                  </a:lnTo>
                  <a:lnTo>
                    <a:pt x="41" y="35"/>
                  </a:lnTo>
                  <a:lnTo>
                    <a:pt x="61" y="32"/>
                  </a:lnTo>
                  <a:lnTo>
                    <a:pt x="84" y="2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7" name="Google Shape;147;p18"/>
            <p:cNvSpPr/>
            <p:nvPr/>
          </p:nvSpPr>
          <p:spPr>
            <a:xfrm>
              <a:off x="4711700" y="2393950"/>
              <a:ext cx="874712" cy="328612"/>
            </a:xfrm>
            <a:custGeom>
              <a:rect b="b" l="l" r="r" t="t"/>
              <a:pathLst>
                <a:path extrusionOk="0" h="207" w="551">
                  <a:moveTo>
                    <a:pt x="0" y="177"/>
                  </a:moveTo>
                  <a:lnTo>
                    <a:pt x="2" y="173"/>
                  </a:lnTo>
                  <a:lnTo>
                    <a:pt x="9" y="164"/>
                  </a:lnTo>
                  <a:lnTo>
                    <a:pt x="20" y="152"/>
                  </a:lnTo>
                  <a:lnTo>
                    <a:pt x="30" y="137"/>
                  </a:lnTo>
                  <a:lnTo>
                    <a:pt x="44" y="121"/>
                  </a:lnTo>
                  <a:lnTo>
                    <a:pt x="57" y="105"/>
                  </a:lnTo>
                  <a:lnTo>
                    <a:pt x="71" y="91"/>
                  </a:lnTo>
                  <a:lnTo>
                    <a:pt x="82" y="82"/>
                  </a:lnTo>
                  <a:lnTo>
                    <a:pt x="92" y="73"/>
                  </a:lnTo>
                  <a:lnTo>
                    <a:pt x="107" y="61"/>
                  </a:lnTo>
                  <a:lnTo>
                    <a:pt x="124" y="48"/>
                  </a:lnTo>
                  <a:lnTo>
                    <a:pt x="144" y="34"/>
                  </a:lnTo>
                  <a:lnTo>
                    <a:pt x="165" y="21"/>
                  </a:lnTo>
                  <a:lnTo>
                    <a:pt x="189" y="11"/>
                  </a:lnTo>
                  <a:lnTo>
                    <a:pt x="215" y="3"/>
                  </a:lnTo>
                  <a:lnTo>
                    <a:pt x="244" y="0"/>
                  </a:lnTo>
                  <a:lnTo>
                    <a:pt x="272" y="0"/>
                  </a:lnTo>
                  <a:lnTo>
                    <a:pt x="297" y="0"/>
                  </a:lnTo>
                  <a:lnTo>
                    <a:pt x="318" y="0"/>
                  </a:lnTo>
                  <a:lnTo>
                    <a:pt x="338" y="0"/>
                  </a:lnTo>
                  <a:lnTo>
                    <a:pt x="356" y="2"/>
                  </a:lnTo>
                  <a:lnTo>
                    <a:pt x="374" y="5"/>
                  </a:lnTo>
                  <a:lnTo>
                    <a:pt x="390" y="11"/>
                  </a:lnTo>
                  <a:lnTo>
                    <a:pt x="404" y="16"/>
                  </a:lnTo>
                  <a:lnTo>
                    <a:pt x="418" y="21"/>
                  </a:lnTo>
                  <a:lnTo>
                    <a:pt x="430" y="27"/>
                  </a:lnTo>
                  <a:lnTo>
                    <a:pt x="443" y="32"/>
                  </a:lnTo>
                  <a:lnTo>
                    <a:pt x="454" y="39"/>
                  </a:lnTo>
                  <a:lnTo>
                    <a:pt x="464" y="48"/>
                  </a:lnTo>
                  <a:lnTo>
                    <a:pt x="477" y="61"/>
                  </a:lnTo>
                  <a:lnTo>
                    <a:pt x="489" y="77"/>
                  </a:lnTo>
                  <a:lnTo>
                    <a:pt x="503" y="98"/>
                  </a:lnTo>
                  <a:lnTo>
                    <a:pt x="527" y="139"/>
                  </a:lnTo>
                  <a:lnTo>
                    <a:pt x="541" y="169"/>
                  </a:lnTo>
                  <a:lnTo>
                    <a:pt x="548" y="189"/>
                  </a:lnTo>
                  <a:lnTo>
                    <a:pt x="550" y="201"/>
                  </a:lnTo>
                  <a:lnTo>
                    <a:pt x="551" y="207"/>
                  </a:lnTo>
                  <a:lnTo>
                    <a:pt x="550" y="203"/>
                  </a:lnTo>
                  <a:lnTo>
                    <a:pt x="543" y="189"/>
                  </a:lnTo>
                  <a:lnTo>
                    <a:pt x="521" y="159"/>
                  </a:lnTo>
                  <a:lnTo>
                    <a:pt x="507" y="141"/>
                  </a:lnTo>
                  <a:lnTo>
                    <a:pt x="493" y="123"/>
                  </a:lnTo>
                  <a:lnTo>
                    <a:pt x="480" y="109"/>
                  </a:lnTo>
                  <a:lnTo>
                    <a:pt x="468" y="96"/>
                  </a:lnTo>
                  <a:lnTo>
                    <a:pt x="455" y="86"/>
                  </a:lnTo>
                  <a:lnTo>
                    <a:pt x="445" y="77"/>
                  </a:lnTo>
                  <a:lnTo>
                    <a:pt x="432" y="66"/>
                  </a:lnTo>
                  <a:lnTo>
                    <a:pt x="422" y="57"/>
                  </a:lnTo>
                  <a:lnTo>
                    <a:pt x="409" y="48"/>
                  </a:lnTo>
                  <a:lnTo>
                    <a:pt x="393" y="41"/>
                  </a:lnTo>
                  <a:lnTo>
                    <a:pt x="375" y="36"/>
                  </a:lnTo>
                  <a:lnTo>
                    <a:pt x="358" y="30"/>
                  </a:lnTo>
                  <a:lnTo>
                    <a:pt x="338" y="27"/>
                  </a:lnTo>
                  <a:lnTo>
                    <a:pt x="318" y="23"/>
                  </a:lnTo>
                  <a:lnTo>
                    <a:pt x="299" y="23"/>
                  </a:lnTo>
                  <a:lnTo>
                    <a:pt x="281" y="23"/>
                  </a:lnTo>
                  <a:lnTo>
                    <a:pt x="263" y="25"/>
                  </a:lnTo>
                  <a:lnTo>
                    <a:pt x="244" y="28"/>
                  </a:lnTo>
                  <a:lnTo>
                    <a:pt x="224" y="32"/>
                  </a:lnTo>
                  <a:lnTo>
                    <a:pt x="205" y="36"/>
                  </a:lnTo>
                  <a:lnTo>
                    <a:pt x="185" y="43"/>
                  </a:lnTo>
                  <a:lnTo>
                    <a:pt x="167" y="48"/>
                  </a:lnTo>
                  <a:lnTo>
                    <a:pt x="151" y="55"/>
                  </a:lnTo>
                  <a:lnTo>
                    <a:pt x="137" y="64"/>
                  </a:lnTo>
                  <a:lnTo>
                    <a:pt x="123" y="77"/>
                  </a:lnTo>
                  <a:lnTo>
                    <a:pt x="105" y="94"/>
                  </a:lnTo>
                  <a:lnTo>
                    <a:pt x="85" y="116"/>
                  </a:lnTo>
                  <a:lnTo>
                    <a:pt x="64" y="137"/>
                  </a:lnTo>
                  <a:lnTo>
                    <a:pt x="43" y="157"/>
                  </a:lnTo>
                  <a:lnTo>
                    <a:pt x="25" y="171"/>
                  </a:lnTo>
                  <a:lnTo>
                    <a:pt x="11" y="180"/>
                  </a:lnTo>
                  <a:lnTo>
                    <a:pt x="0" y="17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8" name="Google Shape;148;p18"/>
            <p:cNvSpPr/>
            <p:nvPr/>
          </p:nvSpPr>
          <p:spPr>
            <a:xfrm>
              <a:off x="4491037" y="2665412"/>
              <a:ext cx="322262" cy="334962"/>
            </a:xfrm>
            <a:custGeom>
              <a:rect b="b" l="l" r="r" t="t"/>
              <a:pathLst>
                <a:path extrusionOk="0" h="211" w="203">
                  <a:moveTo>
                    <a:pt x="144" y="0"/>
                  </a:moveTo>
                  <a:lnTo>
                    <a:pt x="150" y="6"/>
                  </a:lnTo>
                  <a:lnTo>
                    <a:pt x="146" y="18"/>
                  </a:lnTo>
                  <a:lnTo>
                    <a:pt x="134" y="38"/>
                  </a:lnTo>
                  <a:lnTo>
                    <a:pt x="119" y="61"/>
                  </a:lnTo>
                  <a:lnTo>
                    <a:pt x="100" y="84"/>
                  </a:lnTo>
                  <a:lnTo>
                    <a:pt x="80" y="109"/>
                  </a:lnTo>
                  <a:lnTo>
                    <a:pt x="62" y="129"/>
                  </a:lnTo>
                  <a:lnTo>
                    <a:pt x="46" y="145"/>
                  </a:lnTo>
                  <a:lnTo>
                    <a:pt x="39" y="155"/>
                  </a:lnTo>
                  <a:lnTo>
                    <a:pt x="39" y="164"/>
                  </a:lnTo>
                  <a:lnTo>
                    <a:pt x="50" y="171"/>
                  </a:lnTo>
                  <a:lnTo>
                    <a:pt x="64" y="175"/>
                  </a:lnTo>
                  <a:lnTo>
                    <a:pt x="82" y="177"/>
                  </a:lnTo>
                  <a:lnTo>
                    <a:pt x="102" y="177"/>
                  </a:lnTo>
                  <a:lnTo>
                    <a:pt x="121" y="175"/>
                  </a:lnTo>
                  <a:lnTo>
                    <a:pt x="139" y="171"/>
                  </a:lnTo>
                  <a:lnTo>
                    <a:pt x="153" y="168"/>
                  </a:lnTo>
                  <a:lnTo>
                    <a:pt x="167" y="168"/>
                  </a:lnTo>
                  <a:lnTo>
                    <a:pt x="180" y="168"/>
                  </a:lnTo>
                  <a:lnTo>
                    <a:pt x="191" y="170"/>
                  </a:lnTo>
                  <a:lnTo>
                    <a:pt x="198" y="173"/>
                  </a:lnTo>
                  <a:lnTo>
                    <a:pt x="203" y="177"/>
                  </a:lnTo>
                  <a:lnTo>
                    <a:pt x="203" y="179"/>
                  </a:lnTo>
                  <a:lnTo>
                    <a:pt x="198" y="180"/>
                  </a:lnTo>
                  <a:lnTo>
                    <a:pt x="189" y="182"/>
                  </a:lnTo>
                  <a:lnTo>
                    <a:pt x="175" y="184"/>
                  </a:lnTo>
                  <a:lnTo>
                    <a:pt x="159" y="186"/>
                  </a:lnTo>
                  <a:lnTo>
                    <a:pt x="137" y="189"/>
                  </a:lnTo>
                  <a:lnTo>
                    <a:pt x="114" y="193"/>
                  </a:lnTo>
                  <a:lnTo>
                    <a:pt x="89" y="198"/>
                  </a:lnTo>
                  <a:lnTo>
                    <a:pt x="62" y="204"/>
                  </a:lnTo>
                  <a:lnTo>
                    <a:pt x="34" y="209"/>
                  </a:lnTo>
                  <a:lnTo>
                    <a:pt x="13" y="211"/>
                  </a:lnTo>
                  <a:lnTo>
                    <a:pt x="2" y="205"/>
                  </a:lnTo>
                  <a:lnTo>
                    <a:pt x="0" y="195"/>
                  </a:lnTo>
                  <a:lnTo>
                    <a:pt x="6" y="179"/>
                  </a:lnTo>
                  <a:lnTo>
                    <a:pt x="14" y="162"/>
                  </a:lnTo>
                  <a:lnTo>
                    <a:pt x="25" y="146"/>
                  </a:lnTo>
                  <a:lnTo>
                    <a:pt x="36" y="130"/>
                  </a:lnTo>
                  <a:lnTo>
                    <a:pt x="45" y="118"/>
                  </a:lnTo>
                  <a:lnTo>
                    <a:pt x="52" y="105"/>
                  </a:lnTo>
                  <a:lnTo>
                    <a:pt x="62" y="91"/>
                  </a:lnTo>
                  <a:lnTo>
                    <a:pt x="75" y="77"/>
                  </a:lnTo>
                  <a:lnTo>
                    <a:pt x="87" y="63"/>
                  </a:lnTo>
                  <a:lnTo>
                    <a:pt x="100" y="50"/>
                  </a:lnTo>
                  <a:lnTo>
                    <a:pt x="110" y="39"/>
                  </a:lnTo>
                  <a:lnTo>
                    <a:pt x="118" y="30"/>
                  </a:lnTo>
                  <a:lnTo>
                    <a:pt x="119" y="29"/>
                  </a:lnTo>
                  <a:lnTo>
                    <a:pt x="144"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9" name="Google Shape;149;p18"/>
            <p:cNvSpPr/>
            <p:nvPr/>
          </p:nvSpPr>
          <p:spPr>
            <a:xfrm>
              <a:off x="4972050" y="2751137"/>
              <a:ext cx="603250" cy="180975"/>
            </a:xfrm>
            <a:custGeom>
              <a:rect b="b" l="l" r="r" t="t"/>
              <a:pathLst>
                <a:path extrusionOk="0" h="114" w="380">
                  <a:moveTo>
                    <a:pt x="30" y="91"/>
                  </a:moveTo>
                  <a:lnTo>
                    <a:pt x="33" y="91"/>
                  </a:lnTo>
                  <a:lnTo>
                    <a:pt x="41" y="89"/>
                  </a:lnTo>
                  <a:lnTo>
                    <a:pt x="53" y="85"/>
                  </a:lnTo>
                  <a:lnTo>
                    <a:pt x="67" y="82"/>
                  </a:lnTo>
                  <a:lnTo>
                    <a:pt x="83" y="80"/>
                  </a:lnTo>
                  <a:lnTo>
                    <a:pt x="101" y="76"/>
                  </a:lnTo>
                  <a:lnTo>
                    <a:pt x="119" y="75"/>
                  </a:lnTo>
                  <a:lnTo>
                    <a:pt x="135" y="75"/>
                  </a:lnTo>
                  <a:lnTo>
                    <a:pt x="153" y="73"/>
                  </a:lnTo>
                  <a:lnTo>
                    <a:pt x="172" y="71"/>
                  </a:lnTo>
                  <a:lnTo>
                    <a:pt x="192" y="67"/>
                  </a:lnTo>
                  <a:lnTo>
                    <a:pt x="213" y="62"/>
                  </a:lnTo>
                  <a:lnTo>
                    <a:pt x="233" y="57"/>
                  </a:lnTo>
                  <a:lnTo>
                    <a:pt x="250" y="53"/>
                  </a:lnTo>
                  <a:lnTo>
                    <a:pt x="265" y="50"/>
                  </a:lnTo>
                  <a:lnTo>
                    <a:pt x="275" y="48"/>
                  </a:lnTo>
                  <a:lnTo>
                    <a:pt x="284" y="48"/>
                  </a:lnTo>
                  <a:lnTo>
                    <a:pt x="293" y="46"/>
                  </a:lnTo>
                  <a:lnTo>
                    <a:pt x="302" y="46"/>
                  </a:lnTo>
                  <a:lnTo>
                    <a:pt x="311" y="44"/>
                  </a:lnTo>
                  <a:lnTo>
                    <a:pt x="320" y="42"/>
                  </a:lnTo>
                  <a:lnTo>
                    <a:pt x="327" y="39"/>
                  </a:lnTo>
                  <a:lnTo>
                    <a:pt x="334" y="35"/>
                  </a:lnTo>
                  <a:lnTo>
                    <a:pt x="339" y="30"/>
                  </a:lnTo>
                  <a:lnTo>
                    <a:pt x="348" y="19"/>
                  </a:lnTo>
                  <a:lnTo>
                    <a:pt x="357" y="9"/>
                  </a:lnTo>
                  <a:lnTo>
                    <a:pt x="364" y="1"/>
                  </a:lnTo>
                  <a:lnTo>
                    <a:pt x="373" y="0"/>
                  </a:lnTo>
                  <a:lnTo>
                    <a:pt x="379" y="1"/>
                  </a:lnTo>
                  <a:lnTo>
                    <a:pt x="380" y="5"/>
                  </a:lnTo>
                  <a:lnTo>
                    <a:pt x="377" y="12"/>
                  </a:lnTo>
                  <a:lnTo>
                    <a:pt x="370" y="23"/>
                  </a:lnTo>
                  <a:lnTo>
                    <a:pt x="361" y="34"/>
                  </a:lnTo>
                  <a:lnTo>
                    <a:pt x="355" y="42"/>
                  </a:lnTo>
                  <a:lnTo>
                    <a:pt x="350" y="50"/>
                  </a:lnTo>
                  <a:lnTo>
                    <a:pt x="347" y="59"/>
                  </a:lnTo>
                  <a:lnTo>
                    <a:pt x="345" y="62"/>
                  </a:lnTo>
                  <a:lnTo>
                    <a:pt x="338" y="64"/>
                  </a:lnTo>
                  <a:lnTo>
                    <a:pt x="329" y="64"/>
                  </a:lnTo>
                  <a:lnTo>
                    <a:pt x="316" y="66"/>
                  </a:lnTo>
                  <a:lnTo>
                    <a:pt x="298" y="67"/>
                  </a:lnTo>
                  <a:lnTo>
                    <a:pt x="275" y="69"/>
                  </a:lnTo>
                  <a:lnTo>
                    <a:pt x="247" y="73"/>
                  </a:lnTo>
                  <a:lnTo>
                    <a:pt x="213" y="78"/>
                  </a:lnTo>
                  <a:lnTo>
                    <a:pt x="178" y="84"/>
                  </a:lnTo>
                  <a:lnTo>
                    <a:pt x="145" y="89"/>
                  </a:lnTo>
                  <a:lnTo>
                    <a:pt x="117" y="94"/>
                  </a:lnTo>
                  <a:lnTo>
                    <a:pt x="92" y="98"/>
                  </a:lnTo>
                  <a:lnTo>
                    <a:pt x="71" y="101"/>
                  </a:lnTo>
                  <a:lnTo>
                    <a:pt x="55" y="103"/>
                  </a:lnTo>
                  <a:lnTo>
                    <a:pt x="42" y="107"/>
                  </a:lnTo>
                  <a:lnTo>
                    <a:pt x="33" y="108"/>
                  </a:lnTo>
                  <a:lnTo>
                    <a:pt x="26" y="110"/>
                  </a:lnTo>
                  <a:lnTo>
                    <a:pt x="17" y="112"/>
                  </a:lnTo>
                  <a:lnTo>
                    <a:pt x="9" y="114"/>
                  </a:lnTo>
                  <a:lnTo>
                    <a:pt x="3" y="112"/>
                  </a:lnTo>
                  <a:lnTo>
                    <a:pt x="0" y="110"/>
                  </a:lnTo>
                  <a:lnTo>
                    <a:pt x="3" y="107"/>
                  </a:lnTo>
                  <a:lnTo>
                    <a:pt x="12" y="100"/>
                  </a:lnTo>
                  <a:lnTo>
                    <a:pt x="30" y="9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0" name="Google Shape;150;p18"/>
            <p:cNvSpPr/>
            <p:nvPr/>
          </p:nvSpPr>
          <p:spPr>
            <a:xfrm>
              <a:off x="2825750" y="4098925"/>
              <a:ext cx="547687" cy="87312"/>
            </a:xfrm>
            <a:custGeom>
              <a:rect b="b" l="l" r="r" t="t"/>
              <a:pathLst>
                <a:path extrusionOk="0" h="55" w="345">
                  <a:moveTo>
                    <a:pt x="16" y="0"/>
                  </a:moveTo>
                  <a:lnTo>
                    <a:pt x="21" y="2"/>
                  </a:lnTo>
                  <a:lnTo>
                    <a:pt x="33" y="3"/>
                  </a:lnTo>
                  <a:lnTo>
                    <a:pt x="55" y="7"/>
                  </a:lnTo>
                  <a:lnTo>
                    <a:pt x="80" y="10"/>
                  </a:lnTo>
                  <a:lnTo>
                    <a:pt x="108" y="16"/>
                  </a:lnTo>
                  <a:lnTo>
                    <a:pt x="140" y="19"/>
                  </a:lnTo>
                  <a:lnTo>
                    <a:pt x="170" y="23"/>
                  </a:lnTo>
                  <a:lnTo>
                    <a:pt x="199" y="27"/>
                  </a:lnTo>
                  <a:lnTo>
                    <a:pt x="224" y="28"/>
                  </a:lnTo>
                  <a:lnTo>
                    <a:pt x="247" y="28"/>
                  </a:lnTo>
                  <a:lnTo>
                    <a:pt x="266" y="30"/>
                  </a:lnTo>
                  <a:lnTo>
                    <a:pt x="282" y="30"/>
                  </a:lnTo>
                  <a:lnTo>
                    <a:pt x="297" y="30"/>
                  </a:lnTo>
                  <a:lnTo>
                    <a:pt x="311" y="32"/>
                  </a:lnTo>
                  <a:lnTo>
                    <a:pt x="322" y="35"/>
                  </a:lnTo>
                  <a:lnTo>
                    <a:pt x="330" y="39"/>
                  </a:lnTo>
                  <a:lnTo>
                    <a:pt x="343" y="48"/>
                  </a:lnTo>
                  <a:lnTo>
                    <a:pt x="345" y="53"/>
                  </a:lnTo>
                  <a:lnTo>
                    <a:pt x="332" y="55"/>
                  </a:lnTo>
                  <a:lnTo>
                    <a:pt x="304" y="53"/>
                  </a:lnTo>
                  <a:lnTo>
                    <a:pt x="279" y="51"/>
                  </a:lnTo>
                  <a:lnTo>
                    <a:pt x="245" y="48"/>
                  </a:lnTo>
                  <a:lnTo>
                    <a:pt x="204" y="44"/>
                  </a:lnTo>
                  <a:lnTo>
                    <a:pt x="163" y="41"/>
                  </a:lnTo>
                  <a:lnTo>
                    <a:pt x="122" y="39"/>
                  </a:lnTo>
                  <a:lnTo>
                    <a:pt x="87" y="35"/>
                  </a:lnTo>
                  <a:lnTo>
                    <a:pt x="60" y="34"/>
                  </a:lnTo>
                  <a:lnTo>
                    <a:pt x="46" y="34"/>
                  </a:lnTo>
                  <a:lnTo>
                    <a:pt x="37" y="34"/>
                  </a:lnTo>
                  <a:lnTo>
                    <a:pt x="28" y="30"/>
                  </a:lnTo>
                  <a:lnTo>
                    <a:pt x="17" y="27"/>
                  </a:lnTo>
                  <a:lnTo>
                    <a:pt x="8" y="21"/>
                  </a:lnTo>
                  <a:lnTo>
                    <a:pt x="1" y="18"/>
                  </a:lnTo>
                  <a:lnTo>
                    <a:pt x="0" y="10"/>
                  </a:lnTo>
                  <a:lnTo>
                    <a:pt x="3" y="5"/>
                  </a:lnTo>
                  <a:lnTo>
                    <a:pt x="16"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1" name="Google Shape;151;p18"/>
            <p:cNvSpPr/>
            <p:nvPr/>
          </p:nvSpPr>
          <p:spPr>
            <a:xfrm>
              <a:off x="3421062" y="4168775"/>
              <a:ext cx="384175" cy="68262"/>
            </a:xfrm>
            <a:custGeom>
              <a:rect b="b" l="l" r="r" t="t"/>
              <a:pathLst>
                <a:path extrusionOk="0" h="43" w="242">
                  <a:moveTo>
                    <a:pt x="5" y="2"/>
                  </a:moveTo>
                  <a:lnTo>
                    <a:pt x="7" y="2"/>
                  </a:lnTo>
                  <a:lnTo>
                    <a:pt x="16" y="2"/>
                  </a:lnTo>
                  <a:lnTo>
                    <a:pt x="27" y="2"/>
                  </a:lnTo>
                  <a:lnTo>
                    <a:pt x="39" y="2"/>
                  </a:lnTo>
                  <a:lnTo>
                    <a:pt x="53" y="2"/>
                  </a:lnTo>
                  <a:lnTo>
                    <a:pt x="68" y="4"/>
                  </a:lnTo>
                  <a:lnTo>
                    <a:pt x="82" y="4"/>
                  </a:lnTo>
                  <a:lnTo>
                    <a:pt x="92" y="6"/>
                  </a:lnTo>
                  <a:lnTo>
                    <a:pt x="103" y="7"/>
                  </a:lnTo>
                  <a:lnTo>
                    <a:pt x="114" y="11"/>
                  </a:lnTo>
                  <a:lnTo>
                    <a:pt x="126" y="15"/>
                  </a:lnTo>
                  <a:lnTo>
                    <a:pt x="139" y="18"/>
                  </a:lnTo>
                  <a:lnTo>
                    <a:pt x="151" y="22"/>
                  </a:lnTo>
                  <a:lnTo>
                    <a:pt x="164" y="25"/>
                  </a:lnTo>
                  <a:lnTo>
                    <a:pt x="174" y="25"/>
                  </a:lnTo>
                  <a:lnTo>
                    <a:pt x="183" y="25"/>
                  </a:lnTo>
                  <a:lnTo>
                    <a:pt x="192" y="22"/>
                  </a:lnTo>
                  <a:lnTo>
                    <a:pt x="199" y="18"/>
                  </a:lnTo>
                  <a:lnTo>
                    <a:pt x="208" y="15"/>
                  </a:lnTo>
                  <a:lnTo>
                    <a:pt x="215" y="9"/>
                  </a:lnTo>
                  <a:lnTo>
                    <a:pt x="222" y="6"/>
                  </a:lnTo>
                  <a:lnTo>
                    <a:pt x="228" y="2"/>
                  </a:lnTo>
                  <a:lnTo>
                    <a:pt x="233" y="0"/>
                  </a:lnTo>
                  <a:lnTo>
                    <a:pt x="238" y="0"/>
                  </a:lnTo>
                  <a:lnTo>
                    <a:pt x="242" y="2"/>
                  </a:lnTo>
                  <a:lnTo>
                    <a:pt x="240" y="7"/>
                  </a:lnTo>
                  <a:lnTo>
                    <a:pt x="237" y="15"/>
                  </a:lnTo>
                  <a:lnTo>
                    <a:pt x="231" y="22"/>
                  </a:lnTo>
                  <a:lnTo>
                    <a:pt x="224" y="29"/>
                  </a:lnTo>
                  <a:lnTo>
                    <a:pt x="215" y="36"/>
                  </a:lnTo>
                  <a:lnTo>
                    <a:pt x="206" y="40"/>
                  </a:lnTo>
                  <a:lnTo>
                    <a:pt x="196" y="43"/>
                  </a:lnTo>
                  <a:lnTo>
                    <a:pt x="185" y="43"/>
                  </a:lnTo>
                  <a:lnTo>
                    <a:pt x="174" y="43"/>
                  </a:lnTo>
                  <a:lnTo>
                    <a:pt x="164" y="41"/>
                  </a:lnTo>
                  <a:lnTo>
                    <a:pt x="153" y="40"/>
                  </a:lnTo>
                  <a:lnTo>
                    <a:pt x="140" y="38"/>
                  </a:lnTo>
                  <a:lnTo>
                    <a:pt x="126" y="36"/>
                  </a:lnTo>
                  <a:lnTo>
                    <a:pt x="112" y="32"/>
                  </a:lnTo>
                  <a:lnTo>
                    <a:pt x="96" y="31"/>
                  </a:lnTo>
                  <a:lnTo>
                    <a:pt x="78" y="29"/>
                  </a:lnTo>
                  <a:lnTo>
                    <a:pt x="60" y="29"/>
                  </a:lnTo>
                  <a:lnTo>
                    <a:pt x="43" y="27"/>
                  </a:lnTo>
                  <a:lnTo>
                    <a:pt x="27" y="27"/>
                  </a:lnTo>
                  <a:lnTo>
                    <a:pt x="12" y="24"/>
                  </a:lnTo>
                  <a:lnTo>
                    <a:pt x="4" y="20"/>
                  </a:lnTo>
                  <a:lnTo>
                    <a:pt x="0" y="13"/>
                  </a:lnTo>
                  <a:lnTo>
                    <a:pt x="5"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2" name="Google Shape;152;p18"/>
            <p:cNvSpPr/>
            <p:nvPr/>
          </p:nvSpPr>
          <p:spPr>
            <a:xfrm>
              <a:off x="4576762" y="2928937"/>
              <a:ext cx="976312" cy="187325"/>
            </a:xfrm>
            <a:custGeom>
              <a:rect b="b" l="l" r="r" t="t"/>
              <a:pathLst>
                <a:path extrusionOk="0" h="118" w="615">
                  <a:moveTo>
                    <a:pt x="7" y="96"/>
                  </a:moveTo>
                  <a:lnTo>
                    <a:pt x="12" y="96"/>
                  </a:lnTo>
                  <a:lnTo>
                    <a:pt x="24" y="93"/>
                  </a:lnTo>
                  <a:lnTo>
                    <a:pt x="44" y="89"/>
                  </a:lnTo>
                  <a:lnTo>
                    <a:pt x="71" y="86"/>
                  </a:lnTo>
                  <a:lnTo>
                    <a:pt x="101" y="82"/>
                  </a:lnTo>
                  <a:lnTo>
                    <a:pt x="133" y="79"/>
                  </a:lnTo>
                  <a:lnTo>
                    <a:pt x="167" y="75"/>
                  </a:lnTo>
                  <a:lnTo>
                    <a:pt x="201" y="73"/>
                  </a:lnTo>
                  <a:lnTo>
                    <a:pt x="233" y="71"/>
                  </a:lnTo>
                  <a:lnTo>
                    <a:pt x="263" y="68"/>
                  </a:lnTo>
                  <a:lnTo>
                    <a:pt x="290" y="62"/>
                  </a:lnTo>
                  <a:lnTo>
                    <a:pt x="313" y="57"/>
                  </a:lnTo>
                  <a:lnTo>
                    <a:pt x="336" y="52"/>
                  </a:lnTo>
                  <a:lnTo>
                    <a:pt x="355" y="46"/>
                  </a:lnTo>
                  <a:lnTo>
                    <a:pt x="375" y="41"/>
                  </a:lnTo>
                  <a:lnTo>
                    <a:pt x="394" y="38"/>
                  </a:lnTo>
                  <a:lnTo>
                    <a:pt x="416" y="34"/>
                  </a:lnTo>
                  <a:lnTo>
                    <a:pt x="439" y="29"/>
                  </a:lnTo>
                  <a:lnTo>
                    <a:pt x="464" y="23"/>
                  </a:lnTo>
                  <a:lnTo>
                    <a:pt x="491" y="16"/>
                  </a:lnTo>
                  <a:lnTo>
                    <a:pt x="517" y="11"/>
                  </a:lnTo>
                  <a:lnTo>
                    <a:pt x="540" y="5"/>
                  </a:lnTo>
                  <a:lnTo>
                    <a:pt x="562" y="2"/>
                  </a:lnTo>
                  <a:lnTo>
                    <a:pt x="578" y="0"/>
                  </a:lnTo>
                  <a:lnTo>
                    <a:pt x="590" y="0"/>
                  </a:lnTo>
                  <a:lnTo>
                    <a:pt x="603" y="0"/>
                  </a:lnTo>
                  <a:lnTo>
                    <a:pt x="610" y="0"/>
                  </a:lnTo>
                  <a:lnTo>
                    <a:pt x="615" y="4"/>
                  </a:lnTo>
                  <a:lnTo>
                    <a:pt x="615" y="7"/>
                  </a:lnTo>
                  <a:lnTo>
                    <a:pt x="612" y="11"/>
                  </a:lnTo>
                  <a:lnTo>
                    <a:pt x="601" y="18"/>
                  </a:lnTo>
                  <a:lnTo>
                    <a:pt x="585" y="25"/>
                  </a:lnTo>
                  <a:lnTo>
                    <a:pt x="560" y="34"/>
                  </a:lnTo>
                  <a:lnTo>
                    <a:pt x="528" y="41"/>
                  </a:lnTo>
                  <a:lnTo>
                    <a:pt x="492" y="48"/>
                  </a:lnTo>
                  <a:lnTo>
                    <a:pt x="453" y="55"/>
                  </a:lnTo>
                  <a:lnTo>
                    <a:pt x="414" y="61"/>
                  </a:lnTo>
                  <a:lnTo>
                    <a:pt x="380" y="66"/>
                  </a:lnTo>
                  <a:lnTo>
                    <a:pt x="352" y="70"/>
                  </a:lnTo>
                  <a:lnTo>
                    <a:pt x="330" y="73"/>
                  </a:lnTo>
                  <a:lnTo>
                    <a:pt x="313" y="77"/>
                  </a:lnTo>
                  <a:lnTo>
                    <a:pt x="291" y="80"/>
                  </a:lnTo>
                  <a:lnTo>
                    <a:pt x="265" y="86"/>
                  </a:lnTo>
                  <a:lnTo>
                    <a:pt x="236" y="89"/>
                  </a:lnTo>
                  <a:lnTo>
                    <a:pt x="208" y="93"/>
                  </a:lnTo>
                  <a:lnTo>
                    <a:pt x="177" y="96"/>
                  </a:lnTo>
                  <a:lnTo>
                    <a:pt x="149" y="100"/>
                  </a:lnTo>
                  <a:lnTo>
                    <a:pt x="124" y="104"/>
                  </a:lnTo>
                  <a:lnTo>
                    <a:pt x="99" y="107"/>
                  </a:lnTo>
                  <a:lnTo>
                    <a:pt x="74" y="111"/>
                  </a:lnTo>
                  <a:lnTo>
                    <a:pt x="49" y="116"/>
                  </a:lnTo>
                  <a:lnTo>
                    <a:pt x="28" y="118"/>
                  </a:lnTo>
                  <a:lnTo>
                    <a:pt x="12" y="118"/>
                  </a:lnTo>
                  <a:lnTo>
                    <a:pt x="1" y="116"/>
                  </a:lnTo>
                  <a:lnTo>
                    <a:pt x="0" y="109"/>
                  </a:lnTo>
                  <a:lnTo>
                    <a:pt x="7" y="9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3" name="Google Shape;153;p18"/>
            <p:cNvSpPr/>
            <p:nvPr/>
          </p:nvSpPr>
          <p:spPr>
            <a:xfrm>
              <a:off x="5175250" y="2884487"/>
              <a:ext cx="550862" cy="1004887"/>
            </a:xfrm>
            <a:custGeom>
              <a:rect b="b" l="l" r="r" t="t"/>
              <a:pathLst>
                <a:path extrusionOk="0" h="633" w="347">
                  <a:moveTo>
                    <a:pt x="291" y="8"/>
                  </a:moveTo>
                  <a:lnTo>
                    <a:pt x="297" y="5"/>
                  </a:lnTo>
                  <a:lnTo>
                    <a:pt x="311" y="0"/>
                  </a:lnTo>
                  <a:lnTo>
                    <a:pt x="327" y="0"/>
                  </a:lnTo>
                  <a:lnTo>
                    <a:pt x="339" y="8"/>
                  </a:lnTo>
                  <a:lnTo>
                    <a:pt x="345" y="37"/>
                  </a:lnTo>
                  <a:lnTo>
                    <a:pt x="347" y="82"/>
                  </a:lnTo>
                  <a:lnTo>
                    <a:pt x="343" y="135"/>
                  </a:lnTo>
                  <a:lnTo>
                    <a:pt x="332" y="183"/>
                  </a:lnTo>
                  <a:lnTo>
                    <a:pt x="325" y="206"/>
                  </a:lnTo>
                  <a:lnTo>
                    <a:pt x="316" y="233"/>
                  </a:lnTo>
                  <a:lnTo>
                    <a:pt x="307" y="260"/>
                  </a:lnTo>
                  <a:lnTo>
                    <a:pt x="297" y="288"/>
                  </a:lnTo>
                  <a:lnTo>
                    <a:pt x="286" y="319"/>
                  </a:lnTo>
                  <a:lnTo>
                    <a:pt x="272" y="349"/>
                  </a:lnTo>
                  <a:lnTo>
                    <a:pt x="258" y="381"/>
                  </a:lnTo>
                  <a:lnTo>
                    <a:pt x="242" y="413"/>
                  </a:lnTo>
                  <a:lnTo>
                    <a:pt x="226" y="444"/>
                  </a:lnTo>
                  <a:lnTo>
                    <a:pt x="210" y="470"/>
                  </a:lnTo>
                  <a:lnTo>
                    <a:pt x="197" y="494"/>
                  </a:lnTo>
                  <a:lnTo>
                    <a:pt x="185" y="515"/>
                  </a:lnTo>
                  <a:lnTo>
                    <a:pt x="172" y="533"/>
                  </a:lnTo>
                  <a:lnTo>
                    <a:pt x="158" y="549"/>
                  </a:lnTo>
                  <a:lnTo>
                    <a:pt x="144" y="561"/>
                  </a:lnTo>
                  <a:lnTo>
                    <a:pt x="128" y="574"/>
                  </a:lnTo>
                  <a:lnTo>
                    <a:pt x="110" y="585"/>
                  </a:lnTo>
                  <a:lnTo>
                    <a:pt x="90" y="595"/>
                  </a:lnTo>
                  <a:lnTo>
                    <a:pt x="71" y="606"/>
                  </a:lnTo>
                  <a:lnTo>
                    <a:pt x="51" y="615"/>
                  </a:lnTo>
                  <a:lnTo>
                    <a:pt x="35" y="622"/>
                  </a:lnTo>
                  <a:lnTo>
                    <a:pt x="19" y="627"/>
                  </a:lnTo>
                  <a:lnTo>
                    <a:pt x="9" y="631"/>
                  </a:lnTo>
                  <a:lnTo>
                    <a:pt x="1" y="633"/>
                  </a:lnTo>
                  <a:lnTo>
                    <a:pt x="0" y="631"/>
                  </a:lnTo>
                  <a:lnTo>
                    <a:pt x="5" y="624"/>
                  </a:lnTo>
                  <a:lnTo>
                    <a:pt x="14" y="613"/>
                  </a:lnTo>
                  <a:lnTo>
                    <a:pt x="28" y="601"/>
                  </a:lnTo>
                  <a:lnTo>
                    <a:pt x="46" y="586"/>
                  </a:lnTo>
                  <a:lnTo>
                    <a:pt x="64" y="572"/>
                  </a:lnTo>
                  <a:lnTo>
                    <a:pt x="83" y="558"/>
                  </a:lnTo>
                  <a:lnTo>
                    <a:pt x="101" y="547"/>
                  </a:lnTo>
                  <a:lnTo>
                    <a:pt x="117" y="538"/>
                  </a:lnTo>
                  <a:lnTo>
                    <a:pt x="128" y="531"/>
                  </a:lnTo>
                  <a:lnTo>
                    <a:pt x="137" y="522"/>
                  </a:lnTo>
                  <a:lnTo>
                    <a:pt x="144" y="515"/>
                  </a:lnTo>
                  <a:lnTo>
                    <a:pt x="149" y="508"/>
                  </a:lnTo>
                  <a:lnTo>
                    <a:pt x="156" y="497"/>
                  </a:lnTo>
                  <a:lnTo>
                    <a:pt x="163" y="486"/>
                  </a:lnTo>
                  <a:lnTo>
                    <a:pt x="174" y="474"/>
                  </a:lnTo>
                  <a:lnTo>
                    <a:pt x="188" y="453"/>
                  </a:lnTo>
                  <a:lnTo>
                    <a:pt x="206" y="420"/>
                  </a:lnTo>
                  <a:lnTo>
                    <a:pt x="227" y="381"/>
                  </a:lnTo>
                  <a:lnTo>
                    <a:pt x="251" y="337"/>
                  </a:lnTo>
                  <a:lnTo>
                    <a:pt x="270" y="290"/>
                  </a:lnTo>
                  <a:lnTo>
                    <a:pt x="288" y="247"/>
                  </a:lnTo>
                  <a:lnTo>
                    <a:pt x="302" y="210"/>
                  </a:lnTo>
                  <a:lnTo>
                    <a:pt x="309" y="180"/>
                  </a:lnTo>
                  <a:lnTo>
                    <a:pt x="316" y="130"/>
                  </a:lnTo>
                  <a:lnTo>
                    <a:pt x="320" y="82"/>
                  </a:lnTo>
                  <a:lnTo>
                    <a:pt x="318" y="46"/>
                  </a:lnTo>
                  <a:lnTo>
                    <a:pt x="309" y="32"/>
                  </a:lnTo>
                  <a:lnTo>
                    <a:pt x="295" y="33"/>
                  </a:lnTo>
                  <a:lnTo>
                    <a:pt x="281" y="33"/>
                  </a:lnTo>
                  <a:lnTo>
                    <a:pt x="277" y="28"/>
                  </a:lnTo>
                  <a:lnTo>
                    <a:pt x="291" y="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4" name="Google Shape;154;p18"/>
            <p:cNvSpPr/>
            <p:nvPr/>
          </p:nvSpPr>
          <p:spPr>
            <a:xfrm>
              <a:off x="4578350" y="3889375"/>
              <a:ext cx="534987" cy="271462"/>
            </a:xfrm>
            <a:custGeom>
              <a:rect b="b" l="l" r="r" t="t"/>
              <a:pathLst>
                <a:path extrusionOk="0" h="171" w="337">
                  <a:moveTo>
                    <a:pt x="317" y="0"/>
                  </a:moveTo>
                  <a:lnTo>
                    <a:pt x="312" y="2"/>
                  </a:lnTo>
                  <a:lnTo>
                    <a:pt x="296" y="5"/>
                  </a:lnTo>
                  <a:lnTo>
                    <a:pt x="273" y="10"/>
                  </a:lnTo>
                  <a:lnTo>
                    <a:pt x="246" y="16"/>
                  </a:lnTo>
                  <a:lnTo>
                    <a:pt x="216" y="23"/>
                  </a:lnTo>
                  <a:lnTo>
                    <a:pt x="187" y="30"/>
                  </a:lnTo>
                  <a:lnTo>
                    <a:pt x="159" y="35"/>
                  </a:lnTo>
                  <a:lnTo>
                    <a:pt x="137" y="41"/>
                  </a:lnTo>
                  <a:lnTo>
                    <a:pt x="116" y="44"/>
                  </a:lnTo>
                  <a:lnTo>
                    <a:pt x="95" y="50"/>
                  </a:lnTo>
                  <a:lnTo>
                    <a:pt x="71" y="57"/>
                  </a:lnTo>
                  <a:lnTo>
                    <a:pt x="50" y="64"/>
                  </a:lnTo>
                  <a:lnTo>
                    <a:pt x="32" y="73"/>
                  </a:lnTo>
                  <a:lnTo>
                    <a:pt x="16" y="82"/>
                  </a:lnTo>
                  <a:lnTo>
                    <a:pt x="6" y="93"/>
                  </a:lnTo>
                  <a:lnTo>
                    <a:pt x="0" y="105"/>
                  </a:lnTo>
                  <a:lnTo>
                    <a:pt x="0" y="126"/>
                  </a:lnTo>
                  <a:lnTo>
                    <a:pt x="4" y="141"/>
                  </a:lnTo>
                  <a:lnTo>
                    <a:pt x="15" y="155"/>
                  </a:lnTo>
                  <a:lnTo>
                    <a:pt x="31" y="167"/>
                  </a:lnTo>
                  <a:lnTo>
                    <a:pt x="45" y="171"/>
                  </a:lnTo>
                  <a:lnTo>
                    <a:pt x="48" y="162"/>
                  </a:lnTo>
                  <a:lnTo>
                    <a:pt x="45" y="144"/>
                  </a:lnTo>
                  <a:lnTo>
                    <a:pt x="36" y="126"/>
                  </a:lnTo>
                  <a:lnTo>
                    <a:pt x="32" y="117"/>
                  </a:lnTo>
                  <a:lnTo>
                    <a:pt x="32" y="110"/>
                  </a:lnTo>
                  <a:lnTo>
                    <a:pt x="34" y="103"/>
                  </a:lnTo>
                  <a:lnTo>
                    <a:pt x="39" y="94"/>
                  </a:lnTo>
                  <a:lnTo>
                    <a:pt x="47" y="89"/>
                  </a:lnTo>
                  <a:lnTo>
                    <a:pt x="54" y="84"/>
                  </a:lnTo>
                  <a:lnTo>
                    <a:pt x="64" y="78"/>
                  </a:lnTo>
                  <a:lnTo>
                    <a:pt x="77" y="75"/>
                  </a:lnTo>
                  <a:lnTo>
                    <a:pt x="93" y="71"/>
                  </a:lnTo>
                  <a:lnTo>
                    <a:pt x="114" y="68"/>
                  </a:lnTo>
                  <a:lnTo>
                    <a:pt x="139" y="62"/>
                  </a:lnTo>
                  <a:lnTo>
                    <a:pt x="166" y="57"/>
                  </a:lnTo>
                  <a:lnTo>
                    <a:pt x="194" y="51"/>
                  </a:lnTo>
                  <a:lnTo>
                    <a:pt x="221" y="46"/>
                  </a:lnTo>
                  <a:lnTo>
                    <a:pt x="244" y="41"/>
                  </a:lnTo>
                  <a:lnTo>
                    <a:pt x="264" y="37"/>
                  </a:lnTo>
                  <a:lnTo>
                    <a:pt x="280" y="34"/>
                  </a:lnTo>
                  <a:lnTo>
                    <a:pt x="297" y="30"/>
                  </a:lnTo>
                  <a:lnTo>
                    <a:pt x="312" y="27"/>
                  </a:lnTo>
                  <a:lnTo>
                    <a:pt x="326" y="21"/>
                  </a:lnTo>
                  <a:lnTo>
                    <a:pt x="333" y="18"/>
                  </a:lnTo>
                  <a:lnTo>
                    <a:pt x="337" y="12"/>
                  </a:lnTo>
                  <a:lnTo>
                    <a:pt x="331" y="7"/>
                  </a:lnTo>
                  <a:lnTo>
                    <a:pt x="31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5" name="Google Shape;155;p18"/>
            <p:cNvSpPr/>
            <p:nvPr/>
          </p:nvSpPr>
          <p:spPr>
            <a:xfrm>
              <a:off x="4646612" y="3749675"/>
              <a:ext cx="996950" cy="428625"/>
            </a:xfrm>
            <a:custGeom>
              <a:rect b="b" l="l" r="r" t="t"/>
              <a:pathLst>
                <a:path extrusionOk="0" h="270" w="628">
                  <a:moveTo>
                    <a:pt x="50" y="234"/>
                  </a:moveTo>
                  <a:lnTo>
                    <a:pt x="57" y="234"/>
                  </a:lnTo>
                  <a:lnTo>
                    <a:pt x="77" y="230"/>
                  </a:lnTo>
                  <a:lnTo>
                    <a:pt x="105" y="229"/>
                  </a:lnTo>
                  <a:lnTo>
                    <a:pt x="142" y="223"/>
                  </a:lnTo>
                  <a:lnTo>
                    <a:pt x="181" y="220"/>
                  </a:lnTo>
                  <a:lnTo>
                    <a:pt x="222" y="214"/>
                  </a:lnTo>
                  <a:lnTo>
                    <a:pt x="260" y="209"/>
                  </a:lnTo>
                  <a:lnTo>
                    <a:pt x="294" y="204"/>
                  </a:lnTo>
                  <a:lnTo>
                    <a:pt x="310" y="200"/>
                  </a:lnTo>
                  <a:lnTo>
                    <a:pt x="326" y="197"/>
                  </a:lnTo>
                  <a:lnTo>
                    <a:pt x="345" y="193"/>
                  </a:lnTo>
                  <a:lnTo>
                    <a:pt x="363" y="188"/>
                  </a:lnTo>
                  <a:lnTo>
                    <a:pt x="383" y="182"/>
                  </a:lnTo>
                  <a:lnTo>
                    <a:pt x="404" y="177"/>
                  </a:lnTo>
                  <a:lnTo>
                    <a:pt x="423" y="172"/>
                  </a:lnTo>
                  <a:lnTo>
                    <a:pt x="445" y="164"/>
                  </a:lnTo>
                  <a:lnTo>
                    <a:pt x="464" y="159"/>
                  </a:lnTo>
                  <a:lnTo>
                    <a:pt x="484" y="152"/>
                  </a:lnTo>
                  <a:lnTo>
                    <a:pt x="503" y="145"/>
                  </a:lnTo>
                  <a:lnTo>
                    <a:pt x="523" y="138"/>
                  </a:lnTo>
                  <a:lnTo>
                    <a:pt x="539" y="132"/>
                  </a:lnTo>
                  <a:lnTo>
                    <a:pt x="557" y="125"/>
                  </a:lnTo>
                  <a:lnTo>
                    <a:pt x="571" y="118"/>
                  </a:lnTo>
                  <a:lnTo>
                    <a:pt x="584" y="111"/>
                  </a:lnTo>
                  <a:lnTo>
                    <a:pt x="587" y="107"/>
                  </a:lnTo>
                  <a:lnTo>
                    <a:pt x="585" y="106"/>
                  </a:lnTo>
                  <a:lnTo>
                    <a:pt x="580" y="104"/>
                  </a:lnTo>
                  <a:lnTo>
                    <a:pt x="573" y="100"/>
                  </a:lnTo>
                  <a:lnTo>
                    <a:pt x="568" y="93"/>
                  </a:lnTo>
                  <a:lnTo>
                    <a:pt x="562" y="81"/>
                  </a:lnTo>
                  <a:lnTo>
                    <a:pt x="564" y="63"/>
                  </a:lnTo>
                  <a:lnTo>
                    <a:pt x="571" y="36"/>
                  </a:lnTo>
                  <a:lnTo>
                    <a:pt x="587" y="0"/>
                  </a:lnTo>
                  <a:lnTo>
                    <a:pt x="592" y="0"/>
                  </a:lnTo>
                  <a:lnTo>
                    <a:pt x="594" y="22"/>
                  </a:lnTo>
                  <a:lnTo>
                    <a:pt x="598" y="43"/>
                  </a:lnTo>
                  <a:lnTo>
                    <a:pt x="605" y="59"/>
                  </a:lnTo>
                  <a:lnTo>
                    <a:pt x="616" y="73"/>
                  </a:lnTo>
                  <a:lnTo>
                    <a:pt x="624" y="86"/>
                  </a:lnTo>
                  <a:lnTo>
                    <a:pt x="628" y="100"/>
                  </a:lnTo>
                  <a:lnTo>
                    <a:pt x="628" y="104"/>
                  </a:lnTo>
                  <a:lnTo>
                    <a:pt x="626" y="109"/>
                  </a:lnTo>
                  <a:lnTo>
                    <a:pt x="623" y="116"/>
                  </a:lnTo>
                  <a:lnTo>
                    <a:pt x="617" y="123"/>
                  </a:lnTo>
                  <a:lnTo>
                    <a:pt x="610" y="132"/>
                  </a:lnTo>
                  <a:lnTo>
                    <a:pt x="600" y="141"/>
                  </a:lnTo>
                  <a:lnTo>
                    <a:pt x="585" y="150"/>
                  </a:lnTo>
                  <a:lnTo>
                    <a:pt x="568" y="161"/>
                  </a:lnTo>
                  <a:lnTo>
                    <a:pt x="546" y="170"/>
                  </a:lnTo>
                  <a:lnTo>
                    <a:pt x="519" y="181"/>
                  </a:lnTo>
                  <a:lnTo>
                    <a:pt x="487" y="191"/>
                  </a:lnTo>
                  <a:lnTo>
                    <a:pt x="452" y="202"/>
                  </a:lnTo>
                  <a:lnTo>
                    <a:pt x="409" y="211"/>
                  </a:lnTo>
                  <a:lnTo>
                    <a:pt x="361" y="220"/>
                  </a:lnTo>
                  <a:lnTo>
                    <a:pt x="306" y="229"/>
                  </a:lnTo>
                  <a:lnTo>
                    <a:pt x="244" y="238"/>
                  </a:lnTo>
                  <a:lnTo>
                    <a:pt x="183" y="245"/>
                  </a:lnTo>
                  <a:lnTo>
                    <a:pt x="133" y="252"/>
                  </a:lnTo>
                  <a:lnTo>
                    <a:pt x="93" y="257"/>
                  </a:lnTo>
                  <a:lnTo>
                    <a:pt x="61" y="261"/>
                  </a:lnTo>
                  <a:lnTo>
                    <a:pt x="36" y="266"/>
                  </a:lnTo>
                  <a:lnTo>
                    <a:pt x="20" y="268"/>
                  </a:lnTo>
                  <a:lnTo>
                    <a:pt x="7" y="270"/>
                  </a:lnTo>
                  <a:lnTo>
                    <a:pt x="2" y="270"/>
                  </a:lnTo>
                  <a:lnTo>
                    <a:pt x="0" y="270"/>
                  </a:lnTo>
                  <a:lnTo>
                    <a:pt x="4" y="268"/>
                  </a:lnTo>
                  <a:lnTo>
                    <a:pt x="9" y="266"/>
                  </a:lnTo>
                  <a:lnTo>
                    <a:pt x="16" y="263"/>
                  </a:lnTo>
                  <a:lnTo>
                    <a:pt x="25" y="257"/>
                  </a:lnTo>
                  <a:lnTo>
                    <a:pt x="34" y="250"/>
                  </a:lnTo>
                  <a:lnTo>
                    <a:pt x="43" y="243"/>
                  </a:lnTo>
                  <a:lnTo>
                    <a:pt x="50" y="23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6" name="Google Shape;156;p18"/>
            <p:cNvSpPr/>
            <p:nvPr/>
          </p:nvSpPr>
          <p:spPr>
            <a:xfrm>
              <a:off x="5607050" y="2986087"/>
              <a:ext cx="573087" cy="693737"/>
            </a:xfrm>
            <a:custGeom>
              <a:rect b="b" l="l" r="r" t="t"/>
              <a:pathLst>
                <a:path extrusionOk="0" h="437" w="361">
                  <a:moveTo>
                    <a:pt x="5" y="406"/>
                  </a:moveTo>
                  <a:lnTo>
                    <a:pt x="9" y="401"/>
                  </a:lnTo>
                  <a:lnTo>
                    <a:pt x="16" y="387"/>
                  </a:lnTo>
                  <a:lnTo>
                    <a:pt x="30" y="365"/>
                  </a:lnTo>
                  <a:lnTo>
                    <a:pt x="48" y="340"/>
                  </a:lnTo>
                  <a:lnTo>
                    <a:pt x="69" y="315"/>
                  </a:lnTo>
                  <a:lnTo>
                    <a:pt x="92" y="290"/>
                  </a:lnTo>
                  <a:lnTo>
                    <a:pt x="119" y="273"/>
                  </a:lnTo>
                  <a:lnTo>
                    <a:pt x="148" y="260"/>
                  </a:lnTo>
                  <a:lnTo>
                    <a:pt x="174" y="255"/>
                  </a:lnTo>
                  <a:lnTo>
                    <a:pt x="199" y="251"/>
                  </a:lnTo>
                  <a:lnTo>
                    <a:pt x="219" y="249"/>
                  </a:lnTo>
                  <a:lnTo>
                    <a:pt x="236" y="246"/>
                  </a:lnTo>
                  <a:lnTo>
                    <a:pt x="251" y="241"/>
                  </a:lnTo>
                  <a:lnTo>
                    <a:pt x="261" y="230"/>
                  </a:lnTo>
                  <a:lnTo>
                    <a:pt x="270" y="214"/>
                  </a:lnTo>
                  <a:lnTo>
                    <a:pt x="274" y="191"/>
                  </a:lnTo>
                  <a:lnTo>
                    <a:pt x="279" y="142"/>
                  </a:lnTo>
                  <a:lnTo>
                    <a:pt x="281" y="105"/>
                  </a:lnTo>
                  <a:lnTo>
                    <a:pt x="277" y="69"/>
                  </a:lnTo>
                  <a:lnTo>
                    <a:pt x="270" y="26"/>
                  </a:lnTo>
                  <a:lnTo>
                    <a:pt x="270" y="0"/>
                  </a:lnTo>
                  <a:lnTo>
                    <a:pt x="281" y="10"/>
                  </a:lnTo>
                  <a:lnTo>
                    <a:pt x="293" y="44"/>
                  </a:lnTo>
                  <a:lnTo>
                    <a:pt x="301" y="91"/>
                  </a:lnTo>
                  <a:lnTo>
                    <a:pt x="297" y="137"/>
                  </a:lnTo>
                  <a:lnTo>
                    <a:pt x="292" y="180"/>
                  </a:lnTo>
                  <a:lnTo>
                    <a:pt x="288" y="219"/>
                  </a:lnTo>
                  <a:lnTo>
                    <a:pt x="293" y="253"/>
                  </a:lnTo>
                  <a:lnTo>
                    <a:pt x="302" y="269"/>
                  </a:lnTo>
                  <a:lnTo>
                    <a:pt x="311" y="285"/>
                  </a:lnTo>
                  <a:lnTo>
                    <a:pt x="322" y="301"/>
                  </a:lnTo>
                  <a:lnTo>
                    <a:pt x="334" y="317"/>
                  </a:lnTo>
                  <a:lnTo>
                    <a:pt x="345" y="332"/>
                  </a:lnTo>
                  <a:lnTo>
                    <a:pt x="352" y="346"/>
                  </a:lnTo>
                  <a:lnTo>
                    <a:pt x="359" y="356"/>
                  </a:lnTo>
                  <a:lnTo>
                    <a:pt x="361" y="365"/>
                  </a:lnTo>
                  <a:lnTo>
                    <a:pt x="359" y="374"/>
                  </a:lnTo>
                  <a:lnTo>
                    <a:pt x="350" y="373"/>
                  </a:lnTo>
                  <a:lnTo>
                    <a:pt x="336" y="360"/>
                  </a:lnTo>
                  <a:lnTo>
                    <a:pt x="311" y="332"/>
                  </a:lnTo>
                  <a:lnTo>
                    <a:pt x="297" y="315"/>
                  </a:lnTo>
                  <a:lnTo>
                    <a:pt x="283" y="301"/>
                  </a:lnTo>
                  <a:lnTo>
                    <a:pt x="269" y="289"/>
                  </a:lnTo>
                  <a:lnTo>
                    <a:pt x="256" y="280"/>
                  </a:lnTo>
                  <a:lnTo>
                    <a:pt x="244" y="274"/>
                  </a:lnTo>
                  <a:lnTo>
                    <a:pt x="233" y="269"/>
                  </a:lnTo>
                  <a:lnTo>
                    <a:pt x="220" y="269"/>
                  </a:lnTo>
                  <a:lnTo>
                    <a:pt x="210" y="269"/>
                  </a:lnTo>
                  <a:lnTo>
                    <a:pt x="197" y="271"/>
                  </a:lnTo>
                  <a:lnTo>
                    <a:pt x="181" y="276"/>
                  </a:lnTo>
                  <a:lnTo>
                    <a:pt x="164" y="283"/>
                  </a:lnTo>
                  <a:lnTo>
                    <a:pt x="142" y="292"/>
                  </a:lnTo>
                  <a:lnTo>
                    <a:pt x="121" y="305"/>
                  </a:lnTo>
                  <a:lnTo>
                    <a:pt x="100" y="323"/>
                  </a:lnTo>
                  <a:lnTo>
                    <a:pt x="78" y="344"/>
                  </a:lnTo>
                  <a:lnTo>
                    <a:pt x="57" y="369"/>
                  </a:lnTo>
                  <a:lnTo>
                    <a:pt x="39" y="394"/>
                  </a:lnTo>
                  <a:lnTo>
                    <a:pt x="25" y="414"/>
                  </a:lnTo>
                  <a:lnTo>
                    <a:pt x="14" y="426"/>
                  </a:lnTo>
                  <a:lnTo>
                    <a:pt x="5" y="435"/>
                  </a:lnTo>
                  <a:lnTo>
                    <a:pt x="2" y="437"/>
                  </a:lnTo>
                  <a:lnTo>
                    <a:pt x="0" y="433"/>
                  </a:lnTo>
                  <a:lnTo>
                    <a:pt x="0" y="422"/>
                  </a:lnTo>
                  <a:lnTo>
                    <a:pt x="5" y="40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7" name="Google Shape;157;p18"/>
            <p:cNvSpPr/>
            <p:nvPr/>
          </p:nvSpPr>
          <p:spPr>
            <a:xfrm>
              <a:off x="5346700" y="2286000"/>
              <a:ext cx="554037" cy="314325"/>
            </a:xfrm>
            <a:custGeom>
              <a:rect b="b" l="l" r="r" t="t"/>
              <a:pathLst>
                <a:path extrusionOk="0" h="198" w="349">
                  <a:moveTo>
                    <a:pt x="0" y="0"/>
                  </a:moveTo>
                  <a:lnTo>
                    <a:pt x="4" y="0"/>
                  </a:lnTo>
                  <a:lnTo>
                    <a:pt x="14" y="0"/>
                  </a:lnTo>
                  <a:lnTo>
                    <a:pt x="30" y="2"/>
                  </a:lnTo>
                  <a:lnTo>
                    <a:pt x="50" y="4"/>
                  </a:lnTo>
                  <a:lnTo>
                    <a:pt x="75" y="5"/>
                  </a:lnTo>
                  <a:lnTo>
                    <a:pt x="102" y="9"/>
                  </a:lnTo>
                  <a:lnTo>
                    <a:pt x="130" y="13"/>
                  </a:lnTo>
                  <a:lnTo>
                    <a:pt x="160" y="18"/>
                  </a:lnTo>
                  <a:lnTo>
                    <a:pt x="189" y="23"/>
                  </a:lnTo>
                  <a:lnTo>
                    <a:pt x="215" y="27"/>
                  </a:lnTo>
                  <a:lnTo>
                    <a:pt x="239" y="30"/>
                  </a:lnTo>
                  <a:lnTo>
                    <a:pt x="258" y="34"/>
                  </a:lnTo>
                  <a:lnTo>
                    <a:pt x="274" y="39"/>
                  </a:lnTo>
                  <a:lnTo>
                    <a:pt x="287" y="48"/>
                  </a:lnTo>
                  <a:lnTo>
                    <a:pt x="294" y="59"/>
                  </a:lnTo>
                  <a:lnTo>
                    <a:pt x="297" y="73"/>
                  </a:lnTo>
                  <a:lnTo>
                    <a:pt x="303" y="102"/>
                  </a:lnTo>
                  <a:lnTo>
                    <a:pt x="315" y="123"/>
                  </a:lnTo>
                  <a:lnTo>
                    <a:pt x="331" y="146"/>
                  </a:lnTo>
                  <a:lnTo>
                    <a:pt x="345" y="179"/>
                  </a:lnTo>
                  <a:lnTo>
                    <a:pt x="349" y="193"/>
                  </a:lnTo>
                  <a:lnTo>
                    <a:pt x="347" y="198"/>
                  </a:lnTo>
                  <a:lnTo>
                    <a:pt x="342" y="196"/>
                  </a:lnTo>
                  <a:lnTo>
                    <a:pt x="333" y="187"/>
                  </a:lnTo>
                  <a:lnTo>
                    <a:pt x="322" y="175"/>
                  </a:lnTo>
                  <a:lnTo>
                    <a:pt x="312" y="159"/>
                  </a:lnTo>
                  <a:lnTo>
                    <a:pt x="299" y="143"/>
                  </a:lnTo>
                  <a:lnTo>
                    <a:pt x="288" y="125"/>
                  </a:lnTo>
                  <a:lnTo>
                    <a:pt x="281" y="111"/>
                  </a:lnTo>
                  <a:lnTo>
                    <a:pt x="276" y="98"/>
                  </a:lnTo>
                  <a:lnTo>
                    <a:pt x="272" y="89"/>
                  </a:lnTo>
                  <a:lnTo>
                    <a:pt x="271" y="82"/>
                  </a:lnTo>
                  <a:lnTo>
                    <a:pt x="265" y="75"/>
                  </a:lnTo>
                  <a:lnTo>
                    <a:pt x="256" y="70"/>
                  </a:lnTo>
                  <a:lnTo>
                    <a:pt x="242" y="63"/>
                  </a:lnTo>
                  <a:lnTo>
                    <a:pt x="221" y="55"/>
                  </a:lnTo>
                  <a:lnTo>
                    <a:pt x="194" y="48"/>
                  </a:lnTo>
                  <a:lnTo>
                    <a:pt x="160" y="41"/>
                  </a:lnTo>
                  <a:lnTo>
                    <a:pt x="125" y="36"/>
                  </a:lnTo>
                  <a:lnTo>
                    <a:pt x="89" y="30"/>
                  </a:lnTo>
                  <a:lnTo>
                    <a:pt x="57" y="25"/>
                  </a:lnTo>
                  <a:lnTo>
                    <a:pt x="29" y="20"/>
                  </a:lnTo>
                  <a:lnTo>
                    <a:pt x="9" y="11"/>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8" name="Google Shape;158;p18"/>
            <p:cNvSpPr/>
            <p:nvPr/>
          </p:nvSpPr>
          <p:spPr>
            <a:xfrm>
              <a:off x="5527675" y="2325687"/>
              <a:ext cx="514350" cy="600075"/>
            </a:xfrm>
            <a:custGeom>
              <a:rect b="b" l="l" r="r" t="t"/>
              <a:pathLst>
                <a:path extrusionOk="0" h="378" w="324">
                  <a:moveTo>
                    <a:pt x="0" y="0"/>
                  </a:moveTo>
                  <a:lnTo>
                    <a:pt x="4" y="4"/>
                  </a:lnTo>
                  <a:lnTo>
                    <a:pt x="11" y="14"/>
                  </a:lnTo>
                  <a:lnTo>
                    <a:pt x="21" y="30"/>
                  </a:lnTo>
                  <a:lnTo>
                    <a:pt x="34" y="50"/>
                  </a:lnTo>
                  <a:lnTo>
                    <a:pt x="48" y="71"/>
                  </a:lnTo>
                  <a:lnTo>
                    <a:pt x="62" y="95"/>
                  </a:lnTo>
                  <a:lnTo>
                    <a:pt x="77" y="116"/>
                  </a:lnTo>
                  <a:lnTo>
                    <a:pt x="87" y="134"/>
                  </a:lnTo>
                  <a:lnTo>
                    <a:pt x="100" y="154"/>
                  </a:lnTo>
                  <a:lnTo>
                    <a:pt x="114" y="177"/>
                  </a:lnTo>
                  <a:lnTo>
                    <a:pt x="128" y="203"/>
                  </a:lnTo>
                  <a:lnTo>
                    <a:pt x="146" y="232"/>
                  </a:lnTo>
                  <a:lnTo>
                    <a:pt x="162" y="259"/>
                  </a:lnTo>
                  <a:lnTo>
                    <a:pt x="178" y="284"/>
                  </a:lnTo>
                  <a:lnTo>
                    <a:pt x="190" y="305"/>
                  </a:lnTo>
                  <a:lnTo>
                    <a:pt x="201" y="319"/>
                  </a:lnTo>
                  <a:lnTo>
                    <a:pt x="210" y="330"/>
                  </a:lnTo>
                  <a:lnTo>
                    <a:pt x="221" y="343"/>
                  </a:lnTo>
                  <a:lnTo>
                    <a:pt x="231" y="353"/>
                  </a:lnTo>
                  <a:lnTo>
                    <a:pt x="244" y="362"/>
                  </a:lnTo>
                  <a:lnTo>
                    <a:pt x="256" y="371"/>
                  </a:lnTo>
                  <a:lnTo>
                    <a:pt x="269" y="376"/>
                  </a:lnTo>
                  <a:lnTo>
                    <a:pt x="279" y="378"/>
                  </a:lnTo>
                  <a:lnTo>
                    <a:pt x="292" y="378"/>
                  </a:lnTo>
                  <a:lnTo>
                    <a:pt x="311" y="373"/>
                  </a:lnTo>
                  <a:lnTo>
                    <a:pt x="322" y="366"/>
                  </a:lnTo>
                  <a:lnTo>
                    <a:pt x="324" y="357"/>
                  </a:lnTo>
                  <a:lnTo>
                    <a:pt x="319" y="350"/>
                  </a:lnTo>
                  <a:lnTo>
                    <a:pt x="310" y="344"/>
                  </a:lnTo>
                  <a:lnTo>
                    <a:pt x="304" y="343"/>
                  </a:lnTo>
                  <a:lnTo>
                    <a:pt x="294" y="343"/>
                  </a:lnTo>
                  <a:lnTo>
                    <a:pt x="274" y="341"/>
                  </a:lnTo>
                  <a:lnTo>
                    <a:pt x="262" y="337"/>
                  </a:lnTo>
                  <a:lnTo>
                    <a:pt x="247" y="328"/>
                  </a:lnTo>
                  <a:lnTo>
                    <a:pt x="235" y="318"/>
                  </a:lnTo>
                  <a:lnTo>
                    <a:pt x="221" y="303"/>
                  </a:lnTo>
                  <a:lnTo>
                    <a:pt x="206" y="287"/>
                  </a:lnTo>
                  <a:lnTo>
                    <a:pt x="194" y="271"/>
                  </a:lnTo>
                  <a:lnTo>
                    <a:pt x="182" y="255"/>
                  </a:lnTo>
                  <a:lnTo>
                    <a:pt x="171" y="239"/>
                  </a:lnTo>
                  <a:lnTo>
                    <a:pt x="158" y="218"/>
                  </a:lnTo>
                  <a:lnTo>
                    <a:pt x="142" y="186"/>
                  </a:lnTo>
                  <a:lnTo>
                    <a:pt x="123" y="148"/>
                  </a:lnTo>
                  <a:lnTo>
                    <a:pt x="103" y="109"/>
                  </a:lnTo>
                  <a:lnTo>
                    <a:pt x="85" y="71"/>
                  </a:lnTo>
                  <a:lnTo>
                    <a:pt x="69" y="41"/>
                  </a:lnTo>
                  <a:lnTo>
                    <a:pt x="59" y="20"/>
                  </a:lnTo>
                  <a:lnTo>
                    <a:pt x="55" y="11"/>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9" name="Google Shape;159;p18"/>
            <p:cNvSpPr/>
            <p:nvPr/>
          </p:nvSpPr>
          <p:spPr>
            <a:xfrm>
              <a:off x="5937250" y="2722562"/>
              <a:ext cx="71437" cy="187325"/>
            </a:xfrm>
            <a:custGeom>
              <a:rect b="b" l="l" r="r" t="t"/>
              <a:pathLst>
                <a:path extrusionOk="0" h="118" w="45">
                  <a:moveTo>
                    <a:pt x="0" y="18"/>
                  </a:moveTo>
                  <a:lnTo>
                    <a:pt x="4" y="27"/>
                  </a:lnTo>
                  <a:lnTo>
                    <a:pt x="12" y="48"/>
                  </a:lnTo>
                  <a:lnTo>
                    <a:pt x="20" y="75"/>
                  </a:lnTo>
                  <a:lnTo>
                    <a:pt x="20" y="100"/>
                  </a:lnTo>
                  <a:lnTo>
                    <a:pt x="25" y="105"/>
                  </a:lnTo>
                  <a:lnTo>
                    <a:pt x="36" y="116"/>
                  </a:lnTo>
                  <a:lnTo>
                    <a:pt x="45" y="118"/>
                  </a:lnTo>
                  <a:lnTo>
                    <a:pt x="43" y="100"/>
                  </a:lnTo>
                  <a:lnTo>
                    <a:pt x="34" y="68"/>
                  </a:lnTo>
                  <a:lnTo>
                    <a:pt x="25" y="39"/>
                  </a:lnTo>
                  <a:lnTo>
                    <a:pt x="20" y="19"/>
                  </a:lnTo>
                  <a:lnTo>
                    <a:pt x="16" y="11"/>
                  </a:lnTo>
                  <a:lnTo>
                    <a:pt x="14" y="7"/>
                  </a:lnTo>
                  <a:lnTo>
                    <a:pt x="9" y="0"/>
                  </a:lnTo>
                  <a:lnTo>
                    <a:pt x="2" y="2"/>
                  </a:lnTo>
                  <a:lnTo>
                    <a:pt x="0" y="1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0" name="Google Shape;160;p18"/>
            <p:cNvSpPr/>
            <p:nvPr/>
          </p:nvSpPr>
          <p:spPr>
            <a:xfrm>
              <a:off x="4537075" y="3138487"/>
              <a:ext cx="33337" cy="506412"/>
            </a:xfrm>
            <a:custGeom>
              <a:rect b="b" l="l" r="r" t="t"/>
              <a:pathLst>
                <a:path extrusionOk="0" h="319" w="21">
                  <a:moveTo>
                    <a:pt x="0" y="23"/>
                  </a:moveTo>
                  <a:lnTo>
                    <a:pt x="1" y="62"/>
                  </a:lnTo>
                  <a:lnTo>
                    <a:pt x="5" y="152"/>
                  </a:lnTo>
                  <a:lnTo>
                    <a:pt x="7" y="244"/>
                  </a:lnTo>
                  <a:lnTo>
                    <a:pt x="9" y="298"/>
                  </a:lnTo>
                  <a:lnTo>
                    <a:pt x="10" y="314"/>
                  </a:lnTo>
                  <a:lnTo>
                    <a:pt x="14" y="319"/>
                  </a:lnTo>
                  <a:lnTo>
                    <a:pt x="17" y="305"/>
                  </a:lnTo>
                  <a:lnTo>
                    <a:pt x="21" y="266"/>
                  </a:lnTo>
                  <a:lnTo>
                    <a:pt x="21" y="203"/>
                  </a:lnTo>
                  <a:lnTo>
                    <a:pt x="21" y="134"/>
                  </a:lnTo>
                  <a:lnTo>
                    <a:pt x="21" y="77"/>
                  </a:lnTo>
                  <a:lnTo>
                    <a:pt x="19" y="46"/>
                  </a:lnTo>
                  <a:lnTo>
                    <a:pt x="16" y="27"/>
                  </a:lnTo>
                  <a:lnTo>
                    <a:pt x="10" y="5"/>
                  </a:lnTo>
                  <a:lnTo>
                    <a:pt x="5" y="0"/>
                  </a:lnTo>
                  <a:lnTo>
                    <a:pt x="0" y="2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1" name="Google Shape;161;p18"/>
            <p:cNvSpPr/>
            <p:nvPr/>
          </p:nvSpPr>
          <p:spPr>
            <a:xfrm>
              <a:off x="4700587" y="3365500"/>
              <a:ext cx="812800" cy="184150"/>
            </a:xfrm>
            <a:custGeom>
              <a:rect b="b" l="l" r="r" t="t"/>
              <a:pathLst>
                <a:path extrusionOk="0" h="116" w="512">
                  <a:moveTo>
                    <a:pt x="0" y="103"/>
                  </a:moveTo>
                  <a:lnTo>
                    <a:pt x="3" y="103"/>
                  </a:lnTo>
                  <a:lnTo>
                    <a:pt x="12" y="101"/>
                  </a:lnTo>
                  <a:lnTo>
                    <a:pt x="28" y="98"/>
                  </a:lnTo>
                  <a:lnTo>
                    <a:pt x="48" y="94"/>
                  </a:lnTo>
                  <a:lnTo>
                    <a:pt x="71" y="89"/>
                  </a:lnTo>
                  <a:lnTo>
                    <a:pt x="96" y="84"/>
                  </a:lnTo>
                  <a:lnTo>
                    <a:pt x="124" y="78"/>
                  </a:lnTo>
                  <a:lnTo>
                    <a:pt x="155" y="73"/>
                  </a:lnTo>
                  <a:lnTo>
                    <a:pt x="185" y="68"/>
                  </a:lnTo>
                  <a:lnTo>
                    <a:pt x="215" y="60"/>
                  </a:lnTo>
                  <a:lnTo>
                    <a:pt x="244" y="55"/>
                  </a:lnTo>
                  <a:lnTo>
                    <a:pt x="270" y="50"/>
                  </a:lnTo>
                  <a:lnTo>
                    <a:pt x="295" y="46"/>
                  </a:lnTo>
                  <a:lnTo>
                    <a:pt x="316" y="43"/>
                  </a:lnTo>
                  <a:lnTo>
                    <a:pt x="333" y="39"/>
                  </a:lnTo>
                  <a:lnTo>
                    <a:pt x="343" y="37"/>
                  </a:lnTo>
                  <a:lnTo>
                    <a:pt x="363" y="34"/>
                  </a:lnTo>
                  <a:lnTo>
                    <a:pt x="386" y="28"/>
                  </a:lnTo>
                  <a:lnTo>
                    <a:pt x="413" y="23"/>
                  </a:lnTo>
                  <a:lnTo>
                    <a:pt x="439" y="18"/>
                  </a:lnTo>
                  <a:lnTo>
                    <a:pt x="462" y="12"/>
                  </a:lnTo>
                  <a:lnTo>
                    <a:pt x="484" y="7"/>
                  </a:lnTo>
                  <a:lnTo>
                    <a:pt x="500" y="3"/>
                  </a:lnTo>
                  <a:lnTo>
                    <a:pt x="507" y="0"/>
                  </a:lnTo>
                  <a:lnTo>
                    <a:pt x="510" y="0"/>
                  </a:lnTo>
                  <a:lnTo>
                    <a:pt x="512" y="2"/>
                  </a:lnTo>
                  <a:lnTo>
                    <a:pt x="509" y="7"/>
                  </a:lnTo>
                  <a:lnTo>
                    <a:pt x="496" y="14"/>
                  </a:lnTo>
                  <a:lnTo>
                    <a:pt x="471" y="25"/>
                  </a:lnTo>
                  <a:lnTo>
                    <a:pt x="432" y="37"/>
                  </a:lnTo>
                  <a:lnTo>
                    <a:pt x="373" y="53"/>
                  </a:lnTo>
                  <a:lnTo>
                    <a:pt x="293" y="71"/>
                  </a:lnTo>
                  <a:lnTo>
                    <a:pt x="251" y="80"/>
                  </a:lnTo>
                  <a:lnTo>
                    <a:pt x="212" y="89"/>
                  </a:lnTo>
                  <a:lnTo>
                    <a:pt x="180" y="94"/>
                  </a:lnTo>
                  <a:lnTo>
                    <a:pt x="151" y="101"/>
                  </a:lnTo>
                  <a:lnTo>
                    <a:pt x="124" y="105"/>
                  </a:lnTo>
                  <a:lnTo>
                    <a:pt x="103" y="109"/>
                  </a:lnTo>
                  <a:lnTo>
                    <a:pt x="85" y="112"/>
                  </a:lnTo>
                  <a:lnTo>
                    <a:pt x="69" y="114"/>
                  </a:lnTo>
                  <a:lnTo>
                    <a:pt x="57" y="116"/>
                  </a:lnTo>
                  <a:lnTo>
                    <a:pt x="46" y="116"/>
                  </a:lnTo>
                  <a:lnTo>
                    <a:pt x="35" y="116"/>
                  </a:lnTo>
                  <a:lnTo>
                    <a:pt x="28" y="114"/>
                  </a:lnTo>
                  <a:lnTo>
                    <a:pt x="21" y="112"/>
                  </a:lnTo>
                  <a:lnTo>
                    <a:pt x="14" y="110"/>
                  </a:lnTo>
                  <a:lnTo>
                    <a:pt x="7" y="107"/>
                  </a:lnTo>
                  <a:lnTo>
                    <a:pt x="0" y="10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2" name="Google Shape;162;p18"/>
            <p:cNvSpPr/>
            <p:nvPr/>
          </p:nvSpPr>
          <p:spPr>
            <a:xfrm>
              <a:off x="4117975" y="3871912"/>
              <a:ext cx="263525" cy="506412"/>
            </a:xfrm>
            <a:custGeom>
              <a:rect b="b" l="l" r="r" t="t"/>
              <a:pathLst>
                <a:path extrusionOk="0" h="319" w="166">
                  <a:moveTo>
                    <a:pt x="100" y="0"/>
                  </a:moveTo>
                  <a:lnTo>
                    <a:pt x="104" y="0"/>
                  </a:lnTo>
                  <a:lnTo>
                    <a:pt x="112" y="4"/>
                  </a:lnTo>
                  <a:lnTo>
                    <a:pt x="125" y="13"/>
                  </a:lnTo>
                  <a:lnTo>
                    <a:pt x="137" y="25"/>
                  </a:lnTo>
                  <a:lnTo>
                    <a:pt x="150" y="46"/>
                  </a:lnTo>
                  <a:lnTo>
                    <a:pt x="160" y="77"/>
                  </a:lnTo>
                  <a:lnTo>
                    <a:pt x="166" y="118"/>
                  </a:lnTo>
                  <a:lnTo>
                    <a:pt x="164" y="170"/>
                  </a:lnTo>
                  <a:lnTo>
                    <a:pt x="157" y="216"/>
                  </a:lnTo>
                  <a:lnTo>
                    <a:pt x="148" y="252"/>
                  </a:lnTo>
                  <a:lnTo>
                    <a:pt x="136" y="278"/>
                  </a:lnTo>
                  <a:lnTo>
                    <a:pt x="121" y="298"/>
                  </a:lnTo>
                  <a:lnTo>
                    <a:pt x="105" y="310"/>
                  </a:lnTo>
                  <a:lnTo>
                    <a:pt x="91" y="318"/>
                  </a:lnTo>
                  <a:lnTo>
                    <a:pt x="75" y="319"/>
                  </a:lnTo>
                  <a:lnTo>
                    <a:pt x="63" y="318"/>
                  </a:lnTo>
                  <a:lnTo>
                    <a:pt x="50" y="312"/>
                  </a:lnTo>
                  <a:lnTo>
                    <a:pt x="38" y="305"/>
                  </a:lnTo>
                  <a:lnTo>
                    <a:pt x="25" y="293"/>
                  </a:lnTo>
                  <a:lnTo>
                    <a:pt x="15" y="275"/>
                  </a:lnTo>
                  <a:lnTo>
                    <a:pt x="7" y="250"/>
                  </a:lnTo>
                  <a:lnTo>
                    <a:pt x="2" y="218"/>
                  </a:lnTo>
                  <a:lnTo>
                    <a:pt x="0" y="178"/>
                  </a:lnTo>
                  <a:lnTo>
                    <a:pt x="4" y="128"/>
                  </a:lnTo>
                  <a:lnTo>
                    <a:pt x="13" y="84"/>
                  </a:lnTo>
                  <a:lnTo>
                    <a:pt x="25" y="52"/>
                  </a:lnTo>
                  <a:lnTo>
                    <a:pt x="41" y="29"/>
                  </a:lnTo>
                  <a:lnTo>
                    <a:pt x="57" y="13"/>
                  </a:lnTo>
                  <a:lnTo>
                    <a:pt x="73" y="5"/>
                  </a:lnTo>
                  <a:lnTo>
                    <a:pt x="88" y="2"/>
                  </a:lnTo>
                  <a:lnTo>
                    <a:pt x="96" y="0"/>
                  </a:lnTo>
                  <a:lnTo>
                    <a:pt x="100" y="0"/>
                  </a:lnTo>
                  <a:close/>
                </a:path>
              </a:pathLst>
            </a:custGeom>
            <a:solidFill>
              <a:srgbClr val="A8B5B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3" name="Google Shape;163;p18"/>
            <p:cNvSpPr/>
            <p:nvPr/>
          </p:nvSpPr>
          <p:spPr>
            <a:xfrm>
              <a:off x="5807075" y="3763962"/>
              <a:ext cx="271462" cy="458787"/>
            </a:xfrm>
            <a:custGeom>
              <a:rect b="b" l="l" r="r" t="t"/>
              <a:pathLst>
                <a:path extrusionOk="0" h="289" w="171">
                  <a:moveTo>
                    <a:pt x="82" y="0"/>
                  </a:moveTo>
                  <a:lnTo>
                    <a:pt x="86" y="0"/>
                  </a:lnTo>
                  <a:lnTo>
                    <a:pt x="98" y="4"/>
                  </a:lnTo>
                  <a:lnTo>
                    <a:pt x="112" y="9"/>
                  </a:lnTo>
                  <a:lnTo>
                    <a:pt x="130" y="20"/>
                  </a:lnTo>
                  <a:lnTo>
                    <a:pt x="146" y="40"/>
                  </a:lnTo>
                  <a:lnTo>
                    <a:pt x="160" y="68"/>
                  </a:lnTo>
                  <a:lnTo>
                    <a:pt x="169" y="106"/>
                  </a:lnTo>
                  <a:lnTo>
                    <a:pt x="171" y="157"/>
                  </a:lnTo>
                  <a:lnTo>
                    <a:pt x="164" y="204"/>
                  </a:lnTo>
                  <a:lnTo>
                    <a:pt x="151" y="238"/>
                  </a:lnTo>
                  <a:lnTo>
                    <a:pt x="137" y="261"/>
                  </a:lnTo>
                  <a:lnTo>
                    <a:pt x="121" y="277"/>
                  </a:lnTo>
                  <a:lnTo>
                    <a:pt x="105" y="284"/>
                  </a:lnTo>
                  <a:lnTo>
                    <a:pt x="91" y="289"/>
                  </a:lnTo>
                  <a:lnTo>
                    <a:pt x="80" y="289"/>
                  </a:lnTo>
                  <a:lnTo>
                    <a:pt x="75" y="289"/>
                  </a:lnTo>
                  <a:lnTo>
                    <a:pt x="70" y="287"/>
                  </a:lnTo>
                  <a:lnTo>
                    <a:pt x="61" y="282"/>
                  </a:lnTo>
                  <a:lnTo>
                    <a:pt x="46" y="273"/>
                  </a:lnTo>
                  <a:lnTo>
                    <a:pt x="32" y="259"/>
                  </a:lnTo>
                  <a:lnTo>
                    <a:pt x="18" y="238"/>
                  </a:lnTo>
                  <a:lnTo>
                    <a:pt x="6" y="209"/>
                  </a:lnTo>
                  <a:lnTo>
                    <a:pt x="0" y="172"/>
                  </a:lnTo>
                  <a:lnTo>
                    <a:pt x="0" y="125"/>
                  </a:lnTo>
                  <a:lnTo>
                    <a:pt x="7" y="82"/>
                  </a:lnTo>
                  <a:lnTo>
                    <a:pt x="18" y="50"/>
                  </a:lnTo>
                  <a:lnTo>
                    <a:pt x="32" y="29"/>
                  </a:lnTo>
                  <a:lnTo>
                    <a:pt x="46" y="15"/>
                  </a:lnTo>
                  <a:lnTo>
                    <a:pt x="59" y="6"/>
                  </a:lnTo>
                  <a:lnTo>
                    <a:pt x="71" y="2"/>
                  </a:lnTo>
                  <a:lnTo>
                    <a:pt x="78" y="0"/>
                  </a:lnTo>
                  <a:lnTo>
                    <a:pt x="82" y="0"/>
                  </a:lnTo>
                  <a:close/>
                </a:path>
              </a:pathLst>
            </a:custGeom>
            <a:solidFill>
              <a:srgbClr val="A8B5B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4" name="Google Shape;164;p18"/>
            <p:cNvSpPr/>
            <p:nvPr/>
          </p:nvSpPr>
          <p:spPr>
            <a:xfrm>
              <a:off x="4381500" y="3419475"/>
              <a:ext cx="115887" cy="61912"/>
            </a:xfrm>
            <a:custGeom>
              <a:rect b="b" l="l" r="r" t="t"/>
              <a:pathLst>
                <a:path extrusionOk="0" h="39" w="73">
                  <a:moveTo>
                    <a:pt x="21" y="5"/>
                  </a:moveTo>
                  <a:lnTo>
                    <a:pt x="28" y="3"/>
                  </a:lnTo>
                  <a:lnTo>
                    <a:pt x="44" y="0"/>
                  </a:lnTo>
                  <a:lnTo>
                    <a:pt x="60" y="3"/>
                  </a:lnTo>
                  <a:lnTo>
                    <a:pt x="73" y="17"/>
                  </a:lnTo>
                  <a:lnTo>
                    <a:pt x="73" y="26"/>
                  </a:lnTo>
                  <a:lnTo>
                    <a:pt x="69" y="34"/>
                  </a:lnTo>
                  <a:lnTo>
                    <a:pt x="62" y="37"/>
                  </a:lnTo>
                  <a:lnTo>
                    <a:pt x="51" y="39"/>
                  </a:lnTo>
                  <a:lnTo>
                    <a:pt x="41" y="39"/>
                  </a:lnTo>
                  <a:lnTo>
                    <a:pt x="28" y="37"/>
                  </a:lnTo>
                  <a:lnTo>
                    <a:pt x="18" y="35"/>
                  </a:lnTo>
                  <a:lnTo>
                    <a:pt x="9" y="32"/>
                  </a:lnTo>
                  <a:lnTo>
                    <a:pt x="0" y="25"/>
                  </a:lnTo>
                  <a:lnTo>
                    <a:pt x="3" y="17"/>
                  </a:lnTo>
                  <a:lnTo>
                    <a:pt x="12" y="10"/>
                  </a:lnTo>
                  <a:lnTo>
                    <a:pt x="21" y="5"/>
                  </a:lnTo>
                  <a:close/>
                </a:path>
              </a:pathLst>
            </a:custGeom>
            <a:solidFill>
              <a:srgbClr val="FF8C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5" name="Google Shape;165;p18"/>
            <p:cNvSpPr/>
            <p:nvPr/>
          </p:nvSpPr>
          <p:spPr>
            <a:xfrm>
              <a:off x="4171950" y="3954462"/>
              <a:ext cx="133350" cy="342900"/>
            </a:xfrm>
            <a:custGeom>
              <a:rect b="b" l="l" r="r" t="t"/>
              <a:pathLst>
                <a:path extrusionOk="0" h="216" w="84">
                  <a:moveTo>
                    <a:pt x="45" y="0"/>
                  </a:moveTo>
                  <a:lnTo>
                    <a:pt x="38" y="5"/>
                  </a:lnTo>
                  <a:lnTo>
                    <a:pt x="22" y="25"/>
                  </a:lnTo>
                  <a:lnTo>
                    <a:pt x="6" y="66"/>
                  </a:lnTo>
                  <a:lnTo>
                    <a:pt x="0" y="132"/>
                  </a:lnTo>
                  <a:lnTo>
                    <a:pt x="4" y="166"/>
                  </a:lnTo>
                  <a:lnTo>
                    <a:pt x="11" y="191"/>
                  </a:lnTo>
                  <a:lnTo>
                    <a:pt x="22" y="207"/>
                  </a:lnTo>
                  <a:lnTo>
                    <a:pt x="34" y="214"/>
                  </a:lnTo>
                  <a:lnTo>
                    <a:pt x="48" y="216"/>
                  </a:lnTo>
                  <a:lnTo>
                    <a:pt x="61" y="210"/>
                  </a:lnTo>
                  <a:lnTo>
                    <a:pt x="71" y="200"/>
                  </a:lnTo>
                  <a:lnTo>
                    <a:pt x="80" y="185"/>
                  </a:lnTo>
                  <a:lnTo>
                    <a:pt x="84" y="175"/>
                  </a:lnTo>
                  <a:lnTo>
                    <a:pt x="84" y="171"/>
                  </a:lnTo>
                  <a:lnTo>
                    <a:pt x="78" y="171"/>
                  </a:lnTo>
                  <a:lnTo>
                    <a:pt x="71" y="176"/>
                  </a:lnTo>
                  <a:lnTo>
                    <a:pt x="62" y="182"/>
                  </a:lnTo>
                  <a:lnTo>
                    <a:pt x="54" y="187"/>
                  </a:lnTo>
                  <a:lnTo>
                    <a:pt x="45" y="187"/>
                  </a:lnTo>
                  <a:lnTo>
                    <a:pt x="36" y="184"/>
                  </a:lnTo>
                  <a:lnTo>
                    <a:pt x="25" y="153"/>
                  </a:lnTo>
                  <a:lnTo>
                    <a:pt x="23" y="101"/>
                  </a:lnTo>
                  <a:lnTo>
                    <a:pt x="29" y="44"/>
                  </a:lnTo>
                  <a:lnTo>
                    <a:pt x="45"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6" name="Google Shape;166;p18"/>
            <p:cNvSpPr/>
            <p:nvPr/>
          </p:nvSpPr>
          <p:spPr>
            <a:xfrm>
              <a:off x="5853112" y="3849687"/>
              <a:ext cx="163512" cy="303212"/>
            </a:xfrm>
            <a:custGeom>
              <a:rect b="b" l="l" r="r" t="t"/>
              <a:pathLst>
                <a:path extrusionOk="0" h="191" w="103">
                  <a:moveTo>
                    <a:pt x="44" y="2"/>
                  </a:moveTo>
                  <a:lnTo>
                    <a:pt x="41" y="5"/>
                  </a:lnTo>
                  <a:lnTo>
                    <a:pt x="32" y="12"/>
                  </a:lnTo>
                  <a:lnTo>
                    <a:pt x="21" y="27"/>
                  </a:lnTo>
                  <a:lnTo>
                    <a:pt x="10" y="46"/>
                  </a:lnTo>
                  <a:lnTo>
                    <a:pt x="1" y="69"/>
                  </a:lnTo>
                  <a:lnTo>
                    <a:pt x="0" y="98"/>
                  </a:lnTo>
                  <a:lnTo>
                    <a:pt x="5" y="132"/>
                  </a:lnTo>
                  <a:lnTo>
                    <a:pt x="23" y="171"/>
                  </a:lnTo>
                  <a:lnTo>
                    <a:pt x="35" y="185"/>
                  </a:lnTo>
                  <a:lnTo>
                    <a:pt x="49" y="191"/>
                  </a:lnTo>
                  <a:lnTo>
                    <a:pt x="64" y="187"/>
                  </a:lnTo>
                  <a:lnTo>
                    <a:pt x="76" y="180"/>
                  </a:lnTo>
                  <a:lnTo>
                    <a:pt x="87" y="167"/>
                  </a:lnTo>
                  <a:lnTo>
                    <a:pt x="96" y="155"/>
                  </a:lnTo>
                  <a:lnTo>
                    <a:pt x="101" y="142"/>
                  </a:lnTo>
                  <a:lnTo>
                    <a:pt x="103" y="135"/>
                  </a:lnTo>
                  <a:lnTo>
                    <a:pt x="99" y="134"/>
                  </a:lnTo>
                  <a:lnTo>
                    <a:pt x="92" y="139"/>
                  </a:lnTo>
                  <a:lnTo>
                    <a:pt x="85" y="146"/>
                  </a:lnTo>
                  <a:lnTo>
                    <a:pt x="74" y="155"/>
                  </a:lnTo>
                  <a:lnTo>
                    <a:pt x="65" y="164"/>
                  </a:lnTo>
                  <a:lnTo>
                    <a:pt x="55" y="166"/>
                  </a:lnTo>
                  <a:lnTo>
                    <a:pt x="44" y="162"/>
                  </a:lnTo>
                  <a:lnTo>
                    <a:pt x="35" y="150"/>
                  </a:lnTo>
                  <a:lnTo>
                    <a:pt x="25" y="112"/>
                  </a:lnTo>
                  <a:lnTo>
                    <a:pt x="23" y="80"/>
                  </a:lnTo>
                  <a:lnTo>
                    <a:pt x="28" y="53"/>
                  </a:lnTo>
                  <a:lnTo>
                    <a:pt x="37" y="30"/>
                  </a:lnTo>
                  <a:lnTo>
                    <a:pt x="48" y="14"/>
                  </a:lnTo>
                  <a:lnTo>
                    <a:pt x="53" y="3"/>
                  </a:lnTo>
                  <a:lnTo>
                    <a:pt x="53" y="0"/>
                  </a:lnTo>
                  <a:lnTo>
                    <a:pt x="44"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7" name="Google Shape;167;p18"/>
            <p:cNvSpPr/>
            <p:nvPr/>
          </p:nvSpPr>
          <p:spPr>
            <a:xfrm>
              <a:off x="3641725" y="2538412"/>
              <a:ext cx="776287" cy="373062"/>
            </a:xfrm>
            <a:custGeom>
              <a:rect b="b" l="l" r="r" t="t"/>
              <a:pathLst>
                <a:path extrusionOk="0" h="235" w="489">
                  <a:moveTo>
                    <a:pt x="5" y="207"/>
                  </a:moveTo>
                  <a:lnTo>
                    <a:pt x="9" y="203"/>
                  </a:lnTo>
                  <a:lnTo>
                    <a:pt x="19" y="193"/>
                  </a:lnTo>
                  <a:lnTo>
                    <a:pt x="37" y="178"/>
                  </a:lnTo>
                  <a:lnTo>
                    <a:pt x="57" y="164"/>
                  </a:lnTo>
                  <a:lnTo>
                    <a:pt x="78" y="150"/>
                  </a:lnTo>
                  <a:lnTo>
                    <a:pt x="99" y="139"/>
                  </a:lnTo>
                  <a:lnTo>
                    <a:pt x="119" y="134"/>
                  </a:lnTo>
                  <a:lnTo>
                    <a:pt x="135" y="135"/>
                  </a:lnTo>
                  <a:lnTo>
                    <a:pt x="149" y="141"/>
                  </a:lnTo>
                  <a:lnTo>
                    <a:pt x="162" y="143"/>
                  </a:lnTo>
                  <a:lnTo>
                    <a:pt x="174" y="139"/>
                  </a:lnTo>
                  <a:lnTo>
                    <a:pt x="187" y="134"/>
                  </a:lnTo>
                  <a:lnTo>
                    <a:pt x="199" y="127"/>
                  </a:lnTo>
                  <a:lnTo>
                    <a:pt x="213" y="118"/>
                  </a:lnTo>
                  <a:lnTo>
                    <a:pt x="229" y="107"/>
                  </a:lnTo>
                  <a:lnTo>
                    <a:pt x="247" y="98"/>
                  </a:lnTo>
                  <a:lnTo>
                    <a:pt x="263" y="87"/>
                  </a:lnTo>
                  <a:lnTo>
                    <a:pt x="275" y="78"/>
                  </a:lnTo>
                  <a:lnTo>
                    <a:pt x="284" y="68"/>
                  </a:lnTo>
                  <a:lnTo>
                    <a:pt x="293" y="59"/>
                  </a:lnTo>
                  <a:lnTo>
                    <a:pt x="304" y="53"/>
                  </a:lnTo>
                  <a:lnTo>
                    <a:pt x="316" y="48"/>
                  </a:lnTo>
                  <a:lnTo>
                    <a:pt x="332" y="48"/>
                  </a:lnTo>
                  <a:lnTo>
                    <a:pt x="354" y="52"/>
                  </a:lnTo>
                  <a:lnTo>
                    <a:pt x="377" y="53"/>
                  </a:lnTo>
                  <a:lnTo>
                    <a:pt x="396" y="50"/>
                  </a:lnTo>
                  <a:lnTo>
                    <a:pt x="414" y="43"/>
                  </a:lnTo>
                  <a:lnTo>
                    <a:pt x="430" y="34"/>
                  </a:lnTo>
                  <a:lnTo>
                    <a:pt x="443" y="23"/>
                  </a:lnTo>
                  <a:lnTo>
                    <a:pt x="455" y="12"/>
                  </a:lnTo>
                  <a:lnTo>
                    <a:pt x="466" y="5"/>
                  </a:lnTo>
                  <a:lnTo>
                    <a:pt x="475" y="0"/>
                  </a:lnTo>
                  <a:lnTo>
                    <a:pt x="487" y="2"/>
                  </a:lnTo>
                  <a:lnTo>
                    <a:pt x="489" y="12"/>
                  </a:lnTo>
                  <a:lnTo>
                    <a:pt x="482" y="30"/>
                  </a:lnTo>
                  <a:lnTo>
                    <a:pt x="464" y="50"/>
                  </a:lnTo>
                  <a:lnTo>
                    <a:pt x="452" y="57"/>
                  </a:lnTo>
                  <a:lnTo>
                    <a:pt x="437" y="62"/>
                  </a:lnTo>
                  <a:lnTo>
                    <a:pt x="420" y="66"/>
                  </a:lnTo>
                  <a:lnTo>
                    <a:pt x="402" y="69"/>
                  </a:lnTo>
                  <a:lnTo>
                    <a:pt x="382" y="71"/>
                  </a:lnTo>
                  <a:lnTo>
                    <a:pt x="361" y="77"/>
                  </a:lnTo>
                  <a:lnTo>
                    <a:pt x="338" y="84"/>
                  </a:lnTo>
                  <a:lnTo>
                    <a:pt x="315" y="94"/>
                  </a:lnTo>
                  <a:lnTo>
                    <a:pt x="291" y="109"/>
                  </a:lnTo>
                  <a:lnTo>
                    <a:pt x="274" y="121"/>
                  </a:lnTo>
                  <a:lnTo>
                    <a:pt x="256" y="135"/>
                  </a:lnTo>
                  <a:lnTo>
                    <a:pt x="242" y="148"/>
                  </a:lnTo>
                  <a:lnTo>
                    <a:pt x="226" y="160"/>
                  </a:lnTo>
                  <a:lnTo>
                    <a:pt x="211" y="169"/>
                  </a:lnTo>
                  <a:lnTo>
                    <a:pt x="194" y="178"/>
                  </a:lnTo>
                  <a:lnTo>
                    <a:pt x="174" y="184"/>
                  </a:lnTo>
                  <a:lnTo>
                    <a:pt x="154" y="185"/>
                  </a:lnTo>
                  <a:lnTo>
                    <a:pt x="137" y="187"/>
                  </a:lnTo>
                  <a:lnTo>
                    <a:pt x="119" y="189"/>
                  </a:lnTo>
                  <a:lnTo>
                    <a:pt x="105" y="189"/>
                  </a:lnTo>
                  <a:lnTo>
                    <a:pt x="92" y="191"/>
                  </a:lnTo>
                  <a:lnTo>
                    <a:pt x="80" y="193"/>
                  </a:lnTo>
                  <a:lnTo>
                    <a:pt x="71" y="198"/>
                  </a:lnTo>
                  <a:lnTo>
                    <a:pt x="62" y="205"/>
                  </a:lnTo>
                  <a:lnTo>
                    <a:pt x="53" y="214"/>
                  </a:lnTo>
                  <a:lnTo>
                    <a:pt x="42" y="223"/>
                  </a:lnTo>
                  <a:lnTo>
                    <a:pt x="30" y="230"/>
                  </a:lnTo>
                  <a:lnTo>
                    <a:pt x="18" y="235"/>
                  </a:lnTo>
                  <a:lnTo>
                    <a:pt x="9" y="235"/>
                  </a:lnTo>
                  <a:lnTo>
                    <a:pt x="1" y="232"/>
                  </a:lnTo>
                  <a:lnTo>
                    <a:pt x="0" y="223"/>
                  </a:lnTo>
                  <a:lnTo>
                    <a:pt x="5" y="207"/>
                  </a:lnTo>
                  <a:close/>
                </a:path>
              </a:pathLst>
            </a:custGeom>
            <a:solidFill>
              <a:srgbClr val="AFF9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8" name="Google Shape;168;p18"/>
            <p:cNvSpPr/>
            <p:nvPr/>
          </p:nvSpPr>
          <p:spPr>
            <a:xfrm>
              <a:off x="5011737" y="2606675"/>
              <a:ext cx="414337" cy="123825"/>
            </a:xfrm>
            <a:custGeom>
              <a:rect b="b" l="l" r="r" t="t"/>
              <a:pathLst>
                <a:path extrusionOk="0" h="78" w="261">
                  <a:moveTo>
                    <a:pt x="0" y="50"/>
                  </a:moveTo>
                  <a:lnTo>
                    <a:pt x="1" y="48"/>
                  </a:lnTo>
                  <a:lnTo>
                    <a:pt x="7" y="41"/>
                  </a:lnTo>
                  <a:lnTo>
                    <a:pt x="14" y="34"/>
                  </a:lnTo>
                  <a:lnTo>
                    <a:pt x="24" y="26"/>
                  </a:lnTo>
                  <a:lnTo>
                    <a:pt x="39" y="19"/>
                  </a:lnTo>
                  <a:lnTo>
                    <a:pt x="56" y="16"/>
                  </a:lnTo>
                  <a:lnTo>
                    <a:pt x="76" y="18"/>
                  </a:lnTo>
                  <a:lnTo>
                    <a:pt x="97" y="25"/>
                  </a:lnTo>
                  <a:lnTo>
                    <a:pt x="119" y="32"/>
                  </a:lnTo>
                  <a:lnTo>
                    <a:pt x="138" y="32"/>
                  </a:lnTo>
                  <a:lnTo>
                    <a:pt x="156" y="28"/>
                  </a:lnTo>
                  <a:lnTo>
                    <a:pt x="170" y="21"/>
                  </a:lnTo>
                  <a:lnTo>
                    <a:pt x="186" y="12"/>
                  </a:lnTo>
                  <a:lnTo>
                    <a:pt x="201" y="5"/>
                  </a:lnTo>
                  <a:lnTo>
                    <a:pt x="215" y="0"/>
                  </a:lnTo>
                  <a:lnTo>
                    <a:pt x="231" y="0"/>
                  </a:lnTo>
                  <a:lnTo>
                    <a:pt x="254" y="7"/>
                  </a:lnTo>
                  <a:lnTo>
                    <a:pt x="261" y="16"/>
                  </a:lnTo>
                  <a:lnTo>
                    <a:pt x="250" y="30"/>
                  </a:lnTo>
                  <a:lnTo>
                    <a:pt x="227" y="44"/>
                  </a:lnTo>
                  <a:lnTo>
                    <a:pt x="211" y="51"/>
                  </a:lnTo>
                  <a:lnTo>
                    <a:pt x="193" y="55"/>
                  </a:lnTo>
                  <a:lnTo>
                    <a:pt x="174" y="59"/>
                  </a:lnTo>
                  <a:lnTo>
                    <a:pt x="156" y="62"/>
                  </a:lnTo>
                  <a:lnTo>
                    <a:pt x="137" y="62"/>
                  </a:lnTo>
                  <a:lnTo>
                    <a:pt x="119" y="64"/>
                  </a:lnTo>
                  <a:lnTo>
                    <a:pt x="101" y="64"/>
                  </a:lnTo>
                  <a:lnTo>
                    <a:pt x="85" y="64"/>
                  </a:lnTo>
                  <a:lnTo>
                    <a:pt x="69" y="66"/>
                  </a:lnTo>
                  <a:lnTo>
                    <a:pt x="55" y="69"/>
                  </a:lnTo>
                  <a:lnTo>
                    <a:pt x="39" y="73"/>
                  </a:lnTo>
                  <a:lnTo>
                    <a:pt x="26" y="76"/>
                  </a:lnTo>
                  <a:lnTo>
                    <a:pt x="14" y="78"/>
                  </a:lnTo>
                  <a:lnTo>
                    <a:pt x="5" y="75"/>
                  </a:lnTo>
                  <a:lnTo>
                    <a:pt x="1" y="66"/>
                  </a:lnTo>
                  <a:lnTo>
                    <a:pt x="0" y="50"/>
                  </a:lnTo>
                  <a:close/>
                </a:path>
              </a:pathLst>
            </a:custGeom>
            <a:solidFill>
              <a:srgbClr val="AFF9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9" name="Google Shape;169;p18"/>
            <p:cNvSpPr/>
            <p:nvPr/>
          </p:nvSpPr>
          <p:spPr>
            <a:xfrm>
              <a:off x="4508500" y="2665412"/>
              <a:ext cx="468312" cy="325437"/>
            </a:xfrm>
            <a:custGeom>
              <a:rect b="b" l="l" r="r" t="t"/>
              <a:pathLst>
                <a:path extrusionOk="0" h="205" w="295">
                  <a:moveTo>
                    <a:pt x="140" y="0"/>
                  </a:moveTo>
                  <a:lnTo>
                    <a:pt x="137" y="6"/>
                  </a:lnTo>
                  <a:lnTo>
                    <a:pt x="124" y="18"/>
                  </a:lnTo>
                  <a:lnTo>
                    <a:pt x="108" y="38"/>
                  </a:lnTo>
                  <a:lnTo>
                    <a:pt x="89" y="64"/>
                  </a:lnTo>
                  <a:lnTo>
                    <a:pt x="66" y="95"/>
                  </a:lnTo>
                  <a:lnTo>
                    <a:pt x="43" y="130"/>
                  </a:lnTo>
                  <a:lnTo>
                    <a:pt x="19" y="166"/>
                  </a:lnTo>
                  <a:lnTo>
                    <a:pt x="0" y="205"/>
                  </a:lnTo>
                  <a:lnTo>
                    <a:pt x="156" y="179"/>
                  </a:lnTo>
                  <a:lnTo>
                    <a:pt x="156" y="171"/>
                  </a:lnTo>
                  <a:lnTo>
                    <a:pt x="158" y="155"/>
                  </a:lnTo>
                  <a:lnTo>
                    <a:pt x="162" y="143"/>
                  </a:lnTo>
                  <a:lnTo>
                    <a:pt x="174" y="139"/>
                  </a:lnTo>
                  <a:lnTo>
                    <a:pt x="185" y="143"/>
                  </a:lnTo>
                  <a:lnTo>
                    <a:pt x="203" y="148"/>
                  </a:lnTo>
                  <a:lnTo>
                    <a:pt x="222" y="154"/>
                  </a:lnTo>
                  <a:lnTo>
                    <a:pt x="244" y="157"/>
                  </a:lnTo>
                  <a:lnTo>
                    <a:pt x="265" y="157"/>
                  </a:lnTo>
                  <a:lnTo>
                    <a:pt x="281" y="150"/>
                  </a:lnTo>
                  <a:lnTo>
                    <a:pt x="292" y="139"/>
                  </a:lnTo>
                  <a:lnTo>
                    <a:pt x="295" y="118"/>
                  </a:lnTo>
                  <a:lnTo>
                    <a:pt x="290" y="93"/>
                  </a:lnTo>
                  <a:lnTo>
                    <a:pt x="277" y="77"/>
                  </a:lnTo>
                  <a:lnTo>
                    <a:pt x="260" y="68"/>
                  </a:lnTo>
                  <a:lnTo>
                    <a:pt x="238" y="64"/>
                  </a:lnTo>
                  <a:lnTo>
                    <a:pt x="217" y="66"/>
                  </a:lnTo>
                  <a:lnTo>
                    <a:pt x="196" y="72"/>
                  </a:lnTo>
                  <a:lnTo>
                    <a:pt x="176" y="80"/>
                  </a:lnTo>
                  <a:lnTo>
                    <a:pt x="162" y="93"/>
                  </a:lnTo>
                  <a:lnTo>
                    <a:pt x="14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grpSp>
        <p:nvGrpSpPr>
          <p:cNvPr id="170" name="Google Shape;170;p18"/>
          <p:cNvGrpSpPr/>
          <p:nvPr/>
        </p:nvGrpSpPr>
        <p:grpSpPr>
          <a:xfrm>
            <a:off x="5029200" y="1905000"/>
            <a:ext cx="1447800" cy="2381250"/>
            <a:chOff x="2743200" y="1855787"/>
            <a:chExt cx="3654425" cy="3143250"/>
          </a:xfrm>
        </p:grpSpPr>
        <p:sp>
          <p:nvSpPr>
            <p:cNvPr id="171" name="Google Shape;171;p18"/>
            <p:cNvSpPr/>
            <p:nvPr/>
          </p:nvSpPr>
          <p:spPr>
            <a:xfrm>
              <a:off x="2743200" y="1855787"/>
              <a:ext cx="3654425" cy="3143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2" name="Google Shape;172;p18"/>
            <p:cNvSpPr/>
            <p:nvPr/>
          </p:nvSpPr>
          <p:spPr>
            <a:xfrm>
              <a:off x="2808287" y="3402012"/>
              <a:ext cx="3375025" cy="1130300"/>
            </a:xfrm>
            <a:custGeom>
              <a:rect b="b" l="l" r="r" t="t"/>
              <a:pathLst>
                <a:path extrusionOk="0" h="712" w="2126">
                  <a:moveTo>
                    <a:pt x="797" y="128"/>
                  </a:moveTo>
                  <a:lnTo>
                    <a:pt x="809" y="125"/>
                  </a:lnTo>
                  <a:lnTo>
                    <a:pt x="825" y="119"/>
                  </a:lnTo>
                  <a:lnTo>
                    <a:pt x="848" y="114"/>
                  </a:lnTo>
                  <a:lnTo>
                    <a:pt x="875" y="109"/>
                  </a:lnTo>
                  <a:lnTo>
                    <a:pt x="905" y="102"/>
                  </a:lnTo>
                  <a:lnTo>
                    <a:pt x="939" y="94"/>
                  </a:lnTo>
                  <a:lnTo>
                    <a:pt x="977" y="87"/>
                  </a:lnTo>
                  <a:lnTo>
                    <a:pt x="1017" y="80"/>
                  </a:lnTo>
                  <a:lnTo>
                    <a:pt x="1060" y="73"/>
                  </a:lnTo>
                  <a:lnTo>
                    <a:pt x="1106" y="66"/>
                  </a:lnTo>
                  <a:lnTo>
                    <a:pt x="1154" y="59"/>
                  </a:lnTo>
                  <a:lnTo>
                    <a:pt x="1204" y="52"/>
                  </a:lnTo>
                  <a:lnTo>
                    <a:pt x="1254" y="45"/>
                  </a:lnTo>
                  <a:lnTo>
                    <a:pt x="1306" y="37"/>
                  </a:lnTo>
                  <a:lnTo>
                    <a:pt x="1359" y="32"/>
                  </a:lnTo>
                  <a:lnTo>
                    <a:pt x="1412" y="25"/>
                  </a:lnTo>
                  <a:lnTo>
                    <a:pt x="1466" y="20"/>
                  </a:lnTo>
                  <a:lnTo>
                    <a:pt x="1519" y="14"/>
                  </a:lnTo>
                  <a:lnTo>
                    <a:pt x="1571" y="11"/>
                  </a:lnTo>
                  <a:lnTo>
                    <a:pt x="1622" y="7"/>
                  </a:lnTo>
                  <a:lnTo>
                    <a:pt x="1672" y="4"/>
                  </a:lnTo>
                  <a:lnTo>
                    <a:pt x="1722" y="2"/>
                  </a:lnTo>
                  <a:lnTo>
                    <a:pt x="1768" y="0"/>
                  </a:lnTo>
                  <a:lnTo>
                    <a:pt x="1813" y="0"/>
                  </a:lnTo>
                  <a:lnTo>
                    <a:pt x="1855" y="0"/>
                  </a:lnTo>
                  <a:lnTo>
                    <a:pt x="1895" y="2"/>
                  </a:lnTo>
                  <a:lnTo>
                    <a:pt x="1930" y="5"/>
                  </a:lnTo>
                  <a:lnTo>
                    <a:pt x="1962" y="9"/>
                  </a:lnTo>
                  <a:lnTo>
                    <a:pt x="1991" y="14"/>
                  </a:lnTo>
                  <a:lnTo>
                    <a:pt x="2016" y="21"/>
                  </a:lnTo>
                  <a:lnTo>
                    <a:pt x="2035" y="28"/>
                  </a:lnTo>
                  <a:lnTo>
                    <a:pt x="2049" y="39"/>
                  </a:lnTo>
                  <a:lnTo>
                    <a:pt x="2088" y="84"/>
                  </a:lnTo>
                  <a:lnTo>
                    <a:pt x="2112" y="128"/>
                  </a:lnTo>
                  <a:lnTo>
                    <a:pt x="2124" y="175"/>
                  </a:lnTo>
                  <a:lnTo>
                    <a:pt x="2126" y="218"/>
                  </a:lnTo>
                  <a:lnTo>
                    <a:pt x="2122" y="255"/>
                  </a:lnTo>
                  <a:lnTo>
                    <a:pt x="2115" y="284"/>
                  </a:lnTo>
                  <a:lnTo>
                    <a:pt x="2110" y="303"/>
                  </a:lnTo>
                  <a:lnTo>
                    <a:pt x="2106" y="310"/>
                  </a:lnTo>
                  <a:lnTo>
                    <a:pt x="2108" y="323"/>
                  </a:lnTo>
                  <a:lnTo>
                    <a:pt x="2110" y="355"/>
                  </a:lnTo>
                  <a:lnTo>
                    <a:pt x="2110" y="403"/>
                  </a:lnTo>
                  <a:lnTo>
                    <a:pt x="2103" y="457"/>
                  </a:lnTo>
                  <a:lnTo>
                    <a:pt x="2087" y="512"/>
                  </a:lnTo>
                  <a:lnTo>
                    <a:pt x="2058" y="562"/>
                  </a:lnTo>
                  <a:lnTo>
                    <a:pt x="2016" y="601"/>
                  </a:lnTo>
                  <a:lnTo>
                    <a:pt x="1953" y="621"/>
                  </a:lnTo>
                  <a:lnTo>
                    <a:pt x="1903" y="619"/>
                  </a:lnTo>
                  <a:lnTo>
                    <a:pt x="1861" y="605"/>
                  </a:lnTo>
                  <a:lnTo>
                    <a:pt x="1827" y="581"/>
                  </a:lnTo>
                  <a:lnTo>
                    <a:pt x="1800" y="555"/>
                  </a:lnTo>
                  <a:lnTo>
                    <a:pt x="1781" y="526"/>
                  </a:lnTo>
                  <a:lnTo>
                    <a:pt x="1768" y="499"/>
                  </a:lnTo>
                  <a:lnTo>
                    <a:pt x="1759" y="482"/>
                  </a:lnTo>
                  <a:lnTo>
                    <a:pt x="1758" y="474"/>
                  </a:lnTo>
                  <a:lnTo>
                    <a:pt x="1749" y="469"/>
                  </a:lnTo>
                  <a:lnTo>
                    <a:pt x="1736" y="466"/>
                  </a:lnTo>
                  <a:lnTo>
                    <a:pt x="1724" y="464"/>
                  </a:lnTo>
                  <a:lnTo>
                    <a:pt x="1708" y="462"/>
                  </a:lnTo>
                  <a:lnTo>
                    <a:pt x="1692" y="460"/>
                  </a:lnTo>
                  <a:lnTo>
                    <a:pt x="1674" y="460"/>
                  </a:lnTo>
                  <a:lnTo>
                    <a:pt x="1656" y="460"/>
                  </a:lnTo>
                  <a:lnTo>
                    <a:pt x="1637" y="460"/>
                  </a:lnTo>
                  <a:lnTo>
                    <a:pt x="1624" y="460"/>
                  </a:lnTo>
                  <a:lnTo>
                    <a:pt x="1608" y="462"/>
                  </a:lnTo>
                  <a:lnTo>
                    <a:pt x="1589" y="464"/>
                  </a:lnTo>
                  <a:lnTo>
                    <a:pt x="1567" y="467"/>
                  </a:lnTo>
                  <a:lnTo>
                    <a:pt x="1542" y="471"/>
                  </a:lnTo>
                  <a:lnTo>
                    <a:pt x="1517" y="474"/>
                  </a:lnTo>
                  <a:lnTo>
                    <a:pt x="1491" y="478"/>
                  </a:lnTo>
                  <a:lnTo>
                    <a:pt x="1464" y="482"/>
                  </a:lnTo>
                  <a:lnTo>
                    <a:pt x="1439" y="487"/>
                  </a:lnTo>
                  <a:lnTo>
                    <a:pt x="1414" y="490"/>
                  </a:lnTo>
                  <a:lnTo>
                    <a:pt x="1393" y="494"/>
                  </a:lnTo>
                  <a:lnTo>
                    <a:pt x="1373" y="498"/>
                  </a:lnTo>
                  <a:lnTo>
                    <a:pt x="1355" y="501"/>
                  </a:lnTo>
                  <a:lnTo>
                    <a:pt x="1343" y="503"/>
                  </a:lnTo>
                  <a:lnTo>
                    <a:pt x="1336" y="505"/>
                  </a:lnTo>
                  <a:lnTo>
                    <a:pt x="1332" y="505"/>
                  </a:lnTo>
                  <a:lnTo>
                    <a:pt x="1331" y="507"/>
                  </a:lnTo>
                  <a:lnTo>
                    <a:pt x="1329" y="514"/>
                  </a:lnTo>
                  <a:lnTo>
                    <a:pt x="1322" y="521"/>
                  </a:lnTo>
                  <a:lnTo>
                    <a:pt x="1313" y="532"/>
                  </a:lnTo>
                  <a:lnTo>
                    <a:pt x="1299" y="540"/>
                  </a:lnTo>
                  <a:lnTo>
                    <a:pt x="1279" y="549"/>
                  </a:lnTo>
                  <a:lnTo>
                    <a:pt x="1254" y="555"/>
                  </a:lnTo>
                  <a:lnTo>
                    <a:pt x="1224" y="558"/>
                  </a:lnTo>
                  <a:lnTo>
                    <a:pt x="1199" y="556"/>
                  </a:lnTo>
                  <a:lnTo>
                    <a:pt x="1181" y="553"/>
                  </a:lnTo>
                  <a:lnTo>
                    <a:pt x="1165" y="546"/>
                  </a:lnTo>
                  <a:lnTo>
                    <a:pt x="1154" y="539"/>
                  </a:lnTo>
                  <a:lnTo>
                    <a:pt x="1147" y="532"/>
                  </a:lnTo>
                  <a:lnTo>
                    <a:pt x="1142" y="526"/>
                  </a:lnTo>
                  <a:lnTo>
                    <a:pt x="1138" y="521"/>
                  </a:lnTo>
                  <a:lnTo>
                    <a:pt x="1138" y="519"/>
                  </a:lnTo>
                  <a:lnTo>
                    <a:pt x="1046" y="542"/>
                  </a:lnTo>
                  <a:lnTo>
                    <a:pt x="1044" y="549"/>
                  </a:lnTo>
                  <a:lnTo>
                    <a:pt x="1041" y="567"/>
                  </a:lnTo>
                  <a:lnTo>
                    <a:pt x="1034" y="592"/>
                  </a:lnTo>
                  <a:lnTo>
                    <a:pt x="1021" y="621"/>
                  </a:lnTo>
                  <a:lnTo>
                    <a:pt x="1003" y="651"/>
                  </a:lnTo>
                  <a:lnTo>
                    <a:pt x="978" y="680"/>
                  </a:lnTo>
                  <a:lnTo>
                    <a:pt x="948" y="701"/>
                  </a:lnTo>
                  <a:lnTo>
                    <a:pt x="907" y="712"/>
                  </a:lnTo>
                  <a:lnTo>
                    <a:pt x="847" y="712"/>
                  </a:lnTo>
                  <a:lnTo>
                    <a:pt x="800" y="699"/>
                  </a:lnTo>
                  <a:lnTo>
                    <a:pt x="765" y="676"/>
                  </a:lnTo>
                  <a:lnTo>
                    <a:pt x="740" y="647"/>
                  </a:lnTo>
                  <a:lnTo>
                    <a:pt x="724" y="619"/>
                  </a:lnTo>
                  <a:lnTo>
                    <a:pt x="713" y="594"/>
                  </a:lnTo>
                  <a:lnTo>
                    <a:pt x="710" y="576"/>
                  </a:lnTo>
                  <a:lnTo>
                    <a:pt x="708" y="569"/>
                  </a:lnTo>
                  <a:lnTo>
                    <a:pt x="665" y="573"/>
                  </a:lnTo>
                  <a:lnTo>
                    <a:pt x="635" y="574"/>
                  </a:lnTo>
                  <a:lnTo>
                    <a:pt x="615" y="573"/>
                  </a:lnTo>
                  <a:lnTo>
                    <a:pt x="603" y="571"/>
                  </a:lnTo>
                  <a:lnTo>
                    <a:pt x="598" y="567"/>
                  </a:lnTo>
                  <a:lnTo>
                    <a:pt x="592" y="562"/>
                  </a:lnTo>
                  <a:lnTo>
                    <a:pt x="589" y="556"/>
                  </a:lnTo>
                  <a:lnTo>
                    <a:pt x="583" y="553"/>
                  </a:lnTo>
                  <a:lnTo>
                    <a:pt x="576" y="551"/>
                  </a:lnTo>
                  <a:lnTo>
                    <a:pt x="564" y="551"/>
                  </a:lnTo>
                  <a:lnTo>
                    <a:pt x="548" y="553"/>
                  </a:lnTo>
                  <a:lnTo>
                    <a:pt x="526" y="555"/>
                  </a:lnTo>
                  <a:lnTo>
                    <a:pt x="503" y="556"/>
                  </a:lnTo>
                  <a:lnTo>
                    <a:pt x="478" y="558"/>
                  </a:lnTo>
                  <a:lnTo>
                    <a:pt x="452" y="562"/>
                  </a:lnTo>
                  <a:lnTo>
                    <a:pt x="425" y="565"/>
                  </a:lnTo>
                  <a:lnTo>
                    <a:pt x="398" y="567"/>
                  </a:lnTo>
                  <a:lnTo>
                    <a:pt x="374" y="571"/>
                  </a:lnTo>
                  <a:lnTo>
                    <a:pt x="349" y="574"/>
                  </a:lnTo>
                  <a:lnTo>
                    <a:pt x="327" y="578"/>
                  </a:lnTo>
                  <a:lnTo>
                    <a:pt x="309" y="580"/>
                  </a:lnTo>
                  <a:lnTo>
                    <a:pt x="297" y="581"/>
                  </a:lnTo>
                  <a:lnTo>
                    <a:pt x="288" y="583"/>
                  </a:lnTo>
                  <a:lnTo>
                    <a:pt x="285" y="583"/>
                  </a:lnTo>
                  <a:lnTo>
                    <a:pt x="283" y="585"/>
                  </a:lnTo>
                  <a:lnTo>
                    <a:pt x="279" y="590"/>
                  </a:lnTo>
                  <a:lnTo>
                    <a:pt x="272" y="599"/>
                  </a:lnTo>
                  <a:lnTo>
                    <a:pt x="261" y="608"/>
                  </a:lnTo>
                  <a:lnTo>
                    <a:pt x="245" y="617"/>
                  </a:lnTo>
                  <a:lnTo>
                    <a:pt x="228" y="626"/>
                  </a:lnTo>
                  <a:lnTo>
                    <a:pt x="203" y="631"/>
                  </a:lnTo>
                  <a:lnTo>
                    <a:pt x="174" y="633"/>
                  </a:lnTo>
                  <a:lnTo>
                    <a:pt x="126" y="624"/>
                  </a:lnTo>
                  <a:lnTo>
                    <a:pt x="89" y="603"/>
                  </a:lnTo>
                  <a:lnTo>
                    <a:pt x="59" y="573"/>
                  </a:lnTo>
                  <a:lnTo>
                    <a:pt x="35" y="535"/>
                  </a:lnTo>
                  <a:lnTo>
                    <a:pt x="18" y="499"/>
                  </a:lnTo>
                  <a:lnTo>
                    <a:pt x="7" y="469"/>
                  </a:lnTo>
                  <a:lnTo>
                    <a:pt x="2" y="448"/>
                  </a:lnTo>
                  <a:lnTo>
                    <a:pt x="0" y="439"/>
                  </a:lnTo>
                  <a:lnTo>
                    <a:pt x="7" y="435"/>
                  </a:lnTo>
                  <a:lnTo>
                    <a:pt x="30" y="426"/>
                  </a:lnTo>
                  <a:lnTo>
                    <a:pt x="64" y="414"/>
                  </a:lnTo>
                  <a:lnTo>
                    <a:pt x="110" y="396"/>
                  </a:lnTo>
                  <a:lnTo>
                    <a:pt x="164" y="375"/>
                  </a:lnTo>
                  <a:lnTo>
                    <a:pt x="224" y="351"/>
                  </a:lnTo>
                  <a:lnTo>
                    <a:pt x="290" y="325"/>
                  </a:lnTo>
                  <a:lnTo>
                    <a:pt x="359" y="298"/>
                  </a:lnTo>
                  <a:lnTo>
                    <a:pt x="430" y="271"/>
                  </a:lnTo>
                  <a:lnTo>
                    <a:pt x="500" y="244"/>
                  </a:lnTo>
                  <a:lnTo>
                    <a:pt x="566" y="218"/>
                  </a:lnTo>
                  <a:lnTo>
                    <a:pt x="630" y="193"/>
                  </a:lnTo>
                  <a:lnTo>
                    <a:pt x="685" y="171"/>
                  </a:lnTo>
                  <a:lnTo>
                    <a:pt x="733" y="153"/>
                  </a:lnTo>
                  <a:lnTo>
                    <a:pt x="770" y="139"/>
                  </a:lnTo>
                  <a:lnTo>
                    <a:pt x="797" y="12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3" name="Google Shape;173;p18"/>
            <p:cNvSpPr/>
            <p:nvPr/>
          </p:nvSpPr>
          <p:spPr>
            <a:xfrm>
              <a:off x="2765425" y="2852737"/>
              <a:ext cx="3440112" cy="1366837"/>
            </a:xfrm>
            <a:custGeom>
              <a:rect b="b" l="l" r="r" t="t"/>
              <a:pathLst>
                <a:path extrusionOk="0" h="861" w="2167">
                  <a:moveTo>
                    <a:pt x="244" y="175"/>
                  </a:moveTo>
                  <a:lnTo>
                    <a:pt x="239" y="180"/>
                  </a:lnTo>
                  <a:lnTo>
                    <a:pt x="223" y="196"/>
                  </a:lnTo>
                  <a:lnTo>
                    <a:pt x="201" y="219"/>
                  </a:lnTo>
                  <a:lnTo>
                    <a:pt x="176" y="250"/>
                  </a:lnTo>
                  <a:lnTo>
                    <a:pt x="151" y="285"/>
                  </a:lnTo>
                  <a:lnTo>
                    <a:pt x="128" y="323"/>
                  </a:lnTo>
                  <a:lnTo>
                    <a:pt x="111" y="362"/>
                  </a:lnTo>
                  <a:lnTo>
                    <a:pt x="102" y="401"/>
                  </a:lnTo>
                  <a:lnTo>
                    <a:pt x="98" y="440"/>
                  </a:lnTo>
                  <a:lnTo>
                    <a:pt x="100" y="458"/>
                  </a:lnTo>
                  <a:lnTo>
                    <a:pt x="100" y="462"/>
                  </a:lnTo>
                  <a:lnTo>
                    <a:pt x="102" y="460"/>
                  </a:lnTo>
                  <a:lnTo>
                    <a:pt x="98" y="464"/>
                  </a:lnTo>
                  <a:lnTo>
                    <a:pt x="86" y="474"/>
                  </a:lnTo>
                  <a:lnTo>
                    <a:pt x="70" y="492"/>
                  </a:lnTo>
                  <a:lnTo>
                    <a:pt x="50" y="515"/>
                  </a:lnTo>
                  <a:lnTo>
                    <a:pt x="32" y="548"/>
                  </a:lnTo>
                  <a:lnTo>
                    <a:pt x="14" y="585"/>
                  </a:lnTo>
                  <a:lnTo>
                    <a:pt x="4" y="631"/>
                  </a:lnTo>
                  <a:lnTo>
                    <a:pt x="0" y="683"/>
                  </a:lnTo>
                  <a:lnTo>
                    <a:pt x="4" y="731"/>
                  </a:lnTo>
                  <a:lnTo>
                    <a:pt x="14" y="765"/>
                  </a:lnTo>
                  <a:lnTo>
                    <a:pt x="27" y="788"/>
                  </a:lnTo>
                  <a:lnTo>
                    <a:pt x="43" y="803"/>
                  </a:lnTo>
                  <a:lnTo>
                    <a:pt x="61" y="810"/>
                  </a:lnTo>
                  <a:lnTo>
                    <a:pt x="77" y="812"/>
                  </a:lnTo>
                  <a:lnTo>
                    <a:pt x="93" y="813"/>
                  </a:lnTo>
                  <a:lnTo>
                    <a:pt x="107" y="813"/>
                  </a:lnTo>
                  <a:lnTo>
                    <a:pt x="118" y="813"/>
                  </a:lnTo>
                  <a:lnTo>
                    <a:pt x="134" y="815"/>
                  </a:lnTo>
                  <a:lnTo>
                    <a:pt x="155" y="817"/>
                  </a:lnTo>
                  <a:lnTo>
                    <a:pt x="182" y="819"/>
                  </a:lnTo>
                  <a:lnTo>
                    <a:pt x="212" y="820"/>
                  </a:lnTo>
                  <a:lnTo>
                    <a:pt x="246" y="824"/>
                  </a:lnTo>
                  <a:lnTo>
                    <a:pt x="281" y="826"/>
                  </a:lnTo>
                  <a:lnTo>
                    <a:pt x="319" y="829"/>
                  </a:lnTo>
                  <a:lnTo>
                    <a:pt x="354" y="833"/>
                  </a:lnTo>
                  <a:lnTo>
                    <a:pt x="392" y="835"/>
                  </a:lnTo>
                  <a:lnTo>
                    <a:pt x="425" y="838"/>
                  </a:lnTo>
                  <a:lnTo>
                    <a:pt x="457" y="842"/>
                  </a:lnTo>
                  <a:lnTo>
                    <a:pt x="486" y="845"/>
                  </a:lnTo>
                  <a:lnTo>
                    <a:pt x="509" y="849"/>
                  </a:lnTo>
                  <a:lnTo>
                    <a:pt x="529" y="851"/>
                  </a:lnTo>
                  <a:lnTo>
                    <a:pt x="541" y="854"/>
                  </a:lnTo>
                  <a:lnTo>
                    <a:pt x="559" y="860"/>
                  </a:lnTo>
                  <a:lnTo>
                    <a:pt x="578" y="861"/>
                  </a:lnTo>
                  <a:lnTo>
                    <a:pt x="596" y="861"/>
                  </a:lnTo>
                  <a:lnTo>
                    <a:pt x="616" y="856"/>
                  </a:lnTo>
                  <a:lnTo>
                    <a:pt x="634" y="845"/>
                  </a:lnTo>
                  <a:lnTo>
                    <a:pt x="651" y="828"/>
                  </a:lnTo>
                  <a:lnTo>
                    <a:pt x="671" y="801"/>
                  </a:lnTo>
                  <a:lnTo>
                    <a:pt x="689" y="765"/>
                  </a:lnTo>
                  <a:lnTo>
                    <a:pt x="708" y="721"/>
                  </a:lnTo>
                  <a:lnTo>
                    <a:pt x="731" y="674"/>
                  </a:lnTo>
                  <a:lnTo>
                    <a:pt x="758" y="628"/>
                  </a:lnTo>
                  <a:lnTo>
                    <a:pt x="788" y="585"/>
                  </a:lnTo>
                  <a:lnTo>
                    <a:pt x="824" y="548"/>
                  </a:lnTo>
                  <a:lnTo>
                    <a:pt x="865" y="517"/>
                  </a:lnTo>
                  <a:lnTo>
                    <a:pt x="913" y="499"/>
                  </a:lnTo>
                  <a:lnTo>
                    <a:pt x="968" y="494"/>
                  </a:lnTo>
                  <a:lnTo>
                    <a:pt x="1020" y="508"/>
                  </a:lnTo>
                  <a:lnTo>
                    <a:pt x="1057" y="540"/>
                  </a:lnTo>
                  <a:lnTo>
                    <a:pt x="1084" y="585"/>
                  </a:lnTo>
                  <a:lnTo>
                    <a:pt x="1101" y="637"/>
                  </a:lnTo>
                  <a:lnTo>
                    <a:pt x="1112" y="692"/>
                  </a:lnTo>
                  <a:lnTo>
                    <a:pt x="1116" y="742"/>
                  </a:lnTo>
                  <a:lnTo>
                    <a:pt x="1117" y="781"/>
                  </a:lnTo>
                  <a:lnTo>
                    <a:pt x="1116" y="806"/>
                  </a:lnTo>
                  <a:lnTo>
                    <a:pt x="1114" y="822"/>
                  </a:lnTo>
                  <a:lnTo>
                    <a:pt x="1112" y="836"/>
                  </a:lnTo>
                  <a:lnTo>
                    <a:pt x="1112" y="849"/>
                  </a:lnTo>
                  <a:lnTo>
                    <a:pt x="1116" y="856"/>
                  </a:lnTo>
                  <a:lnTo>
                    <a:pt x="1121" y="860"/>
                  </a:lnTo>
                  <a:lnTo>
                    <a:pt x="1130" y="854"/>
                  </a:lnTo>
                  <a:lnTo>
                    <a:pt x="1144" y="840"/>
                  </a:lnTo>
                  <a:lnTo>
                    <a:pt x="1165" y="817"/>
                  </a:lnTo>
                  <a:lnTo>
                    <a:pt x="1181" y="803"/>
                  </a:lnTo>
                  <a:lnTo>
                    <a:pt x="1206" y="790"/>
                  </a:lnTo>
                  <a:lnTo>
                    <a:pt x="1237" y="779"/>
                  </a:lnTo>
                  <a:lnTo>
                    <a:pt x="1274" y="769"/>
                  </a:lnTo>
                  <a:lnTo>
                    <a:pt x="1315" y="760"/>
                  </a:lnTo>
                  <a:lnTo>
                    <a:pt x="1359" y="751"/>
                  </a:lnTo>
                  <a:lnTo>
                    <a:pt x="1406" y="742"/>
                  </a:lnTo>
                  <a:lnTo>
                    <a:pt x="1454" y="735"/>
                  </a:lnTo>
                  <a:lnTo>
                    <a:pt x="1500" y="728"/>
                  </a:lnTo>
                  <a:lnTo>
                    <a:pt x="1546" y="722"/>
                  </a:lnTo>
                  <a:lnTo>
                    <a:pt x="1591" y="715"/>
                  </a:lnTo>
                  <a:lnTo>
                    <a:pt x="1630" y="708"/>
                  </a:lnTo>
                  <a:lnTo>
                    <a:pt x="1665" y="703"/>
                  </a:lnTo>
                  <a:lnTo>
                    <a:pt x="1694" y="696"/>
                  </a:lnTo>
                  <a:lnTo>
                    <a:pt x="1715" y="688"/>
                  </a:lnTo>
                  <a:lnTo>
                    <a:pt x="1729" y="680"/>
                  </a:lnTo>
                  <a:lnTo>
                    <a:pt x="1745" y="667"/>
                  </a:lnTo>
                  <a:lnTo>
                    <a:pt x="1758" y="660"/>
                  </a:lnTo>
                  <a:lnTo>
                    <a:pt x="1767" y="660"/>
                  </a:lnTo>
                  <a:lnTo>
                    <a:pt x="1776" y="660"/>
                  </a:lnTo>
                  <a:lnTo>
                    <a:pt x="1783" y="662"/>
                  </a:lnTo>
                  <a:lnTo>
                    <a:pt x="1790" y="660"/>
                  </a:lnTo>
                  <a:lnTo>
                    <a:pt x="1795" y="656"/>
                  </a:lnTo>
                  <a:lnTo>
                    <a:pt x="1802" y="646"/>
                  </a:lnTo>
                  <a:lnTo>
                    <a:pt x="1813" y="624"/>
                  </a:lnTo>
                  <a:lnTo>
                    <a:pt x="1827" y="592"/>
                  </a:lnTo>
                  <a:lnTo>
                    <a:pt x="1847" y="553"/>
                  </a:lnTo>
                  <a:lnTo>
                    <a:pt x="1872" y="510"/>
                  </a:lnTo>
                  <a:lnTo>
                    <a:pt x="1898" y="469"/>
                  </a:lnTo>
                  <a:lnTo>
                    <a:pt x="1930" y="435"/>
                  </a:lnTo>
                  <a:lnTo>
                    <a:pt x="1964" y="412"/>
                  </a:lnTo>
                  <a:lnTo>
                    <a:pt x="2000" y="405"/>
                  </a:lnTo>
                  <a:lnTo>
                    <a:pt x="2035" y="412"/>
                  </a:lnTo>
                  <a:lnTo>
                    <a:pt x="2066" y="430"/>
                  </a:lnTo>
                  <a:lnTo>
                    <a:pt x="2091" y="453"/>
                  </a:lnTo>
                  <a:lnTo>
                    <a:pt x="2112" y="482"/>
                  </a:lnTo>
                  <a:lnTo>
                    <a:pt x="2128" y="510"/>
                  </a:lnTo>
                  <a:lnTo>
                    <a:pt x="2139" y="537"/>
                  </a:lnTo>
                  <a:lnTo>
                    <a:pt x="2146" y="558"/>
                  </a:lnTo>
                  <a:lnTo>
                    <a:pt x="2147" y="571"/>
                  </a:lnTo>
                  <a:lnTo>
                    <a:pt x="2151" y="576"/>
                  </a:lnTo>
                  <a:lnTo>
                    <a:pt x="2156" y="572"/>
                  </a:lnTo>
                  <a:lnTo>
                    <a:pt x="2163" y="560"/>
                  </a:lnTo>
                  <a:lnTo>
                    <a:pt x="2167" y="540"/>
                  </a:lnTo>
                  <a:lnTo>
                    <a:pt x="2163" y="512"/>
                  </a:lnTo>
                  <a:lnTo>
                    <a:pt x="2149" y="473"/>
                  </a:lnTo>
                  <a:lnTo>
                    <a:pt x="2121" y="426"/>
                  </a:lnTo>
                  <a:lnTo>
                    <a:pt x="2076" y="369"/>
                  </a:lnTo>
                  <a:lnTo>
                    <a:pt x="2075" y="364"/>
                  </a:lnTo>
                  <a:lnTo>
                    <a:pt x="2071" y="350"/>
                  </a:lnTo>
                  <a:lnTo>
                    <a:pt x="2066" y="328"/>
                  </a:lnTo>
                  <a:lnTo>
                    <a:pt x="2062" y="301"/>
                  </a:lnTo>
                  <a:lnTo>
                    <a:pt x="2053" y="292"/>
                  </a:lnTo>
                  <a:lnTo>
                    <a:pt x="2030" y="291"/>
                  </a:lnTo>
                  <a:lnTo>
                    <a:pt x="1996" y="298"/>
                  </a:lnTo>
                  <a:lnTo>
                    <a:pt x="1957" y="312"/>
                  </a:lnTo>
                  <a:lnTo>
                    <a:pt x="1914" y="335"/>
                  </a:lnTo>
                  <a:lnTo>
                    <a:pt x="1872" y="366"/>
                  </a:lnTo>
                  <a:lnTo>
                    <a:pt x="1834" y="405"/>
                  </a:lnTo>
                  <a:lnTo>
                    <a:pt x="1802" y="453"/>
                  </a:lnTo>
                  <a:lnTo>
                    <a:pt x="1786" y="480"/>
                  </a:lnTo>
                  <a:lnTo>
                    <a:pt x="1792" y="462"/>
                  </a:lnTo>
                  <a:lnTo>
                    <a:pt x="1809" y="410"/>
                  </a:lnTo>
                  <a:lnTo>
                    <a:pt x="1836" y="335"/>
                  </a:lnTo>
                  <a:lnTo>
                    <a:pt x="1861" y="248"/>
                  </a:lnTo>
                  <a:lnTo>
                    <a:pt x="1882" y="155"/>
                  </a:lnTo>
                  <a:lnTo>
                    <a:pt x="1891" y="69"/>
                  </a:lnTo>
                  <a:lnTo>
                    <a:pt x="1881" y="0"/>
                  </a:lnTo>
                  <a:lnTo>
                    <a:pt x="1873" y="2"/>
                  </a:lnTo>
                  <a:lnTo>
                    <a:pt x="1852" y="7"/>
                  </a:lnTo>
                  <a:lnTo>
                    <a:pt x="1818" y="14"/>
                  </a:lnTo>
                  <a:lnTo>
                    <a:pt x="1774" y="23"/>
                  </a:lnTo>
                  <a:lnTo>
                    <a:pt x="1721" y="34"/>
                  </a:lnTo>
                  <a:lnTo>
                    <a:pt x="1660" y="48"/>
                  </a:lnTo>
                  <a:lnTo>
                    <a:pt x="1594" y="62"/>
                  </a:lnTo>
                  <a:lnTo>
                    <a:pt x="1521" y="77"/>
                  </a:lnTo>
                  <a:lnTo>
                    <a:pt x="1447" y="91"/>
                  </a:lnTo>
                  <a:lnTo>
                    <a:pt x="1370" y="107"/>
                  </a:lnTo>
                  <a:lnTo>
                    <a:pt x="1295" y="121"/>
                  </a:lnTo>
                  <a:lnTo>
                    <a:pt x="1221" y="135"/>
                  </a:lnTo>
                  <a:lnTo>
                    <a:pt x="1149" y="150"/>
                  </a:lnTo>
                  <a:lnTo>
                    <a:pt x="1082" y="160"/>
                  </a:lnTo>
                  <a:lnTo>
                    <a:pt x="1021" y="171"/>
                  </a:lnTo>
                  <a:lnTo>
                    <a:pt x="968" y="178"/>
                  </a:lnTo>
                  <a:lnTo>
                    <a:pt x="920" y="184"/>
                  </a:lnTo>
                  <a:lnTo>
                    <a:pt x="870" y="189"/>
                  </a:lnTo>
                  <a:lnTo>
                    <a:pt x="820" y="194"/>
                  </a:lnTo>
                  <a:lnTo>
                    <a:pt x="772" y="198"/>
                  </a:lnTo>
                  <a:lnTo>
                    <a:pt x="722" y="201"/>
                  </a:lnTo>
                  <a:lnTo>
                    <a:pt x="674" y="203"/>
                  </a:lnTo>
                  <a:lnTo>
                    <a:pt x="626" y="205"/>
                  </a:lnTo>
                  <a:lnTo>
                    <a:pt x="580" y="207"/>
                  </a:lnTo>
                  <a:lnTo>
                    <a:pt x="534" y="207"/>
                  </a:lnTo>
                  <a:lnTo>
                    <a:pt x="488" y="205"/>
                  </a:lnTo>
                  <a:lnTo>
                    <a:pt x="443" y="203"/>
                  </a:lnTo>
                  <a:lnTo>
                    <a:pt x="401" y="200"/>
                  </a:lnTo>
                  <a:lnTo>
                    <a:pt x="360" y="196"/>
                  </a:lnTo>
                  <a:lnTo>
                    <a:pt x="319" y="191"/>
                  </a:lnTo>
                  <a:lnTo>
                    <a:pt x="281" y="184"/>
                  </a:lnTo>
                  <a:lnTo>
                    <a:pt x="244" y="175"/>
                  </a:lnTo>
                  <a:close/>
                </a:path>
              </a:pathLst>
            </a:custGeom>
            <a:solidFill>
              <a:srgbClr val="66FF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4" name="Google Shape;174;p18"/>
            <p:cNvSpPr/>
            <p:nvPr/>
          </p:nvSpPr>
          <p:spPr>
            <a:xfrm>
              <a:off x="3130550" y="2292350"/>
              <a:ext cx="2940050" cy="1857375"/>
            </a:xfrm>
            <a:custGeom>
              <a:rect b="b" l="l" r="r" t="t"/>
              <a:pathLst>
                <a:path extrusionOk="0" h="1170" w="1852">
                  <a:moveTo>
                    <a:pt x="0" y="538"/>
                  </a:moveTo>
                  <a:lnTo>
                    <a:pt x="1" y="537"/>
                  </a:lnTo>
                  <a:lnTo>
                    <a:pt x="10" y="531"/>
                  </a:lnTo>
                  <a:lnTo>
                    <a:pt x="21" y="524"/>
                  </a:lnTo>
                  <a:lnTo>
                    <a:pt x="34" y="513"/>
                  </a:lnTo>
                  <a:lnTo>
                    <a:pt x="48" y="501"/>
                  </a:lnTo>
                  <a:lnTo>
                    <a:pt x="62" y="488"/>
                  </a:lnTo>
                  <a:lnTo>
                    <a:pt x="76" y="474"/>
                  </a:lnTo>
                  <a:lnTo>
                    <a:pt x="87" y="460"/>
                  </a:lnTo>
                  <a:lnTo>
                    <a:pt x="89" y="460"/>
                  </a:lnTo>
                  <a:lnTo>
                    <a:pt x="92" y="463"/>
                  </a:lnTo>
                  <a:lnTo>
                    <a:pt x="101" y="465"/>
                  </a:lnTo>
                  <a:lnTo>
                    <a:pt x="114" y="469"/>
                  </a:lnTo>
                  <a:lnTo>
                    <a:pt x="130" y="474"/>
                  </a:lnTo>
                  <a:lnTo>
                    <a:pt x="151" y="478"/>
                  </a:lnTo>
                  <a:lnTo>
                    <a:pt x="178" y="481"/>
                  </a:lnTo>
                  <a:lnTo>
                    <a:pt x="210" y="485"/>
                  </a:lnTo>
                  <a:lnTo>
                    <a:pt x="247" y="487"/>
                  </a:lnTo>
                  <a:lnTo>
                    <a:pt x="291" y="487"/>
                  </a:lnTo>
                  <a:lnTo>
                    <a:pt x="343" y="485"/>
                  </a:lnTo>
                  <a:lnTo>
                    <a:pt x="402" y="483"/>
                  </a:lnTo>
                  <a:lnTo>
                    <a:pt x="468" y="476"/>
                  </a:lnTo>
                  <a:lnTo>
                    <a:pt x="541" y="469"/>
                  </a:lnTo>
                  <a:lnTo>
                    <a:pt x="624" y="456"/>
                  </a:lnTo>
                  <a:lnTo>
                    <a:pt x="715" y="442"/>
                  </a:lnTo>
                  <a:lnTo>
                    <a:pt x="718" y="437"/>
                  </a:lnTo>
                  <a:lnTo>
                    <a:pt x="729" y="422"/>
                  </a:lnTo>
                  <a:lnTo>
                    <a:pt x="749" y="396"/>
                  </a:lnTo>
                  <a:lnTo>
                    <a:pt x="774" y="360"/>
                  </a:lnTo>
                  <a:lnTo>
                    <a:pt x="809" y="312"/>
                  </a:lnTo>
                  <a:lnTo>
                    <a:pt x="852" y="253"/>
                  </a:lnTo>
                  <a:lnTo>
                    <a:pt x="905" y="182"/>
                  </a:lnTo>
                  <a:lnTo>
                    <a:pt x="966" y="100"/>
                  </a:lnTo>
                  <a:lnTo>
                    <a:pt x="982" y="82"/>
                  </a:lnTo>
                  <a:lnTo>
                    <a:pt x="998" y="66"/>
                  </a:lnTo>
                  <a:lnTo>
                    <a:pt x="1017" y="51"/>
                  </a:lnTo>
                  <a:lnTo>
                    <a:pt x="1037" y="41"/>
                  </a:lnTo>
                  <a:lnTo>
                    <a:pt x="1058" y="30"/>
                  </a:lnTo>
                  <a:lnTo>
                    <a:pt x="1080" y="23"/>
                  </a:lnTo>
                  <a:lnTo>
                    <a:pt x="1101" y="16"/>
                  </a:lnTo>
                  <a:lnTo>
                    <a:pt x="1124" y="10"/>
                  </a:lnTo>
                  <a:lnTo>
                    <a:pt x="1147" y="7"/>
                  </a:lnTo>
                  <a:lnTo>
                    <a:pt x="1169" y="3"/>
                  </a:lnTo>
                  <a:lnTo>
                    <a:pt x="1190" y="1"/>
                  </a:lnTo>
                  <a:lnTo>
                    <a:pt x="1211" y="1"/>
                  </a:lnTo>
                  <a:lnTo>
                    <a:pt x="1231" y="0"/>
                  </a:lnTo>
                  <a:lnTo>
                    <a:pt x="1250" y="0"/>
                  </a:lnTo>
                  <a:lnTo>
                    <a:pt x="1266" y="0"/>
                  </a:lnTo>
                  <a:lnTo>
                    <a:pt x="1282" y="0"/>
                  </a:lnTo>
                  <a:lnTo>
                    <a:pt x="1289" y="0"/>
                  </a:lnTo>
                  <a:lnTo>
                    <a:pt x="1309" y="0"/>
                  </a:lnTo>
                  <a:lnTo>
                    <a:pt x="1338" y="1"/>
                  </a:lnTo>
                  <a:lnTo>
                    <a:pt x="1373" y="3"/>
                  </a:lnTo>
                  <a:lnTo>
                    <a:pt x="1412" y="7"/>
                  </a:lnTo>
                  <a:lnTo>
                    <a:pt x="1453" y="12"/>
                  </a:lnTo>
                  <a:lnTo>
                    <a:pt x="1492" y="18"/>
                  </a:lnTo>
                  <a:lnTo>
                    <a:pt x="1526" y="25"/>
                  </a:lnTo>
                  <a:lnTo>
                    <a:pt x="1531" y="32"/>
                  </a:lnTo>
                  <a:lnTo>
                    <a:pt x="1544" y="48"/>
                  </a:lnTo>
                  <a:lnTo>
                    <a:pt x="1563" y="76"/>
                  </a:lnTo>
                  <a:lnTo>
                    <a:pt x="1588" y="110"/>
                  </a:lnTo>
                  <a:lnTo>
                    <a:pt x="1615" y="150"/>
                  </a:lnTo>
                  <a:lnTo>
                    <a:pt x="1643" y="194"/>
                  </a:lnTo>
                  <a:lnTo>
                    <a:pt x="1672" y="239"/>
                  </a:lnTo>
                  <a:lnTo>
                    <a:pt x="1697" y="285"/>
                  </a:lnTo>
                  <a:lnTo>
                    <a:pt x="1699" y="289"/>
                  </a:lnTo>
                  <a:lnTo>
                    <a:pt x="1706" y="296"/>
                  </a:lnTo>
                  <a:lnTo>
                    <a:pt x="1715" y="308"/>
                  </a:lnTo>
                  <a:lnTo>
                    <a:pt x="1729" y="321"/>
                  </a:lnTo>
                  <a:lnTo>
                    <a:pt x="1743" y="335"/>
                  </a:lnTo>
                  <a:lnTo>
                    <a:pt x="1759" y="348"/>
                  </a:lnTo>
                  <a:lnTo>
                    <a:pt x="1779" y="358"/>
                  </a:lnTo>
                  <a:lnTo>
                    <a:pt x="1796" y="364"/>
                  </a:lnTo>
                  <a:lnTo>
                    <a:pt x="1814" y="374"/>
                  </a:lnTo>
                  <a:lnTo>
                    <a:pt x="1829" y="399"/>
                  </a:lnTo>
                  <a:lnTo>
                    <a:pt x="1839" y="435"/>
                  </a:lnTo>
                  <a:lnTo>
                    <a:pt x="1846" y="478"/>
                  </a:lnTo>
                  <a:lnTo>
                    <a:pt x="1850" y="524"/>
                  </a:lnTo>
                  <a:lnTo>
                    <a:pt x="1852" y="571"/>
                  </a:lnTo>
                  <a:lnTo>
                    <a:pt x="1848" y="613"/>
                  </a:lnTo>
                  <a:lnTo>
                    <a:pt x="1841" y="649"/>
                  </a:lnTo>
                  <a:lnTo>
                    <a:pt x="1829" y="672"/>
                  </a:lnTo>
                  <a:lnTo>
                    <a:pt x="1813" y="685"/>
                  </a:lnTo>
                  <a:lnTo>
                    <a:pt x="1789" y="690"/>
                  </a:lnTo>
                  <a:lnTo>
                    <a:pt x="1761" y="694"/>
                  </a:lnTo>
                  <a:lnTo>
                    <a:pt x="1729" y="701"/>
                  </a:lnTo>
                  <a:lnTo>
                    <a:pt x="1693" y="715"/>
                  </a:lnTo>
                  <a:lnTo>
                    <a:pt x="1654" y="744"/>
                  </a:lnTo>
                  <a:lnTo>
                    <a:pt x="1613" y="790"/>
                  </a:lnTo>
                  <a:lnTo>
                    <a:pt x="1579" y="843"/>
                  </a:lnTo>
                  <a:lnTo>
                    <a:pt x="1556" y="888"/>
                  </a:lnTo>
                  <a:lnTo>
                    <a:pt x="1544" y="925"/>
                  </a:lnTo>
                  <a:lnTo>
                    <a:pt x="1540" y="954"/>
                  </a:lnTo>
                  <a:lnTo>
                    <a:pt x="1540" y="977"/>
                  </a:lnTo>
                  <a:lnTo>
                    <a:pt x="1547" y="993"/>
                  </a:lnTo>
                  <a:lnTo>
                    <a:pt x="1555" y="1004"/>
                  </a:lnTo>
                  <a:lnTo>
                    <a:pt x="1562" y="1008"/>
                  </a:lnTo>
                  <a:lnTo>
                    <a:pt x="1563" y="1009"/>
                  </a:lnTo>
                  <a:lnTo>
                    <a:pt x="1565" y="1015"/>
                  </a:lnTo>
                  <a:lnTo>
                    <a:pt x="1563" y="1020"/>
                  </a:lnTo>
                  <a:lnTo>
                    <a:pt x="1558" y="1029"/>
                  </a:lnTo>
                  <a:lnTo>
                    <a:pt x="1547" y="1040"/>
                  </a:lnTo>
                  <a:lnTo>
                    <a:pt x="1533" y="1050"/>
                  </a:lnTo>
                  <a:lnTo>
                    <a:pt x="1514" y="1063"/>
                  </a:lnTo>
                  <a:lnTo>
                    <a:pt x="1487" y="1075"/>
                  </a:lnTo>
                  <a:lnTo>
                    <a:pt x="1451" y="1090"/>
                  </a:lnTo>
                  <a:lnTo>
                    <a:pt x="1409" y="1104"/>
                  </a:lnTo>
                  <a:lnTo>
                    <a:pt x="1357" y="1116"/>
                  </a:lnTo>
                  <a:lnTo>
                    <a:pt x="1297" y="1129"/>
                  </a:lnTo>
                  <a:lnTo>
                    <a:pt x="1224" y="1141"/>
                  </a:lnTo>
                  <a:lnTo>
                    <a:pt x="1140" y="1152"/>
                  </a:lnTo>
                  <a:lnTo>
                    <a:pt x="1044" y="1163"/>
                  </a:lnTo>
                  <a:lnTo>
                    <a:pt x="935" y="1170"/>
                  </a:lnTo>
                  <a:lnTo>
                    <a:pt x="934" y="1168"/>
                  </a:lnTo>
                  <a:lnTo>
                    <a:pt x="928" y="1161"/>
                  </a:lnTo>
                  <a:lnTo>
                    <a:pt x="923" y="1152"/>
                  </a:lnTo>
                  <a:lnTo>
                    <a:pt x="919" y="1140"/>
                  </a:lnTo>
                  <a:lnTo>
                    <a:pt x="918" y="1127"/>
                  </a:lnTo>
                  <a:lnTo>
                    <a:pt x="919" y="1113"/>
                  </a:lnTo>
                  <a:lnTo>
                    <a:pt x="927" y="1102"/>
                  </a:lnTo>
                  <a:lnTo>
                    <a:pt x="943" y="1091"/>
                  </a:lnTo>
                  <a:lnTo>
                    <a:pt x="957" y="1088"/>
                  </a:lnTo>
                  <a:lnTo>
                    <a:pt x="976" y="1082"/>
                  </a:lnTo>
                  <a:lnTo>
                    <a:pt x="1001" y="1077"/>
                  </a:lnTo>
                  <a:lnTo>
                    <a:pt x="1033" y="1070"/>
                  </a:lnTo>
                  <a:lnTo>
                    <a:pt x="1067" y="1063"/>
                  </a:lnTo>
                  <a:lnTo>
                    <a:pt x="1104" y="1056"/>
                  </a:lnTo>
                  <a:lnTo>
                    <a:pt x="1145" y="1045"/>
                  </a:lnTo>
                  <a:lnTo>
                    <a:pt x="1186" y="1034"/>
                  </a:lnTo>
                  <a:lnTo>
                    <a:pt x="1227" y="1022"/>
                  </a:lnTo>
                  <a:lnTo>
                    <a:pt x="1270" y="1008"/>
                  </a:lnTo>
                  <a:lnTo>
                    <a:pt x="1309" y="991"/>
                  </a:lnTo>
                  <a:lnTo>
                    <a:pt x="1348" y="972"/>
                  </a:lnTo>
                  <a:lnTo>
                    <a:pt x="1384" y="952"/>
                  </a:lnTo>
                  <a:lnTo>
                    <a:pt x="1414" y="929"/>
                  </a:lnTo>
                  <a:lnTo>
                    <a:pt x="1441" y="904"/>
                  </a:lnTo>
                  <a:lnTo>
                    <a:pt x="1462" y="876"/>
                  </a:lnTo>
                  <a:lnTo>
                    <a:pt x="1471" y="861"/>
                  </a:lnTo>
                  <a:lnTo>
                    <a:pt x="1492" y="826"/>
                  </a:lnTo>
                  <a:lnTo>
                    <a:pt x="1523" y="770"/>
                  </a:lnTo>
                  <a:lnTo>
                    <a:pt x="1556" y="701"/>
                  </a:lnTo>
                  <a:lnTo>
                    <a:pt x="1587" y="624"/>
                  </a:lnTo>
                  <a:lnTo>
                    <a:pt x="1610" y="542"/>
                  </a:lnTo>
                  <a:lnTo>
                    <a:pt x="1619" y="462"/>
                  </a:lnTo>
                  <a:lnTo>
                    <a:pt x="1610" y="389"/>
                  </a:lnTo>
                  <a:lnTo>
                    <a:pt x="1604" y="390"/>
                  </a:lnTo>
                  <a:lnTo>
                    <a:pt x="1590" y="394"/>
                  </a:lnTo>
                  <a:lnTo>
                    <a:pt x="1565" y="399"/>
                  </a:lnTo>
                  <a:lnTo>
                    <a:pt x="1533" y="406"/>
                  </a:lnTo>
                  <a:lnTo>
                    <a:pt x="1492" y="415"/>
                  </a:lnTo>
                  <a:lnTo>
                    <a:pt x="1442" y="424"/>
                  </a:lnTo>
                  <a:lnTo>
                    <a:pt x="1387" y="435"/>
                  </a:lnTo>
                  <a:lnTo>
                    <a:pt x="1323" y="447"/>
                  </a:lnTo>
                  <a:lnTo>
                    <a:pt x="1254" y="460"/>
                  </a:lnTo>
                  <a:lnTo>
                    <a:pt x="1177" y="472"/>
                  </a:lnTo>
                  <a:lnTo>
                    <a:pt x="1096" y="485"/>
                  </a:lnTo>
                  <a:lnTo>
                    <a:pt x="1008" y="497"/>
                  </a:lnTo>
                  <a:lnTo>
                    <a:pt x="918" y="510"/>
                  </a:lnTo>
                  <a:lnTo>
                    <a:pt x="822" y="522"/>
                  </a:lnTo>
                  <a:lnTo>
                    <a:pt x="722" y="533"/>
                  </a:lnTo>
                  <a:lnTo>
                    <a:pt x="619" y="542"/>
                  </a:lnTo>
                  <a:lnTo>
                    <a:pt x="523" y="549"/>
                  </a:lnTo>
                  <a:lnTo>
                    <a:pt x="439" y="556"/>
                  </a:lnTo>
                  <a:lnTo>
                    <a:pt x="366" y="560"/>
                  </a:lnTo>
                  <a:lnTo>
                    <a:pt x="302" y="563"/>
                  </a:lnTo>
                  <a:lnTo>
                    <a:pt x="249" y="565"/>
                  </a:lnTo>
                  <a:lnTo>
                    <a:pt x="203" y="567"/>
                  </a:lnTo>
                  <a:lnTo>
                    <a:pt x="165" y="567"/>
                  </a:lnTo>
                  <a:lnTo>
                    <a:pt x="133" y="565"/>
                  </a:lnTo>
                  <a:lnTo>
                    <a:pt x="106" y="563"/>
                  </a:lnTo>
                  <a:lnTo>
                    <a:pt x="83" y="560"/>
                  </a:lnTo>
                  <a:lnTo>
                    <a:pt x="66" y="558"/>
                  </a:lnTo>
                  <a:lnTo>
                    <a:pt x="51" y="554"/>
                  </a:lnTo>
                  <a:lnTo>
                    <a:pt x="37" y="549"/>
                  </a:lnTo>
                  <a:lnTo>
                    <a:pt x="25" y="546"/>
                  </a:lnTo>
                  <a:lnTo>
                    <a:pt x="12" y="542"/>
                  </a:lnTo>
                  <a:lnTo>
                    <a:pt x="0" y="538"/>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5" name="Google Shape;175;p18"/>
            <p:cNvSpPr/>
            <p:nvPr/>
          </p:nvSpPr>
          <p:spPr>
            <a:xfrm>
              <a:off x="3246437" y="2281237"/>
              <a:ext cx="1792287" cy="788987"/>
            </a:xfrm>
            <a:custGeom>
              <a:rect b="b" l="l" r="r" t="t"/>
              <a:pathLst>
                <a:path extrusionOk="0" h="497" w="1129">
                  <a:moveTo>
                    <a:pt x="0" y="485"/>
                  </a:moveTo>
                  <a:lnTo>
                    <a:pt x="0" y="483"/>
                  </a:lnTo>
                  <a:lnTo>
                    <a:pt x="3" y="478"/>
                  </a:lnTo>
                  <a:lnTo>
                    <a:pt x="9" y="470"/>
                  </a:lnTo>
                  <a:lnTo>
                    <a:pt x="16" y="458"/>
                  </a:lnTo>
                  <a:lnTo>
                    <a:pt x="26" y="444"/>
                  </a:lnTo>
                  <a:lnTo>
                    <a:pt x="39" y="426"/>
                  </a:lnTo>
                  <a:lnTo>
                    <a:pt x="57" y="404"/>
                  </a:lnTo>
                  <a:lnTo>
                    <a:pt x="76" y="381"/>
                  </a:lnTo>
                  <a:lnTo>
                    <a:pt x="101" y="355"/>
                  </a:lnTo>
                  <a:lnTo>
                    <a:pt x="130" y="326"/>
                  </a:lnTo>
                  <a:lnTo>
                    <a:pt x="163" y="294"/>
                  </a:lnTo>
                  <a:lnTo>
                    <a:pt x="202" y="258"/>
                  </a:lnTo>
                  <a:lnTo>
                    <a:pt x="247" y="221"/>
                  </a:lnTo>
                  <a:lnTo>
                    <a:pt x="297" y="180"/>
                  </a:lnTo>
                  <a:lnTo>
                    <a:pt x="354" y="137"/>
                  </a:lnTo>
                  <a:lnTo>
                    <a:pt x="416" y="92"/>
                  </a:lnTo>
                  <a:lnTo>
                    <a:pt x="418" y="91"/>
                  </a:lnTo>
                  <a:lnTo>
                    <a:pt x="425" y="87"/>
                  </a:lnTo>
                  <a:lnTo>
                    <a:pt x="436" y="82"/>
                  </a:lnTo>
                  <a:lnTo>
                    <a:pt x="452" y="74"/>
                  </a:lnTo>
                  <a:lnTo>
                    <a:pt x="471" y="66"/>
                  </a:lnTo>
                  <a:lnTo>
                    <a:pt x="498" y="57"/>
                  </a:lnTo>
                  <a:lnTo>
                    <a:pt x="530" y="46"/>
                  </a:lnTo>
                  <a:lnTo>
                    <a:pt x="569" y="35"/>
                  </a:lnTo>
                  <a:lnTo>
                    <a:pt x="613" y="26"/>
                  </a:lnTo>
                  <a:lnTo>
                    <a:pt x="665" y="17"/>
                  </a:lnTo>
                  <a:lnTo>
                    <a:pt x="722" y="10"/>
                  </a:lnTo>
                  <a:lnTo>
                    <a:pt x="788" y="5"/>
                  </a:lnTo>
                  <a:lnTo>
                    <a:pt x="861" y="1"/>
                  </a:lnTo>
                  <a:lnTo>
                    <a:pt x="943" y="0"/>
                  </a:lnTo>
                  <a:lnTo>
                    <a:pt x="1031" y="1"/>
                  </a:lnTo>
                  <a:lnTo>
                    <a:pt x="1129" y="7"/>
                  </a:lnTo>
                  <a:lnTo>
                    <a:pt x="1122" y="7"/>
                  </a:lnTo>
                  <a:lnTo>
                    <a:pt x="1106" y="8"/>
                  </a:lnTo>
                  <a:lnTo>
                    <a:pt x="1081" y="12"/>
                  </a:lnTo>
                  <a:lnTo>
                    <a:pt x="1051" y="17"/>
                  </a:lnTo>
                  <a:lnTo>
                    <a:pt x="1017" y="26"/>
                  </a:lnTo>
                  <a:lnTo>
                    <a:pt x="982" y="41"/>
                  </a:lnTo>
                  <a:lnTo>
                    <a:pt x="950" y="58"/>
                  </a:lnTo>
                  <a:lnTo>
                    <a:pt x="923" y="83"/>
                  </a:lnTo>
                  <a:lnTo>
                    <a:pt x="889" y="123"/>
                  </a:lnTo>
                  <a:lnTo>
                    <a:pt x="850" y="173"/>
                  </a:lnTo>
                  <a:lnTo>
                    <a:pt x="807" y="226"/>
                  </a:lnTo>
                  <a:lnTo>
                    <a:pt x="766" y="281"/>
                  </a:lnTo>
                  <a:lnTo>
                    <a:pt x="727" y="333"/>
                  </a:lnTo>
                  <a:lnTo>
                    <a:pt x="693" y="376"/>
                  </a:lnTo>
                  <a:lnTo>
                    <a:pt x="670" y="408"/>
                  </a:lnTo>
                  <a:lnTo>
                    <a:pt x="658" y="422"/>
                  </a:lnTo>
                  <a:lnTo>
                    <a:pt x="654" y="428"/>
                  </a:lnTo>
                  <a:lnTo>
                    <a:pt x="651" y="435"/>
                  </a:lnTo>
                  <a:lnTo>
                    <a:pt x="645" y="444"/>
                  </a:lnTo>
                  <a:lnTo>
                    <a:pt x="635" y="453"/>
                  </a:lnTo>
                  <a:lnTo>
                    <a:pt x="619" y="462"/>
                  </a:lnTo>
                  <a:lnTo>
                    <a:pt x="594" y="469"/>
                  </a:lnTo>
                  <a:lnTo>
                    <a:pt x="556" y="478"/>
                  </a:lnTo>
                  <a:lnTo>
                    <a:pt x="505" y="485"/>
                  </a:lnTo>
                  <a:lnTo>
                    <a:pt x="503" y="485"/>
                  </a:lnTo>
                  <a:lnTo>
                    <a:pt x="494" y="487"/>
                  </a:lnTo>
                  <a:lnTo>
                    <a:pt x="482" y="487"/>
                  </a:lnTo>
                  <a:lnTo>
                    <a:pt x="466" y="488"/>
                  </a:lnTo>
                  <a:lnTo>
                    <a:pt x="444" y="490"/>
                  </a:lnTo>
                  <a:lnTo>
                    <a:pt x="419" y="492"/>
                  </a:lnTo>
                  <a:lnTo>
                    <a:pt x="389" y="494"/>
                  </a:lnTo>
                  <a:lnTo>
                    <a:pt x="357" y="495"/>
                  </a:lnTo>
                  <a:lnTo>
                    <a:pt x="322" y="497"/>
                  </a:lnTo>
                  <a:lnTo>
                    <a:pt x="283" y="497"/>
                  </a:lnTo>
                  <a:lnTo>
                    <a:pt x="240" y="497"/>
                  </a:lnTo>
                  <a:lnTo>
                    <a:pt x="197" y="497"/>
                  </a:lnTo>
                  <a:lnTo>
                    <a:pt x="151" y="495"/>
                  </a:lnTo>
                  <a:lnTo>
                    <a:pt x="101" y="494"/>
                  </a:lnTo>
                  <a:lnTo>
                    <a:pt x="51" y="490"/>
                  </a:lnTo>
                  <a:lnTo>
                    <a:pt x="0" y="485"/>
                  </a:lnTo>
                  <a:close/>
                </a:path>
              </a:pathLst>
            </a:custGeom>
            <a:solidFill>
              <a:srgbClr val="33F2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6" name="Google Shape;176;p18"/>
            <p:cNvSpPr/>
            <p:nvPr/>
          </p:nvSpPr>
          <p:spPr>
            <a:xfrm>
              <a:off x="4511675" y="2419350"/>
              <a:ext cx="1077912" cy="571500"/>
            </a:xfrm>
            <a:custGeom>
              <a:rect b="b" l="l" r="r" t="t"/>
              <a:pathLst>
                <a:path extrusionOk="0" h="360" w="679">
                  <a:moveTo>
                    <a:pt x="0" y="360"/>
                  </a:moveTo>
                  <a:lnTo>
                    <a:pt x="633" y="259"/>
                  </a:lnTo>
                  <a:lnTo>
                    <a:pt x="635" y="253"/>
                  </a:lnTo>
                  <a:lnTo>
                    <a:pt x="640" y="237"/>
                  </a:lnTo>
                  <a:lnTo>
                    <a:pt x="654" y="221"/>
                  </a:lnTo>
                  <a:lnTo>
                    <a:pt x="679" y="207"/>
                  </a:lnTo>
                  <a:lnTo>
                    <a:pt x="676" y="200"/>
                  </a:lnTo>
                  <a:lnTo>
                    <a:pt x="669" y="178"/>
                  </a:lnTo>
                  <a:lnTo>
                    <a:pt x="654" y="148"/>
                  </a:lnTo>
                  <a:lnTo>
                    <a:pt x="637" y="114"/>
                  </a:lnTo>
                  <a:lnTo>
                    <a:pt x="613" y="78"/>
                  </a:lnTo>
                  <a:lnTo>
                    <a:pt x="588" y="46"/>
                  </a:lnTo>
                  <a:lnTo>
                    <a:pt x="558" y="21"/>
                  </a:lnTo>
                  <a:lnTo>
                    <a:pt x="526" y="9"/>
                  </a:lnTo>
                  <a:lnTo>
                    <a:pt x="508" y="5"/>
                  </a:lnTo>
                  <a:lnTo>
                    <a:pt x="491" y="4"/>
                  </a:lnTo>
                  <a:lnTo>
                    <a:pt x="471" y="2"/>
                  </a:lnTo>
                  <a:lnTo>
                    <a:pt x="450" y="0"/>
                  </a:lnTo>
                  <a:lnTo>
                    <a:pt x="428" y="0"/>
                  </a:lnTo>
                  <a:lnTo>
                    <a:pt x="407" y="0"/>
                  </a:lnTo>
                  <a:lnTo>
                    <a:pt x="386" y="0"/>
                  </a:lnTo>
                  <a:lnTo>
                    <a:pt x="364" y="2"/>
                  </a:lnTo>
                  <a:lnTo>
                    <a:pt x="343" y="5"/>
                  </a:lnTo>
                  <a:lnTo>
                    <a:pt x="322" y="9"/>
                  </a:lnTo>
                  <a:lnTo>
                    <a:pt x="302" y="14"/>
                  </a:lnTo>
                  <a:lnTo>
                    <a:pt x="282" y="20"/>
                  </a:lnTo>
                  <a:lnTo>
                    <a:pt x="265" y="29"/>
                  </a:lnTo>
                  <a:lnTo>
                    <a:pt x="249" y="37"/>
                  </a:lnTo>
                  <a:lnTo>
                    <a:pt x="234" y="46"/>
                  </a:lnTo>
                  <a:lnTo>
                    <a:pt x="222" y="59"/>
                  </a:lnTo>
                  <a:lnTo>
                    <a:pt x="194" y="91"/>
                  </a:lnTo>
                  <a:lnTo>
                    <a:pt x="165" y="123"/>
                  </a:lnTo>
                  <a:lnTo>
                    <a:pt x="135" y="157"/>
                  </a:lnTo>
                  <a:lnTo>
                    <a:pt x="106" y="193"/>
                  </a:lnTo>
                  <a:lnTo>
                    <a:pt x="78" y="230"/>
                  </a:lnTo>
                  <a:lnTo>
                    <a:pt x="51" y="269"/>
                  </a:lnTo>
                  <a:lnTo>
                    <a:pt x="25" y="314"/>
                  </a:lnTo>
                  <a:lnTo>
                    <a:pt x="0" y="360"/>
                  </a:lnTo>
                  <a:close/>
                </a:path>
              </a:pathLst>
            </a:custGeom>
            <a:solidFill>
              <a:srgbClr val="33F2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7" name="Google Shape;177;p18"/>
            <p:cNvSpPr/>
            <p:nvPr/>
          </p:nvSpPr>
          <p:spPr>
            <a:xfrm>
              <a:off x="5553075" y="2332037"/>
              <a:ext cx="431800" cy="552450"/>
            </a:xfrm>
            <a:custGeom>
              <a:rect b="b" l="l" r="r" t="t"/>
              <a:pathLst>
                <a:path extrusionOk="0" h="348" w="272">
                  <a:moveTo>
                    <a:pt x="0" y="0"/>
                  </a:moveTo>
                  <a:lnTo>
                    <a:pt x="4" y="0"/>
                  </a:lnTo>
                  <a:lnTo>
                    <a:pt x="14" y="1"/>
                  </a:lnTo>
                  <a:lnTo>
                    <a:pt x="29" y="3"/>
                  </a:lnTo>
                  <a:lnTo>
                    <a:pt x="50" y="7"/>
                  </a:lnTo>
                  <a:lnTo>
                    <a:pt x="73" y="12"/>
                  </a:lnTo>
                  <a:lnTo>
                    <a:pt x="98" y="18"/>
                  </a:lnTo>
                  <a:lnTo>
                    <a:pt x="125" y="23"/>
                  </a:lnTo>
                  <a:lnTo>
                    <a:pt x="151" y="32"/>
                  </a:lnTo>
                  <a:lnTo>
                    <a:pt x="150" y="35"/>
                  </a:lnTo>
                  <a:lnTo>
                    <a:pt x="150" y="44"/>
                  </a:lnTo>
                  <a:lnTo>
                    <a:pt x="151" y="60"/>
                  </a:lnTo>
                  <a:lnTo>
                    <a:pt x="162" y="80"/>
                  </a:lnTo>
                  <a:lnTo>
                    <a:pt x="171" y="96"/>
                  </a:lnTo>
                  <a:lnTo>
                    <a:pt x="185" y="117"/>
                  </a:lnTo>
                  <a:lnTo>
                    <a:pt x="201" y="146"/>
                  </a:lnTo>
                  <a:lnTo>
                    <a:pt x="219" y="180"/>
                  </a:lnTo>
                  <a:lnTo>
                    <a:pt x="235" y="217"/>
                  </a:lnTo>
                  <a:lnTo>
                    <a:pt x="251" y="258"/>
                  </a:lnTo>
                  <a:lnTo>
                    <a:pt x="263" y="301"/>
                  </a:lnTo>
                  <a:lnTo>
                    <a:pt x="272" y="344"/>
                  </a:lnTo>
                  <a:lnTo>
                    <a:pt x="270" y="346"/>
                  </a:lnTo>
                  <a:lnTo>
                    <a:pt x="267" y="348"/>
                  </a:lnTo>
                  <a:lnTo>
                    <a:pt x="260" y="348"/>
                  </a:lnTo>
                  <a:lnTo>
                    <a:pt x="249" y="346"/>
                  </a:lnTo>
                  <a:lnTo>
                    <a:pt x="235" y="339"/>
                  </a:lnTo>
                  <a:lnTo>
                    <a:pt x="219" y="324"/>
                  </a:lnTo>
                  <a:lnTo>
                    <a:pt x="199" y="301"/>
                  </a:lnTo>
                  <a:lnTo>
                    <a:pt x="176" y="267"/>
                  </a:lnTo>
                  <a:lnTo>
                    <a:pt x="151" y="228"/>
                  </a:lnTo>
                  <a:lnTo>
                    <a:pt x="128" y="189"/>
                  </a:lnTo>
                  <a:lnTo>
                    <a:pt x="105" y="151"/>
                  </a:lnTo>
                  <a:lnTo>
                    <a:pt x="84" y="116"/>
                  </a:lnTo>
                  <a:lnTo>
                    <a:pt x="62" y="84"/>
                  </a:lnTo>
                  <a:lnTo>
                    <a:pt x="41" y="51"/>
                  </a:lnTo>
                  <a:lnTo>
                    <a:pt x="21" y="25"/>
                  </a:lnTo>
                  <a:lnTo>
                    <a:pt x="0" y="0"/>
                  </a:lnTo>
                  <a:close/>
                </a:path>
              </a:pathLst>
            </a:custGeom>
            <a:solidFill>
              <a:srgbClr val="33F2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8" name="Google Shape;178;p18"/>
            <p:cNvSpPr/>
            <p:nvPr/>
          </p:nvSpPr>
          <p:spPr>
            <a:xfrm>
              <a:off x="3211512" y="2332037"/>
              <a:ext cx="957262" cy="733425"/>
            </a:xfrm>
            <a:custGeom>
              <a:rect b="b" l="l" r="r" t="t"/>
              <a:pathLst>
                <a:path extrusionOk="0" h="462" w="603">
                  <a:moveTo>
                    <a:pt x="0" y="458"/>
                  </a:moveTo>
                  <a:lnTo>
                    <a:pt x="2" y="456"/>
                  </a:lnTo>
                  <a:lnTo>
                    <a:pt x="6" y="449"/>
                  </a:lnTo>
                  <a:lnTo>
                    <a:pt x="13" y="440"/>
                  </a:lnTo>
                  <a:lnTo>
                    <a:pt x="22" y="430"/>
                  </a:lnTo>
                  <a:lnTo>
                    <a:pt x="32" y="417"/>
                  </a:lnTo>
                  <a:lnTo>
                    <a:pt x="41" y="403"/>
                  </a:lnTo>
                  <a:lnTo>
                    <a:pt x="52" y="390"/>
                  </a:lnTo>
                  <a:lnTo>
                    <a:pt x="61" y="378"/>
                  </a:lnTo>
                  <a:lnTo>
                    <a:pt x="71" y="364"/>
                  </a:lnTo>
                  <a:lnTo>
                    <a:pt x="89" y="342"/>
                  </a:lnTo>
                  <a:lnTo>
                    <a:pt x="111" y="317"/>
                  </a:lnTo>
                  <a:lnTo>
                    <a:pt x="134" y="290"/>
                  </a:lnTo>
                  <a:lnTo>
                    <a:pt x="159" y="262"/>
                  </a:lnTo>
                  <a:lnTo>
                    <a:pt x="182" y="233"/>
                  </a:lnTo>
                  <a:lnTo>
                    <a:pt x="205" y="208"/>
                  </a:lnTo>
                  <a:lnTo>
                    <a:pt x="224" y="187"/>
                  </a:lnTo>
                  <a:lnTo>
                    <a:pt x="244" y="167"/>
                  </a:lnTo>
                  <a:lnTo>
                    <a:pt x="271" y="148"/>
                  </a:lnTo>
                  <a:lnTo>
                    <a:pt x="297" y="130"/>
                  </a:lnTo>
                  <a:lnTo>
                    <a:pt x="328" y="110"/>
                  </a:lnTo>
                  <a:lnTo>
                    <a:pt x="356" y="92"/>
                  </a:lnTo>
                  <a:lnTo>
                    <a:pt x="383" y="76"/>
                  </a:lnTo>
                  <a:lnTo>
                    <a:pt x="406" y="62"/>
                  </a:lnTo>
                  <a:lnTo>
                    <a:pt x="422" y="51"/>
                  </a:lnTo>
                  <a:lnTo>
                    <a:pt x="438" y="41"/>
                  </a:lnTo>
                  <a:lnTo>
                    <a:pt x="461" y="32"/>
                  </a:lnTo>
                  <a:lnTo>
                    <a:pt x="486" y="23"/>
                  </a:lnTo>
                  <a:lnTo>
                    <a:pt x="514" y="16"/>
                  </a:lnTo>
                  <a:lnTo>
                    <a:pt x="541" y="10"/>
                  </a:lnTo>
                  <a:lnTo>
                    <a:pt x="566" y="5"/>
                  </a:lnTo>
                  <a:lnTo>
                    <a:pt x="586" y="1"/>
                  </a:lnTo>
                  <a:lnTo>
                    <a:pt x="600" y="0"/>
                  </a:lnTo>
                  <a:lnTo>
                    <a:pt x="603" y="0"/>
                  </a:lnTo>
                  <a:lnTo>
                    <a:pt x="598" y="3"/>
                  </a:lnTo>
                  <a:lnTo>
                    <a:pt x="586" y="9"/>
                  </a:lnTo>
                  <a:lnTo>
                    <a:pt x="566" y="18"/>
                  </a:lnTo>
                  <a:lnTo>
                    <a:pt x="545" y="26"/>
                  </a:lnTo>
                  <a:lnTo>
                    <a:pt x="522" y="35"/>
                  </a:lnTo>
                  <a:lnTo>
                    <a:pt x="498" y="44"/>
                  </a:lnTo>
                  <a:lnTo>
                    <a:pt x="481" y="53"/>
                  </a:lnTo>
                  <a:lnTo>
                    <a:pt x="459" y="64"/>
                  </a:lnTo>
                  <a:lnTo>
                    <a:pt x="433" y="80"/>
                  </a:lnTo>
                  <a:lnTo>
                    <a:pt x="399" y="101"/>
                  </a:lnTo>
                  <a:lnTo>
                    <a:pt x="365" y="125"/>
                  </a:lnTo>
                  <a:lnTo>
                    <a:pt x="329" y="148"/>
                  </a:lnTo>
                  <a:lnTo>
                    <a:pt x="299" y="171"/>
                  </a:lnTo>
                  <a:lnTo>
                    <a:pt x="274" y="191"/>
                  </a:lnTo>
                  <a:lnTo>
                    <a:pt x="258" y="207"/>
                  </a:lnTo>
                  <a:lnTo>
                    <a:pt x="242" y="224"/>
                  </a:lnTo>
                  <a:lnTo>
                    <a:pt x="216" y="253"/>
                  </a:lnTo>
                  <a:lnTo>
                    <a:pt x="182" y="285"/>
                  </a:lnTo>
                  <a:lnTo>
                    <a:pt x="148" y="319"/>
                  </a:lnTo>
                  <a:lnTo>
                    <a:pt x="112" y="353"/>
                  </a:lnTo>
                  <a:lnTo>
                    <a:pt x="82" y="383"/>
                  </a:lnTo>
                  <a:lnTo>
                    <a:pt x="59" y="405"/>
                  </a:lnTo>
                  <a:lnTo>
                    <a:pt x="47" y="417"/>
                  </a:lnTo>
                  <a:lnTo>
                    <a:pt x="36" y="433"/>
                  </a:lnTo>
                  <a:lnTo>
                    <a:pt x="25" y="451"/>
                  </a:lnTo>
                  <a:lnTo>
                    <a:pt x="13" y="462"/>
                  </a:lnTo>
                  <a:lnTo>
                    <a:pt x="0" y="45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9" name="Google Shape;179;p18"/>
            <p:cNvSpPr/>
            <p:nvPr/>
          </p:nvSpPr>
          <p:spPr>
            <a:xfrm>
              <a:off x="4257675" y="2257425"/>
              <a:ext cx="1012825" cy="614362"/>
            </a:xfrm>
            <a:custGeom>
              <a:rect b="b" l="l" r="r" t="t"/>
              <a:pathLst>
                <a:path extrusionOk="0" h="387" w="638">
                  <a:moveTo>
                    <a:pt x="0" y="25"/>
                  </a:moveTo>
                  <a:lnTo>
                    <a:pt x="8" y="23"/>
                  </a:lnTo>
                  <a:lnTo>
                    <a:pt x="30" y="22"/>
                  </a:lnTo>
                  <a:lnTo>
                    <a:pt x="62" y="18"/>
                  </a:lnTo>
                  <a:lnTo>
                    <a:pt x="101" y="15"/>
                  </a:lnTo>
                  <a:lnTo>
                    <a:pt x="142" y="9"/>
                  </a:lnTo>
                  <a:lnTo>
                    <a:pt x="183" y="6"/>
                  </a:lnTo>
                  <a:lnTo>
                    <a:pt x="220" y="4"/>
                  </a:lnTo>
                  <a:lnTo>
                    <a:pt x="249" y="4"/>
                  </a:lnTo>
                  <a:lnTo>
                    <a:pt x="275" y="4"/>
                  </a:lnTo>
                  <a:lnTo>
                    <a:pt x="309" y="4"/>
                  </a:lnTo>
                  <a:lnTo>
                    <a:pt x="345" y="2"/>
                  </a:lnTo>
                  <a:lnTo>
                    <a:pt x="382" y="2"/>
                  </a:lnTo>
                  <a:lnTo>
                    <a:pt x="418" y="0"/>
                  </a:lnTo>
                  <a:lnTo>
                    <a:pt x="450" y="0"/>
                  </a:lnTo>
                  <a:lnTo>
                    <a:pt x="473" y="0"/>
                  </a:lnTo>
                  <a:lnTo>
                    <a:pt x="487" y="2"/>
                  </a:lnTo>
                  <a:lnTo>
                    <a:pt x="498" y="4"/>
                  </a:lnTo>
                  <a:lnTo>
                    <a:pt x="510" y="4"/>
                  </a:lnTo>
                  <a:lnTo>
                    <a:pt x="524" y="6"/>
                  </a:lnTo>
                  <a:lnTo>
                    <a:pt x="539" y="6"/>
                  </a:lnTo>
                  <a:lnTo>
                    <a:pt x="553" y="6"/>
                  </a:lnTo>
                  <a:lnTo>
                    <a:pt x="565" y="6"/>
                  </a:lnTo>
                  <a:lnTo>
                    <a:pt x="576" y="6"/>
                  </a:lnTo>
                  <a:lnTo>
                    <a:pt x="581" y="6"/>
                  </a:lnTo>
                  <a:lnTo>
                    <a:pt x="617" y="13"/>
                  </a:lnTo>
                  <a:lnTo>
                    <a:pt x="635" y="18"/>
                  </a:lnTo>
                  <a:lnTo>
                    <a:pt x="638" y="22"/>
                  </a:lnTo>
                  <a:lnTo>
                    <a:pt x="631" y="25"/>
                  </a:lnTo>
                  <a:lnTo>
                    <a:pt x="617" y="29"/>
                  </a:lnTo>
                  <a:lnTo>
                    <a:pt x="599" y="31"/>
                  </a:lnTo>
                  <a:lnTo>
                    <a:pt x="583" y="32"/>
                  </a:lnTo>
                  <a:lnTo>
                    <a:pt x="571" y="34"/>
                  </a:lnTo>
                  <a:lnTo>
                    <a:pt x="556" y="36"/>
                  </a:lnTo>
                  <a:lnTo>
                    <a:pt x="531" y="38"/>
                  </a:lnTo>
                  <a:lnTo>
                    <a:pt x="501" y="41"/>
                  </a:lnTo>
                  <a:lnTo>
                    <a:pt x="467" y="45"/>
                  </a:lnTo>
                  <a:lnTo>
                    <a:pt x="432" y="48"/>
                  </a:lnTo>
                  <a:lnTo>
                    <a:pt x="400" y="56"/>
                  </a:lnTo>
                  <a:lnTo>
                    <a:pt x="375" y="61"/>
                  </a:lnTo>
                  <a:lnTo>
                    <a:pt x="357" y="68"/>
                  </a:lnTo>
                  <a:lnTo>
                    <a:pt x="343" y="79"/>
                  </a:lnTo>
                  <a:lnTo>
                    <a:pt x="323" y="97"/>
                  </a:lnTo>
                  <a:lnTo>
                    <a:pt x="298" y="120"/>
                  </a:lnTo>
                  <a:lnTo>
                    <a:pt x="275" y="145"/>
                  </a:lnTo>
                  <a:lnTo>
                    <a:pt x="250" y="172"/>
                  </a:lnTo>
                  <a:lnTo>
                    <a:pt x="227" y="197"/>
                  </a:lnTo>
                  <a:lnTo>
                    <a:pt x="209" y="220"/>
                  </a:lnTo>
                  <a:lnTo>
                    <a:pt x="197" y="238"/>
                  </a:lnTo>
                  <a:lnTo>
                    <a:pt x="186" y="254"/>
                  </a:lnTo>
                  <a:lnTo>
                    <a:pt x="174" y="271"/>
                  </a:lnTo>
                  <a:lnTo>
                    <a:pt x="158" y="291"/>
                  </a:lnTo>
                  <a:lnTo>
                    <a:pt x="142" y="311"/>
                  </a:lnTo>
                  <a:lnTo>
                    <a:pt x="126" y="330"/>
                  </a:lnTo>
                  <a:lnTo>
                    <a:pt x="110" y="348"/>
                  </a:lnTo>
                  <a:lnTo>
                    <a:pt x="97" y="362"/>
                  </a:lnTo>
                  <a:lnTo>
                    <a:pt x="88" y="375"/>
                  </a:lnTo>
                  <a:lnTo>
                    <a:pt x="74" y="387"/>
                  </a:lnTo>
                  <a:lnTo>
                    <a:pt x="65" y="387"/>
                  </a:lnTo>
                  <a:lnTo>
                    <a:pt x="62" y="377"/>
                  </a:lnTo>
                  <a:lnTo>
                    <a:pt x="69" y="361"/>
                  </a:lnTo>
                  <a:lnTo>
                    <a:pt x="78" y="346"/>
                  </a:lnTo>
                  <a:lnTo>
                    <a:pt x="94" y="325"/>
                  </a:lnTo>
                  <a:lnTo>
                    <a:pt x="113" y="298"/>
                  </a:lnTo>
                  <a:lnTo>
                    <a:pt x="135" y="270"/>
                  </a:lnTo>
                  <a:lnTo>
                    <a:pt x="156" y="241"/>
                  </a:lnTo>
                  <a:lnTo>
                    <a:pt x="177" y="216"/>
                  </a:lnTo>
                  <a:lnTo>
                    <a:pt x="195" y="197"/>
                  </a:lnTo>
                  <a:lnTo>
                    <a:pt x="206" y="184"/>
                  </a:lnTo>
                  <a:lnTo>
                    <a:pt x="215" y="175"/>
                  </a:lnTo>
                  <a:lnTo>
                    <a:pt x="229" y="161"/>
                  </a:lnTo>
                  <a:lnTo>
                    <a:pt x="245" y="141"/>
                  </a:lnTo>
                  <a:lnTo>
                    <a:pt x="263" y="122"/>
                  </a:lnTo>
                  <a:lnTo>
                    <a:pt x="282" y="102"/>
                  </a:lnTo>
                  <a:lnTo>
                    <a:pt x="300" y="82"/>
                  </a:lnTo>
                  <a:lnTo>
                    <a:pt x="318" y="68"/>
                  </a:lnTo>
                  <a:lnTo>
                    <a:pt x="332" y="59"/>
                  </a:lnTo>
                  <a:lnTo>
                    <a:pt x="345" y="52"/>
                  </a:lnTo>
                  <a:lnTo>
                    <a:pt x="359" y="47"/>
                  </a:lnTo>
                  <a:lnTo>
                    <a:pt x="370" y="41"/>
                  </a:lnTo>
                  <a:lnTo>
                    <a:pt x="380" y="36"/>
                  </a:lnTo>
                  <a:lnTo>
                    <a:pt x="389" y="31"/>
                  </a:lnTo>
                  <a:lnTo>
                    <a:pt x="396" y="29"/>
                  </a:lnTo>
                  <a:lnTo>
                    <a:pt x="400" y="25"/>
                  </a:lnTo>
                  <a:lnTo>
                    <a:pt x="402" y="25"/>
                  </a:lnTo>
                  <a:lnTo>
                    <a:pt x="398" y="25"/>
                  </a:lnTo>
                  <a:lnTo>
                    <a:pt x="389" y="25"/>
                  </a:lnTo>
                  <a:lnTo>
                    <a:pt x="377" y="27"/>
                  </a:lnTo>
                  <a:lnTo>
                    <a:pt x="359" y="29"/>
                  </a:lnTo>
                  <a:lnTo>
                    <a:pt x="338" y="29"/>
                  </a:lnTo>
                  <a:lnTo>
                    <a:pt x="314" y="31"/>
                  </a:lnTo>
                  <a:lnTo>
                    <a:pt x="290" y="32"/>
                  </a:lnTo>
                  <a:lnTo>
                    <a:pt x="263" y="34"/>
                  </a:lnTo>
                  <a:lnTo>
                    <a:pt x="236" y="36"/>
                  </a:lnTo>
                  <a:lnTo>
                    <a:pt x="209" y="38"/>
                  </a:lnTo>
                  <a:lnTo>
                    <a:pt x="185" y="38"/>
                  </a:lnTo>
                  <a:lnTo>
                    <a:pt x="161" y="40"/>
                  </a:lnTo>
                  <a:lnTo>
                    <a:pt x="140" y="41"/>
                  </a:lnTo>
                  <a:lnTo>
                    <a:pt x="122" y="41"/>
                  </a:lnTo>
                  <a:lnTo>
                    <a:pt x="110" y="41"/>
                  </a:lnTo>
                  <a:lnTo>
                    <a:pt x="101" y="41"/>
                  </a:lnTo>
                  <a:lnTo>
                    <a:pt x="87" y="41"/>
                  </a:lnTo>
                  <a:lnTo>
                    <a:pt x="71" y="43"/>
                  </a:lnTo>
                  <a:lnTo>
                    <a:pt x="53" y="45"/>
                  </a:lnTo>
                  <a:lnTo>
                    <a:pt x="35" y="47"/>
                  </a:lnTo>
                  <a:lnTo>
                    <a:pt x="19" y="47"/>
                  </a:lnTo>
                  <a:lnTo>
                    <a:pt x="7" y="45"/>
                  </a:lnTo>
                  <a:lnTo>
                    <a:pt x="0" y="38"/>
                  </a:lnTo>
                  <a:lnTo>
                    <a:pt x="0" y="2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80" name="Google Shape;180;p18"/>
            <p:cNvSpPr/>
            <p:nvPr/>
          </p:nvSpPr>
          <p:spPr>
            <a:xfrm>
              <a:off x="3313112" y="2935287"/>
              <a:ext cx="995362" cy="152400"/>
            </a:xfrm>
            <a:custGeom>
              <a:rect b="b" l="l" r="r" t="t"/>
              <a:pathLst>
                <a:path extrusionOk="0" h="96" w="627">
                  <a:moveTo>
                    <a:pt x="607" y="9"/>
                  </a:moveTo>
                  <a:lnTo>
                    <a:pt x="605" y="10"/>
                  </a:lnTo>
                  <a:lnTo>
                    <a:pt x="602" y="14"/>
                  </a:lnTo>
                  <a:lnTo>
                    <a:pt x="593" y="21"/>
                  </a:lnTo>
                  <a:lnTo>
                    <a:pt x="582" y="28"/>
                  </a:lnTo>
                  <a:lnTo>
                    <a:pt x="566" y="35"/>
                  </a:lnTo>
                  <a:lnTo>
                    <a:pt x="548" y="42"/>
                  </a:lnTo>
                  <a:lnTo>
                    <a:pt x="525" y="50"/>
                  </a:lnTo>
                  <a:lnTo>
                    <a:pt x="498" y="55"/>
                  </a:lnTo>
                  <a:lnTo>
                    <a:pt x="482" y="57"/>
                  </a:lnTo>
                  <a:lnTo>
                    <a:pt x="465" y="58"/>
                  </a:lnTo>
                  <a:lnTo>
                    <a:pt x="443" y="60"/>
                  </a:lnTo>
                  <a:lnTo>
                    <a:pt x="422" y="62"/>
                  </a:lnTo>
                  <a:lnTo>
                    <a:pt x="397" y="64"/>
                  </a:lnTo>
                  <a:lnTo>
                    <a:pt x="372" y="66"/>
                  </a:lnTo>
                  <a:lnTo>
                    <a:pt x="347" y="67"/>
                  </a:lnTo>
                  <a:lnTo>
                    <a:pt x="321" y="69"/>
                  </a:lnTo>
                  <a:lnTo>
                    <a:pt x="294" y="71"/>
                  </a:lnTo>
                  <a:lnTo>
                    <a:pt x="269" y="71"/>
                  </a:lnTo>
                  <a:lnTo>
                    <a:pt x="244" y="71"/>
                  </a:lnTo>
                  <a:lnTo>
                    <a:pt x="221" y="71"/>
                  </a:lnTo>
                  <a:lnTo>
                    <a:pt x="200" y="71"/>
                  </a:lnTo>
                  <a:lnTo>
                    <a:pt x="182" y="71"/>
                  </a:lnTo>
                  <a:lnTo>
                    <a:pt x="164" y="69"/>
                  </a:lnTo>
                  <a:lnTo>
                    <a:pt x="152" y="67"/>
                  </a:lnTo>
                  <a:lnTo>
                    <a:pt x="127" y="64"/>
                  </a:lnTo>
                  <a:lnTo>
                    <a:pt x="102" y="62"/>
                  </a:lnTo>
                  <a:lnTo>
                    <a:pt x="77" y="62"/>
                  </a:lnTo>
                  <a:lnTo>
                    <a:pt x="52" y="64"/>
                  </a:lnTo>
                  <a:lnTo>
                    <a:pt x="32" y="64"/>
                  </a:lnTo>
                  <a:lnTo>
                    <a:pt x="15" y="66"/>
                  </a:lnTo>
                  <a:lnTo>
                    <a:pt x="4" y="67"/>
                  </a:lnTo>
                  <a:lnTo>
                    <a:pt x="0" y="67"/>
                  </a:lnTo>
                  <a:lnTo>
                    <a:pt x="2" y="71"/>
                  </a:lnTo>
                  <a:lnTo>
                    <a:pt x="4" y="75"/>
                  </a:lnTo>
                  <a:lnTo>
                    <a:pt x="9" y="78"/>
                  </a:lnTo>
                  <a:lnTo>
                    <a:pt x="20" y="82"/>
                  </a:lnTo>
                  <a:lnTo>
                    <a:pt x="34" y="87"/>
                  </a:lnTo>
                  <a:lnTo>
                    <a:pt x="56" y="91"/>
                  </a:lnTo>
                  <a:lnTo>
                    <a:pt x="82" y="94"/>
                  </a:lnTo>
                  <a:lnTo>
                    <a:pt x="112" y="96"/>
                  </a:lnTo>
                  <a:lnTo>
                    <a:pt x="141" y="96"/>
                  </a:lnTo>
                  <a:lnTo>
                    <a:pt x="166" y="96"/>
                  </a:lnTo>
                  <a:lnTo>
                    <a:pt x="189" y="94"/>
                  </a:lnTo>
                  <a:lnTo>
                    <a:pt x="210" y="92"/>
                  </a:lnTo>
                  <a:lnTo>
                    <a:pt x="228" y="92"/>
                  </a:lnTo>
                  <a:lnTo>
                    <a:pt x="244" y="92"/>
                  </a:lnTo>
                  <a:lnTo>
                    <a:pt x="257" y="92"/>
                  </a:lnTo>
                  <a:lnTo>
                    <a:pt x="273" y="92"/>
                  </a:lnTo>
                  <a:lnTo>
                    <a:pt x="294" y="94"/>
                  </a:lnTo>
                  <a:lnTo>
                    <a:pt x="321" y="94"/>
                  </a:lnTo>
                  <a:lnTo>
                    <a:pt x="353" y="92"/>
                  </a:lnTo>
                  <a:lnTo>
                    <a:pt x="385" y="92"/>
                  </a:lnTo>
                  <a:lnTo>
                    <a:pt x="417" y="91"/>
                  </a:lnTo>
                  <a:lnTo>
                    <a:pt x="447" y="89"/>
                  </a:lnTo>
                  <a:lnTo>
                    <a:pt x="474" y="87"/>
                  </a:lnTo>
                  <a:lnTo>
                    <a:pt x="498" y="83"/>
                  </a:lnTo>
                  <a:lnTo>
                    <a:pt x="523" y="80"/>
                  </a:lnTo>
                  <a:lnTo>
                    <a:pt x="547" y="75"/>
                  </a:lnTo>
                  <a:lnTo>
                    <a:pt x="568" y="67"/>
                  </a:lnTo>
                  <a:lnTo>
                    <a:pt x="586" y="60"/>
                  </a:lnTo>
                  <a:lnTo>
                    <a:pt x="602" y="51"/>
                  </a:lnTo>
                  <a:lnTo>
                    <a:pt x="614" y="41"/>
                  </a:lnTo>
                  <a:lnTo>
                    <a:pt x="621" y="28"/>
                  </a:lnTo>
                  <a:lnTo>
                    <a:pt x="627" y="9"/>
                  </a:lnTo>
                  <a:lnTo>
                    <a:pt x="625" y="0"/>
                  </a:lnTo>
                  <a:lnTo>
                    <a:pt x="618" y="1"/>
                  </a:lnTo>
                  <a:lnTo>
                    <a:pt x="607"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81" name="Google Shape;181;p18"/>
            <p:cNvSpPr/>
            <p:nvPr/>
          </p:nvSpPr>
          <p:spPr>
            <a:xfrm>
              <a:off x="2927350" y="3578225"/>
              <a:ext cx="812800" cy="231775"/>
            </a:xfrm>
            <a:custGeom>
              <a:rect b="b" l="l" r="r" t="t"/>
              <a:pathLst>
                <a:path extrusionOk="0" h="146" w="512">
                  <a:moveTo>
                    <a:pt x="12" y="0"/>
                  </a:moveTo>
                  <a:lnTo>
                    <a:pt x="14" y="0"/>
                  </a:lnTo>
                  <a:lnTo>
                    <a:pt x="23" y="0"/>
                  </a:lnTo>
                  <a:lnTo>
                    <a:pt x="33" y="1"/>
                  </a:lnTo>
                  <a:lnTo>
                    <a:pt x="49" y="1"/>
                  </a:lnTo>
                  <a:lnTo>
                    <a:pt x="67" y="3"/>
                  </a:lnTo>
                  <a:lnTo>
                    <a:pt x="89" y="5"/>
                  </a:lnTo>
                  <a:lnTo>
                    <a:pt x="113" y="5"/>
                  </a:lnTo>
                  <a:lnTo>
                    <a:pt x="138" y="7"/>
                  </a:lnTo>
                  <a:lnTo>
                    <a:pt x="165" y="8"/>
                  </a:lnTo>
                  <a:lnTo>
                    <a:pt x="192" y="8"/>
                  </a:lnTo>
                  <a:lnTo>
                    <a:pt x="218" y="10"/>
                  </a:lnTo>
                  <a:lnTo>
                    <a:pt x="245" y="12"/>
                  </a:lnTo>
                  <a:lnTo>
                    <a:pt x="270" y="12"/>
                  </a:lnTo>
                  <a:lnTo>
                    <a:pt x="295" y="14"/>
                  </a:lnTo>
                  <a:lnTo>
                    <a:pt x="316" y="14"/>
                  </a:lnTo>
                  <a:lnTo>
                    <a:pt x="336" y="14"/>
                  </a:lnTo>
                  <a:lnTo>
                    <a:pt x="371" y="14"/>
                  </a:lnTo>
                  <a:lnTo>
                    <a:pt x="405" y="14"/>
                  </a:lnTo>
                  <a:lnTo>
                    <a:pt x="435" y="14"/>
                  </a:lnTo>
                  <a:lnTo>
                    <a:pt x="462" y="14"/>
                  </a:lnTo>
                  <a:lnTo>
                    <a:pt x="484" y="16"/>
                  </a:lnTo>
                  <a:lnTo>
                    <a:pt x="500" y="21"/>
                  </a:lnTo>
                  <a:lnTo>
                    <a:pt x="510" y="28"/>
                  </a:lnTo>
                  <a:lnTo>
                    <a:pt x="512" y="37"/>
                  </a:lnTo>
                  <a:lnTo>
                    <a:pt x="510" y="49"/>
                  </a:lnTo>
                  <a:lnTo>
                    <a:pt x="507" y="64"/>
                  </a:lnTo>
                  <a:lnTo>
                    <a:pt x="500" y="78"/>
                  </a:lnTo>
                  <a:lnTo>
                    <a:pt x="491" y="94"/>
                  </a:lnTo>
                  <a:lnTo>
                    <a:pt x="476" y="108"/>
                  </a:lnTo>
                  <a:lnTo>
                    <a:pt x="459" y="123"/>
                  </a:lnTo>
                  <a:lnTo>
                    <a:pt x="435" y="133"/>
                  </a:lnTo>
                  <a:lnTo>
                    <a:pt x="409" y="140"/>
                  </a:lnTo>
                  <a:lnTo>
                    <a:pt x="391" y="142"/>
                  </a:lnTo>
                  <a:lnTo>
                    <a:pt x="370" y="144"/>
                  </a:lnTo>
                  <a:lnTo>
                    <a:pt x="347" y="146"/>
                  </a:lnTo>
                  <a:lnTo>
                    <a:pt x="318" y="146"/>
                  </a:lnTo>
                  <a:lnTo>
                    <a:pt x="290" y="146"/>
                  </a:lnTo>
                  <a:lnTo>
                    <a:pt x="258" y="146"/>
                  </a:lnTo>
                  <a:lnTo>
                    <a:pt x="227" y="144"/>
                  </a:lnTo>
                  <a:lnTo>
                    <a:pt x="195" y="142"/>
                  </a:lnTo>
                  <a:lnTo>
                    <a:pt x="165" y="140"/>
                  </a:lnTo>
                  <a:lnTo>
                    <a:pt x="135" y="137"/>
                  </a:lnTo>
                  <a:lnTo>
                    <a:pt x="106" y="133"/>
                  </a:lnTo>
                  <a:lnTo>
                    <a:pt x="81" y="128"/>
                  </a:lnTo>
                  <a:lnTo>
                    <a:pt x="60" y="123"/>
                  </a:lnTo>
                  <a:lnTo>
                    <a:pt x="41" y="117"/>
                  </a:lnTo>
                  <a:lnTo>
                    <a:pt x="28" y="110"/>
                  </a:lnTo>
                  <a:lnTo>
                    <a:pt x="19" y="103"/>
                  </a:lnTo>
                  <a:lnTo>
                    <a:pt x="3" y="73"/>
                  </a:lnTo>
                  <a:lnTo>
                    <a:pt x="0" y="44"/>
                  </a:lnTo>
                  <a:lnTo>
                    <a:pt x="3" y="19"/>
                  </a:lnTo>
                  <a:lnTo>
                    <a:pt x="12" y="0"/>
                  </a:lnTo>
                  <a:close/>
                </a:path>
              </a:pathLst>
            </a:custGeom>
            <a:solidFill>
              <a:srgbClr val="A8B5B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82" name="Google Shape;182;p18"/>
            <p:cNvSpPr/>
            <p:nvPr/>
          </p:nvSpPr>
          <p:spPr>
            <a:xfrm>
              <a:off x="2957512" y="3198812"/>
              <a:ext cx="144462" cy="257175"/>
            </a:xfrm>
            <a:custGeom>
              <a:rect b="b" l="l" r="r" t="t"/>
              <a:pathLst>
                <a:path extrusionOk="0" h="162" w="91">
                  <a:moveTo>
                    <a:pt x="39" y="160"/>
                  </a:moveTo>
                  <a:lnTo>
                    <a:pt x="48" y="149"/>
                  </a:lnTo>
                  <a:lnTo>
                    <a:pt x="66" y="123"/>
                  </a:lnTo>
                  <a:lnTo>
                    <a:pt x="82" y="82"/>
                  </a:lnTo>
                  <a:lnTo>
                    <a:pt x="91" y="33"/>
                  </a:lnTo>
                  <a:lnTo>
                    <a:pt x="89" y="14"/>
                  </a:lnTo>
                  <a:lnTo>
                    <a:pt x="86" y="3"/>
                  </a:lnTo>
                  <a:lnTo>
                    <a:pt x="78" y="0"/>
                  </a:lnTo>
                  <a:lnTo>
                    <a:pt x="70" y="1"/>
                  </a:lnTo>
                  <a:lnTo>
                    <a:pt x="61" y="7"/>
                  </a:lnTo>
                  <a:lnTo>
                    <a:pt x="52" y="16"/>
                  </a:lnTo>
                  <a:lnTo>
                    <a:pt x="45" y="24"/>
                  </a:lnTo>
                  <a:lnTo>
                    <a:pt x="38" y="33"/>
                  </a:lnTo>
                  <a:lnTo>
                    <a:pt x="29" y="46"/>
                  </a:lnTo>
                  <a:lnTo>
                    <a:pt x="20" y="66"/>
                  </a:lnTo>
                  <a:lnTo>
                    <a:pt x="11" y="89"/>
                  </a:lnTo>
                  <a:lnTo>
                    <a:pt x="4" y="112"/>
                  </a:lnTo>
                  <a:lnTo>
                    <a:pt x="0" y="135"/>
                  </a:lnTo>
                  <a:lnTo>
                    <a:pt x="4" y="151"/>
                  </a:lnTo>
                  <a:lnTo>
                    <a:pt x="16" y="162"/>
                  </a:lnTo>
                  <a:lnTo>
                    <a:pt x="39" y="160"/>
                  </a:lnTo>
                  <a:close/>
                </a:path>
              </a:pathLst>
            </a:custGeom>
            <a:solidFill>
              <a:srgbClr val="A8B5B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83" name="Google Shape;183;p18"/>
            <p:cNvSpPr/>
            <p:nvPr/>
          </p:nvSpPr>
          <p:spPr>
            <a:xfrm>
              <a:off x="3630612" y="3206750"/>
              <a:ext cx="538162" cy="271462"/>
            </a:xfrm>
            <a:custGeom>
              <a:rect b="b" l="l" r="r" t="t"/>
              <a:pathLst>
                <a:path extrusionOk="0" h="171" w="339">
                  <a:moveTo>
                    <a:pt x="0" y="169"/>
                  </a:moveTo>
                  <a:lnTo>
                    <a:pt x="3" y="162"/>
                  </a:lnTo>
                  <a:lnTo>
                    <a:pt x="12" y="144"/>
                  </a:lnTo>
                  <a:lnTo>
                    <a:pt x="30" y="119"/>
                  </a:lnTo>
                  <a:lnTo>
                    <a:pt x="57" y="91"/>
                  </a:lnTo>
                  <a:lnTo>
                    <a:pt x="90" y="61"/>
                  </a:lnTo>
                  <a:lnTo>
                    <a:pt x="135" y="34"/>
                  </a:lnTo>
                  <a:lnTo>
                    <a:pt x="190" y="12"/>
                  </a:lnTo>
                  <a:lnTo>
                    <a:pt x="256" y="0"/>
                  </a:lnTo>
                  <a:lnTo>
                    <a:pt x="306" y="2"/>
                  </a:lnTo>
                  <a:lnTo>
                    <a:pt x="332" y="16"/>
                  </a:lnTo>
                  <a:lnTo>
                    <a:pt x="339" y="37"/>
                  </a:lnTo>
                  <a:lnTo>
                    <a:pt x="330" y="66"/>
                  </a:lnTo>
                  <a:lnTo>
                    <a:pt x="306" y="94"/>
                  </a:lnTo>
                  <a:lnTo>
                    <a:pt x="270" y="121"/>
                  </a:lnTo>
                  <a:lnTo>
                    <a:pt x="226" y="141"/>
                  </a:lnTo>
                  <a:lnTo>
                    <a:pt x="176" y="151"/>
                  </a:lnTo>
                  <a:lnTo>
                    <a:pt x="140" y="155"/>
                  </a:lnTo>
                  <a:lnTo>
                    <a:pt x="110" y="159"/>
                  </a:lnTo>
                  <a:lnTo>
                    <a:pt x="85" y="162"/>
                  </a:lnTo>
                  <a:lnTo>
                    <a:pt x="64" y="166"/>
                  </a:lnTo>
                  <a:lnTo>
                    <a:pt x="44" y="168"/>
                  </a:lnTo>
                  <a:lnTo>
                    <a:pt x="28" y="169"/>
                  </a:lnTo>
                  <a:lnTo>
                    <a:pt x="14" y="171"/>
                  </a:lnTo>
                  <a:lnTo>
                    <a:pt x="0" y="169"/>
                  </a:lnTo>
                  <a:close/>
                </a:path>
              </a:pathLst>
            </a:custGeom>
            <a:solidFill>
              <a:srgbClr val="A8B5B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84" name="Google Shape;184;p18"/>
            <p:cNvSpPr/>
            <p:nvPr/>
          </p:nvSpPr>
          <p:spPr>
            <a:xfrm>
              <a:off x="3033712" y="3824287"/>
              <a:ext cx="438150" cy="180975"/>
            </a:xfrm>
            <a:custGeom>
              <a:rect b="b" l="l" r="r" t="t"/>
              <a:pathLst>
                <a:path extrusionOk="0" h="114" w="276">
                  <a:moveTo>
                    <a:pt x="0" y="0"/>
                  </a:moveTo>
                  <a:lnTo>
                    <a:pt x="0" y="94"/>
                  </a:lnTo>
                  <a:lnTo>
                    <a:pt x="276" y="114"/>
                  </a:lnTo>
                  <a:lnTo>
                    <a:pt x="272" y="10"/>
                  </a:ln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85" name="Google Shape;185;p18"/>
            <p:cNvSpPr/>
            <p:nvPr/>
          </p:nvSpPr>
          <p:spPr>
            <a:xfrm>
              <a:off x="2946400" y="3303587"/>
              <a:ext cx="155575" cy="169862"/>
            </a:xfrm>
            <a:custGeom>
              <a:rect b="b" l="l" r="r" t="t"/>
              <a:pathLst>
                <a:path extrusionOk="0" h="107" w="98">
                  <a:moveTo>
                    <a:pt x="11" y="41"/>
                  </a:moveTo>
                  <a:lnTo>
                    <a:pt x="11" y="44"/>
                  </a:lnTo>
                  <a:lnTo>
                    <a:pt x="11" y="55"/>
                  </a:lnTo>
                  <a:lnTo>
                    <a:pt x="14" y="67"/>
                  </a:lnTo>
                  <a:lnTo>
                    <a:pt x="23" y="78"/>
                  </a:lnTo>
                  <a:lnTo>
                    <a:pt x="34" y="82"/>
                  </a:lnTo>
                  <a:lnTo>
                    <a:pt x="43" y="80"/>
                  </a:lnTo>
                  <a:lnTo>
                    <a:pt x="52" y="71"/>
                  </a:lnTo>
                  <a:lnTo>
                    <a:pt x="61" y="60"/>
                  </a:lnTo>
                  <a:lnTo>
                    <a:pt x="68" y="48"/>
                  </a:lnTo>
                  <a:lnTo>
                    <a:pt x="77" y="35"/>
                  </a:lnTo>
                  <a:lnTo>
                    <a:pt x="82" y="21"/>
                  </a:lnTo>
                  <a:lnTo>
                    <a:pt x="87" y="8"/>
                  </a:lnTo>
                  <a:lnTo>
                    <a:pt x="91" y="0"/>
                  </a:lnTo>
                  <a:lnTo>
                    <a:pt x="96" y="0"/>
                  </a:lnTo>
                  <a:lnTo>
                    <a:pt x="98" y="8"/>
                  </a:lnTo>
                  <a:lnTo>
                    <a:pt x="94" y="23"/>
                  </a:lnTo>
                  <a:lnTo>
                    <a:pt x="87" y="44"/>
                  </a:lnTo>
                  <a:lnTo>
                    <a:pt x="78" y="67"/>
                  </a:lnTo>
                  <a:lnTo>
                    <a:pt x="64" y="90"/>
                  </a:lnTo>
                  <a:lnTo>
                    <a:pt x="48" y="103"/>
                  </a:lnTo>
                  <a:lnTo>
                    <a:pt x="30" y="107"/>
                  </a:lnTo>
                  <a:lnTo>
                    <a:pt x="16" y="103"/>
                  </a:lnTo>
                  <a:lnTo>
                    <a:pt x="5" y="92"/>
                  </a:lnTo>
                  <a:lnTo>
                    <a:pt x="0" y="73"/>
                  </a:lnTo>
                  <a:lnTo>
                    <a:pt x="2" y="55"/>
                  </a:lnTo>
                  <a:lnTo>
                    <a:pt x="5" y="44"/>
                  </a:lnTo>
                  <a:lnTo>
                    <a:pt x="9" y="41"/>
                  </a:lnTo>
                  <a:lnTo>
                    <a:pt x="11" y="4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86" name="Google Shape;186;p18"/>
            <p:cNvSpPr/>
            <p:nvPr/>
          </p:nvSpPr>
          <p:spPr>
            <a:xfrm>
              <a:off x="2746375" y="3090862"/>
              <a:ext cx="869950" cy="984250"/>
            </a:xfrm>
            <a:custGeom>
              <a:rect b="b" l="l" r="r" t="t"/>
              <a:pathLst>
                <a:path extrusionOk="0" h="620" w="548">
                  <a:moveTo>
                    <a:pt x="131" y="314"/>
                  </a:moveTo>
                  <a:lnTo>
                    <a:pt x="140" y="315"/>
                  </a:lnTo>
                  <a:lnTo>
                    <a:pt x="153" y="317"/>
                  </a:lnTo>
                  <a:lnTo>
                    <a:pt x="163" y="317"/>
                  </a:lnTo>
                  <a:lnTo>
                    <a:pt x="176" y="319"/>
                  </a:lnTo>
                  <a:lnTo>
                    <a:pt x="188" y="321"/>
                  </a:lnTo>
                  <a:lnTo>
                    <a:pt x="199" y="321"/>
                  </a:lnTo>
                  <a:lnTo>
                    <a:pt x="208" y="321"/>
                  </a:lnTo>
                  <a:lnTo>
                    <a:pt x="215" y="321"/>
                  </a:lnTo>
                  <a:lnTo>
                    <a:pt x="227" y="321"/>
                  </a:lnTo>
                  <a:lnTo>
                    <a:pt x="245" y="321"/>
                  </a:lnTo>
                  <a:lnTo>
                    <a:pt x="268" y="323"/>
                  </a:lnTo>
                  <a:lnTo>
                    <a:pt x="293" y="323"/>
                  </a:lnTo>
                  <a:lnTo>
                    <a:pt x="318" y="323"/>
                  </a:lnTo>
                  <a:lnTo>
                    <a:pt x="340" y="324"/>
                  </a:lnTo>
                  <a:lnTo>
                    <a:pt x="357" y="324"/>
                  </a:lnTo>
                  <a:lnTo>
                    <a:pt x="366" y="324"/>
                  </a:lnTo>
                  <a:lnTo>
                    <a:pt x="375" y="324"/>
                  </a:lnTo>
                  <a:lnTo>
                    <a:pt x="388" y="326"/>
                  </a:lnTo>
                  <a:lnTo>
                    <a:pt x="405" y="326"/>
                  </a:lnTo>
                  <a:lnTo>
                    <a:pt x="425" y="326"/>
                  </a:lnTo>
                  <a:lnTo>
                    <a:pt x="446" y="326"/>
                  </a:lnTo>
                  <a:lnTo>
                    <a:pt x="466" y="326"/>
                  </a:lnTo>
                  <a:lnTo>
                    <a:pt x="485" y="326"/>
                  </a:lnTo>
                  <a:lnTo>
                    <a:pt x="503" y="324"/>
                  </a:lnTo>
                  <a:lnTo>
                    <a:pt x="528" y="323"/>
                  </a:lnTo>
                  <a:lnTo>
                    <a:pt x="542" y="317"/>
                  </a:lnTo>
                  <a:lnTo>
                    <a:pt x="548" y="314"/>
                  </a:lnTo>
                  <a:lnTo>
                    <a:pt x="544" y="312"/>
                  </a:lnTo>
                  <a:lnTo>
                    <a:pt x="537" y="310"/>
                  </a:lnTo>
                  <a:lnTo>
                    <a:pt x="525" y="310"/>
                  </a:lnTo>
                  <a:lnTo>
                    <a:pt x="510" y="308"/>
                  </a:lnTo>
                  <a:lnTo>
                    <a:pt x="493" y="308"/>
                  </a:lnTo>
                  <a:lnTo>
                    <a:pt x="475" y="308"/>
                  </a:lnTo>
                  <a:lnTo>
                    <a:pt x="457" y="308"/>
                  </a:lnTo>
                  <a:lnTo>
                    <a:pt x="441" y="308"/>
                  </a:lnTo>
                  <a:lnTo>
                    <a:pt x="429" y="308"/>
                  </a:lnTo>
                  <a:lnTo>
                    <a:pt x="416" y="308"/>
                  </a:lnTo>
                  <a:lnTo>
                    <a:pt x="398" y="308"/>
                  </a:lnTo>
                  <a:lnTo>
                    <a:pt x="380" y="308"/>
                  </a:lnTo>
                  <a:lnTo>
                    <a:pt x="359" y="307"/>
                  </a:lnTo>
                  <a:lnTo>
                    <a:pt x="340" y="307"/>
                  </a:lnTo>
                  <a:lnTo>
                    <a:pt x="320" y="305"/>
                  </a:lnTo>
                  <a:lnTo>
                    <a:pt x="304" y="305"/>
                  </a:lnTo>
                  <a:lnTo>
                    <a:pt x="292" y="303"/>
                  </a:lnTo>
                  <a:lnTo>
                    <a:pt x="281" y="303"/>
                  </a:lnTo>
                  <a:lnTo>
                    <a:pt x="267" y="301"/>
                  </a:lnTo>
                  <a:lnTo>
                    <a:pt x="251" y="301"/>
                  </a:lnTo>
                  <a:lnTo>
                    <a:pt x="236" y="299"/>
                  </a:lnTo>
                  <a:lnTo>
                    <a:pt x="220" y="298"/>
                  </a:lnTo>
                  <a:lnTo>
                    <a:pt x="206" y="298"/>
                  </a:lnTo>
                  <a:lnTo>
                    <a:pt x="195" y="296"/>
                  </a:lnTo>
                  <a:lnTo>
                    <a:pt x="187" y="296"/>
                  </a:lnTo>
                  <a:lnTo>
                    <a:pt x="181" y="296"/>
                  </a:lnTo>
                  <a:lnTo>
                    <a:pt x="172" y="294"/>
                  </a:lnTo>
                  <a:lnTo>
                    <a:pt x="165" y="294"/>
                  </a:lnTo>
                  <a:lnTo>
                    <a:pt x="156" y="294"/>
                  </a:lnTo>
                  <a:lnTo>
                    <a:pt x="147" y="294"/>
                  </a:lnTo>
                  <a:lnTo>
                    <a:pt x="140" y="294"/>
                  </a:lnTo>
                  <a:lnTo>
                    <a:pt x="131" y="294"/>
                  </a:lnTo>
                  <a:lnTo>
                    <a:pt x="126" y="294"/>
                  </a:lnTo>
                  <a:lnTo>
                    <a:pt x="124" y="274"/>
                  </a:lnTo>
                  <a:lnTo>
                    <a:pt x="123" y="255"/>
                  </a:lnTo>
                  <a:lnTo>
                    <a:pt x="123" y="237"/>
                  </a:lnTo>
                  <a:lnTo>
                    <a:pt x="128" y="217"/>
                  </a:lnTo>
                  <a:lnTo>
                    <a:pt x="135" y="198"/>
                  </a:lnTo>
                  <a:lnTo>
                    <a:pt x="140" y="176"/>
                  </a:lnTo>
                  <a:lnTo>
                    <a:pt x="146" y="155"/>
                  </a:lnTo>
                  <a:lnTo>
                    <a:pt x="153" y="135"/>
                  </a:lnTo>
                  <a:lnTo>
                    <a:pt x="158" y="125"/>
                  </a:lnTo>
                  <a:lnTo>
                    <a:pt x="163" y="116"/>
                  </a:lnTo>
                  <a:lnTo>
                    <a:pt x="172" y="105"/>
                  </a:lnTo>
                  <a:lnTo>
                    <a:pt x="179" y="96"/>
                  </a:lnTo>
                  <a:lnTo>
                    <a:pt x="188" y="89"/>
                  </a:lnTo>
                  <a:lnTo>
                    <a:pt x="197" y="82"/>
                  </a:lnTo>
                  <a:lnTo>
                    <a:pt x="204" y="76"/>
                  </a:lnTo>
                  <a:lnTo>
                    <a:pt x="211" y="73"/>
                  </a:lnTo>
                  <a:lnTo>
                    <a:pt x="220" y="64"/>
                  </a:lnTo>
                  <a:lnTo>
                    <a:pt x="226" y="53"/>
                  </a:lnTo>
                  <a:lnTo>
                    <a:pt x="235" y="46"/>
                  </a:lnTo>
                  <a:lnTo>
                    <a:pt x="251" y="48"/>
                  </a:lnTo>
                  <a:lnTo>
                    <a:pt x="263" y="53"/>
                  </a:lnTo>
                  <a:lnTo>
                    <a:pt x="279" y="59"/>
                  </a:lnTo>
                  <a:lnTo>
                    <a:pt x="297" y="64"/>
                  </a:lnTo>
                  <a:lnTo>
                    <a:pt x="318" y="71"/>
                  </a:lnTo>
                  <a:lnTo>
                    <a:pt x="340" y="76"/>
                  </a:lnTo>
                  <a:lnTo>
                    <a:pt x="361" y="80"/>
                  </a:lnTo>
                  <a:lnTo>
                    <a:pt x="382" y="82"/>
                  </a:lnTo>
                  <a:lnTo>
                    <a:pt x="404" y="84"/>
                  </a:lnTo>
                  <a:lnTo>
                    <a:pt x="423" y="84"/>
                  </a:lnTo>
                  <a:lnTo>
                    <a:pt x="445" y="82"/>
                  </a:lnTo>
                  <a:lnTo>
                    <a:pt x="464" y="82"/>
                  </a:lnTo>
                  <a:lnTo>
                    <a:pt x="484" y="80"/>
                  </a:lnTo>
                  <a:lnTo>
                    <a:pt x="501" y="78"/>
                  </a:lnTo>
                  <a:lnTo>
                    <a:pt x="516" y="76"/>
                  </a:lnTo>
                  <a:lnTo>
                    <a:pt x="528" y="75"/>
                  </a:lnTo>
                  <a:lnTo>
                    <a:pt x="537" y="73"/>
                  </a:lnTo>
                  <a:lnTo>
                    <a:pt x="539" y="71"/>
                  </a:lnTo>
                  <a:lnTo>
                    <a:pt x="535" y="69"/>
                  </a:lnTo>
                  <a:lnTo>
                    <a:pt x="523" y="68"/>
                  </a:lnTo>
                  <a:lnTo>
                    <a:pt x="509" y="64"/>
                  </a:lnTo>
                  <a:lnTo>
                    <a:pt x="489" y="62"/>
                  </a:lnTo>
                  <a:lnTo>
                    <a:pt x="469" y="60"/>
                  </a:lnTo>
                  <a:lnTo>
                    <a:pt x="448" y="59"/>
                  </a:lnTo>
                  <a:lnTo>
                    <a:pt x="429" y="59"/>
                  </a:lnTo>
                  <a:lnTo>
                    <a:pt x="411" y="59"/>
                  </a:lnTo>
                  <a:lnTo>
                    <a:pt x="393" y="59"/>
                  </a:lnTo>
                  <a:lnTo>
                    <a:pt x="375" y="57"/>
                  </a:lnTo>
                  <a:lnTo>
                    <a:pt x="357" y="55"/>
                  </a:lnTo>
                  <a:lnTo>
                    <a:pt x="341" y="51"/>
                  </a:lnTo>
                  <a:lnTo>
                    <a:pt x="327" y="48"/>
                  </a:lnTo>
                  <a:lnTo>
                    <a:pt x="315" y="44"/>
                  </a:lnTo>
                  <a:lnTo>
                    <a:pt x="304" y="41"/>
                  </a:lnTo>
                  <a:lnTo>
                    <a:pt x="292" y="32"/>
                  </a:lnTo>
                  <a:lnTo>
                    <a:pt x="286" y="23"/>
                  </a:lnTo>
                  <a:lnTo>
                    <a:pt x="281" y="10"/>
                  </a:lnTo>
                  <a:lnTo>
                    <a:pt x="270" y="0"/>
                  </a:lnTo>
                  <a:lnTo>
                    <a:pt x="265" y="5"/>
                  </a:lnTo>
                  <a:lnTo>
                    <a:pt x="254" y="14"/>
                  </a:lnTo>
                  <a:lnTo>
                    <a:pt x="240" y="26"/>
                  </a:lnTo>
                  <a:lnTo>
                    <a:pt x="229" y="35"/>
                  </a:lnTo>
                  <a:lnTo>
                    <a:pt x="226" y="37"/>
                  </a:lnTo>
                  <a:lnTo>
                    <a:pt x="220" y="39"/>
                  </a:lnTo>
                  <a:lnTo>
                    <a:pt x="217" y="41"/>
                  </a:lnTo>
                  <a:lnTo>
                    <a:pt x="211" y="43"/>
                  </a:lnTo>
                  <a:lnTo>
                    <a:pt x="204" y="48"/>
                  </a:lnTo>
                  <a:lnTo>
                    <a:pt x="195" y="53"/>
                  </a:lnTo>
                  <a:lnTo>
                    <a:pt x="185" y="64"/>
                  </a:lnTo>
                  <a:lnTo>
                    <a:pt x="171" y="80"/>
                  </a:lnTo>
                  <a:lnTo>
                    <a:pt x="147" y="114"/>
                  </a:lnTo>
                  <a:lnTo>
                    <a:pt x="133" y="142"/>
                  </a:lnTo>
                  <a:lnTo>
                    <a:pt x="126" y="164"/>
                  </a:lnTo>
                  <a:lnTo>
                    <a:pt x="124" y="175"/>
                  </a:lnTo>
                  <a:lnTo>
                    <a:pt x="121" y="183"/>
                  </a:lnTo>
                  <a:lnTo>
                    <a:pt x="114" y="198"/>
                  </a:lnTo>
                  <a:lnTo>
                    <a:pt x="107" y="217"/>
                  </a:lnTo>
                  <a:lnTo>
                    <a:pt x="101" y="249"/>
                  </a:lnTo>
                  <a:lnTo>
                    <a:pt x="99" y="280"/>
                  </a:lnTo>
                  <a:lnTo>
                    <a:pt x="96" y="299"/>
                  </a:lnTo>
                  <a:lnTo>
                    <a:pt x="89" y="314"/>
                  </a:lnTo>
                  <a:lnTo>
                    <a:pt x="74" y="326"/>
                  </a:lnTo>
                  <a:lnTo>
                    <a:pt x="66" y="335"/>
                  </a:lnTo>
                  <a:lnTo>
                    <a:pt x="55" y="349"/>
                  </a:lnTo>
                  <a:lnTo>
                    <a:pt x="42" y="367"/>
                  </a:lnTo>
                  <a:lnTo>
                    <a:pt x="30" y="387"/>
                  </a:lnTo>
                  <a:lnTo>
                    <a:pt x="19" y="412"/>
                  </a:lnTo>
                  <a:lnTo>
                    <a:pt x="9" y="437"/>
                  </a:lnTo>
                  <a:lnTo>
                    <a:pt x="3" y="465"/>
                  </a:lnTo>
                  <a:lnTo>
                    <a:pt x="0" y="494"/>
                  </a:lnTo>
                  <a:lnTo>
                    <a:pt x="0" y="546"/>
                  </a:lnTo>
                  <a:lnTo>
                    <a:pt x="3" y="583"/>
                  </a:lnTo>
                  <a:lnTo>
                    <a:pt x="9" y="606"/>
                  </a:lnTo>
                  <a:lnTo>
                    <a:pt x="12" y="619"/>
                  </a:lnTo>
                  <a:lnTo>
                    <a:pt x="18" y="620"/>
                  </a:lnTo>
                  <a:lnTo>
                    <a:pt x="23" y="615"/>
                  </a:lnTo>
                  <a:lnTo>
                    <a:pt x="26" y="599"/>
                  </a:lnTo>
                  <a:lnTo>
                    <a:pt x="26" y="576"/>
                  </a:lnTo>
                  <a:lnTo>
                    <a:pt x="26" y="540"/>
                  </a:lnTo>
                  <a:lnTo>
                    <a:pt x="30" y="497"/>
                  </a:lnTo>
                  <a:lnTo>
                    <a:pt x="34" y="458"/>
                  </a:lnTo>
                  <a:lnTo>
                    <a:pt x="37" y="435"/>
                  </a:lnTo>
                  <a:lnTo>
                    <a:pt x="39" y="428"/>
                  </a:lnTo>
                  <a:lnTo>
                    <a:pt x="44" y="417"/>
                  </a:lnTo>
                  <a:lnTo>
                    <a:pt x="51" y="405"/>
                  </a:lnTo>
                  <a:lnTo>
                    <a:pt x="60" y="390"/>
                  </a:lnTo>
                  <a:lnTo>
                    <a:pt x="69" y="376"/>
                  </a:lnTo>
                  <a:lnTo>
                    <a:pt x="78" y="364"/>
                  </a:lnTo>
                  <a:lnTo>
                    <a:pt x="85" y="353"/>
                  </a:lnTo>
                  <a:lnTo>
                    <a:pt x="91" y="346"/>
                  </a:lnTo>
                  <a:lnTo>
                    <a:pt x="94" y="342"/>
                  </a:lnTo>
                  <a:lnTo>
                    <a:pt x="99" y="340"/>
                  </a:lnTo>
                  <a:lnTo>
                    <a:pt x="103" y="337"/>
                  </a:lnTo>
                  <a:lnTo>
                    <a:pt x="107" y="335"/>
                  </a:lnTo>
                  <a:lnTo>
                    <a:pt x="105" y="353"/>
                  </a:lnTo>
                  <a:lnTo>
                    <a:pt x="108" y="369"/>
                  </a:lnTo>
                  <a:lnTo>
                    <a:pt x="112" y="387"/>
                  </a:lnTo>
                  <a:lnTo>
                    <a:pt x="117" y="405"/>
                  </a:lnTo>
                  <a:lnTo>
                    <a:pt x="123" y="415"/>
                  </a:lnTo>
                  <a:lnTo>
                    <a:pt x="133" y="424"/>
                  </a:lnTo>
                  <a:lnTo>
                    <a:pt x="146" y="433"/>
                  </a:lnTo>
                  <a:lnTo>
                    <a:pt x="162" y="439"/>
                  </a:lnTo>
                  <a:lnTo>
                    <a:pt x="178" y="444"/>
                  </a:lnTo>
                  <a:lnTo>
                    <a:pt x="192" y="447"/>
                  </a:lnTo>
                  <a:lnTo>
                    <a:pt x="206" y="449"/>
                  </a:lnTo>
                  <a:lnTo>
                    <a:pt x="215" y="449"/>
                  </a:lnTo>
                  <a:lnTo>
                    <a:pt x="226" y="449"/>
                  </a:lnTo>
                  <a:lnTo>
                    <a:pt x="245" y="451"/>
                  </a:lnTo>
                  <a:lnTo>
                    <a:pt x="268" y="453"/>
                  </a:lnTo>
                  <a:lnTo>
                    <a:pt x="295" y="455"/>
                  </a:lnTo>
                  <a:lnTo>
                    <a:pt x="325" y="456"/>
                  </a:lnTo>
                  <a:lnTo>
                    <a:pt x="354" y="458"/>
                  </a:lnTo>
                  <a:lnTo>
                    <a:pt x="380" y="458"/>
                  </a:lnTo>
                  <a:lnTo>
                    <a:pt x="402" y="458"/>
                  </a:lnTo>
                  <a:lnTo>
                    <a:pt x="423" y="458"/>
                  </a:lnTo>
                  <a:lnTo>
                    <a:pt x="445" y="458"/>
                  </a:lnTo>
                  <a:lnTo>
                    <a:pt x="464" y="458"/>
                  </a:lnTo>
                  <a:lnTo>
                    <a:pt x="482" y="458"/>
                  </a:lnTo>
                  <a:lnTo>
                    <a:pt x="496" y="458"/>
                  </a:lnTo>
                  <a:lnTo>
                    <a:pt x="505" y="456"/>
                  </a:lnTo>
                  <a:lnTo>
                    <a:pt x="507" y="455"/>
                  </a:lnTo>
                  <a:lnTo>
                    <a:pt x="501" y="451"/>
                  </a:lnTo>
                  <a:lnTo>
                    <a:pt x="493" y="449"/>
                  </a:lnTo>
                  <a:lnTo>
                    <a:pt x="482" y="447"/>
                  </a:lnTo>
                  <a:lnTo>
                    <a:pt x="469" y="447"/>
                  </a:lnTo>
                  <a:lnTo>
                    <a:pt x="455" y="446"/>
                  </a:lnTo>
                  <a:lnTo>
                    <a:pt x="443" y="446"/>
                  </a:lnTo>
                  <a:lnTo>
                    <a:pt x="430" y="446"/>
                  </a:lnTo>
                  <a:lnTo>
                    <a:pt x="418" y="446"/>
                  </a:lnTo>
                  <a:lnTo>
                    <a:pt x="409" y="446"/>
                  </a:lnTo>
                  <a:lnTo>
                    <a:pt x="398" y="446"/>
                  </a:lnTo>
                  <a:lnTo>
                    <a:pt x="384" y="446"/>
                  </a:lnTo>
                  <a:lnTo>
                    <a:pt x="366" y="444"/>
                  </a:lnTo>
                  <a:lnTo>
                    <a:pt x="348" y="444"/>
                  </a:lnTo>
                  <a:lnTo>
                    <a:pt x="329" y="442"/>
                  </a:lnTo>
                  <a:lnTo>
                    <a:pt x="313" y="442"/>
                  </a:lnTo>
                  <a:lnTo>
                    <a:pt x="297" y="440"/>
                  </a:lnTo>
                  <a:lnTo>
                    <a:pt x="286" y="440"/>
                  </a:lnTo>
                  <a:lnTo>
                    <a:pt x="276" y="440"/>
                  </a:lnTo>
                  <a:lnTo>
                    <a:pt x="263" y="439"/>
                  </a:lnTo>
                  <a:lnTo>
                    <a:pt x="251" y="437"/>
                  </a:lnTo>
                  <a:lnTo>
                    <a:pt x="235" y="435"/>
                  </a:lnTo>
                  <a:lnTo>
                    <a:pt x="219" y="433"/>
                  </a:lnTo>
                  <a:lnTo>
                    <a:pt x="201" y="430"/>
                  </a:lnTo>
                  <a:lnTo>
                    <a:pt x="185" y="426"/>
                  </a:lnTo>
                  <a:lnTo>
                    <a:pt x="167" y="421"/>
                  </a:lnTo>
                  <a:lnTo>
                    <a:pt x="140" y="405"/>
                  </a:lnTo>
                  <a:lnTo>
                    <a:pt x="126" y="383"/>
                  </a:lnTo>
                  <a:lnTo>
                    <a:pt x="121" y="362"/>
                  </a:lnTo>
                  <a:lnTo>
                    <a:pt x="121" y="344"/>
                  </a:lnTo>
                  <a:lnTo>
                    <a:pt x="123" y="335"/>
                  </a:lnTo>
                  <a:lnTo>
                    <a:pt x="124" y="328"/>
                  </a:lnTo>
                  <a:lnTo>
                    <a:pt x="128" y="319"/>
                  </a:lnTo>
                  <a:lnTo>
                    <a:pt x="131" y="31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87" name="Google Shape;187;p18"/>
            <p:cNvSpPr/>
            <p:nvPr/>
          </p:nvSpPr>
          <p:spPr>
            <a:xfrm>
              <a:off x="2986087" y="3651250"/>
              <a:ext cx="660400" cy="58737"/>
            </a:xfrm>
            <a:custGeom>
              <a:rect b="b" l="l" r="r" t="t"/>
              <a:pathLst>
                <a:path extrusionOk="0" h="37" w="416">
                  <a:moveTo>
                    <a:pt x="2" y="0"/>
                  </a:moveTo>
                  <a:lnTo>
                    <a:pt x="5" y="0"/>
                  </a:lnTo>
                  <a:lnTo>
                    <a:pt x="18" y="2"/>
                  </a:lnTo>
                  <a:lnTo>
                    <a:pt x="36" y="3"/>
                  </a:lnTo>
                  <a:lnTo>
                    <a:pt x="57" y="7"/>
                  </a:lnTo>
                  <a:lnTo>
                    <a:pt x="84" y="9"/>
                  </a:lnTo>
                  <a:lnTo>
                    <a:pt x="110" y="12"/>
                  </a:lnTo>
                  <a:lnTo>
                    <a:pt x="139" y="14"/>
                  </a:lnTo>
                  <a:lnTo>
                    <a:pt x="167" y="16"/>
                  </a:lnTo>
                  <a:lnTo>
                    <a:pt x="196" y="18"/>
                  </a:lnTo>
                  <a:lnTo>
                    <a:pt x="224" y="18"/>
                  </a:lnTo>
                  <a:lnTo>
                    <a:pt x="253" y="18"/>
                  </a:lnTo>
                  <a:lnTo>
                    <a:pt x="279" y="18"/>
                  </a:lnTo>
                  <a:lnTo>
                    <a:pt x="304" y="16"/>
                  </a:lnTo>
                  <a:lnTo>
                    <a:pt x="326" y="16"/>
                  </a:lnTo>
                  <a:lnTo>
                    <a:pt x="345" y="14"/>
                  </a:lnTo>
                  <a:lnTo>
                    <a:pt x="359" y="14"/>
                  </a:lnTo>
                  <a:lnTo>
                    <a:pt x="372" y="14"/>
                  </a:lnTo>
                  <a:lnTo>
                    <a:pt x="382" y="14"/>
                  </a:lnTo>
                  <a:lnTo>
                    <a:pt x="391" y="14"/>
                  </a:lnTo>
                  <a:lnTo>
                    <a:pt x="400" y="14"/>
                  </a:lnTo>
                  <a:lnTo>
                    <a:pt x="407" y="14"/>
                  </a:lnTo>
                  <a:lnTo>
                    <a:pt x="413" y="14"/>
                  </a:lnTo>
                  <a:lnTo>
                    <a:pt x="414" y="14"/>
                  </a:lnTo>
                  <a:lnTo>
                    <a:pt x="416" y="14"/>
                  </a:lnTo>
                  <a:lnTo>
                    <a:pt x="411" y="16"/>
                  </a:lnTo>
                  <a:lnTo>
                    <a:pt x="398" y="18"/>
                  </a:lnTo>
                  <a:lnTo>
                    <a:pt x="377" y="23"/>
                  </a:lnTo>
                  <a:lnTo>
                    <a:pt x="350" y="27"/>
                  </a:lnTo>
                  <a:lnTo>
                    <a:pt x="320" y="32"/>
                  </a:lnTo>
                  <a:lnTo>
                    <a:pt x="285" y="36"/>
                  </a:lnTo>
                  <a:lnTo>
                    <a:pt x="249" y="37"/>
                  </a:lnTo>
                  <a:lnTo>
                    <a:pt x="212" y="36"/>
                  </a:lnTo>
                  <a:lnTo>
                    <a:pt x="174" y="34"/>
                  </a:lnTo>
                  <a:lnTo>
                    <a:pt x="135" y="32"/>
                  </a:lnTo>
                  <a:lnTo>
                    <a:pt x="96" y="30"/>
                  </a:lnTo>
                  <a:lnTo>
                    <a:pt x="62" y="28"/>
                  </a:lnTo>
                  <a:lnTo>
                    <a:pt x="32" y="23"/>
                  </a:lnTo>
                  <a:lnTo>
                    <a:pt x="11" y="18"/>
                  </a:lnTo>
                  <a:lnTo>
                    <a:pt x="0" y="11"/>
                  </a:lnTo>
                  <a:lnTo>
                    <a:pt x="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88" name="Google Shape;188;p18"/>
            <p:cNvSpPr/>
            <p:nvPr/>
          </p:nvSpPr>
          <p:spPr>
            <a:xfrm>
              <a:off x="3592512" y="3586162"/>
              <a:ext cx="161925" cy="217487"/>
            </a:xfrm>
            <a:custGeom>
              <a:rect b="b" l="l" r="r" t="t"/>
              <a:pathLst>
                <a:path extrusionOk="0" h="137" w="102">
                  <a:moveTo>
                    <a:pt x="56" y="0"/>
                  </a:moveTo>
                  <a:lnTo>
                    <a:pt x="63" y="0"/>
                  </a:lnTo>
                  <a:lnTo>
                    <a:pt x="81" y="3"/>
                  </a:lnTo>
                  <a:lnTo>
                    <a:pt x="97" y="14"/>
                  </a:lnTo>
                  <a:lnTo>
                    <a:pt x="102" y="32"/>
                  </a:lnTo>
                  <a:lnTo>
                    <a:pt x="97" y="57"/>
                  </a:lnTo>
                  <a:lnTo>
                    <a:pt x="86" y="80"/>
                  </a:lnTo>
                  <a:lnTo>
                    <a:pt x="73" y="100"/>
                  </a:lnTo>
                  <a:lnTo>
                    <a:pt x="61" y="112"/>
                  </a:lnTo>
                  <a:lnTo>
                    <a:pt x="56" y="116"/>
                  </a:lnTo>
                  <a:lnTo>
                    <a:pt x="49" y="119"/>
                  </a:lnTo>
                  <a:lnTo>
                    <a:pt x="41" y="123"/>
                  </a:lnTo>
                  <a:lnTo>
                    <a:pt x="34" y="127"/>
                  </a:lnTo>
                  <a:lnTo>
                    <a:pt x="27" y="130"/>
                  </a:lnTo>
                  <a:lnTo>
                    <a:pt x="20" y="134"/>
                  </a:lnTo>
                  <a:lnTo>
                    <a:pt x="13" y="135"/>
                  </a:lnTo>
                  <a:lnTo>
                    <a:pt x="8" y="137"/>
                  </a:lnTo>
                  <a:lnTo>
                    <a:pt x="0" y="135"/>
                  </a:lnTo>
                  <a:lnTo>
                    <a:pt x="2" y="130"/>
                  </a:lnTo>
                  <a:lnTo>
                    <a:pt x="8" y="123"/>
                  </a:lnTo>
                  <a:lnTo>
                    <a:pt x="22" y="114"/>
                  </a:lnTo>
                  <a:lnTo>
                    <a:pt x="31" y="110"/>
                  </a:lnTo>
                  <a:lnTo>
                    <a:pt x="40" y="105"/>
                  </a:lnTo>
                  <a:lnTo>
                    <a:pt x="50" y="98"/>
                  </a:lnTo>
                  <a:lnTo>
                    <a:pt x="59" y="91"/>
                  </a:lnTo>
                  <a:lnTo>
                    <a:pt x="68" y="82"/>
                  </a:lnTo>
                  <a:lnTo>
                    <a:pt x="75" y="73"/>
                  </a:lnTo>
                  <a:lnTo>
                    <a:pt x="81" y="62"/>
                  </a:lnTo>
                  <a:lnTo>
                    <a:pt x="84" y="50"/>
                  </a:lnTo>
                  <a:lnTo>
                    <a:pt x="84" y="30"/>
                  </a:lnTo>
                  <a:lnTo>
                    <a:pt x="79" y="20"/>
                  </a:lnTo>
                  <a:lnTo>
                    <a:pt x="68" y="16"/>
                  </a:lnTo>
                  <a:lnTo>
                    <a:pt x="54" y="14"/>
                  </a:lnTo>
                  <a:lnTo>
                    <a:pt x="45" y="11"/>
                  </a:lnTo>
                  <a:lnTo>
                    <a:pt x="47" y="7"/>
                  </a:lnTo>
                  <a:lnTo>
                    <a:pt x="52" y="2"/>
                  </a:lnTo>
                  <a:lnTo>
                    <a:pt x="56"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89" name="Google Shape;189;p18"/>
            <p:cNvSpPr/>
            <p:nvPr/>
          </p:nvSpPr>
          <p:spPr>
            <a:xfrm>
              <a:off x="3609975" y="3095625"/>
              <a:ext cx="898525" cy="411162"/>
            </a:xfrm>
            <a:custGeom>
              <a:rect b="b" l="l" r="r" t="t"/>
              <a:pathLst>
                <a:path extrusionOk="0" h="259" w="566">
                  <a:moveTo>
                    <a:pt x="45" y="48"/>
                  </a:moveTo>
                  <a:lnTo>
                    <a:pt x="50" y="48"/>
                  </a:lnTo>
                  <a:lnTo>
                    <a:pt x="66" y="47"/>
                  </a:lnTo>
                  <a:lnTo>
                    <a:pt x="89" y="45"/>
                  </a:lnTo>
                  <a:lnTo>
                    <a:pt x="116" y="41"/>
                  </a:lnTo>
                  <a:lnTo>
                    <a:pt x="146" y="40"/>
                  </a:lnTo>
                  <a:lnTo>
                    <a:pt x="174" y="38"/>
                  </a:lnTo>
                  <a:lnTo>
                    <a:pt x="201" y="36"/>
                  </a:lnTo>
                  <a:lnTo>
                    <a:pt x="223" y="36"/>
                  </a:lnTo>
                  <a:lnTo>
                    <a:pt x="242" y="36"/>
                  </a:lnTo>
                  <a:lnTo>
                    <a:pt x="263" y="34"/>
                  </a:lnTo>
                  <a:lnTo>
                    <a:pt x="285" y="32"/>
                  </a:lnTo>
                  <a:lnTo>
                    <a:pt x="308" y="31"/>
                  </a:lnTo>
                  <a:lnTo>
                    <a:pt x="331" y="29"/>
                  </a:lnTo>
                  <a:lnTo>
                    <a:pt x="352" y="27"/>
                  </a:lnTo>
                  <a:lnTo>
                    <a:pt x="372" y="23"/>
                  </a:lnTo>
                  <a:lnTo>
                    <a:pt x="388" y="22"/>
                  </a:lnTo>
                  <a:lnTo>
                    <a:pt x="406" y="18"/>
                  </a:lnTo>
                  <a:lnTo>
                    <a:pt x="427" y="15"/>
                  </a:lnTo>
                  <a:lnTo>
                    <a:pt x="454" y="11"/>
                  </a:lnTo>
                  <a:lnTo>
                    <a:pt x="480" y="7"/>
                  </a:lnTo>
                  <a:lnTo>
                    <a:pt x="505" y="6"/>
                  </a:lnTo>
                  <a:lnTo>
                    <a:pt x="529" y="2"/>
                  </a:lnTo>
                  <a:lnTo>
                    <a:pt x="548" y="0"/>
                  </a:lnTo>
                  <a:lnTo>
                    <a:pt x="559" y="0"/>
                  </a:lnTo>
                  <a:lnTo>
                    <a:pt x="564" y="0"/>
                  </a:lnTo>
                  <a:lnTo>
                    <a:pt x="566" y="2"/>
                  </a:lnTo>
                  <a:lnTo>
                    <a:pt x="566" y="6"/>
                  </a:lnTo>
                  <a:lnTo>
                    <a:pt x="562" y="9"/>
                  </a:lnTo>
                  <a:lnTo>
                    <a:pt x="555" y="13"/>
                  </a:lnTo>
                  <a:lnTo>
                    <a:pt x="546" y="18"/>
                  </a:lnTo>
                  <a:lnTo>
                    <a:pt x="536" y="22"/>
                  </a:lnTo>
                  <a:lnTo>
                    <a:pt x="521" y="25"/>
                  </a:lnTo>
                  <a:lnTo>
                    <a:pt x="505" y="27"/>
                  </a:lnTo>
                  <a:lnTo>
                    <a:pt x="489" y="31"/>
                  </a:lnTo>
                  <a:lnTo>
                    <a:pt x="472" y="32"/>
                  </a:lnTo>
                  <a:lnTo>
                    <a:pt x="456" y="36"/>
                  </a:lnTo>
                  <a:lnTo>
                    <a:pt x="440" y="38"/>
                  </a:lnTo>
                  <a:lnTo>
                    <a:pt x="425" y="40"/>
                  </a:lnTo>
                  <a:lnTo>
                    <a:pt x="411" y="41"/>
                  </a:lnTo>
                  <a:lnTo>
                    <a:pt x="400" y="43"/>
                  </a:lnTo>
                  <a:lnTo>
                    <a:pt x="390" y="45"/>
                  </a:lnTo>
                  <a:lnTo>
                    <a:pt x="379" y="47"/>
                  </a:lnTo>
                  <a:lnTo>
                    <a:pt x="370" y="48"/>
                  </a:lnTo>
                  <a:lnTo>
                    <a:pt x="360" y="48"/>
                  </a:lnTo>
                  <a:lnTo>
                    <a:pt x="352" y="50"/>
                  </a:lnTo>
                  <a:lnTo>
                    <a:pt x="343" y="52"/>
                  </a:lnTo>
                  <a:lnTo>
                    <a:pt x="338" y="54"/>
                  </a:lnTo>
                  <a:lnTo>
                    <a:pt x="335" y="54"/>
                  </a:lnTo>
                  <a:lnTo>
                    <a:pt x="336" y="57"/>
                  </a:lnTo>
                  <a:lnTo>
                    <a:pt x="347" y="65"/>
                  </a:lnTo>
                  <a:lnTo>
                    <a:pt x="360" y="79"/>
                  </a:lnTo>
                  <a:lnTo>
                    <a:pt x="365" y="98"/>
                  </a:lnTo>
                  <a:lnTo>
                    <a:pt x="365" y="111"/>
                  </a:lnTo>
                  <a:lnTo>
                    <a:pt x="363" y="123"/>
                  </a:lnTo>
                  <a:lnTo>
                    <a:pt x="358" y="136"/>
                  </a:lnTo>
                  <a:lnTo>
                    <a:pt x="352" y="147"/>
                  </a:lnTo>
                  <a:lnTo>
                    <a:pt x="345" y="159"/>
                  </a:lnTo>
                  <a:lnTo>
                    <a:pt x="336" y="172"/>
                  </a:lnTo>
                  <a:lnTo>
                    <a:pt x="324" y="182"/>
                  </a:lnTo>
                  <a:lnTo>
                    <a:pt x="308" y="195"/>
                  </a:lnTo>
                  <a:lnTo>
                    <a:pt x="295" y="204"/>
                  </a:lnTo>
                  <a:lnTo>
                    <a:pt x="281" y="213"/>
                  </a:lnTo>
                  <a:lnTo>
                    <a:pt x="267" y="220"/>
                  </a:lnTo>
                  <a:lnTo>
                    <a:pt x="251" y="225"/>
                  </a:lnTo>
                  <a:lnTo>
                    <a:pt x="233" y="230"/>
                  </a:lnTo>
                  <a:lnTo>
                    <a:pt x="210" y="236"/>
                  </a:lnTo>
                  <a:lnTo>
                    <a:pt x="183" y="239"/>
                  </a:lnTo>
                  <a:lnTo>
                    <a:pt x="150" y="245"/>
                  </a:lnTo>
                  <a:lnTo>
                    <a:pt x="116" y="248"/>
                  </a:lnTo>
                  <a:lnTo>
                    <a:pt x="93" y="250"/>
                  </a:lnTo>
                  <a:lnTo>
                    <a:pt x="78" y="250"/>
                  </a:lnTo>
                  <a:lnTo>
                    <a:pt x="70" y="250"/>
                  </a:lnTo>
                  <a:lnTo>
                    <a:pt x="64" y="250"/>
                  </a:lnTo>
                  <a:lnTo>
                    <a:pt x="62" y="250"/>
                  </a:lnTo>
                  <a:lnTo>
                    <a:pt x="62" y="248"/>
                  </a:lnTo>
                  <a:lnTo>
                    <a:pt x="61" y="248"/>
                  </a:lnTo>
                  <a:lnTo>
                    <a:pt x="55" y="248"/>
                  </a:lnTo>
                  <a:lnTo>
                    <a:pt x="48" y="250"/>
                  </a:lnTo>
                  <a:lnTo>
                    <a:pt x="39" y="252"/>
                  </a:lnTo>
                  <a:lnTo>
                    <a:pt x="29" y="254"/>
                  </a:lnTo>
                  <a:lnTo>
                    <a:pt x="18" y="255"/>
                  </a:lnTo>
                  <a:lnTo>
                    <a:pt x="9" y="257"/>
                  </a:lnTo>
                  <a:lnTo>
                    <a:pt x="4" y="259"/>
                  </a:lnTo>
                  <a:lnTo>
                    <a:pt x="0" y="259"/>
                  </a:lnTo>
                  <a:lnTo>
                    <a:pt x="0" y="255"/>
                  </a:lnTo>
                  <a:lnTo>
                    <a:pt x="0" y="246"/>
                  </a:lnTo>
                  <a:lnTo>
                    <a:pt x="4" y="234"/>
                  </a:lnTo>
                  <a:lnTo>
                    <a:pt x="9" y="218"/>
                  </a:lnTo>
                  <a:lnTo>
                    <a:pt x="18" y="200"/>
                  </a:lnTo>
                  <a:lnTo>
                    <a:pt x="30" y="180"/>
                  </a:lnTo>
                  <a:lnTo>
                    <a:pt x="45" y="163"/>
                  </a:lnTo>
                  <a:lnTo>
                    <a:pt x="64" y="145"/>
                  </a:lnTo>
                  <a:lnTo>
                    <a:pt x="71" y="141"/>
                  </a:lnTo>
                  <a:lnTo>
                    <a:pt x="86" y="131"/>
                  </a:lnTo>
                  <a:lnTo>
                    <a:pt x="103" y="122"/>
                  </a:lnTo>
                  <a:lnTo>
                    <a:pt x="114" y="116"/>
                  </a:lnTo>
                  <a:lnTo>
                    <a:pt x="116" y="118"/>
                  </a:lnTo>
                  <a:lnTo>
                    <a:pt x="114" y="122"/>
                  </a:lnTo>
                  <a:lnTo>
                    <a:pt x="109" y="127"/>
                  </a:lnTo>
                  <a:lnTo>
                    <a:pt x="102" y="134"/>
                  </a:lnTo>
                  <a:lnTo>
                    <a:pt x="94" y="143"/>
                  </a:lnTo>
                  <a:lnTo>
                    <a:pt x="86" y="150"/>
                  </a:lnTo>
                  <a:lnTo>
                    <a:pt x="78" y="159"/>
                  </a:lnTo>
                  <a:lnTo>
                    <a:pt x="71" y="164"/>
                  </a:lnTo>
                  <a:lnTo>
                    <a:pt x="57" y="179"/>
                  </a:lnTo>
                  <a:lnTo>
                    <a:pt x="43" y="197"/>
                  </a:lnTo>
                  <a:lnTo>
                    <a:pt x="30" y="214"/>
                  </a:lnTo>
                  <a:lnTo>
                    <a:pt x="25" y="225"/>
                  </a:lnTo>
                  <a:lnTo>
                    <a:pt x="30" y="227"/>
                  </a:lnTo>
                  <a:lnTo>
                    <a:pt x="46" y="227"/>
                  </a:lnTo>
                  <a:lnTo>
                    <a:pt x="68" y="225"/>
                  </a:lnTo>
                  <a:lnTo>
                    <a:pt x="93" y="223"/>
                  </a:lnTo>
                  <a:lnTo>
                    <a:pt x="119" y="221"/>
                  </a:lnTo>
                  <a:lnTo>
                    <a:pt x="144" y="218"/>
                  </a:lnTo>
                  <a:lnTo>
                    <a:pt x="164" y="216"/>
                  </a:lnTo>
                  <a:lnTo>
                    <a:pt x="176" y="216"/>
                  </a:lnTo>
                  <a:lnTo>
                    <a:pt x="189" y="214"/>
                  </a:lnTo>
                  <a:lnTo>
                    <a:pt x="208" y="209"/>
                  </a:lnTo>
                  <a:lnTo>
                    <a:pt x="231" y="202"/>
                  </a:lnTo>
                  <a:lnTo>
                    <a:pt x="258" y="191"/>
                  </a:lnTo>
                  <a:lnTo>
                    <a:pt x="285" y="179"/>
                  </a:lnTo>
                  <a:lnTo>
                    <a:pt x="310" y="163"/>
                  </a:lnTo>
                  <a:lnTo>
                    <a:pt x="327" y="147"/>
                  </a:lnTo>
                  <a:lnTo>
                    <a:pt x="338" y="127"/>
                  </a:lnTo>
                  <a:lnTo>
                    <a:pt x="342" y="109"/>
                  </a:lnTo>
                  <a:lnTo>
                    <a:pt x="340" y="95"/>
                  </a:lnTo>
                  <a:lnTo>
                    <a:pt x="336" y="84"/>
                  </a:lnTo>
                  <a:lnTo>
                    <a:pt x="331" y="75"/>
                  </a:lnTo>
                  <a:lnTo>
                    <a:pt x="322" y="70"/>
                  </a:lnTo>
                  <a:lnTo>
                    <a:pt x="311" y="66"/>
                  </a:lnTo>
                  <a:lnTo>
                    <a:pt x="301" y="65"/>
                  </a:lnTo>
                  <a:lnTo>
                    <a:pt x="290" y="65"/>
                  </a:lnTo>
                  <a:lnTo>
                    <a:pt x="276" y="65"/>
                  </a:lnTo>
                  <a:lnTo>
                    <a:pt x="258" y="63"/>
                  </a:lnTo>
                  <a:lnTo>
                    <a:pt x="235" y="63"/>
                  </a:lnTo>
                  <a:lnTo>
                    <a:pt x="212" y="61"/>
                  </a:lnTo>
                  <a:lnTo>
                    <a:pt x="189" y="59"/>
                  </a:lnTo>
                  <a:lnTo>
                    <a:pt x="166" y="59"/>
                  </a:lnTo>
                  <a:lnTo>
                    <a:pt x="148" y="59"/>
                  </a:lnTo>
                  <a:lnTo>
                    <a:pt x="134" y="59"/>
                  </a:lnTo>
                  <a:lnTo>
                    <a:pt x="119" y="63"/>
                  </a:lnTo>
                  <a:lnTo>
                    <a:pt x="102" y="66"/>
                  </a:lnTo>
                  <a:lnTo>
                    <a:pt x="80" y="68"/>
                  </a:lnTo>
                  <a:lnTo>
                    <a:pt x="61" y="72"/>
                  </a:lnTo>
                  <a:lnTo>
                    <a:pt x="45" y="72"/>
                  </a:lnTo>
                  <a:lnTo>
                    <a:pt x="36" y="68"/>
                  </a:lnTo>
                  <a:lnTo>
                    <a:pt x="34" y="61"/>
                  </a:lnTo>
                  <a:lnTo>
                    <a:pt x="45" y="4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0" name="Google Shape;190;p18"/>
            <p:cNvSpPr/>
            <p:nvPr/>
          </p:nvSpPr>
          <p:spPr>
            <a:xfrm>
              <a:off x="3011487" y="3787775"/>
              <a:ext cx="355600" cy="225425"/>
            </a:xfrm>
            <a:custGeom>
              <a:rect b="b" l="l" r="r" t="t"/>
              <a:pathLst>
                <a:path extrusionOk="0" h="142" w="224">
                  <a:moveTo>
                    <a:pt x="12" y="0"/>
                  </a:moveTo>
                  <a:lnTo>
                    <a:pt x="11" y="1"/>
                  </a:lnTo>
                  <a:lnTo>
                    <a:pt x="7" y="5"/>
                  </a:lnTo>
                  <a:lnTo>
                    <a:pt x="2" y="14"/>
                  </a:lnTo>
                  <a:lnTo>
                    <a:pt x="0" y="30"/>
                  </a:lnTo>
                  <a:lnTo>
                    <a:pt x="0" y="51"/>
                  </a:lnTo>
                  <a:lnTo>
                    <a:pt x="0" y="76"/>
                  </a:lnTo>
                  <a:lnTo>
                    <a:pt x="0" y="101"/>
                  </a:lnTo>
                  <a:lnTo>
                    <a:pt x="4" y="119"/>
                  </a:lnTo>
                  <a:lnTo>
                    <a:pt x="9" y="124"/>
                  </a:lnTo>
                  <a:lnTo>
                    <a:pt x="18" y="128"/>
                  </a:lnTo>
                  <a:lnTo>
                    <a:pt x="28" y="130"/>
                  </a:lnTo>
                  <a:lnTo>
                    <a:pt x="41" y="132"/>
                  </a:lnTo>
                  <a:lnTo>
                    <a:pt x="57" y="132"/>
                  </a:lnTo>
                  <a:lnTo>
                    <a:pt x="73" y="133"/>
                  </a:lnTo>
                  <a:lnTo>
                    <a:pt x="89" y="133"/>
                  </a:lnTo>
                  <a:lnTo>
                    <a:pt x="107" y="133"/>
                  </a:lnTo>
                  <a:lnTo>
                    <a:pt x="123" y="133"/>
                  </a:lnTo>
                  <a:lnTo>
                    <a:pt x="141" y="135"/>
                  </a:lnTo>
                  <a:lnTo>
                    <a:pt x="157" y="135"/>
                  </a:lnTo>
                  <a:lnTo>
                    <a:pt x="171" y="137"/>
                  </a:lnTo>
                  <a:lnTo>
                    <a:pt x="185" y="139"/>
                  </a:lnTo>
                  <a:lnTo>
                    <a:pt x="197" y="140"/>
                  </a:lnTo>
                  <a:lnTo>
                    <a:pt x="208" y="140"/>
                  </a:lnTo>
                  <a:lnTo>
                    <a:pt x="217" y="142"/>
                  </a:lnTo>
                  <a:lnTo>
                    <a:pt x="222" y="142"/>
                  </a:lnTo>
                  <a:lnTo>
                    <a:pt x="224" y="140"/>
                  </a:lnTo>
                  <a:lnTo>
                    <a:pt x="219" y="137"/>
                  </a:lnTo>
                  <a:lnTo>
                    <a:pt x="210" y="133"/>
                  </a:lnTo>
                  <a:lnTo>
                    <a:pt x="197" y="130"/>
                  </a:lnTo>
                  <a:lnTo>
                    <a:pt x="178" y="126"/>
                  </a:lnTo>
                  <a:lnTo>
                    <a:pt x="155" y="123"/>
                  </a:lnTo>
                  <a:lnTo>
                    <a:pt x="126" y="121"/>
                  </a:lnTo>
                  <a:lnTo>
                    <a:pt x="98" y="121"/>
                  </a:lnTo>
                  <a:lnTo>
                    <a:pt x="75" y="119"/>
                  </a:lnTo>
                  <a:lnTo>
                    <a:pt x="55" y="119"/>
                  </a:lnTo>
                  <a:lnTo>
                    <a:pt x="39" y="117"/>
                  </a:lnTo>
                  <a:lnTo>
                    <a:pt x="28" y="115"/>
                  </a:lnTo>
                  <a:lnTo>
                    <a:pt x="21" y="112"/>
                  </a:lnTo>
                  <a:lnTo>
                    <a:pt x="16" y="108"/>
                  </a:lnTo>
                  <a:lnTo>
                    <a:pt x="16" y="103"/>
                  </a:lnTo>
                  <a:lnTo>
                    <a:pt x="16" y="85"/>
                  </a:lnTo>
                  <a:lnTo>
                    <a:pt x="18" y="60"/>
                  </a:lnTo>
                  <a:lnTo>
                    <a:pt x="18" y="37"/>
                  </a:lnTo>
                  <a:lnTo>
                    <a:pt x="18" y="26"/>
                  </a:lnTo>
                  <a:lnTo>
                    <a:pt x="21" y="21"/>
                  </a:lnTo>
                  <a:lnTo>
                    <a:pt x="28" y="14"/>
                  </a:lnTo>
                  <a:lnTo>
                    <a:pt x="36" y="5"/>
                  </a:lnTo>
                  <a:lnTo>
                    <a:pt x="39" y="1"/>
                  </a:lnTo>
                  <a:lnTo>
                    <a:pt x="1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1" name="Google Shape;191;p18"/>
            <p:cNvSpPr/>
            <p:nvPr/>
          </p:nvSpPr>
          <p:spPr>
            <a:xfrm>
              <a:off x="3424237" y="3806825"/>
              <a:ext cx="66675" cy="209550"/>
            </a:xfrm>
            <a:custGeom>
              <a:rect b="b" l="l" r="r" t="t"/>
              <a:pathLst>
                <a:path extrusionOk="0" h="132" w="42">
                  <a:moveTo>
                    <a:pt x="37" y="0"/>
                  </a:moveTo>
                  <a:lnTo>
                    <a:pt x="39" y="13"/>
                  </a:lnTo>
                  <a:lnTo>
                    <a:pt x="41" y="39"/>
                  </a:lnTo>
                  <a:lnTo>
                    <a:pt x="42" y="68"/>
                  </a:lnTo>
                  <a:lnTo>
                    <a:pt x="42" y="87"/>
                  </a:lnTo>
                  <a:lnTo>
                    <a:pt x="42" y="98"/>
                  </a:lnTo>
                  <a:lnTo>
                    <a:pt x="42" y="111"/>
                  </a:lnTo>
                  <a:lnTo>
                    <a:pt x="39" y="123"/>
                  </a:lnTo>
                  <a:lnTo>
                    <a:pt x="32" y="130"/>
                  </a:lnTo>
                  <a:lnTo>
                    <a:pt x="19" y="132"/>
                  </a:lnTo>
                  <a:lnTo>
                    <a:pt x="10" y="130"/>
                  </a:lnTo>
                  <a:lnTo>
                    <a:pt x="3" y="128"/>
                  </a:lnTo>
                  <a:lnTo>
                    <a:pt x="0" y="127"/>
                  </a:lnTo>
                  <a:lnTo>
                    <a:pt x="2" y="127"/>
                  </a:lnTo>
                  <a:lnTo>
                    <a:pt x="7" y="127"/>
                  </a:lnTo>
                  <a:lnTo>
                    <a:pt x="14" y="121"/>
                  </a:lnTo>
                  <a:lnTo>
                    <a:pt x="21" y="107"/>
                  </a:lnTo>
                  <a:lnTo>
                    <a:pt x="25" y="79"/>
                  </a:lnTo>
                  <a:lnTo>
                    <a:pt x="23" y="43"/>
                  </a:lnTo>
                  <a:lnTo>
                    <a:pt x="18" y="14"/>
                  </a:lnTo>
                  <a:lnTo>
                    <a:pt x="16" y="2"/>
                  </a:lnTo>
                  <a:lnTo>
                    <a:pt x="3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2" name="Google Shape;192;p18"/>
            <p:cNvSpPr/>
            <p:nvPr/>
          </p:nvSpPr>
          <p:spPr>
            <a:xfrm>
              <a:off x="3849687" y="3498850"/>
              <a:ext cx="742950" cy="415925"/>
            </a:xfrm>
            <a:custGeom>
              <a:rect b="b" l="l" r="r" t="t"/>
              <a:pathLst>
                <a:path extrusionOk="0" h="262" w="468">
                  <a:moveTo>
                    <a:pt x="84" y="28"/>
                  </a:moveTo>
                  <a:lnTo>
                    <a:pt x="91" y="26"/>
                  </a:lnTo>
                  <a:lnTo>
                    <a:pt x="111" y="19"/>
                  </a:lnTo>
                  <a:lnTo>
                    <a:pt x="141" y="12"/>
                  </a:lnTo>
                  <a:lnTo>
                    <a:pt x="180" y="3"/>
                  </a:lnTo>
                  <a:lnTo>
                    <a:pt x="223" y="0"/>
                  </a:lnTo>
                  <a:lnTo>
                    <a:pt x="267" y="1"/>
                  </a:lnTo>
                  <a:lnTo>
                    <a:pt x="312" y="10"/>
                  </a:lnTo>
                  <a:lnTo>
                    <a:pt x="353" y="28"/>
                  </a:lnTo>
                  <a:lnTo>
                    <a:pt x="386" y="55"/>
                  </a:lnTo>
                  <a:lnTo>
                    <a:pt x="413" y="87"/>
                  </a:lnTo>
                  <a:lnTo>
                    <a:pt x="433" y="121"/>
                  </a:lnTo>
                  <a:lnTo>
                    <a:pt x="447" y="155"/>
                  </a:lnTo>
                  <a:lnTo>
                    <a:pt x="456" y="189"/>
                  </a:lnTo>
                  <a:lnTo>
                    <a:pt x="463" y="217"/>
                  </a:lnTo>
                  <a:lnTo>
                    <a:pt x="466" y="242"/>
                  </a:lnTo>
                  <a:lnTo>
                    <a:pt x="468" y="258"/>
                  </a:lnTo>
                  <a:lnTo>
                    <a:pt x="468" y="262"/>
                  </a:lnTo>
                  <a:lnTo>
                    <a:pt x="463" y="251"/>
                  </a:lnTo>
                  <a:lnTo>
                    <a:pt x="456" y="228"/>
                  </a:lnTo>
                  <a:lnTo>
                    <a:pt x="445" y="199"/>
                  </a:lnTo>
                  <a:lnTo>
                    <a:pt x="433" y="169"/>
                  </a:lnTo>
                  <a:lnTo>
                    <a:pt x="420" y="139"/>
                  </a:lnTo>
                  <a:lnTo>
                    <a:pt x="410" y="116"/>
                  </a:lnTo>
                  <a:lnTo>
                    <a:pt x="399" y="99"/>
                  </a:lnTo>
                  <a:lnTo>
                    <a:pt x="390" y="91"/>
                  </a:lnTo>
                  <a:lnTo>
                    <a:pt x="381" y="82"/>
                  </a:lnTo>
                  <a:lnTo>
                    <a:pt x="370" y="73"/>
                  </a:lnTo>
                  <a:lnTo>
                    <a:pt x="360" y="66"/>
                  </a:lnTo>
                  <a:lnTo>
                    <a:pt x="345" y="58"/>
                  </a:lnTo>
                  <a:lnTo>
                    <a:pt x="328" y="51"/>
                  </a:lnTo>
                  <a:lnTo>
                    <a:pt x="306" y="46"/>
                  </a:lnTo>
                  <a:lnTo>
                    <a:pt x="281" y="42"/>
                  </a:lnTo>
                  <a:lnTo>
                    <a:pt x="253" y="41"/>
                  </a:lnTo>
                  <a:lnTo>
                    <a:pt x="225" y="41"/>
                  </a:lnTo>
                  <a:lnTo>
                    <a:pt x="196" y="41"/>
                  </a:lnTo>
                  <a:lnTo>
                    <a:pt x="168" y="44"/>
                  </a:lnTo>
                  <a:lnTo>
                    <a:pt x="144" y="46"/>
                  </a:lnTo>
                  <a:lnTo>
                    <a:pt x="125" y="50"/>
                  </a:lnTo>
                  <a:lnTo>
                    <a:pt x="109" y="53"/>
                  </a:lnTo>
                  <a:lnTo>
                    <a:pt x="102" y="57"/>
                  </a:lnTo>
                  <a:lnTo>
                    <a:pt x="91" y="66"/>
                  </a:lnTo>
                  <a:lnTo>
                    <a:pt x="79" y="78"/>
                  </a:lnTo>
                  <a:lnTo>
                    <a:pt x="64" y="94"/>
                  </a:lnTo>
                  <a:lnTo>
                    <a:pt x="54" y="110"/>
                  </a:lnTo>
                  <a:lnTo>
                    <a:pt x="45" y="121"/>
                  </a:lnTo>
                  <a:lnTo>
                    <a:pt x="36" y="121"/>
                  </a:lnTo>
                  <a:lnTo>
                    <a:pt x="29" y="110"/>
                  </a:lnTo>
                  <a:lnTo>
                    <a:pt x="23" y="91"/>
                  </a:lnTo>
                  <a:lnTo>
                    <a:pt x="20" y="73"/>
                  </a:lnTo>
                  <a:lnTo>
                    <a:pt x="16" y="62"/>
                  </a:lnTo>
                  <a:lnTo>
                    <a:pt x="11" y="58"/>
                  </a:lnTo>
                  <a:lnTo>
                    <a:pt x="4" y="57"/>
                  </a:lnTo>
                  <a:lnTo>
                    <a:pt x="0" y="55"/>
                  </a:lnTo>
                  <a:lnTo>
                    <a:pt x="2" y="51"/>
                  </a:lnTo>
                  <a:lnTo>
                    <a:pt x="6" y="48"/>
                  </a:lnTo>
                  <a:lnTo>
                    <a:pt x="13" y="44"/>
                  </a:lnTo>
                  <a:lnTo>
                    <a:pt x="25" y="39"/>
                  </a:lnTo>
                  <a:lnTo>
                    <a:pt x="41" y="35"/>
                  </a:lnTo>
                  <a:lnTo>
                    <a:pt x="61" y="32"/>
                  </a:lnTo>
                  <a:lnTo>
                    <a:pt x="84" y="2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3" name="Google Shape;193;p18"/>
            <p:cNvSpPr/>
            <p:nvPr/>
          </p:nvSpPr>
          <p:spPr>
            <a:xfrm>
              <a:off x="4711700" y="2393950"/>
              <a:ext cx="874712" cy="328612"/>
            </a:xfrm>
            <a:custGeom>
              <a:rect b="b" l="l" r="r" t="t"/>
              <a:pathLst>
                <a:path extrusionOk="0" h="207" w="551">
                  <a:moveTo>
                    <a:pt x="0" y="177"/>
                  </a:moveTo>
                  <a:lnTo>
                    <a:pt x="2" y="173"/>
                  </a:lnTo>
                  <a:lnTo>
                    <a:pt x="9" y="164"/>
                  </a:lnTo>
                  <a:lnTo>
                    <a:pt x="20" y="152"/>
                  </a:lnTo>
                  <a:lnTo>
                    <a:pt x="30" y="137"/>
                  </a:lnTo>
                  <a:lnTo>
                    <a:pt x="44" y="121"/>
                  </a:lnTo>
                  <a:lnTo>
                    <a:pt x="57" y="105"/>
                  </a:lnTo>
                  <a:lnTo>
                    <a:pt x="71" y="91"/>
                  </a:lnTo>
                  <a:lnTo>
                    <a:pt x="82" y="82"/>
                  </a:lnTo>
                  <a:lnTo>
                    <a:pt x="92" y="73"/>
                  </a:lnTo>
                  <a:lnTo>
                    <a:pt x="107" y="61"/>
                  </a:lnTo>
                  <a:lnTo>
                    <a:pt x="124" y="48"/>
                  </a:lnTo>
                  <a:lnTo>
                    <a:pt x="144" y="34"/>
                  </a:lnTo>
                  <a:lnTo>
                    <a:pt x="165" y="21"/>
                  </a:lnTo>
                  <a:lnTo>
                    <a:pt x="189" y="11"/>
                  </a:lnTo>
                  <a:lnTo>
                    <a:pt x="215" y="3"/>
                  </a:lnTo>
                  <a:lnTo>
                    <a:pt x="244" y="0"/>
                  </a:lnTo>
                  <a:lnTo>
                    <a:pt x="272" y="0"/>
                  </a:lnTo>
                  <a:lnTo>
                    <a:pt x="297" y="0"/>
                  </a:lnTo>
                  <a:lnTo>
                    <a:pt x="318" y="0"/>
                  </a:lnTo>
                  <a:lnTo>
                    <a:pt x="338" y="0"/>
                  </a:lnTo>
                  <a:lnTo>
                    <a:pt x="356" y="2"/>
                  </a:lnTo>
                  <a:lnTo>
                    <a:pt x="374" y="5"/>
                  </a:lnTo>
                  <a:lnTo>
                    <a:pt x="390" y="11"/>
                  </a:lnTo>
                  <a:lnTo>
                    <a:pt x="404" y="16"/>
                  </a:lnTo>
                  <a:lnTo>
                    <a:pt x="418" y="21"/>
                  </a:lnTo>
                  <a:lnTo>
                    <a:pt x="430" y="27"/>
                  </a:lnTo>
                  <a:lnTo>
                    <a:pt x="443" y="32"/>
                  </a:lnTo>
                  <a:lnTo>
                    <a:pt x="454" y="39"/>
                  </a:lnTo>
                  <a:lnTo>
                    <a:pt x="464" y="48"/>
                  </a:lnTo>
                  <a:lnTo>
                    <a:pt x="477" y="61"/>
                  </a:lnTo>
                  <a:lnTo>
                    <a:pt x="489" y="77"/>
                  </a:lnTo>
                  <a:lnTo>
                    <a:pt x="503" y="98"/>
                  </a:lnTo>
                  <a:lnTo>
                    <a:pt x="527" y="139"/>
                  </a:lnTo>
                  <a:lnTo>
                    <a:pt x="541" y="169"/>
                  </a:lnTo>
                  <a:lnTo>
                    <a:pt x="548" y="189"/>
                  </a:lnTo>
                  <a:lnTo>
                    <a:pt x="550" y="201"/>
                  </a:lnTo>
                  <a:lnTo>
                    <a:pt x="551" y="207"/>
                  </a:lnTo>
                  <a:lnTo>
                    <a:pt x="550" y="203"/>
                  </a:lnTo>
                  <a:lnTo>
                    <a:pt x="543" y="189"/>
                  </a:lnTo>
                  <a:lnTo>
                    <a:pt x="521" y="159"/>
                  </a:lnTo>
                  <a:lnTo>
                    <a:pt x="507" y="141"/>
                  </a:lnTo>
                  <a:lnTo>
                    <a:pt x="493" y="123"/>
                  </a:lnTo>
                  <a:lnTo>
                    <a:pt x="480" y="109"/>
                  </a:lnTo>
                  <a:lnTo>
                    <a:pt x="468" y="96"/>
                  </a:lnTo>
                  <a:lnTo>
                    <a:pt x="455" y="86"/>
                  </a:lnTo>
                  <a:lnTo>
                    <a:pt x="445" y="77"/>
                  </a:lnTo>
                  <a:lnTo>
                    <a:pt x="432" y="66"/>
                  </a:lnTo>
                  <a:lnTo>
                    <a:pt x="422" y="57"/>
                  </a:lnTo>
                  <a:lnTo>
                    <a:pt x="409" y="48"/>
                  </a:lnTo>
                  <a:lnTo>
                    <a:pt x="393" y="41"/>
                  </a:lnTo>
                  <a:lnTo>
                    <a:pt x="375" y="36"/>
                  </a:lnTo>
                  <a:lnTo>
                    <a:pt x="358" y="30"/>
                  </a:lnTo>
                  <a:lnTo>
                    <a:pt x="338" y="27"/>
                  </a:lnTo>
                  <a:lnTo>
                    <a:pt x="318" y="23"/>
                  </a:lnTo>
                  <a:lnTo>
                    <a:pt x="299" y="23"/>
                  </a:lnTo>
                  <a:lnTo>
                    <a:pt x="281" y="23"/>
                  </a:lnTo>
                  <a:lnTo>
                    <a:pt x="263" y="25"/>
                  </a:lnTo>
                  <a:lnTo>
                    <a:pt x="244" y="28"/>
                  </a:lnTo>
                  <a:lnTo>
                    <a:pt x="224" y="32"/>
                  </a:lnTo>
                  <a:lnTo>
                    <a:pt x="205" y="36"/>
                  </a:lnTo>
                  <a:lnTo>
                    <a:pt x="185" y="43"/>
                  </a:lnTo>
                  <a:lnTo>
                    <a:pt x="167" y="48"/>
                  </a:lnTo>
                  <a:lnTo>
                    <a:pt x="151" y="55"/>
                  </a:lnTo>
                  <a:lnTo>
                    <a:pt x="137" y="64"/>
                  </a:lnTo>
                  <a:lnTo>
                    <a:pt x="123" y="77"/>
                  </a:lnTo>
                  <a:lnTo>
                    <a:pt x="105" y="94"/>
                  </a:lnTo>
                  <a:lnTo>
                    <a:pt x="85" y="116"/>
                  </a:lnTo>
                  <a:lnTo>
                    <a:pt x="64" y="137"/>
                  </a:lnTo>
                  <a:lnTo>
                    <a:pt x="43" y="157"/>
                  </a:lnTo>
                  <a:lnTo>
                    <a:pt x="25" y="171"/>
                  </a:lnTo>
                  <a:lnTo>
                    <a:pt x="11" y="180"/>
                  </a:lnTo>
                  <a:lnTo>
                    <a:pt x="0" y="17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4" name="Google Shape;194;p18"/>
            <p:cNvSpPr/>
            <p:nvPr/>
          </p:nvSpPr>
          <p:spPr>
            <a:xfrm>
              <a:off x="4491037" y="2665412"/>
              <a:ext cx="322262" cy="334962"/>
            </a:xfrm>
            <a:custGeom>
              <a:rect b="b" l="l" r="r" t="t"/>
              <a:pathLst>
                <a:path extrusionOk="0" h="211" w="203">
                  <a:moveTo>
                    <a:pt x="144" y="0"/>
                  </a:moveTo>
                  <a:lnTo>
                    <a:pt x="150" y="6"/>
                  </a:lnTo>
                  <a:lnTo>
                    <a:pt x="146" y="18"/>
                  </a:lnTo>
                  <a:lnTo>
                    <a:pt x="134" y="38"/>
                  </a:lnTo>
                  <a:lnTo>
                    <a:pt x="119" y="61"/>
                  </a:lnTo>
                  <a:lnTo>
                    <a:pt x="100" y="84"/>
                  </a:lnTo>
                  <a:lnTo>
                    <a:pt x="80" y="109"/>
                  </a:lnTo>
                  <a:lnTo>
                    <a:pt x="62" y="129"/>
                  </a:lnTo>
                  <a:lnTo>
                    <a:pt x="46" y="145"/>
                  </a:lnTo>
                  <a:lnTo>
                    <a:pt x="39" y="155"/>
                  </a:lnTo>
                  <a:lnTo>
                    <a:pt x="39" y="164"/>
                  </a:lnTo>
                  <a:lnTo>
                    <a:pt x="50" y="171"/>
                  </a:lnTo>
                  <a:lnTo>
                    <a:pt x="64" y="175"/>
                  </a:lnTo>
                  <a:lnTo>
                    <a:pt x="82" y="177"/>
                  </a:lnTo>
                  <a:lnTo>
                    <a:pt x="102" y="177"/>
                  </a:lnTo>
                  <a:lnTo>
                    <a:pt x="121" y="175"/>
                  </a:lnTo>
                  <a:lnTo>
                    <a:pt x="139" y="171"/>
                  </a:lnTo>
                  <a:lnTo>
                    <a:pt x="153" y="168"/>
                  </a:lnTo>
                  <a:lnTo>
                    <a:pt x="167" y="168"/>
                  </a:lnTo>
                  <a:lnTo>
                    <a:pt x="180" y="168"/>
                  </a:lnTo>
                  <a:lnTo>
                    <a:pt x="191" y="170"/>
                  </a:lnTo>
                  <a:lnTo>
                    <a:pt x="198" y="173"/>
                  </a:lnTo>
                  <a:lnTo>
                    <a:pt x="203" y="177"/>
                  </a:lnTo>
                  <a:lnTo>
                    <a:pt x="203" y="179"/>
                  </a:lnTo>
                  <a:lnTo>
                    <a:pt x="198" y="180"/>
                  </a:lnTo>
                  <a:lnTo>
                    <a:pt x="189" y="182"/>
                  </a:lnTo>
                  <a:lnTo>
                    <a:pt x="175" y="184"/>
                  </a:lnTo>
                  <a:lnTo>
                    <a:pt x="159" y="186"/>
                  </a:lnTo>
                  <a:lnTo>
                    <a:pt x="137" y="189"/>
                  </a:lnTo>
                  <a:lnTo>
                    <a:pt x="114" y="193"/>
                  </a:lnTo>
                  <a:lnTo>
                    <a:pt x="89" y="198"/>
                  </a:lnTo>
                  <a:lnTo>
                    <a:pt x="62" y="204"/>
                  </a:lnTo>
                  <a:lnTo>
                    <a:pt x="34" y="209"/>
                  </a:lnTo>
                  <a:lnTo>
                    <a:pt x="13" y="211"/>
                  </a:lnTo>
                  <a:lnTo>
                    <a:pt x="2" y="205"/>
                  </a:lnTo>
                  <a:lnTo>
                    <a:pt x="0" y="195"/>
                  </a:lnTo>
                  <a:lnTo>
                    <a:pt x="6" y="179"/>
                  </a:lnTo>
                  <a:lnTo>
                    <a:pt x="14" y="162"/>
                  </a:lnTo>
                  <a:lnTo>
                    <a:pt x="25" y="146"/>
                  </a:lnTo>
                  <a:lnTo>
                    <a:pt x="36" y="130"/>
                  </a:lnTo>
                  <a:lnTo>
                    <a:pt x="45" y="118"/>
                  </a:lnTo>
                  <a:lnTo>
                    <a:pt x="52" y="105"/>
                  </a:lnTo>
                  <a:lnTo>
                    <a:pt x="62" y="91"/>
                  </a:lnTo>
                  <a:lnTo>
                    <a:pt x="75" y="77"/>
                  </a:lnTo>
                  <a:lnTo>
                    <a:pt x="87" y="63"/>
                  </a:lnTo>
                  <a:lnTo>
                    <a:pt x="100" y="50"/>
                  </a:lnTo>
                  <a:lnTo>
                    <a:pt x="110" y="39"/>
                  </a:lnTo>
                  <a:lnTo>
                    <a:pt x="118" y="30"/>
                  </a:lnTo>
                  <a:lnTo>
                    <a:pt x="119" y="29"/>
                  </a:lnTo>
                  <a:lnTo>
                    <a:pt x="144"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5" name="Google Shape;195;p18"/>
            <p:cNvSpPr/>
            <p:nvPr/>
          </p:nvSpPr>
          <p:spPr>
            <a:xfrm>
              <a:off x="4972050" y="2751137"/>
              <a:ext cx="603250" cy="180975"/>
            </a:xfrm>
            <a:custGeom>
              <a:rect b="b" l="l" r="r" t="t"/>
              <a:pathLst>
                <a:path extrusionOk="0" h="114" w="380">
                  <a:moveTo>
                    <a:pt x="30" y="91"/>
                  </a:moveTo>
                  <a:lnTo>
                    <a:pt x="33" y="91"/>
                  </a:lnTo>
                  <a:lnTo>
                    <a:pt x="41" y="89"/>
                  </a:lnTo>
                  <a:lnTo>
                    <a:pt x="53" y="85"/>
                  </a:lnTo>
                  <a:lnTo>
                    <a:pt x="67" y="82"/>
                  </a:lnTo>
                  <a:lnTo>
                    <a:pt x="83" y="80"/>
                  </a:lnTo>
                  <a:lnTo>
                    <a:pt x="101" y="76"/>
                  </a:lnTo>
                  <a:lnTo>
                    <a:pt x="119" y="75"/>
                  </a:lnTo>
                  <a:lnTo>
                    <a:pt x="135" y="75"/>
                  </a:lnTo>
                  <a:lnTo>
                    <a:pt x="153" y="73"/>
                  </a:lnTo>
                  <a:lnTo>
                    <a:pt x="172" y="71"/>
                  </a:lnTo>
                  <a:lnTo>
                    <a:pt x="192" y="67"/>
                  </a:lnTo>
                  <a:lnTo>
                    <a:pt x="213" y="62"/>
                  </a:lnTo>
                  <a:lnTo>
                    <a:pt x="233" y="57"/>
                  </a:lnTo>
                  <a:lnTo>
                    <a:pt x="250" y="53"/>
                  </a:lnTo>
                  <a:lnTo>
                    <a:pt x="265" y="50"/>
                  </a:lnTo>
                  <a:lnTo>
                    <a:pt x="275" y="48"/>
                  </a:lnTo>
                  <a:lnTo>
                    <a:pt x="284" y="48"/>
                  </a:lnTo>
                  <a:lnTo>
                    <a:pt x="293" y="46"/>
                  </a:lnTo>
                  <a:lnTo>
                    <a:pt x="302" y="46"/>
                  </a:lnTo>
                  <a:lnTo>
                    <a:pt x="311" y="44"/>
                  </a:lnTo>
                  <a:lnTo>
                    <a:pt x="320" y="42"/>
                  </a:lnTo>
                  <a:lnTo>
                    <a:pt x="327" y="39"/>
                  </a:lnTo>
                  <a:lnTo>
                    <a:pt x="334" y="35"/>
                  </a:lnTo>
                  <a:lnTo>
                    <a:pt x="339" y="30"/>
                  </a:lnTo>
                  <a:lnTo>
                    <a:pt x="348" y="19"/>
                  </a:lnTo>
                  <a:lnTo>
                    <a:pt x="357" y="9"/>
                  </a:lnTo>
                  <a:lnTo>
                    <a:pt x="364" y="1"/>
                  </a:lnTo>
                  <a:lnTo>
                    <a:pt x="373" y="0"/>
                  </a:lnTo>
                  <a:lnTo>
                    <a:pt x="379" y="1"/>
                  </a:lnTo>
                  <a:lnTo>
                    <a:pt x="380" y="5"/>
                  </a:lnTo>
                  <a:lnTo>
                    <a:pt x="377" y="12"/>
                  </a:lnTo>
                  <a:lnTo>
                    <a:pt x="370" y="23"/>
                  </a:lnTo>
                  <a:lnTo>
                    <a:pt x="361" y="34"/>
                  </a:lnTo>
                  <a:lnTo>
                    <a:pt x="355" y="42"/>
                  </a:lnTo>
                  <a:lnTo>
                    <a:pt x="350" y="50"/>
                  </a:lnTo>
                  <a:lnTo>
                    <a:pt x="347" y="59"/>
                  </a:lnTo>
                  <a:lnTo>
                    <a:pt x="345" y="62"/>
                  </a:lnTo>
                  <a:lnTo>
                    <a:pt x="338" y="64"/>
                  </a:lnTo>
                  <a:lnTo>
                    <a:pt x="329" y="64"/>
                  </a:lnTo>
                  <a:lnTo>
                    <a:pt x="316" y="66"/>
                  </a:lnTo>
                  <a:lnTo>
                    <a:pt x="298" y="67"/>
                  </a:lnTo>
                  <a:lnTo>
                    <a:pt x="275" y="69"/>
                  </a:lnTo>
                  <a:lnTo>
                    <a:pt x="247" y="73"/>
                  </a:lnTo>
                  <a:lnTo>
                    <a:pt x="213" y="78"/>
                  </a:lnTo>
                  <a:lnTo>
                    <a:pt x="178" y="84"/>
                  </a:lnTo>
                  <a:lnTo>
                    <a:pt x="145" y="89"/>
                  </a:lnTo>
                  <a:lnTo>
                    <a:pt x="117" y="94"/>
                  </a:lnTo>
                  <a:lnTo>
                    <a:pt x="92" y="98"/>
                  </a:lnTo>
                  <a:lnTo>
                    <a:pt x="71" y="101"/>
                  </a:lnTo>
                  <a:lnTo>
                    <a:pt x="55" y="103"/>
                  </a:lnTo>
                  <a:lnTo>
                    <a:pt x="42" y="107"/>
                  </a:lnTo>
                  <a:lnTo>
                    <a:pt x="33" y="108"/>
                  </a:lnTo>
                  <a:lnTo>
                    <a:pt x="26" y="110"/>
                  </a:lnTo>
                  <a:lnTo>
                    <a:pt x="17" y="112"/>
                  </a:lnTo>
                  <a:lnTo>
                    <a:pt x="9" y="114"/>
                  </a:lnTo>
                  <a:lnTo>
                    <a:pt x="3" y="112"/>
                  </a:lnTo>
                  <a:lnTo>
                    <a:pt x="0" y="110"/>
                  </a:lnTo>
                  <a:lnTo>
                    <a:pt x="3" y="107"/>
                  </a:lnTo>
                  <a:lnTo>
                    <a:pt x="12" y="100"/>
                  </a:lnTo>
                  <a:lnTo>
                    <a:pt x="30" y="9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6" name="Google Shape;196;p18"/>
            <p:cNvSpPr/>
            <p:nvPr/>
          </p:nvSpPr>
          <p:spPr>
            <a:xfrm>
              <a:off x="2825750" y="4098925"/>
              <a:ext cx="547687" cy="87312"/>
            </a:xfrm>
            <a:custGeom>
              <a:rect b="b" l="l" r="r" t="t"/>
              <a:pathLst>
                <a:path extrusionOk="0" h="55" w="345">
                  <a:moveTo>
                    <a:pt x="16" y="0"/>
                  </a:moveTo>
                  <a:lnTo>
                    <a:pt x="21" y="2"/>
                  </a:lnTo>
                  <a:lnTo>
                    <a:pt x="33" y="3"/>
                  </a:lnTo>
                  <a:lnTo>
                    <a:pt x="55" y="7"/>
                  </a:lnTo>
                  <a:lnTo>
                    <a:pt x="80" y="10"/>
                  </a:lnTo>
                  <a:lnTo>
                    <a:pt x="108" y="16"/>
                  </a:lnTo>
                  <a:lnTo>
                    <a:pt x="140" y="19"/>
                  </a:lnTo>
                  <a:lnTo>
                    <a:pt x="170" y="23"/>
                  </a:lnTo>
                  <a:lnTo>
                    <a:pt x="199" y="27"/>
                  </a:lnTo>
                  <a:lnTo>
                    <a:pt x="224" y="28"/>
                  </a:lnTo>
                  <a:lnTo>
                    <a:pt x="247" y="28"/>
                  </a:lnTo>
                  <a:lnTo>
                    <a:pt x="266" y="30"/>
                  </a:lnTo>
                  <a:lnTo>
                    <a:pt x="282" y="30"/>
                  </a:lnTo>
                  <a:lnTo>
                    <a:pt x="297" y="30"/>
                  </a:lnTo>
                  <a:lnTo>
                    <a:pt x="311" y="32"/>
                  </a:lnTo>
                  <a:lnTo>
                    <a:pt x="322" y="35"/>
                  </a:lnTo>
                  <a:lnTo>
                    <a:pt x="330" y="39"/>
                  </a:lnTo>
                  <a:lnTo>
                    <a:pt x="343" y="48"/>
                  </a:lnTo>
                  <a:lnTo>
                    <a:pt x="345" y="53"/>
                  </a:lnTo>
                  <a:lnTo>
                    <a:pt x="332" y="55"/>
                  </a:lnTo>
                  <a:lnTo>
                    <a:pt x="304" y="53"/>
                  </a:lnTo>
                  <a:lnTo>
                    <a:pt x="279" y="51"/>
                  </a:lnTo>
                  <a:lnTo>
                    <a:pt x="245" y="48"/>
                  </a:lnTo>
                  <a:lnTo>
                    <a:pt x="204" y="44"/>
                  </a:lnTo>
                  <a:lnTo>
                    <a:pt x="163" y="41"/>
                  </a:lnTo>
                  <a:lnTo>
                    <a:pt x="122" y="39"/>
                  </a:lnTo>
                  <a:lnTo>
                    <a:pt x="87" y="35"/>
                  </a:lnTo>
                  <a:lnTo>
                    <a:pt x="60" y="34"/>
                  </a:lnTo>
                  <a:lnTo>
                    <a:pt x="46" y="34"/>
                  </a:lnTo>
                  <a:lnTo>
                    <a:pt x="37" y="34"/>
                  </a:lnTo>
                  <a:lnTo>
                    <a:pt x="28" y="30"/>
                  </a:lnTo>
                  <a:lnTo>
                    <a:pt x="17" y="27"/>
                  </a:lnTo>
                  <a:lnTo>
                    <a:pt x="8" y="21"/>
                  </a:lnTo>
                  <a:lnTo>
                    <a:pt x="1" y="18"/>
                  </a:lnTo>
                  <a:lnTo>
                    <a:pt x="0" y="10"/>
                  </a:lnTo>
                  <a:lnTo>
                    <a:pt x="3" y="5"/>
                  </a:lnTo>
                  <a:lnTo>
                    <a:pt x="16"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7" name="Google Shape;197;p18"/>
            <p:cNvSpPr/>
            <p:nvPr/>
          </p:nvSpPr>
          <p:spPr>
            <a:xfrm>
              <a:off x="3421062" y="4168775"/>
              <a:ext cx="384175" cy="68262"/>
            </a:xfrm>
            <a:custGeom>
              <a:rect b="b" l="l" r="r" t="t"/>
              <a:pathLst>
                <a:path extrusionOk="0" h="43" w="242">
                  <a:moveTo>
                    <a:pt x="5" y="2"/>
                  </a:moveTo>
                  <a:lnTo>
                    <a:pt x="7" y="2"/>
                  </a:lnTo>
                  <a:lnTo>
                    <a:pt x="16" y="2"/>
                  </a:lnTo>
                  <a:lnTo>
                    <a:pt x="27" y="2"/>
                  </a:lnTo>
                  <a:lnTo>
                    <a:pt x="39" y="2"/>
                  </a:lnTo>
                  <a:lnTo>
                    <a:pt x="53" y="2"/>
                  </a:lnTo>
                  <a:lnTo>
                    <a:pt x="68" y="4"/>
                  </a:lnTo>
                  <a:lnTo>
                    <a:pt x="82" y="4"/>
                  </a:lnTo>
                  <a:lnTo>
                    <a:pt x="92" y="6"/>
                  </a:lnTo>
                  <a:lnTo>
                    <a:pt x="103" y="7"/>
                  </a:lnTo>
                  <a:lnTo>
                    <a:pt x="114" y="11"/>
                  </a:lnTo>
                  <a:lnTo>
                    <a:pt x="126" y="15"/>
                  </a:lnTo>
                  <a:lnTo>
                    <a:pt x="139" y="18"/>
                  </a:lnTo>
                  <a:lnTo>
                    <a:pt x="151" y="22"/>
                  </a:lnTo>
                  <a:lnTo>
                    <a:pt x="164" y="25"/>
                  </a:lnTo>
                  <a:lnTo>
                    <a:pt x="174" y="25"/>
                  </a:lnTo>
                  <a:lnTo>
                    <a:pt x="183" y="25"/>
                  </a:lnTo>
                  <a:lnTo>
                    <a:pt x="192" y="22"/>
                  </a:lnTo>
                  <a:lnTo>
                    <a:pt x="199" y="18"/>
                  </a:lnTo>
                  <a:lnTo>
                    <a:pt x="208" y="15"/>
                  </a:lnTo>
                  <a:lnTo>
                    <a:pt x="215" y="9"/>
                  </a:lnTo>
                  <a:lnTo>
                    <a:pt x="222" y="6"/>
                  </a:lnTo>
                  <a:lnTo>
                    <a:pt x="228" y="2"/>
                  </a:lnTo>
                  <a:lnTo>
                    <a:pt x="233" y="0"/>
                  </a:lnTo>
                  <a:lnTo>
                    <a:pt x="238" y="0"/>
                  </a:lnTo>
                  <a:lnTo>
                    <a:pt x="242" y="2"/>
                  </a:lnTo>
                  <a:lnTo>
                    <a:pt x="240" y="7"/>
                  </a:lnTo>
                  <a:lnTo>
                    <a:pt x="237" y="15"/>
                  </a:lnTo>
                  <a:lnTo>
                    <a:pt x="231" y="22"/>
                  </a:lnTo>
                  <a:lnTo>
                    <a:pt x="224" y="29"/>
                  </a:lnTo>
                  <a:lnTo>
                    <a:pt x="215" y="36"/>
                  </a:lnTo>
                  <a:lnTo>
                    <a:pt x="206" y="40"/>
                  </a:lnTo>
                  <a:lnTo>
                    <a:pt x="196" y="43"/>
                  </a:lnTo>
                  <a:lnTo>
                    <a:pt x="185" y="43"/>
                  </a:lnTo>
                  <a:lnTo>
                    <a:pt x="174" y="43"/>
                  </a:lnTo>
                  <a:lnTo>
                    <a:pt x="164" y="41"/>
                  </a:lnTo>
                  <a:lnTo>
                    <a:pt x="153" y="40"/>
                  </a:lnTo>
                  <a:lnTo>
                    <a:pt x="140" y="38"/>
                  </a:lnTo>
                  <a:lnTo>
                    <a:pt x="126" y="36"/>
                  </a:lnTo>
                  <a:lnTo>
                    <a:pt x="112" y="32"/>
                  </a:lnTo>
                  <a:lnTo>
                    <a:pt x="96" y="31"/>
                  </a:lnTo>
                  <a:lnTo>
                    <a:pt x="78" y="29"/>
                  </a:lnTo>
                  <a:lnTo>
                    <a:pt x="60" y="29"/>
                  </a:lnTo>
                  <a:lnTo>
                    <a:pt x="43" y="27"/>
                  </a:lnTo>
                  <a:lnTo>
                    <a:pt x="27" y="27"/>
                  </a:lnTo>
                  <a:lnTo>
                    <a:pt x="12" y="24"/>
                  </a:lnTo>
                  <a:lnTo>
                    <a:pt x="4" y="20"/>
                  </a:lnTo>
                  <a:lnTo>
                    <a:pt x="0" y="13"/>
                  </a:lnTo>
                  <a:lnTo>
                    <a:pt x="5"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8" name="Google Shape;198;p18"/>
            <p:cNvSpPr/>
            <p:nvPr/>
          </p:nvSpPr>
          <p:spPr>
            <a:xfrm>
              <a:off x="4576762" y="2928937"/>
              <a:ext cx="976312" cy="187325"/>
            </a:xfrm>
            <a:custGeom>
              <a:rect b="b" l="l" r="r" t="t"/>
              <a:pathLst>
                <a:path extrusionOk="0" h="118" w="615">
                  <a:moveTo>
                    <a:pt x="7" y="96"/>
                  </a:moveTo>
                  <a:lnTo>
                    <a:pt x="12" y="96"/>
                  </a:lnTo>
                  <a:lnTo>
                    <a:pt x="24" y="93"/>
                  </a:lnTo>
                  <a:lnTo>
                    <a:pt x="44" y="89"/>
                  </a:lnTo>
                  <a:lnTo>
                    <a:pt x="71" y="86"/>
                  </a:lnTo>
                  <a:lnTo>
                    <a:pt x="101" y="82"/>
                  </a:lnTo>
                  <a:lnTo>
                    <a:pt x="133" y="79"/>
                  </a:lnTo>
                  <a:lnTo>
                    <a:pt x="167" y="75"/>
                  </a:lnTo>
                  <a:lnTo>
                    <a:pt x="201" y="73"/>
                  </a:lnTo>
                  <a:lnTo>
                    <a:pt x="233" y="71"/>
                  </a:lnTo>
                  <a:lnTo>
                    <a:pt x="263" y="68"/>
                  </a:lnTo>
                  <a:lnTo>
                    <a:pt x="290" y="62"/>
                  </a:lnTo>
                  <a:lnTo>
                    <a:pt x="313" y="57"/>
                  </a:lnTo>
                  <a:lnTo>
                    <a:pt x="336" y="52"/>
                  </a:lnTo>
                  <a:lnTo>
                    <a:pt x="355" y="46"/>
                  </a:lnTo>
                  <a:lnTo>
                    <a:pt x="375" y="41"/>
                  </a:lnTo>
                  <a:lnTo>
                    <a:pt x="394" y="38"/>
                  </a:lnTo>
                  <a:lnTo>
                    <a:pt x="416" y="34"/>
                  </a:lnTo>
                  <a:lnTo>
                    <a:pt x="439" y="29"/>
                  </a:lnTo>
                  <a:lnTo>
                    <a:pt x="464" y="23"/>
                  </a:lnTo>
                  <a:lnTo>
                    <a:pt x="491" y="16"/>
                  </a:lnTo>
                  <a:lnTo>
                    <a:pt x="517" y="11"/>
                  </a:lnTo>
                  <a:lnTo>
                    <a:pt x="540" y="5"/>
                  </a:lnTo>
                  <a:lnTo>
                    <a:pt x="562" y="2"/>
                  </a:lnTo>
                  <a:lnTo>
                    <a:pt x="578" y="0"/>
                  </a:lnTo>
                  <a:lnTo>
                    <a:pt x="590" y="0"/>
                  </a:lnTo>
                  <a:lnTo>
                    <a:pt x="603" y="0"/>
                  </a:lnTo>
                  <a:lnTo>
                    <a:pt x="610" y="0"/>
                  </a:lnTo>
                  <a:lnTo>
                    <a:pt x="615" y="4"/>
                  </a:lnTo>
                  <a:lnTo>
                    <a:pt x="615" y="7"/>
                  </a:lnTo>
                  <a:lnTo>
                    <a:pt x="612" y="11"/>
                  </a:lnTo>
                  <a:lnTo>
                    <a:pt x="601" y="18"/>
                  </a:lnTo>
                  <a:lnTo>
                    <a:pt x="585" y="25"/>
                  </a:lnTo>
                  <a:lnTo>
                    <a:pt x="560" y="34"/>
                  </a:lnTo>
                  <a:lnTo>
                    <a:pt x="528" y="41"/>
                  </a:lnTo>
                  <a:lnTo>
                    <a:pt x="492" y="48"/>
                  </a:lnTo>
                  <a:lnTo>
                    <a:pt x="453" y="55"/>
                  </a:lnTo>
                  <a:lnTo>
                    <a:pt x="414" y="61"/>
                  </a:lnTo>
                  <a:lnTo>
                    <a:pt x="380" y="66"/>
                  </a:lnTo>
                  <a:lnTo>
                    <a:pt x="352" y="70"/>
                  </a:lnTo>
                  <a:lnTo>
                    <a:pt x="330" y="73"/>
                  </a:lnTo>
                  <a:lnTo>
                    <a:pt x="313" y="77"/>
                  </a:lnTo>
                  <a:lnTo>
                    <a:pt x="291" y="80"/>
                  </a:lnTo>
                  <a:lnTo>
                    <a:pt x="265" y="86"/>
                  </a:lnTo>
                  <a:lnTo>
                    <a:pt x="236" y="89"/>
                  </a:lnTo>
                  <a:lnTo>
                    <a:pt x="208" y="93"/>
                  </a:lnTo>
                  <a:lnTo>
                    <a:pt x="177" y="96"/>
                  </a:lnTo>
                  <a:lnTo>
                    <a:pt x="149" y="100"/>
                  </a:lnTo>
                  <a:lnTo>
                    <a:pt x="124" y="104"/>
                  </a:lnTo>
                  <a:lnTo>
                    <a:pt x="99" y="107"/>
                  </a:lnTo>
                  <a:lnTo>
                    <a:pt x="74" y="111"/>
                  </a:lnTo>
                  <a:lnTo>
                    <a:pt x="49" y="116"/>
                  </a:lnTo>
                  <a:lnTo>
                    <a:pt x="28" y="118"/>
                  </a:lnTo>
                  <a:lnTo>
                    <a:pt x="12" y="118"/>
                  </a:lnTo>
                  <a:lnTo>
                    <a:pt x="1" y="116"/>
                  </a:lnTo>
                  <a:lnTo>
                    <a:pt x="0" y="109"/>
                  </a:lnTo>
                  <a:lnTo>
                    <a:pt x="7" y="9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9" name="Google Shape;199;p18"/>
            <p:cNvSpPr/>
            <p:nvPr/>
          </p:nvSpPr>
          <p:spPr>
            <a:xfrm>
              <a:off x="5175250" y="2884487"/>
              <a:ext cx="550862" cy="1004887"/>
            </a:xfrm>
            <a:custGeom>
              <a:rect b="b" l="l" r="r" t="t"/>
              <a:pathLst>
                <a:path extrusionOk="0" h="633" w="347">
                  <a:moveTo>
                    <a:pt x="291" y="8"/>
                  </a:moveTo>
                  <a:lnTo>
                    <a:pt x="297" y="5"/>
                  </a:lnTo>
                  <a:lnTo>
                    <a:pt x="311" y="0"/>
                  </a:lnTo>
                  <a:lnTo>
                    <a:pt x="327" y="0"/>
                  </a:lnTo>
                  <a:lnTo>
                    <a:pt x="339" y="8"/>
                  </a:lnTo>
                  <a:lnTo>
                    <a:pt x="345" y="37"/>
                  </a:lnTo>
                  <a:lnTo>
                    <a:pt x="347" y="82"/>
                  </a:lnTo>
                  <a:lnTo>
                    <a:pt x="343" y="135"/>
                  </a:lnTo>
                  <a:lnTo>
                    <a:pt x="332" y="183"/>
                  </a:lnTo>
                  <a:lnTo>
                    <a:pt x="325" y="206"/>
                  </a:lnTo>
                  <a:lnTo>
                    <a:pt x="316" y="233"/>
                  </a:lnTo>
                  <a:lnTo>
                    <a:pt x="307" y="260"/>
                  </a:lnTo>
                  <a:lnTo>
                    <a:pt x="297" y="288"/>
                  </a:lnTo>
                  <a:lnTo>
                    <a:pt x="286" y="319"/>
                  </a:lnTo>
                  <a:lnTo>
                    <a:pt x="272" y="349"/>
                  </a:lnTo>
                  <a:lnTo>
                    <a:pt x="258" y="381"/>
                  </a:lnTo>
                  <a:lnTo>
                    <a:pt x="242" y="413"/>
                  </a:lnTo>
                  <a:lnTo>
                    <a:pt x="226" y="444"/>
                  </a:lnTo>
                  <a:lnTo>
                    <a:pt x="210" y="470"/>
                  </a:lnTo>
                  <a:lnTo>
                    <a:pt x="197" y="494"/>
                  </a:lnTo>
                  <a:lnTo>
                    <a:pt x="185" y="515"/>
                  </a:lnTo>
                  <a:lnTo>
                    <a:pt x="172" y="533"/>
                  </a:lnTo>
                  <a:lnTo>
                    <a:pt x="158" y="549"/>
                  </a:lnTo>
                  <a:lnTo>
                    <a:pt x="144" y="561"/>
                  </a:lnTo>
                  <a:lnTo>
                    <a:pt x="128" y="574"/>
                  </a:lnTo>
                  <a:lnTo>
                    <a:pt x="110" y="585"/>
                  </a:lnTo>
                  <a:lnTo>
                    <a:pt x="90" y="595"/>
                  </a:lnTo>
                  <a:lnTo>
                    <a:pt x="71" y="606"/>
                  </a:lnTo>
                  <a:lnTo>
                    <a:pt x="51" y="615"/>
                  </a:lnTo>
                  <a:lnTo>
                    <a:pt x="35" y="622"/>
                  </a:lnTo>
                  <a:lnTo>
                    <a:pt x="19" y="627"/>
                  </a:lnTo>
                  <a:lnTo>
                    <a:pt x="9" y="631"/>
                  </a:lnTo>
                  <a:lnTo>
                    <a:pt x="1" y="633"/>
                  </a:lnTo>
                  <a:lnTo>
                    <a:pt x="0" y="631"/>
                  </a:lnTo>
                  <a:lnTo>
                    <a:pt x="5" y="624"/>
                  </a:lnTo>
                  <a:lnTo>
                    <a:pt x="14" y="613"/>
                  </a:lnTo>
                  <a:lnTo>
                    <a:pt x="28" y="601"/>
                  </a:lnTo>
                  <a:lnTo>
                    <a:pt x="46" y="586"/>
                  </a:lnTo>
                  <a:lnTo>
                    <a:pt x="64" y="572"/>
                  </a:lnTo>
                  <a:lnTo>
                    <a:pt x="83" y="558"/>
                  </a:lnTo>
                  <a:lnTo>
                    <a:pt x="101" y="547"/>
                  </a:lnTo>
                  <a:lnTo>
                    <a:pt x="117" y="538"/>
                  </a:lnTo>
                  <a:lnTo>
                    <a:pt x="128" y="531"/>
                  </a:lnTo>
                  <a:lnTo>
                    <a:pt x="137" y="522"/>
                  </a:lnTo>
                  <a:lnTo>
                    <a:pt x="144" y="515"/>
                  </a:lnTo>
                  <a:lnTo>
                    <a:pt x="149" y="508"/>
                  </a:lnTo>
                  <a:lnTo>
                    <a:pt x="156" y="497"/>
                  </a:lnTo>
                  <a:lnTo>
                    <a:pt x="163" y="486"/>
                  </a:lnTo>
                  <a:lnTo>
                    <a:pt x="174" y="474"/>
                  </a:lnTo>
                  <a:lnTo>
                    <a:pt x="188" y="453"/>
                  </a:lnTo>
                  <a:lnTo>
                    <a:pt x="206" y="420"/>
                  </a:lnTo>
                  <a:lnTo>
                    <a:pt x="227" y="381"/>
                  </a:lnTo>
                  <a:lnTo>
                    <a:pt x="251" y="337"/>
                  </a:lnTo>
                  <a:lnTo>
                    <a:pt x="270" y="290"/>
                  </a:lnTo>
                  <a:lnTo>
                    <a:pt x="288" y="247"/>
                  </a:lnTo>
                  <a:lnTo>
                    <a:pt x="302" y="210"/>
                  </a:lnTo>
                  <a:lnTo>
                    <a:pt x="309" y="180"/>
                  </a:lnTo>
                  <a:lnTo>
                    <a:pt x="316" y="130"/>
                  </a:lnTo>
                  <a:lnTo>
                    <a:pt x="320" y="82"/>
                  </a:lnTo>
                  <a:lnTo>
                    <a:pt x="318" y="46"/>
                  </a:lnTo>
                  <a:lnTo>
                    <a:pt x="309" y="32"/>
                  </a:lnTo>
                  <a:lnTo>
                    <a:pt x="295" y="33"/>
                  </a:lnTo>
                  <a:lnTo>
                    <a:pt x="281" y="33"/>
                  </a:lnTo>
                  <a:lnTo>
                    <a:pt x="277" y="28"/>
                  </a:lnTo>
                  <a:lnTo>
                    <a:pt x="291" y="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0" name="Google Shape;200;p18"/>
            <p:cNvSpPr/>
            <p:nvPr/>
          </p:nvSpPr>
          <p:spPr>
            <a:xfrm>
              <a:off x="4578350" y="3889375"/>
              <a:ext cx="534987" cy="271462"/>
            </a:xfrm>
            <a:custGeom>
              <a:rect b="b" l="l" r="r" t="t"/>
              <a:pathLst>
                <a:path extrusionOk="0" h="171" w="337">
                  <a:moveTo>
                    <a:pt x="317" y="0"/>
                  </a:moveTo>
                  <a:lnTo>
                    <a:pt x="312" y="2"/>
                  </a:lnTo>
                  <a:lnTo>
                    <a:pt x="296" y="5"/>
                  </a:lnTo>
                  <a:lnTo>
                    <a:pt x="273" y="10"/>
                  </a:lnTo>
                  <a:lnTo>
                    <a:pt x="246" y="16"/>
                  </a:lnTo>
                  <a:lnTo>
                    <a:pt x="216" y="23"/>
                  </a:lnTo>
                  <a:lnTo>
                    <a:pt x="187" y="30"/>
                  </a:lnTo>
                  <a:lnTo>
                    <a:pt x="159" y="35"/>
                  </a:lnTo>
                  <a:lnTo>
                    <a:pt x="137" y="41"/>
                  </a:lnTo>
                  <a:lnTo>
                    <a:pt x="116" y="44"/>
                  </a:lnTo>
                  <a:lnTo>
                    <a:pt x="95" y="50"/>
                  </a:lnTo>
                  <a:lnTo>
                    <a:pt x="71" y="57"/>
                  </a:lnTo>
                  <a:lnTo>
                    <a:pt x="50" y="64"/>
                  </a:lnTo>
                  <a:lnTo>
                    <a:pt x="32" y="73"/>
                  </a:lnTo>
                  <a:lnTo>
                    <a:pt x="16" y="82"/>
                  </a:lnTo>
                  <a:lnTo>
                    <a:pt x="6" y="93"/>
                  </a:lnTo>
                  <a:lnTo>
                    <a:pt x="0" y="105"/>
                  </a:lnTo>
                  <a:lnTo>
                    <a:pt x="0" y="126"/>
                  </a:lnTo>
                  <a:lnTo>
                    <a:pt x="4" y="141"/>
                  </a:lnTo>
                  <a:lnTo>
                    <a:pt x="15" y="155"/>
                  </a:lnTo>
                  <a:lnTo>
                    <a:pt x="31" y="167"/>
                  </a:lnTo>
                  <a:lnTo>
                    <a:pt x="45" y="171"/>
                  </a:lnTo>
                  <a:lnTo>
                    <a:pt x="48" y="162"/>
                  </a:lnTo>
                  <a:lnTo>
                    <a:pt x="45" y="144"/>
                  </a:lnTo>
                  <a:lnTo>
                    <a:pt x="36" y="126"/>
                  </a:lnTo>
                  <a:lnTo>
                    <a:pt x="32" y="117"/>
                  </a:lnTo>
                  <a:lnTo>
                    <a:pt x="32" y="110"/>
                  </a:lnTo>
                  <a:lnTo>
                    <a:pt x="34" y="103"/>
                  </a:lnTo>
                  <a:lnTo>
                    <a:pt x="39" y="94"/>
                  </a:lnTo>
                  <a:lnTo>
                    <a:pt x="47" y="89"/>
                  </a:lnTo>
                  <a:lnTo>
                    <a:pt x="54" y="84"/>
                  </a:lnTo>
                  <a:lnTo>
                    <a:pt x="64" y="78"/>
                  </a:lnTo>
                  <a:lnTo>
                    <a:pt x="77" y="75"/>
                  </a:lnTo>
                  <a:lnTo>
                    <a:pt x="93" y="71"/>
                  </a:lnTo>
                  <a:lnTo>
                    <a:pt x="114" y="68"/>
                  </a:lnTo>
                  <a:lnTo>
                    <a:pt x="139" y="62"/>
                  </a:lnTo>
                  <a:lnTo>
                    <a:pt x="166" y="57"/>
                  </a:lnTo>
                  <a:lnTo>
                    <a:pt x="194" y="51"/>
                  </a:lnTo>
                  <a:lnTo>
                    <a:pt x="221" y="46"/>
                  </a:lnTo>
                  <a:lnTo>
                    <a:pt x="244" y="41"/>
                  </a:lnTo>
                  <a:lnTo>
                    <a:pt x="264" y="37"/>
                  </a:lnTo>
                  <a:lnTo>
                    <a:pt x="280" y="34"/>
                  </a:lnTo>
                  <a:lnTo>
                    <a:pt x="297" y="30"/>
                  </a:lnTo>
                  <a:lnTo>
                    <a:pt x="312" y="27"/>
                  </a:lnTo>
                  <a:lnTo>
                    <a:pt x="326" y="21"/>
                  </a:lnTo>
                  <a:lnTo>
                    <a:pt x="333" y="18"/>
                  </a:lnTo>
                  <a:lnTo>
                    <a:pt x="337" y="12"/>
                  </a:lnTo>
                  <a:lnTo>
                    <a:pt x="331" y="7"/>
                  </a:lnTo>
                  <a:lnTo>
                    <a:pt x="31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1" name="Google Shape;201;p18"/>
            <p:cNvSpPr/>
            <p:nvPr/>
          </p:nvSpPr>
          <p:spPr>
            <a:xfrm>
              <a:off x="4646612" y="3749675"/>
              <a:ext cx="996950" cy="428625"/>
            </a:xfrm>
            <a:custGeom>
              <a:rect b="b" l="l" r="r" t="t"/>
              <a:pathLst>
                <a:path extrusionOk="0" h="270" w="628">
                  <a:moveTo>
                    <a:pt x="50" y="234"/>
                  </a:moveTo>
                  <a:lnTo>
                    <a:pt x="57" y="234"/>
                  </a:lnTo>
                  <a:lnTo>
                    <a:pt x="77" y="230"/>
                  </a:lnTo>
                  <a:lnTo>
                    <a:pt x="105" y="229"/>
                  </a:lnTo>
                  <a:lnTo>
                    <a:pt x="142" y="223"/>
                  </a:lnTo>
                  <a:lnTo>
                    <a:pt x="181" y="220"/>
                  </a:lnTo>
                  <a:lnTo>
                    <a:pt x="222" y="214"/>
                  </a:lnTo>
                  <a:lnTo>
                    <a:pt x="260" y="209"/>
                  </a:lnTo>
                  <a:lnTo>
                    <a:pt x="294" y="204"/>
                  </a:lnTo>
                  <a:lnTo>
                    <a:pt x="310" y="200"/>
                  </a:lnTo>
                  <a:lnTo>
                    <a:pt x="326" y="197"/>
                  </a:lnTo>
                  <a:lnTo>
                    <a:pt x="345" y="193"/>
                  </a:lnTo>
                  <a:lnTo>
                    <a:pt x="363" y="188"/>
                  </a:lnTo>
                  <a:lnTo>
                    <a:pt x="383" y="182"/>
                  </a:lnTo>
                  <a:lnTo>
                    <a:pt x="404" y="177"/>
                  </a:lnTo>
                  <a:lnTo>
                    <a:pt x="423" y="172"/>
                  </a:lnTo>
                  <a:lnTo>
                    <a:pt x="445" y="164"/>
                  </a:lnTo>
                  <a:lnTo>
                    <a:pt x="464" y="159"/>
                  </a:lnTo>
                  <a:lnTo>
                    <a:pt x="484" y="152"/>
                  </a:lnTo>
                  <a:lnTo>
                    <a:pt x="503" y="145"/>
                  </a:lnTo>
                  <a:lnTo>
                    <a:pt x="523" y="138"/>
                  </a:lnTo>
                  <a:lnTo>
                    <a:pt x="539" y="132"/>
                  </a:lnTo>
                  <a:lnTo>
                    <a:pt x="557" y="125"/>
                  </a:lnTo>
                  <a:lnTo>
                    <a:pt x="571" y="118"/>
                  </a:lnTo>
                  <a:lnTo>
                    <a:pt x="584" y="111"/>
                  </a:lnTo>
                  <a:lnTo>
                    <a:pt x="587" y="107"/>
                  </a:lnTo>
                  <a:lnTo>
                    <a:pt x="585" y="106"/>
                  </a:lnTo>
                  <a:lnTo>
                    <a:pt x="580" y="104"/>
                  </a:lnTo>
                  <a:lnTo>
                    <a:pt x="573" y="100"/>
                  </a:lnTo>
                  <a:lnTo>
                    <a:pt x="568" y="93"/>
                  </a:lnTo>
                  <a:lnTo>
                    <a:pt x="562" y="81"/>
                  </a:lnTo>
                  <a:lnTo>
                    <a:pt x="564" y="63"/>
                  </a:lnTo>
                  <a:lnTo>
                    <a:pt x="571" y="36"/>
                  </a:lnTo>
                  <a:lnTo>
                    <a:pt x="587" y="0"/>
                  </a:lnTo>
                  <a:lnTo>
                    <a:pt x="592" y="0"/>
                  </a:lnTo>
                  <a:lnTo>
                    <a:pt x="594" y="22"/>
                  </a:lnTo>
                  <a:lnTo>
                    <a:pt x="598" y="43"/>
                  </a:lnTo>
                  <a:lnTo>
                    <a:pt x="605" y="59"/>
                  </a:lnTo>
                  <a:lnTo>
                    <a:pt x="616" y="73"/>
                  </a:lnTo>
                  <a:lnTo>
                    <a:pt x="624" y="86"/>
                  </a:lnTo>
                  <a:lnTo>
                    <a:pt x="628" y="100"/>
                  </a:lnTo>
                  <a:lnTo>
                    <a:pt x="628" y="104"/>
                  </a:lnTo>
                  <a:lnTo>
                    <a:pt x="626" y="109"/>
                  </a:lnTo>
                  <a:lnTo>
                    <a:pt x="623" y="116"/>
                  </a:lnTo>
                  <a:lnTo>
                    <a:pt x="617" y="123"/>
                  </a:lnTo>
                  <a:lnTo>
                    <a:pt x="610" y="132"/>
                  </a:lnTo>
                  <a:lnTo>
                    <a:pt x="600" y="141"/>
                  </a:lnTo>
                  <a:lnTo>
                    <a:pt x="585" y="150"/>
                  </a:lnTo>
                  <a:lnTo>
                    <a:pt x="568" y="161"/>
                  </a:lnTo>
                  <a:lnTo>
                    <a:pt x="546" y="170"/>
                  </a:lnTo>
                  <a:lnTo>
                    <a:pt x="519" y="181"/>
                  </a:lnTo>
                  <a:lnTo>
                    <a:pt x="487" y="191"/>
                  </a:lnTo>
                  <a:lnTo>
                    <a:pt x="452" y="202"/>
                  </a:lnTo>
                  <a:lnTo>
                    <a:pt x="409" y="211"/>
                  </a:lnTo>
                  <a:lnTo>
                    <a:pt x="361" y="220"/>
                  </a:lnTo>
                  <a:lnTo>
                    <a:pt x="306" y="229"/>
                  </a:lnTo>
                  <a:lnTo>
                    <a:pt x="244" y="238"/>
                  </a:lnTo>
                  <a:lnTo>
                    <a:pt x="183" y="245"/>
                  </a:lnTo>
                  <a:lnTo>
                    <a:pt x="133" y="252"/>
                  </a:lnTo>
                  <a:lnTo>
                    <a:pt x="93" y="257"/>
                  </a:lnTo>
                  <a:lnTo>
                    <a:pt x="61" y="261"/>
                  </a:lnTo>
                  <a:lnTo>
                    <a:pt x="36" y="266"/>
                  </a:lnTo>
                  <a:lnTo>
                    <a:pt x="20" y="268"/>
                  </a:lnTo>
                  <a:lnTo>
                    <a:pt x="7" y="270"/>
                  </a:lnTo>
                  <a:lnTo>
                    <a:pt x="2" y="270"/>
                  </a:lnTo>
                  <a:lnTo>
                    <a:pt x="0" y="270"/>
                  </a:lnTo>
                  <a:lnTo>
                    <a:pt x="4" y="268"/>
                  </a:lnTo>
                  <a:lnTo>
                    <a:pt x="9" y="266"/>
                  </a:lnTo>
                  <a:lnTo>
                    <a:pt x="16" y="263"/>
                  </a:lnTo>
                  <a:lnTo>
                    <a:pt x="25" y="257"/>
                  </a:lnTo>
                  <a:lnTo>
                    <a:pt x="34" y="250"/>
                  </a:lnTo>
                  <a:lnTo>
                    <a:pt x="43" y="243"/>
                  </a:lnTo>
                  <a:lnTo>
                    <a:pt x="50" y="23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2" name="Google Shape;202;p18"/>
            <p:cNvSpPr/>
            <p:nvPr/>
          </p:nvSpPr>
          <p:spPr>
            <a:xfrm>
              <a:off x="5607050" y="2986087"/>
              <a:ext cx="573087" cy="693737"/>
            </a:xfrm>
            <a:custGeom>
              <a:rect b="b" l="l" r="r" t="t"/>
              <a:pathLst>
                <a:path extrusionOk="0" h="437" w="361">
                  <a:moveTo>
                    <a:pt x="5" y="406"/>
                  </a:moveTo>
                  <a:lnTo>
                    <a:pt x="9" y="401"/>
                  </a:lnTo>
                  <a:lnTo>
                    <a:pt x="16" y="387"/>
                  </a:lnTo>
                  <a:lnTo>
                    <a:pt x="30" y="365"/>
                  </a:lnTo>
                  <a:lnTo>
                    <a:pt x="48" y="340"/>
                  </a:lnTo>
                  <a:lnTo>
                    <a:pt x="69" y="315"/>
                  </a:lnTo>
                  <a:lnTo>
                    <a:pt x="92" y="290"/>
                  </a:lnTo>
                  <a:lnTo>
                    <a:pt x="119" y="273"/>
                  </a:lnTo>
                  <a:lnTo>
                    <a:pt x="148" y="260"/>
                  </a:lnTo>
                  <a:lnTo>
                    <a:pt x="174" y="255"/>
                  </a:lnTo>
                  <a:lnTo>
                    <a:pt x="199" y="251"/>
                  </a:lnTo>
                  <a:lnTo>
                    <a:pt x="219" y="249"/>
                  </a:lnTo>
                  <a:lnTo>
                    <a:pt x="236" y="246"/>
                  </a:lnTo>
                  <a:lnTo>
                    <a:pt x="251" y="241"/>
                  </a:lnTo>
                  <a:lnTo>
                    <a:pt x="261" y="230"/>
                  </a:lnTo>
                  <a:lnTo>
                    <a:pt x="270" y="214"/>
                  </a:lnTo>
                  <a:lnTo>
                    <a:pt x="274" y="191"/>
                  </a:lnTo>
                  <a:lnTo>
                    <a:pt x="279" y="142"/>
                  </a:lnTo>
                  <a:lnTo>
                    <a:pt x="281" y="105"/>
                  </a:lnTo>
                  <a:lnTo>
                    <a:pt x="277" y="69"/>
                  </a:lnTo>
                  <a:lnTo>
                    <a:pt x="270" y="26"/>
                  </a:lnTo>
                  <a:lnTo>
                    <a:pt x="270" y="0"/>
                  </a:lnTo>
                  <a:lnTo>
                    <a:pt x="281" y="10"/>
                  </a:lnTo>
                  <a:lnTo>
                    <a:pt x="293" y="44"/>
                  </a:lnTo>
                  <a:lnTo>
                    <a:pt x="301" y="91"/>
                  </a:lnTo>
                  <a:lnTo>
                    <a:pt x="297" y="137"/>
                  </a:lnTo>
                  <a:lnTo>
                    <a:pt x="292" y="180"/>
                  </a:lnTo>
                  <a:lnTo>
                    <a:pt x="288" y="219"/>
                  </a:lnTo>
                  <a:lnTo>
                    <a:pt x="293" y="253"/>
                  </a:lnTo>
                  <a:lnTo>
                    <a:pt x="302" y="269"/>
                  </a:lnTo>
                  <a:lnTo>
                    <a:pt x="311" y="285"/>
                  </a:lnTo>
                  <a:lnTo>
                    <a:pt x="322" y="301"/>
                  </a:lnTo>
                  <a:lnTo>
                    <a:pt x="334" y="317"/>
                  </a:lnTo>
                  <a:lnTo>
                    <a:pt x="345" y="332"/>
                  </a:lnTo>
                  <a:lnTo>
                    <a:pt x="352" y="346"/>
                  </a:lnTo>
                  <a:lnTo>
                    <a:pt x="359" y="356"/>
                  </a:lnTo>
                  <a:lnTo>
                    <a:pt x="361" y="365"/>
                  </a:lnTo>
                  <a:lnTo>
                    <a:pt x="359" y="374"/>
                  </a:lnTo>
                  <a:lnTo>
                    <a:pt x="350" y="373"/>
                  </a:lnTo>
                  <a:lnTo>
                    <a:pt x="336" y="360"/>
                  </a:lnTo>
                  <a:lnTo>
                    <a:pt x="311" y="332"/>
                  </a:lnTo>
                  <a:lnTo>
                    <a:pt x="297" y="315"/>
                  </a:lnTo>
                  <a:lnTo>
                    <a:pt x="283" y="301"/>
                  </a:lnTo>
                  <a:lnTo>
                    <a:pt x="269" y="289"/>
                  </a:lnTo>
                  <a:lnTo>
                    <a:pt x="256" y="280"/>
                  </a:lnTo>
                  <a:lnTo>
                    <a:pt x="244" y="274"/>
                  </a:lnTo>
                  <a:lnTo>
                    <a:pt x="233" y="269"/>
                  </a:lnTo>
                  <a:lnTo>
                    <a:pt x="220" y="269"/>
                  </a:lnTo>
                  <a:lnTo>
                    <a:pt x="210" y="269"/>
                  </a:lnTo>
                  <a:lnTo>
                    <a:pt x="197" y="271"/>
                  </a:lnTo>
                  <a:lnTo>
                    <a:pt x="181" y="276"/>
                  </a:lnTo>
                  <a:lnTo>
                    <a:pt x="164" y="283"/>
                  </a:lnTo>
                  <a:lnTo>
                    <a:pt x="142" y="292"/>
                  </a:lnTo>
                  <a:lnTo>
                    <a:pt x="121" y="305"/>
                  </a:lnTo>
                  <a:lnTo>
                    <a:pt x="100" y="323"/>
                  </a:lnTo>
                  <a:lnTo>
                    <a:pt x="78" y="344"/>
                  </a:lnTo>
                  <a:lnTo>
                    <a:pt x="57" y="369"/>
                  </a:lnTo>
                  <a:lnTo>
                    <a:pt x="39" y="394"/>
                  </a:lnTo>
                  <a:lnTo>
                    <a:pt x="25" y="414"/>
                  </a:lnTo>
                  <a:lnTo>
                    <a:pt x="14" y="426"/>
                  </a:lnTo>
                  <a:lnTo>
                    <a:pt x="5" y="435"/>
                  </a:lnTo>
                  <a:lnTo>
                    <a:pt x="2" y="437"/>
                  </a:lnTo>
                  <a:lnTo>
                    <a:pt x="0" y="433"/>
                  </a:lnTo>
                  <a:lnTo>
                    <a:pt x="0" y="422"/>
                  </a:lnTo>
                  <a:lnTo>
                    <a:pt x="5" y="40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3" name="Google Shape;203;p18"/>
            <p:cNvSpPr/>
            <p:nvPr/>
          </p:nvSpPr>
          <p:spPr>
            <a:xfrm>
              <a:off x="5346700" y="2286000"/>
              <a:ext cx="554037" cy="314325"/>
            </a:xfrm>
            <a:custGeom>
              <a:rect b="b" l="l" r="r" t="t"/>
              <a:pathLst>
                <a:path extrusionOk="0" h="198" w="349">
                  <a:moveTo>
                    <a:pt x="0" y="0"/>
                  </a:moveTo>
                  <a:lnTo>
                    <a:pt x="4" y="0"/>
                  </a:lnTo>
                  <a:lnTo>
                    <a:pt x="14" y="0"/>
                  </a:lnTo>
                  <a:lnTo>
                    <a:pt x="30" y="2"/>
                  </a:lnTo>
                  <a:lnTo>
                    <a:pt x="50" y="4"/>
                  </a:lnTo>
                  <a:lnTo>
                    <a:pt x="75" y="5"/>
                  </a:lnTo>
                  <a:lnTo>
                    <a:pt x="102" y="9"/>
                  </a:lnTo>
                  <a:lnTo>
                    <a:pt x="130" y="13"/>
                  </a:lnTo>
                  <a:lnTo>
                    <a:pt x="160" y="18"/>
                  </a:lnTo>
                  <a:lnTo>
                    <a:pt x="189" y="23"/>
                  </a:lnTo>
                  <a:lnTo>
                    <a:pt x="215" y="27"/>
                  </a:lnTo>
                  <a:lnTo>
                    <a:pt x="239" y="30"/>
                  </a:lnTo>
                  <a:lnTo>
                    <a:pt x="258" y="34"/>
                  </a:lnTo>
                  <a:lnTo>
                    <a:pt x="274" y="39"/>
                  </a:lnTo>
                  <a:lnTo>
                    <a:pt x="287" y="48"/>
                  </a:lnTo>
                  <a:lnTo>
                    <a:pt x="294" y="59"/>
                  </a:lnTo>
                  <a:lnTo>
                    <a:pt x="297" y="73"/>
                  </a:lnTo>
                  <a:lnTo>
                    <a:pt x="303" y="102"/>
                  </a:lnTo>
                  <a:lnTo>
                    <a:pt x="315" y="123"/>
                  </a:lnTo>
                  <a:lnTo>
                    <a:pt x="331" y="146"/>
                  </a:lnTo>
                  <a:lnTo>
                    <a:pt x="345" y="179"/>
                  </a:lnTo>
                  <a:lnTo>
                    <a:pt x="349" y="193"/>
                  </a:lnTo>
                  <a:lnTo>
                    <a:pt x="347" y="198"/>
                  </a:lnTo>
                  <a:lnTo>
                    <a:pt x="342" y="196"/>
                  </a:lnTo>
                  <a:lnTo>
                    <a:pt x="333" y="187"/>
                  </a:lnTo>
                  <a:lnTo>
                    <a:pt x="322" y="175"/>
                  </a:lnTo>
                  <a:lnTo>
                    <a:pt x="312" y="159"/>
                  </a:lnTo>
                  <a:lnTo>
                    <a:pt x="299" y="143"/>
                  </a:lnTo>
                  <a:lnTo>
                    <a:pt x="288" y="125"/>
                  </a:lnTo>
                  <a:lnTo>
                    <a:pt x="281" y="111"/>
                  </a:lnTo>
                  <a:lnTo>
                    <a:pt x="276" y="98"/>
                  </a:lnTo>
                  <a:lnTo>
                    <a:pt x="272" y="89"/>
                  </a:lnTo>
                  <a:lnTo>
                    <a:pt x="271" y="82"/>
                  </a:lnTo>
                  <a:lnTo>
                    <a:pt x="265" y="75"/>
                  </a:lnTo>
                  <a:lnTo>
                    <a:pt x="256" y="70"/>
                  </a:lnTo>
                  <a:lnTo>
                    <a:pt x="242" y="63"/>
                  </a:lnTo>
                  <a:lnTo>
                    <a:pt x="221" y="55"/>
                  </a:lnTo>
                  <a:lnTo>
                    <a:pt x="194" y="48"/>
                  </a:lnTo>
                  <a:lnTo>
                    <a:pt x="160" y="41"/>
                  </a:lnTo>
                  <a:lnTo>
                    <a:pt x="125" y="36"/>
                  </a:lnTo>
                  <a:lnTo>
                    <a:pt x="89" y="30"/>
                  </a:lnTo>
                  <a:lnTo>
                    <a:pt x="57" y="25"/>
                  </a:lnTo>
                  <a:lnTo>
                    <a:pt x="29" y="20"/>
                  </a:lnTo>
                  <a:lnTo>
                    <a:pt x="9" y="11"/>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4" name="Google Shape;204;p18"/>
            <p:cNvSpPr/>
            <p:nvPr/>
          </p:nvSpPr>
          <p:spPr>
            <a:xfrm>
              <a:off x="5527675" y="2325687"/>
              <a:ext cx="514350" cy="600075"/>
            </a:xfrm>
            <a:custGeom>
              <a:rect b="b" l="l" r="r" t="t"/>
              <a:pathLst>
                <a:path extrusionOk="0" h="378" w="324">
                  <a:moveTo>
                    <a:pt x="0" y="0"/>
                  </a:moveTo>
                  <a:lnTo>
                    <a:pt x="4" y="4"/>
                  </a:lnTo>
                  <a:lnTo>
                    <a:pt x="11" y="14"/>
                  </a:lnTo>
                  <a:lnTo>
                    <a:pt x="21" y="30"/>
                  </a:lnTo>
                  <a:lnTo>
                    <a:pt x="34" y="50"/>
                  </a:lnTo>
                  <a:lnTo>
                    <a:pt x="48" y="71"/>
                  </a:lnTo>
                  <a:lnTo>
                    <a:pt x="62" y="95"/>
                  </a:lnTo>
                  <a:lnTo>
                    <a:pt x="77" y="116"/>
                  </a:lnTo>
                  <a:lnTo>
                    <a:pt x="87" y="134"/>
                  </a:lnTo>
                  <a:lnTo>
                    <a:pt x="100" y="154"/>
                  </a:lnTo>
                  <a:lnTo>
                    <a:pt x="114" y="177"/>
                  </a:lnTo>
                  <a:lnTo>
                    <a:pt x="128" y="203"/>
                  </a:lnTo>
                  <a:lnTo>
                    <a:pt x="146" y="232"/>
                  </a:lnTo>
                  <a:lnTo>
                    <a:pt x="162" y="259"/>
                  </a:lnTo>
                  <a:lnTo>
                    <a:pt x="178" y="284"/>
                  </a:lnTo>
                  <a:lnTo>
                    <a:pt x="190" y="305"/>
                  </a:lnTo>
                  <a:lnTo>
                    <a:pt x="201" y="319"/>
                  </a:lnTo>
                  <a:lnTo>
                    <a:pt x="210" y="330"/>
                  </a:lnTo>
                  <a:lnTo>
                    <a:pt x="221" y="343"/>
                  </a:lnTo>
                  <a:lnTo>
                    <a:pt x="231" y="353"/>
                  </a:lnTo>
                  <a:lnTo>
                    <a:pt x="244" y="362"/>
                  </a:lnTo>
                  <a:lnTo>
                    <a:pt x="256" y="371"/>
                  </a:lnTo>
                  <a:lnTo>
                    <a:pt x="269" y="376"/>
                  </a:lnTo>
                  <a:lnTo>
                    <a:pt x="279" y="378"/>
                  </a:lnTo>
                  <a:lnTo>
                    <a:pt x="292" y="378"/>
                  </a:lnTo>
                  <a:lnTo>
                    <a:pt x="311" y="373"/>
                  </a:lnTo>
                  <a:lnTo>
                    <a:pt x="322" y="366"/>
                  </a:lnTo>
                  <a:lnTo>
                    <a:pt x="324" y="357"/>
                  </a:lnTo>
                  <a:lnTo>
                    <a:pt x="319" y="350"/>
                  </a:lnTo>
                  <a:lnTo>
                    <a:pt x="310" y="344"/>
                  </a:lnTo>
                  <a:lnTo>
                    <a:pt x="304" y="343"/>
                  </a:lnTo>
                  <a:lnTo>
                    <a:pt x="294" y="343"/>
                  </a:lnTo>
                  <a:lnTo>
                    <a:pt x="274" y="341"/>
                  </a:lnTo>
                  <a:lnTo>
                    <a:pt x="262" y="337"/>
                  </a:lnTo>
                  <a:lnTo>
                    <a:pt x="247" y="328"/>
                  </a:lnTo>
                  <a:lnTo>
                    <a:pt x="235" y="318"/>
                  </a:lnTo>
                  <a:lnTo>
                    <a:pt x="221" y="303"/>
                  </a:lnTo>
                  <a:lnTo>
                    <a:pt x="206" y="287"/>
                  </a:lnTo>
                  <a:lnTo>
                    <a:pt x="194" y="271"/>
                  </a:lnTo>
                  <a:lnTo>
                    <a:pt x="182" y="255"/>
                  </a:lnTo>
                  <a:lnTo>
                    <a:pt x="171" y="239"/>
                  </a:lnTo>
                  <a:lnTo>
                    <a:pt x="158" y="218"/>
                  </a:lnTo>
                  <a:lnTo>
                    <a:pt x="142" y="186"/>
                  </a:lnTo>
                  <a:lnTo>
                    <a:pt x="123" y="148"/>
                  </a:lnTo>
                  <a:lnTo>
                    <a:pt x="103" y="109"/>
                  </a:lnTo>
                  <a:lnTo>
                    <a:pt x="85" y="71"/>
                  </a:lnTo>
                  <a:lnTo>
                    <a:pt x="69" y="41"/>
                  </a:lnTo>
                  <a:lnTo>
                    <a:pt x="59" y="20"/>
                  </a:lnTo>
                  <a:lnTo>
                    <a:pt x="55" y="11"/>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5" name="Google Shape;205;p18"/>
            <p:cNvSpPr/>
            <p:nvPr/>
          </p:nvSpPr>
          <p:spPr>
            <a:xfrm>
              <a:off x="5937250" y="2722562"/>
              <a:ext cx="71437" cy="187325"/>
            </a:xfrm>
            <a:custGeom>
              <a:rect b="b" l="l" r="r" t="t"/>
              <a:pathLst>
                <a:path extrusionOk="0" h="118" w="45">
                  <a:moveTo>
                    <a:pt x="0" y="18"/>
                  </a:moveTo>
                  <a:lnTo>
                    <a:pt x="4" y="27"/>
                  </a:lnTo>
                  <a:lnTo>
                    <a:pt x="12" y="48"/>
                  </a:lnTo>
                  <a:lnTo>
                    <a:pt x="20" y="75"/>
                  </a:lnTo>
                  <a:lnTo>
                    <a:pt x="20" y="100"/>
                  </a:lnTo>
                  <a:lnTo>
                    <a:pt x="25" y="105"/>
                  </a:lnTo>
                  <a:lnTo>
                    <a:pt x="36" y="116"/>
                  </a:lnTo>
                  <a:lnTo>
                    <a:pt x="45" y="118"/>
                  </a:lnTo>
                  <a:lnTo>
                    <a:pt x="43" y="100"/>
                  </a:lnTo>
                  <a:lnTo>
                    <a:pt x="34" y="68"/>
                  </a:lnTo>
                  <a:lnTo>
                    <a:pt x="25" y="39"/>
                  </a:lnTo>
                  <a:lnTo>
                    <a:pt x="20" y="19"/>
                  </a:lnTo>
                  <a:lnTo>
                    <a:pt x="16" y="11"/>
                  </a:lnTo>
                  <a:lnTo>
                    <a:pt x="14" y="7"/>
                  </a:lnTo>
                  <a:lnTo>
                    <a:pt x="9" y="0"/>
                  </a:lnTo>
                  <a:lnTo>
                    <a:pt x="2" y="2"/>
                  </a:lnTo>
                  <a:lnTo>
                    <a:pt x="0" y="1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6" name="Google Shape;206;p18"/>
            <p:cNvSpPr/>
            <p:nvPr/>
          </p:nvSpPr>
          <p:spPr>
            <a:xfrm>
              <a:off x="4537075" y="3138487"/>
              <a:ext cx="33337" cy="506412"/>
            </a:xfrm>
            <a:custGeom>
              <a:rect b="b" l="l" r="r" t="t"/>
              <a:pathLst>
                <a:path extrusionOk="0" h="319" w="21">
                  <a:moveTo>
                    <a:pt x="0" y="23"/>
                  </a:moveTo>
                  <a:lnTo>
                    <a:pt x="1" y="62"/>
                  </a:lnTo>
                  <a:lnTo>
                    <a:pt x="5" y="152"/>
                  </a:lnTo>
                  <a:lnTo>
                    <a:pt x="7" y="244"/>
                  </a:lnTo>
                  <a:lnTo>
                    <a:pt x="9" y="298"/>
                  </a:lnTo>
                  <a:lnTo>
                    <a:pt x="10" y="314"/>
                  </a:lnTo>
                  <a:lnTo>
                    <a:pt x="14" y="319"/>
                  </a:lnTo>
                  <a:lnTo>
                    <a:pt x="17" y="305"/>
                  </a:lnTo>
                  <a:lnTo>
                    <a:pt x="21" y="266"/>
                  </a:lnTo>
                  <a:lnTo>
                    <a:pt x="21" y="203"/>
                  </a:lnTo>
                  <a:lnTo>
                    <a:pt x="21" y="134"/>
                  </a:lnTo>
                  <a:lnTo>
                    <a:pt x="21" y="77"/>
                  </a:lnTo>
                  <a:lnTo>
                    <a:pt x="19" y="46"/>
                  </a:lnTo>
                  <a:lnTo>
                    <a:pt x="16" y="27"/>
                  </a:lnTo>
                  <a:lnTo>
                    <a:pt x="10" y="5"/>
                  </a:lnTo>
                  <a:lnTo>
                    <a:pt x="5" y="0"/>
                  </a:lnTo>
                  <a:lnTo>
                    <a:pt x="0" y="2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7" name="Google Shape;207;p18"/>
            <p:cNvSpPr/>
            <p:nvPr/>
          </p:nvSpPr>
          <p:spPr>
            <a:xfrm>
              <a:off x="4700587" y="3365500"/>
              <a:ext cx="812800" cy="184150"/>
            </a:xfrm>
            <a:custGeom>
              <a:rect b="b" l="l" r="r" t="t"/>
              <a:pathLst>
                <a:path extrusionOk="0" h="116" w="512">
                  <a:moveTo>
                    <a:pt x="0" y="103"/>
                  </a:moveTo>
                  <a:lnTo>
                    <a:pt x="3" y="103"/>
                  </a:lnTo>
                  <a:lnTo>
                    <a:pt x="12" y="101"/>
                  </a:lnTo>
                  <a:lnTo>
                    <a:pt x="28" y="98"/>
                  </a:lnTo>
                  <a:lnTo>
                    <a:pt x="48" y="94"/>
                  </a:lnTo>
                  <a:lnTo>
                    <a:pt x="71" y="89"/>
                  </a:lnTo>
                  <a:lnTo>
                    <a:pt x="96" y="84"/>
                  </a:lnTo>
                  <a:lnTo>
                    <a:pt x="124" y="78"/>
                  </a:lnTo>
                  <a:lnTo>
                    <a:pt x="155" y="73"/>
                  </a:lnTo>
                  <a:lnTo>
                    <a:pt x="185" y="68"/>
                  </a:lnTo>
                  <a:lnTo>
                    <a:pt x="215" y="60"/>
                  </a:lnTo>
                  <a:lnTo>
                    <a:pt x="244" y="55"/>
                  </a:lnTo>
                  <a:lnTo>
                    <a:pt x="270" y="50"/>
                  </a:lnTo>
                  <a:lnTo>
                    <a:pt x="295" y="46"/>
                  </a:lnTo>
                  <a:lnTo>
                    <a:pt x="316" y="43"/>
                  </a:lnTo>
                  <a:lnTo>
                    <a:pt x="333" y="39"/>
                  </a:lnTo>
                  <a:lnTo>
                    <a:pt x="343" y="37"/>
                  </a:lnTo>
                  <a:lnTo>
                    <a:pt x="363" y="34"/>
                  </a:lnTo>
                  <a:lnTo>
                    <a:pt x="386" y="28"/>
                  </a:lnTo>
                  <a:lnTo>
                    <a:pt x="413" y="23"/>
                  </a:lnTo>
                  <a:lnTo>
                    <a:pt x="439" y="18"/>
                  </a:lnTo>
                  <a:lnTo>
                    <a:pt x="462" y="12"/>
                  </a:lnTo>
                  <a:lnTo>
                    <a:pt x="484" y="7"/>
                  </a:lnTo>
                  <a:lnTo>
                    <a:pt x="500" y="3"/>
                  </a:lnTo>
                  <a:lnTo>
                    <a:pt x="507" y="0"/>
                  </a:lnTo>
                  <a:lnTo>
                    <a:pt x="510" y="0"/>
                  </a:lnTo>
                  <a:lnTo>
                    <a:pt x="512" y="2"/>
                  </a:lnTo>
                  <a:lnTo>
                    <a:pt x="509" y="7"/>
                  </a:lnTo>
                  <a:lnTo>
                    <a:pt x="496" y="14"/>
                  </a:lnTo>
                  <a:lnTo>
                    <a:pt x="471" y="25"/>
                  </a:lnTo>
                  <a:lnTo>
                    <a:pt x="432" y="37"/>
                  </a:lnTo>
                  <a:lnTo>
                    <a:pt x="373" y="53"/>
                  </a:lnTo>
                  <a:lnTo>
                    <a:pt x="293" y="71"/>
                  </a:lnTo>
                  <a:lnTo>
                    <a:pt x="251" y="80"/>
                  </a:lnTo>
                  <a:lnTo>
                    <a:pt x="212" y="89"/>
                  </a:lnTo>
                  <a:lnTo>
                    <a:pt x="180" y="94"/>
                  </a:lnTo>
                  <a:lnTo>
                    <a:pt x="151" y="101"/>
                  </a:lnTo>
                  <a:lnTo>
                    <a:pt x="124" y="105"/>
                  </a:lnTo>
                  <a:lnTo>
                    <a:pt x="103" y="109"/>
                  </a:lnTo>
                  <a:lnTo>
                    <a:pt x="85" y="112"/>
                  </a:lnTo>
                  <a:lnTo>
                    <a:pt x="69" y="114"/>
                  </a:lnTo>
                  <a:lnTo>
                    <a:pt x="57" y="116"/>
                  </a:lnTo>
                  <a:lnTo>
                    <a:pt x="46" y="116"/>
                  </a:lnTo>
                  <a:lnTo>
                    <a:pt x="35" y="116"/>
                  </a:lnTo>
                  <a:lnTo>
                    <a:pt x="28" y="114"/>
                  </a:lnTo>
                  <a:lnTo>
                    <a:pt x="21" y="112"/>
                  </a:lnTo>
                  <a:lnTo>
                    <a:pt x="14" y="110"/>
                  </a:lnTo>
                  <a:lnTo>
                    <a:pt x="7" y="107"/>
                  </a:lnTo>
                  <a:lnTo>
                    <a:pt x="0" y="10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8" name="Google Shape;208;p18"/>
            <p:cNvSpPr/>
            <p:nvPr/>
          </p:nvSpPr>
          <p:spPr>
            <a:xfrm>
              <a:off x="4117975" y="3871912"/>
              <a:ext cx="263525" cy="506412"/>
            </a:xfrm>
            <a:custGeom>
              <a:rect b="b" l="l" r="r" t="t"/>
              <a:pathLst>
                <a:path extrusionOk="0" h="319" w="166">
                  <a:moveTo>
                    <a:pt x="100" y="0"/>
                  </a:moveTo>
                  <a:lnTo>
                    <a:pt x="104" y="0"/>
                  </a:lnTo>
                  <a:lnTo>
                    <a:pt x="112" y="4"/>
                  </a:lnTo>
                  <a:lnTo>
                    <a:pt x="125" y="13"/>
                  </a:lnTo>
                  <a:lnTo>
                    <a:pt x="137" y="25"/>
                  </a:lnTo>
                  <a:lnTo>
                    <a:pt x="150" y="46"/>
                  </a:lnTo>
                  <a:lnTo>
                    <a:pt x="160" y="77"/>
                  </a:lnTo>
                  <a:lnTo>
                    <a:pt x="166" y="118"/>
                  </a:lnTo>
                  <a:lnTo>
                    <a:pt x="164" y="170"/>
                  </a:lnTo>
                  <a:lnTo>
                    <a:pt x="157" y="216"/>
                  </a:lnTo>
                  <a:lnTo>
                    <a:pt x="148" y="252"/>
                  </a:lnTo>
                  <a:lnTo>
                    <a:pt x="136" y="278"/>
                  </a:lnTo>
                  <a:lnTo>
                    <a:pt x="121" y="298"/>
                  </a:lnTo>
                  <a:lnTo>
                    <a:pt x="105" y="310"/>
                  </a:lnTo>
                  <a:lnTo>
                    <a:pt x="91" y="318"/>
                  </a:lnTo>
                  <a:lnTo>
                    <a:pt x="75" y="319"/>
                  </a:lnTo>
                  <a:lnTo>
                    <a:pt x="63" y="318"/>
                  </a:lnTo>
                  <a:lnTo>
                    <a:pt x="50" y="312"/>
                  </a:lnTo>
                  <a:lnTo>
                    <a:pt x="38" y="305"/>
                  </a:lnTo>
                  <a:lnTo>
                    <a:pt x="25" y="293"/>
                  </a:lnTo>
                  <a:lnTo>
                    <a:pt x="15" y="275"/>
                  </a:lnTo>
                  <a:lnTo>
                    <a:pt x="7" y="250"/>
                  </a:lnTo>
                  <a:lnTo>
                    <a:pt x="2" y="218"/>
                  </a:lnTo>
                  <a:lnTo>
                    <a:pt x="0" y="178"/>
                  </a:lnTo>
                  <a:lnTo>
                    <a:pt x="4" y="128"/>
                  </a:lnTo>
                  <a:lnTo>
                    <a:pt x="13" y="84"/>
                  </a:lnTo>
                  <a:lnTo>
                    <a:pt x="25" y="52"/>
                  </a:lnTo>
                  <a:lnTo>
                    <a:pt x="41" y="29"/>
                  </a:lnTo>
                  <a:lnTo>
                    <a:pt x="57" y="13"/>
                  </a:lnTo>
                  <a:lnTo>
                    <a:pt x="73" y="5"/>
                  </a:lnTo>
                  <a:lnTo>
                    <a:pt x="88" y="2"/>
                  </a:lnTo>
                  <a:lnTo>
                    <a:pt x="96" y="0"/>
                  </a:lnTo>
                  <a:lnTo>
                    <a:pt x="100" y="0"/>
                  </a:lnTo>
                  <a:close/>
                </a:path>
              </a:pathLst>
            </a:custGeom>
            <a:solidFill>
              <a:srgbClr val="A8B5B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9" name="Google Shape;209;p18"/>
            <p:cNvSpPr/>
            <p:nvPr/>
          </p:nvSpPr>
          <p:spPr>
            <a:xfrm>
              <a:off x="5807075" y="3763962"/>
              <a:ext cx="271462" cy="458787"/>
            </a:xfrm>
            <a:custGeom>
              <a:rect b="b" l="l" r="r" t="t"/>
              <a:pathLst>
                <a:path extrusionOk="0" h="289" w="171">
                  <a:moveTo>
                    <a:pt x="82" y="0"/>
                  </a:moveTo>
                  <a:lnTo>
                    <a:pt x="86" y="0"/>
                  </a:lnTo>
                  <a:lnTo>
                    <a:pt x="98" y="4"/>
                  </a:lnTo>
                  <a:lnTo>
                    <a:pt x="112" y="9"/>
                  </a:lnTo>
                  <a:lnTo>
                    <a:pt x="130" y="20"/>
                  </a:lnTo>
                  <a:lnTo>
                    <a:pt x="146" y="40"/>
                  </a:lnTo>
                  <a:lnTo>
                    <a:pt x="160" y="68"/>
                  </a:lnTo>
                  <a:lnTo>
                    <a:pt x="169" y="106"/>
                  </a:lnTo>
                  <a:lnTo>
                    <a:pt x="171" y="157"/>
                  </a:lnTo>
                  <a:lnTo>
                    <a:pt x="164" y="204"/>
                  </a:lnTo>
                  <a:lnTo>
                    <a:pt x="151" y="238"/>
                  </a:lnTo>
                  <a:lnTo>
                    <a:pt x="137" y="261"/>
                  </a:lnTo>
                  <a:lnTo>
                    <a:pt x="121" y="277"/>
                  </a:lnTo>
                  <a:lnTo>
                    <a:pt x="105" y="284"/>
                  </a:lnTo>
                  <a:lnTo>
                    <a:pt x="91" y="289"/>
                  </a:lnTo>
                  <a:lnTo>
                    <a:pt x="80" y="289"/>
                  </a:lnTo>
                  <a:lnTo>
                    <a:pt x="75" y="289"/>
                  </a:lnTo>
                  <a:lnTo>
                    <a:pt x="70" y="287"/>
                  </a:lnTo>
                  <a:lnTo>
                    <a:pt x="61" y="282"/>
                  </a:lnTo>
                  <a:lnTo>
                    <a:pt x="46" y="273"/>
                  </a:lnTo>
                  <a:lnTo>
                    <a:pt x="32" y="259"/>
                  </a:lnTo>
                  <a:lnTo>
                    <a:pt x="18" y="238"/>
                  </a:lnTo>
                  <a:lnTo>
                    <a:pt x="6" y="209"/>
                  </a:lnTo>
                  <a:lnTo>
                    <a:pt x="0" y="172"/>
                  </a:lnTo>
                  <a:lnTo>
                    <a:pt x="0" y="125"/>
                  </a:lnTo>
                  <a:lnTo>
                    <a:pt x="7" y="82"/>
                  </a:lnTo>
                  <a:lnTo>
                    <a:pt x="18" y="50"/>
                  </a:lnTo>
                  <a:lnTo>
                    <a:pt x="32" y="29"/>
                  </a:lnTo>
                  <a:lnTo>
                    <a:pt x="46" y="15"/>
                  </a:lnTo>
                  <a:lnTo>
                    <a:pt x="59" y="6"/>
                  </a:lnTo>
                  <a:lnTo>
                    <a:pt x="71" y="2"/>
                  </a:lnTo>
                  <a:lnTo>
                    <a:pt x="78" y="0"/>
                  </a:lnTo>
                  <a:lnTo>
                    <a:pt x="82" y="0"/>
                  </a:lnTo>
                  <a:close/>
                </a:path>
              </a:pathLst>
            </a:custGeom>
            <a:solidFill>
              <a:srgbClr val="A8B5B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10" name="Google Shape;210;p18"/>
            <p:cNvSpPr/>
            <p:nvPr/>
          </p:nvSpPr>
          <p:spPr>
            <a:xfrm>
              <a:off x="4381500" y="3419475"/>
              <a:ext cx="115887" cy="61912"/>
            </a:xfrm>
            <a:custGeom>
              <a:rect b="b" l="l" r="r" t="t"/>
              <a:pathLst>
                <a:path extrusionOk="0" h="39" w="73">
                  <a:moveTo>
                    <a:pt x="21" y="5"/>
                  </a:moveTo>
                  <a:lnTo>
                    <a:pt x="28" y="3"/>
                  </a:lnTo>
                  <a:lnTo>
                    <a:pt x="44" y="0"/>
                  </a:lnTo>
                  <a:lnTo>
                    <a:pt x="60" y="3"/>
                  </a:lnTo>
                  <a:lnTo>
                    <a:pt x="73" y="17"/>
                  </a:lnTo>
                  <a:lnTo>
                    <a:pt x="73" y="26"/>
                  </a:lnTo>
                  <a:lnTo>
                    <a:pt x="69" y="34"/>
                  </a:lnTo>
                  <a:lnTo>
                    <a:pt x="62" y="37"/>
                  </a:lnTo>
                  <a:lnTo>
                    <a:pt x="51" y="39"/>
                  </a:lnTo>
                  <a:lnTo>
                    <a:pt x="41" y="39"/>
                  </a:lnTo>
                  <a:lnTo>
                    <a:pt x="28" y="37"/>
                  </a:lnTo>
                  <a:lnTo>
                    <a:pt x="18" y="35"/>
                  </a:lnTo>
                  <a:lnTo>
                    <a:pt x="9" y="32"/>
                  </a:lnTo>
                  <a:lnTo>
                    <a:pt x="0" y="25"/>
                  </a:lnTo>
                  <a:lnTo>
                    <a:pt x="3" y="17"/>
                  </a:lnTo>
                  <a:lnTo>
                    <a:pt x="12" y="10"/>
                  </a:lnTo>
                  <a:lnTo>
                    <a:pt x="21" y="5"/>
                  </a:lnTo>
                  <a:close/>
                </a:path>
              </a:pathLst>
            </a:custGeom>
            <a:solidFill>
              <a:srgbClr val="FF8C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11" name="Google Shape;211;p18"/>
            <p:cNvSpPr/>
            <p:nvPr/>
          </p:nvSpPr>
          <p:spPr>
            <a:xfrm>
              <a:off x="4171950" y="3954462"/>
              <a:ext cx="133350" cy="342900"/>
            </a:xfrm>
            <a:custGeom>
              <a:rect b="b" l="l" r="r" t="t"/>
              <a:pathLst>
                <a:path extrusionOk="0" h="216" w="84">
                  <a:moveTo>
                    <a:pt x="45" y="0"/>
                  </a:moveTo>
                  <a:lnTo>
                    <a:pt x="38" y="5"/>
                  </a:lnTo>
                  <a:lnTo>
                    <a:pt x="22" y="25"/>
                  </a:lnTo>
                  <a:lnTo>
                    <a:pt x="6" y="66"/>
                  </a:lnTo>
                  <a:lnTo>
                    <a:pt x="0" y="132"/>
                  </a:lnTo>
                  <a:lnTo>
                    <a:pt x="4" y="166"/>
                  </a:lnTo>
                  <a:lnTo>
                    <a:pt x="11" y="191"/>
                  </a:lnTo>
                  <a:lnTo>
                    <a:pt x="22" y="207"/>
                  </a:lnTo>
                  <a:lnTo>
                    <a:pt x="34" y="214"/>
                  </a:lnTo>
                  <a:lnTo>
                    <a:pt x="48" y="216"/>
                  </a:lnTo>
                  <a:lnTo>
                    <a:pt x="61" y="210"/>
                  </a:lnTo>
                  <a:lnTo>
                    <a:pt x="71" y="200"/>
                  </a:lnTo>
                  <a:lnTo>
                    <a:pt x="80" y="185"/>
                  </a:lnTo>
                  <a:lnTo>
                    <a:pt x="84" y="175"/>
                  </a:lnTo>
                  <a:lnTo>
                    <a:pt x="84" y="171"/>
                  </a:lnTo>
                  <a:lnTo>
                    <a:pt x="78" y="171"/>
                  </a:lnTo>
                  <a:lnTo>
                    <a:pt x="71" y="176"/>
                  </a:lnTo>
                  <a:lnTo>
                    <a:pt x="62" y="182"/>
                  </a:lnTo>
                  <a:lnTo>
                    <a:pt x="54" y="187"/>
                  </a:lnTo>
                  <a:lnTo>
                    <a:pt x="45" y="187"/>
                  </a:lnTo>
                  <a:lnTo>
                    <a:pt x="36" y="184"/>
                  </a:lnTo>
                  <a:lnTo>
                    <a:pt x="25" y="153"/>
                  </a:lnTo>
                  <a:lnTo>
                    <a:pt x="23" y="101"/>
                  </a:lnTo>
                  <a:lnTo>
                    <a:pt x="29" y="44"/>
                  </a:lnTo>
                  <a:lnTo>
                    <a:pt x="45"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12" name="Google Shape;212;p18"/>
            <p:cNvSpPr/>
            <p:nvPr/>
          </p:nvSpPr>
          <p:spPr>
            <a:xfrm>
              <a:off x="5853112" y="3849687"/>
              <a:ext cx="163512" cy="303212"/>
            </a:xfrm>
            <a:custGeom>
              <a:rect b="b" l="l" r="r" t="t"/>
              <a:pathLst>
                <a:path extrusionOk="0" h="191" w="103">
                  <a:moveTo>
                    <a:pt x="44" y="2"/>
                  </a:moveTo>
                  <a:lnTo>
                    <a:pt x="41" y="5"/>
                  </a:lnTo>
                  <a:lnTo>
                    <a:pt x="32" y="12"/>
                  </a:lnTo>
                  <a:lnTo>
                    <a:pt x="21" y="27"/>
                  </a:lnTo>
                  <a:lnTo>
                    <a:pt x="10" y="46"/>
                  </a:lnTo>
                  <a:lnTo>
                    <a:pt x="1" y="69"/>
                  </a:lnTo>
                  <a:lnTo>
                    <a:pt x="0" y="98"/>
                  </a:lnTo>
                  <a:lnTo>
                    <a:pt x="5" y="132"/>
                  </a:lnTo>
                  <a:lnTo>
                    <a:pt x="23" y="171"/>
                  </a:lnTo>
                  <a:lnTo>
                    <a:pt x="35" y="185"/>
                  </a:lnTo>
                  <a:lnTo>
                    <a:pt x="49" y="191"/>
                  </a:lnTo>
                  <a:lnTo>
                    <a:pt x="64" y="187"/>
                  </a:lnTo>
                  <a:lnTo>
                    <a:pt x="76" y="180"/>
                  </a:lnTo>
                  <a:lnTo>
                    <a:pt x="87" y="167"/>
                  </a:lnTo>
                  <a:lnTo>
                    <a:pt x="96" y="155"/>
                  </a:lnTo>
                  <a:lnTo>
                    <a:pt x="101" y="142"/>
                  </a:lnTo>
                  <a:lnTo>
                    <a:pt x="103" y="135"/>
                  </a:lnTo>
                  <a:lnTo>
                    <a:pt x="99" y="134"/>
                  </a:lnTo>
                  <a:lnTo>
                    <a:pt x="92" y="139"/>
                  </a:lnTo>
                  <a:lnTo>
                    <a:pt x="85" y="146"/>
                  </a:lnTo>
                  <a:lnTo>
                    <a:pt x="74" y="155"/>
                  </a:lnTo>
                  <a:lnTo>
                    <a:pt x="65" y="164"/>
                  </a:lnTo>
                  <a:lnTo>
                    <a:pt x="55" y="166"/>
                  </a:lnTo>
                  <a:lnTo>
                    <a:pt x="44" y="162"/>
                  </a:lnTo>
                  <a:lnTo>
                    <a:pt x="35" y="150"/>
                  </a:lnTo>
                  <a:lnTo>
                    <a:pt x="25" y="112"/>
                  </a:lnTo>
                  <a:lnTo>
                    <a:pt x="23" y="80"/>
                  </a:lnTo>
                  <a:lnTo>
                    <a:pt x="28" y="53"/>
                  </a:lnTo>
                  <a:lnTo>
                    <a:pt x="37" y="30"/>
                  </a:lnTo>
                  <a:lnTo>
                    <a:pt x="48" y="14"/>
                  </a:lnTo>
                  <a:lnTo>
                    <a:pt x="53" y="3"/>
                  </a:lnTo>
                  <a:lnTo>
                    <a:pt x="53" y="0"/>
                  </a:lnTo>
                  <a:lnTo>
                    <a:pt x="44"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13" name="Google Shape;213;p18"/>
            <p:cNvSpPr/>
            <p:nvPr/>
          </p:nvSpPr>
          <p:spPr>
            <a:xfrm>
              <a:off x="3641725" y="2538412"/>
              <a:ext cx="776287" cy="373062"/>
            </a:xfrm>
            <a:custGeom>
              <a:rect b="b" l="l" r="r" t="t"/>
              <a:pathLst>
                <a:path extrusionOk="0" h="235" w="489">
                  <a:moveTo>
                    <a:pt x="5" y="207"/>
                  </a:moveTo>
                  <a:lnTo>
                    <a:pt x="9" y="203"/>
                  </a:lnTo>
                  <a:lnTo>
                    <a:pt x="19" y="193"/>
                  </a:lnTo>
                  <a:lnTo>
                    <a:pt x="37" y="178"/>
                  </a:lnTo>
                  <a:lnTo>
                    <a:pt x="57" y="164"/>
                  </a:lnTo>
                  <a:lnTo>
                    <a:pt x="78" y="150"/>
                  </a:lnTo>
                  <a:lnTo>
                    <a:pt x="99" y="139"/>
                  </a:lnTo>
                  <a:lnTo>
                    <a:pt x="119" y="134"/>
                  </a:lnTo>
                  <a:lnTo>
                    <a:pt x="135" y="135"/>
                  </a:lnTo>
                  <a:lnTo>
                    <a:pt x="149" y="141"/>
                  </a:lnTo>
                  <a:lnTo>
                    <a:pt x="162" y="143"/>
                  </a:lnTo>
                  <a:lnTo>
                    <a:pt x="174" y="139"/>
                  </a:lnTo>
                  <a:lnTo>
                    <a:pt x="187" y="134"/>
                  </a:lnTo>
                  <a:lnTo>
                    <a:pt x="199" y="127"/>
                  </a:lnTo>
                  <a:lnTo>
                    <a:pt x="213" y="118"/>
                  </a:lnTo>
                  <a:lnTo>
                    <a:pt x="229" y="107"/>
                  </a:lnTo>
                  <a:lnTo>
                    <a:pt x="247" y="98"/>
                  </a:lnTo>
                  <a:lnTo>
                    <a:pt x="263" y="87"/>
                  </a:lnTo>
                  <a:lnTo>
                    <a:pt x="275" y="78"/>
                  </a:lnTo>
                  <a:lnTo>
                    <a:pt x="284" y="68"/>
                  </a:lnTo>
                  <a:lnTo>
                    <a:pt x="293" y="59"/>
                  </a:lnTo>
                  <a:lnTo>
                    <a:pt x="304" y="53"/>
                  </a:lnTo>
                  <a:lnTo>
                    <a:pt x="316" y="48"/>
                  </a:lnTo>
                  <a:lnTo>
                    <a:pt x="332" y="48"/>
                  </a:lnTo>
                  <a:lnTo>
                    <a:pt x="354" y="52"/>
                  </a:lnTo>
                  <a:lnTo>
                    <a:pt x="377" y="53"/>
                  </a:lnTo>
                  <a:lnTo>
                    <a:pt x="396" y="50"/>
                  </a:lnTo>
                  <a:lnTo>
                    <a:pt x="414" y="43"/>
                  </a:lnTo>
                  <a:lnTo>
                    <a:pt x="430" y="34"/>
                  </a:lnTo>
                  <a:lnTo>
                    <a:pt x="443" y="23"/>
                  </a:lnTo>
                  <a:lnTo>
                    <a:pt x="455" y="12"/>
                  </a:lnTo>
                  <a:lnTo>
                    <a:pt x="466" y="5"/>
                  </a:lnTo>
                  <a:lnTo>
                    <a:pt x="475" y="0"/>
                  </a:lnTo>
                  <a:lnTo>
                    <a:pt x="487" y="2"/>
                  </a:lnTo>
                  <a:lnTo>
                    <a:pt x="489" y="12"/>
                  </a:lnTo>
                  <a:lnTo>
                    <a:pt x="482" y="30"/>
                  </a:lnTo>
                  <a:lnTo>
                    <a:pt x="464" y="50"/>
                  </a:lnTo>
                  <a:lnTo>
                    <a:pt x="452" y="57"/>
                  </a:lnTo>
                  <a:lnTo>
                    <a:pt x="437" y="62"/>
                  </a:lnTo>
                  <a:lnTo>
                    <a:pt x="420" y="66"/>
                  </a:lnTo>
                  <a:lnTo>
                    <a:pt x="402" y="69"/>
                  </a:lnTo>
                  <a:lnTo>
                    <a:pt x="382" y="71"/>
                  </a:lnTo>
                  <a:lnTo>
                    <a:pt x="361" y="77"/>
                  </a:lnTo>
                  <a:lnTo>
                    <a:pt x="338" y="84"/>
                  </a:lnTo>
                  <a:lnTo>
                    <a:pt x="315" y="94"/>
                  </a:lnTo>
                  <a:lnTo>
                    <a:pt x="291" y="109"/>
                  </a:lnTo>
                  <a:lnTo>
                    <a:pt x="274" y="121"/>
                  </a:lnTo>
                  <a:lnTo>
                    <a:pt x="256" y="135"/>
                  </a:lnTo>
                  <a:lnTo>
                    <a:pt x="242" y="148"/>
                  </a:lnTo>
                  <a:lnTo>
                    <a:pt x="226" y="160"/>
                  </a:lnTo>
                  <a:lnTo>
                    <a:pt x="211" y="169"/>
                  </a:lnTo>
                  <a:lnTo>
                    <a:pt x="194" y="178"/>
                  </a:lnTo>
                  <a:lnTo>
                    <a:pt x="174" y="184"/>
                  </a:lnTo>
                  <a:lnTo>
                    <a:pt x="154" y="185"/>
                  </a:lnTo>
                  <a:lnTo>
                    <a:pt x="137" y="187"/>
                  </a:lnTo>
                  <a:lnTo>
                    <a:pt x="119" y="189"/>
                  </a:lnTo>
                  <a:lnTo>
                    <a:pt x="105" y="189"/>
                  </a:lnTo>
                  <a:lnTo>
                    <a:pt x="92" y="191"/>
                  </a:lnTo>
                  <a:lnTo>
                    <a:pt x="80" y="193"/>
                  </a:lnTo>
                  <a:lnTo>
                    <a:pt x="71" y="198"/>
                  </a:lnTo>
                  <a:lnTo>
                    <a:pt x="62" y="205"/>
                  </a:lnTo>
                  <a:lnTo>
                    <a:pt x="53" y="214"/>
                  </a:lnTo>
                  <a:lnTo>
                    <a:pt x="42" y="223"/>
                  </a:lnTo>
                  <a:lnTo>
                    <a:pt x="30" y="230"/>
                  </a:lnTo>
                  <a:lnTo>
                    <a:pt x="18" y="235"/>
                  </a:lnTo>
                  <a:lnTo>
                    <a:pt x="9" y="235"/>
                  </a:lnTo>
                  <a:lnTo>
                    <a:pt x="1" y="232"/>
                  </a:lnTo>
                  <a:lnTo>
                    <a:pt x="0" y="223"/>
                  </a:lnTo>
                  <a:lnTo>
                    <a:pt x="5" y="207"/>
                  </a:lnTo>
                  <a:close/>
                </a:path>
              </a:pathLst>
            </a:custGeom>
            <a:solidFill>
              <a:srgbClr val="AFF9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14" name="Google Shape;214;p18"/>
            <p:cNvSpPr/>
            <p:nvPr/>
          </p:nvSpPr>
          <p:spPr>
            <a:xfrm>
              <a:off x="5011737" y="2606675"/>
              <a:ext cx="414337" cy="123825"/>
            </a:xfrm>
            <a:custGeom>
              <a:rect b="b" l="l" r="r" t="t"/>
              <a:pathLst>
                <a:path extrusionOk="0" h="78" w="261">
                  <a:moveTo>
                    <a:pt x="0" y="50"/>
                  </a:moveTo>
                  <a:lnTo>
                    <a:pt x="1" y="48"/>
                  </a:lnTo>
                  <a:lnTo>
                    <a:pt x="7" y="41"/>
                  </a:lnTo>
                  <a:lnTo>
                    <a:pt x="14" y="34"/>
                  </a:lnTo>
                  <a:lnTo>
                    <a:pt x="24" y="26"/>
                  </a:lnTo>
                  <a:lnTo>
                    <a:pt x="39" y="19"/>
                  </a:lnTo>
                  <a:lnTo>
                    <a:pt x="56" y="16"/>
                  </a:lnTo>
                  <a:lnTo>
                    <a:pt x="76" y="18"/>
                  </a:lnTo>
                  <a:lnTo>
                    <a:pt x="97" y="25"/>
                  </a:lnTo>
                  <a:lnTo>
                    <a:pt x="119" y="32"/>
                  </a:lnTo>
                  <a:lnTo>
                    <a:pt x="138" y="32"/>
                  </a:lnTo>
                  <a:lnTo>
                    <a:pt x="156" y="28"/>
                  </a:lnTo>
                  <a:lnTo>
                    <a:pt x="170" y="21"/>
                  </a:lnTo>
                  <a:lnTo>
                    <a:pt x="186" y="12"/>
                  </a:lnTo>
                  <a:lnTo>
                    <a:pt x="201" y="5"/>
                  </a:lnTo>
                  <a:lnTo>
                    <a:pt x="215" y="0"/>
                  </a:lnTo>
                  <a:lnTo>
                    <a:pt x="231" y="0"/>
                  </a:lnTo>
                  <a:lnTo>
                    <a:pt x="254" y="7"/>
                  </a:lnTo>
                  <a:lnTo>
                    <a:pt x="261" y="16"/>
                  </a:lnTo>
                  <a:lnTo>
                    <a:pt x="250" y="30"/>
                  </a:lnTo>
                  <a:lnTo>
                    <a:pt x="227" y="44"/>
                  </a:lnTo>
                  <a:lnTo>
                    <a:pt x="211" y="51"/>
                  </a:lnTo>
                  <a:lnTo>
                    <a:pt x="193" y="55"/>
                  </a:lnTo>
                  <a:lnTo>
                    <a:pt x="174" y="59"/>
                  </a:lnTo>
                  <a:lnTo>
                    <a:pt x="156" y="62"/>
                  </a:lnTo>
                  <a:lnTo>
                    <a:pt x="137" y="62"/>
                  </a:lnTo>
                  <a:lnTo>
                    <a:pt x="119" y="64"/>
                  </a:lnTo>
                  <a:lnTo>
                    <a:pt x="101" y="64"/>
                  </a:lnTo>
                  <a:lnTo>
                    <a:pt x="85" y="64"/>
                  </a:lnTo>
                  <a:lnTo>
                    <a:pt x="69" y="66"/>
                  </a:lnTo>
                  <a:lnTo>
                    <a:pt x="55" y="69"/>
                  </a:lnTo>
                  <a:lnTo>
                    <a:pt x="39" y="73"/>
                  </a:lnTo>
                  <a:lnTo>
                    <a:pt x="26" y="76"/>
                  </a:lnTo>
                  <a:lnTo>
                    <a:pt x="14" y="78"/>
                  </a:lnTo>
                  <a:lnTo>
                    <a:pt x="5" y="75"/>
                  </a:lnTo>
                  <a:lnTo>
                    <a:pt x="1" y="66"/>
                  </a:lnTo>
                  <a:lnTo>
                    <a:pt x="0" y="50"/>
                  </a:lnTo>
                  <a:close/>
                </a:path>
              </a:pathLst>
            </a:custGeom>
            <a:solidFill>
              <a:srgbClr val="AFF9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15" name="Google Shape;215;p18"/>
            <p:cNvSpPr/>
            <p:nvPr/>
          </p:nvSpPr>
          <p:spPr>
            <a:xfrm>
              <a:off x="4508500" y="2665412"/>
              <a:ext cx="468312" cy="325437"/>
            </a:xfrm>
            <a:custGeom>
              <a:rect b="b" l="l" r="r" t="t"/>
              <a:pathLst>
                <a:path extrusionOk="0" h="205" w="295">
                  <a:moveTo>
                    <a:pt x="140" y="0"/>
                  </a:moveTo>
                  <a:lnTo>
                    <a:pt x="137" y="6"/>
                  </a:lnTo>
                  <a:lnTo>
                    <a:pt x="124" y="18"/>
                  </a:lnTo>
                  <a:lnTo>
                    <a:pt x="108" y="38"/>
                  </a:lnTo>
                  <a:lnTo>
                    <a:pt x="89" y="64"/>
                  </a:lnTo>
                  <a:lnTo>
                    <a:pt x="66" y="95"/>
                  </a:lnTo>
                  <a:lnTo>
                    <a:pt x="43" y="130"/>
                  </a:lnTo>
                  <a:lnTo>
                    <a:pt x="19" y="166"/>
                  </a:lnTo>
                  <a:lnTo>
                    <a:pt x="0" y="205"/>
                  </a:lnTo>
                  <a:lnTo>
                    <a:pt x="156" y="179"/>
                  </a:lnTo>
                  <a:lnTo>
                    <a:pt x="156" y="171"/>
                  </a:lnTo>
                  <a:lnTo>
                    <a:pt x="158" y="155"/>
                  </a:lnTo>
                  <a:lnTo>
                    <a:pt x="162" y="143"/>
                  </a:lnTo>
                  <a:lnTo>
                    <a:pt x="174" y="139"/>
                  </a:lnTo>
                  <a:lnTo>
                    <a:pt x="185" y="143"/>
                  </a:lnTo>
                  <a:lnTo>
                    <a:pt x="203" y="148"/>
                  </a:lnTo>
                  <a:lnTo>
                    <a:pt x="222" y="154"/>
                  </a:lnTo>
                  <a:lnTo>
                    <a:pt x="244" y="157"/>
                  </a:lnTo>
                  <a:lnTo>
                    <a:pt x="265" y="157"/>
                  </a:lnTo>
                  <a:lnTo>
                    <a:pt x="281" y="150"/>
                  </a:lnTo>
                  <a:lnTo>
                    <a:pt x="292" y="139"/>
                  </a:lnTo>
                  <a:lnTo>
                    <a:pt x="295" y="118"/>
                  </a:lnTo>
                  <a:lnTo>
                    <a:pt x="290" y="93"/>
                  </a:lnTo>
                  <a:lnTo>
                    <a:pt x="277" y="77"/>
                  </a:lnTo>
                  <a:lnTo>
                    <a:pt x="260" y="68"/>
                  </a:lnTo>
                  <a:lnTo>
                    <a:pt x="238" y="64"/>
                  </a:lnTo>
                  <a:lnTo>
                    <a:pt x="217" y="66"/>
                  </a:lnTo>
                  <a:lnTo>
                    <a:pt x="196" y="72"/>
                  </a:lnTo>
                  <a:lnTo>
                    <a:pt x="176" y="80"/>
                  </a:lnTo>
                  <a:lnTo>
                    <a:pt x="162" y="93"/>
                  </a:lnTo>
                  <a:lnTo>
                    <a:pt x="14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grpSp>
        <p:nvGrpSpPr>
          <p:cNvPr id="216" name="Google Shape;216;p18"/>
          <p:cNvGrpSpPr/>
          <p:nvPr/>
        </p:nvGrpSpPr>
        <p:grpSpPr>
          <a:xfrm>
            <a:off x="5257800" y="4419600"/>
            <a:ext cx="3429000" cy="1543050"/>
            <a:chOff x="2743200" y="1855787"/>
            <a:chExt cx="3654425" cy="3143250"/>
          </a:xfrm>
        </p:grpSpPr>
        <p:sp>
          <p:nvSpPr>
            <p:cNvPr id="217" name="Google Shape;217;p18"/>
            <p:cNvSpPr/>
            <p:nvPr/>
          </p:nvSpPr>
          <p:spPr>
            <a:xfrm>
              <a:off x="2743200" y="1855787"/>
              <a:ext cx="3654425" cy="3143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18" name="Google Shape;218;p18"/>
            <p:cNvSpPr/>
            <p:nvPr/>
          </p:nvSpPr>
          <p:spPr>
            <a:xfrm>
              <a:off x="2808287" y="3402012"/>
              <a:ext cx="3375025" cy="1130300"/>
            </a:xfrm>
            <a:custGeom>
              <a:rect b="b" l="l" r="r" t="t"/>
              <a:pathLst>
                <a:path extrusionOk="0" h="712" w="2126">
                  <a:moveTo>
                    <a:pt x="797" y="128"/>
                  </a:moveTo>
                  <a:lnTo>
                    <a:pt x="809" y="125"/>
                  </a:lnTo>
                  <a:lnTo>
                    <a:pt x="825" y="119"/>
                  </a:lnTo>
                  <a:lnTo>
                    <a:pt x="848" y="114"/>
                  </a:lnTo>
                  <a:lnTo>
                    <a:pt x="875" y="109"/>
                  </a:lnTo>
                  <a:lnTo>
                    <a:pt x="905" y="102"/>
                  </a:lnTo>
                  <a:lnTo>
                    <a:pt x="939" y="94"/>
                  </a:lnTo>
                  <a:lnTo>
                    <a:pt x="977" y="87"/>
                  </a:lnTo>
                  <a:lnTo>
                    <a:pt x="1017" y="80"/>
                  </a:lnTo>
                  <a:lnTo>
                    <a:pt x="1060" y="73"/>
                  </a:lnTo>
                  <a:lnTo>
                    <a:pt x="1106" y="66"/>
                  </a:lnTo>
                  <a:lnTo>
                    <a:pt x="1154" y="59"/>
                  </a:lnTo>
                  <a:lnTo>
                    <a:pt x="1204" y="52"/>
                  </a:lnTo>
                  <a:lnTo>
                    <a:pt x="1254" y="45"/>
                  </a:lnTo>
                  <a:lnTo>
                    <a:pt x="1306" y="37"/>
                  </a:lnTo>
                  <a:lnTo>
                    <a:pt x="1359" y="32"/>
                  </a:lnTo>
                  <a:lnTo>
                    <a:pt x="1412" y="25"/>
                  </a:lnTo>
                  <a:lnTo>
                    <a:pt x="1466" y="20"/>
                  </a:lnTo>
                  <a:lnTo>
                    <a:pt x="1519" y="14"/>
                  </a:lnTo>
                  <a:lnTo>
                    <a:pt x="1571" y="11"/>
                  </a:lnTo>
                  <a:lnTo>
                    <a:pt x="1622" y="7"/>
                  </a:lnTo>
                  <a:lnTo>
                    <a:pt x="1672" y="4"/>
                  </a:lnTo>
                  <a:lnTo>
                    <a:pt x="1722" y="2"/>
                  </a:lnTo>
                  <a:lnTo>
                    <a:pt x="1768" y="0"/>
                  </a:lnTo>
                  <a:lnTo>
                    <a:pt x="1813" y="0"/>
                  </a:lnTo>
                  <a:lnTo>
                    <a:pt x="1855" y="0"/>
                  </a:lnTo>
                  <a:lnTo>
                    <a:pt x="1895" y="2"/>
                  </a:lnTo>
                  <a:lnTo>
                    <a:pt x="1930" y="5"/>
                  </a:lnTo>
                  <a:lnTo>
                    <a:pt x="1962" y="9"/>
                  </a:lnTo>
                  <a:lnTo>
                    <a:pt x="1991" y="14"/>
                  </a:lnTo>
                  <a:lnTo>
                    <a:pt x="2016" y="21"/>
                  </a:lnTo>
                  <a:lnTo>
                    <a:pt x="2035" y="28"/>
                  </a:lnTo>
                  <a:lnTo>
                    <a:pt x="2049" y="39"/>
                  </a:lnTo>
                  <a:lnTo>
                    <a:pt x="2088" y="84"/>
                  </a:lnTo>
                  <a:lnTo>
                    <a:pt x="2112" y="128"/>
                  </a:lnTo>
                  <a:lnTo>
                    <a:pt x="2124" y="175"/>
                  </a:lnTo>
                  <a:lnTo>
                    <a:pt x="2126" y="218"/>
                  </a:lnTo>
                  <a:lnTo>
                    <a:pt x="2122" y="255"/>
                  </a:lnTo>
                  <a:lnTo>
                    <a:pt x="2115" y="284"/>
                  </a:lnTo>
                  <a:lnTo>
                    <a:pt x="2110" y="303"/>
                  </a:lnTo>
                  <a:lnTo>
                    <a:pt x="2106" y="310"/>
                  </a:lnTo>
                  <a:lnTo>
                    <a:pt x="2108" y="323"/>
                  </a:lnTo>
                  <a:lnTo>
                    <a:pt x="2110" y="355"/>
                  </a:lnTo>
                  <a:lnTo>
                    <a:pt x="2110" y="403"/>
                  </a:lnTo>
                  <a:lnTo>
                    <a:pt x="2103" y="457"/>
                  </a:lnTo>
                  <a:lnTo>
                    <a:pt x="2087" y="512"/>
                  </a:lnTo>
                  <a:lnTo>
                    <a:pt x="2058" y="562"/>
                  </a:lnTo>
                  <a:lnTo>
                    <a:pt x="2016" y="601"/>
                  </a:lnTo>
                  <a:lnTo>
                    <a:pt x="1953" y="621"/>
                  </a:lnTo>
                  <a:lnTo>
                    <a:pt x="1903" y="619"/>
                  </a:lnTo>
                  <a:lnTo>
                    <a:pt x="1861" y="605"/>
                  </a:lnTo>
                  <a:lnTo>
                    <a:pt x="1827" y="581"/>
                  </a:lnTo>
                  <a:lnTo>
                    <a:pt x="1800" y="555"/>
                  </a:lnTo>
                  <a:lnTo>
                    <a:pt x="1781" y="526"/>
                  </a:lnTo>
                  <a:lnTo>
                    <a:pt x="1768" y="499"/>
                  </a:lnTo>
                  <a:lnTo>
                    <a:pt x="1759" y="482"/>
                  </a:lnTo>
                  <a:lnTo>
                    <a:pt x="1758" y="474"/>
                  </a:lnTo>
                  <a:lnTo>
                    <a:pt x="1749" y="469"/>
                  </a:lnTo>
                  <a:lnTo>
                    <a:pt x="1736" y="466"/>
                  </a:lnTo>
                  <a:lnTo>
                    <a:pt x="1724" y="464"/>
                  </a:lnTo>
                  <a:lnTo>
                    <a:pt x="1708" y="462"/>
                  </a:lnTo>
                  <a:lnTo>
                    <a:pt x="1692" y="460"/>
                  </a:lnTo>
                  <a:lnTo>
                    <a:pt x="1674" y="460"/>
                  </a:lnTo>
                  <a:lnTo>
                    <a:pt x="1656" y="460"/>
                  </a:lnTo>
                  <a:lnTo>
                    <a:pt x="1637" y="460"/>
                  </a:lnTo>
                  <a:lnTo>
                    <a:pt x="1624" y="460"/>
                  </a:lnTo>
                  <a:lnTo>
                    <a:pt x="1608" y="462"/>
                  </a:lnTo>
                  <a:lnTo>
                    <a:pt x="1589" y="464"/>
                  </a:lnTo>
                  <a:lnTo>
                    <a:pt x="1567" y="467"/>
                  </a:lnTo>
                  <a:lnTo>
                    <a:pt x="1542" y="471"/>
                  </a:lnTo>
                  <a:lnTo>
                    <a:pt x="1517" y="474"/>
                  </a:lnTo>
                  <a:lnTo>
                    <a:pt x="1491" y="478"/>
                  </a:lnTo>
                  <a:lnTo>
                    <a:pt x="1464" y="482"/>
                  </a:lnTo>
                  <a:lnTo>
                    <a:pt x="1439" y="487"/>
                  </a:lnTo>
                  <a:lnTo>
                    <a:pt x="1414" y="490"/>
                  </a:lnTo>
                  <a:lnTo>
                    <a:pt x="1393" y="494"/>
                  </a:lnTo>
                  <a:lnTo>
                    <a:pt x="1373" y="498"/>
                  </a:lnTo>
                  <a:lnTo>
                    <a:pt x="1355" y="501"/>
                  </a:lnTo>
                  <a:lnTo>
                    <a:pt x="1343" y="503"/>
                  </a:lnTo>
                  <a:lnTo>
                    <a:pt x="1336" y="505"/>
                  </a:lnTo>
                  <a:lnTo>
                    <a:pt x="1332" y="505"/>
                  </a:lnTo>
                  <a:lnTo>
                    <a:pt x="1331" y="507"/>
                  </a:lnTo>
                  <a:lnTo>
                    <a:pt x="1329" y="514"/>
                  </a:lnTo>
                  <a:lnTo>
                    <a:pt x="1322" y="521"/>
                  </a:lnTo>
                  <a:lnTo>
                    <a:pt x="1313" y="532"/>
                  </a:lnTo>
                  <a:lnTo>
                    <a:pt x="1299" y="540"/>
                  </a:lnTo>
                  <a:lnTo>
                    <a:pt x="1279" y="549"/>
                  </a:lnTo>
                  <a:lnTo>
                    <a:pt x="1254" y="555"/>
                  </a:lnTo>
                  <a:lnTo>
                    <a:pt x="1224" y="558"/>
                  </a:lnTo>
                  <a:lnTo>
                    <a:pt x="1199" y="556"/>
                  </a:lnTo>
                  <a:lnTo>
                    <a:pt x="1181" y="553"/>
                  </a:lnTo>
                  <a:lnTo>
                    <a:pt x="1165" y="546"/>
                  </a:lnTo>
                  <a:lnTo>
                    <a:pt x="1154" y="539"/>
                  </a:lnTo>
                  <a:lnTo>
                    <a:pt x="1147" y="532"/>
                  </a:lnTo>
                  <a:lnTo>
                    <a:pt x="1142" y="526"/>
                  </a:lnTo>
                  <a:lnTo>
                    <a:pt x="1138" y="521"/>
                  </a:lnTo>
                  <a:lnTo>
                    <a:pt x="1138" y="519"/>
                  </a:lnTo>
                  <a:lnTo>
                    <a:pt x="1046" y="542"/>
                  </a:lnTo>
                  <a:lnTo>
                    <a:pt x="1044" y="549"/>
                  </a:lnTo>
                  <a:lnTo>
                    <a:pt x="1041" y="567"/>
                  </a:lnTo>
                  <a:lnTo>
                    <a:pt x="1034" y="592"/>
                  </a:lnTo>
                  <a:lnTo>
                    <a:pt x="1021" y="621"/>
                  </a:lnTo>
                  <a:lnTo>
                    <a:pt x="1003" y="651"/>
                  </a:lnTo>
                  <a:lnTo>
                    <a:pt x="978" y="680"/>
                  </a:lnTo>
                  <a:lnTo>
                    <a:pt x="948" y="701"/>
                  </a:lnTo>
                  <a:lnTo>
                    <a:pt x="907" y="712"/>
                  </a:lnTo>
                  <a:lnTo>
                    <a:pt x="847" y="712"/>
                  </a:lnTo>
                  <a:lnTo>
                    <a:pt x="800" y="699"/>
                  </a:lnTo>
                  <a:lnTo>
                    <a:pt x="765" y="676"/>
                  </a:lnTo>
                  <a:lnTo>
                    <a:pt x="740" y="647"/>
                  </a:lnTo>
                  <a:lnTo>
                    <a:pt x="724" y="619"/>
                  </a:lnTo>
                  <a:lnTo>
                    <a:pt x="713" y="594"/>
                  </a:lnTo>
                  <a:lnTo>
                    <a:pt x="710" y="576"/>
                  </a:lnTo>
                  <a:lnTo>
                    <a:pt x="708" y="569"/>
                  </a:lnTo>
                  <a:lnTo>
                    <a:pt x="665" y="573"/>
                  </a:lnTo>
                  <a:lnTo>
                    <a:pt x="635" y="574"/>
                  </a:lnTo>
                  <a:lnTo>
                    <a:pt x="615" y="573"/>
                  </a:lnTo>
                  <a:lnTo>
                    <a:pt x="603" y="571"/>
                  </a:lnTo>
                  <a:lnTo>
                    <a:pt x="598" y="567"/>
                  </a:lnTo>
                  <a:lnTo>
                    <a:pt x="592" y="562"/>
                  </a:lnTo>
                  <a:lnTo>
                    <a:pt x="589" y="556"/>
                  </a:lnTo>
                  <a:lnTo>
                    <a:pt x="583" y="553"/>
                  </a:lnTo>
                  <a:lnTo>
                    <a:pt x="576" y="551"/>
                  </a:lnTo>
                  <a:lnTo>
                    <a:pt x="564" y="551"/>
                  </a:lnTo>
                  <a:lnTo>
                    <a:pt x="548" y="553"/>
                  </a:lnTo>
                  <a:lnTo>
                    <a:pt x="526" y="555"/>
                  </a:lnTo>
                  <a:lnTo>
                    <a:pt x="503" y="556"/>
                  </a:lnTo>
                  <a:lnTo>
                    <a:pt x="478" y="558"/>
                  </a:lnTo>
                  <a:lnTo>
                    <a:pt x="452" y="562"/>
                  </a:lnTo>
                  <a:lnTo>
                    <a:pt x="425" y="565"/>
                  </a:lnTo>
                  <a:lnTo>
                    <a:pt x="398" y="567"/>
                  </a:lnTo>
                  <a:lnTo>
                    <a:pt x="374" y="571"/>
                  </a:lnTo>
                  <a:lnTo>
                    <a:pt x="349" y="574"/>
                  </a:lnTo>
                  <a:lnTo>
                    <a:pt x="327" y="578"/>
                  </a:lnTo>
                  <a:lnTo>
                    <a:pt x="309" y="580"/>
                  </a:lnTo>
                  <a:lnTo>
                    <a:pt x="297" y="581"/>
                  </a:lnTo>
                  <a:lnTo>
                    <a:pt x="288" y="583"/>
                  </a:lnTo>
                  <a:lnTo>
                    <a:pt x="285" y="583"/>
                  </a:lnTo>
                  <a:lnTo>
                    <a:pt x="283" y="585"/>
                  </a:lnTo>
                  <a:lnTo>
                    <a:pt x="279" y="590"/>
                  </a:lnTo>
                  <a:lnTo>
                    <a:pt x="272" y="599"/>
                  </a:lnTo>
                  <a:lnTo>
                    <a:pt x="261" y="608"/>
                  </a:lnTo>
                  <a:lnTo>
                    <a:pt x="245" y="617"/>
                  </a:lnTo>
                  <a:lnTo>
                    <a:pt x="228" y="626"/>
                  </a:lnTo>
                  <a:lnTo>
                    <a:pt x="203" y="631"/>
                  </a:lnTo>
                  <a:lnTo>
                    <a:pt x="174" y="633"/>
                  </a:lnTo>
                  <a:lnTo>
                    <a:pt x="126" y="624"/>
                  </a:lnTo>
                  <a:lnTo>
                    <a:pt x="89" y="603"/>
                  </a:lnTo>
                  <a:lnTo>
                    <a:pt x="59" y="573"/>
                  </a:lnTo>
                  <a:lnTo>
                    <a:pt x="35" y="535"/>
                  </a:lnTo>
                  <a:lnTo>
                    <a:pt x="18" y="499"/>
                  </a:lnTo>
                  <a:lnTo>
                    <a:pt x="7" y="469"/>
                  </a:lnTo>
                  <a:lnTo>
                    <a:pt x="2" y="448"/>
                  </a:lnTo>
                  <a:lnTo>
                    <a:pt x="0" y="439"/>
                  </a:lnTo>
                  <a:lnTo>
                    <a:pt x="7" y="435"/>
                  </a:lnTo>
                  <a:lnTo>
                    <a:pt x="30" y="426"/>
                  </a:lnTo>
                  <a:lnTo>
                    <a:pt x="64" y="414"/>
                  </a:lnTo>
                  <a:lnTo>
                    <a:pt x="110" y="396"/>
                  </a:lnTo>
                  <a:lnTo>
                    <a:pt x="164" y="375"/>
                  </a:lnTo>
                  <a:lnTo>
                    <a:pt x="224" y="351"/>
                  </a:lnTo>
                  <a:lnTo>
                    <a:pt x="290" y="325"/>
                  </a:lnTo>
                  <a:lnTo>
                    <a:pt x="359" y="298"/>
                  </a:lnTo>
                  <a:lnTo>
                    <a:pt x="430" y="271"/>
                  </a:lnTo>
                  <a:lnTo>
                    <a:pt x="500" y="244"/>
                  </a:lnTo>
                  <a:lnTo>
                    <a:pt x="566" y="218"/>
                  </a:lnTo>
                  <a:lnTo>
                    <a:pt x="630" y="193"/>
                  </a:lnTo>
                  <a:lnTo>
                    <a:pt x="685" y="171"/>
                  </a:lnTo>
                  <a:lnTo>
                    <a:pt x="733" y="153"/>
                  </a:lnTo>
                  <a:lnTo>
                    <a:pt x="770" y="139"/>
                  </a:lnTo>
                  <a:lnTo>
                    <a:pt x="797" y="12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19" name="Google Shape;219;p18"/>
            <p:cNvSpPr/>
            <p:nvPr/>
          </p:nvSpPr>
          <p:spPr>
            <a:xfrm>
              <a:off x="2765425" y="2852737"/>
              <a:ext cx="3440112" cy="1366837"/>
            </a:xfrm>
            <a:custGeom>
              <a:rect b="b" l="l" r="r" t="t"/>
              <a:pathLst>
                <a:path extrusionOk="0" h="861" w="2167">
                  <a:moveTo>
                    <a:pt x="244" y="175"/>
                  </a:moveTo>
                  <a:lnTo>
                    <a:pt x="239" y="180"/>
                  </a:lnTo>
                  <a:lnTo>
                    <a:pt x="223" y="196"/>
                  </a:lnTo>
                  <a:lnTo>
                    <a:pt x="201" y="219"/>
                  </a:lnTo>
                  <a:lnTo>
                    <a:pt x="176" y="250"/>
                  </a:lnTo>
                  <a:lnTo>
                    <a:pt x="151" y="285"/>
                  </a:lnTo>
                  <a:lnTo>
                    <a:pt x="128" y="323"/>
                  </a:lnTo>
                  <a:lnTo>
                    <a:pt x="111" y="362"/>
                  </a:lnTo>
                  <a:lnTo>
                    <a:pt x="102" y="401"/>
                  </a:lnTo>
                  <a:lnTo>
                    <a:pt x="98" y="440"/>
                  </a:lnTo>
                  <a:lnTo>
                    <a:pt x="100" y="458"/>
                  </a:lnTo>
                  <a:lnTo>
                    <a:pt x="100" y="462"/>
                  </a:lnTo>
                  <a:lnTo>
                    <a:pt x="102" y="460"/>
                  </a:lnTo>
                  <a:lnTo>
                    <a:pt x="98" y="464"/>
                  </a:lnTo>
                  <a:lnTo>
                    <a:pt x="86" y="474"/>
                  </a:lnTo>
                  <a:lnTo>
                    <a:pt x="70" y="492"/>
                  </a:lnTo>
                  <a:lnTo>
                    <a:pt x="50" y="515"/>
                  </a:lnTo>
                  <a:lnTo>
                    <a:pt x="32" y="548"/>
                  </a:lnTo>
                  <a:lnTo>
                    <a:pt x="14" y="585"/>
                  </a:lnTo>
                  <a:lnTo>
                    <a:pt x="4" y="631"/>
                  </a:lnTo>
                  <a:lnTo>
                    <a:pt x="0" y="683"/>
                  </a:lnTo>
                  <a:lnTo>
                    <a:pt x="4" y="731"/>
                  </a:lnTo>
                  <a:lnTo>
                    <a:pt x="14" y="765"/>
                  </a:lnTo>
                  <a:lnTo>
                    <a:pt x="27" y="788"/>
                  </a:lnTo>
                  <a:lnTo>
                    <a:pt x="43" y="803"/>
                  </a:lnTo>
                  <a:lnTo>
                    <a:pt x="61" y="810"/>
                  </a:lnTo>
                  <a:lnTo>
                    <a:pt x="77" y="812"/>
                  </a:lnTo>
                  <a:lnTo>
                    <a:pt x="93" y="813"/>
                  </a:lnTo>
                  <a:lnTo>
                    <a:pt x="107" y="813"/>
                  </a:lnTo>
                  <a:lnTo>
                    <a:pt x="118" y="813"/>
                  </a:lnTo>
                  <a:lnTo>
                    <a:pt x="134" y="815"/>
                  </a:lnTo>
                  <a:lnTo>
                    <a:pt x="155" y="817"/>
                  </a:lnTo>
                  <a:lnTo>
                    <a:pt x="182" y="819"/>
                  </a:lnTo>
                  <a:lnTo>
                    <a:pt x="212" y="820"/>
                  </a:lnTo>
                  <a:lnTo>
                    <a:pt x="246" y="824"/>
                  </a:lnTo>
                  <a:lnTo>
                    <a:pt x="281" y="826"/>
                  </a:lnTo>
                  <a:lnTo>
                    <a:pt x="319" y="829"/>
                  </a:lnTo>
                  <a:lnTo>
                    <a:pt x="354" y="833"/>
                  </a:lnTo>
                  <a:lnTo>
                    <a:pt x="392" y="835"/>
                  </a:lnTo>
                  <a:lnTo>
                    <a:pt x="425" y="838"/>
                  </a:lnTo>
                  <a:lnTo>
                    <a:pt x="457" y="842"/>
                  </a:lnTo>
                  <a:lnTo>
                    <a:pt x="486" y="845"/>
                  </a:lnTo>
                  <a:lnTo>
                    <a:pt x="509" y="849"/>
                  </a:lnTo>
                  <a:lnTo>
                    <a:pt x="529" y="851"/>
                  </a:lnTo>
                  <a:lnTo>
                    <a:pt x="541" y="854"/>
                  </a:lnTo>
                  <a:lnTo>
                    <a:pt x="559" y="860"/>
                  </a:lnTo>
                  <a:lnTo>
                    <a:pt x="578" y="861"/>
                  </a:lnTo>
                  <a:lnTo>
                    <a:pt x="596" y="861"/>
                  </a:lnTo>
                  <a:lnTo>
                    <a:pt x="616" y="856"/>
                  </a:lnTo>
                  <a:lnTo>
                    <a:pt x="634" y="845"/>
                  </a:lnTo>
                  <a:lnTo>
                    <a:pt x="651" y="828"/>
                  </a:lnTo>
                  <a:lnTo>
                    <a:pt x="671" y="801"/>
                  </a:lnTo>
                  <a:lnTo>
                    <a:pt x="689" y="765"/>
                  </a:lnTo>
                  <a:lnTo>
                    <a:pt x="708" y="721"/>
                  </a:lnTo>
                  <a:lnTo>
                    <a:pt x="731" y="674"/>
                  </a:lnTo>
                  <a:lnTo>
                    <a:pt x="758" y="628"/>
                  </a:lnTo>
                  <a:lnTo>
                    <a:pt x="788" y="585"/>
                  </a:lnTo>
                  <a:lnTo>
                    <a:pt x="824" y="548"/>
                  </a:lnTo>
                  <a:lnTo>
                    <a:pt x="865" y="517"/>
                  </a:lnTo>
                  <a:lnTo>
                    <a:pt x="913" y="499"/>
                  </a:lnTo>
                  <a:lnTo>
                    <a:pt x="968" y="494"/>
                  </a:lnTo>
                  <a:lnTo>
                    <a:pt x="1020" y="508"/>
                  </a:lnTo>
                  <a:lnTo>
                    <a:pt x="1057" y="540"/>
                  </a:lnTo>
                  <a:lnTo>
                    <a:pt x="1084" y="585"/>
                  </a:lnTo>
                  <a:lnTo>
                    <a:pt x="1101" y="637"/>
                  </a:lnTo>
                  <a:lnTo>
                    <a:pt x="1112" y="692"/>
                  </a:lnTo>
                  <a:lnTo>
                    <a:pt x="1116" y="742"/>
                  </a:lnTo>
                  <a:lnTo>
                    <a:pt x="1117" y="781"/>
                  </a:lnTo>
                  <a:lnTo>
                    <a:pt x="1116" y="806"/>
                  </a:lnTo>
                  <a:lnTo>
                    <a:pt x="1114" y="822"/>
                  </a:lnTo>
                  <a:lnTo>
                    <a:pt x="1112" y="836"/>
                  </a:lnTo>
                  <a:lnTo>
                    <a:pt x="1112" y="849"/>
                  </a:lnTo>
                  <a:lnTo>
                    <a:pt x="1116" y="856"/>
                  </a:lnTo>
                  <a:lnTo>
                    <a:pt x="1121" y="860"/>
                  </a:lnTo>
                  <a:lnTo>
                    <a:pt x="1130" y="854"/>
                  </a:lnTo>
                  <a:lnTo>
                    <a:pt x="1144" y="840"/>
                  </a:lnTo>
                  <a:lnTo>
                    <a:pt x="1165" y="817"/>
                  </a:lnTo>
                  <a:lnTo>
                    <a:pt x="1181" y="803"/>
                  </a:lnTo>
                  <a:lnTo>
                    <a:pt x="1206" y="790"/>
                  </a:lnTo>
                  <a:lnTo>
                    <a:pt x="1237" y="779"/>
                  </a:lnTo>
                  <a:lnTo>
                    <a:pt x="1274" y="769"/>
                  </a:lnTo>
                  <a:lnTo>
                    <a:pt x="1315" y="760"/>
                  </a:lnTo>
                  <a:lnTo>
                    <a:pt x="1359" y="751"/>
                  </a:lnTo>
                  <a:lnTo>
                    <a:pt x="1406" y="742"/>
                  </a:lnTo>
                  <a:lnTo>
                    <a:pt x="1454" y="735"/>
                  </a:lnTo>
                  <a:lnTo>
                    <a:pt x="1500" y="728"/>
                  </a:lnTo>
                  <a:lnTo>
                    <a:pt x="1546" y="722"/>
                  </a:lnTo>
                  <a:lnTo>
                    <a:pt x="1591" y="715"/>
                  </a:lnTo>
                  <a:lnTo>
                    <a:pt x="1630" y="708"/>
                  </a:lnTo>
                  <a:lnTo>
                    <a:pt x="1665" y="703"/>
                  </a:lnTo>
                  <a:lnTo>
                    <a:pt x="1694" y="696"/>
                  </a:lnTo>
                  <a:lnTo>
                    <a:pt x="1715" y="688"/>
                  </a:lnTo>
                  <a:lnTo>
                    <a:pt x="1729" y="680"/>
                  </a:lnTo>
                  <a:lnTo>
                    <a:pt x="1745" y="667"/>
                  </a:lnTo>
                  <a:lnTo>
                    <a:pt x="1758" y="660"/>
                  </a:lnTo>
                  <a:lnTo>
                    <a:pt x="1767" y="660"/>
                  </a:lnTo>
                  <a:lnTo>
                    <a:pt x="1776" y="660"/>
                  </a:lnTo>
                  <a:lnTo>
                    <a:pt x="1783" y="662"/>
                  </a:lnTo>
                  <a:lnTo>
                    <a:pt x="1790" y="660"/>
                  </a:lnTo>
                  <a:lnTo>
                    <a:pt x="1795" y="656"/>
                  </a:lnTo>
                  <a:lnTo>
                    <a:pt x="1802" y="646"/>
                  </a:lnTo>
                  <a:lnTo>
                    <a:pt x="1813" y="624"/>
                  </a:lnTo>
                  <a:lnTo>
                    <a:pt x="1827" y="592"/>
                  </a:lnTo>
                  <a:lnTo>
                    <a:pt x="1847" y="553"/>
                  </a:lnTo>
                  <a:lnTo>
                    <a:pt x="1872" y="510"/>
                  </a:lnTo>
                  <a:lnTo>
                    <a:pt x="1898" y="469"/>
                  </a:lnTo>
                  <a:lnTo>
                    <a:pt x="1930" y="435"/>
                  </a:lnTo>
                  <a:lnTo>
                    <a:pt x="1964" y="412"/>
                  </a:lnTo>
                  <a:lnTo>
                    <a:pt x="2000" y="405"/>
                  </a:lnTo>
                  <a:lnTo>
                    <a:pt x="2035" y="412"/>
                  </a:lnTo>
                  <a:lnTo>
                    <a:pt x="2066" y="430"/>
                  </a:lnTo>
                  <a:lnTo>
                    <a:pt x="2091" y="453"/>
                  </a:lnTo>
                  <a:lnTo>
                    <a:pt x="2112" y="482"/>
                  </a:lnTo>
                  <a:lnTo>
                    <a:pt x="2128" y="510"/>
                  </a:lnTo>
                  <a:lnTo>
                    <a:pt x="2139" y="537"/>
                  </a:lnTo>
                  <a:lnTo>
                    <a:pt x="2146" y="558"/>
                  </a:lnTo>
                  <a:lnTo>
                    <a:pt x="2147" y="571"/>
                  </a:lnTo>
                  <a:lnTo>
                    <a:pt x="2151" y="576"/>
                  </a:lnTo>
                  <a:lnTo>
                    <a:pt x="2156" y="572"/>
                  </a:lnTo>
                  <a:lnTo>
                    <a:pt x="2163" y="560"/>
                  </a:lnTo>
                  <a:lnTo>
                    <a:pt x="2167" y="540"/>
                  </a:lnTo>
                  <a:lnTo>
                    <a:pt x="2163" y="512"/>
                  </a:lnTo>
                  <a:lnTo>
                    <a:pt x="2149" y="473"/>
                  </a:lnTo>
                  <a:lnTo>
                    <a:pt x="2121" y="426"/>
                  </a:lnTo>
                  <a:lnTo>
                    <a:pt x="2076" y="369"/>
                  </a:lnTo>
                  <a:lnTo>
                    <a:pt x="2075" y="364"/>
                  </a:lnTo>
                  <a:lnTo>
                    <a:pt x="2071" y="350"/>
                  </a:lnTo>
                  <a:lnTo>
                    <a:pt x="2066" y="328"/>
                  </a:lnTo>
                  <a:lnTo>
                    <a:pt x="2062" y="301"/>
                  </a:lnTo>
                  <a:lnTo>
                    <a:pt x="2053" y="292"/>
                  </a:lnTo>
                  <a:lnTo>
                    <a:pt x="2030" y="291"/>
                  </a:lnTo>
                  <a:lnTo>
                    <a:pt x="1996" y="298"/>
                  </a:lnTo>
                  <a:lnTo>
                    <a:pt x="1957" y="312"/>
                  </a:lnTo>
                  <a:lnTo>
                    <a:pt x="1914" y="335"/>
                  </a:lnTo>
                  <a:lnTo>
                    <a:pt x="1872" y="366"/>
                  </a:lnTo>
                  <a:lnTo>
                    <a:pt x="1834" y="405"/>
                  </a:lnTo>
                  <a:lnTo>
                    <a:pt x="1802" y="453"/>
                  </a:lnTo>
                  <a:lnTo>
                    <a:pt x="1786" y="480"/>
                  </a:lnTo>
                  <a:lnTo>
                    <a:pt x="1792" y="462"/>
                  </a:lnTo>
                  <a:lnTo>
                    <a:pt x="1809" y="410"/>
                  </a:lnTo>
                  <a:lnTo>
                    <a:pt x="1836" y="335"/>
                  </a:lnTo>
                  <a:lnTo>
                    <a:pt x="1861" y="248"/>
                  </a:lnTo>
                  <a:lnTo>
                    <a:pt x="1882" y="155"/>
                  </a:lnTo>
                  <a:lnTo>
                    <a:pt x="1891" y="69"/>
                  </a:lnTo>
                  <a:lnTo>
                    <a:pt x="1881" y="0"/>
                  </a:lnTo>
                  <a:lnTo>
                    <a:pt x="1873" y="2"/>
                  </a:lnTo>
                  <a:lnTo>
                    <a:pt x="1852" y="7"/>
                  </a:lnTo>
                  <a:lnTo>
                    <a:pt x="1818" y="14"/>
                  </a:lnTo>
                  <a:lnTo>
                    <a:pt x="1774" y="23"/>
                  </a:lnTo>
                  <a:lnTo>
                    <a:pt x="1721" y="34"/>
                  </a:lnTo>
                  <a:lnTo>
                    <a:pt x="1660" y="48"/>
                  </a:lnTo>
                  <a:lnTo>
                    <a:pt x="1594" y="62"/>
                  </a:lnTo>
                  <a:lnTo>
                    <a:pt x="1521" y="77"/>
                  </a:lnTo>
                  <a:lnTo>
                    <a:pt x="1447" y="91"/>
                  </a:lnTo>
                  <a:lnTo>
                    <a:pt x="1370" y="107"/>
                  </a:lnTo>
                  <a:lnTo>
                    <a:pt x="1295" y="121"/>
                  </a:lnTo>
                  <a:lnTo>
                    <a:pt x="1221" y="135"/>
                  </a:lnTo>
                  <a:lnTo>
                    <a:pt x="1149" y="150"/>
                  </a:lnTo>
                  <a:lnTo>
                    <a:pt x="1082" y="160"/>
                  </a:lnTo>
                  <a:lnTo>
                    <a:pt x="1021" y="171"/>
                  </a:lnTo>
                  <a:lnTo>
                    <a:pt x="968" y="178"/>
                  </a:lnTo>
                  <a:lnTo>
                    <a:pt x="920" y="184"/>
                  </a:lnTo>
                  <a:lnTo>
                    <a:pt x="870" y="189"/>
                  </a:lnTo>
                  <a:lnTo>
                    <a:pt x="820" y="194"/>
                  </a:lnTo>
                  <a:lnTo>
                    <a:pt x="772" y="198"/>
                  </a:lnTo>
                  <a:lnTo>
                    <a:pt x="722" y="201"/>
                  </a:lnTo>
                  <a:lnTo>
                    <a:pt x="674" y="203"/>
                  </a:lnTo>
                  <a:lnTo>
                    <a:pt x="626" y="205"/>
                  </a:lnTo>
                  <a:lnTo>
                    <a:pt x="580" y="207"/>
                  </a:lnTo>
                  <a:lnTo>
                    <a:pt x="534" y="207"/>
                  </a:lnTo>
                  <a:lnTo>
                    <a:pt x="488" y="205"/>
                  </a:lnTo>
                  <a:lnTo>
                    <a:pt x="443" y="203"/>
                  </a:lnTo>
                  <a:lnTo>
                    <a:pt x="401" y="200"/>
                  </a:lnTo>
                  <a:lnTo>
                    <a:pt x="360" y="196"/>
                  </a:lnTo>
                  <a:lnTo>
                    <a:pt x="319" y="191"/>
                  </a:lnTo>
                  <a:lnTo>
                    <a:pt x="281" y="184"/>
                  </a:lnTo>
                  <a:lnTo>
                    <a:pt x="244" y="175"/>
                  </a:lnTo>
                  <a:close/>
                </a:path>
              </a:pathLst>
            </a:custGeom>
            <a:solidFill>
              <a:srgbClr val="FF33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0" name="Google Shape;220;p18"/>
            <p:cNvSpPr/>
            <p:nvPr/>
          </p:nvSpPr>
          <p:spPr>
            <a:xfrm>
              <a:off x="3130550" y="2292350"/>
              <a:ext cx="2940050" cy="1857375"/>
            </a:xfrm>
            <a:custGeom>
              <a:rect b="b" l="l" r="r" t="t"/>
              <a:pathLst>
                <a:path extrusionOk="0" h="1170" w="1852">
                  <a:moveTo>
                    <a:pt x="0" y="538"/>
                  </a:moveTo>
                  <a:lnTo>
                    <a:pt x="1" y="537"/>
                  </a:lnTo>
                  <a:lnTo>
                    <a:pt x="10" y="531"/>
                  </a:lnTo>
                  <a:lnTo>
                    <a:pt x="21" y="524"/>
                  </a:lnTo>
                  <a:lnTo>
                    <a:pt x="34" y="513"/>
                  </a:lnTo>
                  <a:lnTo>
                    <a:pt x="48" y="501"/>
                  </a:lnTo>
                  <a:lnTo>
                    <a:pt x="62" y="488"/>
                  </a:lnTo>
                  <a:lnTo>
                    <a:pt x="76" y="474"/>
                  </a:lnTo>
                  <a:lnTo>
                    <a:pt x="87" y="460"/>
                  </a:lnTo>
                  <a:lnTo>
                    <a:pt x="89" y="460"/>
                  </a:lnTo>
                  <a:lnTo>
                    <a:pt x="92" y="463"/>
                  </a:lnTo>
                  <a:lnTo>
                    <a:pt x="101" y="465"/>
                  </a:lnTo>
                  <a:lnTo>
                    <a:pt x="114" y="469"/>
                  </a:lnTo>
                  <a:lnTo>
                    <a:pt x="130" y="474"/>
                  </a:lnTo>
                  <a:lnTo>
                    <a:pt x="151" y="478"/>
                  </a:lnTo>
                  <a:lnTo>
                    <a:pt x="178" y="481"/>
                  </a:lnTo>
                  <a:lnTo>
                    <a:pt x="210" y="485"/>
                  </a:lnTo>
                  <a:lnTo>
                    <a:pt x="247" y="487"/>
                  </a:lnTo>
                  <a:lnTo>
                    <a:pt x="291" y="487"/>
                  </a:lnTo>
                  <a:lnTo>
                    <a:pt x="343" y="485"/>
                  </a:lnTo>
                  <a:lnTo>
                    <a:pt x="402" y="483"/>
                  </a:lnTo>
                  <a:lnTo>
                    <a:pt x="468" y="476"/>
                  </a:lnTo>
                  <a:lnTo>
                    <a:pt x="541" y="469"/>
                  </a:lnTo>
                  <a:lnTo>
                    <a:pt x="624" y="456"/>
                  </a:lnTo>
                  <a:lnTo>
                    <a:pt x="715" y="442"/>
                  </a:lnTo>
                  <a:lnTo>
                    <a:pt x="718" y="437"/>
                  </a:lnTo>
                  <a:lnTo>
                    <a:pt x="729" y="422"/>
                  </a:lnTo>
                  <a:lnTo>
                    <a:pt x="749" y="396"/>
                  </a:lnTo>
                  <a:lnTo>
                    <a:pt x="774" y="360"/>
                  </a:lnTo>
                  <a:lnTo>
                    <a:pt x="809" y="312"/>
                  </a:lnTo>
                  <a:lnTo>
                    <a:pt x="852" y="253"/>
                  </a:lnTo>
                  <a:lnTo>
                    <a:pt x="905" y="182"/>
                  </a:lnTo>
                  <a:lnTo>
                    <a:pt x="966" y="100"/>
                  </a:lnTo>
                  <a:lnTo>
                    <a:pt x="982" y="82"/>
                  </a:lnTo>
                  <a:lnTo>
                    <a:pt x="998" y="66"/>
                  </a:lnTo>
                  <a:lnTo>
                    <a:pt x="1017" y="51"/>
                  </a:lnTo>
                  <a:lnTo>
                    <a:pt x="1037" y="41"/>
                  </a:lnTo>
                  <a:lnTo>
                    <a:pt x="1058" y="30"/>
                  </a:lnTo>
                  <a:lnTo>
                    <a:pt x="1080" y="23"/>
                  </a:lnTo>
                  <a:lnTo>
                    <a:pt x="1101" y="16"/>
                  </a:lnTo>
                  <a:lnTo>
                    <a:pt x="1124" y="10"/>
                  </a:lnTo>
                  <a:lnTo>
                    <a:pt x="1147" y="7"/>
                  </a:lnTo>
                  <a:lnTo>
                    <a:pt x="1169" y="3"/>
                  </a:lnTo>
                  <a:lnTo>
                    <a:pt x="1190" y="1"/>
                  </a:lnTo>
                  <a:lnTo>
                    <a:pt x="1211" y="1"/>
                  </a:lnTo>
                  <a:lnTo>
                    <a:pt x="1231" y="0"/>
                  </a:lnTo>
                  <a:lnTo>
                    <a:pt x="1250" y="0"/>
                  </a:lnTo>
                  <a:lnTo>
                    <a:pt x="1266" y="0"/>
                  </a:lnTo>
                  <a:lnTo>
                    <a:pt x="1282" y="0"/>
                  </a:lnTo>
                  <a:lnTo>
                    <a:pt x="1289" y="0"/>
                  </a:lnTo>
                  <a:lnTo>
                    <a:pt x="1309" y="0"/>
                  </a:lnTo>
                  <a:lnTo>
                    <a:pt x="1338" y="1"/>
                  </a:lnTo>
                  <a:lnTo>
                    <a:pt x="1373" y="3"/>
                  </a:lnTo>
                  <a:lnTo>
                    <a:pt x="1412" y="7"/>
                  </a:lnTo>
                  <a:lnTo>
                    <a:pt x="1453" y="12"/>
                  </a:lnTo>
                  <a:lnTo>
                    <a:pt x="1492" y="18"/>
                  </a:lnTo>
                  <a:lnTo>
                    <a:pt x="1526" y="25"/>
                  </a:lnTo>
                  <a:lnTo>
                    <a:pt x="1531" y="32"/>
                  </a:lnTo>
                  <a:lnTo>
                    <a:pt x="1544" y="48"/>
                  </a:lnTo>
                  <a:lnTo>
                    <a:pt x="1563" y="76"/>
                  </a:lnTo>
                  <a:lnTo>
                    <a:pt x="1588" y="110"/>
                  </a:lnTo>
                  <a:lnTo>
                    <a:pt x="1615" y="150"/>
                  </a:lnTo>
                  <a:lnTo>
                    <a:pt x="1643" y="194"/>
                  </a:lnTo>
                  <a:lnTo>
                    <a:pt x="1672" y="239"/>
                  </a:lnTo>
                  <a:lnTo>
                    <a:pt x="1697" y="285"/>
                  </a:lnTo>
                  <a:lnTo>
                    <a:pt x="1699" y="289"/>
                  </a:lnTo>
                  <a:lnTo>
                    <a:pt x="1706" y="296"/>
                  </a:lnTo>
                  <a:lnTo>
                    <a:pt x="1715" y="308"/>
                  </a:lnTo>
                  <a:lnTo>
                    <a:pt x="1729" y="321"/>
                  </a:lnTo>
                  <a:lnTo>
                    <a:pt x="1743" y="335"/>
                  </a:lnTo>
                  <a:lnTo>
                    <a:pt x="1759" y="348"/>
                  </a:lnTo>
                  <a:lnTo>
                    <a:pt x="1779" y="358"/>
                  </a:lnTo>
                  <a:lnTo>
                    <a:pt x="1796" y="364"/>
                  </a:lnTo>
                  <a:lnTo>
                    <a:pt x="1814" y="374"/>
                  </a:lnTo>
                  <a:lnTo>
                    <a:pt x="1829" y="399"/>
                  </a:lnTo>
                  <a:lnTo>
                    <a:pt x="1839" y="435"/>
                  </a:lnTo>
                  <a:lnTo>
                    <a:pt x="1846" y="478"/>
                  </a:lnTo>
                  <a:lnTo>
                    <a:pt x="1850" y="524"/>
                  </a:lnTo>
                  <a:lnTo>
                    <a:pt x="1852" y="571"/>
                  </a:lnTo>
                  <a:lnTo>
                    <a:pt x="1848" y="613"/>
                  </a:lnTo>
                  <a:lnTo>
                    <a:pt x="1841" y="649"/>
                  </a:lnTo>
                  <a:lnTo>
                    <a:pt x="1829" y="672"/>
                  </a:lnTo>
                  <a:lnTo>
                    <a:pt x="1813" y="685"/>
                  </a:lnTo>
                  <a:lnTo>
                    <a:pt x="1789" y="690"/>
                  </a:lnTo>
                  <a:lnTo>
                    <a:pt x="1761" y="694"/>
                  </a:lnTo>
                  <a:lnTo>
                    <a:pt x="1729" y="701"/>
                  </a:lnTo>
                  <a:lnTo>
                    <a:pt x="1693" y="715"/>
                  </a:lnTo>
                  <a:lnTo>
                    <a:pt x="1654" y="744"/>
                  </a:lnTo>
                  <a:lnTo>
                    <a:pt x="1613" y="790"/>
                  </a:lnTo>
                  <a:lnTo>
                    <a:pt x="1579" y="843"/>
                  </a:lnTo>
                  <a:lnTo>
                    <a:pt x="1556" y="888"/>
                  </a:lnTo>
                  <a:lnTo>
                    <a:pt x="1544" y="925"/>
                  </a:lnTo>
                  <a:lnTo>
                    <a:pt x="1540" y="954"/>
                  </a:lnTo>
                  <a:lnTo>
                    <a:pt x="1540" y="977"/>
                  </a:lnTo>
                  <a:lnTo>
                    <a:pt x="1547" y="993"/>
                  </a:lnTo>
                  <a:lnTo>
                    <a:pt x="1555" y="1004"/>
                  </a:lnTo>
                  <a:lnTo>
                    <a:pt x="1562" y="1008"/>
                  </a:lnTo>
                  <a:lnTo>
                    <a:pt x="1563" y="1009"/>
                  </a:lnTo>
                  <a:lnTo>
                    <a:pt x="1565" y="1015"/>
                  </a:lnTo>
                  <a:lnTo>
                    <a:pt x="1563" y="1020"/>
                  </a:lnTo>
                  <a:lnTo>
                    <a:pt x="1558" y="1029"/>
                  </a:lnTo>
                  <a:lnTo>
                    <a:pt x="1547" y="1040"/>
                  </a:lnTo>
                  <a:lnTo>
                    <a:pt x="1533" y="1050"/>
                  </a:lnTo>
                  <a:lnTo>
                    <a:pt x="1514" y="1063"/>
                  </a:lnTo>
                  <a:lnTo>
                    <a:pt x="1487" y="1075"/>
                  </a:lnTo>
                  <a:lnTo>
                    <a:pt x="1451" y="1090"/>
                  </a:lnTo>
                  <a:lnTo>
                    <a:pt x="1409" y="1104"/>
                  </a:lnTo>
                  <a:lnTo>
                    <a:pt x="1357" y="1116"/>
                  </a:lnTo>
                  <a:lnTo>
                    <a:pt x="1297" y="1129"/>
                  </a:lnTo>
                  <a:lnTo>
                    <a:pt x="1224" y="1141"/>
                  </a:lnTo>
                  <a:lnTo>
                    <a:pt x="1140" y="1152"/>
                  </a:lnTo>
                  <a:lnTo>
                    <a:pt x="1044" y="1163"/>
                  </a:lnTo>
                  <a:lnTo>
                    <a:pt x="935" y="1170"/>
                  </a:lnTo>
                  <a:lnTo>
                    <a:pt x="934" y="1168"/>
                  </a:lnTo>
                  <a:lnTo>
                    <a:pt x="928" y="1161"/>
                  </a:lnTo>
                  <a:lnTo>
                    <a:pt x="923" y="1152"/>
                  </a:lnTo>
                  <a:lnTo>
                    <a:pt x="919" y="1140"/>
                  </a:lnTo>
                  <a:lnTo>
                    <a:pt x="918" y="1127"/>
                  </a:lnTo>
                  <a:lnTo>
                    <a:pt x="919" y="1113"/>
                  </a:lnTo>
                  <a:lnTo>
                    <a:pt x="927" y="1102"/>
                  </a:lnTo>
                  <a:lnTo>
                    <a:pt x="943" y="1091"/>
                  </a:lnTo>
                  <a:lnTo>
                    <a:pt x="957" y="1088"/>
                  </a:lnTo>
                  <a:lnTo>
                    <a:pt x="976" y="1082"/>
                  </a:lnTo>
                  <a:lnTo>
                    <a:pt x="1001" y="1077"/>
                  </a:lnTo>
                  <a:lnTo>
                    <a:pt x="1033" y="1070"/>
                  </a:lnTo>
                  <a:lnTo>
                    <a:pt x="1067" y="1063"/>
                  </a:lnTo>
                  <a:lnTo>
                    <a:pt x="1104" y="1056"/>
                  </a:lnTo>
                  <a:lnTo>
                    <a:pt x="1145" y="1045"/>
                  </a:lnTo>
                  <a:lnTo>
                    <a:pt x="1186" y="1034"/>
                  </a:lnTo>
                  <a:lnTo>
                    <a:pt x="1227" y="1022"/>
                  </a:lnTo>
                  <a:lnTo>
                    <a:pt x="1270" y="1008"/>
                  </a:lnTo>
                  <a:lnTo>
                    <a:pt x="1309" y="991"/>
                  </a:lnTo>
                  <a:lnTo>
                    <a:pt x="1348" y="972"/>
                  </a:lnTo>
                  <a:lnTo>
                    <a:pt x="1384" y="952"/>
                  </a:lnTo>
                  <a:lnTo>
                    <a:pt x="1414" y="929"/>
                  </a:lnTo>
                  <a:lnTo>
                    <a:pt x="1441" y="904"/>
                  </a:lnTo>
                  <a:lnTo>
                    <a:pt x="1462" y="876"/>
                  </a:lnTo>
                  <a:lnTo>
                    <a:pt x="1471" y="861"/>
                  </a:lnTo>
                  <a:lnTo>
                    <a:pt x="1492" y="826"/>
                  </a:lnTo>
                  <a:lnTo>
                    <a:pt x="1523" y="770"/>
                  </a:lnTo>
                  <a:lnTo>
                    <a:pt x="1556" y="701"/>
                  </a:lnTo>
                  <a:lnTo>
                    <a:pt x="1587" y="624"/>
                  </a:lnTo>
                  <a:lnTo>
                    <a:pt x="1610" y="542"/>
                  </a:lnTo>
                  <a:lnTo>
                    <a:pt x="1619" y="462"/>
                  </a:lnTo>
                  <a:lnTo>
                    <a:pt x="1610" y="389"/>
                  </a:lnTo>
                  <a:lnTo>
                    <a:pt x="1604" y="390"/>
                  </a:lnTo>
                  <a:lnTo>
                    <a:pt x="1590" y="394"/>
                  </a:lnTo>
                  <a:lnTo>
                    <a:pt x="1565" y="399"/>
                  </a:lnTo>
                  <a:lnTo>
                    <a:pt x="1533" y="406"/>
                  </a:lnTo>
                  <a:lnTo>
                    <a:pt x="1492" y="415"/>
                  </a:lnTo>
                  <a:lnTo>
                    <a:pt x="1442" y="424"/>
                  </a:lnTo>
                  <a:lnTo>
                    <a:pt x="1387" y="435"/>
                  </a:lnTo>
                  <a:lnTo>
                    <a:pt x="1323" y="447"/>
                  </a:lnTo>
                  <a:lnTo>
                    <a:pt x="1254" y="460"/>
                  </a:lnTo>
                  <a:lnTo>
                    <a:pt x="1177" y="472"/>
                  </a:lnTo>
                  <a:lnTo>
                    <a:pt x="1096" y="485"/>
                  </a:lnTo>
                  <a:lnTo>
                    <a:pt x="1008" y="497"/>
                  </a:lnTo>
                  <a:lnTo>
                    <a:pt x="918" y="510"/>
                  </a:lnTo>
                  <a:lnTo>
                    <a:pt x="822" y="522"/>
                  </a:lnTo>
                  <a:lnTo>
                    <a:pt x="722" y="533"/>
                  </a:lnTo>
                  <a:lnTo>
                    <a:pt x="619" y="542"/>
                  </a:lnTo>
                  <a:lnTo>
                    <a:pt x="523" y="549"/>
                  </a:lnTo>
                  <a:lnTo>
                    <a:pt x="439" y="556"/>
                  </a:lnTo>
                  <a:lnTo>
                    <a:pt x="366" y="560"/>
                  </a:lnTo>
                  <a:lnTo>
                    <a:pt x="302" y="563"/>
                  </a:lnTo>
                  <a:lnTo>
                    <a:pt x="249" y="565"/>
                  </a:lnTo>
                  <a:lnTo>
                    <a:pt x="203" y="567"/>
                  </a:lnTo>
                  <a:lnTo>
                    <a:pt x="165" y="567"/>
                  </a:lnTo>
                  <a:lnTo>
                    <a:pt x="133" y="565"/>
                  </a:lnTo>
                  <a:lnTo>
                    <a:pt x="106" y="563"/>
                  </a:lnTo>
                  <a:lnTo>
                    <a:pt x="83" y="560"/>
                  </a:lnTo>
                  <a:lnTo>
                    <a:pt x="66" y="558"/>
                  </a:lnTo>
                  <a:lnTo>
                    <a:pt x="51" y="554"/>
                  </a:lnTo>
                  <a:lnTo>
                    <a:pt x="37" y="549"/>
                  </a:lnTo>
                  <a:lnTo>
                    <a:pt x="25" y="546"/>
                  </a:lnTo>
                  <a:lnTo>
                    <a:pt x="12" y="542"/>
                  </a:lnTo>
                  <a:lnTo>
                    <a:pt x="0" y="538"/>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1" name="Google Shape;221;p18"/>
            <p:cNvSpPr/>
            <p:nvPr/>
          </p:nvSpPr>
          <p:spPr>
            <a:xfrm>
              <a:off x="3246437" y="2281237"/>
              <a:ext cx="1792287" cy="788987"/>
            </a:xfrm>
            <a:custGeom>
              <a:rect b="b" l="l" r="r" t="t"/>
              <a:pathLst>
                <a:path extrusionOk="0" h="497" w="1129">
                  <a:moveTo>
                    <a:pt x="0" y="485"/>
                  </a:moveTo>
                  <a:lnTo>
                    <a:pt x="0" y="483"/>
                  </a:lnTo>
                  <a:lnTo>
                    <a:pt x="3" y="478"/>
                  </a:lnTo>
                  <a:lnTo>
                    <a:pt x="9" y="470"/>
                  </a:lnTo>
                  <a:lnTo>
                    <a:pt x="16" y="458"/>
                  </a:lnTo>
                  <a:lnTo>
                    <a:pt x="26" y="444"/>
                  </a:lnTo>
                  <a:lnTo>
                    <a:pt x="39" y="426"/>
                  </a:lnTo>
                  <a:lnTo>
                    <a:pt x="57" y="404"/>
                  </a:lnTo>
                  <a:lnTo>
                    <a:pt x="76" y="381"/>
                  </a:lnTo>
                  <a:lnTo>
                    <a:pt x="101" y="355"/>
                  </a:lnTo>
                  <a:lnTo>
                    <a:pt x="130" y="326"/>
                  </a:lnTo>
                  <a:lnTo>
                    <a:pt x="163" y="294"/>
                  </a:lnTo>
                  <a:lnTo>
                    <a:pt x="202" y="258"/>
                  </a:lnTo>
                  <a:lnTo>
                    <a:pt x="247" y="221"/>
                  </a:lnTo>
                  <a:lnTo>
                    <a:pt x="297" y="180"/>
                  </a:lnTo>
                  <a:lnTo>
                    <a:pt x="354" y="137"/>
                  </a:lnTo>
                  <a:lnTo>
                    <a:pt x="416" y="92"/>
                  </a:lnTo>
                  <a:lnTo>
                    <a:pt x="418" y="91"/>
                  </a:lnTo>
                  <a:lnTo>
                    <a:pt x="425" y="87"/>
                  </a:lnTo>
                  <a:lnTo>
                    <a:pt x="436" y="82"/>
                  </a:lnTo>
                  <a:lnTo>
                    <a:pt x="452" y="74"/>
                  </a:lnTo>
                  <a:lnTo>
                    <a:pt x="471" y="66"/>
                  </a:lnTo>
                  <a:lnTo>
                    <a:pt x="498" y="57"/>
                  </a:lnTo>
                  <a:lnTo>
                    <a:pt x="530" y="46"/>
                  </a:lnTo>
                  <a:lnTo>
                    <a:pt x="569" y="35"/>
                  </a:lnTo>
                  <a:lnTo>
                    <a:pt x="613" y="26"/>
                  </a:lnTo>
                  <a:lnTo>
                    <a:pt x="665" y="17"/>
                  </a:lnTo>
                  <a:lnTo>
                    <a:pt x="722" y="10"/>
                  </a:lnTo>
                  <a:lnTo>
                    <a:pt x="788" y="5"/>
                  </a:lnTo>
                  <a:lnTo>
                    <a:pt x="861" y="1"/>
                  </a:lnTo>
                  <a:lnTo>
                    <a:pt x="943" y="0"/>
                  </a:lnTo>
                  <a:lnTo>
                    <a:pt x="1031" y="1"/>
                  </a:lnTo>
                  <a:lnTo>
                    <a:pt x="1129" y="7"/>
                  </a:lnTo>
                  <a:lnTo>
                    <a:pt x="1122" y="7"/>
                  </a:lnTo>
                  <a:lnTo>
                    <a:pt x="1106" y="8"/>
                  </a:lnTo>
                  <a:lnTo>
                    <a:pt x="1081" y="12"/>
                  </a:lnTo>
                  <a:lnTo>
                    <a:pt x="1051" y="17"/>
                  </a:lnTo>
                  <a:lnTo>
                    <a:pt x="1017" y="26"/>
                  </a:lnTo>
                  <a:lnTo>
                    <a:pt x="982" y="41"/>
                  </a:lnTo>
                  <a:lnTo>
                    <a:pt x="950" y="58"/>
                  </a:lnTo>
                  <a:lnTo>
                    <a:pt x="923" y="83"/>
                  </a:lnTo>
                  <a:lnTo>
                    <a:pt x="889" y="123"/>
                  </a:lnTo>
                  <a:lnTo>
                    <a:pt x="850" y="173"/>
                  </a:lnTo>
                  <a:lnTo>
                    <a:pt x="807" y="226"/>
                  </a:lnTo>
                  <a:lnTo>
                    <a:pt x="766" y="281"/>
                  </a:lnTo>
                  <a:lnTo>
                    <a:pt x="727" y="333"/>
                  </a:lnTo>
                  <a:lnTo>
                    <a:pt x="693" y="376"/>
                  </a:lnTo>
                  <a:lnTo>
                    <a:pt x="670" y="408"/>
                  </a:lnTo>
                  <a:lnTo>
                    <a:pt x="658" y="422"/>
                  </a:lnTo>
                  <a:lnTo>
                    <a:pt x="654" y="428"/>
                  </a:lnTo>
                  <a:lnTo>
                    <a:pt x="651" y="435"/>
                  </a:lnTo>
                  <a:lnTo>
                    <a:pt x="645" y="444"/>
                  </a:lnTo>
                  <a:lnTo>
                    <a:pt x="635" y="453"/>
                  </a:lnTo>
                  <a:lnTo>
                    <a:pt x="619" y="462"/>
                  </a:lnTo>
                  <a:lnTo>
                    <a:pt x="594" y="469"/>
                  </a:lnTo>
                  <a:lnTo>
                    <a:pt x="556" y="478"/>
                  </a:lnTo>
                  <a:lnTo>
                    <a:pt x="505" y="485"/>
                  </a:lnTo>
                  <a:lnTo>
                    <a:pt x="503" y="485"/>
                  </a:lnTo>
                  <a:lnTo>
                    <a:pt x="494" y="487"/>
                  </a:lnTo>
                  <a:lnTo>
                    <a:pt x="482" y="487"/>
                  </a:lnTo>
                  <a:lnTo>
                    <a:pt x="466" y="488"/>
                  </a:lnTo>
                  <a:lnTo>
                    <a:pt x="444" y="490"/>
                  </a:lnTo>
                  <a:lnTo>
                    <a:pt x="419" y="492"/>
                  </a:lnTo>
                  <a:lnTo>
                    <a:pt x="389" y="494"/>
                  </a:lnTo>
                  <a:lnTo>
                    <a:pt x="357" y="495"/>
                  </a:lnTo>
                  <a:lnTo>
                    <a:pt x="322" y="497"/>
                  </a:lnTo>
                  <a:lnTo>
                    <a:pt x="283" y="497"/>
                  </a:lnTo>
                  <a:lnTo>
                    <a:pt x="240" y="497"/>
                  </a:lnTo>
                  <a:lnTo>
                    <a:pt x="197" y="497"/>
                  </a:lnTo>
                  <a:lnTo>
                    <a:pt x="151" y="495"/>
                  </a:lnTo>
                  <a:lnTo>
                    <a:pt x="101" y="494"/>
                  </a:lnTo>
                  <a:lnTo>
                    <a:pt x="51" y="490"/>
                  </a:lnTo>
                  <a:lnTo>
                    <a:pt x="0" y="485"/>
                  </a:lnTo>
                  <a:close/>
                </a:path>
              </a:pathLst>
            </a:custGeom>
            <a:solidFill>
              <a:srgbClr val="33F2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2" name="Google Shape;222;p18"/>
            <p:cNvSpPr/>
            <p:nvPr/>
          </p:nvSpPr>
          <p:spPr>
            <a:xfrm>
              <a:off x="4511675" y="2419350"/>
              <a:ext cx="1077912" cy="571500"/>
            </a:xfrm>
            <a:custGeom>
              <a:rect b="b" l="l" r="r" t="t"/>
              <a:pathLst>
                <a:path extrusionOk="0" h="360" w="679">
                  <a:moveTo>
                    <a:pt x="0" y="360"/>
                  </a:moveTo>
                  <a:lnTo>
                    <a:pt x="633" y="259"/>
                  </a:lnTo>
                  <a:lnTo>
                    <a:pt x="635" y="253"/>
                  </a:lnTo>
                  <a:lnTo>
                    <a:pt x="640" y="237"/>
                  </a:lnTo>
                  <a:lnTo>
                    <a:pt x="654" y="221"/>
                  </a:lnTo>
                  <a:lnTo>
                    <a:pt x="679" y="207"/>
                  </a:lnTo>
                  <a:lnTo>
                    <a:pt x="676" y="200"/>
                  </a:lnTo>
                  <a:lnTo>
                    <a:pt x="669" y="178"/>
                  </a:lnTo>
                  <a:lnTo>
                    <a:pt x="654" y="148"/>
                  </a:lnTo>
                  <a:lnTo>
                    <a:pt x="637" y="114"/>
                  </a:lnTo>
                  <a:lnTo>
                    <a:pt x="613" y="78"/>
                  </a:lnTo>
                  <a:lnTo>
                    <a:pt x="588" y="46"/>
                  </a:lnTo>
                  <a:lnTo>
                    <a:pt x="558" y="21"/>
                  </a:lnTo>
                  <a:lnTo>
                    <a:pt x="526" y="9"/>
                  </a:lnTo>
                  <a:lnTo>
                    <a:pt x="508" y="5"/>
                  </a:lnTo>
                  <a:lnTo>
                    <a:pt x="491" y="4"/>
                  </a:lnTo>
                  <a:lnTo>
                    <a:pt x="471" y="2"/>
                  </a:lnTo>
                  <a:lnTo>
                    <a:pt x="450" y="0"/>
                  </a:lnTo>
                  <a:lnTo>
                    <a:pt x="428" y="0"/>
                  </a:lnTo>
                  <a:lnTo>
                    <a:pt x="407" y="0"/>
                  </a:lnTo>
                  <a:lnTo>
                    <a:pt x="386" y="0"/>
                  </a:lnTo>
                  <a:lnTo>
                    <a:pt x="364" y="2"/>
                  </a:lnTo>
                  <a:lnTo>
                    <a:pt x="343" y="5"/>
                  </a:lnTo>
                  <a:lnTo>
                    <a:pt x="322" y="9"/>
                  </a:lnTo>
                  <a:lnTo>
                    <a:pt x="302" y="14"/>
                  </a:lnTo>
                  <a:lnTo>
                    <a:pt x="282" y="20"/>
                  </a:lnTo>
                  <a:lnTo>
                    <a:pt x="265" y="29"/>
                  </a:lnTo>
                  <a:lnTo>
                    <a:pt x="249" y="37"/>
                  </a:lnTo>
                  <a:lnTo>
                    <a:pt x="234" y="46"/>
                  </a:lnTo>
                  <a:lnTo>
                    <a:pt x="222" y="59"/>
                  </a:lnTo>
                  <a:lnTo>
                    <a:pt x="194" y="91"/>
                  </a:lnTo>
                  <a:lnTo>
                    <a:pt x="165" y="123"/>
                  </a:lnTo>
                  <a:lnTo>
                    <a:pt x="135" y="157"/>
                  </a:lnTo>
                  <a:lnTo>
                    <a:pt x="106" y="193"/>
                  </a:lnTo>
                  <a:lnTo>
                    <a:pt x="78" y="230"/>
                  </a:lnTo>
                  <a:lnTo>
                    <a:pt x="51" y="269"/>
                  </a:lnTo>
                  <a:lnTo>
                    <a:pt x="25" y="314"/>
                  </a:lnTo>
                  <a:lnTo>
                    <a:pt x="0" y="360"/>
                  </a:lnTo>
                  <a:close/>
                </a:path>
              </a:pathLst>
            </a:custGeom>
            <a:solidFill>
              <a:srgbClr val="33F2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3" name="Google Shape;223;p18"/>
            <p:cNvSpPr/>
            <p:nvPr/>
          </p:nvSpPr>
          <p:spPr>
            <a:xfrm>
              <a:off x="5553075" y="2332037"/>
              <a:ext cx="431800" cy="552450"/>
            </a:xfrm>
            <a:custGeom>
              <a:rect b="b" l="l" r="r" t="t"/>
              <a:pathLst>
                <a:path extrusionOk="0" h="348" w="272">
                  <a:moveTo>
                    <a:pt x="0" y="0"/>
                  </a:moveTo>
                  <a:lnTo>
                    <a:pt x="4" y="0"/>
                  </a:lnTo>
                  <a:lnTo>
                    <a:pt x="14" y="1"/>
                  </a:lnTo>
                  <a:lnTo>
                    <a:pt x="29" y="3"/>
                  </a:lnTo>
                  <a:lnTo>
                    <a:pt x="50" y="7"/>
                  </a:lnTo>
                  <a:lnTo>
                    <a:pt x="73" y="12"/>
                  </a:lnTo>
                  <a:lnTo>
                    <a:pt x="98" y="18"/>
                  </a:lnTo>
                  <a:lnTo>
                    <a:pt x="125" y="23"/>
                  </a:lnTo>
                  <a:lnTo>
                    <a:pt x="151" y="32"/>
                  </a:lnTo>
                  <a:lnTo>
                    <a:pt x="150" y="35"/>
                  </a:lnTo>
                  <a:lnTo>
                    <a:pt x="150" y="44"/>
                  </a:lnTo>
                  <a:lnTo>
                    <a:pt x="151" y="60"/>
                  </a:lnTo>
                  <a:lnTo>
                    <a:pt x="162" y="80"/>
                  </a:lnTo>
                  <a:lnTo>
                    <a:pt x="171" y="96"/>
                  </a:lnTo>
                  <a:lnTo>
                    <a:pt x="185" y="117"/>
                  </a:lnTo>
                  <a:lnTo>
                    <a:pt x="201" y="146"/>
                  </a:lnTo>
                  <a:lnTo>
                    <a:pt x="219" y="180"/>
                  </a:lnTo>
                  <a:lnTo>
                    <a:pt x="235" y="217"/>
                  </a:lnTo>
                  <a:lnTo>
                    <a:pt x="251" y="258"/>
                  </a:lnTo>
                  <a:lnTo>
                    <a:pt x="263" y="301"/>
                  </a:lnTo>
                  <a:lnTo>
                    <a:pt x="272" y="344"/>
                  </a:lnTo>
                  <a:lnTo>
                    <a:pt x="270" y="346"/>
                  </a:lnTo>
                  <a:lnTo>
                    <a:pt x="267" y="348"/>
                  </a:lnTo>
                  <a:lnTo>
                    <a:pt x="260" y="348"/>
                  </a:lnTo>
                  <a:lnTo>
                    <a:pt x="249" y="346"/>
                  </a:lnTo>
                  <a:lnTo>
                    <a:pt x="235" y="339"/>
                  </a:lnTo>
                  <a:lnTo>
                    <a:pt x="219" y="324"/>
                  </a:lnTo>
                  <a:lnTo>
                    <a:pt x="199" y="301"/>
                  </a:lnTo>
                  <a:lnTo>
                    <a:pt x="176" y="267"/>
                  </a:lnTo>
                  <a:lnTo>
                    <a:pt x="151" y="228"/>
                  </a:lnTo>
                  <a:lnTo>
                    <a:pt x="128" y="189"/>
                  </a:lnTo>
                  <a:lnTo>
                    <a:pt x="105" y="151"/>
                  </a:lnTo>
                  <a:lnTo>
                    <a:pt x="84" y="116"/>
                  </a:lnTo>
                  <a:lnTo>
                    <a:pt x="62" y="84"/>
                  </a:lnTo>
                  <a:lnTo>
                    <a:pt x="41" y="51"/>
                  </a:lnTo>
                  <a:lnTo>
                    <a:pt x="21" y="25"/>
                  </a:lnTo>
                  <a:lnTo>
                    <a:pt x="0" y="0"/>
                  </a:lnTo>
                  <a:close/>
                </a:path>
              </a:pathLst>
            </a:custGeom>
            <a:solidFill>
              <a:srgbClr val="33F2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4" name="Google Shape;224;p18"/>
            <p:cNvSpPr/>
            <p:nvPr/>
          </p:nvSpPr>
          <p:spPr>
            <a:xfrm>
              <a:off x="3211512" y="2332037"/>
              <a:ext cx="957262" cy="733425"/>
            </a:xfrm>
            <a:custGeom>
              <a:rect b="b" l="l" r="r" t="t"/>
              <a:pathLst>
                <a:path extrusionOk="0" h="462" w="603">
                  <a:moveTo>
                    <a:pt x="0" y="458"/>
                  </a:moveTo>
                  <a:lnTo>
                    <a:pt x="2" y="456"/>
                  </a:lnTo>
                  <a:lnTo>
                    <a:pt x="6" y="449"/>
                  </a:lnTo>
                  <a:lnTo>
                    <a:pt x="13" y="440"/>
                  </a:lnTo>
                  <a:lnTo>
                    <a:pt x="22" y="430"/>
                  </a:lnTo>
                  <a:lnTo>
                    <a:pt x="32" y="417"/>
                  </a:lnTo>
                  <a:lnTo>
                    <a:pt x="41" y="403"/>
                  </a:lnTo>
                  <a:lnTo>
                    <a:pt x="52" y="390"/>
                  </a:lnTo>
                  <a:lnTo>
                    <a:pt x="61" y="378"/>
                  </a:lnTo>
                  <a:lnTo>
                    <a:pt x="71" y="364"/>
                  </a:lnTo>
                  <a:lnTo>
                    <a:pt x="89" y="342"/>
                  </a:lnTo>
                  <a:lnTo>
                    <a:pt x="111" y="317"/>
                  </a:lnTo>
                  <a:lnTo>
                    <a:pt x="134" y="290"/>
                  </a:lnTo>
                  <a:lnTo>
                    <a:pt x="159" y="262"/>
                  </a:lnTo>
                  <a:lnTo>
                    <a:pt x="182" y="233"/>
                  </a:lnTo>
                  <a:lnTo>
                    <a:pt x="205" y="208"/>
                  </a:lnTo>
                  <a:lnTo>
                    <a:pt x="224" y="187"/>
                  </a:lnTo>
                  <a:lnTo>
                    <a:pt x="244" y="167"/>
                  </a:lnTo>
                  <a:lnTo>
                    <a:pt x="271" y="148"/>
                  </a:lnTo>
                  <a:lnTo>
                    <a:pt x="297" y="130"/>
                  </a:lnTo>
                  <a:lnTo>
                    <a:pt x="328" y="110"/>
                  </a:lnTo>
                  <a:lnTo>
                    <a:pt x="356" y="92"/>
                  </a:lnTo>
                  <a:lnTo>
                    <a:pt x="383" y="76"/>
                  </a:lnTo>
                  <a:lnTo>
                    <a:pt x="406" y="62"/>
                  </a:lnTo>
                  <a:lnTo>
                    <a:pt x="422" y="51"/>
                  </a:lnTo>
                  <a:lnTo>
                    <a:pt x="438" y="41"/>
                  </a:lnTo>
                  <a:lnTo>
                    <a:pt x="461" y="32"/>
                  </a:lnTo>
                  <a:lnTo>
                    <a:pt x="486" y="23"/>
                  </a:lnTo>
                  <a:lnTo>
                    <a:pt x="514" y="16"/>
                  </a:lnTo>
                  <a:lnTo>
                    <a:pt x="541" y="10"/>
                  </a:lnTo>
                  <a:lnTo>
                    <a:pt x="566" y="5"/>
                  </a:lnTo>
                  <a:lnTo>
                    <a:pt x="586" y="1"/>
                  </a:lnTo>
                  <a:lnTo>
                    <a:pt x="600" y="0"/>
                  </a:lnTo>
                  <a:lnTo>
                    <a:pt x="603" y="0"/>
                  </a:lnTo>
                  <a:lnTo>
                    <a:pt x="598" y="3"/>
                  </a:lnTo>
                  <a:lnTo>
                    <a:pt x="586" y="9"/>
                  </a:lnTo>
                  <a:lnTo>
                    <a:pt x="566" y="18"/>
                  </a:lnTo>
                  <a:lnTo>
                    <a:pt x="545" y="26"/>
                  </a:lnTo>
                  <a:lnTo>
                    <a:pt x="522" y="35"/>
                  </a:lnTo>
                  <a:lnTo>
                    <a:pt x="498" y="44"/>
                  </a:lnTo>
                  <a:lnTo>
                    <a:pt x="481" y="53"/>
                  </a:lnTo>
                  <a:lnTo>
                    <a:pt x="459" y="64"/>
                  </a:lnTo>
                  <a:lnTo>
                    <a:pt x="433" y="80"/>
                  </a:lnTo>
                  <a:lnTo>
                    <a:pt x="399" y="101"/>
                  </a:lnTo>
                  <a:lnTo>
                    <a:pt x="365" y="125"/>
                  </a:lnTo>
                  <a:lnTo>
                    <a:pt x="329" y="148"/>
                  </a:lnTo>
                  <a:lnTo>
                    <a:pt x="299" y="171"/>
                  </a:lnTo>
                  <a:lnTo>
                    <a:pt x="274" y="191"/>
                  </a:lnTo>
                  <a:lnTo>
                    <a:pt x="258" y="207"/>
                  </a:lnTo>
                  <a:lnTo>
                    <a:pt x="242" y="224"/>
                  </a:lnTo>
                  <a:lnTo>
                    <a:pt x="216" y="253"/>
                  </a:lnTo>
                  <a:lnTo>
                    <a:pt x="182" y="285"/>
                  </a:lnTo>
                  <a:lnTo>
                    <a:pt x="148" y="319"/>
                  </a:lnTo>
                  <a:lnTo>
                    <a:pt x="112" y="353"/>
                  </a:lnTo>
                  <a:lnTo>
                    <a:pt x="82" y="383"/>
                  </a:lnTo>
                  <a:lnTo>
                    <a:pt x="59" y="405"/>
                  </a:lnTo>
                  <a:lnTo>
                    <a:pt x="47" y="417"/>
                  </a:lnTo>
                  <a:lnTo>
                    <a:pt x="36" y="433"/>
                  </a:lnTo>
                  <a:lnTo>
                    <a:pt x="25" y="451"/>
                  </a:lnTo>
                  <a:lnTo>
                    <a:pt x="13" y="462"/>
                  </a:lnTo>
                  <a:lnTo>
                    <a:pt x="0" y="45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5" name="Google Shape;225;p18"/>
            <p:cNvSpPr/>
            <p:nvPr/>
          </p:nvSpPr>
          <p:spPr>
            <a:xfrm>
              <a:off x="4257675" y="2257425"/>
              <a:ext cx="1012825" cy="614362"/>
            </a:xfrm>
            <a:custGeom>
              <a:rect b="b" l="l" r="r" t="t"/>
              <a:pathLst>
                <a:path extrusionOk="0" h="387" w="638">
                  <a:moveTo>
                    <a:pt x="0" y="25"/>
                  </a:moveTo>
                  <a:lnTo>
                    <a:pt x="8" y="23"/>
                  </a:lnTo>
                  <a:lnTo>
                    <a:pt x="30" y="22"/>
                  </a:lnTo>
                  <a:lnTo>
                    <a:pt x="62" y="18"/>
                  </a:lnTo>
                  <a:lnTo>
                    <a:pt x="101" y="15"/>
                  </a:lnTo>
                  <a:lnTo>
                    <a:pt x="142" y="9"/>
                  </a:lnTo>
                  <a:lnTo>
                    <a:pt x="183" y="6"/>
                  </a:lnTo>
                  <a:lnTo>
                    <a:pt x="220" y="4"/>
                  </a:lnTo>
                  <a:lnTo>
                    <a:pt x="249" y="4"/>
                  </a:lnTo>
                  <a:lnTo>
                    <a:pt x="275" y="4"/>
                  </a:lnTo>
                  <a:lnTo>
                    <a:pt x="309" y="4"/>
                  </a:lnTo>
                  <a:lnTo>
                    <a:pt x="345" y="2"/>
                  </a:lnTo>
                  <a:lnTo>
                    <a:pt x="382" y="2"/>
                  </a:lnTo>
                  <a:lnTo>
                    <a:pt x="418" y="0"/>
                  </a:lnTo>
                  <a:lnTo>
                    <a:pt x="450" y="0"/>
                  </a:lnTo>
                  <a:lnTo>
                    <a:pt x="473" y="0"/>
                  </a:lnTo>
                  <a:lnTo>
                    <a:pt x="487" y="2"/>
                  </a:lnTo>
                  <a:lnTo>
                    <a:pt x="498" y="4"/>
                  </a:lnTo>
                  <a:lnTo>
                    <a:pt x="510" y="4"/>
                  </a:lnTo>
                  <a:lnTo>
                    <a:pt x="524" y="6"/>
                  </a:lnTo>
                  <a:lnTo>
                    <a:pt x="539" y="6"/>
                  </a:lnTo>
                  <a:lnTo>
                    <a:pt x="553" y="6"/>
                  </a:lnTo>
                  <a:lnTo>
                    <a:pt x="565" y="6"/>
                  </a:lnTo>
                  <a:lnTo>
                    <a:pt x="576" y="6"/>
                  </a:lnTo>
                  <a:lnTo>
                    <a:pt x="581" y="6"/>
                  </a:lnTo>
                  <a:lnTo>
                    <a:pt x="617" y="13"/>
                  </a:lnTo>
                  <a:lnTo>
                    <a:pt x="635" y="18"/>
                  </a:lnTo>
                  <a:lnTo>
                    <a:pt x="638" y="22"/>
                  </a:lnTo>
                  <a:lnTo>
                    <a:pt x="631" y="25"/>
                  </a:lnTo>
                  <a:lnTo>
                    <a:pt x="617" y="29"/>
                  </a:lnTo>
                  <a:lnTo>
                    <a:pt x="599" y="31"/>
                  </a:lnTo>
                  <a:lnTo>
                    <a:pt x="583" y="32"/>
                  </a:lnTo>
                  <a:lnTo>
                    <a:pt x="571" y="34"/>
                  </a:lnTo>
                  <a:lnTo>
                    <a:pt x="556" y="36"/>
                  </a:lnTo>
                  <a:lnTo>
                    <a:pt x="531" y="38"/>
                  </a:lnTo>
                  <a:lnTo>
                    <a:pt x="501" y="41"/>
                  </a:lnTo>
                  <a:lnTo>
                    <a:pt x="467" y="45"/>
                  </a:lnTo>
                  <a:lnTo>
                    <a:pt x="432" y="48"/>
                  </a:lnTo>
                  <a:lnTo>
                    <a:pt x="400" y="56"/>
                  </a:lnTo>
                  <a:lnTo>
                    <a:pt x="375" y="61"/>
                  </a:lnTo>
                  <a:lnTo>
                    <a:pt x="357" y="68"/>
                  </a:lnTo>
                  <a:lnTo>
                    <a:pt x="343" y="79"/>
                  </a:lnTo>
                  <a:lnTo>
                    <a:pt x="323" y="97"/>
                  </a:lnTo>
                  <a:lnTo>
                    <a:pt x="298" y="120"/>
                  </a:lnTo>
                  <a:lnTo>
                    <a:pt x="275" y="145"/>
                  </a:lnTo>
                  <a:lnTo>
                    <a:pt x="250" y="172"/>
                  </a:lnTo>
                  <a:lnTo>
                    <a:pt x="227" y="197"/>
                  </a:lnTo>
                  <a:lnTo>
                    <a:pt x="209" y="220"/>
                  </a:lnTo>
                  <a:lnTo>
                    <a:pt x="197" y="238"/>
                  </a:lnTo>
                  <a:lnTo>
                    <a:pt x="186" y="254"/>
                  </a:lnTo>
                  <a:lnTo>
                    <a:pt x="174" y="271"/>
                  </a:lnTo>
                  <a:lnTo>
                    <a:pt x="158" y="291"/>
                  </a:lnTo>
                  <a:lnTo>
                    <a:pt x="142" y="311"/>
                  </a:lnTo>
                  <a:lnTo>
                    <a:pt x="126" y="330"/>
                  </a:lnTo>
                  <a:lnTo>
                    <a:pt x="110" y="348"/>
                  </a:lnTo>
                  <a:lnTo>
                    <a:pt x="97" y="362"/>
                  </a:lnTo>
                  <a:lnTo>
                    <a:pt x="88" y="375"/>
                  </a:lnTo>
                  <a:lnTo>
                    <a:pt x="74" y="387"/>
                  </a:lnTo>
                  <a:lnTo>
                    <a:pt x="65" y="387"/>
                  </a:lnTo>
                  <a:lnTo>
                    <a:pt x="62" y="377"/>
                  </a:lnTo>
                  <a:lnTo>
                    <a:pt x="69" y="361"/>
                  </a:lnTo>
                  <a:lnTo>
                    <a:pt x="78" y="346"/>
                  </a:lnTo>
                  <a:lnTo>
                    <a:pt x="94" y="325"/>
                  </a:lnTo>
                  <a:lnTo>
                    <a:pt x="113" y="298"/>
                  </a:lnTo>
                  <a:lnTo>
                    <a:pt x="135" y="270"/>
                  </a:lnTo>
                  <a:lnTo>
                    <a:pt x="156" y="241"/>
                  </a:lnTo>
                  <a:lnTo>
                    <a:pt x="177" y="216"/>
                  </a:lnTo>
                  <a:lnTo>
                    <a:pt x="195" y="197"/>
                  </a:lnTo>
                  <a:lnTo>
                    <a:pt x="206" y="184"/>
                  </a:lnTo>
                  <a:lnTo>
                    <a:pt x="215" y="175"/>
                  </a:lnTo>
                  <a:lnTo>
                    <a:pt x="229" y="161"/>
                  </a:lnTo>
                  <a:lnTo>
                    <a:pt x="245" y="141"/>
                  </a:lnTo>
                  <a:lnTo>
                    <a:pt x="263" y="122"/>
                  </a:lnTo>
                  <a:lnTo>
                    <a:pt x="282" y="102"/>
                  </a:lnTo>
                  <a:lnTo>
                    <a:pt x="300" y="82"/>
                  </a:lnTo>
                  <a:lnTo>
                    <a:pt x="318" y="68"/>
                  </a:lnTo>
                  <a:lnTo>
                    <a:pt x="332" y="59"/>
                  </a:lnTo>
                  <a:lnTo>
                    <a:pt x="345" y="52"/>
                  </a:lnTo>
                  <a:lnTo>
                    <a:pt x="359" y="47"/>
                  </a:lnTo>
                  <a:lnTo>
                    <a:pt x="370" y="41"/>
                  </a:lnTo>
                  <a:lnTo>
                    <a:pt x="380" y="36"/>
                  </a:lnTo>
                  <a:lnTo>
                    <a:pt x="389" y="31"/>
                  </a:lnTo>
                  <a:lnTo>
                    <a:pt x="396" y="29"/>
                  </a:lnTo>
                  <a:lnTo>
                    <a:pt x="400" y="25"/>
                  </a:lnTo>
                  <a:lnTo>
                    <a:pt x="402" y="25"/>
                  </a:lnTo>
                  <a:lnTo>
                    <a:pt x="398" y="25"/>
                  </a:lnTo>
                  <a:lnTo>
                    <a:pt x="389" y="25"/>
                  </a:lnTo>
                  <a:lnTo>
                    <a:pt x="377" y="27"/>
                  </a:lnTo>
                  <a:lnTo>
                    <a:pt x="359" y="29"/>
                  </a:lnTo>
                  <a:lnTo>
                    <a:pt x="338" y="29"/>
                  </a:lnTo>
                  <a:lnTo>
                    <a:pt x="314" y="31"/>
                  </a:lnTo>
                  <a:lnTo>
                    <a:pt x="290" y="32"/>
                  </a:lnTo>
                  <a:lnTo>
                    <a:pt x="263" y="34"/>
                  </a:lnTo>
                  <a:lnTo>
                    <a:pt x="236" y="36"/>
                  </a:lnTo>
                  <a:lnTo>
                    <a:pt x="209" y="38"/>
                  </a:lnTo>
                  <a:lnTo>
                    <a:pt x="185" y="38"/>
                  </a:lnTo>
                  <a:lnTo>
                    <a:pt x="161" y="40"/>
                  </a:lnTo>
                  <a:lnTo>
                    <a:pt x="140" y="41"/>
                  </a:lnTo>
                  <a:lnTo>
                    <a:pt x="122" y="41"/>
                  </a:lnTo>
                  <a:lnTo>
                    <a:pt x="110" y="41"/>
                  </a:lnTo>
                  <a:lnTo>
                    <a:pt x="101" y="41"/>
                  </a:lnTo>
                  <a:lnTo>
                    <a:pt x="87" y="41"/>
                  </a:lnTo>
                  <a:lnTo>
                    <a:pt x="71" y="43"/>
                  </a:lnTo>
                  <a:lnTo>
                    <a:pt x="53" y="45"/>
                  </a:lnTo>
                  <a:lnTo>
                    <a:pt x="35" y="47"/>
                  </a:lnTo>
                  <a:lnTo>
                    <a:pt x="19" y="47"/>
                  </a:lnTo>
                  <a:lnTo>
                    <a:pt x="7" y="45"/>
                  </a:lnTo>
                  <a:lnTo>
                    <a:pt x="0" y="38"/>
                  </a:lnTo>
                  <a:lnTo>
                    <a:pt x="0" y="2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6" name="Google Shape;226;p18"/>
            <p:cNvSpPr/>
            <p:nvPr/>
          </p:nvSpPr>
          <p:spPr>
            <a:xfrm>
              <a:off x="3313112" y="2935287"/>
              <a:ext cx="995362" cy="152400"/>
            </a:xfrm>
            <a:custGeom>
              <a:rect b="b" l="l" r="r" t="t"/>
              <a:pathLst>
                <a:path extrusionOk="0" h="96" w="627">
                  <a:moveTo>
                    <a:pt x="607" y="9"/>
                  </a:moveTo>
                  <a:lnTo>
                    <a:pt x="605" y="10"/>
                  </a:lnTo>
                  <a:lnTo>
                    <a:pt x="602" y="14"/>
                  </a:lnTo>
                  <a:lnTo>
                    <a:pt x="593" y="21"/>
                  </a:lnTo>
                  <a:lnTo>
                    <a:pt x="582" y="28"/>
                  </a:lnTo>
                  <a:lnTo>
                    <a:pt x="566" y="35"/>
                  </a:lnTo>
                  <a:lnTo>
                    <a:pt x="548" y="42"/>
                  </a:lnTo>
                  <a:lnTo>
                    <a:pt x="525" y="50"/>
                  </a:lnTo>
                  <a:lnTo>
                    <a:pt x="498" y="55"/>
                  </a:lnTo>
                  <a:lnTo>
                    <a:pt x="482" y="57"/>
                  </a:lnTo>
                  <a:lnTo>
                    <a:pt x="465" y="58"/>
                  </a:lnTo>
                  <a:lnTo>
                    <a:pt x="443" y="60"/>
                  </a:lnTo>
                  <a:lnTo>
                    <a:pt x="422" y="62"/>
                  </a:lnTo>
                  <a:lnTo>
                    <a:pt x="397" y="64"/>
                  </a:lnTo>
                  <a:lnTo>
                    <a:pt x="372" y="66"/>
                  </a:lnTo>
                  <a:lnTo>
                    <a:pt x="347" y="67"/>
                  </a:lnTo>
                  <a:lnTo>
                    <a:pt x="321" y="69"/>
                  </a:lnTo>
                  <a:lnTo>
                    <a:pt x="294" y="71"/>
                  </a:lnTo>
                  <a:lnTo>
                    <a:pt x="269" y="71"/>
                  </a:lnTo>
                  <a:lnTo>
                    <a:pt x="244" y="71"/>
                  </a:lnTo>
                  <a:lnTo>
                    <a:pt x="221" y="71"/>
                  </a:lnTo>
                  <a:lnTo>
                    <a:pt x="200" y="71"/>
                  </a:lnTo>
                  <a:lnTo>
                    <a:pt x="182" y="71"/>
                  </a:lnTo>
                  <a:lnTo>
                    <a:pt x="164" y="69"/>
                  </a:lnTo>
                  <a:lnTo>
                    <a:pt x="152" y="67"/>
                  </a:lnTo>
                  <a:lnTo>
                    <a:pt x="127" y="64"/>
                  </a:lnTo>
                  <a:lnTo>
                    <a:pt x="102" y="62"/>
                  </a:lnTo>
                  <a:lnTo>
                    <a:pt x="77" y="62"/>
                  </a:lnTo>
                  <a:lnTo>
                    <a:pt x="52" y="64"/>
                  </a:lnTo>
                  <a:lnTo>
                    <a:pt x="32" y="64"/>
                  </a:lnTo>
                  <a:lnTo>
                    <a:pt x="15" y="66"/>
                  </a:lnTo>
                  <a:lnTo>
                    <a:pt x="4" y="67"/>
                  </a:lnTo>
                  <a:lnTo>
                    <a:pt x="0" y="67"/>
                  </a:lnTo>
                  <a:lnTo>
                    <a:pt x="2" y="71"/>
                  </a:lnTo>
                  <a:lnTo>
                    <a:pt x="4" y="75"/>
                  </a:lnTo>
                  <a:lnTo>
                    <a:pt x="9" y="78"/>
                  </a:lnTo>
                  <a:lnTo>
                    <a:pt x="20" y="82"/>
                  </a:lnTo>
                  <a:lnTo>
                    <a:pt x="34" y="87"/>
                  </a:lnTo>
                  <a:lnTo>
                    <a:pt x="56" y="91"/>
                  </a:lnTo>
                  <a:lnTo>
                    <a:pt x="82" y="94"/>
                  </a:lnTo>
                  <a:lnTo>
                    <a:pt x="112" y="96"/>
                  </a:lnTo>
                  <a:lnTo>
                    <a:pt x="141" y="96"/>
                  </a:lnTo>
                  <a:lnTo>
                    <a:pt x="166" y="96"/>
                  </a:lnTo>
                  <a:lnTo>
                    <a:pt x="189" y="94"/>
                  </a:lnTo>
                  <a:lnTo>
                    <a:pt x="210" y="92"/>
                  </a:lnTo>
                  <a:lnTo>
                    <a:pt x="228" y="92"/>
                  </a:lnTo>
                  <a:lnTo>
                    <a:pt x="244" y="92"/>
                  </a:lnTo>
                  <a:lnTo>
                    <a:pt x="257" y="92"/>
                  </a:lnTo>
                  <a:lnTo>
                    <a:pt x="273" y="92"/>
                  </a:lnTo>
                  <a:lnTo>
                    <a:pt x="294" y="94"/>
                  </a:lnTo>
                  <a:lnTo>
                    <a:pt x="321" y="94"/>
                  </a:lnTo>
                  <a:lnTo>
                    <a:pt x="353" y="92"/>
                  </a:lnTo>
                  <a:lnTo>
                    <a:pt x="385" y="92"/>
                  </a:lnTo>
                  <a:lnTo>
                    <a:pt x="417" y="91"/>
                  </a:lnTo>
                  <a:lnTo>
                    <a:pt x="447" y="89"/>
                  </a:lnTo>
                  <a:lnTo>
                    <a:pt x="474" y="87"/>
                  </a:lnTo>
                  <a:lnTo>
                    <a:pt x="498" y="83"/>
                  </a:lnTo>
                  <a:lnTo>
                    <a:pt x="523" y="80"/>
                  </a:lnTo>
                  <a:lnTo>
                    <a:pt x="547" y="75"/>
                  </a:lnTo>
                  <a:lnTo>
                    <a:pt x="568" y="67"/>
                  </a:lnTo>
                  <a:lnTo>
                    <a:pt x="586" y="60"/>
                  </a:lnTo>
                  <a:lnTo>
                    <a:pt x="602" y="51"/>
                  </a:lnTo>
                  <a:lnTo>
                    <a:pt x="614" y="41"/>
                  </a:lnTo>
                  <a:lnTo>
                    <a:pt x="621" y="28"/>
                  </a:lnTo>
                  <a:lnTo>
                    <a:pt x="627" y="9"/>
                  </a:lnTo>
                  <a:lnTo>
                    <a:pt x="625" y="0"/>
                  </a:lnTo>
                  <a:lnTo>
                    <a:pt x="618" y="1"/>
                  </a:lnTo>
                  <a:lnTo>
                    <a:pt x="607"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7" name="Google Shape;227;p18"/>
            <p:cNvSpPr/>
            <p:nvPr/>
          </p:nvSpPr>
          <p:spPr>
            <a:xfrm>
              <a:off x="2927350" y="3578225"/>
              <a:ext cx="812800" cy="231775"/>
            </a:xfrm>
            <a:custGeom>
              <a:rect b="b" l="l" r="r" t="t"/>
              <a:pathLst>
                <a:path extrusionOk="0" h="146" w="512">
                  <a:moveTo>
                    <a:pt x="12" y="0"/>
                  </a:moveTo>
                  <a:lnTo>
                    <a:pt x="14" y="0"/>
                  </a:lnTo>
                  <a:lnTo>
                    <a:pt x="23" y="0"/>
                  </a:lnTo>
                  <a:lnTo>
                    <a:pt x="33" y="1"/>
                  </a:lnTo>
                  <a:lnTo>
                    <a:pt x="49" y="1"/>
                  </a:lnTo>
                  <a:lnTo>
                    <a:pt x="67" y="3"/>
                  </a:lnTo>
                  <a:lnTo>
                    <a:pt x="89" y="5"/>
                  </a:lnTo>
                  <a:lnTo>
                    <a:pt x="113" y="5"/>
                  </a:lnTo>
                  <a:lnTo>
                    <a:pt x="138" y="7"/>
                  </a:lnTo>
                  <a:lnTo>
                    <a:pt x="165" y="8"/>
                  </a:lnTo>
                  <a:lnTo>
                    <a:pt x="192" y="8"/>
                  </a:lnTo>
                  <a:lnTo>
                    <a:pt x="218" y="10"/>
                  </a:lnTo>
                  <a:lnTo>
                    <a:pt x="245" y="12"/>
                  </a:lnTo>
                  <a:lnTo>
                    <a:pt x="270" y="12"/>
                  </a:lnTo>
                  <a:lnTo>
                    <a:pt x="295" y="14"/>
                  </a:lnTo>
                  <a:lnTo>
                    <a:pt x="316" y="14"/>
                  </a:lnTo>
                  <a:lnTo>
                    <a:pt x="336" y="14"/>
                  </a:lnTo>
                  <a:lnTo>
                    <a:pt x="371" y="14"/>
                  </a:lnTo>
                  <a:lnTo>
                    <a:pt x="405" y="14"/>
                  </a:lnTo>
                  <a:lnTo>
                    <a:pt x="435" y="14"/>
                  </a:lnTo>
                  <a:lnTo>
                    <a:pt x="462" y="14"/>
                  </a:lnTo>
                  <a:lnTo>
                    <a:pt x="484" y="16"/>
                  </a:lnTo>
                  <a:lnTo>
                    <a:pt x="500" y="21"/>
                  </a:lnTo>
                  <a:lnTo>
                    <a:pt x="510" y="28"/>
                  </a:lnTo>
                  <a:lnTo>
                    <a:pt x="512" y="37"/>
                  </a:lnTo>
                  <a:lnTo>
                    <a:pt x="510" y="49"/>
                  </a:lnTo>
                  <a:lnTo>
                    <a:pt x="507" y="64"/>
                  </a:lnTo>
                  <a:lnTo>
                    <a:pt x="500" y="78"/>
                  </a:lnTo>
                  <a:lnTo>
                    <a:pt x="491" y="94"/>
                  </a:lnTo>
                  <a:lnTo>
                    <a:pt x="476" y="108"/>
                  </a:lnTo>
                  <a:lnTo>
                    <a:pt x="459" y="123"/>
                  </a:lnTo>
                  <a:lnTo>
                    <a:pt x="435" y="133"/>
                  </a:lnTo>
                  <a:lnTo>
                    <a:pt x="409" y="140"/>
                  </a:lnTo>
                  <a:lnTo>
                    <a:pt x="391" y="142"/>
                  </a:lnTo>
                  <a:lnTo>
                    <a:pt x="370" y="144"/>
                  </a:lnTo>
                  <a:lnTo>
                    <a:pt x="347" y="146"/>
                  </a:lnTo>
                  <a:lnTo>
                    <a:pt x="318" y="146"/>
                  </a:lnTo>
                  <a:lnTo>
                    <a:pt x="290" y="146"/>
                  </a:lnTo>
                  <a:lnTo>
                    <a:pt x="258" y="146"/>
                  </a:lnTo>
                  <a:lnTo>
                    <a:pt x="227" y="144"/>
                  </a:lnTo>
                  <a:lnTo>
                    <a:pt x="195" y="142"/>
                  </a:lnTo>
                  <a:lnTo>
                    <a:pt x="165" y="140"/>
                  </a:lnTo>
                  <a:lnTo>
                    <a:pt x="135" y="137"/>
                  </a:lnTo>
                  <a:lnTo>
                    <a:pt x="106" y="133"/>
                  </a:lnTo>
                  <a:lnTo>
                    <a:pt x="81" y="128"/>
                  </a:lnTo>
                  <a:lnTo>
                    <a:pt x="60" y="123"/>
                  </a:lnTo>
                  <a:lnTo>
                    <a:pt x="41" y="117"/>
                  </a:lnTo>
                  <a:lnTo>
                    <a:pt x="28" y="110"/>
                  </a:lnTo>
                  <a:lnTo>
                    <a:pt x="19" y="103"/>
                  </a:lnTo>
                  <a:lnTo>
                    <a:pt x="3" y="73"/>
                  </a:lnTo>
                  <a:lnTo>
                    <a:pt x="0" y="44"/>
                  </a:lnTo>
                  <a:lnTo>
                    <a:pt x="3" y="19"/>
                  </a:lnTo>
                  <a:lnTo>
                    <a:pt x="12" y="0"/>
                  </a:lnTo>
                  <a:close/>
                </a:path>
              </a:pathLst>
            </a:custGeom>
            <a:solidFill>
              <a:srgbClr val="A8B5B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8" name="Google Shape;228;p18"/>
            <p:cNvSpPr/>
            <p:nvPr/>
          </p:nvSpPr>
          <p:spPr>
            <a:xfrm>
              <a:off x="2957512" y="3198812"/>
              <a:ext cx="144462" cy="257175"/>
            </a:xfrm>
            <a:custGeom>
              <a:rect b="b" l="l" r="r" t="t"/>
              <a:pathLst>
                <a:path extrusionOk="0" h="162" w="91">
                  <a:moveTo>
                    <a:pt x="39" y="160"/>
                  </a:moveTo>
                  <a:lnTo>
                    <a:pt x="48" y="149"/>
                  </a:lnTo>
                  <a:lnTo>
                    <a:pt x="66" y="123"/>
                  </a:lnTo>
                  <a:lnTo>
                    <a:pt x="82" y="82"/>
                  </a:lnTo>
                  <a:lnTo>
                    <a:pt x="91" y="33"/>
                  </a:lnTo>
                  <a:lnTo>
                    <a:pt x="89" y="14"/>
                  </a:lnTo>
                  <a:lnTo>
                    <a:pt x="86" y="3"/>
                  </a:lnTo>
                  <a:lnTo>
                    <a:pt x="78" y="0"/>
                  </a:lnTo>
                  <a:lnTo>
                    <a:pt x="70" y="1"/>
                  </a:lnTo>
                  <a:lnTo>
                    <a:pt x="61" y="7"/>
                  </a:lnTo>
                  <a:lnTo>
                    <a:pt x="52" y="16"/>
                  </a:lnTo>
                  <a:lnTo>
                    <a:pt x="45" y="24"/>
                  </a:lnTo>
                  <a:lnTo>
                    <a:pt x="38" y="33"/>
                  </a:lnTo>
                  <a:lnTo>
                    <a:pt x="29" y="46"/>
                  </a:lnTo>
                  <a:lnTo>
                    <a:pt x="20" y="66"/>
                  </a:lnTo>
                  <a:lnTo>
                    <a:pt x="11" y="89"/>
                  </a:lnTo>
                  <a:lnTo>
                    <a:pt x="4" y="112"/>
                  </a:lnTo>
                  <a:lnTo>
                    <a:pt x="0" y="135"/>
                  </a:lnTo>
                  <a:lnTo>
                    <a:pt x="4" y="151"/>
                  </a:lnTo>
                  <a:lnTo>
                    <a:pt x="16" y="162"/>
                  </a:lnTo>
                  <a:lnTo>
                    <a:pt x="39" y="160"/>
                  </a:lnTo>
                  <a:close/>
                </a:path>
              </a:pathLst>
            </a:custGeom>
            <a:solidFill>
              <a:srgbClr val="A8B5B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9" name="Google Shape;229;p18"/>
            <p:cNvSpPr/>
            <p:nvPr/>
          </p:nvSpPr>
          <p:spPr>
            <a:xfrm>
              <a:off x="3630612" y="3206750"/>
              <a:ext cx="538162" cy="271462"/>
            </a:xfrm>
            <a:custGeom>
              <a:rect b="b" l="l" r="r" t="t"/>
              <a:pathLst>
                <a:path extrusionOk="0" h="171" w="339">
                  <a:moveTo>
                    <a:pt x="0" y="169"/>
                  </a:moveTo>
                  <a:lnTo>
                    <a:pt x="3" y="162"/>
                  </a:lnTo>
                  <a:lnTo>
                    <a:pt x="12" y="144"/>
                  </a:lnTo>
                  <a:lnTo>
                    <a:pt x="30" y="119"/>
                  </a:lnTo>
                  <a:lnTo>
                    <a:pt x="57" y="91"/>
                  </a:lnTo>
                  <a:lnTo>
                    <a:pt x="90" y="61"/>
                  </a:lnTo>
                  <a:lnTo>
                    <a:pt x="135" y="34"/>
                  </a:lnTo>
                  <a:lnTo>
                    <a:pt x="190" y="12"/>
                  </a:lnTo>
                  <a:lnTo>
                    <a:pt x="256" y="0"/>
                  </a:lnTo>
                  <a:lnTo>
                    <a:pt x="306" y="2"/>
                  </a:lnTo>
                  <a:lnTo>
                    <a:pt x="332" y="16"/>
                  </a:lnTo>
                  <a:lnTo>
                    <a:pt x="339" y="37"/>
                  </a:lnTo>
                  <a:lnTo>
                    <a:pt x="330" y="66"/>
                  </a:lnTo>
                  <a:lnTo>
                    <a:pt x="306" y="94"/>
                  </a:lnTo>
                  <a:lnTo>
                    <a:pt x="270" y="121"/>
                  </a:lnTo>
                  <a:lnTo>
                    <a:pt x="226" y="141"/>
                  </a:lnTo>
                  <a:lnTo>
                    <a:pt x="176" y="151"/>
                  </a:lnTo>
                  <a:lnTo>
                    <a:pt x="140" y="155"/>
                  </a:lnTo>
                  <a:lnTo>
                    <a:pt x="110" y="159"/>
                  </a:lnTo>
                  <a:lnTo>
                    <a:pt x="85" y="162"/>
                  </a:lnTo>
                  <a:lnTo>
                    <a:pt x="64" y="166"/>
                  </a:lnTo>
                  <a:lnTo>
                    <a:pt x="44" y="168"/>
                  </a:lnTo>
                  <a:lnTo>
                    <a:pt x="28" y="169"/>
                  </a:lnTo>
                  <a:lnTo>
                    <a:pt x="14" y="171"/>
                  </a:lnTo>
                  <a:lnTo>
                    <a:pt x="0" y="169"/>
                  </a:lnTo>
                  <a:close/>
                </a:path>
              </a:pathLst>
            </a:custGeom>
            <a:solidFill>
              <a:srgbClr val="A8B5B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30" name="Google Shape;230;p18"/>
            <p:cNvSpPr/>
            <p:nvPr/>
          </p:nvSpPr>
          <p:spPr>
            <a:xfrm>
              <a:off x="3033712" y="3824287"/>
              <a:ext cx="438150" cy="180975"/>
            </a:xfrm>
            <a:custGeom>
              <a:rect b="b" l="l" r="r" t="t"/>
              <a:pathLst>
                <a:path extrusionOk="0" h="114" w="276">
                  <a:moveTo>
                    <a:pt x="0" y="0"/>
                  </a:moveTo>
                  <a:lnTo>
                    <a:pt x="0" y="94"/>
                  </a:lnTo>
                  <a:lnTo>
                    <a:pt x="276" y="114"/>
                  </a:lnTo>
                  <a:lnTo>
                    <a:pt x="272" y="10"/>
                  </a:ln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31" name="Google Shape;231;p18"/>
            <p:cNvSpPr/>
            <p:nvPr/>
          </p:nvSpPr>
          <p:spPr>
            <a:xfrm>
              <a:off x="2946400" y="3303587"/>
              <a:ext cx="155575" cy="169862"/>
            </a:xfrm>
            <a:custGeom>
              <a:rect b="b" l="l" r="r" t="t"/>
              <a:pathLst>
                <a:path extrusionOk="0" h="107" w="98">
                  <a:moveTo>
                    <a:pt x="11" y="41"/>
                  </a:moveTo>
                  <a:lnTo>
                    <a:pt x="11" y="44"/>
                  </a:lnTo>
                  <a:lnTo>
                    <a:pt x="11" y="55"/>
                  </a:lnTo>
                  <a:lnTo>
                    <a:pt x="14" y="67"/>
                  </a:lnTo>
                  <a:lnTo>
                    <a:pt x="23" y="78"/>
                  </a:lnTo>
                  <a:lnTo>
                    <a:pt x="34" y="82"/>
                  </a:lnTo>
                  <a:lnTo>
                    <a:pt x="43" y="80"/>
                  </a:lnTo>
                  <a:lnTo>
                    <a:pt x="52" y="71"/>
                  </a:lnTo>
                  <a:lnTo>
                    <a:pt x="61" y="60"/>
                  </a:lnTo>
                  <a:lnTo>
                    <a:pt x="68" y="48"/>
                  </a:lnTo>
                  <a:lnTo>
                    <a:pt x="77" y="35"/>
                  </a:lnTo>
                  <a:lnTo>
                    <a:pt x="82" y="21"/>
                  </a:lnTo>
                  <a:lnTo>
                    <a:pt x="87" y="8"/>
                  </a:lnTo>
                  <a:lnTo>
                    <a:pt x="91" y="0"/>
                  </a:lnTo>
                  <a:lnTo>
                    <a:pt x="96" y="0"/>
                  </a:lnTo>
                  <a:lnTo>
                    <a:pt x="98" y="8"/>
                  </a:lnTo>
                  <a:lnTo>
                    <a:pt x="94" y="23"/>
                  </a:lnTo>
                  <a:lnTo>
                    <a:pt x="87" y="44"/>
                  </a:lnTo>
                  <a:lnTo>
                    <a:pt x="78" y="67"/>
                  </a:lnTo>
                  <a:lnTo>
                    <a:pt x="64" y="90"/>
                  </a:lnTo>
                  <a:lnTo>
                    <a:pt x="48" y="103"/>
                  </a:lnTo>
                  <a:lnTo>
                    <a:pt x="30" y="107"/>
                  </a:lnTo>
                  <a:lnTo>
                    <a:pt x="16" y="103"/>
                  </a:lnTo>
                  <a:lnTo>
                    <a:pt x="5" y="92"/>
                  </a:lnTo>
                  <a:lnTo>
                    <a:pt x="0" y="73"/>
                  </a:lnTo>
                  <a:lnTo>
                    <a:pt x="2" y="55"/>
                  </a:lnTo>
                  <a:lnTo>
                    <a:pt x="5" y="44"/>
                  </a:lnTo>
                  <a:lnTo>
                    <a:pt x="9" y="41"/>
                  </a:lnTo>
                  <a:lnTo>
                    <a:pt x="11" y="4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32" name="Google Shape;232;p18"/>
            <p:cNvSpPr/>
            <p:nvPr/>
          </p:nvSpPr>
          <p:spPr>
            <a:xfrm>
              <a:off x="2746375" y="3090862"/>
              <a:ext cx="869950" cy="984250"/>
            </a:xfrm>
            <a:custGeom>
              <a:rect b="b" l="l" r="r" t="t"/>
              <a:pathLst>
                <a:path extrusionOk="0" h="620" w="548">
                  <a:moveTo>
                    <a:pt x="131" y="314"/>
                  </a:moveTo>
                  <a:lnTo>
                    <a:pt x="140" y="315"/>
                  </a:lnTo>
                  <a:lnTo>
                    <a:pt x="153" y="317"/>
                  </a:lnTo>
                  <a:lnTo>
                    <a:pt x="163" y="317"/>
                  </a:lnTo>
                  <a:lnTo>
                    <a:pt x="176" y="319"/>
                  </a:lnTo>
                  <a:lnTo>
                    <a:pt x="188" y="321"/>
                  </a:lnTo>
                  <a:lnTo>
                    <a:pt x="199" y="321"/>
                  </a:lnTo>
                  <a:lnTo>
                    <a:pt x="208" y="321"/>
                  </a:lnTo>
                  <a:lnTo>
                    <a:pt x="215" y="321"/>
                  </a:lnTo>
                  <a:lnTo>
                    <a:pt x="227" y="321"/>
                  </a:lnTo>
                  <a:lnTo>
                    <a:pt x="245" y="321"/>
                  </a:lnTo>
                  <a:lnTo>
                    <a:pt x="268" y="323"/>
                  </a:lnTo>
                  <a:lnTo>
                    <a:pt x="293" y="323"/>
                  </a:lnTo>
                  <a:lnTo>
                    <a:pt x="318" y="323"/>
                  </a:lnTo>
                  <a:lnTo>
                    <a:pt x="340" y="324"/>
                  </a:lnTo>
                  <a:lnTo>
                    <a:pt x="357" y="324"/>
                  </a:lnTo>
                  <a:lnTo>
                    <a:pt x="366" y="324"/>
                  </a:lnTo>
                  <a:lnTo>
                    <a:pt x="375" y="324"/>
                  </a:lnTo>
                  <a:lnTo>
                    <a:pt x="388" y="326"/>
                  </a:lnTo>
                  <a:lnTo>
                    <a:pt x="405" y="326"/>
                  </a:lnTo>
                  <a:lnTo>
                    <a:pt x="425" y="326"/>
                  </a:lnTo>
                  <a:lnTo>
                    <a:pt x="446" y="326"/>
                  </a:lnTo>
                  <a:lnTo>
                    <a:pt x="466" y="326"/>
                  </a:lnTo>
                  <a:lnTo>
                    <a:pt x="485" y="326"/>
                  </a:lnTo>
                  <a:lnTo>
                    <a:pt x="503" y="324"/>
                  </a:lnTo>
                  <a:lnTo>
                    <a:pt x="528" y="323"/>
                  </a:lnTo>
                  <a:lnTo>
                    <a:pt x="542" y="317"/>
                  </a:lnTo>
                  <a:lnTo>
                    <a:pt x="548" y="314"/>
                  </a:lnTo>
                  <a:lnTo>
                    <a:pt x="544" y="312"/>
                  </a:lnTo>
                  <a:lnTo>
                    <a:pt x="537" y="310"/>
                  </a:lnTo>
                  <a:lnTo>
                    <a:pt x="525" y="310"/>
                  </a:lnTo>
                  <a:lnTo>
                    <a:pt x="510" y="308"/>
                  </a:lnTo>
                  <a:lnTo>
                    <a:pt x="493" y="308"/>
                  </a:lnTo>
                  <a:lnTo>
                    <a:pt x="475" y="308"/>
                  </a:lnTo>
                  <a:lnTo>
                    <a:pt x="457" y="308"/>
                  </a:lnTo>
                  <a:lnTo>
                    <a:pt x="441" y="308"/>
                  </a:lnTo>
                  <a:lnTo>
                    <a:pt x="429" y="308"/>
                  </a:lnTo>
                  <a:lnTo>
                    <a:pt x="416" y="308"/>
                  </a:lnTo>
                  <a:lnTo>
                    <a:pt x="398" y="308"/>
                  </a:lnTo>
                  <a:lnTo>
                    <a:pt x="380" y="308"/>
                  </a:lnTo>
                  <a:lnTo>
                    <a:pt x="359" y="307"/>
                  </a:lnTo>
                  <a:lnTo>
                    <a:pt x="340" y="307"/>
                  </a:lnTo>
                  <a:lnTo>
                    <a:pt x="320" y="305"/>
                  </a:lnTo>
                  <a:lnTo>
                    <a:pt x="304" y="305"/>
                  </a:lnTo>
                  <a:lnTo>
                    <a:pt x="292" y="303"/>
                  </a:lnTo>
                  <a:lnTo>
                    <a:pt x="281" y="303"/>
                  </a:lnTo>
                  <a:lnTo>
                    <a:pt x="267" y="301"/>
                  </a:lnTo>
                  <a:lnTo>
                    <a:pt x="251" y="301"/>
                  </a:lnTo>
                  <a:lnTo>
                    <a:pt x="236" y="299"/>
                  </a:lnTo>
                  <a:lnTo>
                    <a:pt x="220" y="298"/>
                  </a:lnTo>
                  <a:lnTo>
                    <a:pt x="206" y="298"/>
                  </a:lnTo>
                  <a:lnTo>
                    <a:pt x="195" y="296"/>
                  </a:lnTo>
                  <a:lnTo>
                    <a:pt x="187" y="296"/>
                  </a:lnTo>
                  <a:lnTo>
                    <a:pt x="181" y="296"/>
                  </a:lnTo>
                  <a:lnTo>
                    <a:pt x="172" y="294"/>
                  </a:lnTo>
                  <a:lnTo>
                    <a:pt x="165" y="294"/>
                  </a:lnTo>
                  <a:lnTo>
                    <a:pt x="156" y="294"/>
                  </a:lnTo>
                  <a:lnTo>
                    <a:pt x="147" y="294"/>
                  </a:lnTo>
                  <a:lnTo>
                    <a:pt x="140" y="294"/>
                  </a:lnTo>
                  <a:lnTo>
                    <a:pt x="131" y="294"/>
                  </a:lnTo>
                  <a:lnTo>
                    <a:pt x="126" y="294"/>
                  </a:lnTo>
                  <a:lnTo>
                    <a:pt x="124" y="274"/>
                  </a:lnTo>
                  <a:lnTo>
                    <a:pt x="123" y="255"/>
                  </a:lnTo>
                  <a:lnTo>
                    <a:pt x="123" y="237"/>
                  </a:lnTo>
                  <a:lnTo>
                    <a:pt x="128" y="217"/>
                  </a:lnTo>
                  <a:lnTo>
                    <a:pt x="135" y="198"/>
                  </a:lnTo>
                  <a:lnTo>
                    <a:pt x="140" y="176"/>
                  </a:lnTo>
                  <a:lnTo>
                    <a:pt x="146" y="155"/>
                  </a:lnTo>
                  <a:lnTo>
                    <a:pt x="153" y="135"/>
                  </a:lnTo>
                  <a:lnTo>
                    <a:pt x="158" y="125"/>
                  </a:lnTo>
                  <a:lnTo>
                    <a:pt x="163" y="116"/>
                  </a:lnTo>
                  <a:lnTo>
                    <a:pt x="172" y="105"/>
                  </a:lnTo>
                  <a:lnTo>
                    <a:pt x="179" y="96"/>
                  </a:lnTo>
                  <a:lnTo>
                    <a:pt x="188" y="89"/>
                  </a:lnTo>
                  <a:lnTo>
                    <a:pt x="197" y="82"/>
                  </a:lnTo>
                  <a:lnTo>
                    <a:pt x="204" y="76"/>
                  </a:lnTo>
                  <a:lnTo>
                    <a:pt x="211" y="73"/>
                  </a:lnTo>
                  <a:lnTo>
                    <a:pt x="220" y="64"/>
                  </a:lnTo>
                  <a:lnTo>
                    <a:pt x="226" y="53"/>
                  </a:lnTo>
                  <a:lnTo>
                    <a:pt x="235" y="46"/>
                  </a:lnTo>
                  <a:lnTo>
                    <a:pt x="251" y="48"/>
                  </a:lnTo>
                  <a:lnTo>
                    <a:pt x="263" y="53"/>
                  </a:lnTo>
                  <a:lnTo>
                    <a:pt x="279" y="59"/>
                  </a:lnTo>
                  <a:lnTo>
                    <a:pt x="297" y="64"/>
                  </a:lnTo>
                  <a:lnTo>
                    <a:pt x="318" y="71"/>
                  </a:lnTo>
                  <a:lnTo>
                    <a:pt x="340" y="76"/>
                  </a:lnTo>
                  <a:lnTo>
                    <a:pt x="361" y="80"/>
                  </a:lnTo>
                  <a:lnTo>
                    <a:pt x="382" y="82"/>
                  </a:lnTo>
                  <a:lnTo>
                    <a:pt x="404" y="84"/>
                  </a:lnTo>
                  <a:lnTo>
                    <a:pt x="423" y="84"/>
                  </a:lnTo>
                  <a:lnTo>
                    <a:pt x="445" y="82"/>
                  </a:lnTo>
                  <a:lnTo>
                    <a:pt x="464" y="82"/>
                  </a:lnTo>
                  <a:lnTo>
                    <a:pt x="484" y="80"/>
                  </a:lnTo>
                  <a:lnTo>
                    <a:pt x="501" y="78"/>
                  </a:lnTo>
                  <a:lnTo>
                    <a:pt x="516" y="76"/>
                  </a:lnTo>
                  <a:lnTo>
                    <a:pt x="528" y="75"/>
                  </a:lnTo>
                  <a:lnTo>
                    <a:pt x="537" y="73"/>
                  </a:lnTo>
                  <a:lnTo>
                    <a:pt x="539" y="71"/>
                  </a:lnTo>
                  <a:lnTo>
                    <a:pt x="535" y="69"/>
                  </a:lnTo>
                  <a:lnTo>
                    <a:pt x="523" y="68"/>
                  </a:lnTo>
                  <a:lnTo>
                    <a:pt x="509" y="64"/>
                  </a:lnTo>
                  <a:lnTo>
                    <a:pt x="489" y="62"/>
                  </a:lnTo>
                  <a:lnTo>
                    <a:pt x="469" y="60"/>
                  </a:lnTo>
                  <a:lnTo>
                    <a:pt x="448" y="59"/>
                  </a:lnTo>
                  <a:lnTo>
                    <a:pt x="429" y="59"/>
                  </a:lnTo>
                  <a:lnTo>
                    <a:pt x="411" y="59"/>
                  </a:lnTo>
                  <a:lnTo>
                    <a:pt x="393" y="59"/>
                  </a:lnTo>
                  <a:lnTo>
                    <a:pt x="375" y="57"/>
                  </a:lnTo>
                  <a:lnTo>
                    <a:pt x="357" y="55"/>
                  </a:lnTo>
                  <a:lnTo>
                    <a:pt x="341" y="51"/>
                  </a:lnTo>
                  <a:lnTo>
                    <a:pt x="327" y="48"/>
                  </a:lnTo>
                  <a:lnTo>
                    <a:pt x="315" y="44"/>
                  </a:lnTo>
                  <a:lnTo>
                    <a:pt x="304" y="41"/>
                  </a:lnTo>
                  <a:lnTo>
                    <a:pt x="292" y="32"/>
                  </a:lnTo>
                  <a:lnTo>
                    <a:pt x="286" y="23"/>
                  </a:lnTo>
                  <a:lnTo>
                    <a:pt x="281" y="10"/>
                  </a:lnTo>
                  <a:lnTo>
                    <a:pt x="270" y="0"/>
                  </a:lnTo>
                  <a:lnTo>
                    <a:pt x="265" y="5"/>
                  </a:lnTo>
                  <a:lnTo>
                    <a:pt x="254" y="14"/>
                  </a:lnTo>
                  <a:lnTo>
                    <a:pt x="240" y="26"/>
                  </a:lnTo>
                  <a:lnTo>
                    <a:pt x="229" y="35"/>
                  </a:lnTo>
                  <a:lnTo>
                    <a:pt x="226" y="37"/>
                  </a:lnTo>
                  <a:lnTo>
                    <a:pt x="220" y="39"/>
                  </a:lnTo>
                  <a:lnTo>
                    <a:pt x="217" y="41"/>
                  </a:lnTo>
                  <a:lnTo>
                    <a:pt x="211" y="43"/>
                  </a:lnTo>
                  <a:lnTo>
                    <a:pt x="204" y="48"/>
                  </a:lnTo>
                  <a:lnTo>
                    <a:pt x="195" y="53"/>
                  </a:lnTo>
                  <a:lnTo>
                    <a:pt x="185" y="64"/>
                  </a:lnTo>
                  <a:lnTo>
                    <a:pt x="171" y="80"/>
                  </a:lnTo>
                  <a:lnTo>
                    <a:pt x="147" y="114"/>
                  </a:lnTo>
                  <a:lnTo>
                    <a:pt x="133" y="142"/>
                  </a:lnTo>
                  <a:lnTo>
                    <a:pt x="126" y="164"/>
                  </a:lnTo>
                  <a:lnTo>
                    <a:pt x="124" y="175"/>
                  </a:lnTo>
                  <a:lnTo>
                    <a:pt x="121" y="183"/>
                  </a:lnTo>
                  <a:lnTo>
                    <a:pt x="114" y="198"/>
                  </a:lnTo>
                  <a:lnTo>
                    <a:pt x="107" y="217"/>
                  </a:lnTo>
                  <a:lnTo>
                    <a:pt x="101" y="249"/>
                  </a:lnTo>
                  <a:lnTo>
                    <a:pt x="99" y="280"/>
                  </a:lnTo>
                  <a:lnTo>
                    <a:pt x="96" y="299"/>
                  </a:lnTo>
                  <a:lnTo>
                    <a:pt x="89" y="314"/>
                  </a:lnTo>
                  <a:lnTo>
                    <a:pt x="74" y="326"/>
                  </a:lnTo>
                  <a:lnTo>
                    <a:pt x="66" y="335"/>
                  </a:lnTo>
                  <a:lnTo>
                    <a:pt x="55" y="349"/>
                  </a:lnTo>
                  <a:lnTo>
                    <a:pt x="42" y="367"/>
                  </a:lnTo>
                  <a:lnTo>
                    <a:pt x="30" y="387"/>
                  </a:lnTo>
                  <a:lnTo>
                    <a:pt x="19" y="412"/>
                  </a:lnTo>
                  <a:lnTo>
                    <a:pt x="9" y="437"/>
                  </a:lnTo>
                  <a:lnTo>
                    <a:pt x="3" y="465"/>
                  </a:lnTo>
                  <a:lnTo>
                    <a:pt x="0" y="494"/>
                  </a:lnTo>
                  <a:lnTo>
                    <a:pt x="0" y="546"/>
                  </a:lnTo>
                  <a:lnTo>
                    <a:pt x="3" y="583"/>
                  </a:lnTo>
                  <a:lnTo>
                    <a:pt x="9" y="606"/>
                  </a:lnTo>
                  <a:lnTo>
                    <a:pt x="12" y="619"/>
                  </a:lnTo>
                  <a:lnTo>
                    <a:pt x="18" y="620"/>
                  </a:lnTo>
                  <a:lnTo>
                    <a:pt x="23" y="615"/>
                  </a:lnTo>
                  <a:lnTo>
                    <a:pt x="26" y="599"/>
                  </a:lnTo>
                  <a:lnTo>
                    <a:pt x="26" y="576"/>
                  </a:lnTo>
                  <a:lnTo>
                    <a:pt x="26" y="540"/>
                  </a:lnTo>
                  <a:lnTo>
                    <a:pt x="30" y="497"/>
                  </a:lnTo>
                  <a:lnTo>
                    <a:pt x="34" y="458"/>
                  </a:lnTo>
                  <a:lnTo>
                    <a:pt x="37" y="435"/>
                  </a:lnTo>
                  <a:lnTo>
                    <a:pt x="39" y="428"/>
                  </a:lnTo>
                  <a:lnTo>
                    <a:pt x="44" y="417"/>
                  </a:lnTo>
                  <a:lnTo>
                    <a:pt x="51" y="405"/>
                  </a:lnTo>
                  <a:lnTo>
                    <a:pt x="60" y="390"/>
                  </a:lnTo>
                  <a:lnTo>
                    <a:pt x="69" y="376"/>
                  </a:lnTo>
                  <a:lnTo>
                    <a:pt x="78" y="364"/>
                  </a:lnTo>
                  <a:lnTo>
                    <a:pt x="85" y="353"/>
                  </a:lnTo>
                  <a:lnTo>
                    <a:pt x="91" y="346"/>
                  </a:lnTo>
                  <a:lnTo>
                    <a:pt x="94" y="342"/>
                  </a:lnTo>
                  <a:lnTo>
                    <a:pt x="99" y="340"/>
                  </a:lnTo>
                  <a:lnTo>
                    <a:pt x="103" y="337"/>
                  </a:lnTo>
                  <a:lnTo>
                    <a:pt x="107" y="335"/>
                  </a:lnTo>
                  <a:lnTo>
                    <a:pt x="105" y="353"/>
                  </a:lnTo>
                  <a:lnTo>
                    <a:pt x="108" y="369"/>
                  </a:lnTo>
                  <a:lnTo>
                    <a:pt x="112" y="387"/>
                  </a:lnTo>
                  <a:lnTo>
                    <a:pt x="117" y="405"/>
                  </a:lnTo>
                  <a:lnTo>
                    <a:pt x="123" y="415"/>
                  </a:lnTo>
                  <a:lnTo>
                    <a:pt x="133" y="424"/>
                  </a:lnTo>
                  <a:lnTo>
                    <a:pt x="146" y="433"/>
                  </a:lnTo>
                  <a:lnTo>
                    <a:pt x="162" y="439"/>
                  </a:lnTo>
                  <a:lnTo>
                    <a:pt x="178" y="444"/>
                  </a:lnTo>
                  <a:lnTo>
                    <a:pt x="192" y="447"/>
                  </a:lnTo>
                  <a:lnTo>
                    <a:pt x="206" y="449"/>
                  </a:lnTo>
                  <a:lnTo>
                    <a:pt x="215" y="449"/>
                  </a:lnTo>
                  <a:lnTo>
                    <a:pt x="226" y="449"/>
                  </a:lnTo>
                  <a:lnTo>
                    <a:pt x="245" y="451"/>
                  </a:lnTo>
                  <a:lnTo>
                    <a:pt x="268" y="453"/>
                  </a:lnTo>
                  <a:lnTo>
                    <a:pt x="295" y="455"/>
                  </a:lnTo>
                  <a:lnTo>
                    <a:pt x="325" y="456"/>
                  </a:lnTo>
                  <a:lnTo>
                    <a:pt x="354" y="458"/>
                  </a:lnTo>
                  <a:lnTo>
                    <a:pt x="380" y="458"/>
                  </a:lnTo>
                  <a:lnTo>
                    <a:pt x="402" y="458"/>
                  </a:lnTo>
                  <a:lnTo>
                    <a:pt x="423" y="458"/>
                  </a:lnTo>
                  <a:lnTo>
                    <a:pt x="445" y="458"/>
                  </a:lnTo>
                  <a:lnTo>
                    <a:pt x="464" y="458"/>
                  </a:lnTo>
                  <a:lnTo>
                    <a:pt x="482" y="458"/>
                  </a:lnTo>
                  <a:lnTo>
                    <a:pt x="496" y="458"/>
                  </a:lnTo>
                  <a:lnTo>
                    <a:pt x="505" y="456"/>
                  </a:lnTo>
                  <a:lnTo>
                    <a:pt x="507" y="455"/>
                  </a:lnTo>
                  <a:lnTo>
                    <a:pt x="501" y="451"/>
                  </a:lnTo>
                  <a:lnTo>
                    <a:pt x="493" y="449"/>
                  </a:lnTo>
                  <a:lnTo>
                    <a:pt x="482" y="447"/>
                  </a:lnTo>
                  <a:lnTo>
                    <a:pt x="469" y="447"/>
                  </a:lnTo>
                  <a:lnTo>
                    <a:pt x="455" y="446"/>
                  </a:lnTo>
                  <a:lnTo>
                    <a:pt x="443" y="446"/>
                  </a:lnTo>
                  <a:lnTo>
                    <a:pt x="430" y="446"/>
                  </a:lnTo>
                  <a:lnTo>
                    <a:pt x="418" y="446"/>
                  </a:lnTo>
                  <a:lnTo>
                    <a:pt x="409" y="446"/>
                  </a:lnTo>
                  <a:lnTo>
                    <a:pt x="398" y="446"/>
                  </a:lnTo>
                  <a:lnTo>
                    <a:pt x="384" y="446"/>
                  </a:lnTo>
                  <a:lnTo>
                    <a:pt x="366" y="444"/>
                  </a:lnTo>
                  <a:lnTo>
                    <a:pt x="348" y="444"/>
                  </a:lnTo>
                  <a:lnTo>
                    <a:pt x="329" y="442"/>
                  </a:lnTo>
                  <a:lnTo>
                    <a:pt x="313" y="442"/>
                  </a:lnTo>
                  <a:lnTo>
                    <a:pt x="297" y="440"/>
                  </a:lnTo>
                  <a:lnTo>
                    <a:pt x="286" y="440"/>
                  </a:lnTo>
                  <a:lnTo>
                    <a:pt x="276" y="440"/>
                  </a:lnTo>
                  <a:lnTo>
                    <a:pt x="263" y="439"/>
                  </a:lnTo>
                  <a:lnTo>
                    <a:pt x="251" y="437"/>
                  </a:lnTo>
                  <a:lnTo>
                    <a:pt x="235" y="435"/>
                  </a:lnTo>
                  <a:lnTo>
                    <a:pt x="219" y="433"/>
                  </a:lnTo>
                  <a:lnTo>
                    <a:pt x="201" y="430"/>
                  </a:lnTo>
                  <a:lnTo>
                    <a:pt x="185" y="426"/>
                  </a:lnTo>
                  <a:lnTo>
                    <a:pt x="167" y="421"/>
                  </a:lnTo>
                  <a:lnTo>
                    <a:pt x="140" y="405"/>
                  </a:lnTo>
                  <a:lnTo>
                    <a:pt x="126" y="383"/>
                  </a:lnTo>
                  <a:lnTo>
                    <a:pt x="121" y="362"/>
                  </a:lnTo>
                  <a:lnTo>
                    <a:pt x="121" y="344"/>
                  </a:lnTo>
                  <a:lnTo>
                    <a:pt x="123" y="335"/>
                  </a:lnTo>
                  <a:lnTo>
                    <a:pt x="124" y="328"/>
                  </a:lnTo>
                  <a:lnTo>
                    <a:pt x="128" y="319"/>
                  </a:lnTo>
                  <a:lnTo>
                    <a:pt x="131" y="31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33" name="Google Shape;233;p18"/>
            <p:cNvSpPr/>
            <p:nvPr/>
          </p:nvSpPr>
          <p:spPr>
            <a:xfrm>
              <a:off x="2986087" y="3651250"/>
              <a:ext cx="660400" cy="58737"/>
            </a:xfrm>
            <a:custGeom>
              <a:rect b="b" l="l" r="r" t="t"/>
              <a:pathLst>
                <a:path extrusionOk="0" h="37" w="416">
                  <a:moveTo>
                    <a:pt x="2" y="0"/>
                  </a:moveTo>
                  <a:lnTo>
                    <a:pt x="5" y="0"/>
                  </a:lnTo>
                  <a:lnTo>
                    <a:pt x="18" y="2"/>
                  </a:lnTo>
                  <a:lnTo>
                    <a:pt x="36" y="3"/>
                  </a:lnTo>
                  <a:lnTo>
                    <a:pt x="57" y="7"/>
                  </a:lnTo>
                  <a:lnTo>
                    <a:pt x="84" y="9"/>
                  </a:lnTo>
                  <a:lnTo>
                    <a:pt x="110" y="12"/>
                  </a:lnTo>
                  <a:lnTo>
                    <a:pt x="139" y="14"/>
                  </a:lnTo>
                  <a:lnTo>
                    <a:pt x="167" y="16"/>
                  </a:lnTo>
                  <a:lnTo>
                    <a:pt x="196" y="18"/>
                  </a:lnTo>
                  <a:lnTo>
                    <a:pt x="224" y="18"/>
                  </a:lnTo>
                  <a:lnTo>
                    <a:pt x="253" y="18"/>
                  </a:lnTo>
                  <a:lnTo>
                    <a:pt x="279" y="18"/>
                  </a:lnTo>
                  <a:lnTo>
                    <a:pt x="304" y="16"/>
                  </a:lnTo>
                  <a:lnTo>
                    <a:pt x="326" y="16"/>
                  </a:lnTo>
                  <a:lnTo>
                    <a:pt x="345" y="14"/>
                  </a:lnTo>
                  <a:lnTo>
                    <a:pt x="359" y="14"/>
                  </a:lnTo>
                  <a:lnTo>
                    <a:pt x="372" y="14"/>
                  </a:lnTo>
                  <a:lnTo>
                    <a:pt x="382" y="14"/>
                  </a:lnTo>
                  <a:lnTo>
                    <a:pt x="391" y="14"/>
                  </a:lnTo>
                  <a:lnTo>
                    <a:pt x="400" y="14"/>
                  </a:lnTo>
                  <a:lnTo>
                    <a:pt x="407" y="14"/>
                  </a:lnTo>
                  <a:lnTo>
                    <a:pt x="413" y="14"/>
                  </a:lnTo>
                  <a:lnTo>
                    <a:pt x="414" y="14"/>
                  </a:lnTo>
                  <a:lnTo>
                    <a:pt x="416" y="14"/>
                  </a:lnTo>
                  <a:lnTo>
                    <a:pt x="411" y="16"/>
                  </a:lnTo>
                  <a:lnTo>
                    <a:pt x="398" y="18"/>
                  </a:lnTo>
                  <a:lnTo>
                    <a:pt x="377" y="23"/>
                  </a:lnTo>
                  <a:lnTo>
                    <a:pt x="350" y="27"/>
                  </a:lnTo>
                  <a:lnTo>
                    <a:pt x="320" y="32"/>
                  </a:lnTo>
                  <a:lnTo>
                    <a:pt x="285" y="36"/>
                  </a:lnTo>
                  <a:lnTo>
                    <a:pt x="249" y="37"/>
                  </a:lnTo>
                  <a:lnTo>
                    <a:pt x="212" y="36"/>
                  </a:lnTo>
                  <a:lnTo>
                    <a:pt x="174" y="34"/>
                  </a:lnTo>
                  <a:lnTo>
                    <a:pt x="135" y="32"/>
                  </a:lnTo>
                  <a:lnTo>
                    <a:pt x="96" y="30"/>
                  </a:lnTo>
                  <a:lnTo>
                    <a:pt x="62" y="28"/>
                  </a:lnTo>
                  <a:lnTo>
                    <a:pt x="32" y="23"/>
                  </a:lnTo>
                  <a:lnTo>
                    <a:pt x="11" y="18"/>
                  </a:lnTo>
                  <a:lnTo>
                    <a:pt x="0" y="11"/>
                  </a:lnTo>
                  <a:lnTo>
                    <a:pt x="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34" name="Google Shape;234;p18"/>
            <p:cNvSpPr/>
            <p:nvPr/>
          </p:nvSpPr>
          <p:spPr>
            <a:xfrm>
              <a:off x="3592512" y="3586162"/>
              <a:ext cx="161925" cy="217487"/>
            </a:xfrm>
            <a:custGeom>
              <a:rect b="b" l="l" r="r" t="t"/>
              <a:pathLst>
                <a:path extrusionOk="0" h="137" w="102">
                  <a:moveTo>
                    <a:pt x="56" y="0"/>
                  </a:moveTo>
                  <a:lnTo>
                    <a:pt x="63" y="0"/>
                  </a:lnTo>
                  <a:lnTo>
                    <a:pt x="81" y="3"/>
                  </a:lnTo>
                  <a:lnTo>
                    <a:pt x="97" y="14"/>
                  </a:lnTo>
                  <a:lnTo>
                    <a:pt x="102" y="32"/>
                  </a:lnTo>
                  <a:lnTo>
                    <a:pt x="97" y="57"/>
                  </a:lnTo>
                  <a:lnTo>
                    <a:pt x="86" y="80"/>
                  </a:lnTo>
                  <a:lnTo>
                    <a:pt x="73" y="100"/>
                  </a:lnTo>
                  <a:lnTo>
                    <a:pt x="61" y="112"/>
                  </a:lnTo>
                  <a:lnTo>
                    <a:pt x="56" y="116"/>
                  </a:lnTo>
                  <a:lnTo>
                    <a:pt x="49" y="119"/>
                  </a:lnTo>
                  <a:lnTo>
                    <a:pt x="41" y="123"/>
                  </a:lnTo>
                  <a:lnTo>
                    <a:pt x="34" y="127"/>
                  </a:lnTo>
                  <a:lnTo>
                    <a:pt x="27" y="130"/>
                  </a:lnTo>
                  <a:lnTo>
                    <a:pt x="20" y="134"/>
                  </a:lnTo>
                  <a:lnTo>
                    <a:pt x="13" y="135"/>
                  </a:lnTo>
                  <a:lnTo>
                    <a:pt x="8" y="137"/>
                  </a:lnTo>
                  <a:lnTo>
                    <a:pt x="0" y="135"/>
                  </a:lnTo>
                  <a:lnTo>
                    <a:pt x="2" y="130"/>
                  </a:lnTo>
                  <a:lnTo>
                    <a:pt x="8" y="123"/>
                  </a:lnTo>
                  <a:lnTo>
                    <a:pt x="22" y="114"/>
                  </a:lnTo>
                  <a:lnTo>
                    <a:pt x="31" y="110"/>
                  </a:lnTo>
                  <a:lnTo>
                    <a:pt x="40" y="105"/>
                  </a:lnTo>
                  <a:lnTo>
                    <a:pt x="50" y="98"/>
                  </a:lnTo>
                  <a:lnTo>
                    <a:pt x="59" y="91"/>
                  </a:lnTo>
                  <a:lnTo>
                    <a:pt x="68" y="82"/>
                  </a:lnTo>
                  <a:lnTo>
                    <a:pt x="75" y="73"/>
                  </a:lnTo>
                  <a:lnTo>
                    <a:pt x="81" y="62"/>
                  </a:lnTo>
                  <a:lnTo>
                    <a:pt x="84" y="50"/>
                  </a:lnTo>
                  <a:lnTo>
                    <a:pt x="84" y="30"/>
                  </a:lnTo>
                  <a:lnTo>
                    <a:pt x="79" y="20"/>
                  </a:lnTo>
                  <a:lnTo>
                    <a:pt x="68" y="16"/>
                  </a:lnTo>
                  <a:lnTo>
                    <a:pt x="54" y="14"/>
                  </a:lnTo>
                  <a:lnTo>
                    <a:pt x="45" y="11"/>
                  </a:lnTo>
                  <a:lnTo>
                    <a:pt x="47" y="7"/>
                  </a:lnTo>
                  <a:lnTo>
                    <a:pt x="52" y="2"/>
                  </a:lnTo>
                  <a:lnTo>
                    <a:pt x="56"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35" name="Google Shape;235;p18"/>
            <p:cNvSpPr/>
            <p:nvPr/>
          </p:nvSpPr>
          <p:spPr>
            <a:xfrm>
              <a:off x="3609975" y="3095625"/>
              <a:ext cx="898525" cy="411162"/>
            </a:xfrm>
            <a:custGeom>
              <a:rect b="b" l="l" r="r" t="t"/>
              <a:pathLst>
                <a:path extrusionOk="0" h="259" w="566">
                  <a:moveTo>
                    <a:pt x="45" y="48"/>
                  </a:moveTo>
                  <a:lnTo>
                    <a:pt x="50" y="48"/>
                  </a:lnTo>
                  <a:lnTo>
                    <a:pt x="66" y="47"/>
                  </a:lnTo>
                  <a:lnTo>
                    <a:pt x="89" y="45"/>
                  </a:lnTo>
                  <a:lnTo>
                    <a:pt x="116" y="41"/>
                  </a:lnTo>
                  <a:lnTo>
                    <a:pt x="146" y="40"/>
                  </a:lnTo>
                  <a:lnTo>
                    <a:pt x="174" y="38"/>
                  </a:lnTo>
                  <a:lnTo>
                    <a:pt x="201" y="36"/>
                  </a:lnTo>
                  <a:lnTo>
                    <a:pt x="223" y="36"/>
                  </a:lnTo>
                  <a:lnTo>
                    <a:pt x="242" y="36"/>
                  </a:lnTo>
                  <a:lnTo>
                    <a:pt x="263" y="34"/>
                  </a:lnTo>
                  <a:lnTo>
                    <a:pt x="285" y="32"/>
                  </a:lnTo>
                  <a:lnTo>
                    <a:pt x="308" y="31"/>
                  </a:lnTo>
                  <a:lnTo>
                    <a:pt x="331" y="29"/>
                  </a:lnTo>
                  <a:lnTo>
                    <a:pt x="352" y="27"/>
                  </a:lnTo>
                  <a:lnTo>
                    <a:pt x="372" y="23"/>
                  </a:lnTo>
                  <a:lnTo>
                    <a:pt x="388" y="22"/>
                  </a:lnTo>
                  <a:lnTo>
                    <a:pt x="406" y="18"/>
                  </a:lnTo>
                  <a:lnTo>
                    <a:pt x="427" y="15"/>
                  </a:lnTo>
                  <a:lnTo>
                    <a:pt x="454" y="11"/>
                  </a:lnTo>
                  <a:lnTo>
                    <a:pt x="480" y="7"/>
                  </a:lnTo>
                  <a:lnTo>
                    <a:pt x="505" y="6"/>
                  </a:lnTo>
                  <a:lnTo>
                    <a:pt x="529" y="2"/>
                  </a:lnTo>
                  <a:lnTo>
                    <a:pt x="548" y="0"/>
                  </a:lnTo>
                  <a:lnTo>
                    <a:pt x="559" y="0"/>
                  </a:lnTo>
                  <a:lnTo>
                    <a:pt x="564" y="0"/>
                  </a:lnTo>
                  <a:lnTo>
                    <a:pt x="566" y="2"/>
                  </a:lnTo>
                  <a:lnTo>
                    <a:pt x="566" y="6"/>
                  </a:lnTo>
                  <a:lnTo>
                    <a:pt x="562" y="9"/>
                  </a:lnTo>
                  <a:lnTo>
                    <a:pt x="555" y="13"/>
                  </a:lnTo>
                  <a:lnTo>
                    <a:pt x="546" y="18"/>
                  </a:lnTo>
                  <a:lnTo>
                    <a:pt x="536" y="22"/>
                  </a:lnTo>
                  <a:lnTo>
                    <a:pt x="521" y="25"/>
                  </a:lnTo>
                  <a:lnTo>
                    <a:pt x="505" y="27"/>
                  </a:lnTo>
                  <a:lnTo>
                    <a:pt x="489" y="31"/>
                  </a:lnTo>
                  <a:lnTo>
                    <a:pt x="472" y="32"/>
                  </a:lnTo>
                  <a:lnTo>
                    <a:pt x="456" y="36"/>
                  </a:lnTo>
                  <a:lnTo>
                    <a:pt x="440" y="38"/>
                  </a:lnTo>
                  <a:lnTo>
                    <a:pt x="425" y="40"/>
                  </a:lnTo>
                  <a:lnTo>
                    <a:pt x="411" y="41"/>
                  </a:lnTo>
                  <a:lnTo>
                    <a:pt x="400" y="43"/>
                  </a:lnTo>
                  <a:lnTo>
                    <a:pt x="390" y="45"/>
                  </a:lnTo>
                  <a:lnTo>
                    <a:pt x="379" y="47"/>
                  </a:lnTo>
                  <a:lnTo>
                    <a:pt x="370" y="48"/>
                  </a:lnTo>
                  <a:lnTo>
                    <a:pt x="360" y="48"/>
                  </a:lnTo>
                  <a:lnTo>
                    <a:pt x="352" y="50"/>
                  </a:lnTo>
                  <a:lnTo>
                    <a:pt x="343" y="52"/>
                  </a:lnTo>
                  <a:lnTo>
                    <a:pt x="338" y="54"/>
                  </a:lnTo>
                  <a:lnTo>
                    <a:pt x="335" y="54"/>
                  </a:lnTo>
                  <a:lnTo>
                    <a:pt x="336" y="57"/>
                  </a:lnTo>
                  <a:lnTo>
                    <a:pt x="347" y="65"/>
                  </a:lnTo>
                  <a:lnTo>
                    <a:pt x="360" y="79"/>
                  </a:lnTo>
                  <a:lnTo>
                    <a:pt x="365" y="98"/>
                  </a:lnTo>
                  <a:lnTo>
                    <a:pt x="365" y="111"/>
                  </a:lnTo>
                  <a:lnTo>
                    <a:pt x="363" y="123"/>
                  </a:lnTo>
                  <a:lnTo>
                    <a:pt x="358" y="136"/>
                  </a:lnTo>
                  <a:lnTo>
                    <a:pt x="352" y="147"/>
                  </a:lnTo>
                  <a:lnTo>
                    <a:pt x="345" y="159"/>
                  </a:lnTo>
                  <a:lnTo>
                    <a:pt x="336" y="172"/>
                  </a:lnTo>
                  <a:lnTo>
                    <a:pt x="324" y="182"/>
                  </a:lnTo>
                  <a:lnTo>
                    <a:pt x="308" y="195"/>
                  </a:lnTo>
                  <a:lnTo>
                    <a:pt x="295" y="204"/>
                  </a:lnTo>
                  <a:lnTo>
                    <a:pt x="281" y="213"/>
                  </a:lnTo>
                  <a:lnTo>
                    <a:pt x="267" y="220"/>
                  </a:lnTo>
                  <a:lnTo>
                    <a:pt x="251" y="225"/>
                  </a:lnTo>
                  <a:lnTo>
                    <a:pt x="233" y="230"/>
                  </a:lnTo>
                  <a:lnTo>
                    <a:pt x="210" y="236"/>
                  </a:lnTo>
                  <a:lnTo>
                    <a:pt x="183" y="239"/>
                  </a:lnTo>
                  <a:lnTo>
                    <a:pt x="150" y="245"/>
                  </a:lnTo>
                  <a:lnTo>
                    <a:pt x="116" y="248"/>
                  </a:lnTo>
                  <a:lnTo>
                    <a:pt x="93" y="250"/>
                  </a:lnTo>
                  <a:lnTo>
                    <a:pt x="78" y="250"/>
                  </a:lnTo>
                  <a:lnTo>
                    <a:pt x="70" y="250"/>
                  </a:lnTo>
                  <a:lnTo>
                    <a:pt x="64" y="250"/>
                  </a:lnTo>
                  <a:lnTo>
                    <a:pt x="62" y="250"/>
                  </a:lnTo>
                  <a:lnTo>
                    <a:pt x="62" y="248"/>
                  </a:lnTo>
                  <a:lnTo>
                    <a:pt x="61" y="248"/>
                  </a:lnTo>
                  <a:lnTo>
                    <a:pt x="55" y="248"/>
                  </a:lnTo>
                  <a:lnTo>
                    <a:pt x="48" y="250"/>
                  </a:lnTo>
                  <a:lnTo>
                    <a:pt x="39" y="252"/>
                  </a:lnTo>
                  <a:lnTo>
                    <a:pt x="29" y="254"/>
                  </a:lnTo>
                  <a:lnTo>
                    <a:pt x="18" y="255"/>
                  </a:lnTo>
                  <a:lnTo>
                    <a:pt x="9" y="257"/>
                  </a:lnTo>
                  <a:lnTo>
                    <a:pt x="4" y="259"/>
                  </a:lnTo>
                  <a:lnTo>
                    <a:pt x="0" y="259"/>
                  </a:lnTo>
                  <a:lnTo>
                    <a:pt x="0" y="255"/>
                  </a:lnTo>
                  <a:lnTo>
                    <a:pt x="0" y="246"/>
                  </a:lnTo>
                  <a:lnTo>
                    <a:pt x="4" y="234"/>
                  </a:lnTo>
                  <a:lnTo>
                    <a:pt x="9" y="218"/>
                  </a:lnTo>
                  <a:lnTo>
                    <a:pt x="18" y="200"/>
                  </a:lnTo>
                  <a:lnTo>
                    <a:pt x="30" y="180"/>
                  </a:lnTo>
                  <a:lnTo>
                    <a:pt x="45" y="163"/>
                  </a:lnTo>
                  <a:lnTo>
                    <a:pt x="64" y="145"/>
                  </a:lnTo>
                  <a:lnTo>
                    <a:pt x="71" y="141"/>
                  </a:lnTo>
                  <a:lnTo>
                    <a:pt x="86" y="131"/>
                  </a:lnTo>
                  <a:lnTo>
                    <a:pt x="103" y="122"/>
                  </a:lnTo>
                  <a:lnTo>
                    <a:pt x="114" y="116"/>
                  </a:lnTo>
                  <a:lnTo>
                    <a:pt x="116" y="118"/>
                  </a:lnTo>
                  <a:lnTo>
                    <a:pt x="114" y="122"/>
                  </a:lnTo>
                  <a:lnTo>
                    <a:pt x="109" y="127"/>
                  </a:lnTo>
                  <a:lnTo>
                    <a:pt x="102" y="134"/>
                  </a:lnTo>
                  <a:lnTo>
                    <a:pt x="94" y="143"/>
                  </a:lnTo>
                  <a:lnTo>
                    <a:pt x="86" y="150"/>
                  </a:lnTo>
                  <a:lnTo>
                    <a:pt x="78" y="159"/>
                  </a:lnTo>
                  <a:lnTo>
                    <a:pt x="71" y="164"/>
                  </a:lnTo>
                  <a:lnTo>
                    <a:pt x="57" y="179"/>
                  </a:lnTo>
                  <a:lnTo>
                    <a:pt x="43" y="197"/>
                  </a:lnTo>
                  <a:lnTo>
                    <a:pt x="30" y="214"/>
                  </a:lnTo>
                  <a:lnTo>
                    <a:pt x="25" y="225"/>
                  </a:lnTo>
                  <a:lnTo>
                    <a:pt x="30" y="227"/>
                  </a:lnTo>
                  <a:lnTo>
                    <a:pt x="46" y="227"/>
                  </a:lnTo>
                  <a:lnTo>
                    <a:pt x="68" y="225"/>
                  </a:lnTo>
                  <a:lnTo>
                    <a:pt x="93" y="223"/>
                  </a:lnTo>
                  <a:lnTo>
                    <a:pt x="119" y="221"/>
                  </a:lnTo>
                  <a:lnTo>
                    <a:pt x="144" y="218"/>
                  </a:lnTo>
                  <a:lnTo>
                    <a:pt x="164" y="216"/>
                  </a:lnTo>
                  <a:lnTo>
                    <a:pt x="176" y="216"/>
                  </a:lnTo>
                  <a:lnTo>
                    <a:pt x="189" y="214"/>
                  </a:lnTo>
                  <a:lnTo>
                    <a:pt x="208" y="209"/>
                  </a:lnTo>
                  <a:lnTo>
                    <a:pt x="231" y="202"/>
                  </a:lnTo>
                  <a:lnTo>
                    <a:pt x="258" y="191"/>
                  </a:lnTo>
                  <a:lnTo>
                    <a:pt x="285" y="179"/>
                  </a:lnTo>
                  <a:lnTo>
                    <a:pt x="310" y="163"/>
                  </a:lnTo>
                  <a:lnTo>
                    <a:pt x="327" y="147"/>
                  </a:lnTo>
                  <a:lnTo>
                    <a:pt x="338" y="127"/>
                  </a:lnTo>
                  <a:lnTo>
                    <a:pt x="342" y="109"/>
                  </a:lnTo>
                  <a:lnTo>
                    <a:pt x="340" y="95"/>
                  </a:lnTo>
                  <a:lnTo>
                    <a:pt x="336" y="84"/>
                  </a:lnTo>
                  <a:lnTo>
                    <a:pt x="331" y="75"/>
                  </a:lnTo>
                  <a:lnTo>
                    <a:pt x="322" y="70"/>
                  </a:lnTo>
                  <a:lnTo>
                    <a:pt x="311" y="66"/>
                  </a:lnTo>
                  <a:lnTo>
                    <a:pt x="301" y="65"/>
                  </a:lnTo>
                  <a:lnTo>
                    <a:pt x="290" y="65"/>
                  </a:lnTo>
                  <a:lnTo>
                    <a:pt x="276" y="65"/>
                  </a:lnTo>
                  <a:lnTo>
                    <a:pt x="258" y="63"/>
                  </a:lnTo>
                  <a:lnTo>
                    <a:pt x="235" y="63"/>
                  </a:lnTo>
                  <a:lnTo>
                    <a:pt x="212" y="61"/>
                  </a:lnTo>
                  <a:lnTo>
                    <a:pt x="189" y="59"/>
                  </a:lnTo>
                  <a:lnTo>
                    <a:pt x="166" y="59"/>
                  </a:lnTo>
                  <a:lnTo>
                    <a:pt x="148" y="59"/>
                  </a:lnTo>
                  <a:lnTo>
                    <a:pt x="134" y="59"/>
                  </a:lnTo>
                  <a:lnTo>
                    <a:pt x="119" y="63"/>
                  </a:lnTo>
                  <a:lnTo>
                    <a:pt x="102" y="66"/>
                  </a:lnTo>
                  <a:lnTo>
                    <a:pt x="80" y="68"/>
                  </a:lnTo>
                  <a:lnTo>
                    <a:pt x="61" y="72"/>
                  </a:lnTo>
                  <a:lnTo>
                    <a:pt x="45" y="72"/>
                  </a:lnTo>
                  <a:lnTo>
                    <a:pt x="36" y="68"/>
                  </a:lnTo>
                  <a:lnTo>
                    <a:pt x="34" y="61"/>
                  </a:lnTo>
                  <a:lnTo>
                    <a:pt x="45" y="4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36" name="Google Shape;236;p18"/>
            <p:cNvSpPr/>
            <p:nvPr/>
          </p:nvSpPr>
          <p:spPr>
            <a:xfrm>
              <a:off x="3011487" y="3787775"/>
              <a:ext cx="355600" cy="225425"/>
            </a:xfrm>
            <a:custGeom>
              <a:rect b="b" l="l" r="r" t="t"/>
              <a:pathLst>
                <a:path extrusionOk="0" h="142" w="224">
                  <a:moveTo>
                    <a:pt x="12" y="0"/>
                  </a:moveTo>
                  <a:lnTo>
                    <a:pt x="11" y="1"/>
                  </a:lnTo>
                  <a:lnTo>
                    <a:pt x="7" y="5"/>
                  </a:lnTo>
                  <a:lnTo>
                    <a:pt x="2" y="14"/>
                  </a:lnTo>
                  <a:lnTo>
                    <a:pt x="0" y="30"/>
                  </a:lnTo>
                  <a:lnTo>
                    <a:pt x="0" y="51"/>
                  </a:lnTo>
                  <a:lnTo>
                    <a:pt x="0" y="76"/>
                  </a:lnTo>
                  <a:lnTo>
                    <a:pt x="0" y="101"/>
                  </a:lnTo>
                  <a:lnTo>
                    <a:pt x="4" y="119"/>
                  </a:lnTo>
                  <a:lnTo>
                    <a:pt x="9" y="124"/>
                  </a:lnTo>
                  <a:lnTo>
                    <a:pt x="18" y="128"/>
                  </a:lnTo>
                  <a:lnTo>
                    <a:pt x="28" y="130"/>
                  </a:lnTo>
                  <a:lnTo>
                    <a:pt x="41" y="132"/>
                  </a:lnTo>
                  <a:lnTo>
                    <a:pt x="57" y="132"/>
                  </a:lnTo>
                  <a:lnTo>
                    <a:pt x="73" y="133"/>
                  </a:lnTo>
                  <a:lnTo>
                    <a:pt x="89" y="133"/>
                  </a:lnTo>
                  <a:lnTo>
                    <a:pt x="107" y="133"/>
                  </a:lnTo>
                  <a:lnTo>
                    <a:pt x="123" y="133"/>
                  </a:lnTo>
                  <a:lnTo>
                    <a:pt x="141" y="135"/>
                  </a:lnTo>
                  <a:lnTo>
                    <a:pt x="157" y="135"/>
                  </a:lnTo>
                  <a:lnTo>
                    <a:pt x="171" y="137"/>
                  </a:lnTo>
                  <a:lnTo>
                    <a:pt x="185" y="139"/>
                  </a:lnTo>
                  <a:lnTo>
                    <a:pt x="197" y="140"/>
                  </a:lnTo>
                  <a:lnTo>
                    <a:pt x="208" y="140"/>
                  </a:lnTo>
                  <a:lnTo>
                    <a:pt x="217" y="142"/>
                  </a:lnTo>
                  <a:lnTo>
                    <a:pt x="222" y="142"/>
                  </a:lnTo>
                  <a:lnTo>
                    <a:pt x="224" y="140"/>
                  </a:lnTo>
                  <a:lnTo>
                    <a:pt x="219" y="137"/>
                  </a:lnTo>
                  <a:lnTo>
                    <a:pt x="210" y="133"/>
                  </a:lnTo>
                  <a:lnTo>
                    <a:pt x="197" y="130"/>
                  </a:lnTo>
                  <a:lnTo>
                    <a:pt x="178" y="126"/>
                  </a:lnTo>
                  <a:lnTo>
                    <a:pt x="155" y="123"/>
                  </a:lnTo>
                  <a:lnTo>
                    <a:pt x="126" y="121"/>
                  </a:lnTo>
                  <a:lnTo>
                    <a:pt x="98" y="121"/>
                  </a:lnTo>
                  <a:lnTo>
                    <a:pt x="75" y="119"/>
                  </a:lnTo>
                  <a:lnTo>
                    <a:pt x="55" y="119"/>
                  </a:lnTo>
                  <a:lnTo>
                    <a:pt x="39" y="117"/>
                  </a:lnTo>
                  <a:lnTo>
                    <a:pt x="28" y="115"/>
                  </a:lnTo>
                  <a:lnTo>
                    <a:pt x="21" y="112"/>
                  </a:lnTo>
                  <a:lnTo>
                    <a:pt x="16" y="108"/>
                  </a:lnTo>
                  <a:lnTo>
                    <a:pt x="16" y="103"/>
                  </a:lnTo>
                  <a:lnTo>
                    <a:pt x="16" y="85"/>
                  </a:lnTo>
                  <a:lnTo>
                    <a:pt x="18" y="60"/>
                  </a:lnTo>
                  <a:lnTo>
                    <a:pt x="18" y="37"/>
                  </a:lnTo>
                  <a:lnTo>
                    <a:pt x="18" y="26"/>
                  </a:lnTo>
                  <a:lnTo>
                    <a:pt x="21" y="21"/>
                  </a:lnTo>
                  <a:lnTo>
                    <a:pt x="28" y="14"/>
                  </a:lnTo>
                  <a:lnTo>
                    <a:pt x="36" y="5"/>
                  </a:lnTo>
                  <a:lnTo>
                    <a:pt x="39" y="1"/>
                  </a:lnTo>
                  <a:lnTo>
                    <a:pt x="1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37" name="Google Shape;237;p18"/>
            <p:cNvSpPr/>
            <p:nvPr/>
          </p:nvSpPr>
          <p:spPr>
            <a:xfrm>
              <a:off x="3424237" y="3806825"/>
              <a:ext cx="66675" cy="209550"/>
            </a:xfrm>
            <a:custGeom>
              <a:rect b="b" l="l" r="r" t="t"/>
              <a:pathLst>
                <a:path extrusionOk="0" h="132" w="42">
                  <a:moveTo>
                    <a:pt x="37" y="0"/>
                  </a:moveTo>
                  <a:lnTo>
                    <a:pt x="39" y="13"/>
                  </a:lnTo>
                  <a:lnTo>
                    <a:pt x="41" y="39"/>
                  </a:lnTo>
                  <a:lnTo>
                    <a:pt x="42" y="68"/>
                  </a:lnTo>
                  <a:lnTo>
                    <a:pt x="42" y="87"/>
                  </a:lnTo>
                  <a:lnTo>
                    <a:pt x="42" y="98"/>
                  </a:lnTo>
                  <a:lnTo>
                    <a:pt x="42" y="111"/>
                  </a:lnTo>
                  <a:lnTo>
                    <a:pt x="39" y="123"/>
                  </a:lnTo>
                  <a:lnTo>
                    <a:pt x="32" y="130"/>
                  </a:lnTo>
                  <a:lnTo>
                    <a:pt x="19" y="132"/>
                  </a:lnTo>
                  <a:lnTo>
                    <a:pt x="10" y="130"/>
                  </a:lnTo>
                  <a:lnTo>
                    <a:pt x="3" y="128"/>
                  </a:lnTo>
                  <a:lnTo>
                    <a:pt x="0" y="127"/>
                  </a:lnTo>
                  <a:lnTo>
                    <a:pt x="2" y="127"/>
                  </a:lnTo>
                  <a:lnTo>
                    <a:pt x="7" y="127"/>
                  </a:lnTo>
                  <a:lnTo>
                    <a:pt x="14" y="121"/>
                  </a:lnTo>
                  <a:lnTo>
                    <a:pt x="21" y="107"/>
                  </a:lnTo>
                  <a:lnTo>
                    <a:pt x="25" y="79"/>
                  </a:lnTo>
                  <a:lnTo>
                    <a:pt x="23" y="43"/>
                  </a:lnTo>
                  <a:lnTo>
                    <a:pt x="18" y="14"/>
                  </a:lnTo>
                  <a:lnTo>
                    <a:pt x="16" y="2"/>
                  </a:lnTo>
                  <a:lnTo>
                    <a:pt x="3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38" name="Google Shape;238;p18"/>
            <p:cNvSpPr/>
            <p:nvPr/>
          </p:nvSpPr>
          <p:spPr>
            <a:xfrm>
              <a:off x="3849687" y="3498850"/>
              <a:ext cx="742950" cy="415925"/>
            </a:xfrm>
            <a:custGeom>
              <a:rect b="b" l="l" r="r" t="t"/>
              <a:pathLst>
                <a:path extrusionOk="0" h="262" w="468">
                  <a:moveTo>
                    <a:pt x="84" y="28"/>
                  </a:moveTo>
                  <a:lnTo>
                    <a:pt x="91" y="26"/>
                  </a:lnTo>
                  <a:lnTo>
                    <a:pt x="111" y="19"/>
                  </a:lnTo>
                  <a:lnTo>
                    <a:pt x="141" y="12"/>
                  </a:lnTo>
                  <a:lnTo>
                    <a:pt x="180" y="3"/>
                  </a:lnTo>
                  <a:lnTo>
                    <a:pt x="223" y="0"/>
                  </a:lnTo>
                  <a:lnTo>
                    <a:pt x="267" y="1"/>
                  </a:lnTo>
                  <a:lnTo>
                    <a:pt x="312" y="10"/>
                  </a:lnTo>
                  <a:lnTo>
                    <a:pt x="353" y="28"/>
                  </a:lnTo>
                  <a:lnTo>
                    <a:pt x="386" y="55"/>
                  </a:lnTo>
                  <a:lnTo>
                    <a:pt x="413" y="87"/>
                  </a:lnTo>
                  <a:lnTo>
                    <a:pt x="433" y="121"/>
                  </a:lnTo>
                  <a:lnTo>
                    <a:pt x="447" y="155"/>
                  </a:lnTo>
                  <a:lnTo>
                    <a:pt x="456" y="189"/>
                  </a:lnTo>
                  <a:lnTo>
                    <a:pt x="463" y="217"/>
                  </a:lnTo>
                  <a:lnTo>
                    <a:pt x="466" y="242"/>
                  </a:lnTo>
                  <a:lnTo>
                    <a:pt x="468" y="258"/>
                  </a:lnTo>
                  <a:lnTo>
                    <a:pt x="468" y="262"/>
                  </a:lnTo>
                  <a:lnTo>
                    <a:pt x="463" y="251"/>
                  </a:lnTo>
                  <a:lnTo>
                    <a:pt x="456" y="228"/>
                  </a:lnTo>
                  <a:lnTo>
                    <a:pt x="445" y="199"/>
                  </a:lnTo>
                  <a:lnTo>
                    <a:pt x="433" y="169"/>
                  </a:lnTo>
                  <a:lnTo>
                    <a:pt x="420" y="139"/>
                  </a:lnTo>
                  <a:lnTo>
                    <a:pt x="410" y="116"/>
                  </a:lnTo>
                  <a:lnTo>
                    <a:pt x="399" y="99"/>
                  </a:lnTo>
                  <a:lnTo>
                    <a:pt x="390" y="91"/>
                  </a:lnTo>
                  <a:lnTo>
                    <a:pt x="381" y="82"/>
                  </a:lnTo>
                  <a:lnTo>
                    <a:pt x="370" y="73"/>
                  </a:lnTo>
                  <a:lnTo>
                    <a:pt x="360" y="66"/>
                  </a:lnTo>
                  <a:lnTo>
                    <a:pt x="345" y="58"/>
                  </a:lnTo>
                  <a:lnTo>
                    <a:pt x="328" y="51"/>
                  </a:lnTo>
                  <a:lnTo>
                    <a:pt x="306" y="46"/>
                  </a:lnTo>
                  <a:lnTo>
                    <a:pt x="281" y="42"/>
                  </a:lnTo>
                  <a:lnTo>
                    <a:pt x="253" y="41"/>
                  </a:lnTo>
                  <a:lnTo>
                    <a:pt x="225" y="41"/>
                  </a:lnTo>
                  <a:lnTo>
                    <a:pt x="196" y="41"/>
                  </a:lnTo>
                  <a:lnTo>
                    <a:pt x="168" y="44"/>
                  </a:lnTo>
                  <a:lnTo>
                    <a:pt x="144" y="46"/>
                  </a:lnTo>
                  <a:lnTo>
                    <a:pt x="125" y="50"/>
                  </a:lnTo>
                  <a:lnTo>
                    <a:pt x="109" y="53"/>
                  </a:lnTo>
                  <a:lnTo>
                    <a:pt x="102" y="57"/>
                  </a:lnTo>
                  <a:lnTo>
                    <a:pt x="91" y="66"/>
                  </a:lnTo>
                  <a:lnTo>
                    <a:pt x="79" y="78"/>
                  </a:lnTo>
                  <a:lnTo>
                    <a:pt x="64" y="94"/>
                  </a:lnTo>
                  <a:lnTo>
                    <a:pt x="54" y="110"/>
                  </a:lnTo>
                  <a:lnTo>
                    <a:pt x="45" y="121"/>
                  </a:lnTo>
                  <a:lnTo>
                    <a:pt x="36" y="121"/>
                  </a:lnTo>
                  <a:lnTo>
                    <a:pt x="29" y="110"/>
                  </a:lnTo>
                  <a:lnTo>
                    <a:pt x="23" y="91"/>
                  </a:lnTo>
                  <a:lnTo>
                    <a:pt x="20" y="73"/>
                  </a:lnTo>
                  <a:lnTo>
                    <a:pt x="16" y="62"/>
                  </a:lnTo>
                  <a:lnTo>
                    <a:pt x="11" y="58"/>
                  </a:lnTo>
                  <a:lnTo>
                    <a:pt x="4" y="57"/>
                  </a:lnTo>
                  <a:lnTo>
                    <a:pt x="0" y="55"/>
                  </a:lnTo>
                  <a:lnTo>
                    <a:pt x="2" y="51"/>
                  </a:lnTo>
                  <a:lnTo>
                    <a:pt x="6" y="48"/>
                  </a:lnTo>
                  <a:lnTo>
                    <a:pt x="13" y="44"/>
                  </a:lnTo>
                  <a:lnTo>
                    <a:pt x="25" y="39"/>
                  </a:lnTo>
                  <a:lnTo>
                    <a:pt x="41" y="35"/>
                  </a:lnTo>
                  <a:lnTo>
                    <a:pt x="61" y="32"/>
                  </a:lnTo>
                  <a:lnTo>
                    <a:pt x="84" y="2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39" name="Google Shape;239;p18"/>
            <p:cNvSpPr/>
            <p:nvPr/>
          </p:nvSpPr>
          <p:spPr>
            <a:xfrm>
              <a:off x="4711700" y="2393950"/>
              <a:ext cx="874712" cy="328612"/>
            </a:xfrm>
            <a:custGeom>
              <a:rect b="b" l="l" r="r" t="t"/>
              <a:pathLst>
                <a:path extrusionOk="0" h="207" w="551">
                  <a:moveTo>
                    <a:pt x="0" y="177"/>
                  </a:moveTo>
                  <a:lnTo>
                    <a:pt x="2" y="173"/>
                  </a:lnTo>
                  <a:lnTo>
                    <a:pt x="9" y="164"/>
                  </a:lnTo>
                  <a:lnTo>
                    <a:pt x="20" y="152"/>
                  </a:lnTo>
                  <a:lnTo>
                    <a:pt x="30" y="137"/>
                  </a:lnTo>
                  <a:lnTo>
                    <a:pt x="44" y="121"/>
                  </a:lnTo>
                  <a:lnTo>
                    <a:pt x="57" y="105"/>
                  </a:lnTo>
                  <a:lnTo>
                    <a:pt x="71" y="91"/>
                  </a:lnTo>
                  <a:lnTo>
                    <a:pt x="82" y="82"/>
                  </a:lnTo>
                  <a:lnTo>
                    <a:pt x="92" y="73"/>
                  </a:lnTo>
                  <a:lnTo>
                    <a:pt x="107" y="61"/>
                  </a:lnTo>
                  <a:lnTo>
                    <a:pt x="124" y="48"/>
                  </a:lnTo>
                  <a:lnTo>
                    <a:pt x="144" y="34"/>
                  </a:lnTo>
                  <a:lnTo>
                    <a:pt x="165" y="21"/>
                  </a:lnTo>
                  <a:lnTo>
                    <a:pt x="189" y="11"/>
                  </a:lnTo>
                  <a:lnTo>
                    <a:pt x="215" y="3"/>
                  </a:lnTo>
                  <a:lnTo>
                    <a:pt x="244" y="0"/>
                  </a:lnTo>
                  <a:lnTo>
                    <a:pt x="272" y="0"/>
                  </a:lnTo>
                  <a:lnTo>
                    <a:pt x="297" y="0"/>
                  </a:lnTo>
                  <a:lnTo>
                    <a:pt x="318" y="0"/>
                  </a:lnTo>
                  <a:lnTo>
                    <a:pt x="338" y="0"/>
                  </a:lnTo>
                  <a:lnTo>
                    <a:pt x="356" y="2"/>
                  </a:lnTo>
                  <a:lnTo>
                    <a:pt x="374" y="5"/>
                  </a:lnTo>
                  <a:lnTo>
                    <a:pt x="390" y="11"/>
                  </a:lnTo>
                  <a:lnTo>
                    <a:pt x="404" y="16"/>
                  </a:lnTo>
                  <a:lnTo>
                    <a:pt x="418" y="21"/>
                  </a:lnTo>
                  <a:lnTo>
                    <a:pt x="430" y="27"/>
                  </a:lnTo>
                  <a:lnTo>
                    <a:pt x="443" y="32"/>
                  </a:lnTo>
                  <a:lnTo>
                    <a:pt x="454" y="39"/>
                  </a:lnTo>
                  <a:lnTo>
                    <a:pt x="464" y="48"/>
                  </a:lnTo>
                  <a:lnTo>
                    <a:pt x="477" y="61"/>
                  </a:lnTo>
                  <a:lnTo>
                    <a:pt x="489" y="77"/>
                  </a:lnTo>
                  <a:lnTo>
                    <a:pt x="503" y="98"/>
                  </a:lnTo>
                  <a:lnTo>
                    <a:pt x="527" y="139"/>
                  </a:lnTo>
                  <a:lnTo>
                    <a:pt x="541" y="169"/>
                  </a:lnTo>
                  <a:lnTo>
                    <a:pt x="548" y="189"/>
                  </a:lnTo>
                  <a:lnTo>
                    <a:pt x="550" y="201"/>
                  </a:lnTo>
                  <a:lnTo>
                    <a:pt x="551" y="207"/>
                  </a:lnTo>
                  <a:lnTo>
                    <a:pt x="550" y="203"/>
                  </a:lnTo>
                  <a:lnTo>
                    <a:pt x="543" y="189"/>
                  </a:lnTo>
                  <a:lnTo>
                    <a:pt x="521" y="159"/>
                  </a:lnTo>
                  <a:lnTo>
                    <a:pt x="507" y="141"/>
                  </a:lnTo>
                  <a:lnTo>
                    <a:pt x="493" y="123"/>
                  </a:lnTo>
                  <a:lnTo>
                    <a:pt x="480" y="109"/>
                  </a:lnTo>
                  <a:lnTo>
                    <a:pt x="468" y="96"/>
                  </a:lnTo>
                  <a:lnTo>
                    <a:pt x="455" y="86"/>
                  </a:lnTo>
                  <a:lnTo>
                    <a:pt x="445" y="77"/>
                  </a:lnTo>
                  <a:lnTo>
                    <a:pt x="432" y="66"/>
                  </a:lnTo>
                  <a:lnTo>
                    <a:pt x="422" y="57"/>
                  </a:lnTo>
                  <a:lnTo>
                    <a:pt x="409" y="48"/>
                  </a:lnTo>
                  <a:lnTo>
                    <a:pt x="393" y="41"/>
                  </a:lnTo>
                  <a:lnTo>
                    <a:pt x="375" y="36"/>
                  </a:lnTo>
                  <a:lnTo>
                    <a:pt x="358" y="30"/>
                  </a:lnTo>
                  <a:lnTo>
                    <a:pt x="338" y="27"/>
                  </a:lnTo>
                  <a:lnTo>
                    <a:pt x="318" y="23"/>
                  </a:lnTo>
                  <a:lnTo>
                    <a:pt x="299" y="23"/>
                  </a:lnTo>
                  <a:lnTo>
                    <a:pt x="281" y="23"/>
                  </a:lnTo>
                  <a:lnTo>
                    <a:pt x="263" y="25"/>
                  </a:lnTo>
                  <a:lnTo>
                    <a:pt x="244" y="28"/>
                  </a:lnTo>
                  <a:lnTo>
                    <a:pt x="224" y="32"/>
                  </a:lnTo>
                  <a:lnTo>
                    <a:pt x="205" y="36"/>
                  </a:lnTo>
                  <a:lnTo>
                    <a:pt x="185" y="43"/>
                  </a:lnTo>
                  <a:lnTo>
                    <a:pt x="167" y="48"/>
                  </a:lnTo>
                  <a:lnTo>
                    <a:pt x="151" y="55"/>
                  </a:lnTo>
                  <a:lnTo>
                    <a:pt x="137" y="64"/>
                  </a:lnTo>
                  <a:lnTo>
                    <a:pt x="123" y="77"/>
                  </a:lnTo>
                  <a:lnTo>
                    <a:pt x="105" y="94"/>
                  </a:lnTo>
                  <a:lnTo>
                    <a:pt x="85" y="116"/>
                  </a:lnTo>
                  <a:lnTo>
                    <a:pt x="64" y="137"/>
                  </a:lnTo>
                  <a:lnTo>
                    <a:pt x="43" y="157"/>
                  </a:lnTo>
                  <a:lnTo>
                    <a:pt x="25" y="171"/>
                  </a:lnTo>
                  <a:lnTo>
                    <a:pt x="11" y="180"/>
                  </a:lnTo>
                  <a:lnTo>
                    <a:pt x="0" y="17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40" name="Google Shape;240;p18"/>
            <p:cNvSpPr/>
            <p:nvPr/>
          </p:nvSpPr>
          <p:spPr>
            <a:xfrm>
              <a:off x="4491037" y="2665412"/>
              <a:ext cx="322262" cy="334962"/>
            </a:xfrm>
            <a:custGeom>
              <a:rect b="b" l="l" r="r" t="t"/>
              <a:pathLst>
                <a:path extrusionOk="0" h="211" w="203">
                  <a:moveTo>
                    <a:pt x="144" y="0"/>
                  </a:moveTo>
                  <a:lnTo>
                    <a:pt x="150" y="6"/>
                  </a:lnTo>
                  <a:lnTo>
                    <a:pt x="146" y="18"/>
                  </a:lnTo>
                  <a:lnTo>
                    <a:pt x="134" y="38"/>
                  </a:lnTo>
                  <a:lnTo>
                    <a:pt x="119" y="61"/>
                  </a:lnTo>
                  <a:lnTo>
                    <a:pt x="100" y="84"/>
                  </a:lnTo>
                  <a:lnTo>
                    <a:pt x="80" y="109"/>
                  </a:lnTo>
                  <a:lnTo>
                    <a:pt x="62" y="129"/>
                  </a:lnTo>
                  <a:lnTo>
                    <a:pt x="46" y="145"/>
                  </a:lnTo>
                  <a:lnTo>
                    <a:pt x="39" y="155"/>
                  </a:lnTo>
                  <a:lnTo>
                    <a:pt x="39" y="164"/>
                  </a:lnTo>
                  <a:lnTo>
                    <a:pt x="50" y="171"/>
                  </a:lnTo>
                  <a:lnTo>
                    <a:pt x="64" y="175"/>
                  </a:lnTo>
                  <a:lnTo>
                    <a:pt x="82" y="177"/>
                  </a:lnTo>
                  <a:lnTo>
                    <a:pt x="102" y="177"/>
                  </a:lnTo>
                  <a:lnTo>
                    <a:pt x="121" y="175"/>
                  </a:lnTo>
                  <a:lnTo>
                    <a:pt x="139" y="171"/>
                  </a:lnTo>
                  <a:lnTo>
                    <a:pt x="153" y="168"/>
                  </a:lnTo>
                  <a:lnTo>
                    <a:pt x="167" y="168"/>
                  </a:lnTo>
                  <a:lnTo>
                    <a:pt x="180" y="168"/>
                  </a:lnTo>
                  <a:lnTo>
                    <a:pt x="191" y="170"/>
                  </a:lnTo>
                  <a:lnTo>
                    <a:pt x="198" y="173"/>
                  </a:lnTo>
                  <a:lnTo>
                    <a:pt x="203" y="177"/>
                  </a:lnTo>
                  <a:lnTo>
                    <a:pt x="203" y="179"/>
                  </a:lnTo>
                  <a:lnTo>
                    <a:pt x="198" y="180"/>
                  </a:lnTo>
                  <a:lnTo>
                    <a:pt x="189" y="182"/>
                  </a:lnTo>
                  <a:lnTo>
                    <a:pt x="175" y="184"/>
                  </a:lnTo>
                  <a:lnTo>
                    <a:pt x="159" y="186"/>
                  </a:lnTo>
                  <a:lnTo>
                    <a:pt x="137" y="189"/>
                  </a:lnTo>
                  <a:lnTo>
                    <a:pt x="114" y="193"/>
                  </a:lnTo>
                  <a:lnTo>
                    <a:pt x="89" y="198"/>
                  </a:lnTo>
                  <a:lnTo>
                    <a:pt x="62" y="204"/>
                  </a:lnTo>
                  <a:lnTo>
                    <a:pt x="34" y="209"/>
                  </a:lnTo>
                  <a:lnTo>
                    <a:pt x="13" y="211"/>
                  </a:lnTo>
                  <a:lnTo>
                    <a:pt x="2" y="205"/>
                  </a:lnTo>
                  <a:lnTo>
                    <a:pt x="0" y="195"/>
                  </a:lnTo>
                  <a:lnTo>
                    <a:pt x="6" y="179"/>
                  </a:lnTo>
                  <a:lnTo>
                    <a:pt x="14" y="162"/>
                  </a:lnTo>
                  <a:lnTo>
                    <a:pt x="25" y="146"/>
                  </a:lnTo>
                  <a:lnTo>
                    <a:pt x="36" y="130"/>
                  </a:lnTo>
                  <a:lnTo>
                    <a:pt x="45" y="118"/>
                  </a:lnTo>
                  <a:lnTo>
                    <a:pt x="52" y="105"/>
                  </a:lnTo>
                  <a:lnTo>
                    <a:pt x="62" y="91"/>
                  </a:lnTo>
                  <a:lnTo>
                    <a:pt x="75" y="77"/>
                  </a:lnTo>
                  <a:lnTo>
                    <a:pt x="87" y="63"/>
                  </a:lnTo>
                  <a:lnTo>
                    <a:pt x="100" y="50"/>
                  </a:lnTo>
                  <a:lnTo>
                    <a:pt x="110" y="39"/>
                  </a:lnTo>
                  <a:lnTo>
                    <a:pt x="118" y="30"/>
                  </a:lnTo>
                  <a:lnTo>
                    <a:pt x="119" y="29"/>
                  </a:lnTo>
                  <a:lnTo>
                    <a:pt x="144"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41" name="Google Shape;241;p18"/>
            <p:cNvSpPr/>
            <p:nvPr/>
          </p:nvSpPr>
          <p:spPr>
            <a:xfrm>
              <a:off x="4972050" y="2751137"/>
              <a:ext cx="603250" cy="180975"/>
            </a:xfrm>
            <a:custGeom>
              <a:rect b="b" l="l" r="r" t="t"/>
              <a:pathLst>
                <a:path extrusionOk="0" h="114" w="380">
                  <a:moveTo>
                    <a:pt x="30" y="91"/>
                  </a:moveTo>
                  <a:lnTo>
                    <a:pt x="33" y="91"/>
                  </a:lnTo>
                  <a:lnTo>
                    <a:pt x="41" y="89"/>
                  </a:lnTo>
                  <a:lnTo>
                    <a:pt x="53" y="85"/>
                  </a:lnTo>
                  <a:lnTo>
                    <a:pt x="67" y="82"/>
                  </a:lnTo>
                  <a:lnTo>
                    <a:pt x="83" y="80"/>
                  </a:lnTo>
                  <a:lnTo>
                    <a:pt x="101" y="76"/>
                  </a:lnTo>
                  <a:lnTo>
                    <a:pt x="119" y="75"/>
                  </a:lnTo>
                  <a:lnTo>
                    <a:pt x="135" y="75"/>
                  </a:lnTo>
                  <a:lnTo>
                    <a:pt x="153" y="73"/>
                  </a:lnTo>
                  <a:lnTo>
                    <a:pt x="172" y="71"/>
                  </a:lnTo>
                  <a:lnTo>
                    <a:pt x="192" y="67"/>
                  </a:lnTo>
                  <a:lnTo>
                    <a:pt x="213" y="62"/>
                  </a:lnTo>
                  <a:lnTo>
                    <a:pt x="233" y="57"/>
                  </a:lnTo>
                  <a:lnTo>
                    <a:pt x="250" y="53"/>
                  </a:lnTo>
                  <a:lnTo>
                    <a:pt x="265" y="50"/>
                  </a:lnTo>
                  <a:lnTo>
                    <a:pt x="275" y="48"/>
                  </a:lnTo>
                  <a:lnTo>
                    <a:pt x="284" y="48"/>
                  </a:lnTo>
                  <a:lnTo>
                    <a:pt x="293" y="46"/>
                  </a:lnTo>
                  <a:lnTo>
                    <a:pt x="302" y="46"/>
                  </a:lnTo>
                  <a:lnTo>
                    <a:pt x="311" y="44"/>
                  </a:lnTo>
                  <a:lnTo>
                    <a:pt x="320" y="42"/>
                  </a:lnTo>
                  <a:lnTo>
                    <a:pt x="327" y="39"/>
                  </a:lnTo>
                  <a:lnTo>
                    <a:pt x="334" y="35"/>
                  </a:lnTo>
                  <a:lnTo>
                    <a:pt x="339" y="30"/>
                  </a:lnTo>
                  <a:lnTo>
                    <a:pt x="348" y="19"/>
                  </a:lnTo>
                  <a:lnTo>
                    <a:pt x="357" y="9"/>
                  </a:lnTo>
                  <a:lnTo>
                    <a:pt x="364" y="1"/>
                  </a:lnTo>
                  <a:lnTo>
                    <a:pt x="373" y="0"/>
                  </a:lnTo>
                  <a:lnTo>
                    <a:pt x="379" y="1"/>
                  </a:lnTo>
                  <a:lnTo>
                    <a:pt x="380" y="5"/>
                  </a:lnTo>
                  <a:lnTo>
                    <a:pt x="377" y="12"/>
                  </a:lnTo>
                  <a:lnTo>
                    <a:pt x="370" y="23"/>
                  </a:lnTo>
                  <a:lnTo>
                    <a:pt x="361" y="34"/>
                  </a:lnTo>
                  <a:lnTo>
                    <a:pt x="355" y="42"/>
                  </a:lnTo>
                  <a:lnTo>
                    <a:pt x="350" y="50"/>
                  </a:lnTo>
                  <a:lnTo>
                    <a:pt x="347" y="59"/>
                  </a:lnTo>
                  <a:lnTo>
                    <a:pt x="345" y="62"/>
                  </a:lnTo>
                  <a:lnTo>
                    <a:pt x="338" y="64"/>
                  </a:lnTo>
                  <a:lnTo>
                    <a:pt x="329" y="64"/>
                  </a:lnTo>
                  <a:lnTo>
                    <a:pt x="316" y="66"/>
                  </a:lnTo>
                  <a:lnTo>
                    <a:pt x="298" y="67"/>
                  </a:lnTo>
                  <a:lnTo>
                    <a:pt x="275" y="69"/>
                  </a:lnTo>
                  <a:lnTo>
                    <a:pt x="247" y="73"/>
                  </a:lnTo>
                  <a:lnTo>
                    <a:pt x="213" y="78"/>
                  </a:lnTo>
                  <a:lnTo>
                    <a:pt x="178" y="84"/>
                  </a:lnTo>
                  <a:lnTo>
                    <a:pt x="145" y="89"/>
                  </a:lnTo>
                  <a:lnTo>
                    <a:pt x="117" y="94"/>
                  </a:lnTo>
                  <a:lnTo>
                    <a:pt x="92" y="98"/>
                  </a:lnTo>
                  <a:lnTo>
                    <a:pt x="71" y="101"/>
                  </a:lnTo>
                  <a:lnTo>
                    <a:pt x="55" y="103"/>
                  </a:lnTo>
                  <a:lnTo>
                    <a:pt x="42" y="107"/>
                  </a:lnTo>
                  <a:lnTo>
                    <a:pt x="33" y="108"/>
                  </a:lnTo>
                  <a:lnTo>
                    <a:pt x="26" y="110"/>
                  </a:lnTo>
                  <a:lnTo>
                    <a:pt x="17" y="112"/>
                  </a:lnTo>
                  <a:lnTo>
                    <a:pt x="9" y="114"/>
                  </a:lnTo>
                  <a:lnTo>
                    <a:pt x="3" y="112"/>
                  </a:lnTo>
                  <a:lnTo>
                    <a:pt x="0" y="110"/>
                  </a:lnTo>
                  <a:lnTo>
                    <a:pt x="3" y="107"/>
                  </a:lnTo>
                  <a:lnTo>
                    <a:pt x="12" y="100"/>
                  </a:lnTo>
                  <a:lnTo>
                    <a:pt x="30" y="9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42" name="Google Shape;242;p18"/>
            <p:cNvSpPr/>
            <p:nvPr/>
          </p:nvSpPr>
          <p:spPr>
            <a:xfrm>
              <a:off x="2825750" y="4098925"/>
              <a:ext cx="547687" cy="87312"/>
            </a:xfrm>
            <a:custGeom>
              <a:rect b="b" l="l" r="r" t="t"/>
              <a:pathLst>
                <a:path extrusionOk="0" h="55" w="345">
                  <a:moveTo>
                    <a:pt x="16" y="0"/>
                  </a:moveTo>
                  <a:lnTo>
                    <a:pt x="21" y="2"/>
                  </a:lnTo>
                  <a:lnTo>
                    <a:pt x="33" y="3"/>
                  </a:lnTo>
                  <a:lnTo>
                    <a:pt x="55" y="7"/>
                  </a:lnTo>
                  <a:lnTo>
                    <a:pt x="80" y="10"/>
                  </a:lnTo>
                  <a:lnTo>
                    <a:pt x="108" y="16"/>
                  </a:lnTo>
                  <a:lnTo>
                    <a:pt x="140" y="19"/>
                  </a:lnTo>
                  <a:lnTo>
                    <a:pt x="170" y="23"/>
                  </a:lnTo>
                  <a:lnTo>
                    <a:pt x="199" y="27"/>
                  </a:lnTo>
                  <a:lnTo>
                    <a:pt x="224" y="28"/>
                  </a:lnTo>
                  <a:lnTo>
                    <a:pt x="247" y="28"/>
                  </a:lnTo>
                  <a:lnTo>
                    <a:pt x="266" y="30"/>
                  </a:lnTo>
                  <a:lnTo>
                    <a:pt x="282" y="30"/>
                  </a:lnTo>
                  <a:lnTo>
                    <a:pt x="297" y="30"/>
                  </a:lnTo>
                  <a:lnTo>
                    <a:pt x="311" y="32"/>
                  </a:lnTo>
                  <a:lnTo>
                    <a:pt x="322" y="35"/>
                  </a:lnTo>
                  <a:lnTo>
                    <a:pt x="330" y="39"/>
                  </a:lnTo>
                  <a:lnTo>
                    <a:pt x="343" y="48"/>
                  </a:lnTo>
                  <a:lnTo>
                    <a:pt x="345" y="53"/>
                  </a:lnTo>
                  <a:lnTo>
                    <a:pt x="332" y="55"/>
                  </a:lnTo>
                  <a:lnTo>
                    <a:pt x="304" y="53"/>
                  </a:lnTo>
                  <a:lnTo>
                    <a:pt x="279" y="51"/>
                  </a:lnTo>
                  <a:lnTo>
                    <a:pt x="245" y="48"/>
                  </a:lnTo>
                  <a:lnTo>
                    <a:pt x="204" y="44"/>
                  </a:lnTo>
                  <a:lnTo>
                    <a:pt x="163" y="41"/>
                  </a:lnTo>
                  <a:lnTo>
                    <a:pt x="122" y="39"/>
                  </a:lnTo>
                  <a:lnTo>
                    <a:pt x="87" y="35"/>
                  </a:lnTo>
                  <a:lnTo>
                    <a:pt x="60" y="34"/>
                  </a:lnTo>
                  <a:lnTo>
                    <a:pt x="46" y="34"/>
                  </a:lnTo>
                  <a:lnTo>
                    <a:pt x="37" y="34"/>
                  </a:lnTo>
                  <a:lnTo>
                    <a:pt x="28" y="30"/>
                  </a:lnTo>
                  <a:lnTo>
                    <a:pt x="17" y="27"/>
                  </a:lnTo>
                  <a:lnTo>
                    <a:pt x="8" y="21"/>
                  </a:lnTo>
                  <a:lnTo>
                    <a:pt x="1" y="18"/>
                  </a:lnTo>
                  <a:lnTo>
                    <a:pt x="0" y="10"/>
                  </a:lnTo>
                  <a:lnTo>
                    <a:pt x="3" y="5"/>
                  </a:lnTo>
                  <a:lnTo>
                    <a:pt x="16"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43" name="Google Shape;243;p18"/>
            <p:cNvSpPr/>
            <p:nvPr/>
          </p:nvSpPr>
          <p:spPr>
            <a:xfrm>
              <a:off x="3421062" y="4168775"/>
              <a:ext cx="384175" cy="68262"/>
            </a:xfrm>
            <a:custGeom>
              <a:rect b="b" l="l" r="r" t="t"/>
              <a:pathLst>
                <a:path extrusionOk="0" h="43" w="242">
                  <a:moveTo>
                    <a:pt x="5" y="2"/>
                  </a:moveTo>
                  <a:lnTo>
                    <a:pt x="7" y="2"/>
                  </a:lnTo>
                  <a:lnTo>
                    <a:pt x="16" y="2"/>
                  </a:lnTo>
                  <a:lnTo>
                    <a:pt x="27" y="2"/>
                  </a:lnTo>
                  <a:lnTo>
                    <a:pt x="39" y="2"/>
                  </a:lnTo>
                  <a:lnTo>
                    <a:pt x="53" y="2"/>
                  </a:lnTo>
                  <a:lnTo>
                    <a:pt x="68" y="4"/>
                  </a:lnTo>
                  <a:lnTo>
                    <a:pt x="82" y="4"/>
                  </a:lnTo>
                  <a:lnTo>
                    <a:pt x="92" y="6"/>
                  </a:lnTo>
                  <a:lnTo>
                    <a:pt x="103" y="7"/>
                  </a:lnTo>
                  <a:lnTo>
                    <a:pt x="114" y="11"/>
                  </a:lnTo>
                  <a:lnTo>
                    <a:pt x="126" y="15"/>
                  </a:lnTo>
                  <a:lnTo>
                    <a:pt x="139" y="18"/>
                  </a:lnTo>
                  <a:lnTo>
                    <a:pt x="151" y="22"/>
                  </a:lnTo>
                  <a:lnTo>
                    <a:pt x="164" y="25"/>
                  </a:lnTo>
                  <a:lnTo>
                    <a:pt x="174" y="25"/>
                  </a:lnTo>
                  <a:lnTo>
                    <a:pt x="183" y="25"/>
                  </a:lnTo>
                  <a:lnTo>
                    <a:pt x="192" y="22"/>
                  </a:lnTo>
                  <a:lnTo>
                    <a:pt x="199" y="18"/>
                  </a:lnTo>
                  <a:lnTo>
                    <a:pt x="208" y="15"/>
                  </a:lnTo>
                  <a:lnTo>
                    <a:pt x="215" y="9"/>
                  </a:lnTo>
                  <a:lnTo>
                    <a:pt x="222" y="6"/>
                  </a:lnTo>
                  <a:lnTo>
                    <a:pt x="228" y="2"/>
                  </a:lnTo>
                  <a:lnTo>
                    <a:pt x="233" y="0"/>
                  </a:lnTo>
                  <a:lnTo>
                    <a:pt x="238" y="0"/>
                  </a:lnTo>
                  <a:lnTo>
                    <a:pt x="242" y="2"/>
                  </a:lnTo>
                  <a:lnTo>
                    <a:pt x="240" y="7"/>
                  </a:lnTo>
                  <a:lnTo>
                    <a:pt x="237" y="15"/>
                  </a:lnTo>
                  <a:lnTo>
                    <a:pt x="231" y="22"/>
                  </a:lnTo>
                  <a:lnTo>
                    <a:pt x="224" y="29"/>
                  </a:lnTo>
                  <a:lnTo>
                    <a:pt x="215" y="36"/>
                  </a:lnTo>
                  <a:lnTo>
                    <a:pt x="206" y="40"/>
                  </a:lnTo>
                  <a:lnTo>
                    <a:pt x="196" y="43"/>
                  </a:lnTo>
                  <a:lnTo>
                    <a:pt x="185" y="43"/>
                  </a:lnTo>
                  <a:lnTo>
                    <a:pt x="174" y="43"/>
                  </a:lnTo>
                  <a:lnTo>
                    <a:pt x="164" y="41"/>
                  </a:lnTo>
                  <a:lnTo>
                    <a:pt x="153" y="40"/>
                  </a:lnTo>
                  <a:lnTo>
                    <a:pt x="140" y="38"/>
                  </a:lnTo>
                  <a:lnTo>
                    <a:pt x="126" y="36"/>
                  </a:lnTo>
                  <a:lnTo>
                    <a:pt x="112" y="32"/>
                  </a:lnTo>
                  <a:lnTo>
                    <a:pt x="96" y="31"/>
                  </a:lnTo>
                  <a:lnTo>
                    <a:pt x="78" y="29"/>
                  </a:lnTo>
                  <a:lnTo>
                    <a:pt x="60" y="29"/>
                  </a:lnTo>
                  <a:lnTo>
                    <a:pt x="43" y="27"/>
                  </a:lnTo>
                  <a:lnTo>
                    <a:pt x="27" y="27"/>
                  </a:lnTo>
                  <a:lnTo>
                    <a:pt x="12" y="24"/>
                  </a:lnTo>
                  <a:lnTo>
                    <a:pt x="4" y="20"/>
                  </a:lnTo>
                  <a:lnTo>
                    <a:pt x="0" y="13"/>
                  </a:lnTo>
                  <a:lnTo>
                    <a:pt x="5"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44" name="Google Shape;244;p18"/>
            <p:cNvSpPr/>
            <p:nvPr/>
          </p:nvSpPr>
          <p:spPr>
            <a:xfrm>
              <a:off x="4576762" y="2928937"/>
              <a:ext cx="976312" cy="187325"/>
            </a:xfrm>
            <a:custGeom>
              <a:rect b="b" l="l" r="r" t="t"/>
              <a:pathLst>
                <a:path extrusionOk="0" h="118" w="615">
                  <a:moveTo>
                    <a:pt x="7" y="96"/>
                  </a:moveTo>
                  <a:lnTo>
                    <a:pt x="12" y="96"/>
                  </a:lnTo>
                  <a:lnTo>
                    <a:pt x="24" y="93"/>
                  </a:lnTo>
                  <a:lnTo>
                    <a:pt x="44" y="89"/>
                  </a:lnTo>
                  <a:lnTo>
                    <a:pt x="71" y="86"/>
                  </a:lnTo>
                  <a:lnTo>
                    <a:pt x="101" y="82"/>
                  </a:lnTo>
                  <a:lnTo>
                    <a:pt x="133" y="79"/>
                  </a:lnTo>
                  <a:lnTo>
                    <a:pt x="167" y="75"/>
                  </a:lnTo>
                  <a:lnTo>
                    <a:pt x="201" y="73"/>
                  </a:lnTo>
                  <a:lnTo>
                    <a:pt x="233" y="71"/>
                  </a:lnTo>
                  <a:lnTo>
                    <a:pt x="263" y="68"/>
                  </a:lnTo>
                  <a:lnTo>
                    <a:pt x="290" y="62"/>
                  </a:lnTo>
                  <a:lnTo>
                    <a:pt x="313" y="57"/>
                  </a:lnTo>
                  <a:lnTo>
                    <a:pt x="336" y="52"/>
                  </a:lnTo>
                  <a:lnTo>
                    <a:pt x="355" y="46"/>
                  </a:lnTo>
                  <a:lnTo>
                    <a:pt x="375" y="41"/>
                  </a:lnTo>
                  <a:lnTo>
                    <a:pt x="394" y="38"/>
                  </a:lnTo>
                  <a:lnTo>
                    <a:pt x="416" y="34"/>
                  </a:lnTo>
                  <a:lnTo>
                    <a:pt x="439" y="29"/>
                  </a:lnTo>
                  <a:lnTo>
                    <a:pt x="464" y="23"/>
                  </a:lnTo>
                  <a:lnTo>
                    <a:pt x="491" y="16"/>
                  </a:lnTo>
                  <a:lnTo>
                    <a:pt x="517" y="11"/>
                  </a:lnTo>
                  <a:lnTo>
                    <a:pt x="540" y="5"/>
                  </a:lnTo>
                  <a:lnTo>
                    <a:pt x="562" y="2"/>
                  </a:lnTo>
                  <a:lnTo>
                    <a:pt x="578" y="0"/>
                  </a:lnTo>
                  <a:lnTo>
                    <a:pt x="590" y="0"/>
                  </a:lnTo>
                  <a:lnTo>
                    <a:pt x="603" y="0"/>
                  </a:lnTo>
                  <a:lnTo>
                    <a:pt x="610" y="0"/>
                  </a:lnTo>
                  <a:lnTo>
                    <a:pt x="615" y="4"/>
                  </a:lnTo>
                  <a:lnTo>
                    <a:pt x="615" y="7"/>
                  </a:lnTo>
                  <a:lnTo>
                    <a:pt x="612" y="11"/>
                  </a:lnTo>
                  <a:lnTo>
                    <a:pt x="601" y="18"/>
                  </a:lnTo>
                  <a:lnTo>
                    <a:pt x="585" y="25"/>
                  </a:lnTo>
                  <a:lnTo>
                    <a:pt x="560" y="34"/>
                  </a:lnTo>
                  <a:lnTo>
                    <a:pt x="528" y="41"/>
                  </a:lnTo>
                  <a:lnTo>
                    <a:pt x="492" y="48"/>
                  </a:lnTo>
                  <a:lnTo>
                    <a:pt x="453" y="55"/>
                  </a:lnTo>
                  <a:lnTo>
                    <a:pt x="414" y="61"/>
                  </a:lnTo>
                  <a:lnTo>
                    <a:pt x="380" y="66"/>
                  </a:lnTo>
                  <a:lnTo>
                    <a:pt x="352" y="70"/>
                  </a:lnTo>
                  <a:lnTo>
                    <a:pt x="330" y="73"/>
                  </a:lnTo>
                  <a:lnTo>
                    <a:pt x="313" y="77"/>
                  </a:lnTo>
                  <a:lnTo>
                    <a:pt x="291" y="80"/>
                  </a:lnTo>
                  <a:lnTo>
                    <a:pt x="265" y="86"/>
                  </a:lnTo>
                  <a:lnTo>
                    <a:pt x="236" y="89"/>
                  </a:lnTo>
                  <a:lnTo>
                    <a:pt x="208" y="93"/>
                  </a:lnTo>
                  <a:lnTo>
                    <a:pt x="177" y="96"/>
                  </a:lnTo>
                  <a:lnTo>
                    <a:pt x="149" y="100"/>
                  </a:lnTo>
                  <a:lnTo>
                    <a:pt x="124" y="104"/>
                  </a:lnTo>
                  <a:lnTo>
                    <a:pt x="99" y="107"/>
                  </a:lnTo>
                  <a:lnTo>
                    <a:pt x="74" y="111"/>
                  </a:lnTo>
                  <a:lnTo>
                    <a:pt x="49" y="116"/>
                  </a:lnTo>
                  <a:lnTo>
                    <a:pt x="28" y="118"/>
                  </a:lnTo>
                  <a:lnTo>
                    <a:pt x="12" y="118"/>
                  </a:lnTo>
                  <a:lnTo>
                    <a:pt x="1" y="116"/>
                  </a:lnTo>
                  <a:lnTo>
                    <a:pt x="0" y="109"/>
                  </a:lnTo>
                  <a:lnTo>
                    <a:pt x="7" y="9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45" name="Google Shape;245;p18"/>
            <p:cNvSpPr/>
            <p:nvPr/>
          </p:nvSpPr>
          <p:spPr>
            <a:xfrm>
              <a:off x="5175250" y="2884487"/>
              <a:ext cx="550862" cy="1004887"/>
            </a:xfrm>
            <a:custGeom>
              <a:rect b="b" l="l" r="r" t="t"/>
              <a:pathLst>
                <a:path extrusionOk="0" h="633" w="347">
                  <a:moveTo>
                    <a:pt x="291" y="8"/>
                  </a:moveTo>
                  <a:lnTo>
                    <a:pt x="297" y="5"/>
                  </a:lnTo>
                  <a:lnTo>
                    <a:pt x="311" y="0"/>
                  </a:lnTo>
                  <a:lnTo>
                    <a:pt x="327" y="0"/>
                  </a:lnTo>
                  <a:lnTo>
                    <a:pt x="339" y="8"/>
                  </a:lnTo>
                  <a:lnTo>
                    <a:pt x="345" y="37"/>
                  </a:lnTo>
                  <a:lnTo>
                    <a:pt x="347" y="82"/>
                  </a:lnTo>
                  <a:lnTo>
                    <a:pt x="343" y="135"/>
                  </a:lnTo>
                  <a:lnTo>
                    <a:pt x="332" y="183"/>
                  </a:lnTo>
                  <a:lnTo>
                    <a:pt x="325" y="206"/>
                  </a:lnTo>
                  <a:lnTo>
                    <a:pt x="316" y="233"/>
                  </a:lnTo>
                  <a:lnTo>
                    <a:pt x="307" y="260"/>
                  </a:lnTo>
                  <a:lnTo>
                    <a:pt x="297" y="288"/>
                  </a:lnTo>
                  <a:lnTo>
                    <a:pt x="286" y="319"/>
                  </a:lnTo>
                  <a:lnTo>
                    <a:pt x="272" y="349"/>
                  </a:lnTo>
                  <a:lnTo>
                    <a:pt x="258" y="381"/>
                  </a:lnTo>
                  <a:lnTo>
                    <a:pt x="242" y="413"/>
                  </a:lnTo>
                  <a:lnTo>
                    <a:pt x="226" y="444"/>
                  </a:lnTo>
                  <a:lnTo>
                    <a:pt x="210" y="470"/>
                  </a:lnTo>
                  <a:lnTo>
                    <a:pt x="197" y="494"/>
                  </a:lnTo>
                  <a:lnTo>
                    <a:pt x="185" y="515"/>
                  </a:lnTo>
                  <a:lnTo>
                    <a:pt x="172" y="533"/>
                  </a:lnTo>
                  <a:lnTo>
                    <a:pt x="158" y="549"/>
                  </a:lnTo>
                  <a:lnTo>
                    <a:pt x="144" y="561"/>
                  </a:lnTo>
                  <a:lnTo>
                    <a:pt x="128" y="574"/>
                  </a:lnTo>
                  <a:lnTo>
                    <a:pt x="110" y="585"/>
                  </a:lnTo>
                  <a:lnTo>
                    <a:pt x="90" y="595"/>
                  </a:lnTo>
                  <a:lnTo>
                    <a:pt x="71" y="606"/>
                  </a:lnTo>
                  <a:lnTo>
                    <a:pt x="51" y="615"/>
                  </a:lnTo>
                  <a:lnTo>
                    <a:pt x="35" y="622"/>
                  </a:lnTo>
                  <a:lnTo>
                    <a:pt x="19" y="627"/>
                  </a:lnTo>
                  <a:lnTo>
                    <a:pt x="9" y="631"/>
                  </a:lnTo>
                  <a:lnTo>
                    <a:pt x="1" y="633"/>
                  </a:lnTo>
                  <a:lnTo>
                    <a:pt x="0" y="631"/>
                  </a:lnTo>
                  <a:lnTo>
                    <a:pt x="5" y="624"/>
                  </a:lnTo>
                  <a:lnTo>
                    <a:pt x="14" y="613"/>
                  </a:lnTo>
                  <a:lnTo>
                    <a:pt x="28" y="601"/>
                  </a:lnTo>
                  <a:lnTo>
                    <a:pt x="46" y="586"/>
                  </a:lnTo>
                  <a:lnTo>
                    <a:pt x="64" y="572"/>
                  </a:lnTo>
                  <a:lnTo>
                    <a:pt x="83" y="558"/>
                  </a:lnTo>
                  <a:lnTo>
                    <a:pt x="101" y="547"/>
                  </a:lnTo>
                  <a:lnTo>
                    <a:pt x="117" y="538"/>
                  </a:lnTo>
                  <a:lnTo>
                    <a:pt x="128" y="531"/>
                  </a:lnTo>
                  <a:lnTo>
                    <a:pt x="137" y="522"/>
                  </a:lnTo>
                  <a:lnTo>
                    <a:pt x="144" y="515"/>
                  </a:lnTo>
                  <a:lnTo>
                    <a:pt x="149" y="508"/>
                  </a:lnTo>
                  <a:lnTo>
                    <a:pt x="156" y="497"/>
                  </a:lnTo>
                  <a:lnTo>
                    <a:pt x="163" y="486"/>
                  </a:lnTo>
                  <a:lnTo>
                    <a:pt x="174" y="474"/>
                  </a:lnTo>
                  <a:lnTo>
                    <a:pt x="188" y="453"/>
                  </a:lnTo>
                  <a:lnTo>
                    <a:pt x="206" y="420"/>
                  </a:lnTo>
                  <a:lnTo>
                    <a:pt x="227" y="381"/>
                  </a:lnTo>
                  <a:lnTo>
                    <a:pt x="251" y="337"/>
                  </a:lnTo>
                  <a:lnTo>
                    <a:pt x="270" y="290"/>
                  </a:lnTo>
                  <a:lnTo>
                    <a:pt x="288" y="247"/>
                  </a:lnTo>
                  <a:lnTo>
                    <a:pt x="302" y="210"/>
                  </a:lnTo>
                  <a:lnTo>
                    <a:pt x="309" y="180"/>
                  </a:lnTo>
                  <a:lnTo>
                    <a:pt x="316" y="130"/>
                  </a:lnTo>
                  <a:lnTo>
                    <a:pt x="320" y="82"/>
                  </a:lnTo>
                  <a:lnTo>
                    <a:pt x="318" y="46"/>
                  </a:lnTo>
                  <a:lnTo>
                    <a:pt x="309" y="32"/>
                  </a:lnTo>
                  <a:lnTo>
                    <a:pt x="295" y="33"/>
                  </a:lnTo>
                  <a:lnTo>
                    <a:pt x="281" y="33"/>
                  </a:lnTo>
                  <a:lnTo>
                    <a:pt x="277" y="28"/>
                  </a:lnTo>
                  <a:lnTo>
                    <a:pt x="291" y="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46" name="Google Shape;246;p18"/>
            <p:cNvSpPr/>
            <p:nvPr/>
          </p:nvSpPr>
          <p:spPr>
            <a:xfrm>
              <a:off x="4578350" y="3889375"/>
              <a:ext cx="534987" cy="271462"/>
            </a:xfrm>
            <a:custGeom>
              <a:rect b="b" l="l" r="r" t="t"/>
              <a:pathLst>
                <a:path extrusionOk="0" h="171" w="337">
                  <a:moveTo>
                    <a:pt x="317" y="0"/>
                  </a:moveTo>
                  <a:lnTo>
                    <a:pt x="312" y="2"/>
                  </a:lnTo>
                  <a:lnTo>
                    <a:pt x="296" y="5"/>
                  </a:lnTo>
                  <a:lnTo>
                    <a:pt x="273" y="10"/>
                  </a:lnTo>
                  <a:lnTo>
                    <a:pt x="246" y="16"/>
                  </a:lnTo>
                  <a:lnTo>
                    <a:pt x="216" y="23"/>
                  </a:lnTo>
                  <a:lnTo>
                    <a:pt x="187" y="30"/>
                  </a:lnTo>
                  <a:lnTo>
                    <a:pt x="159" y="35"/>
                  </a:lnTo>
                  <a:lnTo>
                    <a:pt x="137" y="41"/>
                  </a:lnTo>
                  <a:lnTo>
                    <a:pt x="116" y="44"/>
                  </a:lnTo>
                  <a:lnTo>
                    <a:pt x="95" y="50"/>
                  </a:lnTo>
                  <a:lnTo>
                    <a:pt x="71" y="57"/>
                  </a:lnTo>
                  <a:lnTo>
                    <a:pt x="50" y="64"/>
                  </a:lnTo>
                  <a:lnTo>
                    <a:pt x="32" y="73"/>
                  </a:lnTo>
                  <a:lnTo>
                    <a:pt x="16" y="82"/>
                  </a:lnTo>
                  <a:lnTo>
                    <a:pt x="6" y="93"/>
                  </a:lnTo>
                  <a:lnTo>
                    <a:pt x="0" y="105"/>
                  </a:lnTo>
                  <a:lnTo>
                    <a:pt x="0" y="126"/>
                  </a:lnTo>
                  <a:lnTo>
                    <a:pt x="4" y="141"/>
                  </a:lnTo>
                  <a:lnTo>
                    <a:pt x="15" y="155"/>
                  </a:lnTo>
                  <a:lnTo>
                    <a:pt x="31" y="167"/>
                  </a:lnTo>
                  <a:lnTo>
                    <a:pt x="45" y="171"/>
                  </a:lnTo>
                  <a:lnTo>
                    <a:pt x="48" y="162"/>
                  </a:lnTo>
                  <a:lnTo>
                    <a:pt x="45" y="144"/>
                  </a:lnTo>
                  <a:lnTo>
                    <a:pt x="36" y="126"/>
                  </a:lnTo>
                  <a:lnTo>
                    <a:pt x="32" y="117"/>
                  </a:lnTo>
                  <a:lnTo>
                    <a:pt x="32" y="110"/>
                  </a:lnTo>
                  <a:lnTo>
                    <a:pt x="34" y="103"/>
                  </a:lnTo>
                  <a:lnTo>
                    <a:pt x="39" y="94"/>
                  </a:lnTo>
                  <a:lnTo>
                    <a:pt x="47" y="89"/>
                  </a:lnTo>
                  <a:lnTo>
                    <a:pt x="54" y="84"/>
                  </a:lnTo>
                  <a:lnTo>
                    <a:pt x="64" y="78"/>
                  </a:lnTo>
                  <a:lnTo>
                    <a:pt x="77" y="75"/>
                  </a:lnTo>
                  <a:lnTo>
                    <a:pt x="93" y="71"/>
                  </a:lnTo>
                  <a:lnTo>
                    <a:pt x="114" y="68"/>
                  </a:lnTo>
                  <a:lnTo>
                    <a:pt x="139" y="62"/>
                  </a:lnTo>
                  <a:lnTo>
                    <a:pt x="166" y="57"/>
                  </a:lnTo>
                  <a:lnTo>
                    <a:pt x="194" y="51"/>
                  </a:lnTo>
                  <a:lnTo>
                    <a:pt x="221" y="46"/>
                  </a:lnTo>
                  <a:lnTo>
                    <a:pt x="244" y="41"/>
                  </a:lnTo>
                  <a:lnTo>
                    <a:pt x="264" y="37"/>
                  </a:lnTo>
                  <a:lnTo>
                    <a:pt x="280" y="34"/>
                  </a:lnTo>
                  <a:lnTo>
                    <a:pt x="297" y="30"/>
                  </a:lnTo>
                  <a:lnTo>
                    <a:pt x="312" y="27"/>
                  </a:lnTo>
                  <a:lnTo>
                    <a:pt x="326" y="21"/>
                  </a:lnTo>
                  <a:lnTo>
                    <a:pt x="333" y="18"/>
                  </a:lnTo>
                  <a:lnTo>
                    <a:pt x="337" y="12"/>
                  </a:lnTo>
                  <a:lnTo>
                    <a:pt x="331" y="7"/>
                  </a:lnTo>
                  <a:lnTo>
                    <a:pt x="31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47" name="Google Shape;247;p18"/>
            <p:cNvSpPr/>
            <p:nvPr/>
          </p:nvSpPr>
          <p:spPr>
            <a:xfrm>
              <a:off x="4646612" y="3749675"/>
              <a:ext cx="996950" cy="428625"/>
            </a:xfrm>
            <a:custGeom>
              <a:rect b="b" l="l" r="r" t="t"/>
              <a:pathLst>
                <a:path extrusionOk="0" h="270" w="628">
                  <a:moveTo>
                    <a:pt x="50" y="234"/>
                  </a:moveTo>
                  <a:lnTo>
                    <a:pt x="57" y="234"/>
                  </a:lnTo>
                  <a:lnTo>
                    <a:pt x="77" y="230"/>
                  </a:lnTo>
                  <a:lnTo>
                    <a:pt x="105" y="229"/>
                  </a:lnTo>
                  <a:lnTo>
                    <a:pt x="142" y="223"/>
                  </a:lnTo>
                  <a:lnTo>
                    <a:pt x="181" y="220"/>
                  </a:lnTo>
                  <a:lnTo>
                    <a:pt x="222" y="214"/>
                  </a:lnTo>
                  <a:lnTo>
                    <a:pt x="260" y="209"/>
                  </a:lnTo>
                  <a:lnTo>
                    <a:pt x="294" y="204"/>
                  </a:lnTo>
                  <a:lnTo>
                    <a:pt x="310" y="200"/>
                  </a:lnTo>
                  <a:lnTo>
                    <a:pt x="326" y="197"/>
                  </a:lnTo>
                  <a:lnTo>
                    <a:pt x="345" y="193"/>
                  </a:lnTo>
                  <a:lnTo>
                    <a:pt x="363" y="188"/>
                  </a:lnTo>
                  <a:lnTo>
                    <a:pt x="383" y="182"/>
                  </a:lnTo>
                  <a:lnTo>
                    <a:pt x="404" y="177"/>
                  </a:lnTo>
                  <a:lnTo>
                    <a:pt x="423" y="172"/>
                  </a:lnTo>
                  <a:lnTo>
                    <a:pt x="445" y="164"/>
                  </a:lnTo>
                  <a:lnTo>
                    <a:pt x="464" y="159"/>
                  </a:lnTo>
                  <a:lnTo>
                    <a:pt x="484" y="152"/>
                  </a:lnTo>
                  <a:lnTo>
                    <a:pt x="503" y="145"/>
                  </a:lnTo>
                  <a:lnTo>
                    <a:pt x="523" y="138"/>
                  </a:lnTo>
                  <a:lnTo>
                    <a:pt x="539" y="132"/>
                  </a:lnTo>
                  <a:lnTo>
                    <a:pt x="557" y="125"/>
                  </a:lnTo>
                  <a:lnTo>
                    <a:pt x="571" y="118"/>
                  </a:lnTo>
                  <a:lnTo>
                    <a:pt x="584" y="111"/>
                  </a:lnTo>
                  <a:lnTo>
                    <a:pt x="587" y="107"/>
                  </a:lnTo>
                  <a:lnTo>
                    <a:pt x="585" y="106"/>
                  </a:lnTo>
                  <a:lnTo>
                    <a:pt x="580" y="104"/>
                  </a:lnTo>
                  <a:lnTo>
                    <a:pt x="573" y="100"/>
                  </a:lnTo>
                  <a:lnTo>
                    <a:pt x="568" y="93"/>
                  </a:lnTo>
                  <a:lnTo>
                    <a:pt x="562" y="81"/>
                  </a:lnTo>
                  <a:lnTo>
                    <a:pt x="564" y="63"/>
                  </a:lnTo>
                  <a:lnTo>
                    <a:pt x="571" y="36"/>
                  </a:lnTo>
                  <a:lnTo>
                    <a:pt x="587" y="0"/>
                  </a:lnTo>
                  <a:lnTo>
                    <a:pt x="592" y="0"/>
                  </a:lnTo>
                  <a:lnTo>
                    <a:pt x="594" y="22"/>
                  </a:lnTo>
                  <a:lnTo>
                    <a:pt x="598" y="43"/>
                  </a:lnTo>
                  <a:lnTo>
                    <a:pt x="605" y="59"/>
                  </a:lnTo>
                  <a:lnTo>
                    <a:pt x="616" y="73"/>
                  </a:lnTo>
                  <a:lnTo>
                    <a:pt x="624" y="86"/>
                  </a:lnTo>
                  <a:lnTo>
                    <a:pt x="628" y="100"/>
                  </a:lnTo>
                  <a:lnTo>
                    <a:pt x="628" y="104"/>
                  </a:lnTo>
                  <a:lnTo>
                    <a:pt x="626" y="109"/>
                  </a:lnTo>
                  <a:lnTo>
                    <a:pt x="623" y="116"/>
                  </a:lnTo>
                  <a:lnTo>
                    <a:pt x="617" y="123"/>
                  </a:lnTo>
                  <a:lnTo>
                    <a:pt x="610" y="132"/>
                  </a:lnTo>
                  <a:lnTo>
                    <a:pt x="600" y="141"/>
                  </a:lnTo>
                  <a:lnTo>
                    <a:pt x="585" y="150"/>
                  </a:lnTo>
                  <a:lnTo>
                    <a:pt x="568" y="161"/>
                  </a:lnTo>
                  <a:lnTo>
                    <a:pt x="546" y="170"/>
                  </a:lnTo>
                  <a:lnTo>
                    <a:pt x="519" y="181"/>
                  </a:lnTo>
                  <a:lnTo>
                    <a:pt x="487" y="191"/>
                  </a:lnTo>
                  <a:lnTo>
                    <a:pt x="452" y="202"/>
                  </a:lnTo>
                  <a:lnTo>
                    <a:pt x="409" y="211"/>
                  </a:lnTo>
                  <a:lnTo>
                    <a:pt x="361" y="220"/>
                  </a:lnTo>
                  <a:lnTo>
                    <a:pt x="306" y="229"/>
                  </a:lnTo>
                  <a:lnTo>
                    <a:pt x="244" y="238"/>
                  </a:lnTo>
                  <a:lnTo>
                    <a:pt x="183" y="245"/>
                  </a:lnTo>
                  <a:lnTo>
                    <a:pt x="133" y="252"/>
                  </a:lnTo>
                  <a:lnTo>
                    <a:pt x="93" y="257"/>
                  </a:lnTo>
                  <a:lnTo>
                    <a:pt x="61" y="261"/>
                  </a:lnTo>
                  <a:lnTo>
                    <a:pt x="36" y="266"/>
                  </a:lnTo>
                  <a:lnTo>
                    <a:pt x="20" y="268"/>
                  </a:lnTo>
                  <a:lnTo>
                    <a:pt x="7" y="270"/>
                  </a:lnTo>
                  <a:lnTo>
                    <a:pt x="2" y="270"/>
                  </a:lnTo>
                  <a:lnTo>
                    <a:pt x="0" y="270"/>
                  </a:lnTo>
                  <a:lnTo>
                    <a:pt x="4" y="268"/>
                  </a:lnTo>
                  <a:lnTo>
                    <a:pt x="9" y="266"/>
                  </a:lnTo>
                  <a:lnTo>
                    <a:pt x="16" y="263"/>
                  </a:lnTo>
                  <a:lnTo>
                    <a:pt x="25" y="257"/>
                  </a:lnTo>
                  <a:lnTo>
                    <a:pt x="34" y="250"/>
                  </a:lnTo>
                  <a:lnTo>
                    <a:pt x="43" y="243"/>
                  </a:lnTo>
                  <a:lnTo>
                    <a:pt x="50" y="23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48" name="Google Shape;248;p18"/>
            <p:cNvSpPr/>
            <p:nvPr/>
          </p:nvSpPr>
          <p:spPr>
            <a:xfrm>
              <a:off x="5607050" y="2986087"/>
              <a:ext cx="573087" cy="693737"/>
            </a:xfrm>
            <a:custGeom>
              <a:rect b="b" l="l" r="r" t="t"/>
              <a:pathLst>
                <a:path extrusionOk="0" h="437" w="361">
                  <a:moveTo>
                    <a:pt x="5" y="406"/>
                  </a:moveTo>
                  <a:lnTo>
                    <a:pt x="9" y="401"/>
                  </a:lnTo>
                  <a:lnTo>
                    <a:pt x="16" y="387"/>
                  </a:lnTo>
                  <a:lnTo>
                    <a:pt x="30" y="365"/>
                  </a:lnTo>
                  <a:lnTo>
                    <a:pt x="48" y="340"/>
                  </a:lnTo>
                  <a:lnTo>
                    <a:pt x="69" y="315"/>
                  </a:lnTo>
                  <a:lnTo>
                    <a:pt x="92" y="290"/>
                  </a:lnTo>
                  <a:lnTo>
                    <a:pt x="119" y="273"/>
                  </a:lnTo>
                  <a:lnTo>
                    <a:pt x="148" y="260"/>
                  </a:lnTo>
                  <a:lnTo>
                    <a:pt x="174" y="255"/>
                  </a:lnTo>
                  <a:lnTo>
                    <a:pt x="199" y="251"/>
                  </a:lnTo>
                  <a:lnTo>
                    <a:pt x="219" y="249"/>
                  </a:lnTo>
                  <a:lnTo>
                    <a:pt x="236" y="246"/>
                  </a:lnTo>
                  <a:lnTo>
                    <a:pt x="251" y="241"/>
                  </a:lnTo>
                  <a:lnTo>
                    <a:pt x="261" y="230"/>
                  </a:lnTo>
                  <a:lnTo>
                    <a:pt x="270" y="214"/>
                  </a:lnTo>
                  <a:lnTo>
                    <a:pt x="274" y="191"/>
                  </a:lnTo>
                  <a:lnTo>
                    <a:pt x="279" y="142"/>
                  </a:lnTo>
                  <a:lnTo>
                    <a:pt x="281" y="105"/>
                  </a:lnTo>
                  <a:lnTo>
                    <a:pt x="277" y="69"/>
                  </a:lnTo>
                  <a:lnTo>
                    <a:pt x="270" y="26"/>
                  </a:lnTo>
                  <a:lnTo>
                    <a:pt x="270" y="0"/>
                  </a:lnTo>
                  <a:lnTo>
                    <a:pt x="281" y="10"/>
                  </a:lnTo>
                  <a:lnTo>
                    <a:pt x="293" y="44"/>
                  </a:lnTo>
                  <a:lnTo>
                    <a:pt x="301" y="91"/>
                  </a:lnTo>
                  <a:lnTo>
                    <a:pt x="297" y="137"/>
                  </a:lnTo>
                  <a:lnTo>
                    <a:pt x="292" y="180"/>
                  </a:lnTo>
                  <a:lnTo>
                    <a:pt x="288" y="219"/>
                  </a:lnTo>
                  <a:lnTo>
                    <a:pt x="293" y="253"/>
                  </a:lnTo>
                  <a:lnTo>
                    <a:pt x="302" y="269"/>
                  </a:lnTo>
                  <a:lnTo>
                    <a:pt x="311" y="285"/>
                  </a:lnTo>
                  <a:lnTo>
                    <a:pt x="322" y="301"/>
                  </a:lnTo>
                  <a:lnTo>
                    <a:pt x="334" y="317"/>
                  </a:lnTo>
                  <a:lnTo>
                    <a:pt x="345" y="332"/>
                  </a:lnTo>
                  <a:lnTo>
                    <a:pt x="352" y="346"/>
                  </a:lnTo>
                  <a:lnTo>
                    <a:pt x="359" y="356"/>
                  </a:lnTo>
                  <a:lnTo>
                    <a:pt x="361" y="365"/>
                  </a:lnTo>
                  <a:lnTo>
                    <a:pt x="359" y="374"/>
                  </a:lnTo>
                  <a:lnTo>
                    <a:pt x="350" y="373"/>
                  </a:lnTo>
                  <a:lnTo>
                    <a:pt x="336" y="360"/>
                  </a:lnTo>
                  <a:lnTo>
                    <a:pt x="311" y="332"/>
                  </a:lnTo>
                  <a:lnTo>
                    <a:pt x="297" y="315"/>
                  </a:lnTo>
                  <a:lnTo>
                    <a:pt x="283" y="301"/>
                  </a:lnTo>
                  <a:lnTo>
                    <a:pt x="269" y="289"/>
                  </a:lnTo>
                  <a:lnTo>
                    <a:pt x="256" y="280"/>
                  </a:lnTo>
                  <a:lnTo>
                    <a:pt x="244" y="274"/>
                  </a:lnTo>
                  <a:lnTo>
                    <a:pt x="233" y="269"/>
                  </a:lnTo>
                  <a:lnTo>
                    <a:pt x="220" y="269"/>
                  </a:lnTo>
                  <a:lnTo>
                    <a:pt x="210" y="269"/>
                  </a:lnTo>
                  <a:lnTo>
                    <a:pt x="197" y="271"/>
                  </a:lnTo>
                  <a:lnTo>
                    <a:pt x="181" y="276"/>
                  </a:lnTo>
                  <a:lnTo>
                    <a:pt x="164" y="283"/>
                  </a:lnTo>
                  <a:lnTo>
                    <a:pt x="142" y="292"/>
                  </a:lnTo>
                  <a:lnTo>
                    <a:pt x="121" y="305"/>
                  </a:lnTo>
                  <a:lnTo>
                    <a:pt x="100" y="323"/>
                  </a:lnTo>
                  <a:lnTo>
                    <a:pt x="78" y="344"/>
                  </a:lnTo>
                  <a:lnTo>
                    <a:pt x="57" y="369"/>
                  </a:lnTo>
                  <a:lnTo>
                    <a:pt x="39" y="394"/>
                  </a:lnTo>
                  <a:lnTo>
                    <a:pt x="25" y="414"/>
                  </a:lnTo>
                  <a:lnTo>
                    <a:pt x="14" y="426"/>
                  </a:lnTo>
                  <a:lnTo>
                    <a:pt x="5" y="435"/>
                  </a:lnTo>
                  <a:lnTo>
                    <a:pt x="2" y="437"/>
                  </a:lnTo>
                  <a:lnTo>
                    <a:pt x="0" y="433"/>
                  </a:lnTo>
                  <a:lnTo>
                    <a:pt x="0" y="422"/>
                  </a:lnTo>
                  <a:lnTo>
                    <a:pt x="5" y="40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49" name="Google Shape;249;p18"/>
            <p:cNvSpPr/>
            <p:nvPr/>
          </p:nvSpPr>
          <p:spPr>
            <a:xfrm>
              <a:off x="5346700" y="2286000"/>
              <a:ext cx="554037" cy="314325"/>
            </a:xfrm>
            <a:custGeom>
              <a:rect b="b" l="l" r="r" t="t"/>
              <a:pathLst>
                <a:path extrusionOk="0" h="198" w="349">
                  <a:moveTo>
                    <a:pt x="0" y="0"/>
                  </a:moveTo>
                  <a:lnTo>
                    <a:pt x="4" y="0"/>
                  </a:lnTo>
                  <a:lnTo>
                    <a:pt x="14" y="0"/>
                  </a:lnTo>
                  <a:lnTo>
                    <a:pt x="30" y="2"/>
                  </a:lnTo>
                  <a:lnTo>
                    <a:pt x="50" y="4"/>
                  </a:lnTo>
                  <a:lnTo>
                    <a:pt x="75" y="5"/>
                  </a:lnTo>
                  <a:lnTo>
                    <a:pt x="102" y="9"/>
                  </a:lnTo>
                  <a:lnTo>
                    <a:pt x="130" y="13"/>
                  </a:lnTo>
                  <a:lnTo>
                    <a:pt x="160" y="18"/>
                  </a:lnTo>
                  <a:lnTo>
                    <a:pt x="189" y="23"/>
                  </a:lnTo>
                  <a:lnTo>
                    <a:pt x="215" y="27"/>
                  </a:lnTo>
                  <a:lnTo>
                    <a:pt x="239" y="30"/>
                  </a:lnTo>
                  <a:lnTo>
                    <a:pt x="258" y="34"/>
                  </a:lnTo>
                  <a:lnTo>
                    <a:pt x="274" y="39"/>
                  </a:lnTo>
                  <a:lnTo>
                    <a:pt x="287" y="48"/>
                  </a:lnTo>
                  <a:lnTo>
                    <a:pt x="294" y="59"/>
                  </a:lnTo>
                  <a:lnTo>
                    <a:pt x="297" y="73"/>
                  </a:lnTo>
                  <a:lnTo>
                    <a:pt x="303" y="102"/>
                  </a:lnTo>
                  <a:lnTo>
                    <a:pt x="315" y="123"/>
                  </a:lnTo>
                  <a:lnTo>
                    <a:pt x="331" y="146"/>
                  </a:lnTo>
                  <a:lnTo>
                    <a:pt x="345" y="179"/>
                  </a:lnTo>
                  <a:lnTo>
                    <a:pt x="349" y="193"/>
                  </a:lnTo>
                  <a:lnTo>
                    <a:pt x="347" y="198"/>
                  </a:lnTo>
                  <a:lnTo>
                    <a:pt x="342" y="196"/>
                  </a:lnTo>
                  <a:lnTo>
                    <a:pt x="333" y="187"/>
                  </a:lnTo>
                  <a:lnTo>
                    <a:pt x="322" y="175"/>
                  </a:lnTo>
                  <a:lnTo>
                    <a:pt x="312" y="159"/>
                  </a:lnTo>
                  <a:lnTo>
                    <a:pt x="299" y="143"/>
                  </a:lnTo>
                  <a:lnTo>
                    <a:pt x="288" y="125"/>
                  </a:lnTo>
                  <a:lnTo>
                    <a:pt x="281" y="111"/>
                  </a:lnTo>
                  <a:lnTo>
                    <a:pt x="276" y="98"/>
                  </a:lnTo>
                  <a:lnTo>
                    <a:pt x="272" y="89"/>
                  </a:lnTo>
                  <a:lnTo>
                    <a:pt x="271" y="82"/>
                  </a:lnTo>
                  <a:lnTo>
                    <a:pt x="265" y="75"/>
                  </a:lnTo>
                  <a:lnTo>
                    <a:pt x="256" y="70"/>
                  </a:lnTo>
                  <a:lnTo>
                    <a:pt x="242" y="63"/>
                  </a:lnTo>
                  <a:lnTo>
                    <a:pt x="221" y="55"/>
                  </a:lnTo>
                  <a:lnTo>
                    <a:pt x="194" y="48"/>
                  </a:lnTo>
                  <a:lnTo>
                    <a:pt x="160" y="41"/>
                  </a:lnTo>
                  <a:lnTo>
                    <a:pt x="125" y="36"/>
                  </a:lnTo>
                  <a:lnTo>
                    <a:pt x="89" y="30"/>
                  </a:lnTo>
                  <a:lnTo>
                    <a:pt x="57" y="25"/>
                  </a:lnTo>
                  <a:lnTo>
                    <a:pt x="29" y="20"/>
                  </a:lnTo>
                  <a:lnTo>
                    <a:pt x="9" y="11"/>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0" name="Google Shape;250;p18"/>
            <p:cNvSpPr/>
            <p:nvPr/>
          </p:nvSpPr>
          <p:spPr>
            <a:xfrm>
              <a:off x="5527675" y="2325687"/>
              <a:ext cx="514350" cy="600075"/>
            </a:xfrm>
            <a:custGeom>
              <a:rect b="b" l="l" r="r" t="t"/>
              <a:pathLst>
                <a:path extrusionOk="0" h="378" w="324">
                  <a:moveTo>
                    <a:pt x="0" y="0"/>
                  </a:moveTo>
                  <a:lnTo>
                    <a:pt x="4" y="4"/>
                  </a:lnTo>
                  <a:lnTo>
                    <a:pt x="11" y="14"/>
                  </a:lnTo>
                  <a:lnTo>
                    <a:pt x="21" y="30"/>
                  </a:lnTo>
                  <a:lnTo>
                    <a:pt x="34" y="50"/>
                  </a:lnTo>
                  <a:lnTo>
                    <a:pt x="48" y="71"/>
                  </a:lnTo>
                  <a:lnTo>
                    <a:pt x="62" y="95"/>
                  </a:lnTo>
                  <a:lnTo>
                    <a:pt x="77" y="116"/>
                  </a:lnTo>
                  <a:lnTo>
                    <a:pt x="87" y="134"/>
                  </a:lnTo>
                  <a:lnTo>
                    <a:pt x="100" y="154"/>
                  </a:lnTo>
                  <a:lnTo>
                    <a:pt x="114" y="177"/>
                  </a:lnTo>
                  <a:lnTo>
                    <a:pt x="128" y="203"/>
                  </a:lnTo>
                  <a:lnTo>
                    <a:pt x="146" y="232"/>
                  </a:lnTo>
                  <a:lnTo>
                    <a:pt x="162" y="259"/>
                  </a:lnTo>
                  <a:lnTo>
                    <a:pt x="178" y="284"/>
                  </a:lnTo>
                  <a:lnTo>
                    <a:pt x="190" y="305"/>
                  </a:lnTo>
                  <a:lnTo>
                    <a:pt x="201" y="319"/>
                  </a:lnTo>
                  <a:lnTo>
                    <a:pt x="210" y="330"/>
                  </a:lnTo>
                  <a:lnTo>
                    <a:pt x="221" y="343"/>
                  </a:lnTo>
                  <a:lnTo>
                    <a:pt x="231" y="353"/>
                  </a:lnTo>
                  <a:lnTo>
                    <a:pt x="244" y="362"/>
                  </a:lnTo>
                  <a:lnTo>
                    <a:pt x="256" y="371"/>
                  </a:lnTo>
                  <a:lnTo>
                    <a:pt x="269" y="376"/>
                  </a:lnTo>
                  <a:lnTo>
                    <a:pt x="279" y="378"/>
                  </a:lnTo>
                  <a:lnTo>
                    <a:pt x="292" y="378"/>
                  </a:lnTo>
                  <a:lnTo>
                    <a:pt x="311" y="373"/>
                  </a:lnTo>
                  <a:lnTo>
                    <a:pt x="322" y="366"/>
                  </a:lnTo>
                  <a:lnTo>
                    <a:pt x="324" y="357"/>
                  </a:lnTo>
                  <a:lnTo>
                    <a:pt x="319" y="350"/>
                  </a:lnTo>
                  <a:lnTo>
                    <a:pt x="310" y="344"/>
                  </a:lnTo>
                  <a:lnTo>
                    <a:pt x="304" y="343"/>
                  </a:lnTo>
                  <a:lnTo>
                    <a:pt x="294" y="343"/>
                  </a:lnTo>
                  <a:lnTo>
                    <a:pt x="274" y="341"/>
                  </a:lnTo>
                  <a:lnTo>
                    <a:pt x="262" y="337"/>
                  </a:lnTo>
                  <a:lnTo>
                    <a:pt x="247" y="328"/>
                  </a:lnTo>
                  <a:lnTo>
                    <a:pt x="235" y="318"/>
                  </a:lnTo>
                  <a:lnTo>
                    <a:pt x="221" y="303"/>
                  </a:lnTo>
                  <a:lnTo>
                    <a:pt x="206" y="287"/>
                  </a:lnTo>
                  <a:lnTo>
                    <a:pt x="194" y="271"/>
                  </a:lnTo>
                  <a:lnTo>
                    <a:pt x="182" y="255"/>
                  </a:lnTo>
                  <a:lnTo>
                    <a:pt x="171" y="239"/>
                  </a:lnTo>
                  <a:lnTo>
                    <a:pt x="158" y="218"/>
                  </a:lnTo>
                  <a:lnTo>
                    <a:pt x="142" y="186"/>
                  </a:lnTo>
                  <a:lnTo>
                    <a:pt x="123" y="148"/>
                  </a:lnTo>
                  <a:lnTo>
                    <a:pt x="103" y="109"/>
                  </a:lnTo>
                  <a:lnTo>
                    <a:pt x="85" y="71"/>
                  </a:lnTo>
                  <a:lnTo>
                    <a:pt x="69" y="41"/>
                  </a:lnTo>
                  <a:lnTo>
                    <a:pt x="59" y="20"/>
                  </a:lnTo>
                  <a:lnTo>
                    <a:pt x="55" y="11"/>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1" name="Google Shape;251;p18"/>
            <p:cNvSpPr/>
            <p:nvPr/>
          </p:nvSpPr>
          <p:spPr>
            <a:xfrm>
              <a:off x="5937250" y="2722562"/>
              <a:ext cx="71437" cy="187325"/>
            </a:xfrm>
            <a:custGeom>
              <a:rect b="b" l="l" r="r" t="t"/>
              <a:pathLst>
                <a:path extrusionOk="0" h="118" w="45">
                  <a:moveTo>
                    <a:pt x="0" y="18"/>
                  </a:moveTo>
                  <a:lnTo>
                    <a:pt x="4" y="27"/>
                  </a:lnTo>
                  <a:lnTo>
                    <a:pt x="12" y="48"/>
                  </a:lnTo>
                  <a:lnTo>
                    <a:pt x="20" y="75"/>
                  </a:lnTo>
                  <a:lnTo>
                    <a:pt x="20" y="100"/>
                  </a:lnTo>
                  <a:lnTo>
                    <a:pt x="25" y="105"/>
                  </a:lnTo>
                  <a:lnTo>
                    <a:pt x="36" y="116"/>
                  </a:lnTo>
                  <a:lnTo>
                    <a:pt x="45" y="118"/>
                  </a:lnTo>
                  <a:lnTo>
                    <a:pt x="43" y="100"/>
                  </a:lnTo>
                  <a:lnTo>
                    <a:pt x="34" y="68"/>
                  </a:lnTo>
                  <a:lnTo>
                    <a:pt x="25" y="39"/>
                  </a:lnTo>
                  <a:lnTo>
                    <a:pt x="20" y="19"/>
                  </a:lnTo>
                  <a:lnTo>
                    <a:pt x="16" y="11"/>
                  </a:lnTo>
                  <a:lnTo>
                    <a:pt x="14" y="7"/>
                  </a:lnTo>
                  <a:lnTo>
                    <a:pt x="9" y="0"/>
                  </a:lnTo>
                  <a:lnTo>
                    <a:pt x="2" y="2"/>
                  </a:lnTo>
                  <a:lnTo>
                    <a:pt x="0" y="1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2" name="Google Shape;252;p18"/>
            <p:cNvSpPr/>
            <p:nvPr/>
          </p:nvSpPr>
          <p:spPr>
            <a:xfrm>
              <a:off x="4537075" y="3138487"/>
              <a:ext cx="33337" cy="506412"/>
            </a:xfrm>
            <a:custGeom>
              <a:rect b="b" l="l" r="r" t="t"/>
              <a:pathLst>
                <a:path extrusionOk="0" h="319" w="21">
                  <a:moveTo>
                    <a:pt x="0" y="23"/>
                  </a:moveTo>
                  <a:lnTo>
                    <a:pt x="1" y="62"/>
                  </a:lnTo>
                  <a:lnTo>
                    <a:pt x="5" y="152"/>
                  </a:lnTo>
                  <a:lnTo>
                    <a:pt x="7" y="244"/>
                  </a:lnTo>
                  <a:lnTo>
                    <a:pt x="9" y="298"/>
                  </a:lnTo>
                  <a:lnTo>
                    <a:pt x="10" y="314"/>
                  </a:lnTo>
                  <a:lnTo>
                    <a:pt x="14" y="319"/>
                  </a:lnTo>
                  <a:lnTo>
                    <a:pt x="17" y="305"/>
                  </a:lnTo>
                  <a:lnTo>
                    <a:pt x="21" y="266"/>
                  </a:lnTo>
                  <a:lnTo>
                    <a:pt x="21" y="203"/>
                  </a:lnTo>
                  <a:lnTo>
                    <a:pt x="21" y="134"/>
                  </a:lnTo>
                  <a:lnTo>
                    <a:pt x="21" y="77"/>
                  </a:lnTo>
                  <a:lnTo>
                    <a:pt x="19" y="46"/>
                  </a:lnTo>
                  <a:lnTo>
                    <a:pt x="16" y="27"/>
                  </a:lnTo>
                  <a:lnTo>
                    <a:pt x="10" y="5"/>
                  </a:lnTo>
                  <a:lnTo>
                    <a:pt x="5" y="0"/>
                  </a:lnTo>
                  <a:lnTo>
                    <a:pt x="0" y="2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3" name="Google Shape;253;p18"/>
            <p:cNvSpPr/>
            <p:nvPr/>
          </p:nvSpPr>
          <p:spPr>
            <a:xfrm>
              <a:off x="4700587" y="3365500"/>
              <a:ext cx="812800" cy="184150"/>
            </a:xfrm>
            <a:custGeom>
              <a:rect b="b" l="l" r="r" t="t"/>
              <a:pathLst>
                <a:path extrusionOk="0" h="116" w="512">
                  <a:moveTo>
                    <a:pt x="0" y="103"/>
                  </a:moveTo>
                  <a:lnTo>
                    <a:pt x="3" y="103"/>
                  </a:lnTo>
                  <a:lnTo>
                    <a:pt x="12" y="101"/>
                  </a:lnTo>
                  <a:lnTo>
                    <a:pt x="28" y="98"/>
                  </a:lnTo>
                  <a:lnTo>
                    <a:pt x="48" y="94"/>
                  </a:lnTo>
                  <a:lnTo>
                    <a:pt x="71" y="89"/>
                  </a:lnTo>
                  <a:lnTo>
                    <a:pt x="96" y="84"/>
                  </a:lnTo>
                  <a:lnTo>
                    <a:pt x="124" y="78"/>
                  </a:lnTo>
                  <a:lnTo>
                    <a:pt x="155" y="73"/>
                  </a:lnTo>
                  <a:lnTo>
                    <a:pt x="185" y="68"/>
                  </a:lnTo>
                  <a:lnTo>
                    <a:pt x="215" y="60"/>
                  </a:lnTo>
                  <a:lnTo>
                    <a:pt x="244" y="55"/>
                  </a:lnTo>
                  <a:lnTo>
                    <a:pt x="270" y="50"/>
                  </a:lnTo>
                  <a:lnTo>
                    <a:pt x="295" y="46"/>
                  </a:lnTo>
                  <a:lnTo>
                    <a:pt x="316" y="43"/>
                  </a:lnTo>
                  <a:lnTo>
                    <a:pt x="333" y="39"/>
                  </a:lnTo>
                  <a:lnTo>
                    <a:pt x="343" y="37"/>
                  </a:lnTo>
                  <a:lnTo>
                    <a:pt x="363" y="34"/>
                  </a:lnTo>
                  <a:lnTo>
                    <a:pt x="386" y="28"/>
                  </a:lnTo>
                  <a:lnTo>
                    <a:pt x="413" y="23"/>
                  </a:lnTo>
                  <a:lnTo>
                    <a:pt x="439" y="18"/>
                  </a:lnTo>
                  <a:lnTo>
                    <a:pt x="462" y="12"/>
                  </a:lnTo>
                  <a:lnTo>
                    <a:pt x="484" y="7"/>
                  </a:lnTo>
                  <a:lnTo>
                    <a:pt x="500" y="3"/>
                  </a:lnTo>
                  <a:lnTo>
                    <a:pt x="507" y="0"/>
                  </a:lnTo>
                  <a:lnTo>
                    <a:pt x="510" y="0"/>
                  </a:lnTo>
                  <a:lnTo>
                    <a:pt x="512" y="2"/>
                  </a:lnTo>
                  <a:lnTo>
                    <a:pt x="509" y="7"/>
                  </a:lnTo>
                  <a:lnTo>
                    <a:pt x="496" y="14"/>
                  </a:lnTo>
                  <a:lnTo>
                    <a:pt x="471" y="25"/>
                  </a:lnTo>
                  <a:lnTo>
                    <a:pt x="432" y="37"/>
                  </a:lnTo>
                  <a:lnTo>
                    <a:pt x="373" y="53"/>
                  </a:lnTo>
                  <a:lnTo>
                    <a:pt x="293" y="71"/>
                  </a:lnTo>
                  <a:lnTo>
                    <a:pt x="251" y="80"/>
                  </a:lnTo>
                  <a:lnTo>
                    <a:pt x="212" y="89"/>
                  </a:lnTo>
                  <a:lnTo>
                    <a:pt x="180" y="94"/>
                  </a:lnTo>
                  <a:lnTo>
                    <a:pt x="151" y="101"/>
                  </a:lnTo>
                  <a:lnTo>
                    <a:pt x="124" y="105"/>
                  </a:lnTo>
                  <a:lnTo>
                    <a:pt x="103" y="109"/>
                  </a:lnTo>
                  <a:lnTo>
                    <a:pt x="85" y="112"/>
                  </a:lnTo>
                  <a:lnTo>
                    <a:pt x="69" y="114"/>
                  </a:lnTo>
                  <a:lnTo>
                    <a:pt x="57" y="116"/>
                  </a:lnTo>
                  <a:lnTo>
                    <a:pt x="46" y="116"/>
                  </a:lnTo>
                  <a:lnTo>
                    <a:pt x="35" y="116"/>
                  </a:lnTo>
                  <a:lnTo>
                    <a:pt x="28" y="114"/>
                  </a:lnTo>
                  <a:lnTo>
                    <a:pt x="21" y="112"/>
                  </a:lnTo>
                  <a:lnTo>
                    <a:pt x="14" y="110"/>
                  </a:lnTo>
                  <a:lnTo>
                    <a:pt x="7" y="107"/>
                  </a:lnTo>
                  <a:lnTo>
                    <a:pt x="0" y="10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4" name="Google Shape;254;p18"/>
            <p:cNvSpPr/>
            <p:nvPr/>
          </p:nvSpPr>
          <p:spPr>
            <a:xfrm>
              <a:off x="4117975" y="3871912"/>
              <a:ext cx="263525" cy="506412"/>
            </a:xfrm>
            <a:custGeom>
              <a:rect b="b" l="l" r="r" t="t"/>
              <a:pathLst>
                <a:path extrusionOk="0" h="319" w="166">
                  <a:moveTo>
                    <a:pt x="100" y="0"/>
                  </a:moveTo>
                  <a:lnTo>
                    <a:pt x="104" y="0"/>
                  </a:lnTo>
                  <a:lnTo>
                    <a:pt x="112" y="4"/>
                  </a:lnTo>
                  <a:lnTo>
                    <a:pt x="125" y="13"/>
                  </a:lnTo>
                  <a:lnTo>
                    <a:pt x="137" y="25"/>
                  </a:lnTo>
                  <a:lnTo>
                    <a:pt x="150" y="46"/>
                  </a:lnTo>
                  <a:lnTo>
                    <a:pt x="160" y="77"/>
                  </a:lnTo>
                  <a:lnTo>
                    <a:pt x="166" y="118"/>
                  </a:lnTo>
                  <a:lnTo>
                    <a:pt x="164" y="170"/>
                  </a:lnTo>
                  <a:lnTo>
                    <a:pt x="157" y="216"/>
                  </a:lnTo>
                  <a:lnTo>
                    <a:pt x="148" y="252"/>
                  </a:lnTo>
                  <a:lnTo>
                    <a:pt x="136" y="278"/>
                  </a:lnTo>
                  <a:lnTo>
                    <a:pt x="121" y="298"/>
                  </a:lnTo>
                  <a:lnTo>
                    <a:pt x="105" y="310"/>
                  </a:lnTo>
                  <a:lnTo>
                    <a:pt x="91" y="318"/>
                  </a:lnTo>
                  <a:lnTo>
                    <a:pt x="75" y="319"/>
                  </a:lnTo>
                  <a:lnTo>
                    <a:pt x="63" y="318"/>
                  </a:lnTo>
                  <a:lnTo>
                    <a:pt x="50" y="312"/>
                  </a:lnTo>
                  <a:lnTo>
                    <a:pt x="38" y="305"/>
                  </a:lnTo>
                  <a:lnTo>
                    <a:pt x="25" y="293"/>
                  </a:lnTo>
                  <a:lnTo>
                    <a:pt x="15" y="275"/>
                  </a:lnTo>
                  <a:lnTo>
                    <a:pt x="7" y="250"/>
                  </a:lnTo>
                  <a:lnTo>
                    <a:pt x="2" y="218"/>
                  </a:lnTo>
                  <a:lnTo>
                    <a:pt x="0" y="178"/>
                  </a:lnTo>
                  <a:lnTo>
                    <a:pt x="4" y="128"/>
                  </a:lnTo>
                  <a:lnTo>
                    <a:pt x="13" y="84"/>
                  </a:lnTo>
                  <a:lnTo>
                    <a:pt x="25" y="52"/>
                  </a:lnTo>
                  <a:lnTo>
                    <a:pt x="41" y="29"/>
                  </a:lnTo>
                  <a:lnTo>
                    <a:pt x="57" y="13"/>
                  </a:lnTo>
                  <a:lnTo>
                    <a:pt x="73" y="5"/>
                  </a:lnTo>
                  <a:lnTo>
                    <a:pt x="88" y="2"/>
                  </a:lnTo>
                  <a:lnTo>
                    <a:pt x="96" y="0"/>
                  </a:lnTo>
                  <a:lnTo>
                    <a:pt x="100" y="0"/>
                  </a:lnTo>
                  <a:close/>
                </a:path>
              </a:pathLst>
            </a:custGeom>
            <a:solidFill>
              <a:srgbClr val="A8B5B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5" name="Google Shape;255;p18"/>
            <p:cNvSpPr/>
            <p:nvPr/>
          </p:nvSpPr>
          <p:spPr>
            <a:xfrm>
              <a:off x="5807075" y="3763962"/>
              <a:ext cx="271462" cy="458787"/>
            </a:xfrm>
            <a:custGeom>
              <a:rect b="b" l="l" r="r" t="t"/>
              <a:pathLst>
                <a:path extrusionOk="0" h="289" w="171">
                  <a:moveTo>
                    <a:pt x="82" y="0"/>
                  </a:moveTo>
                  <a:lnTo>
                    <a:pt x="86" y="0"/>
                  </a:lnTo>
                  <a:lnTo>
                    <a:pt x="98" y="4"/>
                  </a:lnTo>
                  <a:lnTo>
                    <a:pt x="112" y="9"/>
                  </a:lnTo>
                  <a:lnTo>
                    <a:pt x="130" y="20"/>
                  </a:lnTo>
                  <a:lnTo>
                    <a:pt x="146" y="40"/>
                  </a:lnTo>
                  <a:lnTo>
                    <a:pt x="160" y="68"/>
                  </a:lnTo>
                  <a:lnTo>
                    <a:pt x="169" y="106"/>
                  </a:lnTo>
                  <a:lnTo>
                    <a:pt x="171" y="157"/>
                  </a:lnTo>
                  <a:lnTo>
                    <a:pt x="164" y="204"/>
                  </a:lnTo>
                  <a:lnTo>
                    <a:pt x="151" y="238"/>
                  </a:lnTo>
                  <a:lnTo>
                    <a:pt x="137" y="261"/>
                  </a:lnTo>
                  <a:lnTo>
                    <a:pt x="121" y="277"/>
                  </a:lnTo>
                  <a:lnTo>
                    <a:pt x="105" y="284"/>
                  </a:lnTo>
                  <a:lnTo>
                    <a:pt x="91" y="289"/>
                  </a:lnTo>
                  <a:lnTo>
                    <a:pt x="80" y="289"/>
                  </a:lnTo>
                  <a:lnTo>
                    <a:pt x="75" y="289"/>
                  </a:lnTo>
                  <a:lnTo>
                    <a:pt x="70" y="287"/>
                  </a:lnTo>
                  <a:lnTo>
                    <a:pt x="61" y="282"/>
                  </a:lnTo>
                  <a:lnTo>
                    <a:pt x="46" y="273"/>
                  </a:lnTo>
                  <a:lnTo>
                    <a:pt x="32" y="259"/>
                  </a:lnTo>
                  <a:lnTo>
                    <a:pt x="18" y="238"/>
                  </a:lnTo>
                  <a:lnTo>
                    <a:pt x="6" y="209"/>
                  </a:lnTo>
                  <a:lnTo>
                    <a:pt x="0" y="172"/>
                  </a:lnTo>
                  <a:lnTo>
                    <a:pt x="0" y="125"/>
                  </a:lnTo>
                  <a:lnTo>
                    <a:pt x="7" y="82"/>
                  </a:lnTo>
                  <a:lnTo>
                    <a:pt x="18" y="50"/>
                  </a:lnTo>
                  <a:lnTo>
                    <a:pt x="32" y="29"/>
                  </a:lnTo>
                  <a:lnTo>
                    <a:pt x="46" y="15"/>
                  </a:lnTo>
                  <a:lnTo>
                    <a:pt x="59" y="6"/>
                  </a:lnTo>
                  <a:lnTo>
                    <a:pt x="71" y="2"/>
                  </a:lnTo>
                  <a:lnTo>
                    <a:pt x="78" y="0"/>
                  </a:lnTo>
                  <a:lnTo>
                    <a:pt x="82" y="0"/>
                  </a:lnTo>
                  <a:close/>
                </a:path>
              </a:pathLst>
            </a:custGeom>
            <a:solidFill>
              <a:srgbClr val="A8B5B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6" name="Google Shape;256;p18"/>
            <p:cNvSpPr/>
            <p:nvPr/>
          </p:nvSpPr>
          <p:spPr>
            <a:xfrm>
              <a:off x="4381500" y="3419475"/>
              <a:ext cx="115887" cy="61912"/>
            </a:xfrm>
            <a:custGeom>
              <a:rect b="b" l="l" r="r" t="t"/>
              <a:pathLst>
                <a:path extrusionOk="0" h="39" w="73">
                  <a:moveTo>
                    <a:pt x="21" y="5"/>
                  </a:moveTo>
                  <a:lnTo>
                    <a:pt x="28" y="3"/>
                  </a:lnTo>
                  <a:lnTo>
                    <a:pt x="44" y="0"/>
                  </a:lnTo>
                  <a:lnTo>
                    <a:pt x="60" y="3"/>
                  </a:lnTo>
                  <a:lnTo>
                    <a:pt x="73" y="17"/>
                  </a:lnTo>
                  <a:lnTo>
                    <a:pt x="73" y="26"/>
                  </a:lnTo>
                  <a:lnTo>
                    <a:pt x="69" y="34"/>
                  </a:lnTo>
                  <a:lnTo>
                    <a:pt x="62" y="37"/>
                  </a:lnTo>
                  <a:lnTo>
                    <a:pt x="51" y="39"/>
                  </a:lnTo>
                  <a:lnTo>
                    <a:pt x="41" y="39"/>
                  </a:lnTo>
                  <a:lnTo>
                    <a:pt x="28" y="37"/>
                  </a:lnTo>
                  <a:lnTo>
                    <a:pt x="18" y="35"/>
                  </a:lnTo>
                  <a:lnTo>
                    <a:pt x="9" y="32"/>
                  </a:lnTo>
                  <a:lnTo>
                    <a:pt x="0" y="25"/>
                  </a:lnTo>
                  <a:lnTo>
                    <a:pt x="3" y="17"/>
                  </a:lnTo>
                  <a:lnTo>
                    <a:pt x="12" y="10"/>
                  </a:lnTo>
                  <a:lnTo>
                    <a:pt x="21" y="5"/>
                  </a:lnTo>
                  <a:close/>
                </a:path>
              </a:pathLst>
            </a:custGeom>
            <a:solidFill>
              <a:srgbClr val="FF8C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7" name="Google Shape;257;p18"/>
            <p:cNvSpPr/>
            <p:nvPr/>
          </p:nvSpPr>
          <p:spPr>
            <a:xfrm>
              <a:off x="4171950" y="3954462"/>
              <a:ext cx="133350" cy="342900"/>
            </a:xfrm>
            <a:custGeom>
              <a:rect b="b" l="l" r="r" t="t"/>
              <a:pathLst>
                <a:path extrusionOk="0" h="216" w="84">
                  <a:moveTo>
                    <a:pt x="45" y="0"/>
                  </a:moveTo>
                  <a:lnTo>
                    <a:pt x="38" y="5"/>
                  </a:lnTo>
                  <a:lnTo>
                    <a:pt x="22" y="25"/>
                  </a:lnTo>
                  <a:lnTo>
                    <a:pt x="6" y="66"/>
                  </a:lnTo>
                  <a:lnTo>
                    <a:pt x="0" y="132"/>
                  </a:lnTo>
                  <a:lnTo>
                    <a:pt x="4" y="166"/>
                  </a:lnTo>
                  <a:lnTo>
                    <a:pt x="11" y="191"/>
                  </a:lnTo>
                  <a:lnTo>
                    <a:pt x="22" y="207"/>
                  </a:lnTo>
                  <a:lnTo>
                    <a:pt x="34" y="214"/>
                  </a:lnTo>
                  <a:lnTo>
                    <a:pt x="48" y="216"/>
                  </a:lnTo>
                  <a:lnTo>
                    <a:pt x="61" y="210"/>
                  </a:lnTo>
                  <a:lnTo>
                    <a:pt x="71" y="200"/>
                  </a:lnTo>
                  <a:lnTo>
                    <a:pt x="80" y="185"/>
                  </a:lnTo>
                  <a:lnTo>
                    <a:pt x="84" y="175"/>
                  </a:lnTo>
                  <a:lnTo>
                    <a:pt x="84" y="171"/>
                  </a:lnTo>
                  <a:lnTo>
                    <a:pt x="78" y="171"/>
                  </a:lnTo>
                  <a:lnTo>
                    <a:pt x="71" y="176"/>
                  </a:lnTo>
                  <a:lnTo>
                    <a:pt x="62" y="182"/>
                  </a:lnTo>
                  <a:lnTo>
                    <a:pt x="54" y="187"/>
                  </a:lnTo>
                  <a:lnTo>
                    <a:pt x="45" y="187"/>
                  </a:lnTo>
                  <a:lnTo>
                    <a:pt x="36" y="184"/>
                  </a:lnTo>
                  <a:lnTo>
                    <a:pt x="25" y="153"/>
                  </a:lnTo>
                  <a:lnTo>
                    <a:pt x="23" y="101"/>
                  </a:lnTo>
                  <a:lnTo>
                    <a:pt x="29" y="44"/>
                  </a:lnTo>
                  <a:lnTo>
                    <a:pt x="45"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8" name="Google Shape;258;p18"/>
            <p:cNvSpPr/>
            <p:nvPr/>
          </p:nvSpPr>
          <p:spPr>
            <a:xfrm>
              <a:off x="5853112" y="3849687"/>
              <a:ext cx="163512" cy="303212"/>
            </a:xfrm>
            <a:custGeom>
              <a:rect b="b" l="l" r="r" t="t"/>
              <a:pathLst>
                <a:path extrusionOk="0" h="191" w="103">
                  <a:moveTo>
                    <a:pt x="44" y="2"/>
                  </a:moveTo>
                  <a:lnTo>
                    <a:pt x="41" y="5"/>
                  </a:lnTo>
                  <a:lnTo>
                    <a:pt x="32" y="12"/>
                  </a:lnTo>
                  <a:lnTo>
                    <a:pt x="21" y="27"/>
                  </a:lnTo>
                  <a:lnTo>
                    <a:pt x="10" y="46"/>
                  </a:lnTo>
                  <a:lnTo>
                    <a:pt x="1" y="69"/>
                  </a:lnTo>
                  <a:lnTo>
                    <a:pt x="0" y="98"/>
                  </a:lnTo>
                  <a:lnTo>
                    <a:pt x="5" y="132"/>
                  </a:lnTo>
                  <a:lnTo>
                    <a:pt x="23" y="171"/>
                  </a:lnTo>
                  <a:lnTo>
                    <a:pt x="35" y="185"/>
                  </a:lnTo>
                  <a:lnTo>
                    <a:pt x="49" y="191"/>
                  </a:lnTo>
                  <a:lnTo>
                    <a:pt x="64" y="187"/>
                  </a:lnTo>
                  <a:lnTo>
                    <a:pt x="76" y="180"/>
                  </a:lnTo>
                  <a:lnTo>
                    <a:pt x="87" y="167"/>
                  </a:lnTo>
                  <a:lnTo>
                    <a:pt x="96" y="155"/>
                  </a:lnTo>
                  <a:lnTo>
                    <a:pt x="101" y="142"/>
                  </a:lnTo>
                  <a:lnTo>
                    <a:pt x="103" y="135"/>
                  </a:lnTo>
                  <a:lnTo>
                    <a:pt x="99" y="134"/>
                  </a:lnTo>
                  <a:lnTo>
                    <a:pt x="92" y="139"/>
                  </a:lnTo>
                  <a:lnTo>
                    <a:pt x="85" y="146"/>
                  </a:lnTo>
                  <a:lnTo>
                    <a:pt x="74" y="155"/>
                  </a:lnTo>
                  <a:lnTo>
                    <a:pt x="65" y="164"/>
                  </a:lnTo>
                  <a:lnTo>
                    <a:pt x="55" y="166"/>
                  </a:lnTo>
                  <a:lnTo>
                    <a:pt x="44" y="162"/>
                  </a:lnTo>
                  <a:lnTo>
                    <a:pt x="35" y="150"/>
                  </a:lnTo>
                  <a:lnTo>
                    <a:pt x="25" y="112"/>
                  </a:lnTo>
                  <a:lnTo>
                    <a:pt x="23" y="80"/>
                  </a:lnTo>
                  <a:lnTo>
                    <a:pt x="28" y="53"/>
                  </a:lnTo>
                  <a:lnTo>
                    <a:pt x="37" y="30"/>
                  </a:lnTo>
                  <a:lnTo>
                    <a:pt x="48" y="14"/>
                  </a:lnTo>
                  <a:lnTo>
                    <a:pt x="53" y="3"/>
                  </a:lnTo>
                  <a:lnTo>
                    <a:pt x="53" y="0"/>
                  </a:lnTo>
                  <a:lnTo>
                    <a:pt x="44"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9" name="Google Shape;259;p18"/>
            <p:cNvSpPr/>
            <p:nvPr/>
          </p:nvSpPr>
          <p:spPr>
            <a:xfrm>
              <a:off x="3641725" y="2538412"/>
              <a:ext cx="776287" cy="373062"/>
            </a:xfrm>
            <a:custGeom>
              <a:rect b="b" l="l" r="r" t="t"/>
              <a:pathLst>
                <a:path extrusionOk="0" h="235" w="489">
                  <a:moveTo>
                    <a:pt x="5" y="207"/>
                  </a:moveTo>
                  <a:lnTo>
                    <a:pt x="9" y="203"/>
                  </a:lnTo>
                  <a:lnTo>
                    <a:pt x="19" y="193"/>
                  </a:lnTo>
                  <a:lnTo>
                    <a:pt x="37" y="178"/>
                  </a:lnTo>
                  <a:lnTo>
                    <a:pt x="57" y="164"/>
                  </a:lnTo>
                  <a:lnTo>
                    <a:pt x="78" y="150"/>
                  </a:lnTo>
                  <a:lnTo>
                    <a:pt x="99" y="139"/>
                  </a:lnTo>
                  <a:lnTo>
                    <a:pt x="119" y="134"/>
                  </a:lnTo>
                  <a:lnTo>
                    <a:pt x="135" y="135"/>
                  </a:lnTo>
                  <a:lnTo>
                    <a:pt x="149" y="141"/>
                  </a:lnTo>
                  <a:lnTo>
                    <a:pt x="162" y="143"/>
                  </a:lnTo>
                  <a:lnTo>
                    <a:pt x="174" y="139"/>
                  </a:lnTo>
                  <a:lnTo>
                    <a:pt x="187" y="134"/>
                  </a:lnTo>
                  <a:lnTo>
                    <a:pt x="199" y="127"/>
                  </a:lnTo>
                  <a:lnTo>
                    <a:pt x="213" y="118"/>
                  </a:lnTo>
                  <a:lnTo>
                    <a:pt x="229" y="107"/>
                  </a:lnTo>
                  <a:lnTo>
                    <a:pt x="247" y="98"/>
                  </a:lnTo>
                  <a:lnTo>
                    <a:pt x="263" y="87"/>
                  </a:lnTo>
                  <a:lnTo>
                    <a:pt x="275" y="78"/>
                  </a:lnTo>
                  <a:lnTo>
                    <a:pt x="284" y="68"/>
                  </a:lnTo>
                  <a:lnTo>
                    <a:pt x="293" y="59"/>
                  </a:lnTo>
                  <a:lnTo>
                    <a:pt x="304" y="53"/>
                  </a:lnTo>
                  <a:lnTo>
                    <a:pt x="316" y="48"/>
                  </a:lnTo>
                  <a:lnTo>
                    <a:pt x="332" y="48"/>
                  </a:lnTo>
                  <a:lnTo>
                    <a:pt x="354" y="52"/>
                  </a:lnTo>
                  <a:lnTo>
                    <a:pt x="377" y="53"/>
                  </a:lnTo>
                  <a:lnTo>
                    <a:pt x="396" y="50"/>
                  </a:lnTo>
                  <a:lnTo>
                    <a:pt x="414" y="43"/>
                  </a:lnTo>
                  <a:lnTo>
                    <a:pt x="430" y="34"/>
                  </a:lnTo>
                  <a:lnTo>
                    <a:pt x="443" y="23"/>
                  </a:lnTo>
                  <a:lnTo>
                    <a:pt x="455" y="12"/>
                  </a:lnTo>
                  <a:lnTo>
                    <a:pt x="466" y="5"/>
                  </a:lnTo>
                  <a:lnTo>
                    <a:pt x="475" y="0"/>
                  </a:lnTo>
                  <a:lnTo>
                    <a:pt x="487" y="2"/>
                  </a:lnTo>
                  <a:lnTo>
                    <a:pt x="489" y="12"/>
                  </a:lnTo>
                  <a:lnTo>
                    <a:pt x="482" y="30"/>
                  </a:lnTo>
                  <a:lnTo>
                    <a:pt x="464" y="50"/>
                  </a:lnTo>
                  <a:lnTo>
                    <a:pt x="452" y="57"/>
                  </a:lnTo>
                  <a:lnTo>
                    <a:pt x="437" y="62"/>
                  </a:lnTo>
                  <a:lnTo>
                    <a:pt x="420" y="66"/>
                  </a:lnTo>
                  <a:lnTo>
                    <a:pt x="402" y="69"/>
                  </a:lnTo>
                  <a:lnTo>
                    <a:pt x="382" y="71"/>
                  </a:lnTo>
                  <a:lnTo>
                    <a:pt x="361" y="77"/>
                  </a:lnTo>
                  <a:lnTo>
                    <a:pt x="338" y="84"/>
                  </a:lnTo>
                  <a:lnTo>
                    <a:pt x="315" y="94"/>
                  </a:lnTo>
                  <a:lnTo>
                    <a:pt x="291" y="109"/>
                  </a:lnTo>
                  <a:lnTo>
                    <a:pt x="274" y="121"/>
                  </a:lnTo>
                  <a:lnTo>
                    <a:pt x="256" y="135"/>
                  </a:lnTo>
                  <a:lnTo>
                    <a:pt x="242" y="148"/>
                  </a:lnTo>
                  <a:lnTo>
                    <a:pt x="226" y="160"/>
                  </a:lnTo>
                  <a:lnTo>
                    <a:pt x="211" y="169"/>
                  </a:lnTo>
                  <a:lnTo>
                    <a:pt x="194" y="178"/>
                  </a:lnTo>
                  <a:lnTo>
                    <a:pt x="174" y="184"/>
                  </a:lnTo>
                  <a:lnTo>
                    <a:pt x="154" y="185"/>
                  </a:lnTo>
                  <a:lnTo>
                    <a:pt x="137" y="187"/>
                  </a:lnTo>
                  <a:lnTo>
                    <a:pt x="119" y="189"/>
                  </a:lnTo>
                  <a:lnTo>
                    <a:pt x="105" y="189"/>
                  </a:lnTo>
                  <a:lnTo>
                    <a:pt x="92" y="191"/>
                  </a:lnTo>
                  <a:lnTo>
                    <a:pt x="80" y="193"/>
                  </a:lnTo>
                  <a:lnTo>
                    <a:pt x="71" y="198"/>
                  </a:lnTo>
                  <a:lnTo>
                    <a:pt x="62" y="205"/>
                  </a:lnTo>
                  <a:lnTo>
                    <a:pt x="53" y="214"/>
                  </a:lnTo>
                  <a:lnTo>
                    <a:pt x="42" y="223"/>
                  </a:lnTo>
                  <a:lnTo>
                    <a:pt x="30" y="230"/>
                  </a:lnTo>
                  <a:lnTo>
                    <a:pt x="18" y="235"/>
                  </a:lnTo>
                  <a:lnTo>
                    <a:pt x="9" y="235"/>
                  </a:lnTo>
                  <a:lnTo>
                    <a:pt x="1" y="232"/>
                  </a:lnTo>
                  <a:lnTo>
                    <a:pt x="0" y="223"/>
                  </a:lnTo>
                  <a:lnTo>
                    <a:pt x="5" y="207"/>
                  </a:lnTo>
                  <a:close/>
                </a:path>
              </a:pathLst>
            </a:custGeom>
            <a:solidFill>
              <a:srgbClr val="AFF9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60" name="Google Shape;260;p18"/>
            <p:cNvSpPr/>
            <p:nvPr/>
          </p:nvSpPr>
          <p:spPr>
            <a:xfrm>
              <a:off x="5011737" y="2606675"/>
              <a:ext cx="414337" cy="123825"/>
            </a:xfrm>
            <a:custGeom>
              <a:rect b="b" l="l" r="r" t="t"/>
              <a:pathLst>
                <a:path extrusionOk="0" h="78" w="261">
                  <a:moveTo>
                    <a:pt x="0" y="50"/>
                  </a:moveTo>
                  <a:lnTo>
                    <a:pt x="1" y="48"/>
                  </a:lnTo>
                  <a:lnTo>
                    <a:pt x="7" y="41"/>
                  </a:lnTo>
                  <a:lnTo>
                    <a:pt x="14" y="34"/>
                  </a:lnTo>
                  <a:lnTo>
                    <a:pt x="24" y="26"/>
                  </a:lnTo>
                  <a:lnTo>
                    <a:pt x="39" y="19"/>
                  </a:lnTo>
                  <a:lnTo>
                    <a:pt x="56" y="16"/>
                  </a:lnTo>
                  <a:lnTo>
                    <a:pt x="76" y="18"/>
                  </a:lnTo>
                  <a:lnTo>
                    <a:pt x="97" y="25"/>
                  </a:lnTo>
                  <a:lnTo>
                    <a:pt x="119" y="32"/>
                  </a:lnTo>
                  <a:lnTo>
                    <a:pt x="138" y="32"/>
                  </a:lnTo>
                  <a:lnTo>
                    <a:pt x="156" y="28"/>
                  </a:lnTo>
                  <a:lnTo>
                    <a:pt x="170" y="21"/>
                  </a:lnTo>
                  <a:lnTo>
                    <a:pt x="186" y="12"/>
                  </a:lnTo>
                  <a:lnTo>
                    <a:pt x="201" y="5"/>
                  </a:lnTo>
                  <a:lnTo>
                    <a:pt x="215" y="0"/>
                  </a:lnTo>
                  <a:lnTo>
                    <a:pt x="231" y="0"/>
                  </a:lnTo>
                  <a:lnTo>
                    <a:pt x="254" y="7"/>
                  </a:lnTo>
                  <a:lnTo>
                    <a:pt x="261" y="16"/>
                  </a:lnTo>
                  <a:lnTo>
                    <a:pt x="250" y="30"/>
                  </a:lnTo>
                  <a:lnTo>
                    <a:pt x="227" y="44"/>
                  </a:lnTo>
                  <a:lnTo>
                    <a:pt x="211" y="51"/>
                  </a:lnTo>
                  <a:lnTo>
                    <a:pt x="193" y="55"/>
                  </a:lnTo>
                  <a:lnTo>
                    <a:pt x="174" y="59"/>
                  </a:lnTo>
                  <a:lnTo>
                    <a:pt x="156" y="62"/>
                  </a:lnTo>
                  <a:lnTo>
                    <a:pt x="137" y="62"/>
                  </a:lnTo>
                  <a:lnTo>
                    <a:pt x="119" y="64"/>
                  </a:lnTo>
                  <a:lnTo>
                    <a:pt x="101" y="64"/>
                  </a:lnTo>
                  <a:lnTo>
                    <a:pt x="85" y="64"/>
                  </a:lnTo>
                  <a:lnTo>
                    <a:pt x="69" y="66"/>
                  </a:lnTo>
                  <a:lnTo>
                    <a:pt x="55" y="69"/>
                  </a:lnTo>
                  <a:lnTo>
                    <a:pt x="39" y="73"/>
                  </a:lnTo>
                  <a:lnTo>
                    <a:pt x="26" y="76"/>
                  </a:lnTo>
                  <a:lnTo>
                    <a:pt x="14" y="78"/>
                  </a:lnTo>
                  <a:lnTo>
                    <a:pt x="5" y="75"/>
                  </a:lnTo>
                  <a:lnTo>
                    <a:pt x="1" y="66"/>
                  </a:lnTo>
                  <a:lnTo>
                    <a:pt x="0" y="50"/>
                  </a:lnTo>
                  <a:close/>
                </a:path>
              </a:pathLst>
            </a:custGeom>
            <a:solidFill>
              <a:srgbClr val="AFF9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61" name="Google Shape;261;p18"/>
            <p:cNvSpPr/>
            <p:nvPr/>
          </p:nvSpPr>
          <p:spPr>
            <a:xfrm>
              <a:off x="4508500" y="2665412"/>
              <a:ext cx="468312" cy="325437"/>
            </a:xfrm>
            <a:custGeom>
              <a:rect b="b" l="l" r="r" t="t"/>
              <a:pathLst>
                <a:path extrusionOk="0" h="205" w="295">
                  <a:moveTo>
                    <a:pt x="140" y="0"/>
                  </a:moveTo>
                  <a:lnTo>
                    <a:pt x="137" y="6"/>
                  </a:lnTo>
                  <a:lnTo>
                    <a:pt x="124" y="18"/>
                  </a:lnTo>
                  <a:lnTo>
                    <a:pt x="108" y="38"/>
                  </a:lnTo>
                  <a:lnTo>
                    <a:pt x="89" y="64"/>
                  </a:lnTo>
                  <a:lnTo>
                    <a:pt x="66" y="95"/>
                  </a:lnTo>
                  <a:lnTo>
                    <a:pt x="43" y="130"/>
                  </a:lnTo>
                  <a:lnTo>
                    <a:pt x="19" y="166"/>
                  </a:lnTo>
                  <a:lnTo>
                    <a:pt x="0" y="205"/>
                  </a:lnTo>
                  <a:lnTo>
                    <a:pt x="156" y="179"/>
                  </a:lnTo>
                  <a:lnTo>
                    <a:pt x="156" y="171"/>
                  </a:lnTo>
                  <a:lnTo>
                    <a:pt x="158" y="155"/>
                  </a:lnTo>
                  <a:lnTo>
                    <a:pt x="162" y="143"/>
                  </a:lnTo>
                  <a:lnTo>
                    <a:pt x="174" y="139"/>
                  </a:lnTo>
                  <a:lnTo>
                    <a:pt x="185" y="143"/>
                  </a:lnTo>
                  <a:lnTo>
                    <a:pt x="203" y="148"/>
                  </a:lnTo>
                  <a:lnTo>
                    <a:pt x="222" y="154"/>
                  </a:lnTo>
                  <a:lnTo>
                    <a:pt x="244" y="157"/>
                  </a:lnTo>
                  <a:lnTo>
                    <a:pt x="265" y="157"/>
                  </a:lnTo>
                  <a:lnTo>
                    <a:pt x="281" y="150"/>
                  </a:lnTo>
                  <a:lnTo>
                    <a:pt x="292" y="139"/>
                  </a:lnTo>
                  <a:lnTo>
                    <a:pt x="295" y="118"/>
                  </a:lnTo>
                  <a:lnTo>
                    <a:pt x="290" y="93"/>
                  </a:lnTo>
                  <a:lnTo>
                    <a:pt x="277" y="77"/>
                  </a:lnTo>
                  <a:lnTo>
                    <a:pt x="260" y="68"/>
                  </a:lnTo>
                  <a:lnTo>
                    <a:pt x="238" y="64"/>
                  </a:lnTo>
                  <a:lnTo>
                    <a:pt x="217" y="66"/>
                  </a:lnTo>
                  <a:lnTo>
                    <a:pt x="196" y="72"/>
                  </a:lnTo>
                  <a:lnTo>
                    <a:pt x="176" y="80"/>
                  </a:lnTo>
                  <a:lnTo>
                    <a:pt x="162" y="93"/>
                  </a:lnTo>
                  <a:lnTo>
                    <a:pt x="14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cxnSp>
        <p:nvCxnSpPr>
          <p:cNvPr id="262" name="Google Shape;262;p18"/>
          <p:cNvCxnSpPr/>
          <p:nvPr/>
        </p:nvCxnSpPr>
        <p:spPr>
          <a:xfrm>
            <a:off x="3733800" y="2743200"/>
            <a:ext cx="990600" cy="76200"/>
          </a:xfrm>
          <a:prstGeom prst="straightConnector1">
            <a:avLst/>
          </a:prstGeom>
          <a:noFill/>
          <a:ln cap="flat" cmpd="sng" w="9525">
            <a:solidFill>
              <a:schemeClr val="lt1"/>
            </a:solidFill>
            <a:prstDash val="solid"/>
            <a:miter lim="800000"/>
            <a:headEnd len="med" w="med" type="none"/>
            <a:tailEnd len="med" w="med" type="triangle"/>
          </a:ln>
        </p:spPr>
      </p:cxnSp>
      <p:cxnSp>
        <p:nvCxnSpPr>
          <p:cNvPr id="263" name="Google Shape;263;p18"/>
          <p:cNvCxnSpPr/>
          <p:nvPr/>
        </p:nvCxnSpPr>
        <p:spPr>
          <a:xfrm>
            <a:off x="2057400" y="4038600"/>
            <a:ext cx="304800" cy="304800"/>
          </a:xfrm>
          <a:prstGeom prst="straightConnector1">
            <a:avLst/>
          </a:prstGeom>
          <a:noFill/>
          <a:ln cap="flat" cmpd="sng" w="9525">
            <a:solidFill>
              <a:schemeClr val="lt1"/>
            </a:solidFill>
            <a:prstDash val="solid"/>
            <a:miter lim="800000"/>
            <a:headEnd len="med" w="med" type="none"/>
            <a:tailEnd len="med" w="med" type="triangle"/>
          </a:ln>
        </p:spPr>
      </p:cxnSp>
      <p:cxnSp>
        <p:nvCxnSpPr>
          <p:cNvPr id="264" name="Google Shape;264;p18"/>
          <p:cNvCxnSpPr/>
          <p:nvPr/>
        </p:nvCxnSpPr>
        <p:spPr>
          <a:xfrm>
            <a:off x="3733800" y="3581400"/>
            <a:ext cx="1828800" cy="1066800"/>
          </a:xfrm>
          <a:prstGeom prst="straightConnector1">
            <a:avLst/>
          </a:prstGeom>
          <a:noFill/>
          <a:ln cap="flat" cmpd="sng" w="9525">
            <a:solidFill>
              <a:schemeClr val="lt1"/>
            </a:solidFill>
            <a:prstDash val="solid"/>
            <a:miter lim="800000"/>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19"/>
          <p:cNvSpPr txBox="1"/>
          <p:nvPr>
            <p:ph type="title"/>
          </p:nvPr>
        </p:nvSpPr>
        <p:spPr>
          <a:xfrm>
            <a:off x="381000" y="228600"/>
            <a:ext cx="8393112" cy="757237"/>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2"/>
              </a:buClr>
              <a:buSzPts val="4800"/>
              <a:buFont typeface="Source Sans Pro"/>
              <a:buNone/>
            </a:pPr>
            <a:r>
              <a:rPr b="0" i="0" lang="en-US" sz="4800" u="none" cap="none" strike="noStrike">
                <a:solidFill>
                  <a:schemeClr val="lt2"/>
                </a:solidFill>
                <a:latin typeface="Source Sans Pro"/>
                <a:ea typeface="Source Sans Pro"/>
                <a:cs typeface="Source Sans Pro"/>
                <a:sym typeface="Source Sans Pro"/>
              </a:rPr>
              <a:t>Temas a Tratar</a:t>
            </a:r>
            <a:endParaRPr/>
          </a:p>
        </p:txBody>
      </p:sp>
      <p:sp>
        <p:nvSpPr>
          <p:cNvPr id="270" name="Google Shape;270;p19"/>
          <p:cNvSpPr txBox="1"/>
          <p:nvPr>
            <p:ph idx="1" type="body"/>
          </p:nvPr>
        </p:nvSpPr>
        <p:spPr>
          <a:xfrm>
            <a:off x="228600" y="1371600"/>
            <a:ext cx="8458200" cy="3052762"/>
          </a:xfrm>
          <a:prstGeom prst="rect">
            <a:avLst/>
          </a:prstGeom>
          <a:noFill/>
          <a:ln>
            <a:noFill/>
          </a:ln>
        </p:spPr>
        <p:txBody>
          <a:bodyPr anchorCtr="0" anchor="t" bIns="45700" lIns="91425" spcFirstLastPara="1" rIns="91425" wrap="square" tIns="45700">
            <a:noAutofit/>
          </a:bodyPr>
          <a:lstStyle/>
          <a:p>
            <a:pPr indent="-558800" lvl="0" marL="558800" marR="0" rtl="0" algn="l">
              <a:lnSpc>
                <a:spcPct val="90000"/>
              </a:lnSpc>
              <a:spcBef>
                <a:spcPts val="0"/>
              </a:spcBef>
              <a:spcAft>
                <a:spcPts val="0"/>
              </a:spcAft>
              <a:buClr>
                <a:schemeClr val="lt2"/>
              </a:buClr>
              <a:buSzPts val="2400"/>
              <a:buFont typeface="Noto Sans Symbols"/>
              <a:buChar char="•"/>
            </a:pPr>
            <a:r>
              <a:rPr b="0" i="0" lang="en-US" sz="3200" u="none" cap="none" strike="noStrike">
                <a:solidFill>
                  <a:schemeClr val="lt1"/>
                </a:solidFill>
                <a:latin typeface="Source Sans Pro"/>
                <a:ea typeface="Source Sans Pro"/>
                <a:cs typeface="Source Sans Pro"/>
                <a:sym typeface="Source Sans Pro"/>
              </a:rPr>
              <a:t>Objetos</a:t>
            </a:r>
            <a:endParaRPr/>
          </a:p>
          <a:p>
            <a:pPr indent="-417512" lvl="1" marL="977900" marR="0" rtl="0" algn="l">
              <a:lnSpc>
                <a:spcPct val="90000"/>
              </a:lnSpc>
              <a:spcBef>
                <a:spcPts val="700"/>
              </a:spcBef>
              <a:spcAft>
                <a:spcPts val="0"/>
              </a:spcAft>
              <a:buClr>
                <a:schemeClr val="lt2"/>
              </a:buClr>
              <a:buSzPts val="1680"/>
              <a:buFont typeface="Noto Sans Symbols"/>
              <a:buChar char="•"/>
            </a:pPr>
            <a:r>
              <a:rPr b="0" i="0" lang="en-US" sz="2800" u="none" cap="none" strike="noStrike">
                <a:solidFill>
                  <a:schemeClr val="lt1"/>
                </a:solidFill>
                <a:latin typeface="Source Sans Pro"/>
                <a:ea typeface="Source Sans Pro"/>
                <a:cs typeface="Source Sans Pro"/>
                <a:sym typeface="Source Sans Pro"/>
              </a:rPr>
              <a:t>Características</a:t>
            </a:r>
            <a:endParaRPr/>
          </a:p>
          <a:p>
            <a:pPr indent="-417512" lvl="1" marL="977900" marR="0" rtl="0" algn="l">
              <a:lnSpc>
                <a:spcPct val="90000"/>
              </a:lnSpc>
              <a:spcBef>
                <a:spcPts val="700"/>
              </a:spcBef>
              <a:spcAft>
                <a:spcPts val="0"/>
              </a:spcAft>
              <a:buClr>
                <a:schemeClr val="lt2"/>
              </a:buClr>
              <a:buSzPts val="1680"/>
              <a:buFont typeface="Noto Sans Symbols"/>
              <a:buChar char="•"/>
            </a:pPr>
            <a:r>
              <a:rPr b="0" i="0" lang="en-US" sz="2800" u="none" cap="none" strike="noStrike">
                <a:solidFill>
                  <a:schemeClr val="accent1"/>
                </a:solidFill>
                <a:latin typeface="Source Sans Pro"/>
                <a:ea typeface="Source Sans Pro"/>
                <a:cs typeface="Source Sans Pro"/>
                <a:sym typeface="Source Sans Pro"/>
              </a:rPr>
              <a:t>Sintaxis</a:t>
            </a:r>
            <a:endParaRPr/>
          </a:p>
          <a:p>
            <a:pPr indent="-417512" lvl="1" marL="977900" marR="0" rtl="0" algn="l">
              <a:lnSpc>
                <a:spcPct val="90000"/>
              </a:lnSpc>
              <a:spcBef>
                <a:spcPts val="700"/>
              </a:spcBef>
              <a:spcAft>
                <a:spcPts val="0"/>
              </a:spcAft>
              <a:buClr>
                <a:schemeClr val="lt2"/>
              </a:buClr>
              <a:buSzPts val="1680"/>
              <a:buFont typeface="Noto Sans Symbols"/>
              <a:buChar char="•"/>
            </a:pPr>
            <a:r>
              <a:rPr b="0" i="0" lang="en-US" sz="2800" u="none" cap="none" strike="noStrike">
                <a:solidFill>
                  <a:schemeClr val="lt1"/>
                </a:solidFill>
                <a:latin typeface="Source Sans Pro"/>
                <a:ea typeface="Source Sans Pro"/>
                <a:cs typeface="Source Sans Pro"/>
                <a:sym typeface="Source Sans Pro"/>
              </a:rPr>
              <a:t>Ciclo de vida</a:t>
            </a:r>
            <a:endParaRPr/>
          </a:p>
          <a:p>
            <a:pPr indent="-417512" lvl="1" marL="977900" marR="0" rtl="0" algn="l">
              <a:lnSpc>
                <a:spcPct val="90000"/>
              </a:lnSpc>
              <a:spcBef>
                <a:spcPts val="700"/>
              </a:spcBef>
              <a:spcAft>
                <a:spcPts val="0"/>
              </a:spcAft>
              <a:buClr>
                <a:schemeClr val="lt2"/>
              </a:buClr>
              <a:buSzPts val="1680"/>
              <a:buFont typeface="Noto Sans Symbols"/>
              <a:buChar char="•"/>
            </a:pPr>
            <a:r>
              <a:rPr b="0" i="0" lang="en-US" sz="2800" u="none" cap="none" strike="noStrike">
                <a:solidFill>
                  <a:schemeClr val="lt1"/>
                </a:solidFill>
                <a:latin typeface="Source Sans Pro"/>
                <a:ea typeface="Source Sans Pro"/>
                <a:cs typeface="Source Sans Pro"/>
                <a:sym typeface="Source Sans Pro"/>
              </a:rPr>
              <a:t>Objetos vs. Variables</a:t>
            </a:r>
            <a:endParaRPr/>
          </a:p>
          <a:p>
            <a:pPr indent="-558800" lvl="0" marL="558800" marR="0" rtl="0" algn="l">
              <a:lnSpc>
                <a:spcPct val="90000"/>
              </a:lnSpc>
              <a:spcBef>
                <a:spcPts val="800"/>
              </a:spcBef>
              <a:spcAft>
                <a:spcPts val="0"/>
              </a:spcAft>
              <a:buClr>
                <a:schemeClr val="lt2"/>
              </a:buClr>
              <a:buSzPts val="2400"/>
              <a:buFont typeface="Noto Sans Symbols"/>
              <a:buChar char="•"/>
            </a:pPr>
            <a:r>
              <a:rPr b="0" i="0" lang="en-US" sz="3200" u="none" cap="none" strike="noStrike">
                <a:solidFill>
                  <a:schemeClr val="lt1"/>
                </a:solidFill>
                <a:latin typeface="Source Sans Pro"/>
                <a:ea typeface="Source Sans Pro"/>
                <a:cs typeface="Source Sans Pro"/>
                <a:sym typeface="Source Sans Pro"/>
              </a:rPr>
              <a:t>Constructores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20"/>
          <p:cNvSpPr txBox="1"/>
          <p:nvPr>
            <p:ph type="title"/>
          </p:nvPr>
        </p:nvSpPr>
        <p:spPr>
          <a:xfrm>
            <a:off x="381000" y="228600"/>
            <a:ext cx="8610600" cy="7572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2"/>
              </a:buClr>
              <a:buSzPts val="4800"/>
              <a:buFont typeface="Source Sans Pro"/>
              <a:buNone/>
            </a:pPr>
            <a:r>
              <a:rPr b="0" i="0" lang="en-US" sz="4800" u="none" cap="none" strike="noStrike">
                <a:solidFill>
                  <a:schemeClr val="lt2"/>
                </a:solidFill>
                <a:latin typeface="Source Sans Pro"/>
                <a:ea typeface="Source Sans Pro"/>
                <a:cs typeface="Source Sans Pro"/>
                <a:sym typeface="Source Sans Pro"/>
              </a:rPr>
              <a:t>Objetos – Sintaxis Declaración</a:t>
            </a:r>
            <a:endParaRPr/>
          </a:p>
        </p:txBody>
      </p:sp>
      <p:sp>
        <p:nvSpPr>
          <p:cNvPr id="276" name="Google Shape;276;p20"/>
          <p:cNvSpPr txBox="1"/>
          <p:nvPr>
            <p:ph idx="1" type="body"/>
          </p:nvPr>
        </p:nvSpPr>
        <p:spPr>
          <a:xfrm>
            <a:off x="381000" y="2471737"/>
            <a:ext cx="8763000" cy="3625850"/>
          </a:xfrm>
          <a:prstGeom prst="rect">
            <a:avLst/>
          </a:prstGeom>
          <a:noFill/>
          <a:ln>
            <a:noFill/>
          </a:ln>
        </p:spPr>
        <p:txBody>
          <a:bodyPr anchorCtr="0" anchor="t" bIns="45700" lIns="91425" spcFirstLastPara="1" rIns="91425" wrap="square" tIns="45700">
            <a:noAutofit/>
          </a:bodyPr>
          <a:lstStyle/>
          <a:p>
            <a:pPr indent="-558800" lvl="0" marL="558800" marR="0" rtl="0" algn="l">
              <a:lnSpc>
                <a:spcPct val="90000"/>
              </a:lnSpc>
              <a:spcBef>
                <a:spcPts val="0"/>
              </a:spcBef>
              <a:spcAft>
                <a:spcPts val="0"/>
              </a:spcAft>
              <a:buClr>
                <a:schemeClr val="lt2"/>
              </a:buClr>
              <a:buSzPts val="2100"/>
              <a:buFont typeface="Noto Sans Symbols"/>
              <a:buNone/>
            </a:pPr>
            <a:r>
              <a:rPr b="0" i="0" lang="en-US" sz="2800" u="none" cap="none" strike="noStrike">
                <a:solidFill>
                  <a:schemeClr val="lt1"/>
                </a:solidFill>
                <a:latin typeface="Source Sans Pro"/>
                <a:ea typeface="Source Sans Pro"/>
                <a:cs typeface="Source Sans Pro"/>
                <a:sym typeface="Source Sans Pro"/>
              </a:rPr>
              <a:t>	Dónde:</a:t>
            </a:r>
            <a:endParaRPr/>
          </a:p>
          <a:p>
            <a:pPr indent="-558800" lvl="0" marL="558800" marR="0" rtl="0" algn="l">
              <a:lnSpc>
                <a:spcPct val="90000"/>
              </a:lnSpc>
              <a:spcBef>
                <a:spcPts val="700"/>
              </a:spcBef>
              <a:spcAft>
                <a:spcPts val="0"/>
              </a:spcAft>
              <a:buClr>
                <a:schemeClr val="lt2"/>
              </a:buClr>
              <a:buSzPts val="2100"/>
              <a:buFont typeface="Noto Sans Symbols"/>
              <a:buChar char="•"/>
            </a:pPr>
            <a:r>
              <a:rPr b="1" i="0" lang="en-US" sz="2800" u="none" cap="none" strike="noStrike">
                <a:solidFill>
                  <a:schemeClr val="lt1"/>
                </a:solidFill>
                <a:latin typeface="Source Sans Pro"/>
                <a:ea typeface="Source Sans Pro"/>
                <a:cs typeface="Source Sans Pro"/>
                <a:sym typeface="Source Sans Pro"/>
              </a:rPr>
              <a:t>Nombre_Clase</a:t>
            </a:r>
            <a:r>
              <a:rPr b="0" i="0" lang="en-US" sz="2800" u="none" cap="none" strike="noStrike">
                <a:solidFill>
                  <a:schemeClr val="lt1"/>
                </a:solidFill>
                <a:latin typeface="Source Sans Pro"/>
                <a:ea typeface="Source Sans Pro"/>
                <a:cs typeface="Source Sans Pro"/>
                <a:sym typeface="Source Sans Pro"/>
              </a:rPr>
              <a:t>: Es el identificador de la clase o del tipo de objeto al que se referirá.</a:t>
            </a:r>
            <a:endParaRPr/>
          </a:p>
          <a:p>
            <a:pPr indent="-558800" lvl="0" marL="558800" marR="0" rtl="0" algn="l">
              <a:lnSpc>
                <a:spcPct val="90000"/>
              </a:lnSpc>
              <a:spcBef>
                <a:spcPts val="700"/>
              </a:spcBef>
              <a:spcAft>
                <a:spcPts val="0"/>
              </a:spcAft>
              <a:buClr>
                <a:schemeClr val="lt2"/>
              </a:buClr>
              <a:buSzPts val="2100"/>
              <a:buFont typeface="Noto Sans Symbols"/>
              <a:buChar char="•"/>
            </a:pPr>
            <a:r>
              <a:rPr b="1" i="0" lang="en-US" sz="2800" u="none" cap="none" strike="noStrike">
                <a:solidFill>
                  <a:schemeClr val="lt1"/>
                </a:solidFill>
                <a:latin typeface="Source Sans Pro"/>
                <a:ea typeface="Source Sans Pro"/>
                <a:cs typeface="Source Sans Pro"/>
                <a:sym typeface="Source Sans Pro"/>
              </a:rPr>
              <a:t>nombre_objeto</a:t>
            </a:r>
            <a:r>
              <a:rPr b="0" i="0" lang="en-US" sz="2800" u="none" cap="none" strike="noStrike">
                <a:solidFill>
                  <a:schemeClr val="lt1"/>
                </a:solidFill>
                <a:latin typeface="Source Sans Pro"/>
                <a:ea typeface="Source Sans Pro"/>
                <a:cs typeface="Source Sans Pro"/>
                <a:sym typeface="Source Sans Pro"/>
              </a:rPr>
              <a:t>: Es el nombre asignado a la instancia de tipo Nombre_Clase.</a:t>
            </a:r>
            <a:endParaRPr/>
          </a:p>
          <a:p>
            <a:pPr indent="-558800" lvl="0" marL="558800" marR="0" rtl="0" algn="l">
              <a:lnSpc>
                <a:spcPct val="90000"/>
              </a:lnSpc>
              <a:spcBef>
                <a:spcPts val="700"/>
              </a:spcBef>
              <a:spcAft>
                <a:spcPts val="0"/>
              </a:spcAft>
              <a:buClr>
                <a:schemeClr val="lt2"/>
              </a:buClr>
              <a:buSzPts val="2100"/>
              <a:buFont typeface="Noto Sans Symbols"/>
              <a:buNone/>
            </a:pPr>
            <a:r>
              <a:t/>
            </a:r>
            <a:endParaRPr b="0" i="0" sz="2800" u="none" cap="none" strike="noStrike">
              <a:solidFill>
                <a:schemeClr val="lt1"/>
              </a:solidFill>
              <a:latin typeface="Source Sans Pro"/>
              <a:ea typeface="Source Sans Pro"/>
              <a:cs typeface="Source Sans Pro"/>
              <a:sym typeface="Source Sans Pro"/>
            </a:endParaRPr>
          </a:p>
          <a:p>
            <a:pPr indent="-558800" lvl="0" marL="558800" marR="0" rtl="0" algn="l">
              <a:lnSpc>
                <a:spcPct val="90000"/>
              </a:lnSpc>
              <a:spcBef>
                <a:spcPts val="700"/>
              </a:spcBef>
              <a:spcAft>
                <a:spcPts val="0"/>
              </a:spcAft>
              <a:buClr>
                <a:schemeClr val="lt2"/>
              </a:buClr>
              <a:buSzPts val="2100"/>
              <a:buFont typeface="Noto Sans Symbols"/>
              <a:buChar char="•"/>
            </a:pPr>
            <a:r>
              <a:rPr b="1" i="0" lang="en-US" sz="2800" u="none" cap="none" strike="noStrike">
                <a:solidFill>
                  <a:schemeClr val="lt1"/>
                </a:solidFill>
                <a:latin typeface="Source Sans Pro"/>
                <a:ea typeface="Source Sans Pro"/>
                <a:cs typeface="Source Sans Pro"/>
                <a:sym typeface="Source Sans Pro"/>
              </a:rPr>
              <a:t>Nota</a:t>
            </a:r>
            <a:r>
              <a:rPr b="0" i="0" lang="en-US" sz="2800" u="none" cap="none" strike="noStrike">
                <a:solidFill>
                  <a:schemeClr val="lt1"/>
                </a:solidFill>
                <a:latin typeface="Source Sans Pro"/>
                <a:ea typeface="Source Sans Pro"/>
                <a:cs typeface="Source Sans Pro"/>
                <a:sym typeface="Source Sans Pro"/>
              </a:rPr>
              <a:t>: Los nombres de los objetos deben estar en minúsculas. Ejemplo: casa, miCasa.</a:t>
            </a:r>
            <a:endParaRPr/>
          </a:p>
        </p:txBody>
      </p:sp>
      <p:sp>
        <p:nvSpPr>
          <p:cNvPr id="277" name="Google Shape;277;p20"/>
          <p:cNvSpPr txBox="1"/>
          <p:nvPr/>
        </p:nvSpPr>
        <p:spPr>
          <a:xfrm>
            <a:off x="609600" y="1524000"/>
            <a:ext cx="8229600" cy="762000"/>
          </a:xfrm>
          <a:prstGeom prst="rect">
            <a:avLst/>
          </a:prstGeom>
          <a:gradFill>
            <a:gsLst>
              <a:gs pos="0">
                <a:srgbClr val="FFFFFF"/>
              </a:gs>
              <a:gs pos="100000">
                <a:srgbClr val="FFFFCC"/>
              </a:gs>
            </a:gsLst>
            <a:lin ang="5400000" scaled="0"/>
          </a:gradFill>
          <a:ln cap="flat" cmpd="sng" w="9525">
            <a:solidFill>
              <a:srgbClr val="FFCC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chemeClr val="accent2"/>
              </a:buClr>
              <a:buSzPts val="2400"/>
              <a:buFont typeface="Arial Narrow"/>
              <a:buNone/>
            </a:pPr>
            <a:r>
              <a:rPr b="1" i="0" lang="en-US" sz="2400" u="none">
                <a:solidFill>
                  <a:schemeClr val="accent2"/>
                </a:solidFill>
                <a:latin typeface="Arial Narrow"/>
                <a:ea typeface="Arial Narrow"/>
                <a:cs typeface="Arial Narrow"/>
                <a:sym typeface="Arial Narrow"/>
              </a:rPr>
              <a:t>Nombre_Clase</a:t>
            </a:r>
            <a:r>
              <a:rPr b="1" i="0" lang="en-US" sz="2400" u="none">
                <a:solidFill>
                  <a:schemeClr val="dk1"/>
                </a:solidFill>
                <a:latin typeface="Arial Narrow"/>
                <a:ea typeface="Arial Narrow"/>
                <a:cs typeface="Arial Narrow"/>
                <a:sym typeface="Arial Narrow"/>
              </a:rPr>
              <a:t>  nombre_objeto;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21"/>
          <p:cNvSpPr txBox="1"/>
          <p:nvPr>
            <p:ph type="title"/>
          </p:nvPr>
        </p:nvSpPr>
        <p:spPr>
          <a:xfrm>
            <a:off x="381000" y="228600"/>
            <a:ext cx="8763000" cy="7572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2"/>
              </a:buClr>
              <a:buSzPts val="4800"/>
              <a:buFont typeface="Source Sans Pro"/>
              <a:buNone/>
            </a:pPr>
            <a:r>
              <a:rPr b="0" i="0" lang="en-US" sz="4800" u="none" cap="none" strike="noStrike">
                <a:solidFill>
                  <a:schemeClr val="lt2"/>
                </a:solidFill>
                <a:latin typeface="Source Sans Pro"/>
                <a:ea typeface="Source Sans Pro"/>
                <a:cs typeface="Source Sans Pro"/>
                <a:sym typeface="Source Sans Pro"/>
              </a:rPr>
              <a:t>Objetos – Sintaxis Inicialización</a:t>
            </a:r>
            <a:endParaRPr/>
          </a:p>
        </p:txBody>
      </p:sp>
      <p:sp>
        <p:nvSpPr>
          <p:cNvPr id="283" name="Google Shape;283;p21"/>
          <p:cNvSpPr txBox="1"/>
          <p:nvPr>
            <p:ph idx="1" type="body"/>
          </p:nvPr>
        </p:nvSpPr>
        <p:spPr>
          <a:xfrm>
            <a:off x="381000" y="1603375"/>
            <a:ext cx="8763000" cy="4386262"/>
          </a:xfrm>
          <a:prstGeom prst="rect">
            <a:avLst/>
          </a:prstGeom>
          <a:noFill/>
          <a:ln>
            <a:noFill/>
          </a:ln>
        </p:spPr>
        <p:txBody>
          <a:bodyPr anchorCtr="0" anchor="t" bIns="45700" lIns="91425" spcFirstLastPara="1" rIns="91425" wrap="square" tIns="45700">
            <a:noAutofit/>
          </a:bodyPr>
          <a:lstStyle/>
          <a:p>
            <a:pPr indent="-558800" lvl="0" marL="558800" marR="0" rtl="0" algn="l">
              <a:lnSpc>
                <a:spcPct val="90000"/>
              </a:lnSpc>
              <a:spcBef>
                <a:spcPts val="0"/>
              </a:spcBef>
              <a:spcAft>
                <a:spcPts val="0"/>
              </a:spcAft>
              <a:buClr>
                <a:schemeClr val="lt2"/>
              </a:buClr>
              <a:buSzPts val="2100"/>
              <a:buFont typeface="Noto Sans Symbols"/>
              <a:buNone/>
            </a:pPr>
            <a:r>
              <a:t/>
            </a:r>
            <a:endParaRPr b="0" i="0" sz="2800" u="none" cap="none" strike="noStrike">
              <a:solidFill>
                <a:schemeClr val="lt1"/>
              </a:solidFill>
              <a:latin typeface="Source Sans Pro"/>
              <a:ea typeface="Source Sans Pro"/>
              <a:cs typeface="Source Sans Pro"/>
              <a:sym typeface="Source Sans Pro"/>
            </a:endParaRPr>
          </a:p>
          <a:p>
            <a:pPr indent="-558800" lvl="0" marL="558800" marR="0" rtl="0" algn="l">
              <a:lnSpc>
                <a:spcPct val="90000"/>
              </a:lnSpc>
              <a:spcBef>
                <a:spcPts val="375"/>
              </a:spcBef>
              <a:spcAft>
                <a:spcPts val="0"/>
              </a:spcAft>
              <a:buClr>
                <a:schemeClr val="lt2"/>
              </a:buClr>
              <a:buSzPts val="1125"/>
              <a:buFont typeface="Noto Sans Symbols"/>
              <a:buNone/>
            </a:pPr>
            <a:r>
              <a:t/>
            </a:r>
            <a:endParaRPr b="0" i="0" sz="1500" u="none" cap="none" strike="noStrike">
              <a:solidFill>
                <a:schemeClr val="lt1"/>
              </a:solidFill>
              <a:latin typeface="Source Sans Pro"/>
              <a:ea typeface="Source Sans Pro"/>
              <a:cs typeface="Source Sans Pro"/>
              <a:sym typeface="Source Sans Pro"/>
            </a:endParaRPr>
          </a:p>
          <a:p>
            <a:pPr indent="-558800" lvl="0" marL="558800" marR="0" rtl="0" algn="l">
              <a:lnSpc>
                <a:spcPct val="90000"/>
              </a:lnSpc>
              <a:spcBef>
                <a:spcPts val="700"/>
              </a:spcBef>
              <a:spcAft>
                <a:spcPts val="0"/>
              </a:spcAft>
              <a:buClr>
                <a:schemeClr val="lt2"/>
              </a:buClr>
              <a:buSzPts val="2100"/>
              <a:buFont typeface="Noto Sans Symbols"/>
              <a:buNone/>
            </a:pPr>
            <a:r>
              <a:rPr b="0" i="0" lang="en-US" sz="2800" u="none" cap="none" strike="noStrike">
                <a:solidFill>
                  <a:schemeClr val="lt1"/>
                </a:solidFill>
                <a:latin typeface="Source Sans Pro"/>
                <a:ea typeface="Source Sans Pro"/>
                <a:cs typeface="Source Sans Pro"/>
                <a:sym typeface="Source Sans Pro"/>
              </a:rPr>
              <a:t>	Dónde:</a:t>
            </a:r>
            <a:endParaRPr/>
          </a:p>
          <a:p>
            <a:pPr indent="-558800" lvl="0" marL="558800" marR="0" rtl="0" algn="l">
              <a:lnSpc>
                <a:spcPct val="90000"/>
              </a:lnSpc>
              <a:spcBef>
                <a:spcPts val="700"/>
              </a:spcBef>
              <a:spcAft>
                <a:spcPts val="0"/>
              </a:spcAft>
              <a:buClr>
                <a:schemeClr val="lt2"/>
              </a:buClr>
              <a:buSzPts val="2100"/>
              <a:buFont typeface="Noto Sans Symbols"/>
              <a:buChar char="•"/>
            </a:pPr>
            <a:r>
              <a:rPr b="1" i="0" lang="en-US" sz="2800" u="none" cap="none" strike="noStrike">
                <a:solidFill>
                  <a:schemeClr val="lt1"/>
                </a:solidFill>
                <a:latin typeface="Source Sans Pro"/>
                <a:ea typeface="Source Sans Pro"/>
                <a:cs typeface="Source Sans Pro"/>
                <a:sym typeface="Source Sans Pro"/>
              </a:rPr>
              <a:t>Nombre_Clase()</a:t>
            </a:r>
            <a:r>
              <a:rPr b="0" i="0" lang="en-US" sz="2800" u="none" cap="none" strike="noStrike">
                <a:solidFill>
                  <a:schemeClr val="lt1"/>
                </a:solidFill>
                <a:latin typeface="Source Sans Pro"/>
                <a:ea typeface="Source Sans Pro"/>
                <a:cs typeface="Source Sans Pro"/>
                <a:sym typeface="Source Sans Pro"/>
              </a:rPr>
              <a:t>: Es el </a:t>
            </a:r>
            <a:r>
              <a:rPr b="0" i="1" lang="en-US" sz="2800" u="none" cap="none" strike="noStrike">
                <a:solidFill>
                  <a:schemeClr val="lt1"/>
                </a:solidFill>
                <a:latin typeface="Source Sans Pro"/>
                <a:ea typeface="Source Sans Pro"/>
                <a:cs typeface="Source Sans Pro"/>
                <a:sym typeface="Source Sans Pro"/>
              </a:rPr>
              <a:t>constructor</a:t>
            </a:r>
            <a:r>
              <a:rPr b="0" i="0" lang="en-US" sz="2800" u="none" cap="none" strike="noStrike">
                <a:solidFill>
                  <a:schemeClr val="lt1"/>
                </a:solidFill>
                <a:latin typeface="Source Sans Pro"/>
                <a:ea typeface="Source Sans Pro"/>
                <a:cs typeface="Source Sans Pro"/>
                <a:sym typeface="Source Sans Pro"/>
              </a:rPr>
              <a:t> del objeto y no el </a:t>
            </a:r>
            <a:r>
              <a:rPr b="0" i="1" lang="en-US" sz="2800" u="none" cap="none" strike="noStrike">
                <a:solidFill>
                  <a:schemeClr val="lt1"/>
                </a:solidFill>
                <a:latin typeface="Source Sans Pro"/>
                <a:ea typeface="Source Sans Pro"/>
                <a:cs typeface="Source Sans Pro"/>
                <a:sym typeface="Source Sans Pro"/>
              </a:rPr>
              <a:t>tipo</a:t>
            </a:r>
            <a:r>
              <a:rPr b="0" i="0" lang="en-US" sz="2800" u="none" cap="none" strike="noStrike">
                <a:solidFill>
                  <a:schemeClr val="lt1"/>
                </a:solidFill>
                <a:latin typeface="Source Sans Pro"/>
                <a:ea typeface="Source Sans Pro"/>
                <a:cs typeface="Source Sans Pro"/>
                <a:sym typeface="Source Sans Pro"/>
              </a:rPr>
              <a:t> de objeto.</a:t>
            </a:r>
            <a:endParaRPr/>
          </a:p>
          <a:p>
            <a:pPr indent="-558800" lvl="0" marL="558800" marR="0" rtl="0" algn="l">
              <a:lnSpc>
                <a:spcPct val="90000"/>
              </a:lnSpc>
              <a:spcBef>
                <a:spcPts val="70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Una vez inicializado el objeto se puede utilizar para manipular sus atributos y llamar a sus métodos.</a:t>
            </a:r>
            <a:endParaRPr/>
          </a:p>
          <a:p>
            <a:pPr indent="-454025" lvl="0" marL="558800" marR="0" rtl="0" algn="l">
              <a:lnSpc>
                <a:spcPct val="90000"/>
              </a:lnSpc>
              <a:spcBef>
                <a:spcPts val="550"/>
              </a:spcBef>
              <a:spcAft>
                <a:spcPts val="0"/>
              </a:spcAft>
              <a:buClr>
                <a:schemeClr val="lt2"/>
              </a:buClr>
              <a:buSzPts val="1650"/>
              <a:buFont typeface="Noto Sans Symbols"/>
              <a:buNone/>
            </a:pPr>
            <a:r>
              <a:t/>
            </a:r>
            <a:endParaRPr b="0" i="0" sz="2200" u="none" cap="none" strike="noStrike">
              <a:solidFill>
                <a:schemeClr val="lt1"/>
              </a:solidFill>
              <a:latin typeface="Source Sans Pro"/>
              <a:ea typeface="Source Sans Pro"/>
              <a:cs typeface="Source Sans Pro"/>
              <a:sym typeface="Source Sans Pro"/>
            </a:endParaRPr>
          </a:p>
          <a:p>
            <a:pPr indent="-558800" lvl="0" marL="558800" marR="0" rtl="0" algn="l">
              <a:lnSpc>
                <a:spcPct val="90000"/>
              </a:lnSpc>
              <a:spcBef>
                <a:spcPts val="700"/>
              </a:spcBef>
              <a:spcAft>
                <a:spcPts val="0"/>
              </a:spcAft>
              <a:buClr>
                <a:schemeClr val="lt2"/>
              </a:buClr>
              <a:buSzPts val="2100"/>
              <a:buFont typeface="Noto Sans Symbols"/>
              <a:buChar char="•"/>
            </a:pPr>
            <a:r>
              <a:rPr b="1" i="0" lang="en-US" sz="2800" u="none" cap="none" strike="noStrike">
                <a:solidFill>
                  <a:schemeClr val="lt1"/>
                </a:solidFill>
                <a:latin typeface="Source Sans Pro"/>
                <a:ea typeface="Source Sans Pro"/>
                <a:cs typeface="Source Sans Pro"/>
                <a:sym typeface="Source Sans Pro"/>
              </a:rPr>
              <a:t>Nota</a:t>
            </a:r>
            <a:r>
              <a:rPr b="0" i="0" lang="en-US" sz="2800" u="none" cap="none" strike="noStrike">
                <a:solidFill>
                  <a:schemeClr val="lt1"/>
                </a:solidFill>
                <a:latin typeface="Source Sans Pro"/>
                <a:ea typeface="Source Sans Pro"/>
                <a:cs typeface="Source Sans Pro"/>
                <a:sym typeface="Source Sans Pro"/>
              </a:rPr>
              <a:t>: La declaración e inicialización de un objeto se puede hacer en una misma instrucción. Ejemplo: </a:t>
            </a:r>
            <a:endParaRPr/>
          </a:p>
        </p:txBody>
      </p:sp>
      <p:sp>
        <p:nvSpPr>
          <p:cNvPr id="284" name="Google Shape;284;p21"/>
          <p:cNvSpPr txBox="1"/>
          <p:nvPr/>
        </p:nvSpPr>
        <p:spPr>
          <a:xfrm>
            <a:off x="609600" y="1524000"/>
            <a:ext cx="8229600" cy="762000"/>
          </a:xfrm>
          <a:prstGeom prst="rect">
            <a:avLst/>
          </a:prstGeom>
          <a:gradFill>
            <a:gsLst>
              <a:gs pos="0">
                <a:srgbClr val="FFFFFF"/>
              </a:gs>
              <a:gs pos="100000">
                <a:srgbClr val="FFFFCC"/>
              </a:gs>
            </a:gsLst>
            <a:lin ang="5400000" scaled="0"/>
          </a:gradFill>
          <a:ln cap="flat" cmpd="sng" w="9525">
            <a:solidFill>
              <a:srgbClr val="FFCC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chemeClr val="dk1"/>
              </a:buClr>
              <a:buSzPts val="2400"/>
              <a:buFont typeface="Arial Narrow"/>
              <a:buNone/>
            </a:pPr>
            <a:r>
              <a:rPr b="1" i="0" lang="en-US" sz="2400" u="none">
                <a:solidFill>
                  <a:schemeClr val="dk1"/>
                </a:solidFill>
                <a:latin typeface="Arial Narrow"/>
                <a:ea typeface="Arial Narrow"/>
                <a:cs typeface="Arial Narrow"/>
                <a:sym typeface="Arial Narrow"/>
              </a:rPr>
              <a:t>nombre_objeto = </a:t>
            </a:r>
            <a:r>
              <a:rPr b="1" i="0" lang="en-US" sz="2400" u="none">
                <a:solidFill>
                  <a:srgbClr val="0000FF"/>
                </a:solidFill>
                <a:latin typeface="Arial Narrow"/>
                <a:ea typeface="Arial Narrow"/>
                <a:cs typeface="Arial Narrow"/>
                <a:sym typeface="Arial Narrow"/>
              </a:rPr>
              <a:t>new</a:t>
            </a:r>
            <a:r>
              <a:rPr b="1" i="0" lang="en-US" sz="2400" u="none">
                <a:solidFill>
                  <a:schemeClr val="dk1"/>
                </a:solidFill>
                <a:latin typeface="Arial Narrow"/>
                <a:ea typeface="Arial Narrow"/>
                <a:cs typeface="Arial Narrow"/>
                <a:sym typeface="Arial Narrow"/>
              </a:rPr>
              <a:t> Nombre_Clase();</a:t>
            </a:r>
            <a:endParaRPr/>
          </a:p>
        </p:txBody>
      </p:sp>
      <p:sp>
        <p:nvSpPr>
          <p:cNvPr id="285" name="Google Shape;285;p21"/>
          <p:cNvSpPr txBox="1"/>
          <p:nvPr/>
        </p:nvSpPr>
        <p:spPr>
          <a:xfrm>
            <a:off x="609600" y="5791200"/>
            <a:ext cx="8229600" cy="762000"/>
          </a:xfrm>
          <a:prstGeom prst="rect">
            <a:avLst/>
          </a:prstGeom>
          <a:gradFill>
            <a:gsLst>
              <a:gs pos="0">
                <a:srgbClr val="FFFFFF"/>
              </a:gs>
              <a:gs pos="100000">
                <a:srgbClr val="FFFFCC"/>
              </a:gs>
            </a:gsLst>
            <a:lin ang="5400000" scaled="0"/>
          </a:gradFill>
          <a:ln cap="flat" cmpd="sng" w="9525">
            <a:solidFill>
              <a:srgbClr val="FFCC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chemeClr val="accent2"/>
              </a:buClr>
              <a:buSzPts val="2400"/>
              <a:buFont typeface="Arial Narrow"/>
              <a:buNone/>
            </a:pPr>
            <a:r>
              <a:rPr b="1" i="0" lang="en-US" sz="2400" u="none">
                <a:solidFill>
                  <a:schemeClr val="accent2"/>
                </a:solidFill>
                <a:latin typeface="Arial Narrow"/>
                <a:ea typeface="Arial Narrow"/>
                <a:cs typeface="Arial Narrow"/>
                <a:sym typeface="Arial Narrow"/>
              </a:rPr>
              <a:t>Nombre_Clase </a:t>
            </a:r>
            <a:r>
              <a:rPr b="1" i="0" lang="en-US" sz="2400" u="none">
                <a:solidFill>
                  <a:schemeClr val="dk1"/>
                </a:solidFill>
                <a:latin typeface="Arial Narrow"/>
                <a:ea typeface="Arial Narrow"/>
                <a:cs typeface="Arial Narrow"/>
                <a:sym typeface="Arial Narrow"/>
              </a:rPr>
              <a:t>nombre_objeto = </a:t>
            </a:r>
            <a:r>
              <a:rPr b="1" i="0" lang="en-US" sz="2400" u="none">
                <a:solidFill>
                  <a:srgbClr val="0000FF"/>
                </a:solidFill>
                <a:latin typeface="Arial Narrow"/>
                <a:ea typeface="Arial Narrow"/>
                <a:cs typeface="Arial Narrow"/>
                <a:sym typeface="Arial Narrow"/>
              </a:rPr>
              <a:t>new</a:t>
            </a:r>
            <a:r>
              <a:rPr b="1" i="0" lang="en-US" sz="2400" u="none">
                <a:solidFill>
                  <a:schemeClr val="dk1"/>
                </a:solidFill>
                <a:latin typeface="Arial Narrow"/>
                <a:ea typeface="Arial Narrow"/>
                <a:cs typeface="Arial Narrow"/>
                <a:sym typeface="Arial Narrow"/>
              </a:rPr>
              <a:t> Nombre_Clase();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22"/>
          <p:cNvSpPr txBox="1"/>
          <p:nvPr>
            <p:ph type="title"/>
          </p:nvPr>
        </p:nvSpPr>
        <p:spPr>
          <a:xfrm>
            <a:off x="381000" y="228600"/>
            <a:ext cx="8393112" cy="757237"/>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2"/>
              </a:buClr>
              <a:buSzPts val="4800"/>
              <a:buFont typeface="Source Sans Pro"/>
              <a:buNone/>
            </a:pPr>
            <a:r>
              <a:rPr b="0" i="0" lang="en-US" sz="4800" u="none" cap="none" strike="noStrike">
                <a:solidFill>
                  <a:schemeClr val="lt2"/>
                </a:solidFill>
                <a:latin typeface="Source Sans Pro"/>
                <a:ea typeface="Source Sans Pro"/>
                <a:cs typeface="Source Sans Pro"/>
                <a:sym typeface="Source Sans Pro"/>
              </a:rPr>
              <a:t>Temas a Tratar</a:t>
            </a:r>
            <a:endParaRPr/>
          </a:p>
        </p:txBody>
      </p:sp>
      <p:sp>
        <p:nvSpPr>
          <p:cNvPr id="291" name="Google Shape;291;p22"/>
          <p:cNvSpPr txBox="1"/>
          <p:nvPr>
            <p:ph idx="1" type="body"/>
          </p:nvPr>
        </p:nvSpPr>
        <p:spPr>
          <a:xfrm>
            <a:off x="228600" y="1371600"/>
            <a:ext cx="8458200" cy="3052762"/>
          </a:xfrm>
          <a:prstGeom prst="rect">
            <a:avLst/>
          </a:prstGeom>
          <a:noFill/>
          <a:ln>
            <a:noFill/>
          </a:ln>
        </p:spPr>
        <p:txBody>
          <a:bodyPr anchorCtr="0" anchor="t" bIns="45700" lIns="91425" spcFirstLastPara="1" rIns="91425" wrap="square" tIns="45700">
            <a:noAutofit/>
          </a:bodyPr>
          <a:lstStyle/>
          <a:p>
            <a:pPr indent="-558800" lvl="0" marL="558800" marR="0" rtl="0" algn="l">
              <a:lnSpc>
                <a:spcPct val="90000"/>
              </a:lnSpc>
              <a:spcBef>
                <a:spcPts val="0"/>
              </a:spcBef>
              <a:spcAft>
                <a:spcPts val="0"/>
              </a:spcAft>
              <a:buClr>
                <a:schemeClr val="lt2"/>
              </a:buClr>
              <a:buSzPts val="2400"/>
              <a:buFont typeface="Noto Sans Symbols"/>
              <a:buChar char="•"/>
            </a:pPr>
            <a:r>
              <a:rPr b="0" i="0" lang="en-US" sz="3200" u="none" cap="none" strike="noStrike">
                <a:solidFill>
                  <a:schemeClr val="lt1"/>
                </a:solidFill>
                <a:latin typeface="Source Sans Pro"/>
                <a:ea typeface="Source Sans Pro"/>
                <a:cs typeface="Source Sans Pro"/>
                <a:sym typeface="Source Sans Pro"/>
              </a:rPr>
              <a:t>Objetos</a:t>
            </a:r>
            <a:endParaRPr/>
          </a:p>
          <a:p>
            <a:pPr indent="-417512" lvl="1" marL="977900" marR="0" rtl="0" algn="l">
              <a:lnSpc>
                <a:spcPct val="90000"/>
              </a:lnSpc>
              <a:spcBef>
                <a:spcPts val="700"/>
              </a:spcBef>
              <a:spcAft>
                <a:spcPts val="0"/>
              </a:spcAft>
              <a:buClr>
                <a:schemeClr val="lt2"/>
              </a:buClr>
              <a:buSzPts val="1680"/>
              <a:buFont typeface="Noto Sans Symbols"/>
              <a:buChar char="•"/>
            </a:pPr>
            <a:r>
              <a:rPr b="0" i="0" lang="en-US" sz="2800" u="none" cap="none" strike="noStrike">
                <a:solidFill>
                  <a:schemeClr val="lt1"/>
                </a:solidFill>
                <a:latin typeface="Source Sans Pro"/>
                <a:ea typeface="Source Sans Pro"/>
                <a:cs typeface="Source Sans Pro"/>
                <a:sym typeface="Source Sans Pro"/>
              </a:rPr>
              <a:t>Características</a:t>
            </a:r>
            <a:endParaRPr/>
          </a:p>
          <a:p>
            <a:pPr indent="-417512" lvl="1" marL="977900" marR="0" rtl="0" algn="l">
              <a:lnSpc>
                <a:spcPct val="90000"/>
              </a:lnSpc>
              <a:spcBef>
                <a:spcPts val="700"/>
              </a:spcBef>
              <a:spcAft>
                <a:spcPts val="0"/>
              </a:spcAft>
              <a:buClr>
                <a:schemeClr val="lt2"/>
              </a:buClr>
              <a:buSzPts val="1680"/>
              <a:buFont typeface="Noto Sans Symbols"/>
              <a:buChar char="•"/>
            </a:pPr>
            <a:r>
              <a:rPr b="0" i="0" lang="en-US" sz="2800" u="none" cap="none" strike="noStrike">
                <a:solidFill>
                  <a:schemeClr val="lt1"/>
                </a:solidFill>
                <a:latin typeface="Source Sans Pro"/>
                <a:ea typeface="Source Sans Pro"/>
                <a:cs typeface="Source Sans Pro"/>
                <a:sym typeface="Source Sans Pro"/>
              </a:rPr>
              <a:t>Sintaxis</a:t>
            </a:r>
            <a:endParaRPr/>
          </a:p>
          <a:p>
            <a:pPr indent="-417512" lvl="1" marL="977900" marR="0" rtl="0" algn="l">
              <a:lnSpc>
                <a:spcPct val="90000"/>
              </a:lnSpc>
              <a:spcBef>
                <a:spcPts val="700"/>
              </a:spcBef>
              <a:spcAft>
                <a:spcPts val="0"/>
              </a:spcAft>
              <a:buClr>
                <a:schemeClr val="lt2"/>
              </a:buClr>
              <a:buSzPts val="1680"/>
              <a:buFont typeface="Noto Sans Symbols"/>
              <a:buChar char="•"/>
            </a:pPr>
            <a:r>
              <a:rPr b="0" i="0" lang="en-US" sz="2800" u="none" cap="none" strike="noStrike">
                <a:solidFill>
                  <a:schemeClr val="accent1"/>
                </a:solidFill>
                <a:latin typeface="Source Sans Pro"/>
                <a:ea typeface="Source Sans Pro"/>
                <a:cs typeface="Source Sans Pro"/>
                <a:sym typeface="Source Sans Pro"/>
              </a:rPr>
              <a:t>Ciclo de vida</a:t>
            </a:r>
            <a:endParaRPr/>
          </a:p>
          <a:p>
            <a:pPr indent="-417512" lvl="1" marL="977900" marR="0" rtl="0" algn="l">
              <a:lnSpc>
                <a:spcPct val="90000"/>
              </a:lnSpc>
              <a:spcBef>
                <a:spcPts val="700"/>
              </a:spcBef>
              <a:spcAft>
                <a:spcPts val="0"/>
              </a:spcAft>
              <a:buClr>
                <a:schemeClr val="lt2"/>
              </a:buClr>
              <a:buSzPts val="1680"/>
              <a:buFont typeface="Noto Sans Symbols"/>
              <a:buChar char="•"/>
            </a:pPr>
            <a:r>
              <a:rPr b="0" i="0" lang="en-US" sz="2800" u="none" cap="none" strike="noStrike">
                <a:solidFill>
                  <a:schemeClr val="lt1"/>
                </a:solidFill>
                <a:latin typeface="Source Sans Pro"/>
                <a:ea typeface="Source Sans Pro"/>
                <a:cs typeface="Source Sans Pro"/>
                <a:sym typeface="Source Sans Pro"/>
              </a:rPr>
              <a:t>Objetos vs. Variables</a:t>
            </a:r>
            <a:endParaRPr/>
          </a:p>
          <a:p>
            <a:pPr indent="-558800" lvl="0" marL="558800" marR="0" rtl="0" algn="l">
              <a:lnSpc>
                <a:spcPct val="90000"/>
              </a:lnSpc>
              <a:spcBef>
                <a:spcPts val="800"/>
              </a:spcBef>
              <a:spcAft>
                <a:spcPts val="0"/>
              </a:spcAft>
              <a:buClr>
                <a:schemeClr val="lt2"/>
              </a:buClr>
              <a:buSzPts val="2400"/>
              <a:buFont typeface="Noto Sans Symbols"/>
              <a:buChar char="•"/>
            </a:pPr>
            <a:r>
              <a:rPr b="0" i="0" lang="en-US" sz="3200" u="none" cap="none" strike="noStrike">
                <a:solidFill>
                  <a:schemeClr val="lt1"/>
                </a:solidFill>
                <a:latin typeface="Source Sans Pro"/>
                <a:ea typeface="Source Sans Pro"/>
                <a:cs typeface="Source Sans Pro"/>
                <a:sym typeface="Source Sans Pro"/>
              </a:rPr>
              <a:t>Constructores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VS_NET Launch Template">
  <a:themeElements>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