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F8B1-5287-433E-A295-668CA57142A4}" type="datetimeFigureOut">
              <a:rPr lang="es-ES" smtClean="0"/>
              <a:t>22/05/2023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A19B-1420-42A4-B1BD-15FE72FB0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26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F8B1-5287-433E-A295-668CA57142A4}" type="datetimeFigureOut">
              <a:rPr lang="es-ES" smtClean="0"/>
              <a:t>22/05/2023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A19B-1420-42A4-B1BD-15FE72FB0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99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F8B1-5287-433E-A295-668CA57142A4}" type="datetimeFigureOut">
              <a:rPr lang="es-ES" smtClean="0"/>
              <a:t>22/05/2023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A19B-1420-42A4-B1BD-15FE72FB0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50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F8B1-5287-433E-A295-668CA57142A4}" type="datetimeFigureOut">
              <a:rPr lang="es-ES" smtClean="0"/>
              <a:t>22/05/2023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A19B-1420-42A4-B1BD-15FE72FB0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F8B1-5287-433E-A295-668CA57142A4}" type="datetimeFigureOut">
              <a:rPr lang="es-ES" smtClean="0"/>
              <a:t>22/05/2023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A19B-1420-42A4-B1BD-15FE72FB0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69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F8B1-5287-433E-A295-668CA57142A4}" type="datetimeFigureOut">
              <a:rPr lang="es-ES" smtClean="0"/>
              <a:t>22/05/2023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A19B-1420-42A4-B1BD-15FE72FB0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81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F8B1-5287-433E-A295-668CA57142A4}" type="datetimeFigureOut">
              <a:rPr lang="es-ES" smtClean="0"/>
              <a:t>22/05/2023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A19B-1420-42A4-B1BD-15FE72FB0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36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F8B1-5287-433E-A295-668CA57142A4}" type="datetimeFigureOut">
              <a:rPr lang="es-ES" smtClean="0"/>
              <a:t>22/05/2023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A19B-1420-42A4-B1BD-15FE72FB0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62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F8B1-5287-433E-A295-668CA57142A4}" type="datetimeFigureOut">
              <a:rPr lang="es-ES" smtClean="0"/>
              <a:t>22/05/2023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A19B-1420-42A4-B1BD-15FE72FB0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84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F8B1-5287-433E-A295-668CA57142A4}" type="datetimeFigureOut">
              <a:rPr lang="es-ES" smtClean="0"/>
              <a:t>22/05/2023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A19B-1420-42A4-B1BD-15FE72FB0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69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F8B1-5287-433E-A295-668CA57142A4}" type="datetimeFigureOut">
              <a:rPr lang="es-ES" smtClean="0"/>
              <a:t>22/05/2023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A19B-1420-42A4-B1BD-15FE72FB0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05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6F8B1-5287-433E-A295-668CA57142A4}" type="datetimeFigureOut">
              <a:rPr lang="es-ES" smtClean="0"/>
              <a:t>22/05/2023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A19B-1420-42A4-B1BD-15FE72FB0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79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66703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8436" y="19673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Imprint MT Shadow" panose="04020605060303030202" pitchFamily="82" charset="0"/>
              </a:rPr>
              <a:t>Proyecto final DevOps </a:t>
            </a:r>
            <a:r>
              <a:rPr lang="en-US" b="1" dirty="0">
                <a:latin typeface="Imprint MT Shadow" panose="04020605060303030202" pitchFamily="82" charset="0"/>
              </a:rPr>
              <a:t>&amp; Cloud Computing Full Stack </a:t>
            </a:r>
            <a:r>
              <a:rPr lang="en-US" b="1" dirty="0" smtClean="0">
                <a:latin typeface="Imprint MT Shadow" panose="04020605060303030202" pitchFamily="82" charset="0"/>
              </a:rPr>
              <a:t>Bootcamp VII</a:t>
            </a:r>
            <a:endParaRPr lang="en-US" b="1" dirty="0">
              <a:latin typeface="Imprint MT Shadow" panose="040206050603030302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2400" y="5116938"/>
            <a:ext cx="9144000" cy="861291"/>
          </a:xfrm>
        </p:spPr>
        <p:txBody>
          <a:bodyPr>
            <a:normAutofit/>
          </a:bodyPr>
          <a:lstStyle/>
          <a:p>
            <a:r>
              <a:rPr lang="es-ES" sz="4400" dirty="0" smtClean="0">
                <a:latin typeface="Rockwell Extra Bold" panose="02060903040505020403" pitchFamily="18" charset="0"/>
              </a:rPr>
              <a:t>Paradigma team</a:t>
            </a:r>
            <a:endParaRPr lang="es-ES" sz="4400" dirty="0">
              <a:latin typeface="Rockwell Extra Bold" panose="02060903040505020403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5" y="0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66703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Imprint MT Shadow" panose="04020605060303030202" pitchFamily="82" charset="0"/>
              </a:rPr>
              <a:t>Componentes</a:t>
            </a:r>
            <a:r>
              <a:rPr lang="en-US" b="1" dirty="0">
                <a:latin typeface="Imprint MT Shadow" panose="04020605060303030202" pitchFamily="82" charset="0"/>
              </a:rPr>
              <a:t> del </a:t>
            </a:r>
            <a:r>
              <a:rPr lang="en-US" b="1" dirty="0" err="1">
                <a:latin typeface="Imprint MT Shadow" panose="04020605060303030202" pitchFamily="82" charset="0"/>
              </a:rPr>
              <a:t>equipo</a:t>
            </a:r>
            <a:r>
              <a:rPr lang="en-US" b="1" dirty="0">
                <a:latin typeface="Imprint MT Shadow" panose="04020605060303030202" pitchFamily="82" charset="0"/>
              </a:rPr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>
                <a:latin typeface="Rockwell Extra Bold" panose="02060903040505020403" pitchFamily="18" charset="0"/>
              </a:rPr>
              <a:t>Pablo Cazallas González</a:t>
            </a:r>
            <a:endParaRPr lang="es-ES" dirty="0">
              <a:latin typeface="Rockwell Extra Bold" panose="02060903040505020403" pitchFamily="18" charset="0"/>
            </a:endParaRPr>
          </a:p>
          <a:p>
            <a:endParaRPr lang="es-ES" dirty="0">
              <a:latin typeface="Rockwell Extra Bold" panose="02060903040505020403" pitchFamily="18" charset="0"/>
            </a:endParaRPr>
          </a:p>
          <a:p>
            <a:endParaRPr lang="es-ES" dirty="0" smtClean="0">
              <a:latin typeface="Rockwell Extra Bold" panose="02060903040505020403" pitchFamily="18" charset="0"/>
            </a:endParaRPr>
          </a:p>
          <a:p>
            <a:endParaRPr lang="es-ES" dirty="0" smtClean="0">
              <a:latin typeface="Rockwell Extra Bold" panose="02060903040505020403" pitchFamily="18" charset="0"/>
            </a:endParaRPr>
          </a:p>
          <a:p>
            <a:r>
              <a:rPr lang="es-ES" dirty="0" smtClean="0">
                <a:latin typeface="Rockwell Extra Bold" panose="02060903040505020403" pitchFamily="18" charset="0"/>
              </a:rPr>
              <a:t>Alejandro </a:t>
            </a:r>
            <a:r>
              <a:rPr lang="es-ES" dirty="0">
                <a:latin typeface="Rockwell Extra Bold" panose="02060903040505020403" pitchFamily="18" charset="0"/>
              </a:rPr>
              <a:t>Moreno Compadre</a:t>
            </a:r>
          </a:p>
          <a:p>
            <a:endParaRPr lang="es-ES" dirty="0">
              <a:latin typeface="Rockwell Extra Bold" panose="02060903040505020403" pitchFamily="18" charset="0"/>
            </a:endParaRPr>
          </a:p>
          <a:p>
            <a:endParaRPr lang="es-ES" dirty="0">
              <a:latin typeface="Rockwell Extra Bold" panose="02060903040505020403" pitchFamily="18" charset="0"/>
            </a:endParaRPr>
          </a:p>
          <a:p>
            <a:endParaRPr lang="es-ES" dirty="0" smtClean="0">
              <a:latin typeface="Rockwell Extra Bold" panose="02060903040505020403" pitchFamily="18" charset="0"/>
            </a:endParaRPr>
          </a:p>
          <a:p>
            <a:r>
              <a:rPr lang="es-ES" dirty="0" smtClean="0">
                <a:latin typeface="Rockwell Extra Bold" panose="02060903040505020403" pitchFamily="18" charset="0"/>
              </a:rPr>
              <a:t>Mariano Martín </a:t>
            </a:r>
            <a:r>
              <a:rPr lang="es-ES" dirty="0" err="1" smtClean="0">
                <a:latin typeface="Rockwell Extra Bold" panose="02060903040505020403" pitchFamily="18" charset="0"/>
              </a:rPr>
              <a:t>Bugarín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5" y="0"/>
            <a:ext cx="2762250" cy="1657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619" y="4844435"/>
            <a:ext cx="223868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66703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5" y="0"/>
            <a:ext cx="2762250" cy="1657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Imprint MT Shadow" panose="04020605060303030202" pitchFamily="82" charset="0"/>
              </a:rPr>
              <a:t>Organización</a:t>
            </a:r>
            <a:r>
              <a:rPr lang="en-US" b="1" dirty="0" smtClean="0">
                <a:latin typeface="Imprint MT Shadow" panose="04020605060303030202" pitchFamily="82" charset="0"/>
              </a:rPr>
              <a:t> de </a:t>
            </a:r>
            <a:r>
              <a:rPr lang="en-US" b="1" dirty="0" err="1" smtClean="0">
                <a:latin typeface="Imprint MT Shadow" panose="04020605060303030202" pitchFamily="82" charset="0"/>
              </a:rPr>
              <a:t>las</a:t>
            </a:r>
            <a:r>
              <a:rPr lang="en-US" b="1" dirty="0" smtClean="0">
                <a:latin typeface="Imprint MT Shadow" panose="04020605060303030202" pitchFamily="82" charset="0"/>
              </a:rPr>
              <a:t> </a:t>
            </a:r>
            <a:r>
              <a:rPr lang="en-US" b="1" dirty="0" err="1" smtClean="0">
                <a:latin typeface="Imprint MT Shadow" panose="04020605060303030202" pitchFamily="82" charset="0"/>
              </a:rPr>
              <a:t>tareas</a:t>
            </a:r>
            <a:r>
              <a:rPr lang="en-US" b="1" dirty="0" smtClean="0">
                <a:latin typeface="Imprint MT Shadow" panose="04020605060303030202" pitchFamily="82" charset="0"/>
              </a:rPr>
              <a:t>:</a:t>
            </a:r>
            <a:endParaRPr lang="es-E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Rockwell Extra Bold" panose="02060903040505020403" pitchFamily="18" charset="0"/>
              </a:rPr>
              <a:t>Se sigue metodología </a:t>
            </a:r>
            <a:r>
              <a:rPr lang="es-ES" dirty="0" err="1" smtClean="0">
                <a:latin typeface="Rockwell Extra Bold" panose="02060903040505020403" pitchFamily="18" charset="0"/>
              </a:rPr>
              <a:t>Scrum</a:t>
            </a:r>
            <a:r>
              <a:rPr lang="es-ES" dirty="0" smtClean="0">
                <a:latin typeface="Rockwell Extra Bold" panose="02060903040505020403" pitchFamily="18" charset="0"/>
              </a:rPr>
              <a:t>/Agile.</a:t>
            </a:r>
          </a:p>
          <a:p>
            <a:pPr marL="0" indent="0">
              <a:buNone/>
            </a:pPr>
            <a:endParaRPr lang="es-ES" dirty="0" smtClean="0">
              <a:latin typeface="Rockwell Extra Bold" panose="02060903040505020403" pitchFamily="18" charset="0"/>
            </a:endParaRPr>
          </a:p>
          <a:p>
            <a:pPr marL="0" indent="0">
              <a:buNone/>
            </a:pPr>
            <a:endParaRPr lang="es-ES" dirty="0" smtClean="0">
              <a:latin typeface="Rockwell Extra Bold" panose="02060903040505020403" pitchFamily="18" charset="0"/>
            </a:endParaRPr>
          </a:p>
          <a:p>
            <a:endParaRPr lang="es-ES" dirty="0" smtClean="0">
              <a:latin typeface="Rockwell Extra Bold" panose="02060903040505020403" pitchFamily="18" charset="0"/>
            </a:endParaRPr>
          </a:p>
          <a:p>
            <a:r>
              <a:rPr lang="es-ES" dirty="0" smtClean="0">
                <a:latin typeface="Rockwell Extra Bold" panose="02060903040505020403" pitchFamily="18" charset="0"/>
              </a:rPr>
              <a:t>Se utiliza la herramienta a nivel organizativo:</a:t>
            </a:r>
          </a:p>
          <a:p>
            <a:endParaRPr lang="es-ES" dirty="0" smtClean="0">
              <a:latin typeface="Rockwell Extra Bold" panose="02060903040505020403" pitchFamily="18" charset="0"/>
            </a:endParaRPr>
          </a:p>
          <a:p>
            <a:endParaRPr lang="es-ES" dirty="0" smtClean="0">
              <a:latin typeface="Rockwell Extra Bold" panose="02060903040505020403" pitchFamily="18" charset="0"/>
            </a:endParaRPr>
          </a:p>
          <a:p>
            <a:endParaRPr lang="es-ES" dirty="0" smtClean="0">
              <a:latin typeface="Rockwell Extra Bold" panose="02060903040505020403" pitchFamily="18" charset="0"/>
            </a:endParaRPr>
          </a:p>
          <a:p>
            <a:r>
              <a:rPr lang="es-ES" dirty="0" smtClean="0">
                <a:latin typeface="Rockwell Extra Bold" panose="02060903040505020403" pitchFamily="18" charset="0"/>
              </a:rPr>
              <a:t>Se realizan </a:t>
            </a:r>
            <a:r>
              <a:rPr lang="es-ES" dirty="0" err="1" smtClean="0">
                <a:latin typeface="Rockwell Extra Bold" panose="02060903040505020403" pitchFamily="18" charset="0"/>
              </a:rPr>
              <a:t>dailys</a:t>
            </a:r>
            <a:r>
              <a:rPr lang="es-ES" dirty="0" smtClean="0">
                <a:latin typeface="Rockwell Extra Bold" panose="02060903040505020403" pitchFamily="18" charset="0"/>
              </a:rPr>
              <a:t> de 30-60 min para organizar el trabajo</a:t>
            </a:r>
            <a:r>
              <a:rPr lang="es-ES" dirty="0" smtClean="0"/>
              <a:t>.</a:t>
            </a:r>
            <a:endParaRPr lang="es-ES" dirty="0" smtClean="0">
              <a:latin typeface="Rockwell Extra Bold" panose="02060903040505020403" pitchFamily="18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35" y="3731491"/>
            <a:ext cx="2664880" cy="1567577"/>
          </a:xfr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437" y="2262731"/>
            <a:ext cx="1836475" cy="118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1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82673" cy="1325563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019" y="0"/>
            <a:ext cx="10966703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5" y="0"/>
            <a:ext cx="2762250" cy="165735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365125"/>
            <a:ext cx="55348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latin typeface="Imprint MT Shadow" panose="04020605060303030202" pitchFamily="82" charset="0"/>
              </a:rPr>
              <a:t>Tecnologías utilizadas</a:t>
            </a:r>
            <a:endParaRPr lang="es-ES" b="1" dirty="0">
              <a:latin typeface="Imprint MT Shadow" panose="04020605060303030202" pitchFamily="82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582" y="2614499"/>
            <a:ext cx="2810267" cy="1629002"/>
          </a:xfrm>
          <a:prstGeom prst="rect">
            <a:avLst/>
          </a:prstGeom>
        </p:spPr>
      </p:pic>
      <p:sp>
        <p:nvSpPr>
          <p:cNvPr id="22" name="Marcador de contenido 2"/>
          <p:cNvSpPr txBox="1">
            <a:spLocks/>
          </p:cNvSpPr>
          <p:nvPr/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Rockwell Extra Bold" panose="02060903040505020403" pitchFamily="18" charset="0"/>
              </a:rPr>
              <a:t>Control de versiones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933" y="2357288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66703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5" y="0"/>
            <a:ext cx="2762250" cy="1657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latin typeface="Imprint MT Shadow" panose="04020605060303030202" pitchFamily="82" charset="0"/>
              </a:rPr>
              <a:t>Tecnologías utilizadas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613" y="4710186"/>
            <a:ext cx="1731387" cy="1975356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Rockwell Extra Bold" panose="02060903040505020403" pitchFamily="18" charset="0"/>
              </a:rPr>
              <a:t>Despliegue de infraestructura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807" y="2334204"/>
            <a:ext cx="2324424" cy="19719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330" y="2393943"/>
            <a:ext cx="2857899" cy="160042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5297" y="2253230"/>
            <a:ext cx="2143424" cy="213389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2998" y="2334204"/>
            <a:ext cx="285789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82673" cy="1325563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019" y="0"/>
            <a:ext cx="10966703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5" y="0"/>
            <a:ext cx="2762250" cy="165735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365125"/>
            <a:ext cx="55348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latin typeface="Imprint MT Shadow" panose="04020605060303030202" pitchFamily="82" charset="0"/>
              </a:rPr>
              <a:t>Tecnologías utilizadas</a:t>
            </a:r>
            <a:endParaRPr lang="es-ES" b="1" dirty="0">
              <a:latin typeface="Imprint MT Shadow" panose="04020605060303030202" pitchFamily="82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519" y="2569283"/>
            <a:ext cx="2991267" cy="152421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504946"/>
            <a:ext cx="2467319" cy="1848108"/>
          </a:xfrm>
          <a:prstGeom prst="rect">
            <a:avLst/>
          </a:prstGeom>
        </p:spPr>
      </p:pic>
      <p:sp>
        <p:nvSpPr>
          <p:cNvPr id="22" name="Marcador de contenido 2"/>
          <p:cNvSpPr txBox="1">
            <a:spLocks/>
          </p:cNvSpPr>
          <p:nvPr/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Rockwell Extra Bold" panose="02060903040505020403" pitchFamily="18" charset="0"/>
              </a:rPr>
              <a:t>CI / CD</a:t>
            </a:r>
          </a:p>
        </p:txBody>
      </p:sp>
    </p:spTree>
    <p:extLst>
      <p:ext uri="{BB962C8B-B14F-4D97-AF65-F5344CB8AC3E}">
        <p14:creationId xmlns:p14="http://schemas.microsoft.com/office/powerpoint/2010/main" val="25883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82673" cy="1325563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019" y="0"/>
            <a:ext cx="10966703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5" y="0"/>
            <a:ext cx="2762250" cy="165735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365125"/>
            <a:ext cx="55348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latin typeface="Imprint MT Shadow" panose="04020605060303030202" pitchFamily="82" charset="0"/>
              </a:rPr>
              <a:t>Tecnologías utilizadas</a:t>
            </a:r>
            <a:endParaRPr lang="es-ES" b="1" dirty="0">
              <a:latin typeface="Imprint MT Shadow" panose="04020605060303030202" pitchFamily="82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929" y="3116206"/>
            <a:ext cx="2057687" cy="87642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332" y="3039995"/>
            <a:ext cx="2905530" cy="95263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908" y="2612264"/>
            <a:ext cx="2143424" cy="214342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81" y="2612264"/>
            <a:ext cx="2315459" cy="1968140"/>
          </a:xfrm>
          <a:prstGeom prst="rect">
            <a:avLst/>
          </a:prstGeom>
        </p:spPr>
      </p:pic>
      <p:sp>
        <p:nvSpPr>
          <p:cNvPr id="15" name="Marcador de contenido 2"/>
          <p:cNvSpPr txBox="1">
            <a:spLocks/>
          </p:cNvSpPr>
          <p:nvPr/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Rockwell Extra Bold" panose="02060903040505020403" pitchFamily="18" charset="0"/>
              </a:rPr>
              <a:t>Monitorización y alertas</a:t>
            </a:r>
          </a:p>
        </p:txBody>
      </p:sp>
    </p:spTree>
    <p:extLst>
      <p:ext uri="{BB962C8B-B14F-4D97-AF65-F5344CB8AC3E}">
        <p14:creationId xmlns:p14="http://schemas.microsoft.com/office/powerpoint/2010/main" val="28950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66703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5" y="0"/>
            <a:ext cx="2762250" cy="1657350"/>
          </a:xfrm>
          <a:prstGeom prst="rect">
            <a:avLst/>
          </a:prstGeom>
        </p:spPr>
      </p:pic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5074" y="3467244"/>
            <a:ext cx="1773474" cy="161419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838200" y="365125"/>
            <a:ext cx="55348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latin typeface="Imprint MT Shadow" panose="04020605060303030202" pitchFamily="82" charset="0"/>
              </a:rPr>
              <a:t>Esquema del proyecto</a:t>
            </a:r>
            <a:endParaRPr lang="es-ES" b="1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77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Imprint MT Shadow</vt:lpstr>
      <vt:lpstr>Rockwell Extra Bold</vt:lpstr>
      <vt:lpstr>Tema de Office</vt:lpstr>
      <vt:lpstr>Proyecto final DevOps &amp; Cloud Computing Full Stack Bootcamp VII</vt:lpstr>
      <vt:lpstr>Componentes del equipo:</vt:lpstr>
      <vt:lpstr>Organización de las tareas:</vt:lpstr>
      <vt:lpstr>Presentación de PowerPoint</vt:lpstr>
      <vt:lpstr>Tecnologías utilizadas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finalDevOps &amp; Cloud Computing Full Stack Bootcamp VII</dc:title>
  <dc:creator>Konecta</dc:creator>
  <cp:lastModifiedBy>Konecta</cp:lastModifiedBy>
  <cp:revision>15</cp:revision>
  <dcterms:created xsi:type="dcterms:W3CDTF">2023-05-20T09:22:16Z</dcterms:created>
  <dcterms:modified xsi:type="dcterms:W3CDTF">2023-05-22T08:47:52Z</dcterms:modified>
</cp:coreProperties>
</file>