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a51c5f5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a51c5f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a51c5f5f_1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a51c5f5f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ALVARO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a51c5f5f_1_5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a51c5f5f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a51c5f5f_1_5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a51c5f5f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a51c5f5f_1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a51c5f5f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aa51c5f5f_1_5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aa51c5f5f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a51c5f5f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a51c5f5f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c735582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c73558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a51c5f5f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a51c5f5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a51c5f5f_1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a51c5f5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aa51c5f5f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aa51c5f5f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aa51c5f5f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aa51c5f5f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a51c5f5f_1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a51c5f5f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ALVARO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a51c5f5f_1_5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a51c5f5f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ALVARO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17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2700" y="3398250"/>
            <a:ext cx="90786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Introducción a las Metodologías de Desarrollo de Software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Trabajo Práctico Especial </a:t>
            </a:r>
            <a:endParaRPr sz="3300"/>
          </a:p>
        </p:txBody>
      </p:sp>
      <p:sp>
        <p:nvSpPr>
          <p:cNvPr id="64" name="Google Shape;64;p13"/>
          <p:cNvSpPr txBox="1"/>
          <p:nvPr/>
        </p:nvSpPr>
        <p:spPr>
          <a:xfrm>
            <a:off x="-302250" y="2651125"/>
            <a:ext cx="974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</a:t>
            </a:r>
            <a:r>
              <a:rPr lang="es" sz="1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Samudio Ivan  -  Murillo Álvaro  -  Montero Mariano - Cesario Provenzano Guillermo Tomás </a:t>
            </a:r>
            <a:endParaRPr sz="1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5400" y="4589250"/>
            <a:ext cx="9078600" cy="4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PO: Franco Raineri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33" y="1627400"/>
            <a:ext cx="3833792" cy="165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275" y="3442350"/>
            <a:ext cx="3874700" cy="15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275" y="215825"/>
            <a:ext cx="3386250" cy="1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1963" y="2045775"/>
            <a:ext cx="2501525" cy="13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1975" y="3651750"/>
            <a:ext cx="3133850" cy="10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895475" y="7178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021300" y="8288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99650" y="333050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Sprint finalizado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5" y="152400"/>
            <a:ext cx="88095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25" y="1665125"/>
            <a:ext cx="45341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75" y="1665125"/>
            <a:ext cx="4157826" cy="2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503250" y="458850"/>
            <a:ext cx="42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Gráficos del Sprint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207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</a:rPr>
              <a:t>Próximo paso...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338875"/>
            <a:ext cx="61860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73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type="title"/>
          </p:nvPr>
        </p:nvSpPr>
        <p:spPr>
          <a:xfrm>
            <a:off x="6184450" y="857250"/>
            <a:ext cx="22503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¿Preguntas?</a:t>
            </a:r>
            <a:endParaRPr sz="34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350" y="3474963"/>
            <a:ext cx="1760424" cy="5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000" y="3245313"/>
            <a:ext cx="1760424" cy="10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350" y="4143175"/>
            <a:ext cx="1760425" cy="7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2650" y="4143163"/>
            <a:ext cx="1347125" cy="72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que utilizamos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731300" y="314100"/>
            <a:ext cx="4045200" cy="4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2000"/>
              <a:t>Grupo de whatsapp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2000"/>
              <a:t>Canal de discord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2000"/>
              <a:t>Jira Software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2000"/>
              <a:t>App.diagrams.net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s" sz="2000">
                <a:solidFill>
                  <a:srgbClr val="222222"/>
                </a:solidFill>
                <a:highlight>
                  <a:srgbClr val="FFFFFF"/>
                </a:highlight>
              </a:rPr>
              <a:t>BootstrapStudio.io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FF"/>
                </a:highlight>
              </a:rPr>
              <a:t>Visual Studio Code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FF"/>
                </a:highlight>
              </a:rPr>
              <a:t>XAMPP</a:t>
            </a:r>
            <a:endParaRPr sz="2000"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>
                <a:highlight>
                  <a:srgbClr val="FFFFFF"/>
                </a:highlight>
              </a:rPr>
              <a:t>Hatjitsu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08520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Sprint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 el ciudadano pueda subir un pedido de retiro de materiales reciclables.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Informar cuales son los materiales aceptados.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675250" y="512200"/>
            <a:ext cx="5071500" cy="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44"/>
              <a:t>User Stories</a:t>
            </a:r>
            <a:endParaRPr sz="37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415550" y="854700"/>
            <a:ext cx="75909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 decidió cuáles eran las user stories que abarcaban el objetivo.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25" y="1738300"/>
            <a:ext cx="6727749" cy="2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657225" y="2443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Subtareas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5" y="961975"/>
            <a:ext cx="5064975" cy="40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705950" y="1509750"/>
            <a:ext cx="3310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b="1"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Refinamiento</a:t>
            </a: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Se subdividió en otras más pequeñas para mejorar la </a:t>
            </a: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delegación</a:t>
            </a:r>
            <a:r>
              <a:rPr lang="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de responsabilidades.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43975" y="4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598025" y="342075"/>
            <a:ext cx="712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Poker Planning</a:t>
            </a:r>
            <a:endParaRPr sz="3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77925" y="1122850"/>
            <a:ext cx="3605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unito"/>
              <a:buChar char="●"/>
            </a:pPr>
            <a:r>
              <a:rPr b="1" lang="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Estimación: </a:t>
            </a:r>
            <a:r>
              <a:rPr lang="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participó todo el equipo pudiendo así saber cuánto esfuerzo llevaría cada user story (user story points) y definir </a:t>
            </a:r>
            <a:r>
              <a:rPr lang="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así</a:t>
            </a:r>
            <a:r>
              <a:rPr lang="es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su prioridad en el proyecto.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88" y="1313463"/>
            <a:ext cx="3468313" cy="2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150" y="3945175"/>
            <a:ext cx="1981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 </a:t>
            </a:r>
            <a:r>
              <a:rPr lang="es">
                <a:solidFill>
                  <a:schemeClr val="lt1"/>
                </a:solidFill>
              </a:rPr>
              <a:t>comenzó</a:t>
            </a:r>
            <a:r>
              <a:rPr lang="es">
                <a:solidFill>
                  <a:schemeClr val="lt1"/>
                </a:solidFill>
              </a:rPr>
              <a:t> con el Sprint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450" y="1655650"/>
            <a:ext cx="3751842" cy="13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" y="3277950"/>
            <a:ext cx="4357574" cy="13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00" y="1655650"/>
            <a:ext cx="4548925" cy="1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323300" y="115375"/>
            <a:ext cx="65709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4012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Github</a:t>
            </a:r>
            <a:endParaRPr sz="4012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700" y="115375"/>
            <a:ext cx="180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00" y="2495225"/>
            <a:ext cx="2632650" cy="24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25" y="3734875"/>
            <a:ext cx="40924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66050" y="1096425"/>
            <a:ext cx="464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Vinculamos cada subtarea con su respectiva rama mediante el id identificatorio de Jira. 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72400" y="1642950"/>
            <a:ext cx="426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Luego de avisar que la tarea estaba realizada, 3 miembros del equipo supervisaron que el criterio de </a:t>
            </a:r>
            <a:r>
              <a:rPr lang="es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aceptación</a:t>
            </a:r>
            <a:r>
              <a:rPr lang="es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se haya cumplido para finalizarla.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72400" y="427300"/>
            <a:ext cx="333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Criterio de aceptación: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450" y="2915925"/>
            <a:ext cx="4796625" cy="17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