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1461b4ea_1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1461b4e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1461b4ea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81461b4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1461b4ea_1_6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1461b4ea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1461b4ea_1_7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1461b4ea_1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1461b4ea_2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1461b4ea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81461b4ea_1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81461b4ea_1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81461b4ea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81461b4ea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81461b4ea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81461b4ea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81461b4ea_1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81461b4ea_1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81461b4ea_1_8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81461b4ea_1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MARIAN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81461b4ea_1_9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81461b4ea_1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1461b4ea_1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1461b4ea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81461b4ea_1_9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81461b4ea_1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81461b4ea_1_10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81461b4ea_1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MARIAN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81461b4ea_1_1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81461b4ea_1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81461b4ea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81461b4e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MARIAN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81461b4ea_1_1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81461b4ea_1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81461b4ea_1_1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81461b4ea_1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1461b4ea_1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1461b4ea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1461b4ea_1_2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1461b4ea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1461b4ea_1_3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1461b4ea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IVAN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1461b4ea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81461b4ea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IVAN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1461b4ea_1_4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1461b4ea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1461b4ea_1_5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1461b4ea_1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GUILLE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1461b4ea_1_6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81461b4ea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0" Type="http://schemas.openxmlformats.org/officeDocument/2006/relationships/image" Target="../media/image20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22.png"/><Relationship Id="rId7" Type="http://schemas.openxmlformats.org/officeDocument/2006/relationships/image" Target="../media/image28.png"/><Relationship Id="rId8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5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jp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17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GRUPO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2700" y="3398250"/>
            <a:ext cx="90786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Introducción a las Metodologías de Desarrollo de Software 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Trabajo Práctico Especial 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-1270575" y="2651125"/>
            <a:ext cx="105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                              Samudio Ivan  -  Montero Mariano - Cesario Provenzano Guillermo Tomás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13075" y="4589250"/>
            <a:ext cx="90786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PO: Franco Raineri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196800" y="294100"/>
            <a:ext cx="333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Documentación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775" y="1253600"/>
            <a:ext cx="5412950" cy="8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00" y="1267763"/>
            <a:ext cx="13430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00" y="2309300"/>
            <a:ext cx="16097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75" y="3561975"/>
            <a:ext cx="16533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575" y="4386013"/>
            <a:ext cx="23526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0438" y="2448150"/>
            <a:ext cx="2797182" cy="24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3825" y="2448150"/>
            <a:ext cx="747809" cy="22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3825" y="4658374"/>
            <a:ext cx="1009350" cy="2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78300" y="476488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Trayecto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035" y="0"/>
            <a:ext cx="3219955" cy="189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00" y="1186537"/>
            <a:ext cx="2247075" cy="14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3150" y="1179413"/>
            <a:ext cx="2247075" cy="144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300" y="3218786"/>
            <a:ext cx="2247075" cy="1353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2063" y="3218775"/>
            <a:ext cx="2169246" cy="13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9325" y="3008599"/>
            <a:ext cx="2345526" cy="156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991675" y="94118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1117500" y="105218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399625" y="307488"/>
            <a:ext cx="42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Trayecto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25" y="1254638"/>
            <a:ext cx="2306449" cy="143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913" y="3131147"/>
            <a:ext cx="2189973" cy="1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26" y="3106562"/>
            <a:ext cx="2256449" cy="142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9675" y="1341388"/>
            <a:ext cx="2256449" cy="14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2718" y="1308062"/>
            <a:ext cx="2256469" cy="1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851075" y="8907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976900" y="10017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40425" y="244225"/>
            <a:ext cx="42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Sprint 3 finalizado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373" y="1212738"/>
            <a:ext cx="2514225" cy="16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26" y="1212751"/>
            <a:ext cx="2583947" cy="16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25" y="2967700"/>
            <a:ext cx="2583950" cy="16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4375" y="2967675"/>
            <a:ext cx="2514225" cy="16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0825" y="448225"/>
            <a:ext cx="2783575" cy="41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09900" y="178700"/>
            <a:ext cx="1554975" cy="82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3103825" y="2071900"/>
            <a:ext cx="46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IMAGENES DE LAS FUNCIONALIDADES TERMINADAS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3103825" y="2071900"/>
            <a:ext cx="46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IMAGENES DE LAS FUNCIONALIDADES TERMINADAS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3103825" y="2071900"/>
            <a:ext cx="46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IMAGENES DE LAS FUNCIONALIDADES TERMINADAS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3103825" y="2071900"/>
            <a:ext cx="46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IMAGENES DE LAS FUNCIONALIDADES TERMINADAS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4294967295" type="body"/>
          </p:nvPr>
        </p:nvSpPr>
        <p:spPr>
          <a:xfrm>
            <a:off x="294875" y="444125"/>
            <a:ext cx="495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5705950" y="1509750"/>
            <a:ext cx="331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63" y="1095625"/>
            <a:ext cx="8247476" cy="3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idx="4294967295" type="body"/>
          </p:nvPr>
        </p:nvSpPr>
        <p:spPr>
          <a:xfrm>
            <a:off x="431925" y="-112150"/>
            <a:ext cx="1761000" cy="31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Mapping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5705950" y="1509750"/>
            <a:ext cx="331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75" y="184263"/>
            <a:ext cx="6158750" cy="47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Criterio de Done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criterio de done planteado para el proyecto que se nos presenta consiste en: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Cumplir todos los criterios de aceptación asignados a las issues.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deberá contar con la verificación de al menos 1 miembro del equipo de desarrollo para el testeo con su respectiva documentación.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s" sz="7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deberá dejar documentado el link web de la rama del repositorio en github utilizado para cada tarea.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realizar ciertas prácticas en el desarrollo web: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Mezclar CSS con HTML.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Dejar Div sin cerrar.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utilizar HTML semántico.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/>
        </p:nvSpPr>
        <p:spPr>
          <a:xfrm>
            <a:off x="503250" y="458850"/>
            <a:ext cx="42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Gráficos del Sprint 3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750"/>
            <a:ext cx="8839199" cy="2919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56125" y="52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Gráficos del Sprint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25" y="1261425"/>
            <a:ext cx="8839199" cy="287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/>
        </p:nvSpPr>
        <p:spPr>
          <a:xfrm>
            <a:off x="404550" y="340400"/>
            <a:ext cx="42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Análisis 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0" y="1164500"/>
            <a:ext cx="4117825" cy="34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6"/>
          <p:cNvSpPr txBox="1"/>
          <p:nvPr/>
        </p:nvSpPr>
        <p:spPr>
          <a:xfrm>
            <a:off x="4774000" y="1131550"/>
            <a:ext cx="42627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Se p</a:t>
            </a:r>
            <a:r>
              <a:rPr lang="es" sz="2000">
                <a:solidFill>
                  <a:schemeClr val="lt1"/>
                </a:solidFill>
              </a:rPr>
              <a:t>odríamos</a:t>
            </a:r>
            <a:r>
              <a:rPr lang="es" sz="2000">
                <a:solidFill>
                  <a:schemeClr val="lt1"/>
                </a:solidFill>
              </a:rPr>
              <a:t> haber balanceado mejor los story point para que sean las cargas de trabajo iguales en los 3 sprint dividiendo 2 user story (una en el primero y otra en el tercero)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En los 3 Sprint pudimos completar los objetivos deseados.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56125" y="5279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Proyecto en general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199" y="449836"/>
            <a:ext cx="2062850" cy="44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748" y="1110913"/>
            <a:ext cx="1874425" cy="24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7"/>
          <p:cNvSpPr txBox="1"/>
          <p:nvPr/>
        </p:nvSpPr>
        <p:spPr>
          <a:xfrm>
            <a:off x="305675" y="3978400"/>
            <a:ext cx="342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</a:rPr>
              <a:t>6</a:t>
            </a:r>
            <a:r>
              <a:rPr lang="es" sz="2000">
                <a:solidFill>
                  <a:srgbClr val="FFFFFF"/>
                </a:solidFill>
              </a:rPr>
              <a:t>.66/8 realizado del total del proyecto.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 rotWithShape="1">
          <a:blip r:embed="rId5">
            <a:alphaModFix/>
          </a:blip>
          <a:srcRect b="-2499" l="4300" r="-4299" t="2500"/>
          <a:stretch/>
        </p:blipFill>
        <p:spPr>
          <a:xfrm>
            <a:off x="426599" y="1261425"/>
            <a:ext cx="1685425" cy="16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/>
        </p:nvSpPr>
        <p:spPr>
          <a:xfrm>
            <a:off x="2634675" y="296025"/>
            <a:ext cx="4262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25" y="1014400"/>
            <a:ext cx="84201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8"/>
          <p:cNvSpPr txBox="1"/>
          <p:nvPr/>
        </p:nvSpPr>
        <p:spPr>
          <a:xfrm>
            <a:off x="2868325" y="296025"/>
            <a:ext cx="43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Sprint Retrospective 3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73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 txBox="1"/>
          <p:nvPr>
            <p:ph type="title"/>
          </p:nvPr>
        </p:nvSpPr>
        <p:spPr>
          <a:xfrm>
            <a:off x="6184450" y="857250"/>
            <a:ext cx="2250300" cy="6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¿Preguntas?</a:t>
            </a:r>
            <a:endParaRPr sz="3400"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350" y="3474963"/>
            <a:ext cx="1760424" cy="5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000" y="3245313"/>
            <a:ext cx="1760424" cy="10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350" y="4097875"/>
            <a:ext cx="1760425" cy="9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2650" y="4143163"/>
            <a:ext cx="1347125" cy="72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265500" y="10852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Objetivos del Sprint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647150" y="-80600"/>
            <a:ext cx="44646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que hayan ello que hayan realizado para el rol de secretaria,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únicamente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debe ser accedido por medio de la secretaria.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Cuando se muestre una interfaz de login para la secretaria, se debe dejar en claro para cualquier persona que es justamente, para la secretaria.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Postulación de ciudadanos a las ofertas de otros ciudadanos("vecino buena onda") para trasladar los reciclables de otros vecinos.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Foro/Cartelera de postulaciones presentadas para que un vecino lleve los materiales reciclables de otro al centro de acopio.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3581850"/>
            <a:ext cx="39338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-137900" y="666050"/>
            <a:ext cx="50715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User Stories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60"/>
          </a:p>
        </p:txBody>
      </p:sp>
      <p:sp>
        <p:nvSpPr>
          <p:cNvPr id="129" name="Google Shape;129;p28"/>
          <p:cNvSpPr txBox="1"/>
          <p:nvPr>
            <p:ph idx="4294967295" type="body"/>
          </p:nvPr>
        </p:nvSpPr>
        <p:spPr>
          <a:xfrm>
            <a:off x="691850" y="1391438"/>
            <a:ext cx="30306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decidió cuáles eran las user stories que abarcaban el objetivo y cuales bug se </a:t>
            </a: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tenían</a:t>
            </a: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 agregar.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400" y="1089050"/>
            <a:ext cx="3495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idx="4294967295" type="body"/>
          </p:nvPr>
        </p:nvSpPr>
        <p:spPr>
          <a:xfrm>
            <a:off x="805200" y="356325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Subtareas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85025" y="1056275"/>
            <a:ext cx="3871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" sz="2000">
                <a:solidFill>
                  <a:schemeClr val="lt1"/>
                </a:solidFill>
              </a:rPr>
              <a:t>Refinamiento</a:t>
            </a:r>
            <a:r>
              <a:rPr lang="es" sz="2000">
                <a:solidFill>
                  <a:schemeClr val="lt1"/>
                </a:solidFill>
              </a:rPr>
              <a:t>: Se subdividió en otras más pequeñas para mejorar la delegación de responsabilidades.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200" y="591275"/>
            <a:ext cx="2814550" cy="40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43975" y="48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1331600" y="349475"/>
            <a:ext cx="71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Poker Planning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5144525" y="1313475"/>
            <a:ext cx="360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b="1" lang="es" sz="2000">
                <a:solidFill>
                  <a:schemeClr val="lt1"/>
                </a:solidFill>
              </a:rPr>
              <a:t>Estimación: </a:t>
            </a:r>
            <a:r>
              <a:rPr lang="es" sz="2000">
                <a:solidFill>
                  <a:schemeClr val="lt1"/>
                </a:solidFill>
              </a:rPr>
              <a:t>participó todo el equipo pudiendo así saber cuánto esfuerzo llevaría cada user story (user story points) y definir así su prioridad en el proyecto.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688" y="1313463"/>
            <a:ext cx="3468313" cy="2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150" y="3945175"/>
            <a:ext cx="1981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399650" y="436625"/>
            <a:ext cx="42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Inicio Sprint 3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085" y="-48150"/>
            <a:ext cx="3219955" cy="189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513" y="2153625"/>
            <a:ext cx="6954924" cy="25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4294967295" type="body"/>
          </p:nvPr>
        </p:nvSpPr>
        <p:spPr>
          <a:xfrm>
            <a:off x="510950" y="-114125"/>
            <a:ext cx="65709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301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301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75" y="2797500"/>
            <a:ext cx="2632650" cy="21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266050" y="828175"/>
            <a:ext cx="464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Vinculamos cada subtarea con su respectiva rama mediante el id identificatorio de Jira.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s" sz="2000">
                <a:solidFill>
                  <a:schemeClr val="lt1"/>
                </a:solidFill>
              </a:rPr>
              <a:t>Además se agrego el enlace web de la url de la rama del repositorio.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975" y="152400"/>
            <a:ext cx="173672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00" y="2909575"/>
            <a:ext cx="4187649" cy="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75" y="3686763"/>
            <a:ext cx="4187651" cy="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75" y="4463944"/>
            <a:ext cx="4187650" cy="5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41313" y="176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Trayecto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035" y="-122200"/>
            <a:ext cx="3219955" cy="189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50" y="1258125"/>
            <a:ext cx="5194251" cy="17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50" y="3145325"/>
            <a:ext cx="4615095" cy="17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