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12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717080" y="1280520"/>
            <a:ext cx="3436200" cy="2164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es-AR" sz="5200" spc="-1" strike="noStrike">
                <a:solidFill>
                  <a:srgbClr val="000000"/>
                </a:solidFill>
                <a:latin typeface="Arial"/>
              </a:rPr>
              <a:t>Puls</a:t>
            </a:r>
            <a:r>
              <a:rPr b="0" lang="es-AR" sz="52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s-AR" sz="5200" spc="-1" strike="noStrike">
                <a:solidFill>
                  <a:srgbClr val="000000"/>
                </a:solidFill>
                <a:latin typeface="Arial"/>
              </a:rPr>
              <a:t>para </a:t>
            </a:r>
            <a:r>
              <a:rPr b="0" lang="es-AR" sz="5200" spc="-1" strike="noStrike">
                <a:solidFill>
                  <a:srgbClr val="000000"/>
                </a:solidFill>
                <a:latin typeface="Arial"/>
              </a:rPr>
              <a:t>edita</a:t>
            </a:r>
            <a:r>
              <a:rPr b="0" lang="es-AR" sz="5200" spc="-1" strike="noStrike">
                <a:solidFill>
                  <a:srgbClr val="000000"/>
                </a:solidFill>
                <a:latin typeface="Arial"/>
              </a:rPr>
              <a:t>r el </a:t>
            </a:r>
            <a:r>
              <a:rPr b="0" lang="es-AR" sz="5200" spc="-1" strike="noStrike">
                <a:solidFill>
                  <a:srgbClr val="000000"/>
                </a:solidFill>
                <a:latin typeface="Arial"/>
              </a:rPr>
              <a:t>form</a:t>
            </a:r>
            <a:r>
              <a:rPr b="0" lang="es-AR" sz="5200" spc="-1" strike="noStrike">
                <a:solidFill>
                  <a:srgbClr val="000000"/>
                </a:solidFill>
                <a:latin typeface="Arial"/>
              </a:rPr>
              <a:t>ato </a:t>
            </a:r>
            <a:r>
              <a:rPr b="0" lang="es-AR" sz="5200" spc="-1" strike="noStrike">
                <a:solidFill>
                  <a:srgbClr val="000000"/>
                </a:solidFill>
                <a:latin typeface="Arial"/>
              </a:rPr>
              <a:t>del </a:t>
            </a:r>
            <a:r>
              <a:rPr b="0" lang="es-AR" sz="5200" spc="-1" strike="noStrike">
                <a:solidFill>
                  <a:srgbClr val="000000"/>
                </a:solidFill>
                <a:latin typeface="Arial"/>
              </a:rPr>
              <a:t>texto </a:t>
            </a:r>
            <a:r>
              <a:rPr b="0" lang="es-AR" sz="5200" spc="-1" strike="noStrike">
                <a:solidFill>
                  <a:srgbClr val="000000"/>
                </a:solidFill>
                <a:latin typeface="Arial"/>
              </a:rPr>
              <a:t>de </a:t>
            </a:r>
            <a:r>
              <a:rPr b="0" lang="es-AR" sz="5200" spc="-1" strike="noStrike">
                <a:solidFill>
                  <a:srgbClr val="000000"/>
                </a:solidFill>
                <a:latin typeface="Arial"/>
              </a:rPr>
              <a:t>título</a:t>
            </a:r>
            <a:endParaRPr b="0" lang="es-AR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3080" cy="48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r>
              <a:rPr b="0" lang="es-AR" sz="2800" spc="-1" strike="noStrike">
                <a:solidFill>
                  <a:srgbClr val="000000"/>
                </a:solidFill>
                <a:latin typeface="Arial"/>
              </a:rPr>
              <a:t>Pulse </a:t>
            </a:r>
            <a:r>
              <a:rPr b="0" lang="es-AR" sz="2800" spc="-1" strike="noStrike">
                <a:solidFill>
                  <a:srgbClr val="000000"/>
                </a:solidFill>
                <a:latin typeface="Arial"/>
              </a:rPr>
              <a:t>para </a:t>
            </a:r>
            <a:r>
              <a:rPr b="0" lang="es-AR" sz="2800" spc="-1" strike="noStrike">
                <a:solidFill>
                  <a:srgbClr val="000000"/>
                </a:solidFill>
                <a:latin typeface="Arial"/>
              </a:rPr>
              <a:t>editar </a:t>
            </a:r>
            <a:r>
              <a:rPr b="0" lang="es-AR" sz="2800" spc="-1" strike="noStrike">
                <a:solidFill>
                  <a:srgbClr val="000000"/>
                </a:solidFill>
                <a:latin typeface="Arial"/>
              </a:rPr>
              <a:t>el </a:t>
            </a:r>
            <a:r>
              <a:rPr b="0" lang="es-AR" sz="2800" spc="-1" strike="noStrike">
                <a:solidFill>
                  <a:srgbClr val="000000"/>
                </a:solidFill>
                <a:latin typeface="Arial"/>
              </a:rPr>
              <a:t>formato </a:t>
            </a:r>
            <a:r>
              <a:rPr b="0" lang="es-AR" sz="2800" spc="-1" strike="noStrike">
                <a:solidFill>
                  <a:srgbClr val="000000"/>
                </a:solidFill>
                <a:latin typeface="Arial"/>
              </a:rPr>
              <a:t>del </a:t>
            </a:r>
            <a:r>
              <a:rPr b="0" lang="es-AR" sz="2800" spc="-1" strike="noStrike">
                <a:solidFill>
                  <a:srgbClr val="000000"/>
                </a:solidFill>
                <a:latin typeface="Arial"/>
              </a:rPr>
              <a:t>texto </a:t>
            </a:r>
            <a:r>
              <a:rPr b="0" lang="es-AR" sz="2800" spc="-1" strike="noStrike">
                <a:solidFill>
                  <a:srgbClr val="000000"/>
                </a:solidFill>
                <a:latin typeface="Arial"/>
              </a:rPr>
              <a:t>de </a:t>
            </a:r>
            <a:r>
              <a:rPr b="0" lang="es-AR" sz="2800" spc="-1" strike="noStrike">
                <a:solidFill>
                  <a:srgbClr val="000000"/>
                </a:solidFill>
                <a:latin typeface="Arial"/>
              </a:rPr>
              <a:t>título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Pulse para editar el </a:t>
            </a: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formato del texto de </a:t>
            </a: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título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AR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A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A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://www.example.com/" TargetMode="External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www.internic.net/" TargetMode="External"/><Relationship Id="rId2" Type="http://schemas.openxmlformats.org/officeDocument/2006/relationships/hyperlink" Target="https://www.iana.org/" TargetMode="External"/><Relationship Id="rId3" Type="http://schemas.openxmlformats.org/officeDocument/2006/relationships/hyperlink" Target="https://nic.ar/" TargetMode="External"/><Relationship Id="rId4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hyperlink" Target="http://bit.ly/2PfT4lq" TargetMode="External"/><Relationship Id="rId2" Type="http://schemas.openxmlformats.org/officeDocument/2006/relationships/hyperlink" Target="https://bit.ly/2AB5gGa" TargetMode="External"/><Relationship Id="rId3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Relationship Id="rId5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717080" y="1280520"/>
            <a:ext cx="3436200" cy="21643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0" spc="-1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</a:rPr>
              <a:t>CON</a:t>
            </a:r>
            <a:r>
              <a:rPr b="0" lang="en" sz="4000" spc="-1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</a:rPr>
              <a:t>CUR</a:t>
            </a:r>
            <a:r>
              <a:rPr b="0" lang="en" sz="4000" spc="-1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</a:rPr>
              <a:t>SO </a:t>
            </a:r>
            <a:r>
              <a:rPr b="0" lang="en" sz="4000" spc="-1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</a:rPr>
              <a:t>TEC</a:t>
            </a:r>
            <a:r>
              <a:rPr b="0" lang="en" sz="4000" spc="-1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</a:rPr>
              <a:t>NOL</a:t>
            </a:r>
            <a:r>
              <a:rPr b="0" lang="en" sz="4000" spc="-1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</a:rPr>
              <a:t>OGÍ</a:t>
            </a:r>
            <a:r>
              <a:rPr b="0" lang="en" sz="4000" spc="-1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</a:rPr>
              <a:t>AS </a:t>
            </a:r>
            <a:r>
              <a:rPr b="0" lang="en" sz="4000" spc="-1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</a:rPr>
              <a:t>INFO</a:t>
            </a:r>
            <a:r>
              <a:rPr b="0" lang="en" sz="4000" spc="-1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</a:rPr>
              <a:t>RMA</a:t>
            </a:r>
            <a:r>
              <a:rPr b="0" lang="en" sz="4000" spc="-1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</a:rPr>
              <a:t>TICA</a:t>
            </a:r>
            <a:r>
              <a:rPr b="0" lang="en" sz="4000" spc="-1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</a:rPr>
              <a:t>S A</a:t>
            </a:r>
            <a:endParaRPr b="0" lang="es-AR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subTitle"/>
          </p:nvPr>
        </p:nvSpPr>
        <p:spPr>
          <a:xfrm>
            <a:off x="4717080" y="3445200"/>
            <a:ext cx="3944880" cy="417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Roboto"/>
                <a:ea typeface="Roboto"/>
              </a:rPr>
              <a:t>POSTULANTE A </a:t>
            </a:r>
            <a:r>
              <a:rPr b="0" lang="en" sz="1600" spc="-1" strike="noStrike">
                <a:solidFill>
                  <a:srgbClr val="000000"/>
                </a:solidFill>
                <a:latin typeface="Roboto"/>
                <a:ea typeface="Roboto"/>
              </a:rPr>
              <a:t>AYUDANTE </a:t>
            </a:r>
            <a:r>
              <a:rPr b="0" lang="en" sz="1600" spc="-1" strike="noStrike">
                <a:solidFill>
                  <a:srgbClr val="000000"/>
                </a:solidFill>
                <a:latin typeface="Roboto"/>
                <a:ea typeface="Roboto"/>
              </a:rPr>
              <a:t>GRADUADO </a:t>
            </a:r>
            <a:r>
              <a:rPr b="0" lang="en" sz="1600" spc="-1" strike="noStrike">
                <a:solidFill>
                  <a:srgbClr val="000000"/>
                </a:solidFill>
                <a:latin typeface="Roboto"/>
                <a:ea typeface="Roboto"/>
              </a:rPr>
              <a:t>REGULAR: </a:t>
            </a:r>
            <a:r>
              <a:rPr b="1" lang="en" sz="1600" spc="-1" strike="noStrike">
                <a:solidFill>
                  <a:srgbClr val="000000"/>
                </a:solidFill>
                <a:latin typeface="Roboto"/>
                <a:ea typeface="Roboto"/>
              </a:rPr>
              <a:t>ING. </a:t>
            </a:r>
            <a:r>
              <a:rPr b="1" lang="en" sz="1600" spc="-1" strike="noStrike">
                <a:solidFill>
                  <a:srgbClr val="000000"/>
                </a:solidFill>
                <a:latin typeface="Roboto"/>
                <a:ea typeface="Roboto"/>
              </a:rPr>
              <a:t>MARIANO </a:t>
            </a:r>
            <a:r>
              <a:rPr b="1" lang="en" sz="1600" spc="-1" strike="noStrike">
                <a:solidFill>
                  <a:srgbClr val="000000"/>
                </a:solidFill>
                <a:latin typeface="Roboto"/>
                <a:ea typeface="Roboto"/>
              </a:rPr>
              <a:t>MOREL</a:t>
            </a:r>
            <a:endParaRPr b="0" lang="es-AR" sz="1600" spc="-1" strike="noStrike">
              <a:latin typeface="Arial"/>
            </a:endParaRPr>
          </a:p>
        </p:txBody>
      </p:sp>
      <p:grpSp>
        <p:nvGrpSpPr>
          <p:cNvPr id="116" name="Google Shape;57;p15"/>
          <p:cNvGrpSpPr/>
          <p:nvPr/>
        </p:nvGrpSpPr>
        <p:grpSpPr>
          <a:xfrm>
            <a:off x="2433600" y="1178640"/>
            <a:ext cx="2163960" cy="1738800"/>
            <a:chOff x="2433600" y="1178640"/>
            <a:chExt cx="2163960" cy="1738800"/>
          </a:xfrm>
        </p:grpSpPr>
        <p:sp>
          <p:nvSpPr>
            <p:cNvPr id="117" name="Google Shape;58;p15"/>
            <p:cNvSpPr/>
            <p:nvPr/>
          </p:nvSpPr>
          <p:spPr>
            <a:xfrm flipV="1" rot="12378600">
              <a:off x="2664000" y="1426320"/>
              <a:ext cx="1137960" cy="1306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Google Shape;59;p15"/>
            <p:cNvSpPr/>
            <p:nvPr/>
          </p:nvSpPr>
          <p:spPr>
            <a:xfrm flipV="1" rot="12378600">
              <a:off x="3564720" y="1328040"/>
              <a:ext cx="882720" cy="8827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9" name="Google Shape;60;p15"/>
          <p:cNvGrpSpPr/>
          <p:nvPr/>
        </p:nvGrpSpPr>
        <p:grpSpPr>
          <a:xfrm>
            <a:off x="860400" y="2217960"/>
            <a:ext cx="1567440" cy="1796400"/>
            <a:chOff x="860400" y="2217960"/>
            <a:chExt cx="1567440" cy="1796400"/>
          </a:xfrm>
        </p:grpSpPr>
        <p:sp>
          <p:nvSpPr>
            <p:cNvPr id="120" name="Google Shape;61;p15"/>
            <p:cNvSpPr/>
            <p:nvPr/>
          </p:nvSpPr>
          <p:spPr>
            <a:xfrm flipV="1" rot="1578600">
              <a:off x="1713600" y="2242800"/>
              <a:ext cx="433440" cy="1368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Google Shape;62;p15"/>
            <p:cNvSpPr/>
            <p:nvPr/>
          </p:nvSpPr>
          <p:spPr>
            <a:xfrm flipV="1" rot="12378600">
              <a:off x="1010160" y="2981160"/>
              <a:ext cx="882720" cy="8827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2" name="Google Shape;63;p15"/>
          <p:cNvGrpSpPr/>
          <p:nvPr/>
        </p:nvGrpSpPr>
        <p:grpSpPr>
          <a:xfrm>
            <a:off x="2242440" y="628920"/>
            <a:ext cx="1087920" cy="1786320"/>
            <a:chOff x="2242440" y="628920"/>
            <a:chExt cx="1087920" cy="1786320"/>
          </a:xfrm>
        </p:grpSpPr>
        <p:sp>
          <p:nvSpPr>
            <p:cNvPr id="123" name="Google Shape;64;p15"/>
            <p:cNvSpPr/>
            <p:nvPr/>
          </p:nvSpPr>
          <p:spPr>
            <a:xfrm flipH="1" flipV="1" rot="12378600">
              <a:off x="2531880" y="1086840"/>
              <a:ext cx="203760" cy="1352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Google Shape;65;p15"/>
            <p:cNvSpPr/>
            <p:nvPr/>
          </p:nvSpPr>
          <p:spPr>
            <a:xfrm flipV="1" rot="12378600">
              <a:off x="2500560" y="748800"/>
              <a:ext cx="709200" cy="7092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5" name="Google Shape;66;p15"/>
          <p:cNvGrpSpPr/>
          <p:nvPr/>
        </p:nvGrpSpPr>
        <p:grpSpPr>
          <a:xfrm>
            <a:off x="684720" y="838800"/>
            <a:ext cx="1928520" cy="1578600"/>
            <a:chOff x="684720" y="838800"/>
            <a:chExt cx="1928520" cy="1578600"/>
          </a:xfrm>
        </p:grpSpPr>
        <p:sp>
          <p:nvSpPr>
            <p:cNvPr id="126" name="Google Shape;67;p15"/>
            <p:cNvSpPr/>
            <p:nvPr/>
          </p:nvSpPr>
          <p:spPr>
            <a:xfrm flipH="1" flipV="1" rot="12378600">
              <a:off x="967320" y="1661760"/>
              <a:ext cx="1638720" cy="4132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Google Shape;68;p15"/>
            <p:cNvSpPr/>
            <p:nvPr/>
          </p:nvSpPr>
          <p:spPr>
            <a:xfrm flipV="1" rot="12378600">
              <a:off x="804960" y="958680"/>
              <a:ext cx="709200" cy="70920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8" name="Google Shape;69;p15"/>
          <p:cNvGrpSpPr/>
          <p:nvPr/>
        </p:nvGrpSpPr>
        <p:grpSpPr>
          <a:xfrm>
            <a:off x="2145600" y="2414880"/>
            <a:ext cx="1905840" cy="1736280"/>
            <a:chOff x="2145600" y="2414880"/>
            <a:chExt cx="1905840" cy="1736280"/>
          </a:xfrm>
        </p:grpSpPr>
        <p:sp>
          <p:nvSpPr>
            <p:cNvPr id="129" name="Google Shape;70;p15"/>
            <p:cNvSpPr/>
            <p:nvPr/>
          </p:nvSpPr>
          <p:spPr>
            <a:xfrm flipH="1" flipV="1" rot="1578600">
              <a:off x="2202480" y="2736720"/>
              <a:ext cx="1602720" cy="632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Google Shape;71;p15"/>
            <p:cNvSpPr/>
            <p:nvPr/>
          </p:nvSpPr>
          <p:spPr>
            <a:xfrm flipV="1" rot="12378600">
              <a:off x="3221640" y="3321000"/>
              <a:ext cx="709200" cy="70920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1" name="Google Shape;72;p15"/>
          <p:cNvGrpSpPr/>
          <p:nvPr/>
        </p:nvGrpSpPr>
        <p:grpSpPr>
          <a:xfrm>
            <a:off x="1808280" y="2414880"/>
            <a:ext cx="1445760" cy="2099160"/>
            <a:chOff x="1808280" y="2414880"/>
            <a:chExt cx="1445760" cy="2099160"/>
          </a:xfrm>
        </p:grpSpPr>
        <p:sp>
          <p:nvSpPr>
            <p:cNvPr id="132" name="Google Shape;73;p15"/>
            <p:cNvSpPr/>
            <p:nvPr/>
          </p:nvSpPr>
          <p:spPr>
            <a:xfrm flipH="1" flipV="1" rot="1578600">
              <a:off x="2069280" y="2547000"/>
              <a:ext cx="923760" cy="13935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Google Shape;74;p15"/>
            <p:cNvSpPr/>
            <p:nvPr/>
          </p:nvSpPr>
          <p:spPr>
            <a:xfrm flipV="1" rot="12378600">
              <a:off x="2296080" y="3683880"/>
              <a:ext cx="709200" cy="709200"/>
            </a:xfrm>
            <a:prstGeom prst="ellipse">
              <a:avLst/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4" name="Google Shape;75;p15"/>
          <p:cNvGrpSpPr/>
          <p:nvPr/>
        </p:nvGrpSpPr>
        <p:grpSpPr>
          <a:xfrm>
            <a:off x="891720" y="1902240"/>
            <a:ext cx="1533600" cy="897120"/>
            <a:chOff x="891720" y="1902240"/>
            <a:chExt cx="1533600" cy="897120"/>
          </a:xfrm>
        </p:grpSpPr>
        <p:sp>
          <p:nvSpPr>
            <p:cNvPr id="135" name="Google Shape;76;p15"/>
            <p:cNvSpPr/>
            <p:nvPr/>
          </p:nvSpPr>
          <p:spPr>
            <a:xfrm flipV="1" rot="1578600">
              <a:off x="1231560" y="2136600"/>
              <a:ext cx="1158480" cy="4280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Google Shape;77;p15"/>
            <p:cNvSpPr/>
            <p:nvPr/>
          </p:nvSpPr>
          <p:spPr>
            <a:xfrm flipV="1" rot="12378600">
              <a:off x="973800" y="2045160"/>
              <a:ext cx="484920" cy="48492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7" name="Google Shape;78;p15"/>
          <p:cNvGrpSpPr/>
          <p:nvPr/>
        </p:nvGrpSpPr>
        <p:grpSpPr>
          <a:xfrm>
            <a:off x="2437560" y="2218320"/>
            <a:ext cx="1610280" cy="899280"/>
            <a:chOff x="2437560" y="2218320"/>
            <a:chExt cx="1610280" cy="899280"/>
          </a:xfrm>
        </p:grpSpPr>
        <p:sp>
          <p:nvSpPr>
            <p:cNvPr id="138" name="Google Shape;79;p15"/>
            <p:cNvSpPr/>
            <p:nvPr/>
          </p:nvSpPr>
          <p:spPr>
            <a:xfrm flipV="1" rot="12378600">
              <a:off x="2417760" y="2498400"/>
              <a:ext cx="1316880" cy="2192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Google Shape;80;p15"/>
            <p:cNvSpPr/>
            <p:nvPr/>
          </p:nvSpPr>
          <p:spPr>
            <a:xfrm flipV="1" rot="12378600">
              <a:off x="3480480" y="2549880"/>
              <a:ext cx="484920" cy="48492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0" name="Google Shape;81;p15"/>
          <p:cNvGrpSpPr/>
          <p:nvPr/>
        </p:nvGrpSpPr>
        <p:grpSpPr>
          <a:xfrm>
            <a:off x="1645560" y="922680"/>
            <a:ext cx="1162440" cy="1490400"/>
            <a:chOff x="1645560" y="922680"/>
            <a:chExt cx="1162440" cy="1490400"/>
          </a:xfrm>
        </p:grpSpPr>
        <p:sp>
          <p:nvSpPr>
            <p:cNvPr id="141" name="Google Shape;82;p15"/>
            <p:cNvSpPr/>
            <p:nvPr/>
          </p:nvSpPr>
          <p:spPr>
            <a:xfrm flipH="1" flipV="1" rot="12378600">
              <a:off x="1787040" y="1415160"/>
              <a:ext cx="878040" cy="847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Google Shape;83;p15"/>
            <p:cNvSpPr/>
            <p:nvPr/>
          </p:nvSpPr>
          <p:spPr>
            <a:xfrm flipV="1" rot="12378600">
              <a:off x="1795680" y="1004760"/>
              <a:ext cx="484920" cy="4849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3" name="Google Shape;84;p15"/>
          <p:cNvGrpSpPr/>
          <p:nvPr/>
        </p:nvGrpSpPr>
        <p:grpSpPr>
          <a:xfrm>
            <a:off x="1607760" y="1579320"/>
            <a:ext cx="1675440" cy="1675440"/>
            <a:chOff x="1607760" y="1579320"/>
            <a:chExt cx="1675440" cy="1675440"/>
          </a:xfrm>
        </p:grpSpPr>
        <p:sp>
          <p:nvSpPr>
            <p:cNvPr id="144" name="Google Shape;85;p15"/>
            <p:cNvSpPr/>
            <p:nvPr/>
          </p:nvSpPr>
          <p:spPr>
            <a:xfrm flipV="1" rot="12378600">
              <a:off x="1820160" y="1791360"/>
              <a:ext cx="1250640" cy="125064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Google Shape;86;p15"/>
            <p:cNvSpPr/>
            <p:nvPr/>
          </p:nvSpPr>
          <p:spPr>
            <a:xfrm flipV="1" rot="12378600">
              <a:off x="1911600" y="1882440"/>
              <a:ext cx="1067040" cy="106704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6" name="Google Shape;87;p15"/>
          <p:cNvGrpSpPr/>
          <p:nvPr/>
        </p:nvGrpSpPr>
        <p:grpSpPr>
          <a:xfrm>
            <a:off x="2154960" y="2116800"/>
            <a:ext cx="580680" cy="579600"/>
            <a:chOff x="2154960" y="2116800"/>
            <a:chExt cx="580680" cy="579600"/>
          </a:xfrm>
        </p:grpSpPr>
        <p:sp>
          <p:nvSpPr>
            <p:cNvPr id="147" name="Google Shape;88;p15"/>
            <p:cNvSpPr/>
            <p:nvPr/>
          </p:nvSpPr>
          <p:spPr>
            <a:xfrm>
              <a:off x="2154960" y="2334600"/>
              <a:ext cx="580680" cy="361800"/>
            </a:xfrm>
            <a:custGeom>
              <a:avLst/>
              <a:gdLst/>
              <a:ahLst/>
              <a:rect l="l" t="t" r="r" b="b"/>
              <a:pathLst>
                <a:path w="11800" h="7359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Google Shape;89;p15"/>
            <p:cNvSpPr/>
            <p:nvPr/>
          </p:nvSpPr>
          <p:spPr>
            <a:xfrm>
              <a:off x="2165040" y="2116800"/>
              <a:ext cx="552960" cy="334080"/>
            </a:xfrm>
            <a:custGeom>
              <a:avLst/>
              <a:gdLst/>
              <a:ahLst/>
              <a:rect l="l" t="t" r="r" b="b"/>
              <a:pathLst>
                <a:path w="11241" h="6789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Picture 2" descr="C:\Users\Mariano\Desktop\maestria-repo\Concurso - TIA - Regular\cs1.png"/>
          <p:cNvPicPr/>
          <p:nvPr/>
        </p:nvPicPr>
        <p:blipFill>
          <a:blip r:embed="rId1"/>
          <a:stretch/>
        </p:blipFill>
        <p:spPr>
          <a:xfrm>
            <a:off x="6286320" y="1995840"/>
            <a:ext cx="2160000" cy="1453320"/>
          </a:xfrm>
          <a:prstGeom prst="rect">
            <a:avLst/>
          </a:prstGeom>
          <a:ln w="0">
            <a:noFill/>
          </a:ln>
        </p:spPr>
      </p:pic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1068120" y="533160"/>
            <a:ext cx="7047000" cy="482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CLIENTE -  SERVIDOR: PARTE 4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/>
          </p:nvPr>
        </p:nvSpPr>
        <p:spPr>
          <a:xfrm>
            <a:off x="939960" y="1131480"/>
            <a:ext cx="6980040" cy="317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11448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s-AR" sz="1500" spc="-1" strike="noStrike">
                <a:solidFill>
                  <a:srgbClr val="869fb2"/>
                </a:solidFill>
                <a:latin typeface="Arial"/>
                <a:ea typeface="Arial"/>
              </a:rPr>
              <a:t>VENTAJAS Y DESVENTAJAS</a:t>
            </a:r>
            <a:endParaRPr b="0" lang="es-A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Google Shape;1591;p47"/>
          <p:cNvSpPr/>
          <p:nvPr/>
        </p:nvSpPr>
        <p:spPr>
          <a:xfrm>
            <a:off x="740880" y="1707480"/>
            <a:ext cx="5571000" cy="293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158760">
              <a:lnSpc>
                <a:spcPct val="115000"/>
              </a:lnSpc>
              <a:buNone/>
            </a:pPr>
            <a:r>
              <a:rPr b="1" lang="es-ES" sz="1100" spc="-1" strike="noStrike">
                <a:solidFill>
                  <a:srgbClr val="ffffff"/>
                </a:solidFill>
                <a:latin typeface="Arial"/>
                <a:ea typeface="Arial"/>
              </a:rPr>
              <a:t>VENTAJAS</a:t>
            </a:r>
            <a:endParaRPr b="0" lang="es-AR" sz="1100" spc="-1" strike="noStrike">
              <a:latin typeface="Arial"/>
            </a:endParaRPr>
          </a:p>
          <a:p>
            <a:pPr marL="330120" indent="-171360">
              <a:lnSpc>
                <a:spcPct val="115000"/>
              </a:lnSpc>
              <a:buClr>
                <a:srgbClr val="ffffff"/>
              </a:buClr>
              <a:buFont typeface="Arial"/>
              <a:buChar char="•"/>
            </a:pPr>
            <a:r>
              <a:rPr b="0" lang="es-ES" sz="11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Escalabilidad</a:t>
            </a:r>
            <a:r>
              <a:rPr b="0" lang="es-ES" sz="1100" spc="-1" strike="noStrike">
                <a:solidFill>
                  <a:srgbClr val="ffffff"/>
                </a:solidFill>
                <a:latin typeface="Arial"/>
                <a:ea typeface="Arial"/>
              </a:rPr>
              <a:t>: Los servidores pueden manejar múltiples clientes simultáneamente, mejorando el rendimiento y la disponibilidad.</a:t>
            </a:r>
            <a:endParaRPr b="0" lang="es-AR" sz="1100" spc="-1" strike="noStrike">
              <a:latin typeface="Arial"/>
            </a:endParaRPr>
          </a:p>
          <a:p>
            <a:pPr marL="330120" indent="-171360">
              <a:lnSpc>
                <a:spcPct val="115000"/>
              </a:lnSpc>
              <a:buClr>
                <a:srgbClr val="ffffff"/>
              </a:buClr>
              <a:buFont typeface="Arial"/>
              <a:buChar char="•"/>
            </a:pPr>
            <a:r>
              <a:rPr b="0" lang="es-ES" sz="11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Centralización de Recursos</a:t>
            </a:r>
            <a:r>
              <a:rPr b="0" lang="es-ES" sz="1100" spc="-1" strike="noStrike">
                <a:solidFill>
                  <a:srgbClr val="ffffff"/>
                </a:solidFill>
                <a:latin typeface="Arial"/>
                <a:ea typeface="Arial"/>
              </a:rPr>
              <a:t>: Los servidores pueden almacenar y gestionar recursos compartidos, como bases de datos y archivos.</a:t>
            </a:r>
            <a:endParaRPr b="0" lang="es-AR" sz="1100" spc="-1" strike="noStrike">
              <a:latin typeface="Arial"/>
            </a:endParaRPr>
          </a:p>
          <a:p>
            <a:pPr marL="330120" indent="-171360">
              <a:lnSpc>
                <a:spcPct val="115000"/>
              </a:lnSpc>
              <a:buClr>
                <a:srgbClr val="ffffff"/>
              </a:buClr>
              <a:buFont typeface="Arial"/>
              <a:buChar char="•"/>
            </a:pPr>
            <a:r>
              <a:rPr b="0" lang="es-ES" sz="11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Separación de Responsabilidades</a:t>
            </a:r>
            <a:r>
              <a:rPr b="0" lang="es-ES" sz="1100" spc="-1" strike="noStrike">
                <a:solidFill>
                  <a:srgbClr val="ffffff"/>
                </a:solidFill>
                <a:latin typeface="Arial"/>
                <a:ea typeface="Arial"/>
              </a:rPr>
              <a:t>: Los clientes pueden delegarse en la gestión de interfaces de usuario y la presentación de datos.</a:t>
            </a:r>
            <a:endParaRPr b="0" lang="es-AR" sz="11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endParaRPr b="0" lang="es-AR" sz="11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r>
              <a:rPr b="1" lang="es-ES" sz="1100" spc="-1" strike="noStrike">
                <a:solidFill>
                  <a:srgbClr val="ffffff"/>
                </a:solidFill>
                <a:latin typeface="Arial"/>
                <a:ea typeface="Arial"/>
              </a:rPr>
              <a:t>DESVENTAJAS</a:t>
            </a:r>
            <a:endParaRPr b="0" lang="es-AR" sz="1100" spc="-1" strike="noStrike">
              <a:latin typeface="Arial"/>
            </a:endParaRPr>
          </a:p>
          <a:p>
            <a:pPr marL="330120" indent="-171360">
              <a:lnSpc>
                <a:spcPct val="115000"/>
              </a:lnSpc>
              <a:buClr>
                <a:srgbClr val="ffffff"/>
              </a:buClr>
              <a:buFont typeface="Arial"/>
              <a:buChar char="•"/>
            </a:pPr>
            <a:r>
              <a:rPr b="0" lang="es-ES" sz="11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Latencia</a:t>
            </a:r>
            <a:r>
              <a:rPr b="0" lang="es-ES" sz="1100" spc="-1" strike="noStrike">
                <a:solidFill>
                  <a:srgbClr val="ffffff"/>
                </a:solidFill>
                <a:latin typeface="Arial"/>
                <a:ea typeface="Arial"/>
              </a:rPr>
              <a:t>: Demora</a:t>
            </a:r>
            <a:endParaRPr b="0" lang="es-AR" sz="1100" spc="-1" strike="noStrike">
              <a:latin typeface="Arial"/>
            </a:endParaRPr>
          </a:p>
          <a:p>
            <a:pPr marL="330120" indent="-171360">
              <a:lnSpc>
                <a:spcPct val="115000"/>
              </a:lnSpc>
              <a:buClr>
                <a:srgbClr val="ffffff"/>
              </a:buClr>
              <a:buFont typeface="Arial"/>
              <a:buChar char="•"/>
            </a:pPr>
            <a:r>
              <a:rPr b="0" lang="es-ES" sz="11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Seguridad</a:t>
            </a:r>
            <a:r>
              <a:rPr b="0" lang="es-ES" sz="1100" spc="-1" strike="noStrike">
                <a:solidFill>
                  <a:srgbClr val="ffffff"/>
                </a:solidFill>
                <a:latin typeface="Arial"/>
                <a:ea typeface="Arial"/>
              </a:rPr>
              <a:t>: Los servidores deben implementar medidas de seguridad para proteger contra accesos no autorizados y ataques.</a:t>
            </a:r>
            <a:endParaRPr b="0" lang="es-AR" sz="1100" spc="-1" strike="noStrike">
              <a:latin typeface="Arial"/>
            </a:endParaRPr>
          </a:p>
          <a:p>
            <a:pPr marL="330120" indent="-171360">
              <a:lnSpc>
                <a:spcPct val="115000"/>
              </a:lnSpc>
              <a:buClr>
                <a:srgbClr val="ffffff"/>
              </a:buClr>
              <a:buFont typeface="Arial"/>
              <a:buChar char="•"/>
            </a:pPr>
            <a:r>
              <a:rPr b="0" lang="es-ES" sz="11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Sobrecarga de Redes</a:t>
            </a:r>
            <a:r>
              <a:rPr b="0" lang="es-ES" sz="1100" spc="-1" strike="noStrike">
                <a:solidFill>
                  <a:srgbClr val="ffffff"/>
                </a:solidFill>
                <a:latin typeface="Arial"/>
                <a:ea typeface="Arial"/>
              </a:rPr>
              <a:t>: Los servidores pueden volverse sobrecargados si no están bien dimensionados. Posible caída.</a:t>
            </a:r>
            <a:endParaRPr b="0" lang="es-AR" sz="1100" spc="-1" strike="noStrike">
              <a:latin typeface="Arial"/>
            </a:endParaRPr>
          </a:p>
        </p:txBody>
      </p:sp>
      <p:pic>
        <p:nvPicPr>
          <p:cNvPr id="409" name="Picture 3" descr="C:\Users\Mariano\Desktop\maestria-repo\Concurso - TIA - Regular\cs2.png"/>
          <p:cNvPicPr/>
          <p:nvPr/>
        </p:nvPicPr>
        <p:blipFill>
          <a:blip r:embed="rId2"/>
          <a:stretch/>
        </p:blipFill>
        <p:spPr>
          <a:xfrm>
            <a:off x="6455520" y="3661560"/>
            <a:ext cx="1821960" cy="115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3080" cy="48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DISEÑO </a:t>
            </a: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DEL </a:t>
            </a: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MODEL</a:t>
            </a: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O C-S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11" name="Google Shape;644;p26"/>
          <p:cNvGrpSpPr/>
          <p:nvPr/>
        </p:nvGrpSpPr>
        <p:grpSpPr>
          <a:xfrm>
            <a:off x="4741200" y="1456560"/>
            <a:ext cx="3692160" cy="1131840"/>
            <a:chOff x="4741200" y="1456560"/>
            <a:chExt cx="3692160" cy="1131840"/>
          </a:xfrm>
        </p:grpSpPr>
        <p:sp>
          <p:nvSpPr>
            <p:cNvPr id="412" name="Google Shape;645;p26"/>
            <p:cNvSpPr/>
            <p:nvPr/>
          </p:nvSpPr>
          <p:spPr>
            <a:xfrm>
              <a:off x="5384160" y="1531800"/>
              <a:ext cx="3049200" cy="981000"/>
            </a:xfrm>
            <a:prstGeom prst="homePlate">
              <a:avLst>
                <a:gd name="adj" fmla="val 2940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3" name="Google Shape;646;p26"/>
            <p:cNvSpPr/>
            <p:nvPr/>
          </p:nvSpPr>
          <p:spPr>
            <a:xfrm>
              <a:off x="4741200" y="1456560"/>
              <a:ext cx="1306800" cy="113184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rgbClr val="fb569c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4" name="Google Shape;647;p26"/>
            <p:cNvSpPr/>
            <p:nvPr/>
          </p:nvSpPr>
          <p:spPr>
            <a:xfrm>
              <a:off x="4914360" y="1606320"/>
              <a:ext cx="960480" cy="83196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5" name="Google Shape;648;p26"/>
            <p:cNvSpPr/>
            <p:nvPr/>
          </p:nvSpPr>
          <p:spPr>
            <a:xfrm>
              <a:off x="6048000" y="1780200"/>
              <a:ext cx="2079360" cy="808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s-AR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Se utilizan protocolos específicos, como HTTP para web y SMTP para correo.</a:t>
              </a:r>
              <a:endParaRPr b="0" lang="es-AR" sz="1000" spc="-1" strike="noStrike">
                <a:latin typeface="Arial"/>
              </a:endParaRPr>
            </a:p>
          </p:txBody>
        </p:sp>
        <p:sp>
          <p:nvSpPr>
            <p:cNvPr id="416" name="Google Shape;649;p26"/>
            <p:cNvSpPr/>
            <p:nvPr/>
          </p:nvSpPr>
          <p:spPr>
            <a:xfrm>
              <a:off x="6050880" y="1594800"/>
              <a:ext cx="2079360" cy="35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569c"/>
                  </a:solidFill>
                  <a:latin typeface="Fira Sans Extra Condensed Medium"/>
                  <a:ea typeface="Fira Sans Extra Condensed Medium"/>
                </a:rPr>
                <a:t>Protocolo</a:t>
              </a:r>
              <a:endParaRPr b="0" lang="es-AR" sz="1700" spc="-1" strike="noStrike">
                <a:latin typeface="Arial"/>
              </a:endParaRPr>
            </a:p>
          </p:txBody>
        </p:sp>
      </p:grpSp>
      <p:sp>
        <p:nvSpPr>
          <p:cNvPr id="417" name="Google Shape;654;p26"/>
          <p:cNvSpPr/>
          <p:nvPr/>
        </p:nvSpPr>
        <p:spPr>
          <a:xfrm>
            <a:off x="5020560" y="3616200"/>
            <a:ext cx="3494520" cy="58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s-ES" sz="1200" spc="-1" strike="noStrike">
                <a:solidFill>
                  <a:srgbClr val="000000"/>
                </a:solidFill>
                <a:latin typeface="Arial"/>
                <a:ea typeface="Arial"/>
              </a:rPr>
              <a:t>Conjunto formal </a:t>
            </a:r>
            <a:r>
              <a:rPr b="1" lang="es-AR" sz="1200" spc="-1" strike="noStrike">
                <a:solidFill>
                  <a:srgbClr val="000000"/>
                </a:solidFill>
                <a:latin typeface="Arial"/>
                <a:ea typeface="Arial"/>
              </a:rPr>
              <a:t>de estándares y normas.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s-ES" sz="1200" spc="-1" strike="noStrike">
                <a:solidFill>
                  <a:srgbClr val="000000"/>
                </a:solidFill>
                <a:latin typeface="Arial"/>
                <a:ea typeface="Arial"/>
              </a:rPr>
              <a:t>Rigen tanto el formato como el</a:t>
            </a:r>
            <a:endParaRPr b="0" lang="es-AR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s-ES" sz="1200" spc="-1" strike="noStrike">
                <a:solidFill>
                  <a:srgbClr val="000000"/>
                </a:solidFill>
                <a:latin typeface="Arial"/>
                <a:ea typeface="Arial"/>
              </a:rPr>
              <a:t>control de la interacción entre d</a:t>
            </a:r>
            <a:r>
              <a:rPr b="1" lang="es-AR" sz="1200" spc="-1" strike="noStrike">
                <a:solidFill>
                  <a:srgbClr val="000000"/>
                </a:solidFill>
                <a:latin typeface="Arial"/>
                <a:ea typeface="Arial"/>
              </a:rPr>
              <a:t>istintos dispositivos en de un </a:t>
            </a:r>
            <a:r>
              <a:rPr b="1" lang="es-ES" sz="1200" spc="-1" strike="noStrike">
                <a:solidFill>
                  <a:srgbClr val="000000"/>
                </a:solidFill>
                <a:latin typeface="Arial"/>
                <a:ea typeface="Arial"/>
              </a:rPr>
              <a:t>sistema de comunicación. </a:t>
            </a:r>
            <a:r>
              <a:rPr b="1" lang="es-AR" sz="1200" spc="-1" strike="noStrike">
                <a:solidFill>
                  <a:srgbClr val="000000"/>
                </a:solidFill>
                <a:latin typeface="Arial"/>
                <a:ea typeface="Arial"/>
              </a:rPr>
              <a:t>En internet (web) usamos el protocolo HTTP/HTTPS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418" name="Google Shape;655;p26"/>
          <p:cNvSpPr/>
          <p:nvPr/>
        </p:nvSpPr>
        <p:spPr>
          <a:xfrm>
            <a:off x="5010840" y="2986920"/>
            <a:ext cx="2079360" cy="35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700" spc="-1" strike="noStrike">
                <a:solidFill>
                  <a:srgbClr val="9c27b0"/>
                </a:solidFill>
                <a:latin typeface="Fira Sans Extra Condensed Medium"/>
                <a:ea typeface="Fira Sans Extra Condensed Medium"/>
              </a:rPr>
              <a:t>Protocolo</a:t>
            </a:r>
            <a:endParaRPr b="0" lang="es-AR" sz="1700" spc="-1" strike="noStrike">
              <a:latin typeface="Arial"/>
            </a:endParaRPr>
          </a:p>
        </p:txBody>
      </p:sp>
      <p:grpSp>
        <p:nvGrpSpPr>
          <p:cNvPr id="419" name="Google Shape;656;p26"/>
          <p:cNvGrpSpPr/>
          <p:nvPr/>
        </p:nvGrpSpPr>
        <p:grpSpPr>
          <a:xfrm>
            <a:off x="710280" y="1456560"/>
            <a:ext cx="3703680" cy="1330920"/>
            <a:chOff x="710280" y="1456560"/>
            <a:chExt cx="3703680" cy="1330920"/>
          </a:xfrm>
        </p:grpSpPr>
        <p:sp>
          <p:nvSpPr>
            <p:cNvPr id="420" name="Google Shape;657;p26"/>
            <p:cNvSpPr/>
            <p:nvPr/>
          </p:nvSpPr>
          <p:spPr>
            <a:xfrm>
              <a:off x="1364760" y="1531800"/>
              <a:ext cx="3049200" cy="981000"/>
            </a:xfrm>
            <a:prstGeom prst="homePlate">
              <a:avLst>
                <a:gd name="adj" fmla="val 29403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1" name="Google Shape;658;p26"/>
            <p:cNvSpPr/>
            <p:nvPr/>
          </p:nvSpPr>
          <p:spPr>
            <a:xfrm>
              <a:off x="710280" y="1456560"/>
              <a:ext cx="1306800" cy="113184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rgbClr val="fbb831">
                <a:alpha val="5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2" name="Google Shape;659;p26"/>
            <p:cNvSpPr/>
            <p:nvPr/>
          </p:nvSpPr>
          <p:spPr>
            <a:xfrm>
              <a:off x="883440" y="1606320"/>
              <a:ext cx="960480" cy="83196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3" name="Google Shape;660;p26"/>
            <p:cNvSpPr/>
            <p:nvPr/>
          </p:nvSpPr>
          <p:spPr>
            <a:xfrm>
              <a:off x="2017440" y="1852200"/>
              <a:ext cx="2079360" cy="93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Las solicitudes y respuestas pueden pasarse a través de capas de red, como la capa de aplicación, de transporte, y de enlace</a:t>
              </a:r>
              <a:r>
                <a:rPr b="0" lang="es-ES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.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424" name="Google Shape;661;p26"/>
            <p:cNvSpPr/>
            <p:nvPr/>
          </p:nvSpPr>
          <p:spPr>
            <a:xfrm>
              <a:off x="2027160" y="1603080"/>
              <a:ext cx="2079360" cy="35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b831"/>
                  </a:solidFill>
                  <a:latin typeface="Fira Sans Extra Condensed Medium"/>
                  <a:ea typeface="Fira Sans Extra Condensed Medium"/>
                </a:rPr>
                <a:t>Capas de Red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425" name="Google Shape;662;p26"/>
          <p:cNvGrpSpPr/>
          <p:nvPr/>
        </p:nvGrpSpPr>
        <p:grpSpPr>
          <a:xfrm>
            <a:off x="710280" y="3076920"/>
            <a:ext cx="3703680" cy="1131840"/>
            <a:chOff x="710280" y="3076920"/>
            <a:chExt cx="3703680" cy="1131840"/>
          </a:xfrm>
        </p:grpSpPr>
        <p:sp>
          <p:nvSpPr>
            <p:cNvPr id="426" name="Google Shape;663;p26"/>
            <p:cNvSpPr/>
            <p:nvPr/>
          </p:nvSpPr>
          <p:spPr>
            <a:xfrm>
              <a:off x="1364760" y="3152520"/>
              <a:ext cx="3049200" cy="981000"/>
            </a:xfrm>
            <a:prstGeom prst="homePlate">
              <a:avLst>
                <a:gd name="adj" fmla="val 29403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7" name="Google Shape;664;p26"/>
            <p:cNvSpPr/>
            <p:nvPr/>
          </p:nvSpPr>
          <p:spPr>
            <a:xfrm>
              <a:off x="710280" y="3076920"/>
              <a:ext cx="1306800" cy="113184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rgbClr val="fb8569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8" name="Google Shape;665;p26"/>
            <p:cNvSpPr/>
            <p:nvPr/>
          </p:nvSpPr>
          <p:spPr>
            <a:xfrm>
              <a:off x="883440" y="3227040"/>
              <a:ext cx="960480" cy="83196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9" name="Google Shape;666;p26"/>
            <p:cNvSpPr/>
            <p:nvPr/>
          </p:nvSpPr>
          <p:spPr>
            <a:xfrm>
              <a:off x="2017440" y="3484440"/>
              <a:ext cx="2079360" cy="58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Se implementan medidas de seguridad, como autenticación y encriptación.</a:t>
              </a:r>
              <a:endParaRPr b="0" lang="es-AR" sz="1000" spc="-1" strike="noStrike">
                <a:latin typeface="Arial"/>
              </a:endParaRPr>
            </a:p>
          </p:txBody>
        </p:sp>
        <p:sp>
          <p:nvSpPr>
            <p:cNvPr id="430" name="Google Shape;667;p26"/>
            <p:cNvSpPr/>
            <p:nvPr/>
          </p:nvSpPr>
          <p:spPr>
            <a:xfrm>
              <a:off x="2027160" y="3211560"/>
              <a:ext cx="2079360" cy="35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8569"/>
                  </a:solidFill>
                  <a:latin typeface="Fira Sans Extra Condensed Medium"/>
                  <a:ea typeface="Fira Sans Extra Condensed Medium"/>
                </a:rPr>
                <a:t>Seguridad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431" name="Google Shape;668;p26"/>
          <p:cNvGrpSpPr/>
          <p:nvPr/>
        </p:nvGrpSpPr>
        <p:grpSpPr>
          <a:xfrm>
            <a:off x="1166400" y="3449160"/>
            <a:ext cx="394200" cy="388080"/>
            <a:chOff x="1166400" y="3449160"/>
            <a:chExt cx="394200" cy="388080"/>
          </a:xfrm>
        </p:grpSpPr>
        <p:sp>
          <p:nvSpPr>
            <p:cNvPr id="432" name="Google Shape;669;p26"/>
            <p:cNvSpPr/>
            <p:nvPr/>
          </p:nvSpPr>
          <p:spPr>
            <a:xfrm>
              <a:off x="1459800" y="3654720"/>
              <a:ext cx="37080" cy="24120"/>
            </a:xfrm>
            <a:custGeom>
              <a:avLst/>
              <a:gdLst/>
              <a:ahLst/>
              <a:rect l="l" t="t" r="r" b="b"/>
              <a:pathLst>
                <a:path w="1072" h="70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465"/>
                    <a:pt x="238" y="703"/>
                    <a:pt x="536" y="703"/>
                  </a:cubicBezTo>
                  <a:cubicBezTo>
                    <a:pt x="834" y="703"/>
                    <a:pt x="1072" y="465"/>
                    <a:pt x="1072" y="168"/>
                  </a:cubicBezTo>
                  <a:cubicBezTo>
                    <a:pt x="1072" y="72"/>
                    <a:pt x="1000" y="1"/>
                    <a:pt x="905" y="1"/>
                  </a:cubicBezTo>
                  <a:cubicBezTo>
                    <a:pt x="822" y="1"/>
                    <a:pt x="750" y="72"/>
                    <a:pt x="750" y="168"/>
                  </a:cubicBezTo>
                  <a:cubicBezTo>
                    <a:pt x="750" y="287"/>
                    <a:pt x="655" y="370"/>
                    <a:pt x="536" y="370"/>
                  </a:cubicBezTo>
                  <a:cubicBezTo>
                    <a:pt x="417" y="370"/>
                    <a:pt x="334" y="287"/>
                    <a:pt x="334" y="168"/>
                  </a:cubicBezTo>
                  <a:cubicBezTo>
                    <a:pt x="334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3" name="Google Shape;670;p26"/>
            <p:cNvSpPr/>
            <p:nvPr/>
          </p:nvSpPr>
          <p:spPr>
            <a:xfrm>
              <a:off x="1166400" y="3449160"/>
              <a:ext cx="394200" cy="388080"/>
            </a:xfrm>
            <a:custGeom>
              <a:avLst/>
              <a:gdLst/>
              <a:ahLst/>
              <a:rect l="l" t="t" r="r" b="b"/>
              <a:pathLst>
                <a:path w="11324" h="11145">
                  <a:moveTo>
                    <a:pt x="9180" y="3036"/>
                  </a:moveTo>
                  <a:cubicBezTo>
                    <a:pt x="9204" y="3036"/>
                    <a:pt x="9228" y="3036"/>
                    <a:pt x="9240" y="3048"/>
                  </a:cubicBezTo>
                  <a:cubicBezTo>
                    <a:pt x="9299" y="3108"/>
                    <a:pt x="9371" y="3417"/>
                    <a:pt x="9299" y="3977"/>
                  </a:cubicBezTo>
                  <a:cubicBezTo>
                    <a:pt x="9240" y="4513"/>
                    <a:pt x="9061" y="4989"/>
                    <a:pt x="8895" y="5072"/>
                  </a:cubicBezTo>
                  <a:cubicBezTo>
                    <a:pt x="8813" y="5119"/>
                    <a:pt x="8682" y="5149"/>
                    <a:pt x="8533" y="5149"/>
                  </a:cubicBezTo>
                  <a:cubicBezTo>
                    <a:pt x="8336" y="5149"/>
                    <a:pt x="8108" y="5096"/>
                    <a:pt x="7918" y="4953"/>
                  </a:cubicBezTo>
                  <a:cubicBezTo>
                    <a:pt x="7573" y="4703"/>
                    <a:pt x="7466" y="4263"/>
                    <a:pt x="7585" y="3667"/>
                  </a:cubicBezTo>
                  <a:cubicBezTo>
                    <a:pt x="7597" y="3608"/>
                    <a:pt x="7644" y="3572"/>
                    <a:pt x="7704" y="3537"/>
                  </a:cubicBezTo>
                  <a:cubicBezTo>
                    <a:pt x="8526" y="3167"/>
                    <a:pt x="9002" y="3036"/>
                    <a:pt x="9180" y="3036"/>
                  </a:cubicBezTo>
                  <a:close/>
                  <a:moveTo>
                    <a:pt x="620" y="5608"/>
                  </a:moveTo>
                  <a:cubicBezTo>
                    <a:pt x="691" y="5620"/>
                    <a:pt x="798" y="5703"/>
                    <a:pt x="858" y="5846"/>
                  </a:cubicBezTo>
                  <a:cubicBezTo>
                    <a:pt x="870" y="5882"/>
                    <a:pt x="894" y="5942"/>
                    <a:pt x="894" y="6001"/>
                  </a:cubicBezTo>
                  <a:cubicBezTo>
                    <a:pt x="667" y="5953"/>
                    <a:pt x="501" y="5882"/>
                    <a:pt x="453" y="5799"/>
                  </a:cubicBezTo>
                  <a:cubicBezTo>
                    <a:pt x="441" y="5775"/>
                    <a:pt x="489" y="5703"/>
                    <a:pt x="501" y="5668"/>
                  </a:cubicBezTo>
                  <a:cubicBezTo>
                    <a:pt x="548" y="5608"/>
                    <a:pt x="572" y="5608"/>
                    <a:pt x="608" y="5608"/>
                  </a:cubicBezTo>
                  <a:close/>
                  <a:moveTo>
                    <a:pt x="5073" y="0"/>
                  </a:moveTo>
                  <a:cubicBezTo>
                    <a:pt x="4477" y="0"/>
                    <a:pt x="3906" y="238"/>
                    <a:pt x="3477" y="655"/>
                  </a:cubicBezTo>
                  <a:cubicBezTo>
                    <a:pt x="3049" y="1084"/>
                    <a:pt x="2822" y="1632"/>
                    <a:pt x="2822" y="2239"/>
                  </a:cubicBezTo>
                  <a:cubicBezTo>
                    <a:pt x="2822" y="2834"/>
                    <a:pt x="3061" y="3406"/>
                    <a:pt x="3477" y="3834"/>
                  </a:cubicBezTo>
                  <a:cubicBezTo>
                    <a:pt x="3596" y="3953"/>
                    <a:pt x="3727" y="4060"/>
                    <a:pt x="3882" y="4144"/>
                  </a:cubicBezTo>
                  <a:cubicBezTo>
                    <a:pt x="3775" y="4179"/>
                    <a:pt x="3668" y="4203"/>
                    <a:pt x="3584" y="4239"/>
                  </a:cubicBezTo>
                  <a:cubicBezTo>
                    <a:pt x="3489" y="4263"/>
                    <a:pt x="3453" y="4358"/>
                    <a:pt x="3477" y="4441"/>
                  </a:cubicBezTo>
                  <a:cubicBezTo>
                    <a:pt x="3505" y="4515"/>
                    <a:pt x="3561" y="4560"/>
                    <a:pt x="3629" y="4560"/>
                  </a:cubicBezTo>
                  <a:cubicBezTo>
                    <a:pt x="3649" y="4560"/>
                    <a:pt x="3670" y="4557"/>
                    <a:pt x="3692" y="4549"/>
                  </a:cubicBezTo>
                  <a:cubicBezTo>
                    <a:pt x="4138" y="4400"/>
                    <a:pt x="4608" y="4325"/>
                    <a:pt x="5079" y="4325"/>
                  </a:cubicBezTo>
                  <a:cubicBezTo>
                    <a:pt x="5549" y="4325"/>
                    <a:pt x="6019" y="4400"/>
                    <a:pt x="6466" y="4549"/>
                  </a:cubicBezTo>
                  <a:cubicBezTo>
                    <a:pt x="6490" y="4549"/>
                    <a:pt x="6501" y="4560"/>
                    <a:pt x="6525" y="4560"/>
                  </a:cubicBezTo>
                  <a:cubicBezTo>
                    <a:pt x="6609" y="4560"/>
                    <a:pt x="6668" y="4525"/>
                    <a:pt x="6680" y="4441"/>
                  </a:cubicBezTo>
                  <a:cubicBezTo>
                    <a:pt x="6704" y="4358"/>
                    <a:pt x="6668" y="4263"/>
                    <a:pt x="6573" y="4239"/>
                  </a:cubicBezTo>
                  <a:cubicBezTo>
                    <a:pt x="6466" y="4203"/>
                    <a:pt x="6370" y="4179"/>
                    <a:pt x="6275" y="4144"/>
                  </a:cubicBezTo>
                  <a:cubicBezTo>
                    <a:pt x="6406" y="4060"/>
                    <a:pt x="6549" y="3953"/>
                    <a:pt x="6680" y="3834"/>
                  </a:cubicBezTo>
                  <a:cubicBezTo>
                    <a:pt x="6787" y="3727"/>
                    <a:pt x="6882" y="3608"/>
                    <a:pt x="6966" y="3477"/>
                  </a:cubicBezTo>
                  <a:cubicBezTo>
                    <a:pt x="7002" y="3489"/>
                    <a:pt x="7049" y="3489"/>
                    <a:pt x="7097" y="3513"/>
                  </a:cubicBezTo>
                  <a:lnTo>
                    <a:pt x="7275" y="3548"/>
                  </a:lnTo>
                  <a:lnTo>
                    <a:pt x="7275" y="3572"/>
                  </a:lnTo>
                  <a:cubicBezTo>
                    <a:pt x="7204" y="3953"/>
                    <a:pt x="7204" y="4287"/>
                    <a:pt x="7287" y="4560"/>
                  </a:cubicBezTo>
                  <a:cubicBezTo>
                    <a:pt x="7359" y="4822"/>
                    <a:pt x="7513" y="5025"/>
                    <a:pt x="7716" y="5180"/>
                  </a:cubicBezTo>
                  <a:cubicBezTo>
                    <a:pt x="7954" y="5358"/>
                    <a:pt x="8252" y="5430"/>
                    <a:pt x="8526" y="5430"/>
                  </a:cubicBezTo>
                  <a:cubicBezTo>
                    <a:pt x="8728" y="5430"/>
                    <a:pt x="8907" y="5382"/>
                    <a:pt x="9049" y="5311"/>
                  </a:cubicBezTo>
                  <a:cubicBezTo>
                    <a:pt x="9192" y="5215"/>
                    <a:pt x="9323" y="5037"/>
                    <a:pt x="9430" y="4763"/>
                  </a:cubicBezTo>
                  <a:cubicBezTo>
                    <a:pt x="9478" y="4822"/>
                    <a:pt x="9526" y="4882"/>
                    <a:pt x="9561" y="4930"/>
                  </a:cubicBezTo>
                  <a:cubicBezTo>
                    <a:pt x="9740" y="5168"/>
                    <a:pt x="9859" y="5418"/>
                    <a:pt x="9954" y="5692"/>
                  </a:cubicBezTo>
                  <a:cubicBezTo>
                    <a:pt x="10002" y="5858"/>
                    <a:pt x="10133" y="5977"/>
                    <a:pt x="10300" y="6037"/>
                  </a:cubicBezTo>
                  <a:lnTo>
                    <a:pt x="10752" y="6192"/>
                  </a:lnTo>
                  <a:cubicBezTo>
                    <a:pt x="10871" y="6239"/>
                    <a:pt x="10966" y="6334"/>
                    <a:pt x="10966" y="6465"/>
                  </a:cubicBezTo>
                  <a:lnTo>
                    <a:pt x="10966" y="7239"/>
                  </a:lnTo>
                  <a:cubicBezTo>
                    <a:pt x="10966" y="7382"/>
                    <a:pt x="10895" y="7477"/>
                    <a:pt x="10752" y="7525"/>
                  </a:cubicBezTo>
                  <a:lnTo>
                    <a:pt x="10014" y="7763"/>
                  </a:lnTo>
                  <a:cubicBezTo>
                    <a:pt x="9895" y="7811"/>
                    <a:pt x="9788" y="7882"/>
                    <a:pt x="9728" y="8001"/>
                  </a:cubicBezTo>
                  <a:cubicBezTo>
                    <a:pt x="9430" y="8513"/>
                    <a:pt x="8966" y="8930"/>
                    <a:pt x="8359" y="9252"/>
                  </a:cubicBezTo>
                  <a:cubicBezTo>
                    <a:pt x="8287" y="9287"/>
                    <a:pt x="8240" y="9359"/>
                    <a:pt x="8228" y="9430"/>
                  </a:cubicBezTo>
                  <a:lnTo>
                    <a:pt x="7990" y="10692"/>
                  </a:lnTo>
                  <a:cubicBezTo>
                    <a:pt x="7990" y="10728"/>
                    <a:pt x="7954" y="10752"/>
                    <a:pt x="7918" y="10752"/>
                  </a:cubicBezTo>
                  <a:lnTo>
                    <a:pt x="7144" y="10752"/>
                  </a:lnTo>
                  <a:cubicBezTo>
                    <a:pt x="7109" y="10752"/>
                    <a:pt x="7085" y="10728"/>
                    <a:pt x="7061" y="10692"/>
                  </a:cubicBezTo>
                  <a:lnTo>
                    <a:pt x="6930" y="10002"/>
                  </a:lnTo>
                  <a:cubicBezTo>
                    <a:pt x="6897" y="9868"/>
                    <a:pt x="6800" y="9786"/>
                    <a:pt x="6661" y="9786"/>
                  </a:cubicBezTo>
                  <a:cubicBezTo>
                    <a:pt x="6652" y="9786"/>
                    <a:pt x="6642" y="9787"/>
                    <a:pt x="6632" y="9787"/>
                  </a:cubicBezTo>
                  <a:cubicBezTo>
                    <a:pt x="6299" y="9835"/>
                    <a:pt x="5954" y="9859"/>
                    <a:pt x="5608" y="9859"/>
                  </a:cubicBezTo>
                  <a:cubicBezTo>
                    <a:pt x="5358" y="9859"/>
                    <a:pt x="5097" y="9847"/>
                    <a:pt x="4846" y="9823"/>
                  </a:cubicBezTo>
                  <a:cubicBezTo>
                    <a:pt x="4833" y="9821"/>
                    <a:pt x="4819" y="9819"/>
                    <a:pt x="4806" y="9819"/>
                  </a:cubicBezTo>
                  <a:cubicBezTo>
                    <a:pt x="4692" y="9819"/>
                    <a:pt x="4593" y="9908"/>
                    <a:pt x="4561" y="10025"/>
                  </a:cubicBezTo>
                  <a:lnTo>
                    <a:pt x="4442" y="10692"/>
                  </a:lnTo>
                  <a:cubicBezTo>
                    <a:pt x="4442" y="10728"/>
                    <a:pt x="4418" y="10752"/>
                    <a:pt x="4370" y="10752"/>
                  </a:cubicBezTo>
                  <a:lnTo>
                    <a:pt x="3596" y="10752"/>
                  </a:lnTo>
                  <a:cubicBezTo>
                    <a:pt x="3573" y="10752"/>
                    <a:pt x="3537" y="10728"/>
                    <a:pt x="3525" y="10692"/>
                  </a:cubicBezTo>
                  <a:lnTo>
                    <a:pt x="3299" y="9502"/>
                  </a:lnTo>
                  <a:cubicBezTo>
                    <a:pt x="3287" y="9430"/>
                    <a:pt x="3239" y="9359"/>
                    <a:pt x="3168" y="9323"/>
                  </a:cubicBezTo>
                  <a:cubicBezTo>
                    <a:pt x="2108" y="8763"/>
                    <a:pt x="1560" y="7823"/>
                    <a:pt x="1560" y="6620"/>
                  </a:cubicBezTo>
                  <a:cubicBezTo>
                    <a:pt x="1560" y="6013"/>
                    <a:pt x="1691" y="5477"/>
                    <a:pt x="1965" y="5013"/>
                  </a:cubicBezTo>
                  <a:cubicBezTo>
                    <a:pt x="2215" y="4584"/>
                    <a:pt x="2572" y="4239"/>
                    <a:pt x="3037" y="3965"/>
                  </a:cubicBezTo>
                  <a:cubicBezTo>
                    <a:pt x="3108" y="3929"/>
                    <a:pt x="3132" y="3822"/>
                    <a:pt x="3096" y="3751"/>
                  </a:cubicBezTo>
                  <a:cubicBezTo>
                    <a:pt x="3065" y="3696"/>
                    <a:pt x="3008" y="3667"/>
                    <a:pt x="2952" y="3667"/>
                  </a:cubicBezTo>
                  <a:cubicBezTo>
                    <a:pt x="2923" y="3667"/>
                    <a:pt x="2895" y="3675"/>
                    <a:pt x="2870" y="3691"/>
                  </a:cubicBezTo>
                  <a:cubicBezTo>
                    <a:pt x="1977" y="4203"/>
                    <a:pt x="1429" y="5013"/>
                    <a:pt x="1275" y="6025"/>
                  </a:cubicBezTo>
                  <a:lnTo>
                    <a:pt x="1227" y="6025"/>
                  </a:lnTo>
                  <a:cubicBezTo>
                    <a:pt x="1227" y="5918"/>
                    <a:pt x="1215" y="5799"/>
                    <a:pt x="1167" y="5692"/>
                  </a:cubicBezTo>
                  <a:cubicBezTo>
                    <a:pt x="1084" y="5453"/>
                    <a:pt x="870" y="5299"/>
                    <a:pt x="667" y="5263"/>
                  </a:cubicBezTo>
                  <a:cubicBezTo>
                    <a:pt x="654" y="5262"/>
                    <a:pt x="640" y="5261"/>
                    <a:pt x="626" y="5261"/>
                  </a:cubicBezTo>
                  <a:cubicBezTo>
                    <a:pt x="474" y="5261"/>
                    <a:pt x="326" y="5323"/>
                    <a:pt x="239" y="5465"/>
                  </a:cubicBezTo>
                  <a:cubicBezTo>
                    <a:pt x="72" y="5668"/>
                    <a:pt x="96" y="5834"/>
                    <a:pt x="144" y="5942"/>
                  </a:cubicBezTo>
                  <a:cubicBezTo>
                    <a:pt x="239" y="6096"/>
                    <a:pt x="441" y="6239"/>
                    <a:pt x="798" y="6311"/>
                  </a:cubicBezTo>
                  <a:cubicBezTo>
                    <a:pt x="786" y="6323"/>
                    <a:pt x="786" y="6334"/>
                    <a:pt x="775" y="6358"/>
                  </a:cubicBezTo>
                  <a:cubicBezTo>
                    <a:pt x="560" y="6620"/>
                    <a:pt x="310" y="6680"/>
                    <a:pt x="155" y="6680"/>
                  </a:cubicBezTo>
                  <a:cubicBezTo>
                    <a:pt x="72" y="6680"/>
                    <a:pt x="1" y="6751"/>
                    <a:pt x="1" y="6858"/>
                  </a:cubicBezTo>
                  <a:cubicBezTo>
                    <a:pt x="1" y="6954"/>
                    <a:pt x="72" y="7025"/>
                    <a:pt x="155" y="7037"/>
                  </a:cubicBezTo>
                  <a:lnTo>
                    <a:pt x="191" y="7037"/>
                  </a:lnTo>
                  <a:cubicBezTo>
                    <a:pt x="394" y="7037"/>
                    <a:pt x="715" y="6966"/>
                    <a:pt x="1025" y="6573"/>
                  </a:cubicBezTo>
                  <a:cubicBezTo>
                    <a:pt x="1072" y="6513"/>
                    <a:pt x="1108" y="6442"/>
                    <a:pt x="1144" y="6382"/>
                  </a:cubicBezTo>
                  <a:cubicBezTo>
                    <a:pt x="1167" y="6382"/>
                    <a:pt x="1203" y="6382"/>
                    <a:pt x="1227" y="6394"/>
                  </a:cubicBezTo>
                  <a:cubicBezTo>
                    <a:pt x="1227" y="6489"/>
                    <a:pt x="1215" y="6573"/>
                    <a:pt x="1215" y="6668"/>
                  </a:cubicBezTo>
                  <a:cubicBezTo>
                    <a:pt x="1215" y="7347"/>
                    <a:pt x="1382" y="7954"/>
                    <a:pt x="1703" y="8478"/>
                  </a:cubicBezTo>
                  <a:cubicBezTo>
                    <a:pt x="2001" y="8954"/>
                    <a:pt x="2441" y="9359"/>
                    <a:pt x="2977" y="9644"/>
                  </a:cubicBezTo>
                  <a:lnTo>
                    <a:pt x="3192" y="10799"/>
                  </a:lnTo>
                  <a:cubicBezTo>
                    <a:pt x="3227" y="11002"/>
                    <a:pt x="3406" y="11133"/>
                    <a:pt x="3596" y="11133"/>
                  </a:cubicBezTo>
                  <a:lnTo>
                    <a:pt x="4370" y="11133"/>
                  </a:lnTo>
                  <a:cubicBezTo>
                    <a:pt x="4561" y="11133"/>
                    <a:pt x="4727" y="11002"/>
                    <a:pt x="4775" y="10799"/>
                  </a:cubicBezTo>
                  <a:lnTo>
                    <a:pt x="4894" y="10204"/>
                  </a:lnTo>
                  <a:cubicBezTo>
                    <a:pt x="5132" y="10240"/>
                    <a:pt x="5370" y="10252"/>
                    <a:pt x="5620" y="10252"/>
                  </a:cubicBezTo>
                  <a:cubicBezTo>
                    <a:pt x="5966" y="10252"/>
                    <a:pt x="6311" y="10228"/>
                    <a:pt x="6632" y="10180"/>
                  </a:cubicBezTo>
                  <a:lnTo>
                    <a:pt x="6751" y="10823"/>
                  </a:lnTo>
                  <a:cubicBezTo>
                    <a:pt x="6787" y="11014"/>
                    <a:pt x="6966" y="11145"/>
                    <a:pt x="7156" y="11145"/>
                  </a:cubicBezTo>
                  <a:lnTo>
                    <a:pt x="7930" y="11145"/>
                  </a:lnTo>
                  <a:cubicBezTo>
                    <a:pt x="8121" y="11145"/>
                    <a:pt x="8287" y="11014"/>
                    <a:pt x="8335" y="10823"/>
                  </a:cubicBezTo>
                  <a:lnTo>
                    <a:pt x="8573" y="9585"/>
                  </a:lnTo>
                  <a:cubicBezTo>
                    <a:pt x="9228" y="9240"/>
                    <a:pt x="9716" y="8775"/>
                    <a:pt x="10038" y="8228"/>
                  </a:cubicBezTo>
                  <a:cubicBezTo>
                    <a:pt x="10073" y="8180"/>
                    <a:pt x="10097" y="8156"/>
                    <a:pt x="10145" y="8132"/>
                  </a:cubicBezTo>
                  <a:lnTo>
                    <a:pt x="10895" y="7894"/>
                  </a:lnTo>
                  <a:cubicBezTo>
                    <a:pt x="11145" y="7811"/>
                    <a:pt x="11323" y="7573"/>
                    <a:pt x="11323" y="7299"/>
                  </a:cubicBezTo>
                  <a:lnTo>
                    <a:pt x="11323" y="6525"/>
                  </a:lnTo>
                  <a:cubicBezTo>
                    <a:pt x="11312" y="6251"/>
                    <a:pt x="11133" y="6013"/>
                    <a:pt x="10871" y="5918"/>
                  </a:cubicBezTo>
                  <a:lnTo>
                    <a:pt x="10419" y="5775"/>
                  </a:lnTo>
                  <a:cubicBezTo>
                    <a:pt x="10359" y="5763"/>
                    <a:pt x="10311" y="5715"/>
                    <a:pt x="10300" y="5644"/>
                  </a:cubicBezTo>
                  <a:cubicBezTo>
                    <a:pt x="10192" y="5322"/>
                    <a:pt x="10061" y="5049"/>
                    <a:pt x="9859" y="4775"/>
                  </a:cubicBezTo>
                  <a:cubicBezTo>
                    <a:pt x="9776" y="4656"/>
                    <a:pt x="9680" y="4537"/>
                    <a:pt x="9561" y="4429"/>
                  </a:cubicBezTo>
                  <a:cubicBezTo>
                    <a:pt x="9645" y="4132"/>
                    <a:pt x="9669" y="3798"/>
                    <a:pt x="9669" y="3501"/>
                  </a:cubicBezTo>
                  <a:cubicBezTo>
                    <a:pt x="9669" y="3084"/>
                    <a:pt x="9585" y="2822"/>
                    <a:pt x="9418" y="2739"/>
                  </a:cubicBezTo>
                  <a:cubicBezTo>
                    <a:pt x="9384" y="2722"/>
                    <a:pt x="9329" y="2693"/>
                    <a:pt x="9204" y="2693"/>
                  </a:cubicBezTo>
                  <a:cubicBezTo>
                    <a:pt x="8980" y="2693"/>
                    <a:pt x="8533" y="2787"/>
                    <a:pt x="7585" y="3215"/>
                  </a:cubicBezTo>
                  <a:cubicBezTo>
                    <a:pt x="7561" y="3227"/>
                    <a:pt x="7513" y="3239"/>
                    <a:pt x="7478" y="3275"/>
                  </a:cubicBezTo>
                  <a:cubicBezTo>
                    <a:pt x="7383" y="3239"/>
                    <a:pt x="7287" y="3227"/>
                    <a:pt x="7180" y="3191"/>
                  </a:cubicBezTo>
                  <a:cubicBezTo>
                    <a:pt x="7168" y="3191"/>
                    <a:pt x="7156" y="3191"/>
                    <a:pt x="7144" y="3179"/>
                  </a:cubicBezTo>
                  <a:cubicBezTo>
                    <a:pt x="7263" y="2929"/>
                    <a:pt x="7335" y="2644"/>
                    <a:pt x="7347" y="2346"/>
                  </a:cubicBezTo>
                  <a:cubicBezTo>
                    <a:pt x="7347" y="2263"/>
                    <a:pt x="7287" y="2179"/>
                    <a:pt x="7180" y="2167"/>
                  </a:cubicBezTo>
                  <a:cubicBezTo>
                    <a:pt x="7097" y="2167"/>
                    <a:pt x="7025" y="2227"/>
                    <a:pt x="7002" y="2334"/>
                  </a:cubicBezTo>
                  <a:cubicBezTo>
                    <a:pt x="6990" y="2810"/>
                    <a:pt x="6787" y="3251"/>
                    <a:pt x="6442" y="3596"/>
                  </a:cubicBezTo>
                  <a:cubicBezTo>
                    <a:pt x="6228" y="3810"/>
                    <a:pt x="5989" y="3953"/>
                    <a:pt x="5739" y="4048"/>
                  </a:cubicBezTo>
                  <a:cubicBezTo>
                    <a:pt x="5525" y="4019"/>
                    <a:pt x="5302" y="4004"/>
                    <a:pt x="5079" y="4004"/>
                  </a:cubicBezTo>
                  <a:cubicBezTo>
                    <a:pt x="4855" y="4004"/>
                    <a:pt x="4632" y="4019"/>
                    <a:pt x="4418" y="4048"/>
                  </a:cubicBezTo>
                  <a:cubicBezTo>
                    <a:pt x="4168" y="3953"/>
                    <a:pt x="3930" y="3810"/>
                    <a:pt x="3715" y="3596"/>
                  </a:cubicBezTo>
                  <a:cubicBezTo>
                    <a:pt x="3358" y="3239"/>
                    <a:pt x="3156" y="2751"/>
                    <a:pt x="3156" y="2239"/>
                  </a:cubicBezTo>
                  <a:cubicBezTo>
                    <a:pt x="3156" y="1739"/>
                    <a:pt x="3346" y="1251"/>
                    <a:pt x="3715" y="893"/>
                  </a:cubicBezTo>
                  <a:cubicBezTo>
                    <a:pt x="4073" y="536"/>
                    <a:pt x="4561" y="322"/>
                    <a:pt x="5073" y="322"/>
                  </a:cubicBezTo>
                  <a:cubicBezTo>
                    <a:pt x="5573" y="322"/>
                    <a:pt x="6073" y="512"/>
                    <a:pt x="6430" y="893"/>
                  </a:cubicBezTo>
                  <a:cubicBezTo>
                    <a:pt x="6573" y="1036"/>
                    <a:pt x="6692" y="1203"/>
                    <a:pt x="6787" y="1381"/>
                  </a:cubicBezTo>
                  <a:cubicBezTo>
                    <a:pt x="6813" y="1433"/>
                    <a:pt x="6870" y="1472"/>
                    <a:pt x="6930" y="1472"/>
                  </a:cubicBezTo>
                  <a:cubicBezTo>
                    <a:pt x="6954" y="1472"/>
                    <a:pt x="6978" y="1466"/>
                    <a:pt x="7002" y="1453"/>
                  </a:cubicBezTo>
                  <a:cubicBezTo>
                    <a:pt x="7085" y="1405"/>
                    <a:pt x="7121" y="1322"/>
                    <a:pt x="7085" y="1227"/>
                  </a:cubicBezTo>
                  <a:cubicBezTo>
                    <a:pt x="6978" y="1024"/>
                    <a:pt x="6823" y="834"/>
                    <a:pt x="6668" y="655"/>
                  </a:cubicBezTo>
                  <a:cubicBezTo>
                    <a:pt x="6228" y="215"/>
                    <a:pt x="5680" y="0"/>
                    <a:pt x="507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4" name="Google Shape;671;p26"/>
            <p:cNvSpPr/>
            <p:nvPr/>
          </p:nvSpPr>
          <p:spPr>
            <a:xfrm>
              <a:off x="1321560" y="3487320"/>
              <a:ext cx="46080" cy="82440"/>
            </a:xfrm>
            <a:custGeom>
              <a:avLst/>
              <a:gdLst/>
              <a:ahLst/>
              <a:rect l="l" t="t" r="r" b="b"/>
              <a:pathLst>
                <a:path w="1335" h="2371">
                  <a:moveTo>
                    <a:pt x="644" y="417"/>
                  </a:moveTo>
                  <a:lnTo>
                    <a:pt x="644" y="941"/>
                  </a:lnTo>
                  <a:cubicBezTo>
                    <a:pt x="501" y="882"/>
                    <a:pt x="370" y="822"/>
                    <a:pt x="370" y="656"/>
                  </a:cubicBezTo>
                  <a:cubicBezTo>
                    <a:pt x="370" y="513"/>
                    <a:pt x="489" y="441"/>
                    <a:pt x="644" y="417"/>
                  </a:cubicBezTo>
                  <a:close/>
                  <a:moveTo>
                    <a:pt x="786" y="1322"/>
                  </a:moveTo>
                  <a:cubicBezTo>
                    <a:pt x="929" y="1382"/>
                    <a:pt x="1036" y="1477"/>
                    <a:pt x="1036" y="1656"/>
                  </a:cubicBezTo>
                  <a:cubicBezTo>
                    <a:pt x="1036" y="1810"/>
                    <a:pt x="929" y="1906"/>
                    <a:pt x="786" y="1941"/>
                  </a:cubicBezTo>
                  <a:lnTo>
                    <a:pt x="786" y="1322"/>
                  </a:lnTo>
                  <a:close/>
                  <a:moveTo>
                    <a:pt x="703" y="1"/>
                  </a:moveTo>
                  <a:cubicBezTo>
                    <a:pt x="655" y="1"/>
                    <a:pt x="620" y="36"/>
                    <a:pt x="620" y="60"/>
                  </a:cubicBezTo>
                  <a:lnTo>
                    <a:pt x="620" y="156"/>
                  </a:lnTo>
                  <a:cubicBezTo>
                    <a:pt x="334" y="179"/>
                    <a:pt x="60" y="334"/>
                    <a:pt x="60" y="691"/>
                  </a:cubicBezTo>
                  <a:cubicBezTo>
                    <a:pt x="60" y="1060"/>
                    <a:pt x="346" y="1168"/>
                    <a:pt x="620" y="1251"/>
                  </a:cubicBezTo>
                  <a:lnTo>
                    <a:pt x="620" y="1941"/>
                  </a:lnTo>
                  <a:cubicBezTo>
                    <a:pt x="322" y="1906"/>
                    <a:pt x="239" y="1715"/>
                    <a:pt x="143" y="1715"/>
                  </a:cubicBezTo>
                  <a:cubicBezTo>
                    <a:pt x="60" y="1715"/>
                    <a:pt x="1" y="1810"/>
                    <a:pt x="1" y="1882"/>
                  </a:cubicBezTo>
                  <a:cubicBezTo>
                    <a:pt x="1" y="2025"/>
                    <a:pt x="239" y="2227"/>
                    <a:pt x="620" y="2227"/>
                  </a:cubicBezTo>
                  <a:lnTo>
                    <a:pt x="620" y="2311"/>
                  </a:lnTo>
                  <a:cubicBezTo>
                    <a:pt x="620" y="2346"/>
                    <a:pt x="644" y="2370"/>
                    <a:pt x="703" y="2370"/>
                  </a:cubicBezTo>
                  <a:cubicBezTo>
                    <a:pt x="751" y="2370"/>
                    <a:pt x="798" y="2346"/>
                    <a:pt x="798" y="2311"/>
                  </a:cubicBezTo>
                  <a:lnTo>
                    <a:pt x="798" y="2203"/>
                  </a:lnTo>
                  <a:cubicBezTo>
                    <a:pt x="1108" y="2168"/>
                    <a:pt x="1310" y="1965"/>
                    <a:pt x="1310" y="1608"/>
                  </a:cubicBezTo>
                  <a:cubicBezTo>
                    <a:pt x="1334" y="1227"/>
                    <a:pt x="1048" y="1096"/>
                    <a:pt x="798" y="1001"/>
                  </a:cubicBezTo>
                  <a:lnTo>
                    <a:pt x="798" y="406"/>
                  </a:lnTo>
                  <a:cubicBezTo>
                    <a:pt x="1001" y="417"/>
                    <a:pt x="1084" y="513"/>
                    <a:pt x="1144" y="513"/>
                  </a:cubicBezTo>
                  <a:cubicBezTo>
                    <a:pt x="1227" y="513"/>
                    <a:pt x="1275" y="406"/>
                    <a:pt x="1275" y="346"/>
                  </a:cubicBezTo>
                  <a:cubicBezTo>
                    <a:pt x="1275" y="203"/>
                    <a:pt x="989" y="144"/>
                    <a:pt x="798" y="144"/>
                  </a:cubicBezTo>
                  <a:lnTo>
                    <a:pt x="798" y="60"/>
                  </a:lnTo>
                  <a:cubicBezTo>
                    <a:pt x="798" y="36"/>
                    <a:pt x="751" y="1"/>
                    <a:pt x="70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35" name="Google Shape;679;p26"/>
          <p:cNvGrpSpPr/>
          <p:nvPr/>
        </p:nvGrpSpPr>
        <p:grpSpPr>
          <a:xfrm>
            <a:off x="1159200" y="1834560"/>
            <a:ext cx="408960" cy="375480"/>
            <a:chOff x="1159200" y="1834560"/>
            <a:chExt cx="408960" cy="375480"/>
          </a:xfrm>
        </p:grpSpPr>
        <p:sp>
          <p:nvSpPr>
            <p:cNvPr id="436" name="Google Shape;680;p26"/>
            <p:cNvSpPr/>
            <p:nvPr/>
          </p:nvSpPr>
          <p:spPr>
            <a:xfrm>
              <a:off x="1294920" y="2145240"/>
              <a:ext cx="44640" cy="44640"/>
            </a:xfrm>
            <a:custGeom>
              <a:avLst/>
              <a:gdLst/>
              <a:ahLst/>
              <a:rect l="l" t="t" r="r" b="b"/>
              <a:pathLst>
                <a:path w="1287" h="1287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6" y="941"/>
                    <a:pt x="345" y="811"/>
                    <a:pt x="345" y="644"/>
                  </a:cubicBezTo>
                  <a:cubicBezTo>
                    <a:pt x="345" y="477"/>
                    <a:pt x="476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0" y="1287"/>
                    <a:pt x="1286" y="1001"/>
                    <a:pt x="1286" y="644"/>
                  </a:cubicBezTo>
                  <a:cubicBezTo>
                    <a:pt x="1286" y="287"/>
                    <a:pt x="1000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7" name="Google Shape;681;p26"/>
            <p:cNvSpPr/>
            <p:nvPr/>
          </p:nvSpPr>
          <p:spPr>
            <a:xfrm>
              <a:off x="1439640" y="2145240"/>
              <a:ext cx="44640" cy="44640"/>
            </a:xfrm>
            <a:custGeom>
              <a:avLst/>
              <a:gdLst/>
              <a:ahLst/>
              <a:rect l="l" t="t" r="r" b="b"/>
              <a:pathLst>
                <a:path w="1287" h="1287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7" y="941"/>
                    <a:pt x="346" y="811"/>
                    <a:pt x="346" y="644"/>
                  </a:cubicBezTo>
                  <a:cubicBezTo>
                    <a:pt x="346" y="477"/>
                    <a:pt x="477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1" y="1287"/>
                    <a:pt x="1286" y="1001"/>
                    <a:pt x="1286" y="644"/>
                  </a:cubicBezTo>
                  <a:cubicBezTo>
                    <a:pt x="1286" y="287"/>
                    <a:pt x="1001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8" name="Google Shape;682;p26"/>
            <p:cNvSpPr/>
            <p:nvPr/>
          </p:nvSpPr>
          <p:spPr>
            <a:xfrm>
              <a:off x="1159200" y="1834560"/>
              <a:ext cx="408960" cy="375480"/>
            </a:xfrm>
            <a:custGeom>
              <a:avLst/>
              <a:gdLst/>
              <a:ahLst/>
              <a:rect l="l" t="t" r="r" b="b"/>
              <a:pathLst>
                <a:path w="11741" h="10788">
                  <a:moveTo>
                    <a:pt x="5382" y="1988"/>
                  </a:moveTo>
                  <a:lnTo>
                    <a:pt x="5382" y="3001"/>
                  </a:lnTo>
                  <a:lnTo>
                    <a:pt x="4359" y="3001"/>
                  </a:lnTo>
                  <a:lnTo>
                    <a:pt x="4359" y="1988"/>
                  </a:lnTo>
                  <a:close/>
                  <a:moveTo>
                    <a:pt x="6752" y="1988"/>
                  </a:moveTo>
                  <a:lnTo>
                    <a:pt x="6752" y="3001"/>
                  </a:lnTo>
                  <a:lnTo>
                    <a:pt x="5728" y="3001"/>
                  </a:lnTo>
                  <a:lnTo>
                    <a:pt x="5728" y="1988"/>
                  </a:lnTo>
                  <a:close/>
                  <a:moveTo>
                    <a:pt x="8121" y="1988"/>
                  </a:moveTo>
                  <a:lnTo>
                    <a:pt x="8121" y="3001"/>
                  </a:lnTo>
                  <a:lnTo>
                    <a:pt x="7097" y="3001"/>
                  </a:lnTo>
                  <a:lnTo>
                    <a:pt x="7097" y="1988"/>
                  </a:lnTo>
                  <a:close/>
                  <a:moveTo>
                    <a:pt x="9490" y="1988"/>
                  </a:moveTo>
                  <a:lnTo>
                    <a:pt x="9490" y="3001"/>
                  </a:lnTo>
                  <a:lnTo>
                    <a:pt x="8466" y="3001"/>
                  </a:lnTo>
                  <a:lnTo>
                    <a:pt x="8466" y="1988"/>
                  </a:lnTo>
                  <a:close/>
                  <a:moveTo>
                    <a:pt x="10324" y="1988"/>
                  </a:moveTo>
                  <a:lnTo>
                    <a:pt x="10085" y="3001"/>
                  </a:lnTo>
                  <a:lnTo>
                    <a:pt x="9847" y="3001"/>
                  </a:lnTo>
                  <a:lnTo>
                    <a:pt x="9847" y="1988"/>
                  </a:lnTo>
                  <a:close/>
                  <a:moveTo>
                    <a:pt x="4001" y="2000"/>
                  </a:moveTo>
                  <a:lnTo>
                    <a:pt x="4001" y="3012"/>
                  </a:lnTo>
                  <a:lnTo>
                    <a:pt x="3311" y="3012"/>
                  </a:lnTo>
                  <a:lnTo>
                    <a:pt x="2965" y="2000"/>
                  </a:lnTo>
                  <a:close/>
                  <a:moveTo>
                    <a:pt x="10014" y="3334"/>
                  </a:moveTo>
                  <a:lnTo>
                    <a:pt x="9847" y="4048"/>
                  </a:lnTo>
                  <a:lnTo>
                    <a:pt x="9847" y="3334"/>
                  </a:lnTo>
                  <a:close/>
                  <a:moveTo>
                    <a:pt x="4013" y="3334"/>
                  </a:moveTo>
                  <a:lnTo>
                    <a:pt x="4013" y="4370"/>
                  </a:lnTo>
                  <a:lnTo>
                    <a:pt x="3823" y="4370"/>
                  </a:lnTo>
                  <a:lnTo>
                    <a:pt x="3454" y="3334"/>
                  </a:lnTo>
                  <a:close/>
                  <a:moveTo>
                    <a:pt x="5371" y="3334"/>
                  </a:moveTo>
                  <a:lnTo>
                    <a:pt x="5371" y="4370"/>
                  </a:lnTo>
                  <a:lnTo>
                    <a:pt x="4347" y="4370"/>
                  </a:lnTo>
                  <a:lnTo>
                    <a:pt x="4347" y="3334"/>
                  </a:lnTo>
                  <a:close/>
                  <a:moveTo>
                    <a:pt x="6752" y="3334"/>
                  </a:moveTo>
                  <a:lnTo>
                    <a:pt x="6752" y="4370"/>
                  </a:lnTo>
                  <a:lnTo>
                    <a:pt x="5728" y="4370"/>
                  </a:lnTo>
                  <a:lnTo>
                    <a:pt x="5728" y="3334"/>
                  </a:lnTo>
                  <a:close/>
                  <a:moveTo>
                    <a:pt x="8121" y="3358"/>
                  </a:moveTo>
                  <a:lnTo>
                    <a:pt x="8121" y="4382"/>
                  </a:lnTo>
                  <a:lnTo>
                    <a:pt x="7097" y="4382"/>
                  </a:lnTo>
                  <a:lnTo>
                    <a:pt x="7097" y="3358"/>
                  </a:lnTo>
                  <a:close/>
                  <a:moveTo>
                    <a:pt x="9514" y="3358"/>
                  </a:moveTo>
                  <a:lnTo>
                    <a:pt x="9514" y="4382"/>
                  </a:lnTo>
                  <a:lnTo>
                    <a:pt x="8478" y="4382"/>
                  </a:lnTo>
                  <a:lnTo>
                    <a:pt x="8478" y="3358"/>
                  </a:lnTo>
                  <a:close/>
                  <a:moveTo>
                    <a:pt x="4001" y="4727"/>
                  </a:moveTo>
                  <a:lnTo>
                    <a:pt x="4001" y="4941"/>
                  </a:lnTo>
                  <a:lnTo>
                    <a:pt x="3930" y="4727"/>
                  </a:lnTo>
                  <a:close/>
                  <a:moveTo>
                    <a:pt x="5371" y="4715"/>
                  </a:moveTo>
                  <a:lnTo>
                    <a:pt x="5371" y="5525"/>
                  </a:lnTo>
                  <a:cubicBezTo>
                    <a:pt x="5297" y="5521"/>
                    <a:pt x="5230" y="5520"/>
                    <a:pt x="5167" y="5520"/>
                  </a:cubicBezTo>
                  <a:cubicBezTo>
                    <a:pt x="5049" y="5520"/>
                    <a:pt x="4947" y="5524"/>
                    <a:pt x="4854" y="5524"/>
                  </a:cubicBezTo>
                  <a:cubicBezTo>
                    <a:pt x="4666" y="5524"/>
                    <a:pt x="4516" y="5507"/>
                    <a:pt x="4347" y="5406"/>
                  </a:cubicBezTo>
                  <a:lnTo>
                    <a:pt x="4347" y="4715"/>
                  </a:lnTo>
                  <a:close/>
                  <a:moveTo>
                    <a:pt x="6752" y="4727"/>
                  </a:moveTo>
                  <a:lnTo>
                    <a:pt x="6752" y="5525"/>
                  </a:lnTo>
                  <a:lnTo>
                    <a:pt x="5728" y="5525"/>
                  </a:lnTo>
                  <a:lnTo>
                    <a:pt x="5728" y="4727"/>
                  </a:lnTo>
                  <a:close/>
                  <a:moveTo>
                    <a:pt x="8121" y="4727"/>
                  </a:moveTo>
                  <a:lnTo>
                    <a:pt x="8121" y="5525"/>
                  </a:lnTo>
                  <a:lnTo>
                    <a:pt x="7097" y="5525"/>
                  </a:lnTo>
                  <a:lnTo>
                    <a:pt x="7097" y="4727"/>
                  </a:lnTo>
                  <a:close/>
                  <a:moveTo>
                    <a:pt x="9490" y="4727"/>
                  </a:moveTo>
                  <a:lnTo>
                    <a:pt x="9490" y="5525"/>
                  </a:lnTo>
                  <a:lnTo>
                    <a:pt x="8466" y="5525"/>
                  </a:lnTo>
                  <a:lnTo>
                    <a:pt x="8466" y="4727"/>
                  </a:lnTo>
                  <a:close/>
                  <a:moveTo>
                    <a:pt x="4537" y="8680"/>
                  </a:moveTo>
                  <a:cubicBezTo>
                    <a:pt x="5025" y="8680"/>
                    <a:pt x="5418" y="9085"/>
                    <a:pt x="5418" y="9561"/>
                  </a:cubicBezTo>
                  <a:cubicBezTo>
                    <a:pt x="5418" y="10037"/>
                    <a:pt x="5025" y="10442"/>
                    <a:pt x="4537" y="10442"/>
                  </a:cubicBezTo>
                  <a:cubicBezTo>
                    <a:pt x="4049" y="10442"/>
                    <a:pt x="3656" y="10049"/>
                    <a:pt x="3656" y="9561"/>
                  </a:cubicBezTo>
                  <a:cubicBezTo>
                    <a:pt x="3656" y="9085"/>
                    <a:pt x="4049" y="8680"/>
                    <a:pt x="4537" y="8680"/>
                  </a:cubicBezTo>
                  <a:close/>
                  <a:moveTo>
                    <a:pt x="8692" y="8680"/>
                  </a:moveTo>
                  <a:cubicBezTo>
                    <a:pt x="9181" y="8680"/>
                    <a:pt x="9573" y="9085"/>
                    <a:pt x="9573" y="9561"/>
                  </a:cubicBezTo>
                  <a:cubicBezTo>
                    <a:pt x="9573" y="10037"/>
                    <a:pt x="9181" y="10442"/>
                    <a:pt x="8692" y="10442"/>
                  </a:cubicBezTo>
                  <a:cubicBezTo>
                    <a:pt x="8204" y="10442"/>
                    <a:pt x="7811" y="10049"/>
                    <a:pt x="7811" y="9561"/>
                  </a:cubicBezTo>
                  <a:cubicBezTo>
                    <a:pt x="7811" y="9085"/>
                    <a:pt x="8204" y="8680"/>
                    <a:pt x="8692" y="8680"/>
                  </a:cubicBezTo>
                  <a:close/>
                  <a:moveTo>
                    <a:pt x="620" y="0"/>
                  </a:moveTo>
                  <a:cubicBezTo>
                    <a:pt x="287" y="0"/>
                    <a:pt x="1" y="286"/>
                    <a:pt x="1" y="631"/>
                  </a:cubicBezTo>
                  <a:cubicBezTo>
                    <a:pt x="1" y="976"/>
                    <a:pt x="287" y="1250"/>
                    <a:pt x="620" y="1250"/>
                  </a:cubicBezTo>
                  <a:lnTo>
                    <a:pt x="1394" y="1250"/>
                  </a:lnTo>
                  <a:lnTo>
                    <a:pt x="2346" y="3965"/>
                  </a:lnTo>
                  <a:cubicBezTo>
                    <a:pt x="2374" y="4029"/>
                    <a:pt x="2444" y="4072"/>
                    <a:pt x="2513" y="4072"/>
                  </a:cubicBezTo>
                  <a:cubicBezTo>
                    <a:pt x="2533" y="4072"/>
                    <a:pt x="2553" y="4068"/>
                    <a:pt x="2573" y="4060"/>
                  </a:cubicBezTo>
                  <a:cubicBezTo>
                    <a:pt x="2668" y="4036"/>
                    <a:pt x="2704" y="3929"/>
                    <a:pt x="2680" y="3846"/>
                  </a:cubicBezTo>
                  <a:cubicBezTo>
                    <a:pt x="1739" y="1191"/>
                    <a:pt x="1692" y="1072"/>
                    <a:pt x="1692" y="1072"/>
                  </a:cubicBezTo>
                  <a:cubicBezTo>
                    <a:pt x="1656" y="965"/>
                    <a:pt x="1561" y="905"/>
                    <a:pt x="1441" y="905"/>
                  </a:cubicBezTo>
                  <a:lnTo>
                    <a:pt x="620" y="905"/>
                  </a:lnTo>
                  <a:cubicBezTo>
                    <a:pt x="465" y="905"/>
                    <a:pt x="346" y="774"/>
                    <a:pt x="346" y="631"/>
                  </a:cubicBezTo>
                  <a:cubicBezTo>
                    <a:pt x="346" y="464"/>
                    <a:pt x="477" y="345"/>
                    <a:pt x="620" y="345"/>
                  </a:cubicBezTo>
                  <a:lnTo>
                    <a:pt x="1441" y="345"/>
                  </a:lnTo>
                  <a:cubicBezTo>
                    <a:pt x="1787" y="345"/>
                    <a:pt x="2084" y="536"/>
                    <a:pt x="2215" y="845"/>
                  </a:cubicBezTo>
                  <a:cubicBezTo>
                    <a:pt x="2418" y="1429"/>
                    <a:pt x="3585" y="4703"/>
                    <a:pt x="3751" y="5191"/>
                  </a:cubicBezTo>
                  <a:cubicBezTo>
                    <a:pt x="3870" y="5548"/>
                    <a:pt x="4287" y="5882"/>
                    <a:pt x="4775" y="5882"/>
                  </a:cubicBezTo>
                  <a:lnTo>
                    <a:pt x="10978" y="5882"/>
                  </a:lnTo>
                  <a:cubicBezTo>
                    <a:pt x="11145" y="5882"/>
                    <a:pt x="11264" y="6013"/>
                    <a:pt x="11264" y="6168"/>
                  </a:cubicBezTo>
                  <a:cubicBezTo>
                    <a:pt x="11264" y="6322"/>
                    <a:pt x="11133" y="6441"/>
                    <a:pt x="10978" y="6441"/>
                  </a:cubicBezTo>
                  <a:lnTo>
                    <a:pt x="4775" y="6441"/>
                  </a:lnTo>
                  <a:cubicBezTo>
                    <a:pt x="4108" y="6441"/>
                    <a:pt x="3489" y="6049"/>
                    <a:pt x="3227" y="5417"/>
                  </a:cubicBezTo>
                  <a:lnTo>
                    <a:pt x="2882" y="4453"/>
                  </a:lnTo>
                  <a:cubicBezTo>
                    <a:pt x="2863" y="4377"/>
                    <a:pt x="2791" y="4339"/>
                    <a:pt x="2720" y="4339"/>
                  </a:cubicBezTo>
                  <a:cubicBezTo>
                    <a:pt x="2702" y="4339"/>
                    <a:pt x="2684" y="4341"/>
                    <a:pt x="2668" y="4346"/>
                  </a:cubicBezTo>
                  <a:cubicBezTo>
                    <a:pt x="2573" y="4382"/>
                    <a:pt x="2525" y="4477"/>
                    <a:pt x="2561" y="4572"/>
                  </a:cubicBezTo>
                  <a:cubicBezTo>
                    <a:pt x="2846" y="5275"/>
                    <a:pt x="2846" y="5596"/>
                    <a:pt x="3180" y="6013"/>
                  </a:cubicBezTo>
                  <a:lnTo>
                    <a:pt x="2799" y="6560"/>
                  </a:lnTo>
                  <a:cubicBezTo>
                    <a:pt x="2215" y="7394"/>
                    <a:pt x="2715" y="8549"/>
                    <a:pt x="3716" y="8680"/>
                  </a:cubicBezTo>
                  <a:cubicBezTo>
                    <a:pt x="2918" y="9418"/>
                    <a:pt x="3442" y="10787"/>
                    <a:pt x="4549" y="10787"/>
                  </a:cubicBezTo>
                  <a:cubicBezTo>
                    <a:pt x="5656" y="10787"/>
                    <a:pt x="6168" y="9454"/>
                    <a:pt x="5394" y="8692"/>
                  </a:cubicBezTo>
                  <a:lnTo>
                    <a:pt x="7871" y="8692"/>
                  </a:lnTo>
                  <a:cubicBezTo>
                    <a:pt x="7085" y="9454"/>
                    <a:pt x="7621" y="10787"/>
                    <a:pt x="8716" y="10787"/>
                  </a:cubicBezTo>
                  <a:cubicBezTo>
                    <a:pt x="9823" y="10787"/>
                    <a:pt x="10335" y="9454"/>
                    <a:pt x="9562" y="8692"/>
                  </a:cubicBezTo>
                  <a:lnTo>
                    <a:pt x="9788" y="8692"/>
                  </a:lnTo>
                  <a:cubicBezTo>
                    <a:pt x="10133" y="8692"/>
                    <a:pt x="10419" y="8406"/>
                    <a:pt x="10419" y="8073"/>
                  </a:cubicBezTo>
                  <a:cubicBezTo>
                    <a:pt x="10419" y="7727"/>
                    <a:pt x="10133" y="7442"/>
                    <a:pt x="9788" y="7442"/>
                  </a:cubicBezTo>
                  <a:lnTo>
                    <a:pt x="8228" y="7442"/>
                  </a:lnTo>
                  <a:cubicBezTo>
                    <a:pt x="8133" y="7442"/>
                    <a:pt x="8061" y="7513"/>
                    <a:pt x="8061" y="7608"/>
                  </a:cubicBezTo>
                  <a:cubicBezTo>
                    <a:pt x="8061" y="7692"/>
                    <a:pt x="8133" y="7775"/>
                    <a:pt x="8228" y="7775"/>
                  </a:cubicBezTo>
                  <a:lnTo>
                    <a:pt x="9788" y="7775"/>
                  </a:lnTo>
                  <a:cubicBezTo>
                    <a:pt x="9954" y="7775"/>
                    <a:pt x="10074" y="7906"/>
                    <a:pt x="10074" y="8049"/>
                  </a:cubicBezTo>
                  <a:cubicBezTo>
                    <a:pt x="10074" y="8215"/>
                    <a:pt x="9943" y="8335"/>
                    <a:pt x="9788" y="8335"/>
                  </a:cubicBezTo>
                  <a:lnTo>
                    <a:pt x="3930" y="8335"/>
                  </a:lnTo>
                  <a:cubicBezTo>
                    <a:pt x="3108" y="8335"/>
                    <a:pt x="2620" y="7418"/>
                    <a:pt x="3096" y="6739"/>
                  </a:cubicBezTo>
                  <a:lnTo>
                    <a:pt x="3442" y="6251"/>
                  </a:lnTo>
                  <a:cubicBezTo>
                    <a:pt x="3573" y="6382"/>
                    <a:pt x="3739" y="6489"/>
                    <a:pt x="3906" y="6560"/>
                  </a:cubicBezTo>
                  <a:lnTo>
                    <a:pt x="3573" y="7072"/>
                  </a:lnTo>
                  <a:cubicBezTo>
                    <a:pt x="3358" y="7370"/>
                    <a:pt x="3573" y="7775"/>
                    <a:pt x="3942" y="7775"/>
                  </a:cubicBezTo>
                  <a:lnTo>
                    <a:pt x="7609" y="7775"/>
                  </a:lnTo>
                  <a:cubicBezTo>
                    <a:pt x="7692" y="7775"/>
                    <a:pt x="7764" y="7692"/>
                    <a:pt x="7764" y="7608"/>
                  </a:cubicBezTo>
                  <a:cubicBezTo>
                    <a:pt x="7764" y="7513"/>
                    <a:pt x="7692" y="7442"/>
                    <a:pt x="7609" y="7442"/>
                  </a:cubicBezTo>
                  <a:lnTo>
                    <a:pt x="3942" y="7442"/>
                  </a:lnTo>
                  <a:cubicBezTo>
                    <a:pt x="3847" y="7442"/>
                    <a:pt x="3811" y="7334"/>
                    <a:pt x="3847" y="7263"/>
                  </a:cubicBezTo>
                  <a:lnTo>
                    <a:pt x="4251" y="6703"/>
                  </a:lnTo>
                  <a:cubicBezTo>
                    <a:pt x="4465" y="6762"/>
                    <a:pt x="4535" y="6775"/>
                    <a:pt x="5134" y="6775"/>
                  </a:cubicBezTo>
                  <a:cubicBezTo>
                    <a:pt x="5630" y="6775"/>
                    <a:pt x="6490" y="6766"/>
                    <a:pt x="8097" y="6766"/>
                  </a:cubicBezTo>
                  <a:cubicBezTo>
                    <a:pt x="8881" y="6766"/>
                    <a:pt x="9842" y="6768"/>
                    <a:pt x="11026" y="6775"/>
                  </a:cubicBezTo>
                  <a:cubicBezTo>
                    <a:pt x="11371" y="6775"/>
                    <a:pt x="11645" y="6489"/>
                    <a:pt x="11645" y="6144"/>
                  </a:cubicBezTo>
                  <a:cubicBezTo>
                    <a:pt x="11598" y="5810"/>
                    <a:pt x="11312" y="5525"/>
                    <a:pt x="10966" y="5525"/>
                  </a:cubicBezTo>
                  <a:lnTo>
                    <a:pt x="10788" y="5525"/>
                  </a:lnTo>
                  <a:lnTo>
                    <a:pt x="11598" y="2048"/>
                  </a:lnTo>
                  <a:cubicBezTo>
                    <a:pt x="11740" y="1393"/>
                    <a:pt x="11252" y="762"/>
                    <a:pt x="10562" y="762"/>
                  </a:cubicBezTo>
                  <a:lnTo>
                    <a:pt x="7252" y="762"/>
                  </a:lnTo>
                  <a:cubicBezTo>
                    <a:pt x="7156" y="762"/>
                    <a:pt x="7085" y="834"/>
                    <a:pt x="7085" y="929"/>
                  </a:cubicBezTo>
                  <a:cubicBezTo>
                    <a:pt x="7085" y="1012"/>
                    <a:pt x="7156" y="1096"/>
                    <a:pt x="7252" y="1096"/>
                  </a:cubicBezTo>
                  <a:lnTo>
                    <a:pt x="10562" y="1096"/>
                  </a:lnTo>
                  <a:cubicBezTo>
                    <a:pt x="11026" y="1096"/>
                    <a:pt x="11359" y="1524"/>
                    <a:pt x="11252" y="1953"/>
                  </a:cubicBezTo>
                  <a:lnTo>
                    <a:pt x="10431" y="5525"/>
                  </a:lnTo>
                  <a:lnTo>
                    <a:pt x="9847" y="5525"/>
                  </a:lnTo>
                  <a:cubicBezTo>
                    <a:pt x="9943" y="5144"/>
                    <a:pt x="10585" y="2369"/>
                    <a:pt x="10705" y="1869"/>
                  </a:cubicBezTo>
                  <a:cubicBezTo>
                    <a:pt x="10728" y="1762"/>
                    <a:pt x="10645" y="1655"/>
                    <a:pt x="10538" y="1655"/>
                  </a:cubicBezTo>
                  <a:lnTo>
                    <a:pt x="2858" y="1655"/>
                  </a:lnTo>
                  <a:lnTo>
                    <a:pt x="2668" y="1096"/>
                  </a:lnTo>
                  <a:lnTo>
                    <a:pt x="6621" y="1096"/>
                  </a:lnTo>
                  <a:cubicBezTo>
                    <a:pt x="6716" y="1096"/>
                    <a:pt x="6787" y="1012"/>
                    <a:pt x="6787" y="929"/>
                  </a:cubicBezTo>
                  <a:cubicBezTo>
                    <a:pt x="6787" y="834"/>
                    <a:pt x="6716" y="762"/>
                    <a:pt x="6621" y="762"/>
                  </a:cubicBezTo>
                  <a:lnTo>
                    <a:pt x="2549" y="762"/>
                  </a:lnTo>
                  <a:cubicBezTo>
                    <a:pt x="2394" y="334"/>
                    <a:pt x="1965" y="0"/>
                    <a:pt x="144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39" name="Google Shape;683;p26"/>
          <p:cNvGrpSpPr/>
          <p:nvPr/>
        </p:nvGrpSpPr>
        <p:grpSpPr>
          <a:xfrm>
            <a:off x="5189760" y="1856520"/>
            <a:ext cx="409320" cy="331560"/>
            <a:chOff x="5189760" y="1856520"/>
            <a:chExt cx="409320" cy="331560"/>
          </a:xfrm>
        </p:grpSpPr>
        <p:sp>
          <p:nvSpPr>
            <p:cNvPr id="440" name="Google Shape;684;p26"/>
            <p:cNvSpPr/>
            <p:nvPr/>
          </p:nvSpPr>
          <p:spPr>
            <a:xfrm>
              <a:off x="5189760" y="1856520"/>
              <a:ext cx="409320" cy="331560"/>
            </a:xfrm>
            <a:custGeom>
              <a:avLst/>
              <a:gdLst/>
              <a:ahLst/>
              <a:rect l="l" t="t" r="r" b="b"/>
              <a:pathLst>
                <a:path w="11752" h="9525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1" name="Google Shape;685;p26"/>
            <p:cNvSpPr/>
            <p:nvPr/>
          </p:nvSpPr>
          <p:spPr>
            <a:xfrm>
              <a:off x="5216040" y="1920600"/>
              <a:ext cx="357840" cy="12240"/>
            </a:xfrm>
            <a:custGeom>
              <a:avLst/>
              <a:gdLst/>
              <a:ahLst/>
              <a:rect l="l" t="t" r="r" b="b"/>
              <a:pathLst>
                <a:path w="10276" h="358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" name="Google Shape;686;p26"/>
            <p:cNvSpPr/>
            <p:nvPr/>
          </p:nvSpPr>
          <p:spPr>
            <a:xfrm>
              <a:off x="5235120" y="1972080"/>
              <a:ext cx="50760" cy="12240"/>
            </a:xfrm>
            <a:custGeom>
              <a:avLst/>
              <a:gdLst/>
              <a:ahLst/>
              <a:rect l="l" t="t" r="r" b="b"/>
              <a:pathLst>
                <a:path w="1465" h="359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3" name="Google Shape;687;p26"/>
            <p:cNvSpPr/>
            <p:nvPr/>
          </p:nvSpPr>
          <p:spPr>
            <a:xfrm>
              <a:off x="5324760" y="1972080"/>
              <a:ext cx="50760" cy="12240"/>
            </a:xfrm>
            <a:custGeom>
              <a:avLst/>
              <a:gdLst/>
              <a:ahLst/>
              <a:rect l="l" t="t" r="r" b="b"/>
              <a:pathLst>
                <a:path w="1465" h="359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4" name="Google Shape;688;p26"/>
            <p:cNvSpPr/>
            <p:nvPr/>
          </p:nvSpPr>
          <p:spPr>
            <a:xfrm>
              <a:off x="5504040" y="1972080"/>
              <a:ext cx="50400" cy="12240"/>
            </a:xfrm>
            <a:custGeom>
              <a:avLst/>
              <a:gdLst/>
              <a:ahLst/>
              <a:rect l="l" t="t" r="r" b="b"/>
              <a:pathLst>
                <a:path w="1454" h="359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" name="Google Shape;689;p26"/>
            <p:cNvSpPr/>
            <p:nvPr/>
          </p:nvSpPr>
          <p:spPr>
            <a:xfrm>
              <a:off x="5235120" y="2022840"/>
              <a:ext cx="50760" cy="12240"/>
            </a:xfrm>
            <a:custGeom>
              <a:avLst/>
              <a:gdLst/>
              <a:ahLst/>
              <a:rect l="l" t="t" r="r" b="b"/>
              <a:pathLst>
                <a:path w="1465" h="358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6" name="Google Shape;690;p26"/>
            <p:cNvSpPr/>
            <p:nvPr/>
          </p:nvSpPr>
          <p:spPr>
            <a:xfrm>
              <a:off x="5414040" y="2022840"/>
              <a:ext cx="50760" cy="12240"/>
            </a:xfrm>
            <a:custGeom>
              <a:avLst/>
              <a:gdLst/>
              <a:ahLst/>
              <a:rect l="l" t="t" r="r" b="b"/>
              <a:pathLst>
                <a:path w="1466" h="358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7" name="Google Shape;691;p26"/>
            <p:cNvSpPr/>
            <p:nvPr/>
          </p:nvSpPr>
          <p:spPr>
            <a:xfrm>
              <a:off x="5235120" y="2073960"/>
              <a:ext cx="50760" cy="12240"/>
            </a:xfrm>
            <a:custGeom>
              <a:avLst/>
              <a:gdLst/>
              <a:ahLst/>
              <a:rect l="l" t="t" r="r" b="b"/>
              <a:pathLst>
                <a:path w="1465" h="359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8" name="Google Shape;692;p26"/>
            <p:cNvSpPr/>
            <p:nvPr/>
          </p:nvSpPr>
          <p:spPr>
            <a:xfrm>
              <a:off x="5324760" y="2073960"/>
              <a:ext cx="50760" cy="12240"/>
            </a:xfrm>
            <a:custGeom>
              <a:avLst/>
              <a:gdLst/>
              <a:ahLst/>
              <a:rect l="l" t="t" r="r" b="b"/>
              <a:pathLst>
                <a:path w="1465" h="359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9" name="Google Shape;693;p26"/>
            <p:cNvSpPr/>
            <p:nvPr/>
          </p:nvSpPr>
          <p:spPr>
            <a:xfrm>
              <a:off x="5504040" y="2073960"/>
              <a:ext cx="50400" cy="12240"/>
            </a:xfrm>
            <a:custGeom>
              <a:avLst/>
              <a:gdLst/>
              <a:ahLst/>
              <a:rect l="l" t="t" r="r" b="b"/>
              <a:pathLst>
                <a:path w="1454" h="359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0" name="Google Shape;694;p26"/>
            <p:cNvSpPr/>
            <p:nvPr/>
          </p:nvSpPr>
          <p:spPr>
            <a:xfrm>
              <a:off x="5324760" y="2125440"/>
              <a:ext cx="50760" cy="11520"/>
            </a:xfrm>
            <a:custGeom>
              <a:avLst/>
              <a:gdLst/>
              <a:ahLst/>
              <a:rect l="l" t="t" r="r" b="b"/>
              <a:pathLst>
                <a:path w="1465" h="346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1" name="Google Shape;695;p26"/>
            <p:cNvSpPr/>
            <p:nvPr/>
          </p:nvSpPr>
          <p:spPr>
            <a:xfrm>
              <a:off x="5414040" y="2125440"/>
              <a:ext cx="50760" cy="11520"/>
            </a:xfrm>
            <a:custGeom>
              <a:avLst/>
              <a:gdLst/>
              <a:ahLst/>
              <a:rect l="l" t="t" r="r" b="b"/>
              <a:pathLst>
                <a:path w="1466" h="346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2" name="Google Shape;696;p26"/>
            <p:cNvSpPr/>
            <p:nvPr/>
          </p:nvSpPr>
          <p:spPr>
            <a:xfrm>
              <a:off x="5504040" y="2125440"/>
              <a:ext cx="50400" cy="11520"/>
            </a:xfrm>
            <a:custGeom>
              <a:avLst/>
              <a:gdLst/>
              <a:ahLst/>
              <a:rect l="l" t="t" r="r" b="b"/>
              <a:pathLst>
                <a:path w="1454" h="346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3" name="Google Shape;697;p26"/>
            <p:cNvSpPr/>
            <p:nvPr/>
          </p:nvSpPr>
          <p:spPr>
            <a:xfrm>
              <a:off x="5324400" y="2009880"/>
              <a:ext cx="51120" cy="36720"/>
            </a:xfrm>
            <a:custGeom>
              <a:avLst/>
              <a:gdLst/>
              <a:ahLst/>
              <a:rect l="l" t="t" r="r" b="b"/>
              <a:pathLst>
                <a:path w="1477" h="1066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4" name="Google Shape;698;p26"/>
            <p:cNvSpPr/>
            <p:nvPr/>
          </p:nvSpPr>
          <p:spPr>
            <a:xfrm>
              <a:off x="5503680" y="2009880"/>
              <a:ext cx="51480" cy="36720"/>
            </a:xfrm>
            <a:custGeom>
              <a:avLst/>
              <a:gdLst/>
              <a:ahLst/>
              <a:rect l="l" t="t" r="r" b="b"/>
              <a:pathLst>
                <a:path w="1489" h="1066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" name="Google Shape;699;p26"/>
            <p:cNvSpPr/>
            <p:nvPr/>
          </p:nvSpPr>
          <p:spPr>
            <a:xfrm>
              <a:off x="5413680" y="2061000"/>
              <a:ext cx="51480" cy="37080"/>
            </a:xfrm>
            <a:custGeom>
              <a:avLst/>
              <a:gdLst/>
              <a:ahLst/>
              <a:rect l="l" t="t" r="r" b="b"/>
              <a:pathLst>
                <a:path w="1489" h="1076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6" name="Google Shape;700;p26"/>
            <p:cNvSpPr/>
            <p:nvPr/>
          </p:nvSpPr>
          <p:spPr>
            <a:xfrm>
              <a:off x="5234760" y="2112480"/>
              <a:ext cx="51480" cy="36720"/>
            </a:xfrm>
            <a:custGeom>
              <a:avLst/>
              <a:gdLst/>
              <a:ahLst/>
              <a:rect l="l" t="t" r="r" b="b"/>
              <a:pathLst>
                <a:path w="1489" h="1066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7" name="Google Shape;701;p26"/>
            <p:cNvSpPr/>
            <p:nvPr/>
          </p:nvSpPr>
          <p:spPr>
            <a:xfrm>
              <a:off x="5413680" y="1958760"/>
              <a:ext cx="51480" cy="36720"/>
            </a:xfrm>
            <a:custGeom>
              <a:avLst/>
              <a:gdLst/>
              <a:ahLst/>
              <a:rect l="l" t="t" r="r" b="b"/>
              <a:pathLst>
                <a:path w="1489" h="1067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1068120" y="533160"/>
            <a:ext cx="7047000" cy="482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MODELO OSI/TCP-IP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/>
          </p:nvPr>
        </p:nvSpPr>
        <p:spPr>
          <a:xfrm>
            <a:off x="1043640" y="1059480"/>
            <a:ext cx="6980040" cy="317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11448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s-AR" sz="1500" spc="-1" strike="noStrike">
                <a:solidFill>
                  <a:srgbClr val="869fb2"/>
                </a:solidFill>
                <a:latin typeface="Arial"/>
                <a:ea typeface="Arial"/>
              </a:rPr>
              <a:t>RELACIÓN CON LOS PROTOCOLOS</a:t>
            </a:r>
            <a:endParaRPr b="0" lang="es-AR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0" name="Picture 2" descr=""/>
          <p:cNvPicPr/>
          <p:nvPr/>
        </p:nvPicPr>
        <p:blipFill>
          <a:blip r:embed="rId1"/>
          <a:stretch/>
        </p:blipFill>
        <p:spPr>
          <a:xfrm>
            <a:off x="2312280" y="1546200"/>
            <a:ext cx="4527720" cy="331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1068120" y="533160"/>
            <a:ext cx="7047000" cy="482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MODELO OSI - CAPAS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/>
          </p:nvPr>
        </p:nvSpPr>
        <p:spPr>
          <a:xfrm>
            <a:off x="1043640" y="1059480"/>
            <a:ext cx="6980040" cy="317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11448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s-AR" sz="1500" spc="-1" strike="noStrike">
                <a:solidFill>
                  <a:srgbClr val="869fb2"/>
                </a:solidFill>
                <a:latin typeface="Arial"/>
                <a:ea typeface="Arial"/>
              </a:rPr>
              <a:t>RELACIÓN CON LOS PROTOCOLOS</a:t>
            </a:r>
            <a:endParaRPr b="0" lang="es-AR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3" name="Picture 2" descr=""/>
          <p:cNvPicPr/>
          <p:nvPr/>
        </p:nvPicPr>
        <p:blipFill>
          <a:blip r:embed="rId1"/>
          <a:stretch/>
        </p:blipFill>
        <p:spPr>
          <a:xfrm>
            <a:off x="755640" y="1477800"/>
            <a:ext cx="3539880" cy="3456000"/>
          </a:xfrm>
          <a:prstGeom prst="rect">
            <a:avLst/>
          </a:prstGeom>
          <a:ln w="0">
            <a:noFill/>
          </a:ln>
        </p:spPr>
      </p:pic>
      <p:sp>
        <p:nvSpPr>
          <p:cNvPr id="464" name="1 Rectángulo"/>
          <p:cNvSpPr/>
          <p:nvPr/>
        </p:nvSpPr>
        <p:spPr>
          <a:xfrm>
            <a:off x="4356000" y="1851840"/>
            <a:ext cx="4571640" cy="267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Ejemplo de Relación entre Protocolos y Capas</a:t>
            </a:r>
            <a:endParaRPr b="0" lang="es-A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AR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s-ES" sz="12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HTTP (Capa 7: Aplicación)</a:t>
            </a:r>
            <a:r>
              <a:rPr b="0" lang="es-ES" sz="1200" spc="-1" strike="noStrike">
                <a:solidFill>
                  <a:srgbClr val="ffffff"/>
                </a:solidFill>
                <a:latin typeface="Arial"/>
                <a:ea typeface="Arial"/>
              </a:rPr>
              <a:t>: Protocolo de transferencia de hipertexto. Se utiliza para solicitar y recibir páginas web.</a:t>
            </a:r>
            <a:endParaRPr b="0" lang="es-AR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s-ES" sz="12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TCP (Capa 4: Transporte)</a:t>
            </a:r>
            <a:r>
              <a:rPr b="0" lang="es-ES" sz="1200" spc="-1" strike="noStrike">
                <a:solidFill>
                  <a:srgbClr val="ffffff"/>
                </a:solidFill>
                <a:latin typeface="Arial"/>
                <a:ea typeface="Arial"/>
              </a:rPr>
              <a:t>: Protocolo de control de transmisión. Proporciona una conexión confiable y en orden.</a:t>
            </a:r>
            <a:endParaRPr b="0" lang="es-AR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s-ES" sz="12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IP (Capa 3: Internet)</a:t>
            </a:r>
            <a:r>
              <a:rPr b="0" lang="es-ES" sz="1200" spc="-1" strike="noStrike">
                <a:solidFill>
                  <a:srgbClr val="ffffff"/>
                </a:solidFill>
                <a:latin typeface="Arial"/>
                <a:ea typeface="Arial"/>
              </a:rPr>
              <a:t>: Protocolo de internet. Se utiliza para ruteo y direccionamiento lógico.</a:t>
            </a:r>
            <a:endParaRPr b="0" lang="es-AR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s-ES" sz="12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Ethernet (Capa 2: Enlace de Datos)</a:t>
            </a:r>
            <a:r>
              <a:rPr b="0" lang="es-ES" sz="1200" spc="-1" strike="noStrike">
                <a:solidFill>
                  <a:srgbClr val="ffffff"/>
                </a:solidFill>
                <a:latin typeface="Arial"/>
                <a:ea typeface="Arial"/>
              </a:rPr>
              <a:t>: Protocolo de enlace de datos. Se utiliza para la transmisión de datos a través de una red física.</a:t>
            </a:r>
            <a:endParaRPr b="0" lang="es-AR" sz="12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s-ES" sz="12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DSL (Capa 1: Física)</a:t>
            </a:r>
            <a:r>
              <a:rPr b="0" lang="es-ES" sz="1200" spc="-1" strike="noStrike">
                <a:solidFill>
                  <a:srgbClr val="ffffff"/>
                </a:solidFill>
                <a:latin typeface="Arial"/>
                <a:ea typeface="Arial"/>
              </a:rPr>
              <a:t>: Tecnología de línea digital suscriptor. Proporciona una conexión de datos a través de líneas telefónicas.</a:t>
            </a:r>
            <a:endParaRPr b="0" lang="es-A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3080" cy="48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AR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MÉTODOS HTTP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66" name="Google Shape;1493;p44"/>
          <p:cNvGrpSpPr/>
          <p:nvPr/>
        </p:nvGrpSpPr>
        <p:grpSpPr>
          <a:xfrm>
            <a:off x="710280" y="1229040"/>
            <a:ext cx="2117160" cy="3207600"/>
            <a:chOff x="710280" y="1229040"/>
            <a:chExt cx="2117160" cy="3207600"/>
          </a:xfrm>
        </p:grpSpPr>
        <p:sp>
          <p:nvSpPr>
            <p:cNvPr id="467" name="Google Shape;1494;p44"/>
            <p:cNvSpPr/>
            <p:nvPr/>
          </p:nvSpPr>
          <p:spPr>
            <a:xfrm>
              <a:off x="710280" y="1229040"/>
              <a:ext cx="2013480" cy="3207600"/>
            </a:xfrm>
            <a:custGeom>
              <a:avLst/>
              <a:gdLst/>
              <a:ahLst/>
              <a:rect l="l" t="t" r="r" b="b"/>
              <a:pathLst>
                <a:path w="70903" h="112943">
                  <a:moveTo>
                    <a:pt x="70902" y="0"/>
                  </a:moveTo>
                  <a:lnTo>
                    <a:pt x="1" y="48"/>
                  </a:lnTo>
                  <a:lnTo>
                    <a:pt x="35446" y="112943"/>
                  </a:lnTo>
                  <a:lnTo>
                    <a:pt x="70902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8" name="Google Shape;1495;p44"/>
            <p:cNvSpPr/>
            <p:nvPr/>
          </p:nvSpPr>
          <p:spPr>
            <a:xfrm>
              <a:off x="1581480" y="4004280"/>
              <a:ext cx="670320" cy="431280"/>
            </a:xfrm>
            <a:custGeom>
              <a:avLst/>
              <a:gdLst/>
              <a:ahLst/>
              <a:rect l="l" t="t" r="r" b="b"/>
              <a:pathLst>
                <a:path w="23611" h="15193">
                  <a:moveTo>
                    <a:pt x="0" y="0"/>
                  </a:moveTo>
                  <a:lnTo>
                    <a:pt x="4775" y="15193"/>
                  </a:lnTo>
                  <a:lnTo>
                    <a:pt x="16288" y="15193"/>
                  </a:lnTo>
                  <a:lnTo>
                    <a:pt x="23610" y="7597"/>
                  </a:lnTo>
                  <a:lnTo>
                    <a:pt x="16478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9" name="Google Shape;1496;p44"/>
            <p:cNvSpPr/>
            <p:nvPr/>
          </p:nvSpPr>
          <p:spPr>
            <a:xfrm>
              <a:off x="1421280" y="3493800"/>
              <a:ext cx="902160" cy="431280"/>
            </a:xfrm>
            <a:custGeom>
              <a:avLst/>
              <a:gdLst/>
              <a:ahLst/>
              <a:rect l="l" t="t" r="r" b="b"/>
              <a:pathLst>
                <a:path w="31779" h="15193">
                  <a:moveTo>
                    <a:pt x="1" y="0"/>
                  </a:moveTo>
                  <a:lnTo>
                    <a:pt x="4775" y="15193"/>
                  </a:lnTo>
                  <a:lnTo>
                    <a:pt x="24456" y="15193"/>
                  </a:lnTo>
                  <a:lnTo>
                    <a:pt x="31778" y="7596"/>
                  </a:lnTo>
                  <a:lnTo>
                    <a:pt x="24646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0" name="Google Shape;1497;p44"/>
            <p:cNvSpPr/>
            <p:nvPr/>
          </p:nvSpPr>
          <p:spPr>
            <a:xfrm>
              <a:off x="1260000" y="2982240"/>
              <a:ext cx="1173600" cy="431640"/>
            </a:xfrm>
            <a:custGeom>
              <a:avLst/>
              <a:gdLst/>
              <a:ahLst/>
              <a:rect l="l" t="t" r="r" b="b"/>
              <a:pathLst>
                <a:path w="41339" h="15205">
                  <a:moveTo>
                    <a:pt x="0" y="0"/>
                  </a:moveTo>
                  <a:lnTo>
                    <a:pt x="4775" y="15204"/>
                  </a:lnTo>
                  <a:lnTo>
                    <a:pt x="34016" y="15204"/>
                  </a:lnTo>
                  <a:lnTo>
                    <a:pt x="41339" y="7608"/>
                  </a:lnTo>
                  <a:lnTo>
                    <a:pt x="34207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1" name="Google Shape;1498;p44"/>
            <p:cNvSpPr/>
            <p:nvPr/>
          </p:nvSpPr>
          <p:spPr>
            <a:xfrm>
              <a:off x="1098000" y="2470680"/>
              <a:ext cx="1435680" cy="431280"/>
            </a:xfrm>
            <a:custGeom>
              <a:avLst/>
              <a:gdLst/>
              <a:ahLst/>
              <a:rect l="l" t="t" r="r" b="b"/>
              <a:pathLst>
                <a:path w="50555" h="15194">
                  <a:moveTo>
                    <a:pt x="0" y="1"/>
                  </a:moveTo>
                  <a:lnTo>
                    <a:pt x="4775" y="15193"/>
                  </a:lnTo>
                  <a:lnTo>
                    <a:pt x="43232" y="15193"/>
                  </a:lnTo>
                  <a:lnTo>
                    <a:pt x="50554" y="7597"/>
                  </a:lnTo>
                  <a:lnTo>
                    <a:pt x="43422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2" name="Google Shape;1499;p44"/>
            <p:cNvSpPr/>
            <p:nvPr/>
          </p:nvSpPr>
          <p:spPr>
            <a:xfrm>
              <a:off x="939960" y="1959120"/>
              <a:ext cx="1739160" cy="431280"/>
            </a:xfrm>
            <a:custGeom>
              <a:avLst/>
              <a:gdLst/>
              <a:ahLst/>
              <a:rect l="l" t="t" r="r" b="b"/>
              <a:pathLst>
                <a:path w="61246" h="15194">
                  <a:moveTo>
                    <a:pt x="0" y="1"/>
                  </a:moveTo>
                  <a:lnTo>
                    <a:pt x="4774" y="15193"/>
                  </a:lnTo>
                  <a:lnTo>
                    <a:pt x="53923" y="15193"/>
                  </a:lnTo>
                  <a:lnTo>
                    <a:pt x="61246" y="7597"/>
                  </a:lnTo>
                  <a:lnTo>
                    <a:pt x="54102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3" name="Google Shape;1500;p44"/>
            <p:cNvSpPr/>
            <p:nvPr/>
          </p:nvSpPr>
          <p:spPr>
            <a:xfrm>
              <a:off x="780120" y="1447920"/>
              <a:ext cx="2047320" cy="431280"/>
            </a:xfrm>
            <a:custGeom>
              <a:avLst/>
              <a:gdLst/>
              <a:ahLst/>
              <a:rect l="l" t="t" r="r" b="b"/>
              <a:pathLst>
                <a:path w="72093" h="15193">
                  <a:moveTo>
                    <a:pt x="0" y="1"/>
                  </a:moveTo>
                  <a:lnTo>
                    <a:pt x="4775" y="15193"/>
                  </a:lnTo>
                  <a:lnTo>
                    <a:pt x="64770" y="15193"/>
                  </a:lnTo>
                  <a:lnTo>
                    <a:pt x="72093" y="7597"/>
                  </a:lnTo>
                  <a:lnTo>
                    <a:pt x="6496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74" name="Google Shape;1501;p44"/>
          <p:cNvGrpSpPr/>
          <p:nvPr/>
        </p:nvGrpSpPr>
        <p:grpSpPr>
          <a:xfrm>
            <a:off x="3086640" y="1486080"/>
            <a:ext cx="5346720" cy="354240"/>
            <a:chOff x="3086640" y="1486080"/>
            <a:chExt cx="5346720" cy="354240"/>
          </a:xfrm>
        </p:grpSpPr>
        <p:sp>
          <p:nvSpPr>
            <p:cNvPr id="475" name="Google Shape;1502;p44"/>
            <p:cNvSpPr/>
            <p:nvPr/>
          </p:nvSpPr>
          <p:spPr>
            <a:xfrm>
              <a:off x="3086640" y="1486080"/>
              <a:ext cx="1580040" cy="354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b831"/>
                  </a:solidFill>
                  <a:latin typeface="Fira Sans Extra Condensed Medium"/>
                  <a:ea typeface="Fira Sans Extra Condensed Medium"/>
                </a:rPr>
                <a:t>GET / POST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476" name="Google Shape;1503;p44"/>
            <p:cNvSpPr/>
            <p:nvPr/>
          </p:nvSpPr>
          <p:spPr>
            <a:xfrm>
              <a:off x="5053680" y="1486080"/>
              <a:ext cx="3379680" cy="35424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s-ES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GET: Solicita un recurso específico.</a:t>
              </a:r>
              <a:endParaRPr b="0" lang="es-AR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1" lang="es-ES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POST: Envía datos al servidor.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477" name="Google Shape;1504;p44"/>
            <p:cNvSpPr/>
            <p:nvPr/>
          </p:nvSpPr>
          <p:spPr>
            <a:xfrm>
              <a:off x="4667040" y="1663560"/>
              <a:ext cx="3859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78" name="Google Shape;1505;p44"/>
          <p:cNvGrpSpPr/>
          <p:nvPr/>
        </p:nvGrpSpPr>
        <p:grpSpPr>
          <a:xfrm>
            <a:off x="3086640" y="1997640"/>
            <a:ext cx="5346720" cy="354240"/>
            <a:chOff x="3086640" y="1997640"/>
            <a:chExt cx="5346720" cy="354240"/>
          </a:xfrm>
        </p:grpSpPr>
        <p:sp>
          <p:nvSpPr>
            <p:cNvPr id="479" name="Google Shape;1506;p44"/>
            <p:cNvSpPr/>
            <p:nvPr/>
          </p:nvSpPr>
          <p:spPr>
            <a:xfrm>
              <a:off x="3086640" y="1997640"/>
              <a:ext cx="1580040" cy="354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8569"/>
                  </a:solidFill>
                  <a:latin typeface="Fira Sans Extra Condensed Medium"/>
                  <a:ea typeface="Fira Sans Extra Condensed Medium"/>
                </a:rPr>
                <a:t>PUT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480" name="Google Shape;1507;p44"/>
            <p:cNvSpPr/>
            <p:nvPr/>
          </p:nvSpPr>
          <p:spPr>
            <a:xfrm>
              <a:off x="5053680" y="1997640"/>
              <a:ext cx="3379680" cy="35424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ES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Reemplaza un recurso existente o crea uno nuevo.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481" name="Google Shape;1508;p44"/>
            <p:cNvSpPr/>
            <p:nvPr/>
          </p:nvSpPr>
          <p:spPr>
            <a:xfrm>
              <a:off x="4667040" y="2174760"/>
              <a:ext cx="3859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82" name="Google Shape;1509;p44"/>
          <p:cNvGrpSpPr/>
          <p:nvPr/>
        </p:nvGrpSpPr>
        <p:grpSpPr>
          <a:xfrm>
            <a:off x="3086640" y="2508840"/>
            <a:ext cx="5346720" cy="354240"/>
            <a:chOff x="3086640" y="2508840"/>
            <a:chExt cx="5346720" cy="354240"/>
          </a:xfrm>
        </p:grpSpPr>
        <p:sp>
          <p:nvSpPr>
            <p:cNvPr id="483" name="Google Shape;1510;p44"/>
            <p:cNvSpPr/>
            <p:nvPr/>
          </p:nvSpPr>
          <p:spPr>
            <a:xfrm>
              <a:off x="3086640" y="2508840"/>
              <a:ext cx="1580040" cy="354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569c"/>
                  </a:solidFill>
                  <a:latin typeface="Fira Sans Extra Condensed Medium"/>
                  <a:ea typeface="Fira Sans Extra Condensed Medium"/>
                </a:rPr>
                <a:t>DELETE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484" name="Google Shape;1511;p44"/>
            <p:cNvSpPr/>
            <p:nvPr/>
          </p:nvSpPr>
          <p:spPr>
            <a:xfrm>
              <a:off x="5053680" y="2508840"/>
              <a:ext cx="3379680" cy="35424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AR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Elimina un recurso.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485" name="Google Shape;1512;p44"/>
            <p:cNvSpPr/>
            <p:nvPr/>
          </p:nvSpPr>
          <p:spPr>
            <a:xfrm>
              <a:off x="4667040" y="2686320"/>
              <a:ext cx="3859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86" name="Google Shape;1513;p44"/>
          <p:cNvGrpSpPr/>
          <p:nvPr/>
        </p:nvGrpSpPr>
        <p:grpSpPr>
          <a:xfrm>
            <a:off x="3086640" y="3020040"/>
            <a:ext cx="5346720" cy="354240"/>
            <a:chOff x="3086640" y="3020040"/>
            <a:chExt cx="5346720" cy="354240"/>
          </a:xfrm>
        </p:grpSpPr>
        <p:sp>
          <p:nvSpPr>
            <p:cNvPr id="487" name="Google Shape;1514;p44"/>
            <p:cNvSpPr/>
            <p:nvPr/>
          </p:nvSpPr>
          <p:spPr>
            <a:xfrm>
              <a:off x="3086640" y="3020040"/>
              <a:ext cx="1580040" cy="354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e850e0"/>
                  </a:solidFill>
                  <a:latin typeface="Fira Sans Extra Condensed Medium"/>
                  <a:ea typeface="Fira Sans Extra Condensed Medium"/>
                </a:rPr>
                <a:t>HEAD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488" name="Google Shape;1515;p44"/>
            <p:cNvSpPr/>
            <p:nvPr/>
          </p:nvSpPr>
          <p:spPr>
            <a:xfrm>
              <a:off x="5053680" y="3020040"/>
              <a:ext cx="3379680" cy="35424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ES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Similar a GET, pero solo devuelve los encabezados de la respuesta.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489" name="Google Shape;1516;p44"/>
            <p:cNvSpPr/>
            <p:nvPr/>
          </p:nvSpPr>
          <p:spPr>
            <a:xfrm>
              <a:off x="4667040" y="3197520"/>
              <a:ext cx="3859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90" name="Google Shape;1517;p44"/>
          <p:cNvGrpSpPr/>
          <p:nvPr/>
        </p:nvGrpSpPr>
        <p:grpSpPr>
          <a:xfrm>
            <a:off x="3086640" y="3531600"/>
            <a:ext cx="5346720" cy="354240"/>
            <a:chOff x="3086640" y="3531600"/>
            <a:chExt cx="5346720" cy="354240"/>
          </a:xfrm>
        </p:grpSpPr>
        <p:sp>
          <p:nvSpPr>
            <p:cNvPr id="491" name="Google Shape;1518;p44"/>
            <p:cNvSpPr/>
            <p:nvPr/>
          </p:nvSpPr>
          <p:spPr>
            <a:xfrm>
              <a:off x="3086640" y="3531600"/>
              <a:ext cx="1580040" cy="354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8225e2"/>
                  </a:solidFill>
                  <a:latin typeface="Fira Sans Extra Condensed Medium"/>
                  <a:ea typeface="Fira Sans Extra Condensed Medium"/>
                </a:rPr>
                <a:t>OPTIONS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492" name="Google Shape;1519;p44"/>
            <p:cNvSpPr/>
            <p:nvPr/>
          </p:nvSpPr>
          <p:spPr>
            <a:xfrm>
              <a:off x="5053680" y="3531600"/>
              <a:ext cx="3379680" cy="35424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ES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Solicita las opciones de comunicación para un recurso.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493" name="Google Shape;1520;p44"/>
            <p:cNvSpPr/>
            <p:nvPr/>
          </p:nvSpPr>
          <p:spPr>
            <a:xfrm>
              <a:off x="4667040" y="3708720"/>
              <a:ext cx="3859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94" name="Google Shape;1521;p44"/>
          <p:cNvGrpSpPr/>
          <p:nvPr/>
        </p:nvGrpSpPr>
        <p:grpSpPr>
          <a:xfrm>
            <a:off x="3086640" y="4042800"/>
            <a:ext cx="5346720" cy="354240"/>
            <a:chOff x="3086640" y="4042800"/>
            <a:chExt cx="5346720" cy="354240"/>
          </a:xfrm>
        </p:grpSpPr>
        <p:sp>
          <p:nvSpPr>
            <p:cNvPr id="495" name="Google Shape;1522;p44"/>
            <p:cNvSpPr/>
            <p:nvPr/>
          </p:nvSpPr>
          <p:spPr>
            <a:xfrm>
              <a:off x="3086640" y="4042800"/>
              <a:ext cx="1580040" cy="35424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9c27b0"/>
                  </a:solidFill>
                  <a:latin typeface="Fira Sans Extra Condensed Medium"/>
                  <a:ea typeface="Fira Sans Extra Condensed Medium"/>
                </a:rPr>
                <a:t>PATCH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496" name="Google Shape;1523;p44"/>
            <p:cNvSpPr/>
            <p:nvPr/>
          </p:nvSpPr>
          <p:spPr>
            <a:xfrm>
              <a:off x="5053680" y="4042800"/>
              <a:ext cx="3379680" cy="35424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AR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Actualiza parcialmente un recurso.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497" name="Google Shape;1524;p44"/>
            <p:cNvSpPr/>
            <p:nvPr/>
          </p:nvSpPr>
          <p:spPr>
            <a:xfrm>
              <a:off x="4667040" y="4220280"/>
              <a:ext cx="3859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8" name="1 Rectángulo"/>
          <p:cNvSpPr/>
          <p:nvPr/>
        </p:nvSpPr>
        <p:spPr>
          <a:xfrm>
            <a:off x="1475640" y="4545000"/>
            <a:ext cx="614736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s-ES" sz="14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Métodos de petición para indicar la acción que se desea realizar para un recurso  </a:t>
            </a:r>
            <a:r>
              <a:rPr b="1" lang="es-AR" sz="14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determinado</a:t>
            </a:r>
            <a:endParaRPr b="0" lang="es-AR" sz="1400" spc="-1" strike="noStrike">
              <a:highlight>
                <a:srgbClr val="ffff00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595;p25"/>
          <p:cNvSpPr/>
          <p:nvPr/>
        </p:nvSpPr>
        <p:spPr>
          <a:xfrm rot="2700000">
            <a:off x="4133160" y="1527840"/>
            <a:ext cx="864720" cy="86472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Google Shape;596;p25"/>
          <p:cNvSpPr/>
          <p:nvPr/>
        </p:nvSpPr>
        <p:spPr>
          <a:xfrm rot="2700000">
            <a:off x="5481720" y="1527840"/>
            <a:ext cx="864720" cy="864720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1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3080" cy="48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AR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2) CONCEPTOS DE SERVIDOR HTTP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02" name="Google Shape;598;p25"/>
          <p:cNvGrpSpPr/>
          <p:nvPr/>
        </p:nvGrpSpPr>
        <p:grpSpPr>
          <a:xfrm>
            <a:off x="3715560" y="2744640"/>
            <a:ext cx="1712520" cy="1558080"/>
            <a:chOff x="3715560" y="2744640"/>
            <a:chExt cx="1712520" cy="1558080"/>
          </a:xfrm>
        </p:grpSpPr>
        <p:sp>
          <p:nvSpPr>
            <p:cNvPr id="503" name="Google Shape;599;p25"/>
            <p:cNvSpPr/>
            <p:nvPr/>
          </p:nvSpPr>
          <p:spPr>
            <a:xfrm>
              <a:off x="4572000" y="2744640"/>
              <a:ext cx="360" cy="543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b56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4" name="Google Shape;601;p25"/>
            <p:cNvSpPr/>
            <p:nvPr/>
          </p:nvSpPr>
          <p:spPr>
            <a:xfrm>
              <a:off x="3715560" y="3548160"/>
              <a:ext cx="1712520" cy="75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Servidor intermedio que reenvía solicitudes a otros servidores</a:t>
              </a:r>
              <a:endParaRPr b="0" lang="es-AR" sz="1000" spc="-1" strike="noStrike">
                <a:latin typeface="Arial"/>
              </a:endParaRPr>
            </a:p>
          </p:txBody>
        </p:sp>
        <p:sp>
          <p:nvSpPr>
            <p:cNvPr id="505" name="Google Shape;600;p25"/>
            <p:cNvSpPr/>
            <p:nvPr/>
          </p:nvSpPr>
          <p:spPr>
            <a:xfrm>
              <a:off x="3715560" y="3288600"/>
              <a:ext cx="1712520" cy="290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ES" sz="1700" spc="-1" strike="noStrike">
                  <a:solidFill>
                    <a:srgbClr val="fb569c"/>
                  </a:solidFill>
                  <a:latin typeface="Fira Sans Extra Condensed Medium"/>
                  <a:ea typeface="Fira Sans Extra Condensed Medium"/>
                </a:rPr>
                <a:t>Proxy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506" name="Google Shape;602;p25"/>
          <p:cNvGrpSpPr/>
          <p:nvPr/>
        </p:nvGrpSpPr>
        <p:grpSpPr>
          <a:xfrm>
            <a:off x="6615360" y="1239840"/>
            <a:ext cx="1818000" cy="1403640"/>
            <a:chOff x="6615360" y="1239840"/>
            <a:chExt cx="1818000" cy="1403640"/>
          </a:xfrm>
        </p:grpSpPr>
        <p:sp>
          <p:nvSpPr>
            <p:cNvPr id="507" name="Google Shape;603;p25"/>
            <p:cNvSpPr/>
            <p:nvPr/>
          </p:nvSpPr>
          <p:spPr>
            <a:xfrm>
              <a:off x="6615360" y="1239840"/>
              <a:ext cx="1818000" cy="336600"/>
            </a:xfrm>
            <a:custGeom>
              <a:avLst/>
              <a:gdLst/>
              <a:ahLst/>
              <a:rect l="l" t="t" r="r" b="b"/>
              <a:pathLst>
                <a:path w="71950" h="13476">
                  <a:moveTo>
                    <a:pt x="0" y="13476"/>
                  </a:moveTo>
                  <a:lnTo>
                    <a:pt x="13477" y="0"/>
                  </a:lnTo>
                  <a:lnTo>
                    <a:pt x="71950" y="0"/>
                  </a:lnTo>
                </a:path>
              </a:pathLst>
            </a:custGeom>
            <a:noFill/>
            <a:ln w="9525">
              <a:solidFill>
                <a:srgbClr val="9c27b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8" name="Google Shape;604;p25"/>
            <p:cNvSpPr/>
            <p:nvPr/>
          </p:nvSpPr>
          <p:spPr>
            <a:xfrm>
              <a:off x="6690600" y="1888920"/>
              <a:ext cx="1742760" cy="75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Logs: Registros de las solicitudes y respuestas. Depuración y análisis.</a:t>
              </a:r>
              <a:endParaRPr b="0" lang="es-AR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Monitoreo: Supervisión del rendimiento del servidor.</a:t>
              </a:r>
              <a:endParaRPr b="0" lang="es-AR" sz="1000" spc="-1" strike="noStrike">
                <a:latin typeface="Arial"/>
              </a:endParaRPr>
            </a:p>
          </p:txBody>
        </p:sp>
        <p:sp>
          <p:nvSpPr>
            <p:cNvPr id="509" name="Google Shape;605;p25"/>
            <p:cNvSpPr/>
            <p:nvPr/>
          </p:nvSpPr>
          <p:spPr>
            <a:xfrm>
              <a:off x="6723360" y="1422000"/>
              <a:ext cx="1710000" cy="290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ctr">
              <a:noAutofit/>
            </a:bodyPr>
            <a:p>
              <a:pPr algn="r">
                <a:lnSpc>
                  <a:spcPct val="100000"/>
                </a:lnSpc>
                <a:buNone/>
              </a:pPr>
              <a:r>
                <a:rPr b="0" lang="es-AR" sz="1700" spc="-1" strike="noStrike">
                  <a:solidFill>
                    <a:srgbClr val="9c27b0"/>
                  </a:solidFill>
                  <a:latin typeface="Fira Sans Extra Condensed Medium"/>
                  <a:ea typeface="Fira Sans Extra Condensed Medium"/>
                </a:rPr>
                <a:t>Logs y Monitoreo</a:t>
              </a:r>
              <a:endParaRPr b="0" lang="es-AR" sz="1700" spc="-1" strike="noStrike">
                <a:latin typeface="Arial"/>
              </a:endParaRPr>
            </a:p>
          </p:txBody>
        </p:sp>
      </p:grpSp>
      <p:sp>
        <p:nvSpPr>
          <p:cNvPr id="510" name="Google Shape;606;p25"/>
          <p:cNvSpPr/>
          <p:nvPr/>
        </p:nvSpPr>
        <p:spPr>
          <a:xfrm rot="2700000">
            <a:off x="2784960" y="1527840"/>
            <a:ext cx="864720" cy="8647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11" name="Google Shape;607;p25"/>
          <p:cNvGrpSpPr/>
          <p:nvPr/>
        </p:nvGrpSpPr>
        <p:grpSpPr>
          <a:xfrm>
            <a:off x="710280" y="1239840"/>
            <a:ext cx="1818000" cy="1196280"/>
            <a:chOff x="710280" y="1239840"/>
            <a:chExt cx="1818000" cy="1196280"/>
          </a:xfrm>
        </p:grpSpPr>
        <p:sp>
          <p:nvSpPr>
            <p:cNvPr id="512" name="Google Shape;608;p25"/>
            <p:cNvSpPr/>
            <p:nvPr/>
          </p:nvSpPr>
          <p:spPr>
            <a:xfrm flipH="1">
              <a:off x="710280" y="1239840"/>
              <a:ext cx="1818000" cy="336600"/>
            </a:xfrm>
            <a:custGeom>
              <a:avLst/>
              <a:gdLst/>
              <a:ahLst/>
              <a:rect l="l" t="t" r="r" b="b"/>
              <a:pathLst>
                <a:path w="71950" h="13476">
                  <a:moveTo>
                    <a:pt x="0" y="13476"/>
                  </a:moveTo>
                  <a:lnTo>
                    <a:pt x="13477" y="0"/>
                  </a:lnTo>
                  <a:lnTo>
                    <a:pt x="71950" y="0"/>
                  </a:lnTo>
                </a:path>
              </a:pathLst>
            </a:custGeom>
            <a:noFill/>
            <a:ln w="9525">
              <a:solidFill>
                <a:srgbClr val="fbb83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3" name="Google Shape;609;p25"/>
            <p:cNvSpPr/>
            <p:nvPr/>
          </p:nvSpPr>
          <p:spPr>
            <a:xfrm>
              <a:off x="710280" y="1681560"/>
              <a:ext cx="1742760" cy="75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El puerto predeterminado para HTTP es el 80, y para HTTPS es el 443.</a:t>
              </a:r>
              <a:endParaRPr b="0" lang="es-AR" sz="1000" spc="-1" strike="noStrike">
                <a:latin typeface="Arial"/>
              </a:endParaRPr>
            </a:p>
          </p:txBody>
        </p:sp>
        <p:sp>
          <p:nvSpPr>
            <p:cNvPr id="514" name="Google Shape;610;p25"/>
            <p:cNvSpPr/>
            <p:nvPr/>
          </p:nvSpPr>
          <p:spPr>
            <a:xfrm>
              <a:off x="710280" y="1422000"/>
              <a:ext cx="1471320" cy="290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s-AR" sz="1700" spc="-1" strike="noStrike">
                  <a:solidFill>
                    <a:srgbClr val="fbb831"/>
                  </a:solidFill>
                  <a:latin typeface="Fira Sans Extra Condensed Medium"/>
                  <a:ea typeface="Fira Sans Extra Condensed Medium"/>
                </a:rPr>
                <a:t>Puertos</a:t>
              </a:r>
              <a:endParaRPr b="0" lang="es-AR" sz="1700" spc="-1" strike="noStrike">
                <a:latin typeface="Arial"/>
              </a:endParaRPr>
            </a:p>
          </p:txBody>
        </p:sp>
      </p:grpSp>
      <p:sp>
        <p:nvSpPr>
          <p:cNvPr id="515" name="Google Shape;611;p25"/>
          <p:cNvSpPr/>
          <p:nvPr/>
        </p:nvSpPr>
        <p:spPr>
          <a:xfrm rot="2701800">
            <a:off x="3457800" y="2341080"/>
            <a:ext cx="866520" cy="8661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16" name="Google Shape;612;p25"/>
          <p:cNvGrpSpPr/>
          <p:nvPr/>
        </p:nvGrpSpPr>
        <p:grpSpPr>
          <a:xfrm>
            <a:off x="710280" y="2769840"/>
            <a:ext cx="2448000" cy="1532880"/>
            <a:chOff x="710280" y="2769840"/>
            <a:chExt cx="2448000" cy="1532880"/>
          </a:xfrm>
        </p:grpSpPr>
        <p:sp>
          <p:nvSpPr>
            <p:cNvPr id="517" name="Google Shape;613;p25"/>
            <p:cNvSpPr/>
            <p:nvPr/>
          </p:nvSpPr>
          <p:spPr>
            <a:xfrm>
              <a:off x="710640" y="2769840"/>
              <a:ext cx="2447640" cy="336600"/>
            </a:xfrm>
            <a:custGeom>
              <a:avLst/>
              <a:gdLst/>
              <a:ahLst/>
              <a:rect l="l" t="t" r="r" b="b"/>
              <a:pathLst>
                <a:path w="97925" h="13485">
                  <a:moveTo>
                    <a:pt x="97925" y="0"/>
                  </a:moveTo>
                  <a:lnTo>
                    <a:pt x="84301" y="13476"/>
                  </a:lnTo>
                  <a:lnTo>
                    <a:pt x="0" y="13485"/>
                  </a:lnTo>
                </a:path>
              </a:pathLst>
            </a:custGeom>
            <a:noFill/>
            <a:ln w="9525">
              <a:solidFill>
                <a:srgbClr val="fb85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8" name="Google Shape;614;p25"/>
            <p:cNvSpPr/>
            <p:nvPr/>
          </p:nvSpPr>
          <p:spPr>
            <a:xfrm>
              <a:off x="710280" y="3548160"/>
              <a:ext cx="1895040" cy="75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AR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Permite que un solo servidor físico aloje múltiples sitios web utilizando diferentes nombres de dominio</a:t>
              </a:r>
              <a:endParaRPr b="0" lang="es-AR" sz="1000" spc="-1" strike="noStrike">
                <a:latin typeface="Arial"/>
              </a:endParaRPr>
            </a:p>
          </p:txBody>
        </p:sp>
        <p:sp>
          <p:nvSpPr>
            <p:cNvPr id="519" name="Google Shape;615;p25"/>
            <p:cNvSpPr/>
            <p:nvPr/>
          </p:nvSpPr>
          <p:spPr>
            <a:xfrm>
              <a:off x="710280" y="3288600"/>
              <a:ext cx="1471320" cy="290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s-AR" sz="1700" spc="-1" strike="noStrike">
                  <a:solidFill>
                    <a:srgbClr val="fb8569"/>
                  </a:solidFill>
                  <a:latin typeface="Fira Sans Extra Condensed Medium"/>
                  <a:ea typeface="Fira Sans Extra Condensed Medium"/>
                </a:rPr>
                <a:t>Host Virtual</a:t>
              </a:r>
              <a:endParaRPr b="0" lang="es-AR" sz="1700" spc="-1" strike="noStrike">
                <a:latin typeface="Arial"/>
              </a:endParaRPr>
            </a:p>
          </p:txBody>
        </p:sp>
      </p:grpSp>
      <p:sp>
        <p:nvSpPr>
          <p:cNvPr id="520" name="Google Shape;616;p25"/>
          <p:cNvSpPr/>
          <p:nvPr/>
        </p:nvSpPr>
        <p:spPr>
          <a:xfrm rot="2700000">
            <a:off x="4806360" y="2341080"/>
            <a:ext cx="866520" cy="86652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21" name="Google Shape;617;p25"/>
          <p:cNvGrpSpPr/>
          <p:nvPr/>
        </p:nvGrpSpPr>
        <p:grpSpPr>
          <a:xfrm>
            <a:off x="5974200" y="2769840"/>
            <a:ext cx="2491920" cy="1852560"/>
            <a:chOff x="5974200" y="2769840"/>
            <a:chExt cx="2491920" cy="1852560"/>
          </a:xfrm>
        </p:grpSpPr>
        <p:sp>
          <p:nvSpPr>
            <p:cNvPr id="522" name="Google Shape;618;p25"/>
            <p:cNvSpPr/>
            <p:nvPr/>
          </p:nvSpPr>
          <p:spPr>
            <a:xfrm>
              <a:off x="5974200" y="2769840"/>
              <a:ext cx="2460960" cy="336600"/>
            </a:xfrm>
            <a:custGeom>
              <a:avLst/>
              <a:gdLst/>
              <a:ahLst/>
              <a:rect l="l" t="t" r="r" b="b"/>
              <a:pathLst>
                <a:path w="98459" h="13485">
                  <a:moveTo>
                    <a:pt x="0" y="0"/>
                  </a:moveTo>
                  <a:lnTo>
                    <a:pt x="13624" y="13476"/>
                  </a:lnTo>
                  <a:lnTo>
                    <a:pt x="98459" y="13485"/>
                  </a:lnTo>
                </a:path>
              </a:pathLst>
            </a:custGeom>
            <a:noFill/>
            <a:ln w="9525">
              <a:solidFill>
                <a:srgbClr val="e850e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" name="Google Shape;619;p25"/>
            <p:cNvSpPr/>
            <p:nvPr/>
          </p:nvSpPr>
          <p:spPr>
            <a:xfrm>
              <a:off x="6723360" y="3867840"/>
              <a:ext cx="1742760" cy="75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Autenticación: Verifica la identidad del cliente.</a:t>
              </a:r>
              <a:endParaRPr b="0" lang="es-AR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Autorización: Controla el acceso a recursos.</a:t>
              </a:r>
              <a:endParaRPr b="0" lang="es-AR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Encriptación: Encriptar las comunicaciones.</a:t>
              </a:r>
              <a:endParaRPr b="0" lang="es-AR" sz="10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  <a:buNone/>
              </a:pP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.</a:t>
              </a:r>
              <a:endParaRPr b="0" lang="es-AR" sz="1000" spc="-1" strike="noStrike">
                <a:latin typeface="Arial"/>
              </a:endParaRPr>
            </a:p>
          </p:txBody>
        </p:sp>
        <p:sp>
          <p:nvSpPr>
            <p:cNvPr id="524" name="Google Shape;620;p25"/>
            <p:cNvSpPr/>
            <p:nvPr/>
          </p:nvSpPr>
          <p:spPr>
            <a:xfrm>
              <a:off x="6962040" y="3288600"/>
              <a:ext cx="1471320" cy="290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ctr">
              <a:noAutofit/>
            </a:bodyPr>
            <a:p>
              <a:pPr algn="r">
                <a:lnSpc>
                  <a:spcPct val="100000"/>
                </a:lnSpc>
                <a:buNone/>
              </a:pPr>
              <a:r>
                <a:rPr b="0" lang="es-AR" sz="1700" spc="-1" strike="noStrike">
                  <a:solidFill>
                    <a:srgbClr val="e850e0"/>
                  </a:solidFill>
                  <a:latin typeface="Fira Sans Extra Condensed Medium"/>
                  <a:ea typeface="Fira Sans Extra Condensed Medium"/>
                </a:rPr>
                <a:t>Seguridad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525" name="Google Shape;621;p25"/>
          <p:cNvGrpSpPr/>
          <p:nvPr/>
        </p:nvGrpSpPr>
        <p:grpSpPr>
          <a:xfrm>
            <a:off x="4392720" y="1781280"/>
            <a:ext cx="357840" cy="358200"/>
            <a:chOff x="4392720" y="1781280"/>
            <a:chExt cx="357840" cy="358200"/>
          </a:xfrm>
        </p:grpSpPr>
        <p:sp>
          <p:nvSpPr>
            <p:cNvPr id="526" name="Google Shape;622;p25"/>
            <p:cNvSpPr/>
            <p:nvPr/>
          </p:nvSpPr>
          <p:spPr>
            <a:xfrm>
              <a:off x="4392720" y="1929240"/>
              <a:ext cx="357840" cy="210240"/>
            </a:xfrm>
            <a:custGeom>
              <a:avLst/>
              <a:gdLst/>
              <a:ahLst/>
              <a:rect l="l" t="t" r="r" b="b"/>
              <a:pathLst>
                <a:path w="19273" h="1133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7" name="Google Shape;623;p25"/>
            <p:cNvSpPr/>
            <p:nvPr/>
          </p:nvSpPr>
          <p:spPr>
            <a:xfrm>
              <a:off x="4392720" y="1781280"/>
              <a:ext cx="357840" cy="126360"/>
            </a:xfrm>
            <a:custGeom>
              <a:avLst/>
              <a:gdLst/>
              <a:ahLst/>
              <a:rect l="l" t="t" r="r" b="b"/>
              <a:pathLst>
                <a:path w="19273" h="6815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28" name="Google Shape;624;p25"/>
          <p:cNvSpPr/>
          <p:nvPr/>
        </p:nvSpPr>
        <p:spPr>
          <a:xfrm>
            <a:off x="3057840" y="1781280"/>
            <a:ext cx="318960" cy="357840"/>
          </a:xfrm>
          <a:custGeom>
            <a:avLst/>
            <a:gdLst/>
            <a:ahLst/>
            <a:rect l="l" t="t" r="r" b="b"/>
            <a:pathLst>
              <a:path w="17168" h="19273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29" name="Google Shape;625;p25"/>
          <p:cNvGrpSpPr/>
          <p:nvPr/>
        </p:nvGrpSpPr>
        <p:grpSpPr>
          <a:xfrm>
            <a:off x="3712320" y="2595240"/>
            <a:ext cx="357840" cy="358200"/>
            <a:chOff x="3712320" y="2595240"/>
            <a:chExt cx="357840" cy="358200"/>
          </a:xfrm>
        </p:grpSpPr>
        <p:sp>
          <p:nvSpPr>
            <p:cNvPr id="530" name="Google Shape;626;p25"/>
            <p:cNvSpPr/>
            <p:nvPr/>
          </p:nvSpPr>
          <p:spPr>
            <a:xfrm>
              <a:off x="3712320" y="2737800"/>
              <a:ext cx="357840" cy="215640"/>
            </a:xfrm>
            <a:custGeom>
              <a:avLst/>
              <a:gdLst/>
              <a:ahLst/>
              <a:rect l="l" t="t" r="r" b="b"/>
              <a:pathLst>
                <a:path w="19273" h="11616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1" name="Google Shape;627;p25"/>
            <p:cNvSpPr/>
            <p:nvPr/>
          </p:nvSpPr>
          <p:spPr>
            <a:xfrm>
              <a:off x="4006800" y="2680200"/>
              <a:ext cx="52920" cy="78480"/>
            </a:xfrm>
            <a:custGeom>
              <a:avLst/>
              <a:gdLst/>
              <a:ahLst/>
              <a:rect l="l" t="t" r="r" b="b"/>
              <a:pathLst>
                <a:path w="2862" h="4234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2" name="Google Shape;628;p25"/>
            <p:cNvSpPr/>
            <p:nvPr/>
          </p:nvSpPr>
          <p:spPr>
            <a:xfrm>
              <a:off x="3722760" y="2680200"/>
              <a:ext cx="52920" cy="78480"/>
            </a:xfrm>
            <a:custGeom>
              <a:avLst/>
              <a:gdLst/>
              <a:ahLst/>
              <a:rect l="l" t="t" r="r" b="b"/>
              <a:pathLst>
                <a:path w="2862" h="4234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3" name="Google Shape;629;p25"/>
            <p:cNvSpPr/>
            <p:nvPr/>
          </p:nvSpPr>
          <p:spPr>
            <a:xfrm>
              <a:off x="3796920" y="2595240"/>
              <a:ext cx="188640" cy="249480"/>
            </a:xfrm>
            <a:custGeom>
              <a:avLst/>
              <a:gdLst/>
              <a:ahLst/>
              <a:rect l="l" t="t" r="r" b="b"/>
              <a:pathLst>
                <a:path w="10164" h="13446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34" name="Google Shape;630;p25"/>
          <p:cNvGrpSpPr/>
          <p:nvPr/>
        </p:nvGrpSpPr>
        <p:grpSpPr>
          <a:xfrm>
            <a:off x="5060520" y="2595240"/>
            <a:ext cx="358200" cy="357840"/>
            <a:chOff x="5060520" y="2595240"/>
            <a:chExt cx="358200" cy="357840"/>
          </a:xfrm>
        </p:grpSpPr>
        <p:sp>
          <p:nvSpPr>
            <p:cNvPr id="535" name="Google Shape;631;p25"/>
            <p:cNvSpPr/>
            <p:nvPr/>
          </p:nvSpPr>
          <p:spPr>
            <a:xfrm>
              <a:off x="5060520" y="2595240"/>
              <a:ext cx="358200" cy="253080"/>
            </a:xfrm>
            <a:custGeom>
              <a:avLst/>
              <a:gdLst/>
              <a:ahLst/>
              <a:rect l="l" t="t" r="r" b="b"/>
              <a:pathLst>
                <a:path w="19279" h="13627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6" name="Google Shape;632;p25"/>
            <p:cNvSpPr/>
            <p:nvPr/>
          </p:nvSpPr>
          <p:spPr>
            <a:xfrm>
              <a:off x="5145120" y="2869560"/>
              <a:ext cx="188640" cy="83520"/>
            </a:xfrm>
            <a:custGeom>
              <a:avLst/>
              <a:gdLst/>
              <a:ahLst/>
              <a:rect l="l" t="t" r="r" b="b"/>
              <a:pathLst>
                <a:path w="10164" h="4517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7" name="Google Shape;633;p25"/>
            <p:cNvSpPr/>
            <p:nvPr/>
          </p:nvSpPr>
          <p:spPr>
            <a:xfrm>
              <a:off x="5209920" y="2671560"/>
              <a:ext cx="59040" cy="56160"/>
            </a:xfrm>
            <a:custGeom>
              <a:avLst/>
              <a:gdLst/>
              <a:ahLst/>
              <a:rect l="l" t="t" r="r" b="b"/>
              <a:pathLst>
                <a:path w="3199" h="3045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38" name="Google Shape;634;p25"/>
          <p:cNvGrpSpPr/>
          <p:nvPr/>
        </p:nvGrpSpPr>
        <p:grpSpPr>
          <a:xfrm>
            <a:off x="5767200" y="1781280"/>
            <a:ext cx="293400" cy="358200"/>
            <a:chOff x="5767200" y="1781280"/>
            <a:chExt cx="293400" cy="358200"/>
          </a:xfrm>
        </p:grpSpPr>
        <p:sp>
          <p:nvSpPr>
            <p:cNvPr id="539" name="Google Shape;635;p25"/>
            <p:cNvSpPr/>
            <p:nvPr/>
          </p:nvSpPr>
          <p:spPr>
            <a:xfrm>
              <a:off x="5767200" y="2076120"/>
              <a:ext cx="55080" cy="41760"/>
            </a:xfrm>
            <a:custGeom>
              <a:avLst/>
              <a:gdLst/>
              <a:ahLst/>
              <a:rect l="l" t="t" r="r" b="b"/>
              <a:pathLst>
                <a:path w="2982" h="2259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0" name="Google Shape;636;p25"/>
            <p:cNvSpPr/>
            <p:nvPr/>
          </p:nvSpPr>
          <p:spPr>
            <a:xfrm>
              <a:off x="5767200" y="1844280"/>
              <a:ext cx="209520" cy="210240"/>
            </a:xfrm>
            <a:custGeom>
              <a:avLst/>
              <a:gdLst/>
              <a:ahLst/>
              <a:rect l="l" t="t" r="r" b="b"/>
              <a:pathLst>
                <a:path w="11293" h="11333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1" name="Google Shape;637;p25"/>
            <p:cNvSpPr/>
            <p:nvPr/>
          </p:nvSpPr>
          <p:spPr>
            <a:xfrm>
              <a:off x="5767200" y="1781280"/>
              <a:ext cx="209520" cy="41760"/>
            </a:xfrm>
            <a:custGeom>
              <a:avLst/>
              <a:gdLst/>
              <a:ahLst/>
              <a:rect l="l" t="t" r="r" b="b"/>
              <a:pathLst>
                <a:path w="11293" h="2259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2" name="Google Shape;638;p25"/>
            <p:cNvSpPr/>
            <p:nvPr/>
          </p:nvSpPr>
          <p:spPr>
            <a:xfrm>
              <a:off x="5830200" y="1887120"/>
              <a:ext cx="230400" cy="252360"/>
            </a:xfrm>
            <a:custGeom>
              <a:avLst/>
              <a:gdLst/>
              <a:ahLst/>
              <a:rect l="l" t="t" r="r" b="b"/>
              <a:pathLst>
                <a:path w="12422" h="13588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3080" cy="48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AR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3) REGISTRO DE DOMINIOS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Google Shape;790;p29"/>
          <p:cNvSpPr/>
          <p:nvPr/>
        </p:nvSpPr>
        <p:spPr>
          <a:xfrm>
            <a:off x="4524120" y="1249200"/>
            <a:ext cx="95400" cy="3893760"/>
          </a:xfrm>
          <a:custGeom>
            <a:avLst/>
            <a:gdLst/>
            <a:ahLst/>
            <a:rect l="l" t="t" r="r" b="b"/>
            <a:pathLst>
              <a:path w="3835" h="137351">
                <a:moveTo>
                  <a:pt x="1918" y="0"/>
                </a:moveTo>
                <a:cubicBezTo>
                  <a:pt x="858" y="0"/>
                  <a:pt x="1" y="857"/>
                  <a:pt x="1" y="1917"/>
                </a:cubicBezTo>
                <a:lnTo>
                  <a:pt x="1" y="137350"/>
                </a:lnTo>
                <a:lnTo>
                  <a:pt x="3835" y="137350"/>
                </a:lnTo>
                <a:lnTo>
                  <a:pt x="3835" y="1917"/>
                </a:lnTo>
                <a:cubicBezTo>
                  <a:pt x="3835" y="857"/>
                  <a:pt x="2977" y="0"/>
                  <a:pt x="1918" y="0"/>
                </a:cubicBezTo>
                <a:close/>
              </a:path>
            </a:pathLst>
          </a:custGeom>
          <a:solidFill>
            <a:srgbClr val="afbdc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45" name="Google Shape;791;p29"/>
          <p:cNvGrpSpPr/>
          <p:nvPr/>
        </p:nvGrpSpPr>
        <p:grpSpPr>
          <a:xfrm>
            <a:off x="4524120" y="3681360"/>
            <a:ext cx="3909240" cy="538560"/>
            <a:chOff x="4524120" y="3681360"/>
            <a:chExt cx="3909240" cy="538560"/>
          </a:xfrm>
        </p:grpSpPr>
        <p:sp>
          <p:nvSpPr>
            <p:cNvPr id="546" name="Google Shape;792;p29"/>
            <p:cNvSpPr/>
            <p:nvPr/>
          </p:nvSpPr>
          <p:spPr>
            <a:xfrm>
              <a:off x="4998960" y="3752280"/>
              <a:ext cx="1422720" cy="396720"/>
            </a:xfrm>
            <a:custGeom>
              <a:avLst/>
              <a:gdLst/>
              <a:ahLst/>
              <a:rect l="l" t="t" r="r" b="b"/>
              <a:pathLst>
                <a:path fill="none" w="66116" h="15884">
                  <a:moveTo>
                    <a:pt x="0" y="15884"/>
                  </a:moveTo>
                  <a:lnTo>
                    <a:pt x="66116" y="15884"/>
                  </a:lnTo>
                  <a:lnTo>
                    <a:pt x="60436" y="7847"/>
                  </a:lnTo>
                  <a:lnTo>
                    <a:pt x="66116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AR" sz="1000" spc="-1" strike="noStrike">
                  <a:solidFill>
                    <a:srgbClr val="e850e0"/>
                  </a:solidFill>
                  <a:latin typeface="Fira Sans Extra Condensed Medium"/>
                  <a:ea typeface="Fira Sans Extra Condensed Medium"/>
                </a:rPr>
                <a:t>DNS (Sist. de Nombres de Dominio)</a:t>
              </a:r>
              <a:endParaRPr b="0" lang="es-AR" sz="1000" spc="-1" strike="noStrike">
                <a:latin typeface="Arial"/>
              </a:endParaRPr>
            </a:p>
          </p:txBody>
        </p:sp>
        <p:sp>
          <p:nvSpPr>
            <p:cNvPr id="547" name="Google Shape;793;p29"/>
            <p:cNvSpPr/>
            <p:nvPr/>
          </p:nvSpPr>
          <p:spPr>
            <a:xfrm>
              <a:off x="4524120" y="3681360"/>
              <a:ext cx="559800" cy="538560"/>
            </a:xfrm>
            <a:custGeom>
              <a:avLst/>
              <a:gdLst/>
              <a:ahLst/>
              <a:rect l="l" t="t" r="r" b="b"/>
              <a:pathLst>
                <a:path w="22409" h="21552">
                  <a:moveTo>
                    <a:pt x="1" y="1"/>
                  </a:moveTo>
                  <a:lnTo>
                    <a:pt x="1" y="21551"/>
                  </a:lnTo>
                  <a:lnTo>
                    <a:pt x="22408" y="21551"/>
                  </a:lnTo>
                  <a:lnTo>
                    <a:pt x="22408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8" name="Google Shape;794;p29"/>
            <p:cNvSpPr/>
            <p:nvPr/>
          </p:nvSpPr>
          <p:spPr>
            <a:xfrm>
              <a:off x="6626520" y="3683520"/>
              <a:ext cx="1806840" cy="53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Sistema que traduce nombres de dominio en direcciones IP.</a:t>
              </a:r>
              <a:endParaRPr b="0" lang="es-AR" sz="1000" spc="-1" strike="noStrike">
                <a:latin typeface="Arial"/>
              </a:endParaRPr>
            </a:p>
          </p:txBody>
        </p:sp>
      </p:grpSp>
      <p:grpSp>
        <p:nvGrpSpPr>
          <p:cNvPr id="549" name="Google Shape;795;p29"/>
          <p:cNvGrpSpPr/>
          <p:nvPr/>
        </p:nvGrpSpPr>
        <p:grpSpPr>
          <a:xfrm>
            <a:off x="4524120" y="2413800"/>
            <a:ext cx="3909240" cy="538200"/>
            <a:chOff x="4524120" y="2413800"/>
            <a:chExt cx="3909240" cy="538200"/>
          </a:xfrm>
        </p:grpSpPr>
        <p:sp>
          <p:nvSpPr>
            <p:cNvPr id="550" name="Google Shape;796;p29"/>
            <p:cNvSpPr/>
            <p:nvPr/>
          </p:nvSpPr>
          <p:spPr>
            <a:xfrm>
              <a:off x="4998960" y="2484360"/>
              <a:ext cx="1422720" cy="397080"/>
            </a:xfrm>
            <a:custGeom>
              <a:avLst/>
              <a:gdLst/>
              <a:ahLst/>
              <a:rect l="l" t="t" r="r" b="b"/>
              <a:pathLst>
                <a:path fill="none" w="66116" h="15895">
                  <a:moveTo>
                    <a:pt x="0" y="15895"/>
                  </a:moveTo>
                  <a:lnTo>
                    <a:pt x="66116" y="15895"/>
                  </a:lnTo>
                  <a:lnTo>
                    <a:pt x="60436" y="7858"/>
                  </a:lnTo>
                  <a:lnTo>
                    <a:pt x="661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8569"/>
                  </a:solidFill>
                  <a:latin typeface="Fira Sans Extra Condensed Medium"/>
                  <a:ea typeface="Fira Sans Extra Condensed Medium"/>
                </a:rPr>
                <a:t>Registrar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551" name="Google Shape;797;p29"/>
            <p:cNvSpPr/>
            <p:nvPr/>
          </p:nvSpPr>
          <p:spPr>
            <a:xfrm>
              <a:off x="4524120" y="2413800"/>
              <a:ext cx="559800" cy="538200"/>
            </a:xfrm>
            <a:custGeom>
              <a:avLst/>
              <a:gdLst/>
              <a:ahLst/>
              <a:rect l="l" t="t" r="r" b="b"/>
              <a:pathLst>
                <a:path w="22409" h="21539">
                  <a:moveTo>
                    <a:pt x="1" y="0"/>
                  </a:moveTo>
                  <a:lnTo>
                    <a:pt x="1" y="21539"/>
                  </a:lnTo>
                  <a:lnTo>
                    <a:pt x="22408" y="21539"/>
                  </a:lnTo>
                  <a:lnTo>
                    <a:pt x="22408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2" name="Google Shape;798;p29"/>
            <p:cNvSpPr/>
            <p:nvPr/>
          </p:nvSpPr>
          <p:spPr>
            <a:xfrm>
              <a:off x="6626520" y="2415600"/>
              <a:ext cx="1806840" cy="53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Entidad que gestiona el registro de dominios (por ejemplo, GoDaddy, Namecheap)</a:t>
              </a:r>
              <a:endParaRPr b="0" lang="es-AR" sz="1000" spc="-1" strike="noStrike">
                <a:latin typeface="Arial"/>
              </a:endParaRPr>
            </a:p>
          </p:txBody>
        </p:sp>
      </p:grpSp>
      <p:grpSp>
        <p:nvGrpSpPr>
          <p:cNvPr id="553" name="Google Shape;803;p29"/>
          <p:cNvGrpSpPr/>
          <p:nvPr/>
        </p:nvGrpSpPr>
        <p:grpSpPr>
          <a:xfrm>
            <a:off x="710280" y="3047760"/>
            <a:ext cx="3909240" cy="538200"/>
            <a:chOff x="710280" y="3047760"/>
            <a:chExt cx="3909240" cy="538200"/>
          </a:xfrm>
        </p:grpSpPr>
        <p:sp>
          <p:nvSpPr>
            <p:cNvPr id="554" name="Google Shape;804;p29"/>
            <p:cNvSpPr/>
            <p:nvPr/>
          </p:nvSpPr>
          <p:spPr>
            <a:xfrm>
              <a:off x="2722320" y="3118320"/>
              <a:ext cx="1422720" cy="397080"/>
            </a:xfrm>
            <a:custGeom>
              <a:avLst/>
              <a:gdLst/>
              <a:ahLst/>
              <a:rect l="l" t="t" r="r" b="b"/>
              <a:pathLst>
                <a:path fill="none" w="66116" h="15896">
                  <a:moveTo>
                    <a:pt x="66116" y="15895"/>
                  </a:moveTo>
                  <a:lnTo>
                    <a:pt x="1" y="15895"/>
                  </a:lnTo>
                  <a:lnTo>
                    <a:pt x="5680" y="7859"/>
                  </a:lnTo>
                  <a:lnTo>
                    <a:pt x="1" y="0"/>
                  </a:lnTo>
                  <a:lnTo>
                    <a:pt x="66116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AR" sz="1200" spc="-1" strike="noStrike">
                  <a:solidFill>
                    <a:srgbClr val="fb569c"/>
                  </a:solidFill>
                  <a:latin typeface="Fira Sans Extra Condensed Medium"/>
                  <a:ea typeface="Fira Sans Extra Condensed Medium"/>
                </a:rPr>
                <a:t>TLD (Top-Level Domain)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555" name="Google Shape;805;p29"/>
            <p:cNvSpPr/>
            <p:nvPr/>
          </p:nvSpPr>
          <p:spPr>
            <a:xfrm>
              <a:off x="4059720" y="3047760"/>
              <a:ext cx="559800" cy="538200"/>
            </a:xfrm>
            <a:custGeom>
              <a:avLst/>
              <a:gdLst/>
              <a:ahLst/>
              <a:rect l="l" t="t" r="r" b="b"/>
              <a:pathLst>
                <a:path w="22408" h="21539">
                  <a:moveTo>
                    <a:pt x="0" y="1"/>
                  </a:moveTo>
                  <a:lnTo>
                    <a:pt x="0" y="21539"/>
                  </a:lnTo>
                  <a:lnTo>
                    <a:pt x="22408" y="21539"/>
                  </a:lnTo>
                  <a:lnTo>
                    <a:pt x="22408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6" name="Google Shape;806;p29"/>
            <p:cNvSpPr/>
            <p:nvPr/>
          </p:nvSpPr>
          <p:spPr>
            <a:xfrm>
              <a:off x="710280" y="3049560"/>
              <a:ext cx="1806840" cy="53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La parte final del dominio (por ejemplo, .com, .org, .net).</a:t>
              </a:r>
              <a:endParaRPr b="0" lang="es-AR" sz="1000" spc="-1" strike="noStrike">
                <a:latin typeface="Arial"/>
              </a:endParaRPr>
            </a:p>
          </p:txBody>
        </p:sp>
      </p:grpSp>
      <p:grpSp>
        <p:nvGrpSpPr>
          <p:cNvPr id="557" name="Google Shape;807;p29"/>
          <p:cNvGrpSpPr/>
          <p:nvPr/>
        </p:nvGrpSpPr>
        <p:grpSpPr>
          <a:xfrm>
            <a:off x="710280" y="1779840"/>
            <a:ext cx="3909240" cy="558360"/>
            <a:chOff x="710280" y="1779840"/>
            <a:chExt cx="3909240" cy="558360"/>
          </a:xfrm>
        </p:grpSpPr>
        <p:sp>
          <p:nvSpPr>
            <p:cNvPr id="558" name="Google Shape;808;p29"/>
            <p:cNvSpPr/>
            <p:nvPr/>
          </p:nvSpPr>
          <p:spPr>
            <a:xfrm>
              <a:off x="2722320" y="1850400"/>
              <a:ext cx="1422720" cy="396720"/>
            </a:xfrm>
            <a:custGeom>
              <a:avLst/>
              <a:gdLst/>
              <a:ahLst/>
              <a:rect l="l" t="t" r="r" b="b"/>
              <a:pathLst>
                <a:path fill="none" w="66116" h="15884">
                  <a:moveTo>
                    <a:pt x="66116" y="15884"/>
                  </a:moveTo>
                  <a:lnTo>
                    <a:pt x="1" y="15884"/>
                  </a:lnTo>
                  <a:lnTo>
                    <a:pt x="5680" y="7847"/>
                  </a:lnTo>
                  <a:lnTo>
                    <a:pt x="1" y="1"/>
                  </a:lnTo>
                  <a:lnTo>
                    <a:pt x="66116" y="1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b831"/>
                  </a:solidFill>
                  <a:latin typeface="Fira Sans Extra Condensed Medium"/>
                  <a:ea typeface="Fira Sans Extra Condensed Medium"/>
                </a:rPr>
                <a:t>Dominio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559" name="Google Shape;809;p29"/>
            <p:cNvSpPr/>
            <p:nvPr/>
          </p:nvSpPr>
          <p:spPr>
            <a:xfrm>
              <a:off x="4059720" y="1779840"/>
              <a:ext cx="559800" cy="538560"/>
            </a:xfrm>
            <a:custGeom>
              <a:avLst/>
              <a:gdLst/>
              <a:ahLst/>
              <a:rect l="l" t="t" r="r" b="b"/>
              <a:pathLst>
                <a:path w="22408" h="21551">
                  <a:moveTo>
                    <a:pt x="0" y="0"/>
                  </a:moveTo>
                  <a:lnTo>
                    <a:pt x="0" y="21550"/>
                  </a:lnTo>
                  <a:lnTo>
                    <a:pt x="22408" y="21550"/>
                  </a:lnTo>
                  <a:lnTo>
                    <a:pt x="22408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0" name="Google Shape;810;p29"/>
            <p:cNvSpPr/>
            <p:nvPr/>
          </p:nvSpPr>
          <p:spPr>
            <a:xfrm>
              <a:off x="710280" y="1803600"/>
              <a:ext cx="1806840" cy="53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Una dirección única en Internet (por ejemplo, example.com).</a:t>
              </a:r>
              <a:endParaRPr b="0" lang="es-AR" sz="1000" spc="-1" strike="noStrike">
                <a:latin typeface="Arial"/>
              </a:endParaRPr>
            </a:p>
          </p:txBody>
        </p:sp>
      </p:grpSp>
      <p:grpSp>
        <p:nvGrpSpPr>
          <p:cNvPr id="561" name="Google Shape;811;p29"/>
          <p:cNvGrpSpPr/>
          <p:nvPr/>
        </p:nvGrpSpPr>
        <p:grpSpPr>
          <a:xfrm>
            <a:off x="4182840" y="1897200"/>
            <a:ext cx="303120" cy="303120"/>
            <a:chOff x="4182840" y="1897200"/>
            <a:chExt cx="303120" cy="303120"/>
          </a:xfrm>
        </p:grpSpPr>
        <p:sp>
          <p:nvSpPr>
            <p:cNvPr id="562" name="Google Shape;812;p29"/>
            <p:cNvSpPr/>
            <p:nvPr/>
          </p:nvSpPr>
          <p:spPr>
            <a:xfrm>
              <a:off x="4182840" y="1897200"/>
              <a:ext cx="303120" cy="303120"/>
            </a:xfrm>
            <a:custGeom>
              <a:avLst/>
              <a:gdLst/>
              <a:ahLst/>
              <a:rect l="l" t="t" r="r" b="b"/>
              <a:pathLst>
                <a:path w="19276" h="19273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3" name="Google Shape;813;p29"/>
            <p:cNvSpPr/>
            <p:nvPr/>
          </p:nvSpPr>
          <p:spPr>
            <a:xfrm>
              <a:off x="4267080" y="1987200"/>
              <a:ext cx="129240" cy="124200"/>
            </a:xfrm>
            <a:custGeom>
              <a:avLst/>
              <a:gdLst/>
              <a:ahLst/>
              <a:rect l="l" t="t" r="r" b="b"/>
              <a:pathLst>
                <a:path w="8219" h="7905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64" name="Google Shape;814;p29"/>
          <p:cNvGrpSpPr/>
          <p:nvPr/>
        </p:nvGrpSpPr>
        <p:grpSpPr>
          <a:xfrm>
            <a:off x="4177800" y="3165120"/>
            <a:ext cx="313200" cy="303840"/>
            <a:chOff x="4177800" y="3165120"/>
            <a:chExt cx="313200" cy="303840"/>
          </a:xfrm>
        </p:grpSpPr>
        <p:sp>
          <p:nvSpPr>
            <p:cNvPr id="565" name="Google Shape;815;p29"/>
            <p:cNvSpPr/>
            <p:nvPr/>
          </p:nvSpPr>
          <p:spPr>
            <a:xfrm>
              <a:off x="4177800" y="3202920"/>
              <a:ext cx="281520" cy="266040"/>
            </a:xfrm>
            <a:custGeom>
              <a:avLst/>
              <a:gdLst/>
              <a:ahLst/>
              <a:rect l="l" t="t" r="r" b="b"/>
              <a:pathLst>
                <a:path w="17885" h="16901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6" name="Google Shape;816;p29"/>
            <p:cNvSpPr/>
            <p:nvPr/>
          </p:nvSpPr>
          <p:spPr>
            <a:xfrm>
              <a:off x="4250160" y="3165120"/>
              <a:ext cx="176040" cy="138960"/>
            </a:xfrm>
            <a:custGeom>
              <a:avLst/>
              <a:gdLst/>
              <a:ahLst/>
              <a:rect l="l" t="t" r="r" b="b"/>
              <a:pathLst>
                <a:path w="11188" h="8837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7" name="Google Shape;817;p29"/>
            <p:cNvSpPr/>
            <p:nvPr/>
          </p:nvSpPr>
          <p:spPr>
            <a:xfrm>
              <a:off x="4341240" y="3217320"/>
              <a:ext cx="149760" cy="157320"/>
            </a:xfrm>
            <a:custGeom>
              <a:avLst/>
              <a:gdLst/>
              <a:ahLst/>
              <a:rect l="l" t="t" r="r" b="b"/>
              <a:pathLst>
                <a:path w="9531" h="10008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68" name="Google Shape;818;p29"/>
          <p:cNvSpPr/>
          <p:nvPr/>
        </p:nvSpPr>
        <p:spPr>
          <a:xfrm>
            <a:off x="4656960" y="2540880"/>
            <a:ext cx="303120" cy="284400"/>
          </a:xfrm>
          <a:custGeom>
            <a:avLst/>
            <a:gdLst/>
            <a:ahLst/>
            <a:rect l="l" t="t" r="r" b="b"/>
            <a:pathLst>
              <a:path w="19273" h="18069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69" name="Google Shape;819;p29"/>
          <p:cNvGrpSpPr/>
          <p:nvPr/>
        </p:nvGrpSpPr>
        <p:grpSpPr>
          <a:xfrm>
            <a:off x="4656960" y="3799080"/>
            <a:ext cx="303120" cy="303120"/>
            <a:chOff x="4656960" y="3799080"/>
            <a:chExt cx="303120" cy="303120"/>
          </a:xfrm>
        </p:grpSpPr>
        <p:sp>
          <p:nvSpPr>
            <p:cNvPr id="570" name="Google Shape;820;p29"/>
            <p:cNvSpPr/>
            <p:nvPr/>
          </p:nvSpPr>
          <p:spPr>
            <a:xfrm>
              <a:off x="4656960" y="3799080"/>
              <a:ext cx="303120" cy="303120"/>
            </a:xfrm>
            <a:custGeom>
              <a:avLst/>
              <a:gdLst/>
              <a:ahLst/>
              <a:rect l="l" t="t" r="r" b="b"/>
              <a:pathLst>
                <a:path w="19273" h="19273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1" name="Google Shape;821;p29"/>
            <p:cNvSpPr/>
            <p:nvPr/>
          </p:nvSpPr>
          <p:spPr>
            <a:xfrm>
              <a:off x="4710960" y="3853080"/>
              <a:ext cx="195480" cy="195480"/>
            </a:xfrm>
            <a:custGeom>
              <a:avLst/>
              <a:gdLst/>
              <a:ahLst/>
              <a:rect l="l" t="t" r="r" b="b"/>
              <a:pathLst>
                <a:path w="12440" h="12441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1068120" y="533160"/>
            <a:ext cx="7047000" cy="482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URL: Parte 1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Google Shape;1591;p 3"/>
          <p:cNvSpPr/>
          <p:nvPr/>
        </p:nvSpPr>
        <p:spPr>
          <a:xfrm>
            <a:off x="540000" y="1260000"/>
            <a:ext cx="7920000" cy="293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158760" algn="ctr">
              <a:lnSpc>
                <a:spcPct val="115000"/>
              </a:lnSpc>
              <a:buNone/>
            </a:pP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URL (Uniform </a:t>
            </a: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Resource </a:t>
            </a: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Locator):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es una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dirección que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especifica la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ubicación de un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recurso en la web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y el método para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acceder a él. </a:t>
            </a:r>
            <a:endParaRPr b="0" lang="es-AR" sz="14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endParaRPr b="0" lang="es-AR" sz="14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r>
              <a:rPr b="1" lang="es-ES" sz="15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Componentes </a:t>
            </a:r>
            <a:r>
              <a:rPr b="1" lang="es-ES" sz="15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de una URL</a:t>
            </a:r>
            <a:r>
              <a:rPr b="1" lang="es-ES" sz="1500" spc="-1" strike="noStrike">
                <a:solidFill>
                  <a:srgbClr val="ffffff"/>
                </a:solidFill>
                <a:latin typeface="Arial"/>
                <a:ea typeface="Arial"/>
              </a:rPr>
              <a:t>: </a:t>
            </a:r>
            <a:endParaRPr b="0" lang="es-AR" sz="1500" spc="-1" strike="noStrike">
              <a:latin typeface="Arial"/>
            </a:endParaRPr>
          </a:p>
          <a:p>
            <a:pPr marL="15876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Scheme: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Especifica el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protocolo de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red utilizado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para acceder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al recurso</a:t>
            </a:r>
            <a:endParaRPr b="0" lang="es-AR" sz="1400" spc="-1" strike="noStrike">
              <a:latin typeface="Arial"/>
            </a:endParaRPr>
          </a:p>
          <a:p>
            <a:pPr marL="15876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Subdominio: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Parte del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nombre de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dominio que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se utiliza para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identificar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diferentes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secciones de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un sitio web.</a:t>
            </a:r>
            <a:endParaRPr b="0" lang="es-AR" sz="1400" spc="-1" strike="noStrike">
              <a:latin typeface="Arial"/>
            </a:endParaRPr>
          </a:p>
          <a:p>
            <a:pPr marL="15876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Dominio: El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nombre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principal del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host.</a:t>
            </a:r>
            <a:endParaRPr b="0" lang="es-AR" sz="1400" spc="-1" strike="noStrike">
              <a:latin typeface="Arial"/>
            </a:endParaRPr>
          </a:p>
          <a:p>
            <a:pPr marL="15876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TLD (Top-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Level Domain):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La parte final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del nombre de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dominio</a:t>
            </a:r>
            <a:endParaRPr b="0" lang="es-AR" sz="1400" spc="-1" strike="noStrike">
              <a:latin typeface="Arial"/>
            </a:endParaRPr>
          </a:p>
          <a:p>
            <a:pPr marL="15876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Puerto: El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número del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puerto en el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que el servidor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está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escuchando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(opcional o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default).</a:t>
            </a:r>
            <a:endParaRPr b="0" lang="es-AR" sz="1400" spc="-1" strike="noStrike">
              <a:latin typeface="Arial"/>
            </a:endParaRPr>
          </a:p>
          <a:p>
            <a:pPr marL="15876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Ruta (Path):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Especifica la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ubicación del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recurso en el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servidor.</a:t>
            </a:r>
            <a:endParaRPr b="0" lang="es-AR" sz="1400" spc="-1" strike="noStrike">
              <a:latin typeface="Arial"/>
            </a:endParaRPr>
          </a:p>
          <a:p>
            <a:pPr marL="15876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Consulta: Una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cadena de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pares clave-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valor que se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utiliza para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pasar datos al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servidor (?).</a:t>
            </a:r>
            <a:endParaRPr b="0" lang="es-AR" sz="1400" spc="-1" strike="noStrike">
              <a:latin typeface="Arial"/>
            </a:endParaRPr>
          </a:p>
          <a:p>
            <a:pPr marL="15876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Fragmento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(Fragment):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Una sección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específica de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la página web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(#)</a:t>
            </a:r>
            <a:endParaRPr b="0" lang="es-A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title"/>
          </p:nvPr>
        </p:nvSpPr>
        <p:spPr>
          <a:xfrm>
            <a:off x="1068120" y="533160"/>
            <a:ext cx="7047000" cy="482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URL: </a:t>
            </a:r>
            <a:r>
              <a:rPr b="1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Parte 2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Google Shape;1591;p 2"/>
          <p:cNvSpPr/>
          <p:nvPr/>
        </p:nvSpPr>
        <p:spPr>
          <a:xfrm>
            <a:off x="540000" y="1260000"/>
            <a:ext cx="7920000" cy="293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158760" algn="ctr">
              <a:lnSpc>
                <a:spcPct val="115000"/>
              </a:lnSpc>
              <a:buNone/>
            </a:pP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URL </a:t>
            </a: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(Uniform </a:t>
            </a: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Resource </a:t>
            </a: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Locator): es </a:t>
            </a: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una </a:t>
            </a: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dirección </a:t>
            </a: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que </a:t>
            </a: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especifica </a:t>
            </a: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la ubicación </a:t>
            </a: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de un </a:t>
            </a: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recurso en </a:t>
            </a: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la web y el </a:t>
            </a: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método </a:t>
            </a: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para </a:t>
            </a: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acceder a </a:t>
            </a: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él. </a:t>
            </a:r>
            <a:endParaRPr b="0" lang="es-AR" sz="14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endParaRPr b="0" lang="es-AR" sz="1400" spc="-1" strike="noStrike">
              <a:latin typeface="Arial"/>
            </a:endParaRPr>
          </a:p>
          <a:p>
            <a:pPr marL="158760" algn="ctr">
              <a:lnSpc>
                <a:spcPct val="115000"/>
              </a:lnSpc>
              <a:buNone/>
            </a:pPr>
            <a:r>
              <a:rPr b="1" lang="es-ES" sz="1600" spc="-1" strike="noStrike" u="sng">
                <a:solidFill>
                  <a:srgbClr val="ffff38"/>
                </a:solidFill>
                <a:uFillTx/>
                <a:latin typeface="Arial"/>
                <a:ea typeface="Arial"/>
              </a:rPr>
              <a:t>https://</a:t>
            </a:r>
            <a:r>
              <a:rPr b="1" lang="es-ES" sz="1600" spc="-1" strike="noStrike" u="sng">
                <a:solidFill>
                  <a:srgbClr val="ffff38"/>
                </a:solidFill>
                <a:uFillTx/>
                <a:latin typeface="Arial"/>
                <a:ea typeface="Arial"/>
              </a:rPr>
              <a:t>www.exam</a:t>
            </a:r>
            <a:r>
              <a:rPr b="1" lang="es-ES" sz="1600" spc="-1" strike="noStrike" u="sng">
                <a:solidFill>
                  <a:srgbClr val="ffff38"/>
                </a:solidFill>
                <a:uFillTx/>
                <a:latin typeface="Arial"/>
                <a:ea typeface="Arial"/>
              </a:rPr>
              <a:t>ple.com:80</a:t>
            </a:r>
            <a:r>
              <a:rPr b="1" lang="es-ES" sz="1600" spc="-1" strike="noStrike" u="sng">
                <a:solidFill>
                  <a:srgbClr val="ffff38"/>
                </a:solidFill>
                <a:uFillTx/>
                <a:latin typeface="Arial"/>
                <a:ea typeface="Arial"/>
              </a:rPr>
              <a:t>80/path/</a:t>
            </a:r>
            <a:r>
              <a:rPr b="1" lang="es-ES" sz="1600" spc="-1" strike="noStrike" u="sng">
                <a:solidFill>
                  <a:srgbClr val="ffff38"/>
                </a:solidFill>
                <a:uFillTx/>
                <a:latin typeface="Arial"/>
                <a:ea typeface="Arial"/>
              </a:rPr>
              <a:t>to/</a:t>
            </a:r>
            <a:r>
              <a:rPr b="1" lang="es-ES" sz="1600" spc="-1" strike="noStrike" u="sng">
                <a:solidFill>
                  <a:srgbClr val="ffff38"/>
                </a:solidFill>
                <a:uFillTx/>
                <a:latin typeface="Arial"/>
                <a:ea typeface="Arial"/>
              </a:rPr>
              <a:t>resource?</a:t>
            </a:r>
            <a:r>
              <a:rPr b="1" lang="es-ES" sz="1600" spc="-1" strike="noStrike" u="sng">
                <a:solidFill>
                  <a:srgbClr val="ffff38"/>
                </a:solidFill>
                <a:uFillTx/>
                <a:latin typeface="Arial"/>
                <a:ea typeface="Arial"/>
              </a:rPr>
              <a:t>query=par</a:t>
            </a:r>
            <a:r>
              <a:rPr b="1" lang="es-ES" sz="1600" spc="-1" strike="noStrike" u="sng">
                <a:solidFill>
                  <a:srgbClr val="ffff38"/>
                </a:solidFill>
                <a:uFillTx/>
                <a:latin typeface="Arial"/>
                <a:ea typeface="Arial"/>
              </a:rPr>
              <a:t>ameter#fra</a:t>
            </a:r>
            <a:r>
              <a:rPr b="1" lang="es-ES" sz="1600" spc="-1" strike="noStrike" u="sng">
                <a:solidFill>
                  <a:srgbClr val="ffff38"/>
                </a:solidFill>
                <a:uFillTx/>
                <a:latin typeface="Arial"/>
                <a:ea typeface="Arial"/>
              </a:rPr>
              <a:t>gment</a:t>
            </a:r>
            <a:endParaRPr b="0" lang="es-AR" sz="1600" spc="-1" strike="noStrike">
              <a:latin typeface="Arial"/>
            </a:endParaRPr>
          </a:p>
          <a:p>
            <a:pPr marL="158760" algn="ctr">
              <a:lnSpc>
                <a:spcPct val="115000"/>
              </a:lnSpc>
              <a:buNone/>
            </a:pPr>
            <a:endParaRPr b="0" lang="es-AR" sz="1400" spc="-1" strike="noStrike">
              <a:latin typeface="Arial"/>
            </a:endParaRPr>
          </a:p>
          <a:p>
            <a:pPr marL="158760" algn="ctr">
              <a:lnSpc>
                <a:spcPct val="115000"/>
              </a:lnSpc>
              <a:buNone/>
            </a:pP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Scheme: </a:t>
            </a: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`http`, </a:t>
            </a: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`https`, `ftp`, </a:t>
            </a: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`mailto`, </a:t>
            </a: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`file`</a:t>
            </a:r>
            <a:endParaRPr b="0" lang="es-AR" sz="1400" spc="-1" strike="noStrike">
              <a:latin typeface="Arial"/>
            </a:endParaRPr>
          </a:p>
          <a:p>
            <a:pPr marL="158760" algn="ctr">
              <a:lnSpc>
                <a:spcPct val="115000"/>
              </a:lnSpc>
              <a:buNone/>
            </a:pP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Subdominio</a:t>
            </a: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: `www`, </a:t>
            </a: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`mail`, `blog`</a:t>
            </a:r>
            <a:endParaRPr b="0" lang="es-AR" sz="1400" spc="-1" strike="noStrike">
              <a:latin typeface="Arial"/>
            </a:endParaRPr>
          </a:p>
          <a:p>
            <a:pPr marL="158760" algn="ctr">
              <a:lnSpc>
                <a:spcPct val="115000"/>
              </a:lnSpc>
              <a:buNone/>
            </a:pP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Dominio: </a:t>
            </a: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`example`</a:t>
            </a:r>
            <a:endParaRPr b="0" lang="es-AR" sz="1400" spc="-1" strike="noStrike">
              <a:latin typeface="Arial"/>
            </a:endParaRPr>
          </a:p>
          <a:p>
            <a:pPr marL="158760" algn="ctr">
              <a:lnSpc>
                <a:spcPct val="115000"/>
              </a:lnSpc>
              <a:buNone/>
            </a:pP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TLD: `.com`, </a:t>
            </a: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`.org`, `.net`, </a:t>
            </a: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`.edu`</a:t>
            </a:r>
            <a:endParaRPr b="0" lang="es-AR" sz="1400" spc="-1" strike="noStrike">
              <a:latin typeface="Arial"/>
            </a:endParaRPr>
          </a:p>
          <a:p>
            <a:pPr marL="158760" algn="ctr">
              <a:lnSpc>
                <a:spcPct val="115000"/>
              </a:lnSpc>
              <a:buNone/>
            </a:pP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Puerto: </a:t>
            </a: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`8080`</a:t>
            </a:r>
            <a:endParaRPr b="0" lang="es-AR" sz="1400" spc="-1" strike="noStrike">
              <a:latin typeface="Arial"/>
            </a:endParaRPr>
          </a:p>
          <a:p>
            <a:pPr marL="158760" algn="ctr">
              <a:lnSpc>
                <a:spcPct val="115000"/>
              </a:lnSpc>
              <a:buNone/>
            </a:pP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Ruta: </a:t>
            </a: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`/index.html`</a:t>
            </a:r>
            <a:endParaRPr b="0" lang="es-AR" sz="1400" spc="-1" strike="noStrike">
              <a:latin typeface="Arial"/>
            </a:endParaRPr>
          </a:p>
          <a:p>
            <a:pPr marL="158760" algn="ctr">
              <a:lnSpc>
                <a:spcPct val="115000"/>
              </a:lnSpc>
              <a:buNone/>
            </a:pP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Consulta: `?</a:t>
            </a: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key1=value</a:t>
            </a: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1&amp;key2=val</a:t>
            </a: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ue2`</a:t>
            </a:r>
            <a:endParaRPr b="0" lang="es-AR" sz="1400" spc="-1" strike="noStrike">
              <a:latin typeface="Arial"/>
            </a:endParaRPr>
          </a:p>
          <a:p>
            <a:pPr marL="158760" algn="ctr">
              <a:lnSpc>
                <a:spcPct val="115000"/>
              </a:lnSpc>
              <a:buNone/>
            </a:pP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Fragmento: </a:t>
            </a: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`#section1`</a:t>
            </a:r>
            <a:endParaRPr b="0" lang="es-A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title"/>
          </p:nvPr>
        </p:nvSpPr>
        <p:spPr>
          <a:xfrm>
            <a:off x="1068120" y="533160"/>
            <a:ext cx="7047000" cy="482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HOST – NOMBRE DE DOMINIO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Google Shape;1591;p 1"/>
          <p:cNvSpPr/>
          <p:nvPr/>
        </p:nvSpPr>
        <p:spPr>
          <a:xfrm>
            <a:off x="1260000" y="1260000"/>
            <a:ext cx="5571000" cy="293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158760">
              <a:lnSpc>
                <a:spcPct val="115000"/>
              </a:lnSpc>
              <a:buNone/>
            </a:pPr>
            <a:r>
              <a:rPr b="1" lang="es-ES" sz="14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Host:</a:t>
            </a: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s-ES" sz="1200" spc="-1" strike="noStrike">
                <a:solidFill>
                  <a:srgbClr val="ffffff"/>
                </a:solidFill>
                <a:latin typeface="Arial"/>
                <a:ea typeface="Arial"/>
              </a:rPr>
              <a:t>es un </a:t>
            </a:r>
            <a:r>
              <a:rPr b="0" lang="es-ES" sz="1200" spc="-1" strike="noStrike">
                <a:solidFill>
                  <a:srgbClr val="ffffff"/>
                </a:solidFill>
                <a:latin typeface="Arial"/>
                <a:ea typeface="Arial"/>
              </a:rPr>
              <a:t>dispositivo o sistema </a:t>
            </a:r>
            <a:r>
              <a:rPr b="0" lang="es-ES" sz="1200" spc="-1" strike="noStrike">
                <a:solidFill>
                  <a:srgbClr val="ffffff"/>
                </a:solidFill>
                <a:latin typeface="Arial"/>
                <a:ea typeface="Arial"/>
              </a:rPr>
              <a:t>que se conecta a una </a:t>
            </a:r>
            <a:r>
              <a:rPr b="0" lang="es-ES" sz="1200" spc="-1" strike="noStrike">
                <a:solidFill>
                  <a:srgbClr val="ffffff"/>
                </a:solidFill>
                <a:latin typeface="Arial"/>
                <a:ea typeface="Arial"/>
              </a:rPr>
              <a:t>red. El host, es el </a:t>
            </a:r>
            <a:r>
              <a:rPr b="0" lang="es-ES" sz="1200" spc="-1" strike="noStrike">
                <a:solidFill>
                  <a:srgbClr val="ffffff"/>
                </a:solidFill>
                <a:latin typeface="Arial"/>
                <a:ea typeface="Arial"/>
              </a:rPr>
              <a:t>servidor que </a:t>
            </a:r>
            <a:r>
              <a:rPr b="0" lang="es-ES" sz="1200" spc="-1" strike="noStrike">
                <a:solidFill>
                  <a:srgbClr val="ffffff"/>
                </a:solidFill>
                <a:latin typeface="Arial"/>
                <a:ea typeface="Arial"/>
              </a:rPr>
              <a:t>almacena y sirve los </a:t>
            </a:r>
            <a:r>
              <a:rPr b="0" lang="es-ES" sz="1200" spc="-1" strike="noStrike">
                <a:solidFill>
                  <a:srgbClr val="ffffff"/>
                </a:solidFill>
                <a:latin typeface="Arial"/>
                <a:ea typeface="Arial"/>
              </a:rPr>
              <a:t>recursos de un sitio </a:t>
            </a:r>
            <a:r>
              <a:rPr b="0" lang="es-ES" sz="1200" spc="-1" strike="noStrike">
                <a:solidFill>
                  <a:srgbClr val="ffffff"/>
                </a:solidFill>
                <a:latin typeface="Arial"/>
                <a:ea typeface="Arial"/>
              </a:rPr>
              <a:t>web.</a:t>
            </a:r>
            <a:endParaRPr b="0" lang="es-AR" sz="12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endParaRPr b="0" lang="es-AR" sz="14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Ejemplo: IP </a:t>
            </a: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Address: </a:t>
            </a: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192.168.1.1</a:t>
            </a:r>
            <a:endParaRPr b="0" lang="es-AR" sz="14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Hostname: </a:t>
            </a: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  <a:hlinkClick r:id="rId1"/>
              </a:rPr>
              <a:t>www.example.com</a:t>
            </a:r>
            <a:endParaRPr b="0" lang="es-AR" sz="14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endParaRPr b="0" lang="es-AR" sz="14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r>
              <a:rPr b="1" lang="es-ES" sz="14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Nombre de </a:t>
            </a:r>
            <a:r>
              <a:rPr b="1" lang="es-ES" sz="14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Dominio:</a:t>
            </a:r>
            <a:r>
              <a:rPr b="0" lang="es-ES" sz="1200" spc="-1" strike="noStrike">
                <a:solidFill>
                  <a:srgbClr val="ffffff"/>
                </a:solidFill>
                <a:latin typeface="Arial"/>
                <a:ea typeface="Arial"/>
              </a:rPr>
              <a:t> es una </a:t>
            </a:r>
            <a:r>
              <a:rPr b="0" lang="es-ES" sz="1200" spc="-1" strike="noStrike">
                <a:solidFill>
                  <a:srgbClr val="ffffff"/>
                </a:solidFill>
                <a:latin typeface="Arial"/>
                <a:ea typeface="Arial"/>
              </a:rPr>
              <a:t>etiqueta de texto que </a:t>
            </a:r>
            <a:r>
              <a:rPr b="0" lang="es-ES" sz="1200" spc="-1" strike="noStrike">
                <a:solidFill>
                  <a:srgbClr val="ffffff"/>
                </a:solidFill>
                <a:latin typeface="Arial"/>
                <a:ea typeface="Arial"/>
              </a:rPr>
              <a:t>identifica a un host o </a:t>
            </a:r>
            <a:r>
              <a:rPr b="0" lang="es-ES" sz="1200" spc="-1" strike="noStrike">
                <a:solidFill>
                  <a:srgbClr val="ffffff"/>
                </a:solidFill>
                <a:latin typeface="Arial"/>
                <a:ea typeface="Arial"/>
              </a:rPr>
              <a:t>a un conjunto de </a:t>
            </a:r>
            <a:r>
              <a:rPr b="0" lang="es-ES" sz="1200" spc="-1" strike="noStrike">
                <a:solidFill>
                  <a:srgbClr val="ffffff"/>
                </a:solidFill>
                <a:latin typeface="Arial"/>
                <a:ea typeface="Arial"/>
              </a:rPr>
              <a:t>hosts en Internet. Es </a:t>
            </a:r>
            <a:r>
              <a:rPr b="0" lang="es-ES" sz="1200" spc="-1" strike="noStrike">
                <a:solidFill>
                  <a:srgbClr val="ffffff"/>
                </a:solidFill>
                <a:latin typeface="Arial"/>
                <a:ea typeface="Arial"/>
              </a:rPr>
              <a:t>una forma más </a:t>
            </a:r>
            <a:r>
              <a:rPr b="0" lang="es-ES" sz="1200" spc="-1" strike="noStrike">
                <a:solidFill>
                  <a:srgbClr val="ffffff"/>
                </a:solidFill>
                <a:latin typeface="Arial"/>
                <a:ea typeface="Arial"/>
              </a:rPr>
              <a:t>legible y memorable </a:t>
            </a:r>
            <a:r>
              <a:rPr b="0" lang="es-ES" sz="1200" spc="-1" strike="noStrike">
                <a:solidFill>
                  <a:srgbClr val="ffffff"/>
                </a:solidFill>
                <a:latin typeface="Arial"/>
                <a:ea typeface="Arial"/>
              </a:rPr>
              <a:t>de referirse a una </a:t>
            </a:r>
            <a:r>
              <a:rPr b="0" lang="es-ES" sz="1200" spc="-1" strike="noStrike">
                <a:solidFill>
                  <a:srgbClr val="ffffff"/>
                </a:solidFill>
                <a:latin typeface="Arial"/>
                <a:ea typeface="Arial"/>
              </a:rPr>
              <a:t>dirección IP. Los </a:t>
            </a:r>
            <a:r>
              <a:rPr b="0" lang="es-ES" sz="1200" spc="-1" strike="noStrike">
                <a:solidFill>
                  <a:srgbClr val="ffffff"/>
                </a:solidFill>
                <a:latin typeface="Arial"/>
                <a:ea typeface="Arial"/>
              </a:rPr>
              <a:t>nombres de dominio </a:t>
            </a:r>
            <a:r>
              <a:rPr b="0" lang="es-ES" sz="1200" spc="-1" strike="noStrike">
                <a:solidFill>
                  <a:srgbClr val="ffffff"/>
                </a:solidFill>
                <a:latin typeface="Arial"/>
                <a:ea typeface="Arial"/>
              </a:rPr>
              <a:t>son gestionados por </a:t>
            </a:r>
            <a:r>
              <a:rPr b="0" lang="es-ES" sz="1200" spc="-1" strike="noStrike">
                <a:solidFill>
                  <a:srgbClr val="ffffff"/>
                </a:solidFill>
                <a:latin typeface="Arial"/>
                <a:ea typeface="Arial"/>
              </a:rPr>
              <a:t>el Sistema de </a:t>
            </a:r>
            <a:r>
              <a:rPr b="0" lang="es-ES" sz="1200" spc="-1" strike="noStrike">
                <a:solidFill>
                  <a:srgbClr val="ffffff"/>
                </a:solidFill>
                <a:latin typeface="Arial"/>
                <a:ea typeface="Arial"/>
              </a:rPr>
              <a:t>Nombres de Dominio </a:t>
            </a:r>
            <a:r>
              <a:rPr b="0" lang="es-ES" sz="1200" spc="-1" strike="noStrike">
                <a:solidFill>
                  <a:srgbClr val="ffffff"/>
                </a:solidFill>
                <a:latin typeface="Arial"/>
                <a:ea typeface="Arial"/>
              </a:rPr>
              <a:t>(DNS).</a:t>
            </a:r>
            <a:endParaRPr b="0" lang="es-AR" sz="12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endParaRPr b="0" lang="es-AR" sz="14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Ejemplo: </a:t>
            </a: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Dominio de </a:t>
            </a: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Nivel Superior </a:t>
            </a: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(TLD): .com, .org</a:t>
            </a: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, .net</a:t>
            </a:r>
            <a:endParaRPr b="0" lang="es-AR" sz="14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Dominio de </a:t>
            </a: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Segundo Nivel </a:t>
            </a: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(SLD): </a:t>
            </a: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example.com</a:t>
            </a:r>
            <a:endParaRPr b="0" lang="es-AR" sz="14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Subdominio: </a:t>
            </a: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www.example.c</a:t>
            </a: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om</a:t>
            </a:r>
            <a:endParaRPr b="0" lang="es-A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94;p16"/>
          <p:cNvSpPr/>
          <p:nvPr/>
        </p:nvSpPr>
        <p:spPr>
          <a:xfrm>
            <a:off x="1654560" y="3089160"/>
            <a:ext cx="5846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3080" cy="48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FORM</a:t>
            </a: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ACIÓN </a:t>
            </a: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Y </a:t>
            </a: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EXPERI</a:t>
            </a: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ENCIA </a:t>
            </a: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DOCE</a:t>
            </a: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NTE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1" name="Google Shape;96;p16"/>
          <p:cNvGrpSpPr/>
          <p:nvPr/>
        </p:nvGrpSpPr>
        <p:grpSpPr>
          <a:xfrm>
            <a:off x="710280" y="1333800"/>
            <a:ext cx="1884240" cy="2997720"/>
            <a:chOff x="710280" y="1333800"/>
            <a:chExt cx="1884240" cy="2997720"/>
          </a:xfrm>
        </p:grpSpPr>
        <p:sp>
          <p:nvSpPr>
            <p:cNvPr id="152" name="Google Shape;97;p16"/>
            <p:cNvSpPr/>
            <p:nvPr/>
          </p:nvSpPr>
          <p:spPr>
            <a:xfrm>
              <a:off x="1060560" y="1333800"/>
              <a:ext cx="1183320" cy="118332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Google Shape;98;p16"/>
            <p:cNvSpPr/>
            <p:nvPr/>
          </p:nvSpPr>
          <p:spPr>
            <a:xfrm>
              <a:off x="1143000" y="1416240"/>
              <a:ext cx="1018440" cy="101844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Google Shape;99;p16"/>
            <p:cNvSpPr/>
            <p:nvPr/>
          </p:nvSpPr>
          <p:spPr>
            <a:xfrm>
              <a:off x="1569960" y="2583360"/>
              <a:ext cx="164520" cy="16452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Google Shape;100;p16"/>
            <p:cNvSpPr/>
            <p:nvPr/>
          </p:nvSpPr>
          <p:spPr>
            <a:xfrm>
              <a:off x="1604160" y="2814120"/>
              <a:ext cx="96480" cy="9648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Google Shape;101;p16"/>
            <p:cNvSpPr/>
            <p:nvPr/>
          </p:nvSpPr>
          <p:spPr>
            <a:xfrm>
              <a:off x="1543680" y="2976480"/>
              <a:ext cx="217800" cy="2178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43434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Google Shape;102;p16"/>
            <p:cNvSpPr/>
            <p:nvPr/>
          </p:nvSpPr>
          <p:spPr>
            <a:xfrm>
              <a:off x="1578600" y="3011400"/>
              <a:ext cx="147960" cy="14796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Google Shape;103;p16"/>
            <p:cNvSpPr/>
            <p:nvPr/>
          </p:nvSpPr>
          <p:spPr>
            <a:xfrm>
              <a:off x="710280" y="3450240"/>
              <a:ext cx="1884240" cy="429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b831"/>
                  </a:solidFill>
                  <a:latin typeface="Fira Sans Extra Condensed Medium"/>
                  <a:ea typeface="Fira Sans Extra Condensed Medium"/>
                </a:rPr>
                <a:t>FORMACIÓN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59" name="Google Shape;104;p16"/>
            <p:cNvSpPr/>
            <p:nvPr/>
          </p:nvSpPr>
          <p:spPr>
            <a:xfrm>
              <a:off x="710280" y="3796920"/>
              <a:ext cx="1884240" cy="53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n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TÉCNICO E INGENIERO ELECTRÓNICO</a:t>
              </a:r>
              <a:endParaRPr b="0" lang="es-AR" sz="10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n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CURSO FULL-STACK</a:t>
              </a:r>
              <a:endParaRPr b="0" lang="es-AR" sz="1000" spc="-1" strike="noStrike">
                <a:latin typeface="Arial"/>
              </a:endParaRPr>
            </a:p>
          </p:txBody>
        </p:sp>
      </p:grpSp>
      <p:grpSp>
        <p:nvGrpSpPr>
          <p:cNvPr id="160" name="Google Shape;105;p16"/>
          <p:cNvGrpSpPr/>
          <p:nvPr/>
        </p:nvGrpSpPr>
        <p:grpSpPr>
          <a:xfrm>
            <a:off x="6549120" y="1333800"/>
            <a:ext cx="1884240" cy="2997720"/>
            <a:chOff x="6549120" y="1333800"/>
            <a:chExt cx="1884240" cy="2997720"/>
          </a:xfrm>
        </p:grpSpPr>
        <p:sp>
          <p:nvSpPr>
            <p:cNvPr id="161" name="Google Shape;106;p16"/>
            <p:cNvSpPr/>
            <p:nvPr/>
          </p:nvSpPr>
          <p:spPr>
            <a:xfrm>
              <a:off x="6899400" y="1333800"/>
              <a:ext cx="1183320" cy="118332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Google Shape;107;p16"/>
            <p:cNvSpPr/>
            <p:nvPr/>
          </p:nvSpPr>
          <p:spPr>
            <a:xfrm>
              <a:off x="6982200" y="1416240"/>
              <a:ext cx="1018440" cy="10184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Google Shape;108;p16"/>
            <p:cNvSpPr/>
            <p:nvPr/>
          </p:nvSpPr>
          <p:spPr>
            <a:xfrm>
              <a:off x="7408800" y="2583360"/>
              <a:ext cx="164520" cy="16452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Google Shape;109;p16"/>
            <p:cNvSpPr/>
            <p:nvPr/>
          </p:nvSpPr>
          <p:spPr>
            <a:xfrm>
              <a:off x="7443000" y="2814120"/>
              <a:ext cx="96480" cy="9648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Google Shape;110;p16"/>
            <p:cNvSpPr/>
            <p:nvPr/>
          </p:nvSpPr>
          <p:spPr>
            <a:xfrm>
              <a:off x="7382520" y="2976480"/>
              <a:ext cx="217800" cy="2178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43434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Google Shape;111;p16"/>
            <p:cNvSpPr/>
            <p:nvPr/>
          </p:nvSpPr>
          <p:spPr>
            <a:xfrm>
              <a:off x="7417440" y="3011400"/>
              <a:ext cx="147960" cy="14796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Google Shape;112;p16"/>
            <p:cNvSpPr/>
            <p:nvPr/>
          </p:nvSpPr>
          <p:spPr>
            <a:xfrm>
              <a:off x="6549120" y="3450240"/>
              <a:ext cx="1884240" cy="429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e850e0"/>
                  </a:solidFill>
                  <a:latin typeface="Fira Sans Extra Condensed Medium"/>
                  <a:ea typeface="Fira Sans Extra Condensed Medium"/>
                </a:rPr>
                <a:t>CAPACITACIÓN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68" name="Google Shape;113;p16"/>
            <p:cNvSpPr/>
            <p:nvPr/>
          </p:nvSpPr>
          <p:spPr>
            <a:xfrm>
              <a:off x="6549120" y="3796920"/>
              <a:ext cx="1884240" cy="53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n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MAESTRÍA EN MICROELECTRÓNICA (UBA)</a:t>
              </a:r>
              <a:endParaRPr b="0" lang="es-AR" sz="1000" spc="-1" strike="noStrike">
                <a:latin typeface="Arial"/>
              </a:endParaRPr>
            </a:p>
          </p:txBody>
        </p:sp>
      </p:grpSp>
      <p:grpSp>
        <p:nvGrpSpPr>
          <p:cNvPr id="169" name="Google Shape;114;p16"/>
          <p:cNvGrpSpPr/>
          <p:nvPr/>
        </p:nvGrpSpPr>
        <p:grpSpPr>
          <a:xfrm>
            <a:off x="2656440" y="1333800"/>
            <a:ext cx="1884240" cy="2997720"/>
            <a:chOff x="2656440" y="1333800"/>
            <a:chExt cx="1884240" cy="2997720"/>
          </a:xfrm>
        </p:grpSpPr>
        <p:sp>
          <p:nvSpPr>
            <p:cNvPr id="170" name="Google Shape;115;p16"/>
            <p:cNvSpPr/>
            <p:nvPr/>
          </p:nvSpPr>
          <p:spPr>
            <a:xfrm>
              <a:off x="3007080" y="1333800"/>
              <a:ext cx="1183320" cy="118332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Google Shape;116;p16"/>
            <p:cNvSpPr/>
            <p:nvPr/>
          </p:nvSpPr>
          <p:spPr>
            <a:xfrm>
              <a:off x="3089520" y="1416240"/>
              <a:ext cx="1018440" cy="101844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Google Shape;117;p16"/>
            <p:cNvSpPr/>
            <p:nvPr/>
          </p:nvSpPr>
          <p:spPr>
            <a:xfrm>
              <a:off x="3516480" y="2583360"/>
              <a:ext cx="164520" cy="16452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Google Shape;118;p16"/>
            <p:cNvSpPr/>
            <p:nvPr/>
          </p:nvSpPr>
          <p:spPr>
            <a:xfrm>
              <a:off x="3550320" y="2814120"/>
              <a:ext cx="96480" cy="9648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Google Shape;119;p16"/>
            <p:cNvSpPr/>
            <p:nvPr/>
          </p:nvSpPr>
          <p:spPr>
            <a:xfrm>
              <a:off x="3489840" y="2976480"/>
              <a:ext cx="217800" cy="2178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43434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Google Shape;120;p16"/>
            <p:cNvSpPr/>
            <p:nvPr/>
          </p:nvSpPr>
          <p:spPr>
            <a:xfrm>
              <a:off x="3524760" y="3011400"/>
              <a:ext cx="147960" cy="1479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Google Shape;121;p16"/>
            <p:cNvSpPr/>
            <p:nvPr/>
          </p:nvSpPr>
          <p:spPr>
            <a:xfrm>
              <a:off x="2656440" y="3450240"/>
              <a:ext cx="1884240" cy="429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8569"/>
                  </a:solidFill>
                  <a:latin typeface="Fira Sans Extra Condensed Medium"/>
                  <a:ea typeface="Fira Sans Extra Condensed Medium"/>
                </a:rPr>
                <a:t>CARGOS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77" name="Google Shape;122;p16"/>
            <p:cNvSpPr/>
            <p:nvPr/>
          </p:nvSpPr>
          <p:spPr>
            <a:xfrm>
              <a:off x="2656440" y="3796920"/>
              <a:ext cx="1884240" cy="53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endParaRPr b="0" lang="es-AR" sz="10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n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AYUDANTE GRADUADO EXCLUSIVO</a:t>
              </a:r>
              <a:endParaRPr b="0" lang="es-AR" sz="10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n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AYUDANTE GRADUADO SIMPLE</a:t>
              </a:r>
              <a:endParaRPr b="0" lang="es-AR" sz="1000" spc="-1" strike="noStrike">
                <a:latin typeface="Arial"/>
              </a:endParaRPr>
            </a:p>
          </p:txBody>
        </p:sp>
      </p:grpSp>
      <p:grpSp>
        <p:nvGrpSpPr>
          <p:cNvPr id="178" name="Google Shape;123;p16"/>
          <p:cNvGrpSpPr/>
          <p:nvPr/>
        </p:nvGrpSpPr>
        <p:grpSpPr>
          <a:xfrm>
            <a:off x="4602960" y="1333800"/>
            <a:ext cx="1884240" cy="2997720"/>
            <a:chOff x="4602960" y="1333800"/>
            <a:chExt cx="1884240" cy="2997720"/>
          </a:xfrm>
        </p:grpSpPr>
        <p:sp>
          <p:nvSpPr>
            <p:cNvPr id="179" name="Google Shape;124;p16"/>
            <p:cNvSpPr/>
            <p:nvPr/>
          </p:nvSpPr>
          <p:spPr>
            <a:xfrm>
              <a:off x="4953240" y="1333800"/>
              <a:ext cx="1183320" cy="118332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Google Shape;125;p16"/>
            <p:cNvSpPr/>
            <p:nvPr/>
          </p:nvSpPr>
          <p:spPr>
            <a:xfrm>
              <a:off x="5035680" y="1416240"/>
              <a:ext cx="1018440" cy="101844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Google Shape;126;p16"/>
            <p:cNvSpPr/>
            <p:nvPr/>
          </p:nvSpPr>
          <p:spPr>
            <a:xfrm>
              <a:off x="5462640" y="2583360"/>
              <a:ext cx="164520" cy="16452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Google Shape;127;p16"/>
            <p:cNvSpPr/>
            <p:nvPr/>
          </p:nvSpPr>
          <p:spPr>
            <a:xfrm>
              <a:off x="5496840" y="2814120"/>
              <a:ext cx="96480" cy="9648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Google Shape;128;p16"/>
            <p:cNvSpPr/>
            <p:nvPr/>
          </p:nvSpPr>
          <p:spPr>
            <a:xfrm>
              <a:off x="5436000" y="2976480"/>
              <a:ext cx="217800" cy="217800"/>
            </a:xfrm>
            <a:prstGeom prst="ellipse">
              <a:avLst/>
            </a:prstGeom>
            <a:solidFill>
              <a:schemeClr val="lt1"/>
            </a:solidFill>
            <a:ln w="9525">
              <a:solidFill>
                <a:srgbClr val="43434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Google Shape;129;p16"/>
            <p:cNvSpPr/>
            <p:nvPr/>
          </p:nvSpPr>
          <p:spPr>
            <a:xfrm>
              <a:off x="5470920" y="3011400"/>
              <a:ext cx="147960" cy="14796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Google Shape;130;p16"/>
            <p:cNvSpPr/>
            <p:nvPr/>
          </p:nvSpPr>
          <p:spPr>
            <a:xfrm>
              <a:off x="4602960" y="3450240"/>
              <a:ext cx="1884240" cy="429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569c"/>
                  </a:solidFill>
                  <a:latin typeface="Fira Sans Extra Condensed Medium"/>
                  <a:ea typeface="Fira Sans Extra Condensed Medium"/>
                </a:rPr>
                <a:t>DOCENCIA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86" name="Google Shape;131;p16"/>
            <p:cNvSpPr/>
            <p:nvPr/>
          </p:nvSpPr>
          <p:spPr>
            <a:xfrm>
              <a:off x="4602960" y="3796920"/>
              <a:ext cx="1884240" cy="53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endParaRPr b="0" lang="es-AR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endParaRPr b="0" lang="es-AR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endParaRPr b="0" lang="es-AR" sz="9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n" sz="9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PLAN FINES</a:t>
              </a:r>
              <a:endParaRPr b="0" lang="es-AR" sz="9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AR" sz="9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TEORÍA DE REDES I </a:t>
              </a:r>
              <a:endParaRPr b="0" lang="es-AR" sz="9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AR" sz="9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CIRCUITOS I</a:t>
              </a:r>
              <a:endParaRPr b="0" lang="es-AR" sz="9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AR" sz="9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TECNOLOGÍAS INFORMÁTICAS A</a:t>
              </a:r>
              <a:endParaRPr b="0" lang="es-AR" sz="9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AR" sz="9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PROYECTO TRANSVERSAL</a:t>
              </a:r>
              <a:endParaRPr b="0" lang="es-AR" sz="900" spc="-1" strike="noStrike">
                <a:latin typeface="Arial"/>
              </a:endParaRPr>
            </a:p>
          </p:txBody>
        </p:sp>
      </p:grpSp>
      <p:sp>
        <p:nvSpPr>
          <p:cNvPr id="187" name="Google Shape;132;p16"/>
          <p:cNvSpPr/>
          <p:nvPr/>
        </p:nvSpPr>
        <p:spPr>
          <a:xfrm>
            <a:off x="1393200" y="1667520"/>
            <a:ext cx="518400" cy="516240"/>
          </a:xfrm>
          <a:custGeom>
            <a:avLst/>
            <a:gdLst/>
            <a:ahLst/>
            <a:rect l="l" t="t" r="r" b="b"/>
            <a:pathLst>
              <a:path w="11348" h="1130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88" name="Google Shape;133;p16"/>
          <p:cNvGrpSpPr/>
          <p:nvPr/>
        </p:nvGrpSpPr>
        <p:grpSpPr>
          <a:xfrm>
            <a:off x="5312880" y="1675440"/>
            <a:ext cx="464400" cy="500400"/>
            <a:chOff x="5312880" y="1675440"/>
            <a:chExt cx="464400" cy="500400"/>
          </a:xfrm>
        </p:grpSpPr>
        <p:sp>
          <p:nvSpPr>
            <p:cNvPr id="189" name="Google Shape;134;p16"/>
            <p:cNvSpPr/>
            <p:nvPr/>
          </p:nvSpPr>
          <p:spPr>
            <a:xfrm>
              <a:off x="5312880" y="1675440"/>
              <a:ext cx="433440" cy="500400"/>
            </a:xfrm>
            <a:custGeom>
              <a:avLst/>
              <a:gdLst/>
              <a:ahLst/>
              <a:rect l="l" t="t" r="r" b="b"/>
              <a:pathLst>
                <a:path w="9491" h="10955">
                  <a:moveTo>
                    <a:pt x="5192" y="382"/>
                  </a:moveTo>
                  <a:lnTo>
                    <a:pt x="6490" y="1679"/>
                  </a:lnTo>
                  <a:lnTo>
                    <a:pt x="3906" y="1679"/>
                  </a:lnTo>
                  <a:lnTo>
                    <a:pt x="5192" y="382"/>
                  </a:lnTo>
                  <a:close/>
                  <a:moveTo>
                    <a:pt x="5186" y="1"/>
                  </a:moveTo>
                  <a:cubicBezTo>
                    <a:pt x="5144" y="1"/>
                    <a:pt x="5103" y="13"/>
                    <a:pt x="5073" y="36"/>
                  </a:cubicBezTo>
                  <a:lnTo>
                    <a:pt x="3442" y="1679"/>
                  </a:lnTo>
                  <a:lnTo>
                    <a:pt x="870" y="1679"/>
                  </a:lnTo>
                  <a:cubicBezTo>
                    <a:pt x="775" y="1679"/>
                    <a:pt x="703" y="1751"/>
                    <a:pt x="703" y="1846"/>
                  </a:cubicBezTo>
                  <a:lnTo>
                    <a:pt x="703" y="4501"/>
                  </a:lnTo>
                  <a:lnTo>
                    <a:pt x="168" y="4501"/>
                  </a:lnTo>
                  <a:cubicBezTo>
                    <a:pt x="72" y="4501"/>
                    <a:pt x="1" y="4585"/>
                    <a:pt x="1" y="4668"/>
                  </a:cubicBezTo>
                  <a:lnTo>
                    <a:pt x="1" y="10788"/>
                  </a:lnTo>
                  <a:cubicBezTo>
                    <a:pt x="1" y="10883"/>
                    <a:pt x="72" y="10954"/>
                    <a:pt x="168" y="10954"/>
                  </a:cubicBezTo>
                  <a:lnTo>
                    <a:pt x="1846" y="10954"/>
                  </a:lnTo>
                  <a:cubicBezTo>
                    <a:pt x="1942" y="10954"/>
                    <a:pt x="2013" y="10883"/>
                    <a:pt x="2013" y="10788"/>
                  </a:cubicBezTo>
                  <a:cubicBezTo>
                    <a:pt x="2013" y="10704"/>
                    <a:pt x="1942" y="10621"/>
                    <a:pt x="1846" y="10621"/>
                  </a:cubicBezTo>
                  <a:lnTo>
                    <a:pt x="334" y="10621"/>
                  </a:lnTo>
                  <a:lnTo>
                    <a:pt x="334" y="4989"/>
                  </a:lnTo>
                  <a:lnTo>
                    <a:pt x="1084" y="5537"/>
                  </a:lnTo>
                  <a:cubicBezTo>
                    <a:pt x="1115" y="5554"/>
                    <a:pt x="1147" y="5562"/>
                    <a:pt x="1178" y="5562"/>
                  </a:cubicBezTo>
                  <a:cubicBezTo>
                    <a:pt x="1231" y="5562"/>
                    <a:pt x="1280" y="5539"/>
                    <a:pt x="1311" y="5501"/>
                  </a:cubicBezTo>
                  <a:cubicBezTo>
                    <a:pt x="1358" y="5430"/>
                    <a:pt x="1346" y="5323"/>
                    <a:pt x="1275" y="5287"/>
                  </a:cubicBezTo>
                  <a:lnTo>
                    <a:pt x="1049" y="5096"/>
                  </a:lnTo>
                  <a:lnTo>
                    <a:pt x="1049" y="4692"/>
                  </a:lnTo>
                  <a:lnTo>
                    <a:pt x="1049" y="4668"/>
                  </a:lnTo>
                  <a:lnTo>
                    <a:pt x="1049" y="4656"/>
                  </a:lnTo>
                  <a:lnTo>
                    <a:pt x="1049" y="2013"/>
                  </a:lnTo>
                  <a:lnTo>
                    <a:pt x="9169" y="2013"/>
                  </a:lnTo>
                  <a:lnTo>
                    <a:pt x="9169" y="2620"/>
                  </a:lnTo>
                  <a:cubicBezTo>
                    <a:pt x="9169" y="2703"/>
                    <a:pt x="9240" y="2787"/>
                    <a:pt x="9335" y="2787"/>
                  </a:cubicBezTo>
                  <a:cubicBezTo>
                    <a:pt x="9419" y="2787"/>
                    <a:pt x="9490" y="2703"/>
                    <a:pt x="9490" y="2620"/>
                  </a:cubicBezTo>
                  <a:lnTo>
                    <a:pt x="9490" y="1846"/>
                  </a:lnTo>
                  <a:cubicBezTo>
                    <a:pt x="9466" y="1751"/>
                    <a:pt x="9395" y="1679"/>
                    <a:pt x="9300" y="1679"/>
                  </a:cubicBezTo>
                  <a:lnTo>
                    <a:pt x="6930" y="1679"/>
                  </a:lnTo>
                  <a:lnTo>
                    <a:pt x="5299" y="36"/>
                  </a:lnTo>
                  <a:cubicBezTo>
                    <a:pt x="5269" y="13"/>
                    <a:pt x="5228" y="1"/>
                    <a:pt x="518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Google Shape;135;p16"/>
            <p:cNvSpPr/>
            <p:nvPr/>
          </p:nvSpPr>
          <p:spPr>
            <a:xfrm>
              <a:off x="5396760" y="1805400"/>
              <a:ext cx="60120" cy="60120"/>
            </a:xfrm>
            <a:custGeom>
              <a:avLst/>
              <a:gdLst/>
              <a:ahLst/>
              <a:rect l="l" t="t" r="r" b="b"/>
              <a:pathLst>
                <a:path w="1323" h="1322">
                  <a:moveTo>
                    <a:pt x="1001" y="322"/>
                  </a:moveTo>
                  <a:lnTo>
                    <a:pt x="1001" y="988"/>
                  </a:lnTo>
                  <a:lnTo>
                    <a:pt x="322" y="988"/>
                  </a:lnTo>
                  <a:lnTo>
                    <a:pt x="322" y="322"/>
                  </a:lnTo>
                  <a:close/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1155"/>
                  </a:lnTo>
                  <a:cubicBezTo>
                    <a:pt x="1" y="1250"/>
                    <a:pt x="72" y="1322"/>
                    <a:pt x="167" y="1322"/>
                  </a:cubicBezTo>
                  <a:lnTo>
                    <a:pt x="1155" y="1322"/>
                  </a:lnTo>
                  <a:cubicBezTo>
                    <a:pt x="1251" y="1322"/>
                    <a:pt x="1322" y="1250"/>
                    <a:pt x="1322" y="1155"/>
                  </a:cubicBezTo>
                  <a:lnTo>
                    <a:pt x="1322" y="155"/>
                  </a:lnTo>
                  <a:cubicBezTo>
                    <a:pt x="1310" y="72"/>
                    <a:pt x="1239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Google Shape;136;p16"/>
            <p:cNvSpPr/>
            <p:nvPr/>
          </p:nvSpPr>
          <p:spPr>
            <a:xfrm>
              <a:off x="5480280" y="1805400"/>
              <a:ext cx="46080" cy="14400"/>
            </a:xfrm>
            <a:custGeom>
              <a:avLst/>
              <a:gdLst/>
              <a:ahLst/>
              <a:rect l="l" t="t" r="r" b="b"/>
              <a:pathLst>
                <a:path w="1013" h="322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845" y="322"/>
                  </a:lnTo>
                  <a:cubicBezTo>
                    <a:pt x="929" y="322"/>
                    <a:pt x="1012" y="250"/>
                    <a:pt x="1012" y="155"/>
                  </a:cubicBezTo>
                  <a:cubicBezTo>
                    <a:pt x="1012" y="72"/>
                    <a:pt x="929" y="0"/>
                    <a:pt x="84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Google Shape;137;p16"/>
            <p:cNvSpPr/>
            <p:nvPr/>
          </p:nvSpPr>
          <p:spPr>
            <a:xfrm>
              <a:off x="5481000" y="1844640"/>
              <a:ext cx="151920" cy="14760"/>
            </a:xfrm>
            <a:custGeom>
              <a:avLst/>
              <a:gdLst/>
              <a:ahLst/>
              <a:rect l="l" t="t" r="r" b="b"/>
              <a:pathLst>
                <a:path w="3335" h="334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8" y="334"/>
                  </a:cubicBezTo>
                  <a:lnTo>
                    <a:pt x="3168" y="334"/>
                  </a:lnTo>
                  <a:cubicBezTo>
                    <a:pt x="3251" y="334"/>
                    <a:pt x="3335" y="250"/>
                    <a:pt x="3335" y="167"/>
                  </a:cubicBezTo>
                  <a:cubicBezTo>
                    <a:pt x="3335" y="60"/>
                    <a:pt x="3263" y="0"/>
                    <a:pt x="316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Google Shape;138;p16"/>
            <p:cNvSpPr/>
            <p:nvPr/>
          </p:nvSpPr>
          <p:spPr>
            <a:xfrm>
              <a:off x="5414040" y="1905120"/>
              <a:ext cx="91800" cy="14760"/>
            </a:xfrm>
            <a:custGeom>
              <a:avLst/>
              <a:gdLst/>
              <a:ahLst/>
              <a:rect l="l" t="t" r="r" b="b"/>
              <a:pathLst>
                <a:path w="2013" h="334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cubicBezTo>
                    <a:pt x="1" y="262"/>
                    <a:pt x="84" y="333"/>
                    <a:pt x="167" y="333"/>
                  </a:cubicBezTo>
                  <a:lnTo>
                    <a:pt x="1846" y="333"/>
                  </a:lnTo>
                  <a:cubicBezTo>
                    <a:pt x="1941" y="333"/>
                    <a:pt x="2013" y="262"/>
                    <a:pt x="2013" y="167"/>
                  </a:cubicBezTo>
                  <a:cubicBezTo>
                    <a:pt x="2013" y="71"/>
                    <a:pt x="1941" y="0"/>
                    <a:pt x="184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Google Shape;139;p16"/>
            <p:cNvSpPr/>
            <p:nvPr/>
          </p:nvSpPr>
          <p:spPr>
            <a:xfrm>
              <a:off x="5358960" y="2118960"/>
              <a:ext cx="74880" cy="14400"/>
            </a:xfrm>
            <a:custGeom>
              <a:avLst/>
              <a:gdLst/>
              <a:ahLst/>
              <a:rect l="l" t="t" r="r" b="b"/>
              <a:pathLst>
                <a:path w="1645" h="322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1477" y="322"/>
                  </a:lnTo>
                  <a:cubicBezTo>
                    <a:pt x="1561" y="322"/>
                    <a:pt x="1644" y="250"/>
                    <a:pt x="1644" y="167"/>
                  </a:cubicBezTo>
                  <a:cubicBezTo>
                    <a:pt x="1644" y="72"/>
                    <a:pt x="1561" y="0"/>
                    <a:pt x="147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Google Shape;140;p16"/>
            <p:cNvSpPr/>
            <p:nvPr/>
          </p:nvSpPr>
          <p:spPr>
            <a:xfrm>
              <a:off x="5383080" y="1817640"/>
              <a:ext cx="394200" cy="357840"/>
            </a:xfrm>
            <a:custGeom>
              <a:avLst/>
              <a:gdLst/>
              <a:ahLst/>
              <a:rect l="l" t="t" r="r" b="b"/>
              <a:pathLst>
                <a:path w="8633" h="7835">
                  <a:moveTo>
                    <a:pt x="5835" y="3274"/>
                  </a:moveTo>
                  <a:lnTo>
                    <a:pt x="5323" y="3632"/>
                  </a:lnTo>
                  <a:lnTo>
                    <a:pt x="1787" y="3632"/>
                  </a:lnTo>
                  <a:lnTo>
                    <a:pt x="1275" y="3274"/>
                  </a:lnTo>
                  <a:close/>
                  <a:moveTo>
                    <a:pt x="4882" y="3965"/>
                  </a:moveTo>
                  <a:lnTo>
                    <a:pt x="4370" y="4322"/>
                  </a:lnTo>
                  <a:lnTo>
                    <a:pt x="2739" y="4322"/>
                  </a:lnTo>
                  <a:lnTo>
                    <a:pt x="2227" y="3965"/>
                  </a:lnTo>
                  <a:close/>
                  <a:moveTo>
                    <a:pt x="3930" y="4632"/>
                  </a:moveTo>
                  <a:lnTo>
                    <a:pt x="3561" y="4894"/>
                  </a:lnTo>
                  <a:lnTo>
                    <a:pt x="3180" y="4632"/>
                  </a:lnTo>
                  <a:close/>
                  <a:moveTo>
                    <a:pt x="7752" y="0"/>
                  </a:moveTo>
                  <a:cubicBezTo>
                    <a:pt x="7668" y="0"/>
                    <a:pt x="7585" y="72"/>
                    <a:pt x="7585" y="167"/>
                  </a:cubicBezTo>
                  <a:lnTo>
                    <a:pt x="7585" y="1560"/>
                  </a:lnTo>
                  <a:lnTo>
                    <a:pt x="7585" y="1977"/>
                  </a:lnTo>
                  <a:lnTo>
                    <a:pt x="6252" y="2929"/>
                  </a:lnTo>
                  <a:lnTo>
                    <a:pt x="799" y="2929"/>
                  </a:lnTo>
                  <a:lnTo>
                    <a:pt x="263" y="2548"/>
                  </a:lnTo>
                  <a:cubicBezTo>
                    <a:pt x="233" y="2528"/>
                    <a:pt x="197" y="2519"/>
                    <a:pt x="162" y="2519"/>
                  </a:cubicBezTo>
                  <a:cubicBezTo>
                    <a:pt x="114" y="2519"/>
                    <a:pt x="69" y="2537"/>
                    <a:pt x="48" y="2572"/>
                  </a:cubicBezTo>
                  <a:cubicBezTo>
                    <a:pt x="1" y="2643"/>
                    <a:pt x="13" y="2750"/>
                    <a:pt x="72" y="2798"/>
                  </a:cubicBezTo>
                  <a:lnTo>
                    <a:pt x="3442" y="5215"/>
                  </a:lnTo>
                  <a:cubicBezTo>
                    <a:pt x="3472" y="5233"/>
                    <a:pt x="3504" y="5242"/>
                    <a:pt x="3537" y="5242"/>
                  </a:cubicBezTo>
                  <a:cubicBezTo>
                    <a:pt x="3570" y="5242"/>
                    <a:pt x="3602" y="5233"/>
                    <a:pt x="3632" y="5215"/>
                  </a:cubicBezTo>
                  <a:lnTo>
                    <a:pt x="8300" y="1858"/>
                  </a:lnTo>
                  <a:lnTo>
                    <a:pt x="8300" y="7501"/>
                  </a:lnTo>
                  <a:lnTo>
                    <a:pt x="941" y="7501"/>
                  </a:lnTo>
                  <a:cubicBezTo>
                    <a:pt x="846" y="7501"/>
                    <a:pt x="775" y="7572"/>
                    <a:pt x="775" y="7668"/>
                  </a:cubicBezTo>
                  <a:cubicBezTo>
                    <a:pt x="775" y="7751"/>
                    <a:pt x="846" y="7834"/>
                    <a:pt x="941" y="7834"/>
                  </a:cubicBezTo>
                  <a:lnTo>
                    <a:pt x="8454" y="7834"/>
                  </a:lnTo>
                  <a:cubicBezTo>
                    <a:pt x="8538" y="7834"/>
                    <a:pt x="8621" y="7751"/>
                    <a:pt x="8621" y="7668"/>
                  </a:cubicBezTo>
                  <a:lnTo>
                    <a:pt x="8621" y="1548"/>
                  </a:lnTo>
                  <a:cubicBezTo>
                    <a:pt x="8625" y="1552"/>
                    <a:pt x="8628" y="1553"/>
                    <a:pt x="8629" y="1553"/>
                  </a:cubicBezTo>
                  <a:cubicBezTo>
                    <a:pt x="8633" y="1553"/>
                    <a:pt x="8633" y="1548"/>
                    <a:pt x="8633" y="1548"/>
                  </a:cubicBezTo>
                  <a:cubicBezTo>
                    <a:pt x="8621" y="1477"/>
                    <a:pt x="8561" y="1417"/>
                    <a:pt x="8466" y="1417"/>
                  </a:cubicBezTo>
                  <a:lnTo>
                    <a:pt x="7919" y="1417"/>
                  </a:lnTo>
                  <a:lnTo>
                    <a:pt x="7919" y="167"/>
                  </a:lnTo>
                  <a:cubicBezTo>
                    <a:pt x="7919" y="72"/>
                    <a:pt x="7847" y="0"/>
                    <a:pt x="775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6" name="Google Shape;141;p16"/>
          <p:cNvGrpSpPr/>
          <p:nvPr/>
        </p:nvGrpSpPr>
        <p:grpSpPr>
          <a:xfrm>
            <a:off x="3329280" y="1656720"/>
            <a:ext cx="538920" cy="537840"/>
            <a:chOff x="3329280" y="1656720"/>
            <a:chExt cx="538920" cy="537840"/>
          </a:xfrm>
        </p:grpSpPr>
        <p:sp>
          <p:nvSpPr>
            <p:cNvPr id="197" name="Google Shape;142;p16"/>
            <p:cNvSpPr/>
            <p:nvPr/>
          </p:nvSpPr>
          <p:spPr>
            <a:xfrm>
              <a:off x="3329280" y="1858680"/>
              <a:ext cx="538920" cy="335880"/>
            </a:xfrm>
            <a:custGeom>
              <a:avLst/>
              <a:gdLst/>
              <a:ahLst/>
              <a:rect l="l" t="t" r="r" b="b"/>
              <a:pathLst>
                <a:path w="11800" h="7359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Google Shape;143;p16"/>
            <p:cNvSpPr/>
            <p:nvPr/>
          </p:nvSpPr>
          <p:spPr>
            <a:xfrm>
              <a:off x="3338280" y="1656720"/>
              <a:ext cx="513360" cy="309960"/>
            </a:xfrm>
            <a:custGeom>
              <a:avLst/>
              <a:gdLst/>
              <a:ahLst/>
              <a:rect l="l" t="t" r="r" b="b"/>
              <a:pathLst>
                <a:path w="11241" h="6789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99" name="Google Shape;144;p16"/>
          <p:cNvGrpSpPr/>
          <p:nvPr/>
        </p:nvGrpSpPr>
        <p:grpSpPr>
          <a:xfrm>
            <a:off x="7218000" y="1672920"/>
            <a:ext cx="546480" cy="505440"/>
            <a:chOff x="7218000" y="1672920"/>
            <a:chExt cx="546480" cy="505440"/>
          </a:xfrm>
        </p:grpSpPr>
        <p:sp>
          <p:nvSpPr>
            <p:cNvPr id="200" name="Google Shape;145;p16"/>
            <p:cNvSpPr/>
            <p:nvPr/>
          </p:nvSpPr>
          <p:spPr>
            <a:xfrm>
              <a:off x="7219080" y="1785240"/>
              <a:ext cx="545400" cy="393120"/>
            </a:xfrm>
            <a:custGeom>
              <a:avLst/>
              <a:gdLst/>
              <a:ahLst/>
              <a:rect l="l" t="t" r="r" b="b"/>
              <a:pathLst>
                <a:path w="11943" h="8609">
                  <a:moveTo>
                    <a:pt x="11740" y="0"/>
                  </a:moveTo>
                  <a:cubicBezTo>
                    <a:pt x="11645" y="0"/>
                    <a:pt x="11562" y="72"/>
                    <a:pt x="11562" y="179"/>
                  </a:cubicBezTo>
                  <a:lnTo>
                    <a:pt x="11562" y="2667"/>
                  </a:lnTo>
                  <a:cubicBezTo>
                    <a:pt x="11562" y="3393"/>
                    <a:pt x="10966" y="3989"/>
                    <a:pt x="10240" y="3989"/>
                  </a:cubicBezTo>
                  <a:lnTo>
                    <a:pt x="9085" y="3989"/>
                  </a:lnTo>
                  <a:cubicBezTo>
                    <a:pt x="8954" y="3989"/>
                    <a:pt x="8823" y="4084"/>
                    <a:pt x="8776" y="4203"/>
                  </a:cubicBezTo>
                  <a:cubicBezTo>
                    <a:pt x="8573" y="4703"/>
                    <a:pt x="8549" y="5167"/>
                    <a:pt x="8752" y="5537"/>
                  </a:cubicBezTo>
                  <a:cubicBezTo>
                    <a:pt x="8823" y="5703"/>
                    <a:pt x="8942" y="5834"/>
                    <a:pt x="9049" y="5941"/>
                  </a:cubicBezTo>
                  <a:cubicBezTo>
                    <a:pt x="8752" y="5929"/>
                    <a:pt x="8514" y="5822"/>
                    <a:pt x="8359" y="5656"/>
                  </a:cubicBezTo>
                  <a:cubicBezTo>
                    <a:pt x="8240" y="5537"/>
                    <a:pt x="7978" y="5167"/>
                    <a:pt x="8073" y="4358"/>
                  </a:cubicBezTo>
                  <a:cubicBezTo>
                    <a:pt x="8109" y="4155"/>
                    <a:pt x="7942" y="3977"/>
                    <a:pt x="7740" y="3977"/>
                  </a:cubicBezTo>
                  <a:lnTo>
                    <a:pt x="5954" y="3977"/>
                  </a:lnTo>
                  <a:cubicBezTo>
                    <a:pt x="5859" y="3977"/>
                    <a:pt x="5775" y="4048"/>
                    <a:pt x="5775" y="4155"/>
                  </a:cubicBezTo>
                  <a:cubicBezTo>
                    <a:pt x="5775" y="4263"/>
                    <a:pt x="5847" y="4334"/>
                    <a:pt x="5954" y="4334"/>
                  </a:cubicBezTo>
                  <a:lnTo>
                    <a:pt x="6847" y="4334"/>
                  </a:lnTo>
                  <a:lnTo>
                    <a:pt x="6847" y="5691"/>
                  </a:lnTo>
                  <a:cubicBezTo>
                    <a:pt x="6847" y="6430"/>
                    <a:pt x="6228" y="7037"/>
                    <a:pt x="5490" y="7037"/>
                  </a:cubicBezTo>
                  <a:lnTo>
                    <a:pt x="4704" y="7037"/>
                  </a:lnTo>
                  <a:cubicBezTo>
                    <a:pt x="4561" y="7037"/>
                    <a:pt x="4466" y="7144"/>
                    <a:pt x="4466" y="7275"/>
                  </a:cubicBezTo>
                  <a:cubicBezTo>
                    <a:pt x="4442" y="7834"/>
                    <a:pt x="4239" y="8215"/>
                    <a:pt x="3668" y="8251"/>
                  </a:cubicBezTo>
                  <a:cubicBezTo>
                    <a:pt x="3930" y="7977"/>
                    <a:pt x="3954" y="7573"/>
                    <a:pt x="3882" y="7239"/>
                  </a:cubicBezTo>
                  <a:cubicBezTo>
                    <a:pt x="3846" y="7120"/>
                    <a:pt x="3763" y="7037"/>
                    <a:pt x="3644" y="7037"/>
                  </a:cubicBezTo>
                  <a:lnTo>
                    <a:pt x="1703" y="7037"/>
                  </a:lnTo>
                  <a:cubicBezTo>
                    <a:pt x="965" y="7037"/>
                    <a:pt x="358" y="6430"/>
                    <a:pt x="358" y="5691"/>
                  </a:cubicBezTo>
                  <a:lnTo>
                    <a:pt x="358" y="5310"/>
                  </a:lnTo>
                  <a:cubicBezTo>
                    <a:pt x="358" y="5227"/>
                    <a:pt x="275" y="5132"/>
                    <a:pt x="179" y="5132"/>
                  </a:cubicBezTo>
                  <a:cubicBezTo>
                    <a:pt x="84" y="5132"/>
                    <a:pt x="1" y="5215"/>
                    <a:pt x="1" y="5310"/>
                  </a:cubicBezTo>
                  <a:lnTo>
                    <a:pt x="1" y="5691"/>
                  </a:lnTo>
                  <a:cubicBezTo>
                    <a:pt x="1" y="6620"/>
                    <a:pt x="751" y="7394"/>
                    <a:pt x="1703" y="7394"/>
                  </a:cubicBezTo>
                  <a:lnTo>
                    <a:pt x="3573" y="7394"/>
                  </a:lnTo>
                  <a:cubicBezTo>
                    <a:pt x="3596" y="7620"/>
                    <a:pt x="3596" y="8025"/>
                    <a:pt x="3215" y="8144"/>
                  </a:cubicBezTo>
                  <a:cubicBezTo>
                    <a:pt x="2989" y="8215"/>
                    <a:pt x="3001" y="8525"/>
                    <a:pt x="3239" y="8573"/>
                  </a:cubicBezTo>
                  <a:cubicBezTo>
                    <a:pt x="3370" y="8608"/>
                    <a:pt x="3489" y="8608"/>
                    <a:pt x="3596" y="8608"/>
                  </a:cubicBezTo>
                  <a:cubicBezTo>
                    <a:pt x="4299" y="8608"/>
                    <a:pt x="4763" y="8204"/>
                    <a:pt x="4823" y="7394"/>
                  </a:cubicBezTo>
                  <a:lnTo>
                    <a:pt x="5513" y="7394"/>
                  </a:lnTo>
                  <a:cubicBezTo>
                    <a:pt x="6454" y="7394"/>
                    <a:pt x="7228" y="6644"/>
                    <a:pt x="7228" y="5691"/>
                  </a:cubicBezTo>
                  <a:lnTo>
                    <a:pt x="7228" y="4334"/>
                  </a:lnTo>
                  <a:lnTo>
                    <a:pt x="7764" y="4334"/>
                  </a:lnTo>
                  <a:cubicBezTo>
                    <a:pt x="7716" y="4715"/>
                    <a:pt x="7704" y="5429"/>
                    <a:pt x="8157" y="5894"/>
                  </a:cubicBezTo>
                  <a:cubicBezTo>
                    <a:pt x="8407" y="6168"/>
                    <a:pt x="8764" y="6299"/>
                    <a:pt x="9240" y="6299"/>
                  </a:cubicBezTo>
                  <a:cubicBezTo>
                    <a:pt x="9311" y="6299"/>
                    <a:pt x="9383" y="6299"/>
                    <a:pt x="9478" y="6287"/>
                  </a:cubicBezTo>
                  <a:cubicBezTo>
                    <a:pt x="9704" y="6263"/>
                    <a:pt x="9776" y="5965"/>
                    <a:pt x="9561" y="5846"/>
                  </a:cubicBezTo>
                  <a:cubicBezTo>
                    <a:pt x="8847" y="5429"/>
                    <a:pt x="9002" y="4715"/>
                    <a:pt x="9145" y="4334"/>
                  </a:cubicBezTo>
                  <a:lnTo>
                    <a:pt x="10276" y="4334"/>
                  </a:lnTo>
                  <a:cubicBezTo>
                    <a:pt x="11205" y="4334"/>
                    <a:pt x="11943" y="3584"/>
                    <a:pt x="11943" y="2667"/>
                  </a:cubicBezTo>
                  <a:lnTo>
                    <a:pt x="11943" y="179"/>
                  </a:lnTo>
                  <a:cubicBezTo>
                    <a:pt x="11919" y="95"/>
                    <a:pt x="11847" y="0"/>
                    <a:pt x="1174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Google Shape;146;p16"/>
            <p:cNvSpPr/>
            <p:nvPr/>
          </p:nvSpPr>
          <p:spPr>
            <a:xfrm>
              <a:off x="7218000" y="1672920"/>
              <a:ext cx="546480" cy="328320"/>
            </a:xfrm>
            <a:custGeom>
              <a:avLst/>
              <a:gdLst/>
              <a:ahLst/>
              <a:rect l="l" t="t" r="r" b="b"/>
              <a:pathLst>
                <a:path w="11967" h="7192">
                  <a:moveTo>
                    <a:pt x="3144" y="0"/>
                  </a:moveTo>
                  <a:cubicBezTo>
                    <a:pt x="2227" y="0"/>
                    <a:pt x="1477" y="739"/>
                    <a:pt x="1477" y="1667"/>
                  </a:cubicBezTo>
                  <a:lnTo>
                    <a:pt x="1477" y="4132"/>
                  </a:lnTo>
                  <a:cubicBezTo>
                    <a:pt x="1108" y="4191"/>
                    <a:pt x="751" y="4358"/>
                    <a:pt x="477" y="4644"/>
                  </a:cubicBezTo>
                  <a:cubicBezTo>
                    <a:pt x="168" y="4965"/>
                    <a:pt x="1" y="5382"/>
                    <a:pt x="1" y="5823"/>
                  </a:cubicBezTo>
                  <a:lnTo>
                    <a:pt x="1" y="7013"/>
                  </a:lnTo>
                  <a:cubicBezTo>
                    <a:pt x="1" y="7097"/>
                    <a:pt x="84" y="7192"/>
                    <a:pt x="180" y="7192"/>
                  </a:cubicBezTo>
                  <a:cubicBezTo>
                    <a:pt x="275" y="7192"/>
                    <a:pt x="358" y="7108"/>
                    <a:pt x="358" y="7013"/>
                  </a:cubicBezTo>
                  <a:lnTo>
                    <a:pt x="358" y="5823"/>
                  </a:lnTo>
                  <a:cubicBezTo>
                    <a:pt x="358" y="5465"/>
                    <a:pt x="501" y="5132"/>
                    <a:pt x="751" y="4882"/>
                  </a:cubicBezTo>
                  <a:cubicBezTo>
                    <a:pt x="953" y="4668"/>
                    <a:pt x="1203" y="4537"/>
                    <a:pt x="1489" y="4477"/>
                  </a:cubicBezTo>
                  <a:lnTo>
                    <a:pt x="1489" y="5084"/>
                  </a:lnTo>
                  <a:cubicBezTo>
                    <a:pt x="1489" y="6013"/>
                    <a:pt x="2239" y="6751"/>
                    <a:pt x="3156" y="6751"/>
                  </a:cubicBezTo>
                  <a:lnTo>
                    <a:pt x="5240" y="6751"/>
                  </a:lnTo>
                  <a:cubicBezTo>
                    <a:pt x="5335" y="6751"/>
                    <a:pt x="5418" y="6680"/>
                    <a:pt x="5418" y="6573"/>
                  </a:cubicBezTo>
                  <a:cubicBezTo>
                    <a:pt x="5418" y="6489"/>
                    <a:pt x="5347" y="6394"/>
                    <a:pt x="5240" y="6394"/>
                  </a:cubicBezTo>
                  <a:lnTo>
                    <a:pt x="3156" y="6394"/>
                  </a:lnTo>
                  <a:cubicBezTo>
                    <a:pt x="2430" y="6394"/>
                    <a:pt x="1834" y="5799"/>
                    <a:pt x="1834" y="5073"/>
                  </a:cubicBezTo>
                  <a:lnTo>
                    <a:pt x="1834" y="1620"/>
                  </a:lnTo>
                  <a:cubicBezTo>
                    <a:pt x="1834" y="893"/>
                    <a:pt x="2430" y="298"/>
                    <a:pt x="3156" y="298"/>
                  </a:cubicBezTo>
                  <a:lnTo>
                    <a:pt x="10288" y="298"/>
                  </a:lnTo>
                  <a:cubicBezTo>
                    <a:pt x="11014" y="298"/>
                    <a:pt x="11610" y="893"/>
                    <a:pt x="11610" y="1620"/>
                  </a:cubicBezTo>
                  <a:lnTo>
                    <a:pt x="11610" y="1846"/>
                  </a:lnTo>
                  <a:cubicBezTo>
                    <a:pt x="11610" y="1929"/>
                    <a:pt x="11693" y="2025"/>
                    <a:pt x="11788" y="2025"/>
                  </a:cubicBezTo>
                  <a:cubicBezTo>
                    <a:pt x="11883" y="2025"/>
                    <a:pt x="11967" y="1953"/>
                    <a:pt x="11967" y="1846"/>
                  </a:cubicBezTo>
                  <a:lnTo>
                    <a:pt x="11967" y="1620"/>
                  </a:lnTo>
                  <a:cubicBezTo>
                    <a:pt x="11943" y="762"/>
                    <a:pt x="11193" y="0"/>
                    <a:pt x="1027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Google Shape;147;p16"/>
            <p:cNvSpPr/>
            <p:nvPr/>
          </p:nvSpPr>
          <p:spPr>
            <a:xfrm>
              <a:off x="7394760" y="1788480"/>
              <a:ext cx="54000" cy="54000"/>
            </a:xfrm>
            <a:custGeom>
              <a:avLst/>
              <a:gdLst/>
              <a:ahLst/>
              <a:rect l="l" t="t" r="r" b="b"/>
              <a:pathLst>
                <a:path w="1192" h="1192">
                  <a:moveTo>
                    <a:pt x="596" y="358"/>
                  </a:moveTo>
                  <a:cubicBezTo>
                    <a:pt x="739" y="358"/>
                    <a:pt x="834" y="465"/>
                    <a:pt x="834" y="596"/>
                  </a:cubicBezTo>
                  <a:cubicBezTo>
                    <a:pt x="834" y="739"/>
                    <a:pt x="739" y="834"/>
                    <a:pt x="596" y="834"/>
                  </a:cubicBezTo>
                  <a:cubicBezTo>
                    <a:pt x="465" y="834"/>
                    <a:pt x="358" y="739"/>
                    <a:pt x="358" y="596"/>
                  </a:cubicBezTo>
                  <a:cubicBezTo>
                    <a:pt x="358" y="465"/>
                    <a:pt x="465" y="358"/>
                    <a:pt x="596" y="358"/>
                  </a:cubicBezTo>
                  <a:close/>
                  <a:moveTo>
                    <a:pt x="596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29"/>
                    <a:pt x="274" y="1191"/>
                    <a:pt x="596" y="1191"/>
                  </a:cubicBezTo>
                  <a:cubicBezTo>
                    <a:pt x="929" y="1191"/>
                    <a:pt x="1191" y="929"/>
                    <a:pt x="1191" y="596"/>
                  </a:cubicBezTo>
                  <a:cubicBezTo>
                    <a:pt x="1191" y="274"/>
                    <a:pt x="929" y="1"/>
                    <a:pt x="59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Google Shape;148;p16"/>
            <p:cNvSpPr/>
            <p:nvPr/>
          </p:nvSpPr>
          <p:spPr>
            <a:xfrm>
              <a:off x="7490160" y="1788480"/>
              <a:ext cx="54000" cy="54000"/>
            </a:xfrm>
            <a:custGeom>
              <a:avLst/>
              <a:gdLst/>
              <a:ahLst/>
              <a:rect l="l" t="t" r="r" b="b"/>
              <a:pathLst>
                <a:path w="1191" h="1192">
                  <a:moveTo>
                    <a:pt x="595" y="358"/>
                  </a:moveTo>
                  <a:cubicBezTo>
                    <a:pt x="738" y="358"/>
                    <a:pt x="833" y="465"/>
                    <a:pt x="833" y="596"/>
                  </a:cubicBezTo>
                  <a:cubicBezTo>
                    <a:pt x="833" y="739"/>
                    <a:pt x="738" y="834"/>
                    <a:pt x="595" y="834"/>
                  </a:cubicBezTo>
                  <a:cubicBezTo>
                    <a:pt x="464" y="834"/>
                    <a:pt x="357" y="739"/>
                    <a:pt x="357" y="596"/>
                  </a:cubicBezTo>
                  <a:cubicBezTo>
                    <a:pt x="357" y="465"/>
                    <a:pt x="464" y="358"/>
                    <a:pt x="595" y="358"/>
                  </a:cubicBezTo>
                  <a:close/>
                  <a:moveTo>
                    <a:pt x="595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29"/>
                    <a:pt x="274" y="1191"/>
                    <a:pt x="595" y="1191"/>
                  </a:cubicBezTo>
                  <a:cubicBezTo>
                    <a:pt x="929" y="1191"/>
                    <a:pt x="1191" y="929"/>
                    <a:pt x="1191" y="596"/>
                  </a:cubicBezTo>
                  <a:cubicBezTo>
                    <a:pt x="1191" y="274"/>
                    <a:pt x="929" y="1"/>
                    <a:pt x="59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Google Shape;149;p16"/>
            <p:cNvSpPr/>
            <p:nvPr/>
          </p:nvSpPr>
          <p:spPr>
            <a:xfrm>
              <a:off x="7586280" y="1788480"/>
              <a:ext cx="54000" cy="54000"/>
            </a:xfrm>
            <a:custGeom>
              <a:avLst/>
              <a:gdLst/>
              <a:ahLst/>
              <a:rect l="l" t="t" r="r" b="b"/>
              <a:pathLst>
                <a:path w="1192" h="1192">
                  <a:moveTo>
                    <a:pt x="596" y="358"/>
                  </a:moveTo>
                  <a:cubicBezTo>
                    <a:pt x="727" y="358"/>
                    <a:pt x="834" y="465"/>
                    <a:pt x="834" y="596"/>
                  </a:cubicBezTo>
                  <a:cubicBezTo>
                    <a:pt x="834" y="739"/>
                    <a:pt x="727" y="834"/>
                    <a:pt x="596" y="834"/>
                  </a:cubicBezTo>
                  <a:cubicBezTo>
                    <a:pt x="453" y="834"/>
                    <a:pt x="358" y="739"/>
                    <a:pt x="358" y="596"/>
                  </a:cubicBezTo>
                  <a:cubicBezTo>
                    <a:pt x="334" y="465"/>
                    <a:pt x="453" y="358"/>
                    <a:pt x="596" y="358"/>
                  </a:cubicBezTo>
                  <a:close/>
                  <a:moveTo>
                    <a:pt x="596" y="1"/>
                  </a:moveTo>
                  <a:cubicBezTo>
                    <a:pt x="262" y="1"/>
                    <a:pt x="0" y="274"/>
                    <a:pt x="0" y="596"/>
                  </a:cubicBezTo>
                  <a:cubicBezTo>
                    <a:pt x="0" y="929"/>
                    <a:pt x="262" y="1191"/>
                    <a:pt x="596" y="1191"/>
                  </a:cubicBezTo>
                  <a:cubicBezTo>
                    <a:pt x="917" y="1191"/>
                    <a:pt x="1191" y="929"/>
                    <a:pt x="1191" y="596"/>
                  </a:cubicBezTo>
                  <a:cubicBezTo>
                    <a:pt x="1191" y="274"/>
                    <a:pt x="917" y="1"/>
                    <a:pt x="59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title"/>
          </p:nvPr>
        </p:nvSpPr>
        <p:spPr>
          <a:xfrm>
            <a:off x="1068120" y="533160"/>
            <a:ext cx="7047000" cy="482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DNS: </a:t>
            </a:r>
            <a:r>
              <a:rPr b="1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Parte 1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Google Shape;1591;p 4"/>
          <p:cNvSpPr/>
          <p:nvPr/>
        </p:nvSpPr>
        <p:spPr>
          <a:xfrm>
            <a:off x="540000" y="1080000"/>
            <a:ext cx="7920000" cy="293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158760" algn="ctr">
              <a:lnSpc>
                <a:spcPct val="115000"/>
              </a:lnSpc>
              <a:buNone/>
            </a:pPr>
            <a:r>
              <a:rPr b="1" lang="es-ES" sz="1500" spc="-1" strike="noStrike">
                <a:solidFill>
                  <a:srgbClr val="ffffff"/>
                </a:solidFill>
                <a:latin typeface="Arial"/>
                <a:ea typeface="Arial"/>
              </a:rPr>
              <a:t>Domain Name System:</a:t>
            </a: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Es un sistema distribuido que traduce nombres de dominio en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direcciones IP, facilitando la navegación en internet, ya que es más fácil recordar y escribir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un nombre de dominio que una dirección IP numérica.</a:t>
            </a:r>
            <a:endParaRPr b="0" lang="es-AR" sz="1400" spc="-1" strike="noStrike">
              <a:latin typeface="Arial"/>
            </a:endParaRPr>
          </a:p>
          <a:p>
            <a:pPr marL="158760" algn="ctr">
              <a:lnSpc>
                <a:spcPct val="115000"/>
              </a:lnSpc>
              <a:buNone/>
            </a:pPr>
            <a:endParaRPr b="0" lang="es-AR" sz="1400" spc="-1" strike="noStrike">
              <a:latin typeface="Arial"/>
            </a:endParaRPr>
          </a:p>
          <a:p>
            <a:pPr marL="158760" algn="ctr">
              <a:lnSpc>
                <a:spcPct val="115000"/>
              </a:lnSpc>
              <a:buNone/>
            </a:pPr>
            <a:r>
              <a:rPr b="1" lang="es-ES" sz="14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Funcionamiento del DNS:  </a:t>
            </a:r>
            <a:endParaRPr b="0" lang="es-AR" sz="1400" spc="-1" strike="noStrike">
              <a:latin typeface="Arial"/>
            </a:endParaRPr>
          </a:p>
          <a:p>
            <a:pPr marL="158760" algn="ctr">
              <a:lnSpc>
                <a:spcPct val="115000"/>
              </a:lnSpc>
              <a:buNone/>
            </a:pP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Cuando un cliente necesita acceder a un recurso en un servidor, envía una solicitud de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resolución de nombres al servidor DNS. El servidor DNS busca la dirección IP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correspondiente al nombre de dominio y la devuelve al cliente.</a:t>
            </a:r>
            <a:endParaRPr b="0" lang="es-AR" sz="1400" spc="-1" strike="noStrike">
              <a:latin typeface="Arial"/>
            </a:endParaRPr>
          </a:p>
          <a:p>
            <a:pPr marL="158760" algn="ctr">
              <a:lnSpc>
                <a:spcPct val="115000"/>
              </a:lnSpc>
              <a:buNone/>
            </a:pPr>
            <a:endParaRPr b="0" lang="es-AR" sz="1400" spc="-1" strike="noStrike">
              <a:latin typeface="Arial"/>
            </a:endParaRPr>
          </a:p>
          <a:p>
            <a:pPr marL="15876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Caché: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Los servidores DNS y los clientes pueden almacenar en memoria caché las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respuestas de resolución de nombres para mejorar el rendimiento. </a:t>
            </a:r>
            <a:endParaRPr b="0" lang="es-AR" sz="1400" spc="-1" strike="noStrike">
              <a:latin typeface="Arial"/>
            </a:endParaRPr>
          </a:p>
          <a:p>
            <a:pPr marL="15876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Registros DNS: </a:t>
            </a:r>
            <a:endParaRPr b="0" lang="es-AR" sz="1400" spc="-1" strike="noStrike">
              <a:latin typeface="Arial"/>
            </a:endParaRPr>
          </a:p>
          <a:p>
            <a:pPr marL="15876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A: Mapea un nombre de dominio a una dirección IP v4.</a:t>
            </a:r>
            <a:endParaRPr b="0" lang="es-AR" sz="1400" spc="-1" strike="noStrike">
              <a:latin typeface="Arial"/>
            </a:endParaRPr>
          </a:p>
          <a:p>
            <a:pPr marL="15876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CNAME: Alias de otro nombre de dominio.</a:t>
            </a:r>
            <a:endParaRPr b="0" lang="es-AR" sz="1400" spc="-1" strike="noStrike">
              <a:latin typeface="Arial"/>
            </a:endParaRPr>
          </a:p>
          <a:p>
            <a:pPr marL="15876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Otros: MX, TXT, NS</a:t>
            </a:r>
            <a:endParaRPr b="0" lang="es-A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1068120" y="533160"/>
            <a:ext cx="7047000" cy="482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DNS: Parte 2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Google Shape;1591;p 5"/>
          <p:cNvSpPr/>
          <p:nvPr/>
        </p:nvSpPr>
        <p:spPr>
          <a:xfrm>
            <a:off x="540000" y="1080000"/>
            <a:ext cx="7920000" cy="293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158760" algn="ctr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1" lang="es-ES" sz="17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Registr</a:t>
            </a:r>
            <a:r>
              <a:rPr b="1" lang="es-ES" sz="17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ación </a:t>
            </a:r>
            <a:r>
              <a:rPr b="1" lang="es-ES" sz="17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de DNS:</a:t>
            </a:r>
            <a:endParaRPr b="0" lang="es-AR" sz="1700" spc="-1" strike="noStrike">
              <a:latin typeface="Arial"/>
            </a:endParaRPr>
          </a:p>
          <a:p>
            <a:pPr marL="158760" algn="ctr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endParaRPr b="0" lang="es-AR" sz="1700" spc="-1" strike="noStrike">
              <a:latin typeface="Arial"/>
            </a:endParaRPr>
          </a:p>
          <a:p>
            <a:pPr marL="15876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INTERNI</a:t>
            </a: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C: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(Puede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asignar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nombres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IP y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resolver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quejas/dis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putas) –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Informació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n pública</a:t>
            </a:r>
            <a:endParaRPr b="0" lang="es-AR" sz="1400" spc="-1" strike="noStrike">
              <a:latin typeface="Arial"/>
            </a:endParaRPr>
          </a:p>
          <a:p>
            <a:pPr marL="15876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  <a:hlinkClick r:id="rId1"/>
              </a:rPr>
              <a:t>https://www.internic.net/</a:t>
            </a:r>
            <a:endParaRPr b="0" lang="es-AR" sz="1400" spc="-1" strike="noStrike">
              <a:latin typeface="Arial"/>
            </a:endParaRPr>
          </a:p>
          <a:p>
            <a:pPr marL="15876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endParaRPr b="0" lang="es-AR" sz="1400" spc="-1" strike="noStrike">
              <a:latin typeface="Arial"/>
            </a:endParaRPr>
          </a:p>
          <a:p>
            <a:pPr marL="15876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IANA: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Autoridad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de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números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asignados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de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internet –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Responsa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ble de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coordinaci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ón de raiz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DNS,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direcciona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miento IP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y recursos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de IP</a:t>
            </a:r>
            <a:endParaRPr b="0" lang="es-AR" sz="1400" spc="-1" strike="noStrike">
              <a:latin typeface="Arial"/>
            </a:endParaRPr>
          </a:p>
          <a:p>
            <a:pPr marL="15876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  <a:hlinkClick r:id="rId2"/>
              </a:rPr>
              <a:t>https://www.iana.org/</a:t>
            </a:r>
            <a:endParaRPr b="0" lang="es-AR" sz="1400" spc="-1" strike="noStrike">
              <a:latin typeface="Arial"/>
            </a:endParaRPr>
          </a:p>
          <a:p>
            <a:pPr marL="15876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endParaRPr b="0" lang="es-AR" sz="1400" spc="-1" strike="noStrike">
              <a:latin typeface="Arial"/>
            </a:endParaRPr>
          </a:p>
          <a:p>
            <a:pPr marL="15876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1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NICAR: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Dirección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Nacional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del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registro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de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dominios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de </a:t>
            </a: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</a:rPr>
              <a:t>internet</a:t>
            </a:r>
            <a:endParaRPr b="0" lang="es-AR" sz="1400" spc="-1" strike="noStrike">
              <a:latin typeface="Arial"/>
            </a:endParaRPr>
          </a:p>
          <a:p>
            <a:pPr marL="15876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s-ES" sz="1400" spc="-1" strike="noStrike">
                <a:solidFill>
                  <a:srgbClr val="ffffff"/>
                </a:solidFill>
                <a:latin typeface="Arial"/>
                <a:ea typeface="Arial"/>
                <a:hlinkClick r:id="rId3"/>
              </a:rPr>
              <a:t>https://nic.ar/</a:t>
            </a:r>
            <a:endParaRPr b="0" lang="es-AR" sz="1400" spc="-1" strike="noStrike">
              <a:latin typeface="Arial"/>
            </a:endParaRPr>
          </a:p>
          <a:p>
            <a:pPr marL="15876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endParaRPr b="0" lang="es-A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466;p23"/>
          <p:cNvSpPr/>
          <p:nvPr/>
        </p:nvSpPr>
        <p:spPr>
          <a:xfrm>
            <a:off x="5804640" y="1197360"/>
            <a:ext cx="1780560" cy="1780560"/>
          </a:xfrm>
          <a:prstGeom prst="arc">
            <a:avLst>
              <a:gd name="adj1" fmla="val 10799969"/>
              <a:gd name="adj2" fmla="val 18223946"/>
            </a:avLst>
          </a:prstGeom>
          <a:noFill/>
          <a:ln w="9525">
            <a:solidFill>
              <a:srgbClr val="000000"/>
            </a:solidFill>
            <a:prstDash val="dash"/>
            <a:round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83" name="Google Shape;467;p23"/>
          <p:cNvGrpSpPr/>
          <p:nvPr/>
        </p:nvGrpSpPr>
        <p:grpSpPr>
          <a:xfrm>
            <a:off x="4956840" y="1482840"/>
            <a:ext cx="1353600" cy="2985480"/>
            <a:chOff x="4956840" y="1482840"/>
            <a:chExt cx="1353600" cy="2985480"/>
          </a:xfrm>
        </p:grpSpPr>
        <p:sp>
          <p:nvSpPr>
            <p:cNvPr id="584" name="Google Shape;468;p23"/>
            <p:cNvSpPr/>
            <p:nvPr/>
          </p:nvSpPr>
          <p:spPr>
            <a:xfrm flipH="1" rot="10800000">
              <a:off x="5537160" y="1701000"/>
              <a:ext cx="192960" cy="406800"/>
            </a:xfrm>
            <a:prstGeom prst="rtTriangle">
              <a:avLst/>
            </a:prstGeom>
            <a:solidFill>
              <a:srgbClr val="a5f1b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5" name="Google Shape;469;p23"/>
            <p:cNvSpPr/>
            <p:nvPr/>
          </p:nvSpPr>
          <p:spPr>
            <a:xfrm rot="10800000">
              <a:off x="4957200" y="1701720"/>
              <a:ext cx="1353240" cy="2766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6" name="Google Shape;470;p23"/>
            <p:cNvSpPr/>
            <p:nvPr/>
          </p:nvSpPr>
          <p:spPr>
            <a:xfrm>
              <a:off x="5210640" y="3475080"/>
              <a:ext cx="845280" cy="845280"/>
            </a:xfrm>
            <a:prstGeom prst="ellipse">
              <a:avLst/>
            </a:prstGeom>
            <a:solidFill>
              <a:srgbClr val="fb569c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7" name="Google Shape;471;p23"/>
            <p:cNvSpPr/>
            <p:nvPr/>
          </p:nvSpPr>
          <p:spPr>
            <a:xfrm>
              <a:off x="4956840" y="2408760"/>
              <a:ext cx="1353240" cy="805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Utiliza un </a:t>
              </a:r>
              <a:r>
                <a:rPr b="1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servidor </a:t>
              </a:r>
              <a:r>
                <a:rPr b="1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web local </a:t>
              </a: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(por </a:t>
              </a: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ejemplo, XAMPP, </a:t>
              </a: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WAMP) para probar el </a:t>
              </a: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sitio antes de </a:t>
              </a: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publicarlo</a:t>
              </a:r>
              <a:endParaRPr b="0" lang="es-AR" sz="1000" spc="-1" strike="noStrike">
                <a:latin typeface="Arial"/>
              </a:endParaRPr>
            </a:p>
          </p:txBody>
        </p:sp>
        <p:sp>
          <p:nvSpPr>
            <p:cNvPr id="588" name="Google Shape;472;p23"/>
            <p:cNvSpPr/>
            <p:nvPr/>
          </p:nvSpPr>
          <p:spPr>
            <a:xfrm>
              <a:off x="5293080" y="3557520"/>
              <a:ext cx="680400" cy="68040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9" name="Google Shape;473;p23"/>
            <p:cNvSpPr/>
            <p:nvPr/>
          </p:nvSpPr>
          <p:spPr>
            <a:xfrm>
              <a:off x="4956840" y="1482840"/>
              <a:ext cx="1353240" cy="62496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rgbClr val="fb56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AR" sz="12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Pruebas Locales</a:t>
              </a:r>
              <a:endParaRPr b="0" lang="es-AR" sz="1200" spc="-1" strike="noStrike">
                <a:latin typeface="Arial"/>
              </a:endParaRPr>
            </a:p>
          </p:txBody>
        </p:sp>
      </p:grpSp>
      <p:grpSp>
        <p:nvGrpSpPr>
          <p:cNvPr id="590" name="Google Shape;474;p23"/>
          <p:cNvGrpSpPr/>
          <p:nvPr/>
        </p:nvGrpSpPr>
        <p:grpSpPr>
          <a:xfrm>
            <a:off x="7079760" y="1482840"/>
            <a:ext cx="1353600" cy="2985480"/>
            <a:chOff x="7079760" y="1482840"/>
            <a:chExt cx="1353600" cy="2985480"/>
          </a:xfrm>
        </p:grpSpPr>
        <p:sp>
          <p:nvSpPr>
            <p:cNvPr id="591" name="Google Shape;475;p23"/>
            <p:cNvSpPr/>
            <p:nvPr/>
          </p:nvSpPr>
          <p:spPr>
            <a:xfrm rot="10800000">
              <a:off x="7080120" y="1701720"/>
              <a:ext cx="1353240" cy="2766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2" name="Google Shape;476;p23"/>
            <p:cNvSpPr/>
            <p:nvPr/>
          </p:nvSpPr>
          <p:spPr>
            <a:xfrm>
              <a:off x="7333920" y="3475080"/>
              <a:ext cx="845280" cy="845280"/>
            </a:xfrm>
            <a:prstGeom prst="ellipse">
              <a:avLst/>
            </a:prstGeom>
            <a:solidFill>
              <a:srgbClr val="9c27b0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3" name="Google Shape;477;p23"/>
            <p:cNvSpPr/>
            <p:nvPr/>
          </p:nvSpPr>
          <p:spPr>
            <a:xfrm>
              <a:off x="7079760" y="2408760"/>
              <a:ext cx="1353240" cy="805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s-AR" sz="9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Hosting Compartido</a:t>
              </a:r>
              <a:r>
                <a:rPr b="0" lang="es-AR" sz="9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: Servidores compartidos, VPS, servidores dedicados.</a:t>
              </a:r>
              <a:endParaRPr b="0" lang="es-AR" sz="9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1" lang="es-AR" sz="9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Hosting en la nube: </a:t>
              </a:r>
              <a:r>
                <a:rPr b="0" lang="es-AR" sz="9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Servidores en la nube (AWS, Azure, Google Cloud)</a:t>
              </a:r>
              <a:endParaRPr b="0" lang="es-AR" sz="900" spc="-1" strike="noStrike">
                <a:latin typeface="Arial"/>
              </a:endParaRPr>
            </a:p>
          </p:txBody>
        </p:sp>
        <p:sp>
          <p:nvSpPr>
            <p:cNvPr id="594" name="Google Shape;478;p23"/>
            <p:cNvSpPr/>
            <p:nvPr/>
          </p:nvSpPr>
          <p:spPr>
            <a:xfrm>
              <a:off x="7416360" y="3557520"/>
              <a:ext cx="680400" cy="68040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5" name="Google Shape;479;p23"/>
            <p:cNvSpPr/>
            <p:nvPr/>
          </p:nvSpPr>
          <p:spPr>
            <a:xfrm>
              <a:off x="7079760" y="1482840"/>
              <a:ext cx="1353240" cy="624960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rgbClr val="9c27b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AR" sz="12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Elección de Hosting</a:t>
              </a:r>
              <a:endParaRPr b="0" lang="es-AR" sz="1200" spc="-1" strike="noStrike">
                <a:latin typeface="Arial"/>
              </a:endParaRPr>
            </a:p>
          </p:txBody>
        </p:sp>
      </p:grpSp>
      <p:sp>
        <p:nvSpPr>
          <p:cNvPr id="596" name="Google Shape;480;p23"/>
          <p:cNvSpPr/>
          <p:nvPr/>
        </p:nvSpPr>
        <p:spPr>
          <a:xfrm>
            <a:off x="3681360" y="1197360"/>
            <a:ext cx="1780560" cy="1780560"/>
          </a:xfrm>
          <a:prstGeom prst="arc">
            <a:avLst>
              <a:gd name="adj1" fmla="val 10799969"/>
              <a:gd name="adj2" fmla="val 18223946"/>
            </a:avLst>
          </a:prstGeom>
          <a:noFill/>
          <a:ln w="9525">
            <a:solidFill>
              <a:srgbClr val="000000"/>
            </a:solidFill>
            <a:prstDash val="dash"/>
            <a:round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97" name="Google Shape;481;p23"/>
          <p:cNvGrpSpPr/>
          <p:nvPr/>
        </p:nvGrpSpPr>
        <p:grpSpPr>
          <a:xfrm>
            <a:off x="2833560" y="1482840"/>
            <a:ext cx="1353600" cy="2985480"/>
            <a:chOff x="2833560" y="1482840"/>
            <a:chExt cx="1353600" cy="2985480"/>
          </a:xfrm>
        </p:grpSpPr>
        <p:sp>
          <p:nvSpPr>
            <p:cNvPr id="598" name="Google Shape;482;p23"/>
            <p:cNvSpPr/>
            <p:nvPr/>
          </p:nvSpPr>
          <p:spPr>
            <a:xfrm rot="10800000">
              <a:off x="2833920" y="1701720"/>
              <a:ext cx="1353240" cy="2766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9" name="Google Shape;483;p23"/>
            <p:cNvSpPr/>
            <p:nvPr/>
          </p:nvSpPr>
          <p:spPr>
            <a:xfrm>
              <a:off x="3087360" y="3475080"/>
              <a:ext cx="845280" cy="845280"/>
            </a:xfrm>
            <a:prstGeom prst="ellipse">
              <a:avLst/>
            </a:prstGeom>
            <a:solidFill>
              <a:srgbClr val="fb8569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0" name="Google Shape;484;p23"/>
            <p:cNvSpPr/>
            <p:nvPr/>
          </p:nvSpPr>
          <p:spPr>
            <a:xfrm>
              <a:off x="2833560" y="2408760"/>
              <a:ext cx="1353240" cy="805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CMS</a:t>
              </a: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 (Sistema de </a:t>
              </a: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Gestión de </a:t>
              </a: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Contenido): </a:t>
              </a: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WordPress, Joomla.</a:t>
              </a:r>
              <a:endParaRPr b="0" lang="es-AR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1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Frameworks</a:t>
              </a: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: React, </a:t>
              </a: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Angular, Vue</a:t>
              </a:r>
              <a:endParaRPr b="0" lang="es-AR" sz="1000" spc="-1" strike="noStrike">
                <a:latin typeface="Arial"/>
              </a:endParaRPr>
            </a:p>
          </p:txBody>
        </p:sp>
        <p:sp>
          <p:nvSpPr>
            <p:cNvPr id="601" name="Google Shape;485;p23"/>
            <p:cNvSpPr/>
            <p:nvPr/>
          </p:nvSpPr>
          <p:spPr>
            <a:xfrm>
              <a:off x="3170160" y="3557520"/>
              <a:ext cx="680400" cy="6804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2" name="Google Shape;486;p23"/>
            <p:cNvSpPr/>
            <p:nvPr/>
          </p:nvSpPr>
          <p:spPr>
            <a:xfrm>
              <a:off x="2833560" y="1482840"/>
              <a:ext cx="1353240" cy="62496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fb85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AR" sz="12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Desarrollo del Sitio Web</a:t>
              </a:r>
              <a:endParaRPr b="0" lang="es-AR" sz="1200" spc="-1" strike="noStrike">
                <a:latin typeface="Arial"/>
              </a:endParaRPr>
            </a:p>
          </p:txBody>
        </p:sp>
      </p:grpSp>
      <p:sp>
        <p:nvSpPr>
          <p:cNvPr id="603" name="Google Shape;487;p23"/>
          <p:cNvSpPr/>
          <p:nvPr/>
        </p:nvSpPr>
        <p:spPr>
          <a:xfrm>
            <a:off x="1558440" y="1197360"/>
            <a:ext cx="1780560" cy="1780560"/>
          </a:xfrm>
          <a:prstGeom prst="arc">
            <a:avLst>
              <a:gd name="adj1" fmla="val 10799969"/>
              <a:gd name="adj2" fmla="val 18223946"/>
            </a:avLst>
          </a:prstGeom>
          <a:noFill/>
          <a:ln w="9525">
            <a:solidFill>
              <a:srgbClr val="000000"/>
            </a:solidFill>
            <a:prstDash val="dash"/>
            <a:round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3080" cy="48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AR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4) PUBLICACIÓN DE UNA WEB: PARTE 1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05" name="Google Shape;489;p23"/>
          <p:cNvGrpSpPr/>
          <p:nvPr/>
        </p:nvGrpSpPr>
        <p:grpSpPr>
          <a:xfrm>
            <a:off x="710280" y="1482840"/>
            <a:ext cx="1353600" cy="2985480"/>
            <a:chOff x="710280" y="1482840"/>
            <a:chExt cx="1353600" cy="2985480"/>
          </a:xfrm>
        </p:grpSpPr>
        <p:sp>
          <p:nvSpPr>
            <p:cNvPr id="606" name="Google Shape;490;p23"/>
            <p:cNvSpPr/>
            <p:nvPr/>
          </p:nvSpPr>
          <p:spPr>
            <a:xfrm rot="10800000">
              <a:off x="710640" y="1701720"/>
              <a:ext cx="1353240" cy="2766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7" name="Google Shape;491;p23"/>
            <p:cNvSpPr/>
            <p:nvPr/>
          </p:nvSpPr>
          <p:spPr>
            <a:xfrm>
              <a:off x="710280" y="1482840"/>
              <a:ext cx="1353240" cy="624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bb83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ES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Creación de Contenido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608" name="Google Shape;492;p23"/>
            <p:cNvSpPr/>
            <p:nvPr/>
          </p:nvSpPr>
          <p:spPr>
            <a:xfrm>
              <a:off x="964440" y="3475080"/>
              <a:ext cx="845280" cy="845280"/>
            </a:xfrm>
            <a:prstGeom prst="ellipse">
              <a:avLst/>
            </a:prstGeom>
            <a:solidFill>
              <a:srgbClr val="fbb831">
                <a:alpha val="5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9" name="Google Shape;493;p23"/>
            <p:cNvSpPr/>
            <p:nvPr/>
          </p:nvSpPr>
          <p:spPr>
            <a:xfrm>
              <a:off x="710280" y="2408760"/>
              <a:ext cx="1353240" cy="805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ES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HTML, </a:t>
              </a:r>
              <a:endParaRPr b="0" lang="es-AR" sz="12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s-ES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CSS, JavaScript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610" name="Google Shape;494;p23"/>
            <p:cNvSpPr/>
            <p:nvPr/>
          </p:nvSpPr>
          <p:spPr>
            <a:xfrm>
              <a:off x="1046880" y="3557520"/>
              <a:ext cx="680400" cy="68040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11" name="Google Shape;495;p23"/>
          <p:cNvGrpSpPr/>
          <p:nvPr/>
        </p:nvGrpSpPr>
        <p:grpSpPr>
          <a:xfrm>
            <a:off x="1192680" y="3702960"/>
            <a:ext cx="388440" cy="389160"/>
            <a:chOff x="1192680" y="3702960"/>
            <a:chExt cx="388440" cy="389160"/>
          </a:xfrm>
        </p:grpSpPr>
        <p:sp>
          <p:nvSpPr>
            <p:cNvPr id="612" name="Google Shape;496;p23"/>
            <p:cNvSpPr/>
            <p:nvPr/>
          </p:nvSpPr>
          <p:spPr>
            <a:xfrm>
              <a:off x="1225800" y="3811320"/>
              <a:ext cx="355320" cy="280800"/>
            </a:xfrm>
            <a:custGeom>
              <a:avLst/>
              <a:gdLst/>
              <a:ahLst/>
              <a:rect l="l" t="t" r="r" b="b"/>
              <a:pathLst>
                <a:path w="10169" h="8040">
                  <a:moveTo>
                    <a:pt x="9473" y="0"/>
                  </a:moveTo>
                  <a:cubicBezTo>
                    <a:pt x="9451" y="0"/>
                    <a:pt x="9428" y="5"/>
                    <a:pt x="9406" y="14"/>
                  </a:cubicBezTo>
                  <a:cubicBezTo>
                    <a:pt x="9335" y="62"/>
                    <a:pt x="9287" y="157"/>
                    <a:pt x="9335" y="240"/>
                  </a:cubicBezTo>
                  <a:cubicBezTo>
                    <a:pt x="9656" y="943"/>
                    <a:pt x="9835" y="1705"/>
                    <a:pt x="9835" y="2491"/>
                  </a:cubicBezTo>
                  <a:cubicBezTo>
                    <a:pt x="9835" y="3884"/>
                    <a:pt x="9287" y="5193"/>
                    <a:pt x="8299" y="6194"/>
                  </a:cubicBezTo>
                  <a:cubicBezTo>
                    <a:pt x="7323" y="7182"/>
                    <a:pt x="6001" y="7729"/>
                    <a:pt x="4596" y="7729"/>
                  </a:cubicBezTo>
                  <a:cubicBezTo>
                    <a:pt x="3763" y="7729"/>
                    <a:pt x="2977" y="7539"/>
                    <a:pt x="2251" y="7158"/>
                  </a:cubicBezTo>
                  <a:cubicBezTo>
                    <a:pt x="1632" y="6848"/>
                    <a:pt x="1084" y="6420"/>
                    <a:pt x="620" y="5896"/>
                  </a:cubicBezTo>
                  <a:lnTo>
                    <a:pt x="620" y="5896"/>
                  </a:lnTo>
                  <a:lnTo>
                    <a:pt x="1263" y="6110"/>
                  </a:lnTo>
                  <a:cubicBezTo>
                    <a:pt x="1279" y="6114"/>
                    <a:pt x="1295" y="6116"/>
                    <a:pt x="1311" y="6116"/>
                  </a:cubicBezTo>
                  <a:cubicBezTo>
                    <a:pt x="1385" y="6116"/>
                    <a:pt x="1447" y="6072"/>
                    <a:pt x="1477" y="6003"/>
                  </a:cubicBezTo>
                  <a:cubicBezTo>
                    <a:pt x="1501" y="5908"/>
                    <a:pt x="1453" y="5824"/>
                    <a:pt x="1370" y="5789"/>
                  </a:cubicBezTo>
                  <a:lnTo>
                    <a:pt x="203" y="5408"/>
                  </a:lnTo>
                  <a:cubicBezTo>
                    <a:pt x="187" y="5405"/>
                    <a:pt x="171" y="5403"/>
                    <a:pt x="156" y="5403"/>
                  </a:cubicBezTo>
                  <a:cubicBezTo>
                    <a:pt x="114" y="5403"/>
                    <a:pt x="77" y="5414"/>
                    <a:pt x="60" y="5432"/>
                  </a:cubicBezTo>
                  <a:cubicBezTo>
                    <a:pt x="12" y="5467"/>
                    <a:pt x="0" y="5527"/>
                    <a:pt x="0" y="5586"/>
                  </a:cubicBezTo>
                  <a:lnTo>
                    <a:pt x="191" y="6944"/>
                  </a:lnTo>
                  <a:cubicBezTo>
                    <a:pt x="203" y="7015"/>
                    <a:pt x="262" y="7075"/>
                    <a:pt x="358" y="7075"/>
                  </a:cubicBezTo>
                  <a:lnTo>
                    <a:pt x="381" y="7075"/>
                  </a:lnTo>
                  <a:cubicBezTo>
                    <a:pt x="477" y="7063"/>
                    <a:pt x="536" y="6979"/>
                    <a:pt x="524" y="6896"/>
                  </a:cubicBezTo>
                  <a:lnTo>
                    <a:pt x="417" y="6134"/>
                  </a:lnTo>
                  <a:lnTo>
                    <a:pt x="417" y="6134"/>
                  </a:lnTo>
                  <a:cubicBezTo>
                    <a:pt x="893" y="6670"/>
                    <a:pt x="1453" y="7122"/>
                    <a:pt x="2096" y="7444"/>
                  </a:cubicBezTo>
                  <a:cubicBezTo>
                    <a:pt x="2870" y="7849"/>
                    <a:pt x="3715" y="8039"/>
                    <a:pt x="4596" y="8039"/>
                  </a:cubicBezTo>
                  <a:cubicBezTo>
                    <a:pt x="6085" y="8039"/>
                    <a:pt x="7490" y="7456"/>
                    <a:pt x="8525" y="6420"/>
                  </a:cubicBezTo>
                  <a:cubicBezTo>
                    <a:pt x="9585" y="5360"/>
                    <a:pt x="10145" y="3979"/>
                    <a:pt x="10145" y="2491"/>
                  </a:cubicBezTo>
                  <a:cubicBezTo>
                    <a:pt x="10168" y="1645"/>
                    <a:pt x="9990" y="836"/>
                    <a:pt x="9633" y="98"/>
                  </a:cubicBezTo>
                  <a:cubicBezTo>
                    <a:pt x="9597" y="36"/>
                    <a:pt x="9536" y="0"/>
                    <a:pt x="947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3" name="Google Shape;497;p23"/>
            <p:cNvSpPr/>
            <p:nvPr/>
          </p:nvSpPr>
          <p:spPr>
            <a:xfrm>
              <a:off x="1192680" y="3702960"/>
              <a:ext cx="354240" cy="280440"/>
            </a:xfrm>
            <a:custGeom>
              <a:avLst/>
              <a:gdLst/>
              <a:ahLst/>
              <a:rect l="l" t="t" r="r" b="b"/>
              <a:pathLst>
                <a:path w="10134" h="8026">
                  <a:moveTo>
                    <a:pt x="5549" y="1"/>
                  </a:moveTo>
                  <a:cubicBezTo>
                    <a:pt x="4061" y="1"/>
                    <a:pt x="2668" y="584"/>
                    <a:pt x="1620" y="1620"/>
                  </a:cubicBezTo>
                  <a:cubicBezTo>
                    <a:pt x="572" y="2680"/>
                    <a:pt x="1" y="4061"/>
                    <a:pt x="1" y="5549"/>
                  </a:cubicBezTo>
                  <a:cubicBezTo>
                    <a:pt x="1" y="6382"/>
                    <a:pt x="179" y="7192"/>
                    <a:pt x="537" y="7930"/>
                  </a:cubicBezTo>
                  <a:cubicBezTo>
                    <a:pt x="572" y="7990"/>
                    <a:pt x="632" y="8026"/>
                    <a:pt x="691" y="8026"/>
                  </a:cubicBezTo>
                  <a:cubicBezTo>
                    <a:pt x="715" y="8026"/>
                    <a:pt x="727" y="8026"/>
                    <a:pt x="763" y="8002"/>
                  </a:cubicBezTo>
                  <a:cubicBezTo>
                    <a:pt x="834" y="7966"/>
                    <a:pt x="882" y="7871"/>
                    <a:pt x="834" y="7787"/>
                  </a:cubicBezTo>
                  <a:cubicBezTo>
                    <a:pt x="513" y="7085"/>
                    <a:pt x="334" y="6323"/>
                    <a:pt x="334" y="5537"/>
                  </a:cubicBezTo>
                  <a:cubicBezTo>
                    <a:pt x="334" y="4132"/>
                    <a:pt x="882" y="2822"/>
                    <a:pt x="1858" y="1834"/>
                  </a:cubicBezTo>
                  <a:cubicBezTo>
                    <a:pt x="2846" y="834"/>
                    <a:pt x="4168" y="298"/>
                    <a:pt x="5573" y="298"/>
                  </a:cubicBezTo>
                  <a:cubicBezTo>
                    <a:pt x="7097" y="298"/>
                    <a:pt x="8550" y="965"/>
                    <a:pt x="9538" y="2132"/>
                  </a:cubicBezTo>
                  <a:lnTo>
                    <a:pt x="8907" y="1918"/>
                  </a:lnTo>
                  <a:cubicBezTo>
                    <a:pt x="8890" y="1913"/>
                    <a:pt x="8874" y="1911"/>
                    <a:pt x="8858" y="1911"/>
                  </a:cubicBezTo>
                  <a:cubicBezTo>
                    <a:pt x="8784" y="1911"/>
                    <a:pt x="8722" y="1956"/>
                    <a:pt x="8692" y="2025"/>
                  </a:cubicBezTo>
                  <a:cubicBezTo>
                    <a:pt x="8669" y="2120"/>
                    <a:pt x="8704" y="2203"/>
                    <a:pt x="8800" y="2227"/>
                  </a:cubicBezTo>
                  <a:lnTo>
                    <a:pt x="9955" y="2620"/>
                  </a:lnTo>
                  <a:cubicBezTo>
                    <a:pt x="9978" y="2620"/>
                    <a:pt x="9990" y="2632"/>
                    <a:pt x="10002" y="2632"/>
                  </a:cubicBezTo>
                  <a:cubicBezTo>
                    <a:pt x="10050" y="2632"/>
                    <a:pt x="10074" y="2620"/>
                    <a:pt x="10109" y="2596"/>
                  </a:cubicBezTo>
                  <a:cubicBezTo>
                    <a:pt x="10121" y="2572"/>
                    <a:pt x="10133" y="2513"/>
                    <a:pt x="10133" y="2453"/>
                  </a:cubicBezTo>
                  <a:lnTo>
                    <a:pt x="9943" y="1108"/>
                  </a:lnTo>
                  <a:cubicBezTo>
                    <a:pt x="9932" y="1021"/>
                    <a:pt x="9871" y="964"/>
                    <a:pt x="9788" y="964"/>
                  </a:cubicBezTo>
                  <a:cubicBezTo>
                    <a:pt x="9780" y="964"/>
                    <a:pt x="9772" y="964"/>
                    <a:pt x="9764" y="965"/>
                  </a:cubicBezTo>
                  <a:cubicBezTo>
                    <a:pt x="9681" y="989"/>
                    <a:pt x="9621" y="1060"/>
                    <a:pt x="9633" y="1144"/>
                  </a:cubicBezTo>
                  <a:lnTo>
                    <a:pt x="9740" y="1906"/>
                  </a:lnTo>
                  <a:cubicBezTo>
                    <a:pt x="8681" y="703"/>
                    <a:pt x="7157" y="1"/>
                    <a:pt x="554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4" name="Google Shape;498;p23"/>
            <p:cNvSpPr/>
            <p:nvPr/>
          </p:nvSpPr>
          <p:spPr>
            <a:xfrm>
              <a:off x="1337040" y="3806280"/>
              <a:ext cx="18360" cy="29160"/>
            </a:xfrm>
            <a:custGeom>
              <a:avLst/>
              <a:gdLst/>
              <a:ahLst/>
              <a:rect l="l" t="t" r="r" b="b"/>
              <a:pathLst>
                <a:path w="537" h="846">
                  <a:moveTo>
                    <a:pt x="358" y="0"/>
                  </a:moveTo>
                  <a:cubicBezTo>
                    <a:pt x="274" y="0"/>
                    <a:pt x="191" y="72"/>
                    <a:pt x="191" y="155"/>
                  </a:cubicBezTo>
                  <a:lnTo>
                    <a:pt x="191" y="453"/>
                  </a:lnTo>
                  <a:lnTo>
                    <a:pt x="72" y="572"/>
                  </a:lnTo>
                  <a:cubicBezTo>
                    <a:pt x="12" y="631"/>
                    <a:pt x="0" y="739"/>
                    <a:pt x="72" y="798"/>
                  </a:cubicBezTo>
                  <a:cubicBezTo>
                    <a:pt x="108" y="834"/>
                    <a:pt x="155" y="846"/>
                    <a:pt x="191" y="846"/>
                  </a:cubicBezTo>
                  <a:cubicBezTo>
                    <a:pt x="239" y="846"/>
                    <a:pt x="274" y="834"/>
                    <a:pt x="310" y="798"/>
                  </a:cubicBezTo>
                  <a:lnTo>
                    <a:pt x="489" y="631"/>
                  </a:lnTo>
                  <a:cubicBezTo>
                    <a:pt x="524" y="608"/>
                    <a:pt x="536" y="560"/>
                    <a:pt x="536" y="512"/>
                  </a:cubicBezTo>
                  <a:lnTo>
                    <a:pt x="524" y="155"/>
                  </a:lnTo>
                  <a:cubicBezTo>
                    <a:pt x="524" y="72"/>
                    <a:pt x="453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5" name="Google Shape;499;p23"/>
            <p:cNvSpPr/>
            <p:nvPr/>
          </p:nvSpPr>
          <p:spPr>
            <a:xfrm>
              <a:off x="1240200" y="3754440"/>
              <a:ext cx="293400" cy="290160"/>
            </a:xfrm>
            <a:custGeom>
              <a:avLst/>
              <a:gdLst/>
              <a:ahLst/>
              <a:rect l="l" t="t" r="r" b="b"/>
              <a:pathLst>
                <a:path w="8395" h="8304">
                  <a:moveTo>
                    <a:pt x="2739" y="3125"/>
                  </a:moveTo>
                  <a:lnTo>
                    <a:pt x="2965" y="3160"/>
                  </a:lnTo>
                  <a:lnTo>
                    <a:pt x="3060" y="3160"/>
                  </a:lnTo>
                  <a:lnTo>
                    <a:pt x="2905" y="3529"/>
                  </a:lnTo>
                  <a:lnTo>
                    <a:pt x="2620" y="3458"/>
                  </a:lnTo>
                  <a:lnTo>
                    <a:pt x="2739" y="3125"/>
                  </a:lnTo>
                  <a:close/>
                  <a:moveTo>
                    <a:pt x="3834" y="3041"/>
                  </a:moveTo>
                  <a:lnTo>
                    <a:pt x="4167" y="3446"/>
                  </a:lnTo>
                  <a:lnTo>
                    <a:pt x="4120" y="3541"/>
                  </a:lnTo>
                  <a:cubicBezTo>
                    <a:pt x="4096" y="3636"/>
                    <a:pt x="4132" y="3720"/>
                    <a:pt x="4227" y="3756"/>
                  </a:cubicBezTo>
                  <a:cubicBezTo>
                    <a:pt x="4239" y="3756"/>
                    <a:pt x="4251" y="3767"/>
                    <a:pt x="4286" y="3767"/>
                  </a:cubicBezTo>
                  <a:cubicBezTo>
                    <a:pt x="4358" y="3767"/>
                    <a:pt x="4417" y="3720"/>
                    <a:pt x="4429" y="3660"/>
                  </a:cubicBezTo>
                  <a:lnTo>
                    <a:pt x="4477" y="3541"/>
                  </a:lnTo>
                  <a:cubicBezTo>
                    <a:pt x="4501" y="3446"/>
                    <a:pt x="4489" y="3339"/>
                    <a:pt x="4429" y="3267"/>
                  </a:cubicBezTo>
                  <a:lnTo>
                    <a:pt x="4346" y="3160"/>
                  </a:lnTo>
                  <a:lnTo>
                    <a:pt x="4620" y="3386"/>
                  </a:lnTo>
                  <a:cubicBezTo>
                    <a:pt x="4649" y="3401"/>
                    <a:pt x="4683" y="3411"/>
                    <a:pt x="4719" y="3411"/>
                  </a:cubicBezTo>
                  <a:cubicBezTo>
                    <a:pt x="4741" y="3411"/>
                    <a:pt x="4764" y="3407"/>
                    <a:pt x="4787" y="3398"/>
                  </a:cubicBezTo>
                  <a:lnTo>
                    <a:pt x="5001" y="3303"/>
                  </a:lnTo>
                  <a:lnTo>
                    <a:pt x="5132" y="3458"/>
                  </a:lnTo>
                  <a:cubicBezTo>
                    <a:pt x="5156" y="3506"/>
                    <a:pt x="5215" y="3517"/>
                    <a:pt x="5263" y="3517"/>
                  </a:cubicBezTo>
                  <a:lnTo>
                    <a:pt x="5668" y="3482"/>
                  </a:lnTo>
                  <a:lnTo>
                    <a:pt x="5679" y="3565"/>
                  </a:lnTo>
                  <a:cubicBezTo>
                    <a:pt x="5703" y="3601"/>
                    <a:pt x="5668" y="3636"/>
                    <a:pt x="5668" y="3648"/>
                  </a:cubicBezTo>
                  <a:cubicBezTo>
                    <a:pt x="5656" y="3660"/>
                    <a:pt x="5620" y="3696"/>
                    <a:pt x="5596" y="3696"/>
                  </a:cubicBezTo>
                  <a:lnTo>
                    <a:pt x="4894" y="3756"/>
                  </a:lnTo>
                  <a:cubicBezTo>
                    <a:pt x="4798" y="3756"/>
                    <a:pt x="4727" y="3815"/>
                    <a:pt x="4679" y="3875"/>
                  </a:cubicBezTo>
                  <a:cubicBezTo>
                    <a:pt x="4656" y="3934"/>
                    <a:pt x="4620" y="3994"/>
                    <a:pt x="4644" y="4053"/>
                  </a:cubicBezTo>
                  <a:lnTo>
                    <a:pt x="4179" y="3898"/>
                  </a:lnTo>
                  <a:cubicBezTo>
                    <a:pt x="4167" y="3898"/>
                    <a:pt x="4167" y="3887"/>
                    <a:pt x="4144" y="3875"/>
                  </a:cubicBezTo>
                  <a:cubicBezTo>
                    <a:pt x="4120" y="3696"/>
                    <a:pt x="3965" y="3577"/>
                    <a:pt x="3798" y="3577"/>
                  </a:cubicBezTo>
                  <a:lnTo>
                    <a:pt x="3774" y="3577"/>
                  </a:lnTo>
                  <a:lnTo>
                    <a:pt x="3274" y="3589"/>
                  </a:lnTo>
                  <a:lnTo>
                    <a:pt x="3393" y="3220"/>
                  </a:lnTo>
                  <a:cubicBezTo>
                    <a:pt x="3405" y="3184"/>
                    <a:pt x="3441" y="3172"/>
                    <a:pt x="3465" y="3160"/>
                  </a:cubicBezTo>
                  <a:lnTo>
                    <a:pt x="3834" y="3041"/>
                  </a:lnTo>
                  <a:close/>
                  <a:moveTo>
                    <a:pt x="7596" y="3601"/>
                  </a:moveTo>
                  <a:cubicBezTo>
                    <a:pt x="7620" y="3601"/>
                    <a:pt x="7656" y="3601"/>
                    <a:pt x="7692" y="3636"/>
                  </a:cubicBezTo>
                  <a:lnTo>
                    <a:pt x="8025" y="3958"/>
                  </a:lnTo>
                  <a:lnTo>
                    <a:pt x="8025" y="4256"/>
                  </a:lnTo>
                  <a:cubicBezTo>
                    <a:pt x="7977" y="5232"/>
                    <a:pt x="7584" y="6137"/>
                    <a:pt x="6906" y="6815"/>
                  </a:cubicBezTo>
                  <a:cubicBezTo>
                    <a:pt x="6799" y="6923"/>
                    <a:pt x="6692" y="7030"/>
                    <a:pt x="6572" y="7113"/>
                  </a:cubicBezTo>
                  <a:cubicBezTo>
                    <a:pt x="6632" y="7030"/>
                    <a:pt x="6680" y="6935"/>
                    <a:pt x="6727" y="6851"/>
                  </a:cubicBezTo>
                  <a:lnTo>
                    <a:pt x="7465" y="5125"/>
                  </a:lnTo>
                  <a:cubicBezTo>
                    <a:pt x="7501" y="5065"/>
                    <a:pt x="7489" y="5006"/>
                    <a:pt x="7454" y="4958"/>
                  </a:cubicBezTo>
                  <a:cubicBezTo>
                    <a:pt x="7418" y="4910"/>
                    <a:pt x="7358" y="4887"/>
                    <a:pt x="7299" y="4887"/>
                  </a:cubicBezTo>
                  <a:lnTo>
                    <a:pt x="7227" y="4887"/>
                  </a:lnTo>
                  <a:lnTo>
                    <a:pt x="7632" y="4077"/>
                  </a:lnTo>
                  <a:cubicBezTo>
                    <a:pt x="7704" y="3946"/>
                    <a:pt x="7668" y="3779"/>
                    <a:pt x="7525" y="3696"/>
                  </a:cubicBezTo>
                  <a:lnTo>
                    <a:pt x="7501" y="3660"/>
                  </a:lnTo>
                  <a:lnTo>
                    <a:pt x="7513" y="3648"/>
                  </a:lnTo>
                  <a:cubicBezTo>
                    <a:pt x="7537" y="3601"/>
                    <a:pt x="7573" y="3601"/>
                    <a:pt x="7596" y="3601"/>
                  </a:cubicBezTo>
                  <a:close/>
                  <a:moveTo>
                    <a:pt x="4239" y="1"/>
                  </a:moveTo>
                  <a:cubicBezTo>
                    <a:pt x="4176" y="1"/>
                    <a:pt x="4112" y="2"/>
                    <a:pt x="4048" y="5"/>
                  </a:cubicBezTo>
                  <a:cubicBezTo>
                    <a:pt x="3001" y="41"/>
                    <a:pt x="2000" y="481"/>
                    <a:pt x="1262" y="1220"/>
                  </a:cubicBezTo>
                  <a:cubicBezTo>
                    <a:pt x="512" y="1970"/>
                    <a:pt x="84" y="2946"/>
                    <a:pt x="36" y="4006"/>
                  </a:cubicBezTo>
                  <a:cubicBezTo>
                    <a:pt x="0" y="5041"/>
                    <a:pt x="334" y="6053"/>
                    <a:pt x="1012" y="6863"/>
                  </a:cubicBezTo>
                  <a:cubicBezTo>
                    <a:pt x="1036" y="6911"/>
                    <a:pt x="1084" y="6923"/>
                    <a:pt x="1131" y="6923"/>
                  </a:cubicBezTo>
                  <a:cubicBezTo>
                    <a:pt x="1155" y="6923"/>
                    <a:pt x="1203" y="6911"/>
                    <a:pt x="1227" y="6875"/>
                  </a:cubicBezTo>
                  <a:cubicBezTo>
                    <a:pt x="1310" y="6815"/>
                    <a:pt x="1310" y="6708"/>
                    <a:pt x="1250" y="6649"/>
                  </a:cubicBezTo>
                  <a:cubicBezTo>
                    <a:pt x="631" y="5922"/>
                    <a:pt x="310" y="4982"/>
                    <a:pt x="357" y="4017"/>
                  </a:cubicBezTo>
                  <a:cubicBezTo>
                    <a:pt x="393" y="3053"/>
                    <a:pt x="786" y="2148"/>
                    <a:pt x="1465" y="1458"/>
                  </a:cubicBezTo>
                  <a:cubicBezTo>
                    <a:pt x="2155" y="779"/>
                    <a:pt x="3060" y="374"/>
                    <a:pt x="4025" y="338"/>
                  </a:cubicBezTo>
                  <a:cubicBezTo>
                    <a:pt x="4081" y="335"/>
                    <a:pt x="4137" y="334"/>
                    <a:pt x="4192" y="334"/>
                  </a:cubicBezTo>
                  <a:cubicBezTo>
                    <a:pt x="4358" y="334"/>
                    <a:pt x="4519" y="347"/>
                    <a:pt x="4679" y="374"/>
                  </a:cubicBezTo>
                  <a:lnTo>
                    <a:pt x="4906" y="636"/>
                  </a:lnTo>
                  <a:lnTo>
                    <a:pt x="4822" y="862"/>
                  </a:lnTo>
                  <a:lnTo>
                    <a:pt x="4679" y="624"/>
                  </a:lnTo>
                  <a:cubicBezTo>
                    <a:pt x="4656" y="577"/>
                    <a:pt x="4596" y="541"/>
                    <a:pt x="4536" y="541"/>
                  </a:cubicBezTo>
                  <a:lnTo>
                    <a:pt x="4001" y="541"/>
                  </a:lnTo>
                  <a:cubicBezTo>
                    <a:pt x="3941" y="541"/>
                    <a:pt x="3882" y="565"/>
                    <a:pt x="3858" y="624"/>
                  </a:cubicBezTo>
                  <a:lnTo>
                    <a:pt x="3477" y="1327"/>
                  </a:lnTo>
                  <a:cubicBezTo>
                    <a:pt x="3441" y="1410"/>
                    <a:pt x="3441" y="1529"/>
                    <a:pt x="3477" y="1624"/>
                  </a:cubicBezTo>
                  <a:cubicBezTo>
                    <a:pt x="3524" y="1708"/>
                    <a:pt x="3632" y="1767"/>
                    <a:pt x="3739" y="1791"/>
                  </a:cubicBezTo>
                  <a:lnTo>
                    <a:pt x="4036" y="1815"/>
                  </a:lnTo>
                  <a:cubicBezTo>
                    <a:pt x="4096" y="1815"/>
                    <a:pt x="4155" y="1803"/>
                    <a:pt x="4179" y="1743"/>
                  </a:cubicBezTo>
                  <a:lnTo>
                    <a:pt x="4286" y="1577"/>
                  </a:lnTo>
                  <a:lnTo>
                    <a:pt x="4346" y="1648"/>
                  </a:lnTo>
                  <a:lnTo>
                    <a:pt x="4298" y="1934"/>
                  </a:lnTo>
                  <a:lnTo>
                    <a:pt x="3798" y="2005"/>
                  </a:lnTo>
                  <a:cubicBezTo>
                    <a:pt x="3763" y="2005"/>
                    <a:pt x="3751" y="2029"/>
                    <a:pt x="3715" y="2041"/>
                  </a:cubicBezTo>
                  <a:lnTo>
                    <a:pt x="3072" y="2517"/>
                  </a:lnTo>
                  <a:cubicBezTo>
                    <a:pt x="3048" y="2541"/>
                    <a:pt x="3024" y="2577"/>
                    <a:pt x="3024" y="2601"/>
                  </a:cubicBezTo>
                  <a:lnTo>
                    <a:pt x="2941" y="2898"/>
                  </a:lnTo>
                  <a:lnTo>
                    <a:pt x="2727" y="2874"/>
                  </a:lnTo>
                  <a:cubicBezTo>
                    <a:pt x="2716" y="2874"/>
                    <a:pt x="2706" y="2873"/>
                    <a:pt x="2696" y="2873"/>
                  </a:cubicBezTo>
                  <a:cubicBezTo>
                    <a:pt x="2565" y="2873"/>
                    <a:pt x="2449" y="2943"/>
                    <a:pt x="2405" y="3065"/>
                  </a:cubicBezTo>
                  <a:lnTo>
                    <a:pt x="2274" y="3422"/>
                  </a:lnTo>
                  <a:cubicBezTo>
                    <a:pt x="2250" y="3494"/>
                    <a:pt x="2250" y="3589"/>
                    <a:pt x="2286" y="3660"/>
                  </a:cubicBezTo>
                  <a:cubicBezTo>
                    <a:pt x="2334" y="3732"/>
                    <a:pt x="2393" y="3791"/>
                    <a:pt x="2465" y="3815"/>
                  </a:cubicBezTo>
                  <a:cubicBezTo>
                    <a:pt x="2322" y="3887"/>
                    <a:pt x="2215" y="4029"/>
                    <a:pt x="2203" y="4196"/>
                  </a:cubicBezTo>
                  <a:lnTo>
                    <a:pt x="2203" y="4268"/>
                  </a:lnTo>
                  <a:lnTo>
                    <a:pt x="1739" y="4791"/>
                  </a:lnTo>
                  <a:cubicBezTo>
                    <a:pt x="1667" y="4863"/>
                    <a:pt x="1631" y="4970"/>
                    <a:pt x="1631" y="5077"/>
                  </a:cubicBezTo>
                  <a:lnTo>
                    <a:pt x="1631" y="5684"/>
                  </a:lnTo>
                  <a:cubicBezTo>
                    <a:pt x="1631" y="5839"/>
                    <a:pt x="1691" y="5994"/>
                    <a:pt x="1810" y="6101"/>
                  </a:cubicBezTo>
                  <a:lnTo>
                    <a:pt x="2239" y="6518"/>
                  </a:lnTo>
                  <a:cubicBezTo>
                    <a:pt x="2334" y="6613"/>
                    <a:pt x="2465" y="6673"/>
                    <a:pt x="2596" y="6684"/>
                  </a:cubicBezTo>
                  <a:lnTo>
                    <a:pt x="3882" y="6792"/>
                  </a:lnTo>
                  <a:lnTo>
                    <a:pt x="3882" y="6827"/>
                  </a:lnTo>
                  <a:cubicBezTo>
                    <a:pt x="3870" y="6994"/>
                    <a:pt x="3929" y="7149"/>
                    <a:pt x="4060" y="7232"/>
                  </a:cubicBezTo>
                  <a:lnTo>
                    <a:pt x="4286" y="7399"/>
                  </a:lnTo>
                  <a:lnTo>
                    <a:pt x="4263" y="7446"/>
                  </a:lnTo>
                  <a:cubicBezTo>
                    <a:pt x="4203" y="7601"/>
                    <a:pt x="4263" y="7804"/>
                    <a:pt x="4406" y="7899"/>
                  </a:cubicBezTo>
                  <a:lnTo>
                    <a:pt x="4465" y="7958"/>
                  </a:lnTo>
                  <a:cubicBezTo>
                    <a:pt x="4406" y="7958"/>
                    <a:pt x="4358" y="7982"/>
                    <a:pt x="4298" y="7982"/>
                  </a:cubicBezTo>
                  <a:cubicBezTo>
                    <a:pt x="4250" y="7984"/>
                    <a:pt x="4202" y="7985"/>
                    <a:pt x="4153" y="7985"/>
                  </a:cubicBezTo>
                  <a:cubicBezTo>
                    <a:pt x="3241" y="7985"/>
                    <a:pt x="2368" y="7666"/>
                    <a:pt x="1667" y="7089"/>
                  </a:cubicBezTo>
                  <a:cubicBezTo>
                    <a:pt x="1630" y="7062"/>
                    <a:pt x="1590" y="7050"/>
                    <a:pt x="1553" y="7050"/>
                  </a:cubicBezTo>
                  <a:cubicBezTo>
                    <a:pt x="1508" y="7050"/>
                    <a:pt x="1467" y="7068"/>
                    <a:pt x="1441" y="7101"/>
                  </a:cubicBezTo>
                  <a:cubicBezTo>
                    <a:pt x="1381" y="7173"/>
                    <a:pt x="1393" y="7280"/>
                    <a:pt x="1453" y="7327"/>
                  </a:cubicBezTo>
                  <a:cubicBezTo>
                    <a:pt x="2215" y="7958"/>
                    <a:pt x="3155" y="8304"/>
                    <a:pt x="4132" y="8304"/>
                  </a:cubicBezTo>
                  <a:lnTo>
                    <a:pt x="4298" y="8304"/>
                  </a:lnTo>
                  <a:cubicBezTo>
                    <a:pt x="5334" y="8256"/>
                    <a:pt x="6334" y="7827"/>
                    <a:pt x="7084" y="7089"/>
                  </a:cubicBezTo>
                  <a:cubicBezTo>
                    <a:pt x="7823" y="6339"/>
                    <a:pt x="8251" y="5363"/>
                    <a:pt x="8299" y="4303"/>
                  </a:cubicBezTo>
                  <a:cubicBezTo>
                    <a:pt x="8394" y="3220"/>
                    <a:pt x="8049" y="2208"/>
                    <a:pt x="7382" y="1422"/>
                  </a:cubicBezTo>
                  <a:cubicBezTo>
                    <a:pt x="7350" y="1377"/>
                    <a:pt x="7304" y="1356"/>
                    <a:pt x="7258" y="1356"/>
                  </a:cubicBezTo>
                  <a:cubicBezTo>
                    <a:pt x="7220" y="1356"/>
                    <a:pt x="7183" y="1371"/>
                    <a:pt x="7156" y="1398"/>
                  </a:cubicBezTo>
                  <a:cubicBezTo>
                    <a:pt x="7084" y="1458"/>
                    <a:pt x="7084" y="1565"/>
                    <a:pt x="7144" y="1624"/>
                  </a:cubicBezTo>
                  <a:cubicBezTo>
                    <a:pt x="7584" y="2148"/>
                    <a:pt x="7870" y="2791"/>
                    <a:pt x="7989" y="3458"/>
                  </a:cubicBezTo>
                  <a:lnTo>
                    <a:pt x="7942" y="3410"/>
                  </a:lnTo>
                  <a:cubicBezTo>
                    <a:pt x="7867" y="3335"/>
                    <a:pt x="7754" y="3289"/>
                    <a:pt x="7628" y="3289"/>
                  </a:cubicBezTo>
                  <a:cubicBezTo>
                    <a:pt x="7614" y="3289"/>
                    <a:pt x="7599" y="3290"/>
                    <a:pt x="7584" y="3291"/>
                  </a:cubicBezTo>
                  <a:cubicBezTo>
                    <a:pt x="7454" y="3303"/>
                    <a:pt x="7334" y="3386"/>
                    <a:pt x="7263" y="3506"/>
                  </a:cubicBezTo>
                  <a:lnTo>
                    <a:pt x="7227" y="3541"/>
                  </a:lnTo>
                  <a:cubicBezTo>
                    <a:pt x="7156" y="3541"/>
                    <a:pt x="7084" y="3577"/>
                    <a:pt x="7025" y="3625"/>
                  </a:cubicBezTo>
                  <a:lnTo>
                    <a:pt x="6811" y="3363"/>
                  </a:lnTo>
                  <a:cubicBezTo>
                    <a:pt x="6779" y="3325"/>
                    <a:pt x="6739" y="3307"/>
                    <a:pt x="6698" y="3307"/>
                  </a:cubicBezTo>
                  <a:cubicBezTo>
                    <a:pt x="6661" y="3307"/>
                    <a:pt x="6625" y="3322"/>
                    <a:pt x="6596" y="3351"/>
                  </a:cubicBezTo>
                  <a:cubicBezTo>
                    <a:pt x="6513" y="3410"/>
                    <a:pt x="6513" y="3517"/>
                    <a:pt x="6572" y="3577"/>
                  </a:cubicBezTo>
                  <a:lnTo>
                    <a:pt x="6906" y="3958"/>
                  </a:lnTo>
                  <a:cubicBezTo>
                    <a:pt x="6930" y="3994"/>
                    <a:pt x="6977" y="4017"/>
                    <a:pt x="7025" y="4017"/>
                  </a:cubicBezTo>
                  <a:cubicBezTo>
                    <a:pt x="7073" y="4017"/>
                    <a:pt x="7108" y="4006"/>
                    <a:pt x="7144" y="3970"/>
                  </a:cubicBezTo>
                  <a:lnTo>
                    <a:pt x="7251" y="3875"/>
                  </a:lnTo>
                  <a:lnTo>
                    <a:pt x="7382" y="3958"/>
                  </a:lnTo>
                  <a:lnTo>
                    <a:pt x="6894" y="4934"/>
                  </a:lnTo>
                  <a:lnTo>
                    <a:pt x="6858" y="4934"/>
                  </a:lnTo>
                  <a:cubicBezTo>
                    <a:pt x="6834" y="4934"/>
                    <a:pt x="6787" y="4910"/>
                    <a:pt x="6775" y="4887"/>
                  </a:cubicBezTo>
                  <a:lnTo>
                    <a:pt x="6132" y="4101"/>
                  </a:lnTo>
                  <a:cubicBezTo>
                    <a:pt x="6098" y="4053"/>
                    <a:pt x="6049" y="4033"/>
                    <a:pt x="6001" y="4033"/>
                  </a:cubicBezTo>
                  <a:cubicBezTo>
                    <a:pt x="5966" y="4033"/>
                    <a:pt x="5931" y="4045"/>
                    <a:pt x="5906" y="4065"/>
                  </a:cubicBezTo>
                  <a:cubicBezTo>
                    <a:pt x="5834" y="4125"/>
                    <a:pt x="5834" y="4232"/>
                    <a:pt x="5882" y="4291"/>
                  </a:cubicBezTo>
                  <a:lnTo>
                    <a:pt x="6513" y="5077"/>
                  </a:lnTo>
                  <a:cubicBezTo>
                    <a:pt x="6608" y="5184"/>
                    <a:pt x="6739" y="5244"/>
                    <a:pt x="6894" y="5244"/>
                  </a:cubicBezTo>
                  <a:lnTo>
                    <a:pt x="7096" y="5232"/>
                  </a:lnTo>
                  <a:lnTo>
                    <a:pt x="6453" y="6720"/>
                  </a:lnTo>
                  <a:cubicBezTo>
                    <a:pt x="6418" y="6815"/>
                    <a:pt x="6346" y="6923"/>
                    <a:pt x="6275" y="7018"/>
                  </a:cubicBezTo>
                  <a:lnTo>
                    <a:pt x="5775" y="7625"/>
                  </a:lnTo>
                  <a:cubicBezTo>
                    <a:pt x="5513" y="7744"/>
                    <a:pt x="5251" y="7816"/>
                    <a:pt x="4965" y="7875"/>
                  </a:cubicBezTo>
                  <a:lnTo>
                    <a:pt x="4691" y="7625"/>
                  </a:lnTo>
                  <a:cubicBezTo>
                    <a:pt x="4656" y="7589"/>
                    <a:pt x="4644" y="7554"/>
                    <a:pt x="4656" y="7506"/>
                  </a:cubicBezTo>
                  <a:lnTo>
                    <a:pt x="4703" y="7339"/>
                  </a:lnTo>
                  <a:cubicBezTo>
                    <a:pt x="4715" y="7280"/>
                    <a:pt x="4703" y="7208"/>
                    <a:pt x="4644" y="7161"/>
                  </a:cubicBezTo>
                  <a:lnTo>
                    <a:pt x="4322" y="6923"/>
                  </a:lnTo>
                  <a:cubicBezTo>
                    <a:pt x="4298" y="6899"/>
                    <a:pt x="4286" y="6863"/>
                    <a:pt x="4286" y="6815"/>
                  </a:cubicBezTo>
                  <a:lnTo>
                    <a:pt x="4310" y="6613"/>
                  </a:lnTo>
                  <a:cubicBezTo>
                    <a:pt x="4310" y="6565"/>
                    <a:pt x="4310" y="6518"/>
                    <a:pt x="4286" y="6494"/>
                  </a:cubicBezTo>
                  <a:cubicBezTo>
                    <a:pt x="4251" y="6458"/>
                    <a:pt x="4203" y="6434"/>
                    <a:pt x="4167" y="6434"/>
                  </a:cubicBezTo>
                  <a:lnTo>
                    <a:pt x="2703" y="6315"/>
                  </a:lnTo>
                  <a:cubicBezTo>
                    <a:pt x="2643" y="6315"/>
                    <a:pt x="2596" y="6280"/>
                    <a:pt x="2560" y="6244"/>
                  </a:cubicBezTo>
                  <a:lnTo>
                    <a:pt x="2120" y="5827"/>
                  </a:lnTo>
                  <a:cubicBezTo>
                    <a:pt x="2084" y="5780"/>
                    <a:pt x="2048" y="5708"/>
                    <a:pt x="2048" y="5649"/>
                  </a:cubicBezTo>
                  <a:lnTo>
                    <a:pt x="2048" y="5030"/>
                  </a:lnTo>
                  <a:cubicBezTo>
                    <a:pt x="2048" y="5006"/>
                    <a:pt x="2060" y="4970"/>
                    <a:pt x="2084" y="4958"/>
                  </a:cubicBezTo>
                  <a:lnTo>
                    <a:pt x="2572" y="4398"/>
                  </a:lnTo>
                  <a:cubicBezTo>
                    <a:pt x="2596" y="4363"/>
                    <a:pt x="2620" y="4339"/>
                    <a:pt x="2620" y="4291"/>
                  </a:cubicBezTo>
                  <a:lnTo>
                    <a:pt x="2620" y="4160"/>
                  </a:lnTo>
                  <a:cubicBezTo>
                    <a:pt x="2620" y="4113"/>
                    <a:pt x="2643" y="4065"/>
                    <a:pt x="2691" y="4053"/>
                  </a:cubicBezTo>
                  <a:lnTo>
                    <a:pt x="3072" y="3887"/>
                  </a:lnTo>
                  <a:lnTo>
                    <a:pt x="3810" y="3875"/>
                  </a:lnTo>
                  <a:cubicBezTo>
                    <a:pt x="3822" y="3875"/>
                    <a:pt x="3834" y="3887"/>
                    <a:pt x="3834" y="3898"/>
                  </a:cubicBezTo>
                  <a:cubicBezTo>
                    <a:pt x="3846" y="4029"/>
                    <a:pt x="3953" y="4137"/>
                    <a:pt x="4072" y="4184"/>
                  </a:cubicBezTo>
                  <a:lnTo>
                    <a:pt x="4596" y="4363"/>
                  </a:lnTo>
                  <a:cubicBezTo>
                    <a:pt x="4628" y="4370"/>
                    <a:pt x="4661" y="4374"/>
                    <a:pt x="4693" y="4374"/>
                  </a:cubicBezTo>
                  <a:cubicBezTo>
                    <a:pt x="4766" y="4374"/>
                    <a:pt x="4836" y="4353"/>
                    <a:pt x="4894" y="4303"/>
                  </a:cubicBezTo>
                  <a:cubicBezTo>
                    <a:pt x="4953" y="4244"/>
                    <a:pt x="5001" y="4148"/>
                    <a:pt x="4989" y="4065"/>
                  </a:cubicBezTo>
                  <a:lnTo>
                    <a:pt x="5644" y="4017"/>
                  </a:lnTo>
                  <a:cubicBezTo>
                    <a:pt x="5751" y="4006"/>
                    <a:pt x="5882" y="3946"/>
                    <a:pt x="5953" y="3839"/>
                  </a:cubicBezTo>
                  <a:cubicBezTo>
                    <a:pt x="6025" y="3732"/>
                    <a:pt x="6060" y="3613"/>
                    <a:pt x="6025" y="3482"/>
                  </a:cubicBezTo>
                  <a:lnTo>
                    <a:pt x="6013" y="3398"/>
                  </a:lnTo>
                  <a:cubicBezTo>
                    <a:pt x="5980" y="3258"/>
                    <a:pt x="5870" y="3157"/>
                    <a:pt x="5725" y="3157"/>
                  </a:cubicBezTo>
                  <a:cubicBezTo>
                    <a:pt x="5710" y="3157"/>
                    <a:pt x="5695" y="3158"/>
                    <a:pt x="5679" y="3160"/>
                  </a:cubicBezTo>
                  <a:lnTo>
                    <a:pt x="5346" y="3184"/>
                  </a:lnTo>
                  <a:lnTo>
                    <a:pt x="5298" y="3125"/>
                  </a:lnTo>
                  <a:lnTo>
                    <a:pt x="5739" y="2684"/>
                  </a:lnTo>
                  <a:cubicBezTo>
                    <a:pt x="5799" y="2624"/>
                    <a:pt x="5799" y="2517"/>
                    <a:pt x="5739" y="2458"/>
                  </a:cubicBezTo>
                  <a:cubicBezTo>
                    <a:pt x="5709" y="2428"/>
                    <a:pt x="5671" y="2413"/>
                    <a:pt x="5632" y="2413"/>
                  </a:cubicBezTo>
                  <a:cubicBezTo>
                    <a:pt x="5593" y="2413"/>
                    <a:pt x="5554" y="2428"/>
                    <a:pt x="5525" y="2458"/>
                  </a:cubicBezTo>
                  <a:lnTo>
                    <a:pt x="4965" y="3005"/>
                  </a:lnTo>
                  <a:lnTo>
                    <a:pt x="4787" y="3077"/>
                  </a:lnTo>
                  <a:lnTo>
                    <a:pt x="4286" y="2696"/>
                  </a:lnTo>
                  <a:cubicBezTo>
                    <a:pt x="4251" y="2669"/>
                    <a:pt x="4208" y="2656"/>
                    <a:pt x="4169" y="2656"/>
                  </a:cubicBezTo>
                  <a:cubicBezTo>
                    <a:pt x="4156" y="2656"/>
                    <a:pt x="4144" y="2657"/>
                    <a:pt x="4132" y="2660"/>
                  </a:cubicBezTo>
                  <a:lnTo>
                    <a:pt x="3417" y="2886"/>
                  </a:lnTo>
                  <a:cubicBezTo>
                    <a:pt x="3405" y="2886"/>
                    <a:pt x="3370" y="2898"/>
                    <a:pt x="3358" y="2922"/>
                  </a:cubicBezTo>
                  <a:lnTo>
                    <a:pt x="3405" y="2708"/>
                  </a:lnTo>
                  <a:lnTo>
                    <a:pt x="3977" y="2291"/>
                  </a:lnTo>
                  <a:lnTo>
                    <a:pt x="4548" y="2208"/>
                  </a:lnTo>
                  <a:cubicBezTo>
                    <a:pt x="4632" y="2184"/>
                    <a:pt x="4691" y="2148"/>
                    <a:pt x="4691" y="2065"/>
                  </a:cubicBezTo>
                  <a:lnTo>
                    <a:pt x="4751" y="1589"/>
                  </a:lnTo>
                  <a:cubicBezTo>
                    <a:pt x="4751" y="1553"/>
                    <a:pt x="4751" y="1505"/>
                    <a:pt x="4715" y="1470"/>
                  </a:cubicBezTo>
                  <a:lnTo>
                    <a:pt x="4477" y="1172"/>
                  </a:lnTo>
                  <a:cubicBezTo>
                    <a:pt x="4441" y="1136"/>
                    <a:pt x="4406" y="1112"/>
                    <a:pt x="4346" y="1112"/>
                  </a:cubicBezTo>
                  <a:cubicBezTo>
                    <a:pt x="4298" y="1112"/>
                    <a:pt x="4239" y="1148"/>
                    <a:pt x="4215" y="1196"/>
                  </a:cubicBezTo>
                  <a:lnTo>
                    <a:pt x="4036" y="1446"/>
                  </a:lnTo>
                  <a:lnTo>
                    <a:pt x="3834" y="1434"/>
                  </a:lnTo>
                  <a:lnTo>
                    <a:pt x="4155" y="815"/>
                  </a:lnTo>
                  <a:lnTo>
                    <a:pt x="4477" y="815"/>
                  </a:lnTo>
                  <a:lnTo>
                    <a:pt x="4727" y="1267"/>
                  </a:lnTo>
                  <a:cubicBezTo>
                    <a:pt x="4763" y="1327"/>
                    <a:pt x="4822" y="1350"/>
                    <a:pt x="4882" y="1350"/>
                  </a:cubicBezTo>
                  <a:cubicBezTo>
                    <a:pt x="4941" y="1350"/>
                    <a:pt x="5001" y="1315"/>
                    <a:pt x="5025" y="1255"/>
                  </a:cubicBezTo>
                  <a:lnTo>
                    <a:pt x="5251" y="719"/>
                  </a:lnTo>
                  <a:cubicBezTo>
                    <a:pt x="5298" y="624"/>
                    <a:pt x="5287" y="505"/>
                    <a:pt x="5215" y="434"/>
                  </a:cubicBezTo>
                  <a:lnTo>
                    <a:pt x="5215" y="434"/>
                  </a:lnTo>
                  <a:cubicBezTo>
                    <a:pt x="5751" y="577"/>
                    <a:pt x="6263" y="839"/>
                    <a:pt x="6692" y="1208"/>
                  </a:cubicBezTo>
                  <a:cubicBezTo>
                    <a:pt x="6724" y="1234"/>
                    <a:pt x="6763" y="1247"/>
                    <a:pt x="6801" y="1247"/>
                  </a:cubicBezTo>
                  <a:cubicBezTo>
                    <a:pt x="6847" y="1247"/>
                    <a:pt x="6892" y="1228"/>
                    <a:pt x="6918" y="1196"/>
                  </a:cubicBezTo>
                  <a:cubicBezTo>
                    <a:pt x="6977" y="1112"/>
                    <a:pt x="6965" y="1017"/>
                    <a:pt x="6906" y="969"/>
                  </a:cubicBezTo>
                  <a:cubicBezTo>
                    <a:pt x="6157" y="343"/>
                    <a:pt x="5219" y="1"/>
                    <a:pt x="423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16" name="Google Shape;500;p23"/>
          <p:cNvGrpSpPr/>
          <p:nvPr/>
        </p:nvGrpSpPr>
        <p:grpSpPr>
          <a:xfrm>
            <a:off x="3299760" y="3700800"/>
            <a:ext cx="420480" cy="393840"/>
            <a:chOff x="3299760" y="3700800"/>
            <a:chExt cx="420480" cy="393840"/>
          </a:xfrm>
        </p:grpSpPr>
        <p:sp>
          <p:nvSpPr>
            <p:cNvPr id="617" name="Google Shape;501;p23"/>
            <p:cNvSpPr/>
            <p:nvPr/>
          </p:nvSpPr>
          <p:spPr>
            <a:xfrm>
              <a:off x="3366000" y="3841200"/>
              <a:ext cx="104400" cy="35280"/>
            </a:xfrm>
            <a:custGeom>
              <a:avLst/>
              <a:gdLst/>
              <a:ahLst/>
              <a:rect l="l" t="t" r="r" b="b"/>
              <a:pathLst>
                <a:path w="2715" h="927">
                  <a:moveTo>
                    <a:pt x="1070" y="0"/>
                  </a:moveTo>
                  <a:cubicBezTo>
                    <a:pt x="752" y="0"/>
                    <a:pt x="464" y="31"/>
                    <a:pt x="274" y="57"/>
                  </a:cubicBezTo>
                  <a:cubicBezTo>
                    <a:pt x="107" y="93"/>
                    <a:pt x="0" y="224"/>
                    <a:pt x="0" y="390"/>
                  </a:cubicBezTo>
                  <a:lnTo>
                    <a:pt x="0" y="759"/>
                  </a:lnTo>
                  <a:cubicBezTo>
                    <a:pt x="0" y="843"/>
                    <a:pt x="72" y="926"/>
                    <a:pt x="155" y="926"/>
                  </a:cubicBezTo>
                  <a:cubicBezTo>
                    <a:pt x="250" y="926"/>
                    <a:pt x="322" y="843"/>
                    <a:pt x="322" y="759"/>
                  </a:cubicBezTo>
                  <a:lnTo>
                    <a:pt x="322" y="390"/>
                  </a:lnTo>
                  <a:cubicBezTo>
                    <a:pt x="322" y="390"/>
                    <a:pt x="322" y="367"/>
                    <a:pt x="334" y="367"/>
                  </a:cubicBezTo>
                  <a:cubicBezTo>
                    <a:pt x="493" y="349"/>
                    <a:pt x="758" y="318"/>
                    <a:pt x="1059" y="318"/>
                  </a:cubicBezTo>
                  <a:cubicBezTo>
                    <a:pt x="1163" y="318"/>
                    <a:pt x="1271" y="322"/>
                    <a:pt x="1381" y="331"/>
                  </a:cubicBezTo>
                  <a:cubicBezTo>
                    <a:pt x="1870" y="355"/>
                    <a:pt x="2239" y="486"/>
                    <a:pt x="2453" y="700"/>
                  </a:cubicBezTo>
                  <a:cubicBezTo>
                    <a:pt x="2483" y="730"/>
                    <a:pt x="2524" y="745"/>
                    <a:pt x="2566" y="745"/>
                  </a:cubicBezTo>
                  <a:cubicBezTo>
                    <a:pt x="2608" y="745"/>
                    <a:pt x="2649" y="730"/>
                    <a:pt x="2679" y="700"/>
                  </a:cubicBezTo>
                  <a:cubicBezTo>
                    <a:pt x="2715" y="640"/>
                    <a:pt x="2715" y="533"/>
                    <a:pt x="2655" y="474"/>
                  </a:cubicBezTo>
                  <a:cubicBezTo>
                    <a:pt x="2276" y="95"/>
                    <a:pt x="1627" y="0"/>
                    <a:pt x="107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8" name="Google Shape;502;p23"/>
            <p:cNvSpPr/>
            <p:nvPr/>
          </p:nvSpPr>
          <p:spPr>
            <a:xfrm>
              <a:off x="3299760" y="3786480"/>
              <a:ext cx="236160" cy="308160"/>
            </a:xfrm>
            <a:custGeom>
              <a:avLst/>
              <a:gdLst/>
              <a:ahLst/>
              <a:rect l="l" t="t" r="r" b="b"/>
              <a:pathLst>
                <a:path w="6133" h="8002">
                  <a:moveTo>
                    <a:pt x="4787" y="298"/>
                  </a:moveTo>
                  <a:lnTo>
                    <a:pt x="4787" y="1846"/>
                  </a:lnTo>
                  <a:cubicBezTo>
                    <a:pt x="4787" y="2084"/>
                    <a:pt x="4751" y="2310"/>
                    <a:pt x="4644" y="2513"/>
                  </a:cubicBezTo>
                  <a:cubicBezTo>
                    <a:pt x="4632" y="2537"/>
                    <a:pt x="4632" y="2560"/>
                    <a:pt x="4632" y="2596"/>
                  </a:cubicBezTo>
                  <a:lnTo>
                    <a:pt x="4632" y="3037"/>
                  </a:lnTo>
                  <a:cubicBezTo>
                    <a:pt x="4632" y="3465"/>
                    <a:pt x="4442" y="3870"/>
                    <a:pt x="4132" y="4168"/>
                  </a:cubicBezTo>
                  <a:cubicBezTo>
                    <a:pt x="3852" y="4437"/>
                    <a:pt x="3484" y="4590"/>
                    <a:pt x="3099" y="4590"/>
                  </a:cubicBezTo>
                  <a:cubicBezTo>
                    <a:pt x="3059" y="4590"/>
                    <a:pt x="3018" y="4588"/>
                    <a:pt x="2977" y="4584"/>
                  </a:cubicBezTo>
                  <a:cubicBezTo>
                    <a:pt x="2156" y="4525"/>
                    <a:pt x="1513" y="3811"/>
                    <a:pt x="1513" y="2977"/>
                  </a:cubicBezTo>
                  <a:lnTo>
                    <a:pt x="1513" y="2572"/>
                  </a:lnTo>
                  <a:cubicBezTo>
                    <a:pt x="1513" y="2549"/>
                    <a:pt x="1513" y="2537"/>
                    <a:pt x="1501" y="2501"/>
                  </a:cubicBezTo>
                  <a:cubicBezTo>
                    <a:pt x="1394" y="2298"/>
                    <a:pt x="1358" y="2072"/>
                    <a:pt x="1358" y="1834"/>
                  </a:cubicBezTo>
                  <a:lnTo>
                    <a:pt x="1358" y="1513"/>
                  </a:lnTo>
                  <a:cubicBezTo>
                    <a:pt x="1358" y="834"/>
                    <a:pt x="1894" y="298"/>
                    <a:pt x="2561" y="298"/>
                  </a:cubicBezTo>
                  <a:close/>
                  <a:moveTo>
                    <a:pt x="3930" y="4680"/>
                  </a:moveTo>
                  <a:lnTo>
                    <a:pt x="3930" y="4977"/>
                  </a:lnTo>
                  <a:lnTo>
                    <a:pt x="3061" y="5573"/>
                  </a:lnTo>
                  <a:lnTo>
                    <a:pt x="2203" y="4977"/>
                  </a:lnTo>
                  <a:lnTo>
                    <a:pt x="2203" y="4680"/>
                  </a:lnTo>
                  <a:cubicBezTo>
                    <a:pt x="2430" y="4799"/>
                    <a:pt x="2680" y="4870"/>
                    <a:pt x="2942" y="4882"/>
                  </a:cubicBezTo>
                  <a:lnTo>
                    <a:pt x="3061" y="4882"/>
                  </a:lnTo>
                  <a:cubicBezTo>
                    <a:pt x="3358" y="4882"/>
                    <a:pt x="3656" y="4811"/>
                    <a:pt x="3930" y="4680"/>
                  </a:cubicBezTo>
                  <a:close/>
                  <a:moveTo>
                    <a:pt x="2084" y="5275"/>
                  </a:moveTo>
                  <a:lnTo>
                    <a:pt x="2846" y="5787"/>
                  </a:lnTo>
                  <a:lnTo>
                    <a:pt x="2430" y="6180"/>
                  </a:lnTo>
                  <a:lnTo>
                    <a:pt x="2406" y="6180"/>
                  </a:lnTo>
                  <a:lnTo>
                    <a:pt x="1918" y="5442"/>
                  </a:lnTo>
                  <a:lnTo>
                    <a:pt x="2084" y="5275"/>
                  </a:lnTo>
                  <a:close/>
                  <a:moveTo>
                    <a:pt x="4073" y="5251"/>
                  </a:moveTo>
                  <a:lnTo>
                    <a:pt x="4239" y="5418"/>
                  </a:lnTo>
                  <a:lnTo>
                    <a:pt x="3739" y="6180"/>
                  </a:lnTo>
                  <a:lnTo>
                    <a:pt x="3716" y="6180"/>
                  </a:lnTo>
                  <a:lnTo>
                    <a:pt x="3311" y="5775"/>
                  </a:lnTo>
                  <a:lnTo>
                    <a:pt x="4073" y="5251"/>
                  </a:lnTo>
                  <a:close/>
                  <a:moveTo>
                    <a:pt x="2549" y="1"/>
                  </a:moveTo>
                  <a:cubicBezTo>
                    <a:pt x="1715" y="1"/>
                    <a:pt x="1025" y="691"/>
                    <a:pt x="1025" y="1525"/>
                  </a:cubicBezTo>
                  <a:lnTo>
                    <a:pt x="1025" y="1870"/>
                  </a:lnTo>
                  <a:cubicBezTo>
                    <a:pt x="1025" y="2132"/>
                    <a:pt x="1084" y="2406"/>
                    <a:pt x="1191" y="2644"/>
                  </a:cubicBezTo>
                  <a:lnTo>
                    <a:pt x="1191" y="3001"/>
                  </a:lnTo>
                  <a:cubicBezTo>
                    <a:pt x="1191" y="3596"/>
                    <a:pt x="1453" y="4132"/>
                    <a:pt x="1870" y="4489"/>
                  </a:cubicBezTo>
                  <a:lnTo>
                    <a:pt x="1870" y="5025"/>
                  </a:lnTo>
                  <a:lnTo>
                    <a:pt x="1572" y="5335"/>
                  </a:lnTo>
                  <a:cubicBezTo>
                    <a:pt x="1549" y="5358"/>
                    <a:pt x="1537" y="5406"/>
                    <a:pt x="1537" y="5454"/>
                  </a:cubicBezTo>
                  <a:lnTo>
                    <a:pt x="548" y="5811"/>
                  </a:lnTo>
                  <a:cubicBezTo>
                    <a:pt x="227" y="5930"/>
                    <a:pt x="1" y="6239"/>
                    <a:pt x="1" y="6597"/>
                  </a:cubicBezTo>
                  <a:lnTo>
                    <a:pt x="1" y="7823"/>
                  </a:lnTo>
                  <a:cubicBezTo>
                    <a:pt x="1" y="7906"/>
                    <a:pt x="72" y="7978"/>
                    <a:pt x="167" y="7978"/>
                  </a:cubicBezTo>
                  <a:cubicBezTo>
                    <a:pt x="251" y="7978"/>
                    <a:pt x="322" y="7906"/>
                    <a:pt x="322" y="7823"/>
                  </a:cubicBezTo>
                  <a:lnTo>
                    <a:pt x="322" y="6597"/>
                  </a:lnTo>
                  <a:cubicBezTo>
                    <a:pt x="322" y="6370"/>
                    <a:pt x="465" y="6180"/>
                    <a:pt x="668" y="6108"/>
                  </a:cubicBezTo>
                  <a:lnTo>
                    <a:pt x="1691" y="5739"/>
                  </a:lnTo>
                  <a:lnTo>
                    <a:pt x="2120" y="6370"/>
                  </a:lnTo>
                  <a:cubicBezTo>
                    <a:pt x="2180" y="6466"/>
                    <a:pt x="2275" y="6501"/>
                    <a:pt x="2358" y="6525"/>
                  </a:cubicBezTo>
                  <a:lnTo>
                    <a:pt x="2394" y="6525"/>
                  </a:lnTo>
                  <a:cubicBezTo>
                    <a:pt x="2489" y="6525"/>
                    <a:pt x="2561" y="6489"/>
                    <a:pt x="2632" y="6430"/>
                  </a:cubicBezTo>
                  <a:lnTo>
                    <a:pt x="2906" y="6168"/>
                  </a:lnTo>
                  <a:lnTo>
                    <a:pt x="2906" y="7835"/>
                  </a:lnTo>
                  <a:cubicBezTo>
                    <a:pt x="2906" y="7918"/>
                    <a:pt x="2977" y="8002"/>
                    <a:pt x="3061" y="8002"/>
                  </a:cubicBezTo>
                  <a:cubicBezTo>
                    <a:pt x="3156" y="8002"/>
                    <a:pt x="3227" y="7918"/>
                    <a:pt x="3227" y="7835"/>
                  </a:cubicBezTo>
                  <a:lnTo>
                    <a:pt x="3227" y="6168"/>
                  </a:lnTo>
                  <a:lnTo>
                    <a:pt x="3501" y="6430"/>
                  </a:lnTo>
                  <a:cubicBezTo>
                    <a:pt x="3549" y="6489"/>
                    <a:pt x="3644" y="6525"/>
                    <a:pt x="3739" y="6525"/>
                  </a:cubicBezTo>
                  <a:lnTo>
                    <a:pt x="3763" y="6525"/>
                  </a:lnTo>
                  <a:cubicBezTo>
                    <a:pt x="3870" y="6501"/>
                    <a:pt x="3954" y="6466"/>
                    <a:pt x="4001" y="6370"/>
                  </a:cubicBezTo>
                  <a:lnTo>
                    <a:pt x="4430" y="5739"/>
                  </a:lnTo>
                  <a:lnTo>
                    <a:pt x="5466" y="6108"/>
                  </a:lnTo>
                  <a:cubicBezTo>
                    <a:pt x="5668" y="6180"/>
                    <a:pt x="5799" y="6370"/>
                    <a:pt x="5799" y="6597"/>
                  </a:cubicBezTo>
                  <a:lnTo>
                    <a:pt x="5799" y="7823"/>
                  </a:lnTo>
                  <a:cubicBezTo>
                    <a:pt x="5799" y="7906"/>
                    <a:pt x="5882" y="7978"/>
                    <a:pt x="5966" y="7978"/>
                  </a:cubicBezTo>
                  <a:cubicBezTo>
                    <a:pt x="6061" y="7978"/>
                    <a:pt x="6133" y="7906"/>
                    <a:pt x="6133" y="7823"/>
                  </a:cubicBezTo>
                  <a:lnTo>
                    <a:pt x="6133" y="6597"/>
                  </a:lnTo>
                  <a:cubicBezTo>
                    <a:pt x="6121" y="6228"/>
                    <a:pt x="5894" y="5918"/>
                    <a:pt x="5561" y="5787"/>
                  </a:cubicBezTo>
                  <a:lnTo>
                    <a:pt x="4585" y="5442"/>
                  </a:lnTo>
                  <a:cubicBezTo>
                    <a:pt x="4585" y="5394"/>
                    <a:pt x="4561" y="5346"/>
                    <a:pt x="4537" y="5323"/>
                  </a:cubicBezTo>
                  <a:lnTo>
                    <a:pt x="4239" y="5001"/>
                  </a:lnTo>
                  <a:lnTo>
                    <a:pt x="4239" y="4489"/>
                  </a:lnTo>
                  <a:cubicBezTo>
                    <a:pt x="4275" y="4454"/>
                    <a:pt x="4299" y="4430"/>
                    <a:pt x="4335" y="4406"/>
                  </a:cubicBezTo>
                  <a:cubicBezTo>
                    <a:pt x="4704" y="4049"/>
                    <a:pt x="4930" y="3561"/>
                    <a:pt x="4930" y="3060"/>
                  </a:cubicBezTo>
                  <a:lnTo>
                    <a:pt x="4930" y="2644"/>
                  </a:lnTo>
                  <a:cubicBezTo>
                    <a:pt x="5037" y="2382"/>
                    <a:pt x="5085" y="2132"/>
                    <a:pt x="5085" y="1870"/>
                  </a:cubicBezTo>
                  <a:lnTo>
                    <a:pt x="5085" y="167"/>
                  </a:lnTo>
                  <a:cubicBezTo>
                    <a:pt x="5085" y="84"/>
                    <a:pt x="5013" y="1"/>
                    <a:pt x="493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9" name="Google Shape;503;p23"/>
            <p:cNvSpPr/>
            <p:nvPr/>
          </p:nvSpPr>
          <p:spPr>
            <a:xfrm>
              <a:off x="3484080" y="4055040"/>
              <a:ext cx="12600" cy="38520"/>
            </a:xfrm>
            <a:custGeom>
              <a:avLst/>
              <a:gdLst/>
              <a:ahLst/>
              <a:rect l="l" t="t" r="r" b="b"/>
              <a:pathLst>
                <a:path w="334" h="1013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858"/>
                  </a:lnTo>
                  <a:cubicBezTo>
                    <a:pt x="0" y="941"/>
                    <a:pt x="72" y="1013"/>
                    <a:pt x="167" y="1013"/>
                  </a:cubicBezTo>
                  <a:cubicBezTo>
                    <a:pt x="250" y="1013"/>
                    <a:pt x="334" y="941"/>
                    <a:pt x="334" y="858"/>
                  </a:cubicBezTo>
                  <a:lnTo>
                    <a:pt x="334" y="167"/>
                  </a:lnTo>
                  <a:cubicBezTo>
                    <a:pt x="334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0" name="Google Shape;504;p23"/>
            <p:cNvSpPr/>
            <p:nvPr/>
          </p:nvSpPr>
          <p:spPr>
            <a:xfrm>
              <a:off x="3524760" y="3739680"/>
              <a:ext cx="195480" cy="204480"/>
            </a:xfrm>
            <a:custGeom>
              <a:avLst/>
              <a:gdLst/>
              <a:ahLst/>
              <a:rect l="l" t="t" r="r" b="b"/>
              <a:pathLst>
                <a:path w="5085" h="5311">
                  <a:moveTo>
                    <a:pt x="668" y="0"/>
                  </a:moveTo>
                  <a:cubicBezTo>
                    <a:pt x="299" y="0"/>
                    <a:pt x="1" y="298"/>
                    <a:pt x="1" y="667"/>
                  </a:cubicBezTo>
                  <a:lnTo>
                    <a:pt x="1" y="3393"/>
                  </a:lnTo>
                  <a:cubicBezTo>
                    <a:pt x="1" y="3763"/>
                    <a:pt x="299" y="4060"/>
                    <a:pt x="668" y="4060"/>
                  </a:cubicBezTo>
                  <a:lnTo>
                    <a:pt x="977" y="4060"/>
                  </a:lnTo>
                  <a:lnTo>
                    <a:pt x="739" y="5001"/>
                  </a:lnTo>
                  <a:cubicBezTo>
                    <a:pt x="715" y="5108"/>
                    <a:pt x="763" y="5203"/>
                    <a:pt x="846" y="5263"/>
                  </a:cubicBezTo>
                  <a:cubicBezTo>
                    <a:pt x="894" y="5298"/>
                    <a:pt x="941" y="5310"/>
                    <a:pt x="977" y="5310"/>
                  </a:cubicBezTo>
                  <a:cubicBezTo>
                    <a:pt x="1025" y="5310"/>
                    <a:pt x="1084" y="5298"/>
                    <a:pt x="1132" y="5263"/>
                  </a:cubicBezTo>
                  <a:lnTo>
                    <a:pt x="2763" y="4072"/>
                  </a:lnTo>
                  <a:lnTo>
                    <a:pt x="4418" y="4072"/>
                  </a:lnTo>
                  <a:cubicBezTo>
                    <a:pt x="4787" y="4072"/>
                    <a:pt x="5085" y="3774"/>
                    <a:pt x="5085" y="3405"/>
                  </a:cubicBezTo>
                  <a:lnTo>
                    <a:pt x="5085" y="679"/>
                  </a:lnTo>
                  <a:cubicBezTo>
                    <a:pt x="5061" y="298"/>
                    <a:pt x="4751" y="0"/>
                    <a:pt x="4394" y="0"/>
                  </a:cubicBezTo>
                  <a:lnTo>
                    <a:pt x="3537" y="0"/>
                  </a:lnTo>
                  <a:cubicBezTo>
                    <a:pt x="3454" y="0"/>
                    <a:pt x="3370" y="72"/>
                    <a:pt x="3370" y="167"/>
                  </a:cubicBezTo>
                  <a:cubicBezTo>
                    <a:pt x="3370" y="250"/>
                    <a:pt x="3454" y="322"/>
                    <a:pt x="3537" y="322"/>
                  </a:cubicBezTo>
                  <a:lnTo>
                    <a:pt x="4394" y="322"/>
                  </a:lnTo>
                  <a:cubicBezTo>
                    <a:pt x="4585" y="322"/>
                    <a:pt x="4751" y="488"/>
                    <a:pt x="4751" y="679"/>
                  </a:cubicBezTo>
                  <a:lnTo>
                    <a:pt x="4751" y="3405"/>
                  </a:lnTo>
                  <a:cubicBezTo>
                    <a:pt x="4751" y="3596"/>
                    <a:pt x="4585" y="3763"/>
                    <a:pt x="4394" y="3763"/>
                  </a:cubicBezTo>
                  <a:lnTo>
                    <a:pt x="2692" y="3763"/>
                  </a:lnTo>
                  <a:cubicBezTo>
                    <a:pt x="2668" y="3763"/>
                    <a:pt x="2632" y="3774"/>
                    <a:pt x="2608" y="3798"/>
                  </a:cubicBezTo>
                  <a:lnTo>
                    <a:pt x="1084" y="4894"/>
                  </a:lnTo>
                  <a:lnTo>
                    <a:pt x="1322" y="3953"/>
                  </a:lnTo>
                  <a:cubicBezTo>
                    <a:pt x="1334" y="3917"/>
                    <a:pt x="1322" y="3858"/>
                    <a:pt x="1287" y="3822"/>
                  </a:cubicBezTo>
                  <a:cubicBezTo>
                    <a:pt x="1263" y="3774"/>
                    <a:pt x="1215" y="3763"/>
                    <a:pt x="1180" y="3763"/>
                  </a:cubicBezTo>
                  <a:lnTo>
                    <a:pt x="668" y="3763"/>
                  </a:lnTo>
                  <a:cubicBezTo>
                    <a:pt x="477" y="3763"/>
                    <a:pt x="310" y="3596"/>
                    <a:pt x="310" y="3405"/>
                  </a:cubicBezTo>
                  <a:lnTo>
                    <a:pt x="310" y="679"/>
                  </a:lnTo>
                  <a:cubicBezTo>
                    <a:pt x="310" y="488"/>
                    <a:pt x="477" y="322"/>
                    <a:pt x="668" y="322"/>
                  </a:cubicBezTo>
                  <a:lnTo>
                    <a:pt x="1513" y="322"/>
                  </a:lnTo>
                  <a:cubicBezTo>
                    <a:pt x="1608" y="322"/>
                    <a:pt x="1680" y="250"/>
                    <a:pt x="1680" y="167"/>
                  </a:cubicBezTo>
                  <a:cubicBezTo>
                    <a:pt x="1680" y="72"/>
                    <a:pt x="1608" y="0"/>
                    <a:pt x="151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1" name="Google Shape;505;p23"/>
            <p:cNvSpPr/>
            <p:nvPr/>
          </p:nvSpPr>
          <p:spPr>
            <a:xfrm>
              <a:off x="3601440" y="3700800"/>
              <a:ext cx="38520" cy="116640"/>
            </a:xfrm>
            <a:custGeom>
              <a:avLst/>
              <a:gdLst/>
              <a:ahLst/>
              <a:rect l="l" t="t" r="r" b="b"/>
              <a:pathLst>
                <a:path w="1013" h="3037">
                  <a:moveTo>
                    <a:pt x="691" y="310"/>
                  </a:moveTo>
                  <a:lnTo>
                    <a:pt x="536" y="2727"/>
                  </a:lnTo>
                  <a:lnTo>
                    <a:pt x="500" y="2727"/>
                  </a:lnTo>
                  <a:lnTo>
                    <a:pt x="345" y="310"/>
                  </a:lnTo>
                  <a:close/>
                  <a:moveTo>
                    <a:pt x="167" y="0"/>
                  </a:moveTo>
                  <a:cubicBezTo>
                    <a:pt x="119" y="0"/>
                    <a:pt x="84" y="12"/>
                    <a:pt x="48" y="48"/>
                  </a:cubicBezTo>
                  <a:cubicBezTo>
                    <a:pt x="24" y="72"/>
                    <a:pt x="0" y="119"/>
                    <a:pt x="0" y="167"/>
                  </a:cubicBezTo>
                  <a:lnTo>
                    <a:pt x="167" y="2881"/>
                  </a:lnTo>
                  <a:cubicBezTo>
                    <a:pt x="167" y="2977"/>
                    <a:pt x="238" y="3036"/>
                    <a:pt x="334" y="3036"/>
                  </a:cubicBezTo>
                  <a:lnTo>
                    <a:pt x="679" y="3036"/>
                  </a:lnTo>
                  <a:cubicBezTo>
                    <a:pt x="762" y="3036"/>
                    <a:pt x="822" y="2977"/>
                    <a:pt x="834" y="2881"/>
                  </a:cubicBezTo>
                  <a:lnTo>
                    <a:pt x="1000" y="167"/>
                  </a:lnTo>
                  <a:cubicBezTo>
                    <a:pt x="1012" y="119"/>
                    <a:pt x="1000" y="72"/>
                    <a:pt x="977" y="48"/>
                  </a:cubicBezTo>
                  <a:cubicBezTo>
                    <a:pt x="941" y="12"/>
                    <a:pt x="893" y="0"/>
                    <a:pt x="85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2" name="Google Shape;506;p23"/>
            <p:cNvSpPr/>
            <p:nvPr/>
          </p:nvSpPr>
          <p:spPr>
            <a:xfrm>
              <a:off x="3602520" y="3825000"/>
              <a:ext cx="38520" cy="38520"/>
            </a:xfrm>
            <a:custGeom>
              <a:avLst/>
              <a:gdLst/>
              <a:ahLst/>
              <a:rect l="l" t="t" r="r" b="b"/>
              <a:pathLst>
                <a:path w="1013" h="1013">
                  <a:moveTo>
                    <a:pt x="500" y="322"/>
                  </a:moveTo>
                  <a:cubicBezTo>
                    <a:pt x="607" y="322"/>
                    <a:pt x="679" y="406"/>
                    <a:pt x="679" y="513"/>
                  </a:cubicBezTo>
                  <a:cubicBezTo>
                    <a:pt x="679" y="608"/>
                    <a:pt x="595" y="691"/>
                    <a:pt x="500" y="691"/>
                  </a:cubicBezTo>
                  <a:cubicBezTo>
                    <a:pt x="393" y="691"/>
                    <a:pt x="321" y="608"/>
                    <a:pt x="321" y="513"/>
                  </a:cubicBezTo>
                  <a:cubicBezTo>
                    <a:pt x="321" y="406"/>
                    <a:pt x="393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4" y="1"/>
                    <a:pt x="0" y="227"/>
                    <a:pt x="0" y="513"/>
                  </a:cubicBezTo>
                  <a:cubicBezTo>
                    <a:pt x="0" y="787"/>
                    <a:pt x="214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988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23" name="Google Shape;507;p23"/>
          <p:cNvGrpSpPr/>
          <p:nvPr/>
        </p:nvGrpSpPr>
        <p:grpSpPr>
          <a:xfrm>
            <a:off x="5451120" y="3727080"/>
            <a:ext cx="364680" cy="341280"/>
            <a:chOff x="5451120" y="3727080"/>
            <a:chExt cx="364680" cy="341280"/>
          </a:xfrm>
        </p:grpSpPr>
        <p:sp>
          <p:nvSpPr>
            <p:cNvPr id="624" name="Google Shape;508;p23"/>
            <p:cNvSpPr/>
            <p:nvPr/>
          </p:nvSpPr>
          <p:spPr>
            <a:xfrm>
              <a:off x="5451120" y="3727080"/>
              <a:ext cx="364680" cy="341280"/>
            </a:xfrm>
            <a:custGeom>
              <a:avLst/>
              <a:gdLst/>
              <a:ahLst/>
              <a:rect l="l" t="t" r="r" b="b"/>
              <a:pathLst>
                <a:path w="10431" h="9764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5" name="Google Shape;509;p23"/>
            <p:cNvSpPr/>
            <p:nvPr/>
          </p:nvSpPr>
          <p:spPr>
            <a:xfrm>
              <a:off x="5611680" y="3787920"/>
              <a:ext cx="42120" cy="42480"/>
            </a:xfrm>
            <a:custGeom>
              <a:avLst/>
              <a:gdLst/>
              <a:ahLst/>
              <a:rect l="l" t="t" r="r" b="b"/>
              <a:pathLst>
                <a:path w="1216" h="1227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6" name="Google Shape;510;p23"/>
            <p:cNvSpPr/>
            <p:nvPr/>
          </p:nvSpPr>
          <p:spPr>
            <a:xfrm>
              <a:off x="5545080" y="3880800"/>
              <a:ext cx="186120" cy="118440"/>
            </a:xfrm>
            <a:custGeom>
              <a:avLst/>
              <a:gdLst/>
              <a:ahLst/>
              <a:rect l="l" t="t" r="r" b="b"/>
              <a:pathLst>
                <a:path w="5335" h="3394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7" name="Google Shape;511;p23"/>
            <p:cNvSpPr/>
            <p:nvPr/>
          </p:nvSpPr>
          <p:spPr>
            <a:xfrm>
              <a:off x="5519520" y="3872160"/>
              <a:ext cx="34920" cy="34200"/>
            </a:xfrm>
            <a:custGeom>
              <a:avLst/>
              <a:gdLst/>
              <a:ahLst/>
              <a:rect l="l" t="t" r="r" b="b"/>
              <a:pathLst>
                <a:path w="1013" h="986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8" name="Google Shape;512;p23"/>
            <p:cNvSpPr/>
            <p:nvPr/>
          </p:nvSpPr>
          <p:spPr>
            <a:xfrm>
              <a:off x="5718600" y="3964680"/>
              <a:ext cx="34920" cy="33840"/>
            </a:xfrm>
            <a:custGeom>
              <a:avLst/>
              <a:gdLst/>
              <a:ahLst/>
              <a:rect l="l" t="t" r="r" b="b"/>
              <a:pathLst>
                <a:path w="1013" h="975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29" name="Google Shape;513;p23"/>
            <p:cNvSpPr/>
            <p:nvPr/>
          </p:nvSpPr>
          <p:spPr>
            <a:xfrm>
              <a:off x="5619240" y="3888000"/>
              <a:ext cx="34920" cy="34200"/>
            </a:xfrm>
            <a:custGeom>
              <a:avLst/>
              <a:gdLst/>
              <a:ahLst/>
              <a:rect l="l" t="t" r="r" b="b"/>
              <a:pathLst>
                <a:path w="1013" h="986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30" name="Google Shape;514;p23"/>
          <p:cNvSpPr/>
          <p:nvPr/>
        </p:nvSpPr>
        <p:spPr>
          <a:xfrm>
            <a:off x="7561800" y="3719880"/>
            <a:ext cx="389160" cy="356040"/>
          </a:xfrm>
          <a:custGeom>
            <a:avLst/>
            <a:gdLst/>
            <a:ahLst/>
            <a:rect l="l" t="t" r="r" b="b"/>
            <a:pathLst>
              <a:path w="11133" h="10182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466;p23"/>
          <p:cNvSpPr/>
          <p:nvPr/>
        </p:nvSpPr>
        <p:spPr>
          <a:xfrm>
            <a:off x="5804640" y="1197360"/>
            <a:ext cx="1780560" cy="1780560"/>
          </a:xfrm>
          <a:prstGeom prst="arc">
            <a:avLst>
              <a:gd name="adj1" fmla="val 10799969"/>
              <a:gd name="adj2" fmla="val 18223946"/>
            </a:avLst>
          </a:prstGeom>
          <a:noFill/>
          <a:ln w="9525">
            <a:solidFill>
              <a:srgbClr val="000000"/>
            </a:solidFill>
            <a:prstDash val="dash"/>
            <a:round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32" name="Google Shape;467;p23"/>
          <p:cNvGrpSpPr/>
          <p:nvPr/>
        </p:nvGrpSpPr>
        <p:grpSpPr>
          <a:xfrm>
            <a:off x="4956840" y="1482840"/>
            <a:ext cx="1353600" cy="2985480"/>
            <a:chOff x="4956840" y="1482840"/>
            <a:chExt cx="1353600" cy="2985480"/>
          </a:xfrm>
        </p:grpSpPr>
        <p:sp>
          <p:nvSpPr>
            <p:cNvPr id="633" name="Google Shape;468;p23"/>
            <p:cNvSpPr/>
            <p:nvPr/>
          </p:nvSpPr>
          <p:spPr>
            <a:xfrm flipH="1" rot="10800000">
              <a:off x="5537160" y="1701000"/>
              <a:ext cx="192960" cy="406800"/>
            </a:xfrm>
            <a:prstGeom prst="rtTriangle">
              <a:avLst/>
            </a:prstGeom>
            <a:solidFill>
              <a:srgbClr val="a5f1b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4" name="Google Shape;469;p23"/>
            <p:cNvSpPr/>
            <p:nvPr/>
          </p:nvSpPr>
          <p:spPr>
            <a:xfrm rot="10800000">
              <a:off x="4957200" y="1701720"/>
              <a:ext cx="1353240" cy="2766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5" name="Google Shape;470;p23"/>
            <p:cNvSpPr/>
            <p:nvPr/>
          </p:nvSpPr>
          <p:spPr>
            <a:xfrm>
              <a:off x="5210640" y="3475080"/>
              <a:ext cx="845280" cy="845280"/>
            </a:xfrm>
            <a:prstGeom prst="ellipse">
              <a:avLst/>
            </a:prstGeom>
            <a:solidFill>
              <a:srgbClr val="fb569c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6" name="Google Shape;471;p23"/>
            <p:cNvSpPr/>
            <p:nvPr/>
          </p:nvSpPr>
          <p:spPr>
            <a:xfrm>
              <a:off x="4956840" y="2408760"/>
              <a:ext cx="1353240" cy="805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Verifica que el sitio web se cargue correctamente desde un navegador</a:t>
              </a:r>
              <a:endParaRPr b="0" lang="es-AR" sz="1000" spc="-1" strike="noStrike">
                <a:latin typeface="Arial"/>
              </a:endParaRPr>
            </a:p>
          </p:txBody>
        </p:sp>
        <p:sp>
          <p:nvSpPr>
            <p:cNvPr id="637" name="Google Shape;472;p23"/>
            <p:cNvSpPr/>
            <p:nvPr/>
          </p:nvSpPr>
          <p:spPr>
            <a:xfrm>
              <a:off x="5293080" y="3557520"/>
              <a:ext cx="680400" cy="68040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38" name="Google Shape;473;p23"/>
            <p:cNvSpPr/>
            <p:nvPr/>
          </p:nvSpPr>
          <p:spPr>
            <a:xfrm>
              <a:off x="4956840" y="1482840"/>
              <a:ext cx="1353240" cy="624960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rgbClr val="fb56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AR" sz="12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Pruebas Finales</a:t>
              </a:r>
              <a:endParaRPr b="0" lang="es-AR" sz="1200" spc="-1" strike="noStrike">
                <a:latin typeface="Arial"/>
              </a:endParaRPr>
            </a:p>
          </p:txBody>
        </p:sp>
      </p:grpSp>
      <p:grpSp>
        <p:nvGrpSpPr>
          <p:cNvPr id="639" name="Google Shape;474;p23"/>
          <p:cNvGrpSpPr/>
          <p:nvPr/>
        </p:nvGrpSpPr>
        <p:grpSpPr>
          <a:xfrm>
            <a:off x="7079760" y="1482840"/>
            <a:ext cx="1353600" cy="2985480"/>
            <a:chOff x="7079760" y="1482840"/>
            <a:chExt cx="1353600" cy="2985480"/>
          </a:xfrm>
        </p:grpSpPr>
        <p:sp>
          <p:nvSpPr>
            <p:cNvPr id="640" name="Google Shape;475;p23"/>
            <p:cNvSpPr/>
            <p:nvPr/>
          </p:nvSpPr>
          <p:spPr>
            <a:xfrm rot="10800000">
              <a:off x="7080120" y="1701720"/>
              <a:ext cx="1353240" cy="2766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1" name="Google Shape;476;p23"/>
            <p:cNvSpPr/>
            <p:nvPr/>
          </p:nvSpPr>
          <p:spPr>
            <a:xfrm>
              <a:off x="7333920" y="3475080"/>
              <a:ext cx="845280" cy="845280"/>
            </a:xfrm>
            <a:prstGeom prst="ellipse">
              <a:avLst/>
            </a:prstGeom>
            <a:solidFill>
              <a:srgbClr val="9c27b0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2" name="Google Shape;477;p23"/>
            <p:cNvSpPr/>
            <p:nvPr/>
          </p:nvSpPr>
          <p:spPr>
            <a:xfrm>
              <a:off x="7079760" y="2408760"/>
              <a:ext cx="1353240" cy="805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Configura monitoreo para que el sitio esté siempre en línea.</a:t>
              </a:r>
              <a:endParaRPr b="0" lang="es-AR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Realiza copias de seguridad y actualizaciones de seguridad</a:t>
              </a:r>
              <a:endParaRPr b="0" lang="es-AR" sz="1000" spc="-1" strike="noStrike">
                <a:latin typeface="Arial"/>
              </a:endParaRPr>
            </a:p>
          </p:txBody>
        </p:sp>
        <p:sp>
          <p:nvSpPr>
            <p:cNvPr id="643" name="Google Shape;478;p23"/>
            <p:cNvSpPr/>
            <p:nvPr/>
          </p:nvSpPr>
          <p:spPr>
            <a:xfrm>
              <a:off x="7416360" y="3557520"/>
              <a:ext cx="680400" cy="68040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4" name="Google Shape;479;p23"/>
            <p:cNvSpPr/>
            <p:nvPr/>
          </p:nvSpPr>
          <p:spPr>
            <a:xfrm>
              <a:off x="7079760" y="1482840"/>
              <a:ext cx="1353240" cy="624960"/>
            </a:xfrm>
            <a:prstGeom prst="rect">
              <a:avLst/>
            </a:prstGeom>
            <a:solidFill>
              <a:schemeClr val="accent6"/>
            </a:solidFill>
            <a:ln w="9525">
              <a:solidFill>
                <a:srgbClr val="9c27b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AR" sz="12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Monitoreo y Mantenimiento</a:t>
              </a:r>
              <a:endParaRPr b="0" lang="es-AR" sz="1200" spc="-1" strike="noStrike">
                <a:latin typeface="Arial"/>
              </a:endParaRPr>
            </a:p>
          </p:txBody>
        </p:sp>
      </p:grpSp>
      <p:sp>
        <p:nvSpPr>
          <p:cNvPr id="645" name="Google Shape;480;p23"/>
          <p:cNvSpPr/>
          <p:nvPr/>
        </p:nvSpPr>
        <p:spPr>
          <a:xfrm>
            <a:off x="3681360" y="1197360"/>
            <a:ext cx="1780560" cy="1780560"/>
          </a:xfrm>
          <a:prstGeom prst="arc">
            <a:avLst>
              <a:gd name="adj1" fmla="val 10799969"/>
              <a:gd name="adj2" fmla="val 18223946"/>
            </a:avLst>
          </a:prstGeom>
          <a:noFill/>
          <a:ln w="9525">
            <a:solidFill>
              <a:srgbClr val="000000"/>
            </a:solidFill>
            <a:prstDash val="dash"/>
            <a:round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46" name="Google Shape;481;p23"/>
          <p:cNvGrpSpPr/>
          <p:nvPr/>
        </p:nvGrpSpPr>
        <p:grpSpPr>
          <a:xfrm>
            <a:off x="2833560" y="1482840"/>
            <a:ext cx="1353600" cy="2985480"/>
            <a:chOff x="2833560" y="1482840"/>
            <a:chExt cx="1353600" cy="2985480"/>
          </a:xfrm>
        </p:grpSpPr>
        <p:sp>
          <p:nvSpPr>
            <p:cNvPr id="647" name="Google Shape;482;p23"/>
            <p:cNvSpPr/>
            <p:nvPr/>
          </p:nvSpPr>
          <p:spPr>
            <a:xfrm rot="10800000">
              <a:off x="2833920" y="1701720"/>
              <a:ext cx="1353240" cy="2766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8" name="Google Shape;483;p23"/>
            <p:cNvSpPr/>
            <p:nvPr/>
          </p:nvSpPr>
          <p:spPr>
            <a:xfrm>
              <a:off x="3087360" y="3475080"/>
              <a:ext cx="845280" cy="845280"/>
            </a:xfrm>
            <a:prstGeom prst="ellipse">
              <a:avLst/>
            </a:prstGeom>
            <a:solidFill>
              <a:srgbClr val="fb8569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49" name="Google Shape;484;p23"/>
            <p:cNvSpPr/>
            <p:nvPr/>
          </p:nvSpPr>
          <p:spPr>
            <a:xfrm>
              <a:off x="2833560" y="2408760"/>
              <a:ext cx="1353240" cy="805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Asegúrate de que los registros </a:t>
              </a:r>
              <a:r>
                <a:rPr b="1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DNS </a:t>
              </a: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apunten a la dirección IP correcta del servidor</a:t>
              </a:r>
              <a:endParaRPr b="0" lang="es-AR" sz="1000" spc="-1" strike="noStrike">
                <a:latin typeface="Arial"/>
              </a:endParaRPr>
            </a:p>
          </p:txBody>
        </p:sp>
        <p:sp>
          <p:nvSpPr>
            <p:cNvPr id="650" name="Google Shape;485;p23"/>
            <p:cNvSpPr/>
            <p:nvPr/>
          </p:nvSpPr>
          <p:spPr>
            <a:xfrm>
              <a:off x="3170160" y="3557520"/>
              <a:ext cx="680400" cy="6804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1" name="Google Shape;486;p23"/>
            <p:cNvSpPr/>
            <p:nvPr/>
          </p:nvSpPr>
          <p:spPr>
            <a:xfrm>
              <a:off x="2833560" y="1482840"/>
              <a:ext cx="1353240" cy="62496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fb85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AR" sz="12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Configuración de DNS</a:t>
              </a:r>
              <a:endParaRPr b="0" lang="es-AR" sz="1200" spc="-1" strike="noStrike">
                <a:latin typeface="Arial"/>
              </a:endParaRPr>
            </a:p>
          </p:txBody>
        </p:sp>
      </p:grpSp>
      <p:sp>
        <p:nvSpPr>
          <p:cNvPr id="652" name="Google Shape;487;p23"/>
          <p:cNvSpPr/>
          <p:nvPr/>
        </p:nvSpPr>
        <p:spPr>
          <a:xfrm>
            <a:off x="1558440" y="1197360"/>
            <a:ext cx="1780560" cy="1780560"/>
          </a:xfrm>
          <a:prstGeom prst="arc">
            <a:avLst>
              <a:gd name="adj1" fmla="val 10799969"/>
              <a:gd name="adj2" fmla="val 18223946"/>
            </a:avLst>
          </a:prstGeom>
          <a:noFill/>
          <a:ln w="9525">
            <a:solidFill>
              <a:srgbClr val="000000"/>
            </a:solidFill>
            <a:prstDash val="dash"/>
            <a:round/>
            <a:tailEnd len="sm" type="triangle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653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3080" cy="48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AR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PUBLICACIÓN DE UNA WEB: PARTE 2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54" name="Google Shape;489;p23"/>
          <p:cNvGrpSpPr/>
          <p:nvPr/>
        </p:nvGrpSpPr>
        <p:grpSpPr>
          <a:xfrm>
            <a:off x="710280" y="1482840"/>
            <a:ext cx="1353600" cy="2985480"/>
            <a:chOff x="710280" y="1482840"/>
            <a:chExt cx="1353600" cy="2985480"/>
          </a:xfrm>
        </p:grpSpPr>
        <p:sp>
          <p:nvSpPr>
            <p:cNvPr id="655" name="Google Shape;490;p23"/>
            <p:cNvSpPr/>
            <p:nvPr/>
          </p:nvSpPr>
          <p:spPr>
            <a:xfrm rot="10800000">
              <a:off x="710640" y="1701720"/>
              <a:ext cx="1353240" cy="27666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6" name="Google Shape;491;p23"/>
            <p:cNvSpPr/>
            <p:nvPr/>
          </p:nvSpPr>
          <p:spPr>
            <a:xfrm>
              <a:off x="710280" y="1482840"/>
              <a:ext cx="1353240" cy="624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bb83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AR" sz="12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Configuración del Servidor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657" name="Google Shape;492;p23"/>
            <p:cNvSpPr/>
            <p:nvPr/>
          </p:nvSpPr>
          <p:spPr>
            <a:xfrm>
              <a:off x="964440" y="3475080"/>
              <a:ext cx="845280" cy="845280"/>
            </a:xfrm>
            <a:prstGeom prst="ellipse">
              <a:avLst/>
            </a:prstGeom>
            <a:solidFill>
              <a:srgbClr val="fbb831">
                <a:alpha val="5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58" name="Google Shape;493;p23"/>
            <p:cNvSpPr/>
            <p:nvPr/>
          </p:nvSpPr>
          <p:spPr>
            <a:xfrm>
              <a:off x="710280" y="2408760"/>
              <a:ext cx="1353240" cy="805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FTP</a:t>
              </a: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 (File Transfer Protocol): Transferencia de archivos al servidor.</a:t>
              </a:r>
              <a:endParaRPr b="0" lang="es-AR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1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SSH</a:t>
              </a:r>
              <a:r>
                <a:rPr b="0" lang="es-ES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 (Secure Shell): Acceso seguro al servidor para configuración y gestión</a:t>
              </a:r>
              <a:endParaRPr b="0" lang="es-AR" sz="1000" spc="-1" strike="noStrike">
                <a:latin typeface="Arial"/>
              </a:endParaRPr>
            </a:p>
          </p:txBody>
        </p:sp>
        <p:sp>
          <p:nvSpPr>
            <p:cNvPr id="659" name="Google Shape;494;p23"/>
            <p:cNvSpPr/>
            <p:nvPr/>
          </p:nvSpPr>
          <p:spPr>
            <a:xfrm>
              <a:off x="1046880" y="3557520"/>
              <a:ext cx="680400" cy="68040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60" name="Google Shape;495;p23"/>
          <p:cNvGrpSpPr/>
          <p:nvPr/>
        </p:nvGrpSpPr>
        <p:grpSpPr>
          <a:xfrm>
            <a:off x="1192680" y="3702960"/>
            <a:ext cx="388440" cy="389160"/>
            <a:chOff x="1192680" y="3702960"/>
            <a:chExt cx="388440" cy="389160"/>
          </a:xfrm>
        </p:grpSpPr>
        <p:sp>
          <p:nvSpPr>
            <p:cNvPr id="661" name="Google Shape;496;p23"/>
            <p:cNvSpPr/>
            <p:nvPr/>
          </p:nvSpPr>
          <p:spPr>
            <a:xfrm>
              <a:off x="1225800" y="3811320"/>
              <a:ext cx="355320" cy="280800"/>
            </a:xfrm>
            <a:custGeom>
              <a:avLst/>
              <a:gdLst/>
              <a:ahLst/>
              <a:rect l="l" t="t" r="r" b="b"/>
              <a:pathLst>
                <a:path w="10169" h="8040">
                  <a:moveTo>
                    <a:pt x="9473" y="0"/>
                  </a:moveTo>
                  <a:cubicBezTo>
                    <a:pt x="9451" y="0"/>
                    <a:pt x="9428" y="5"/>
                    <a:pt x="9406" y="14"/>
                  </a:cubicBezTo>
                  <a:cubicBezTo>
                    <a:pt x="9335" y="62"/>
                    <a:pt x="9287" y="157"/>
                    <a:pt x="9335" y="240"/>
                  </a:cubicBezTo>
                  <a:cubicBezTo>
                    <a:pt x="9656" y="943"/>
                    <a:pt x="9835" y="1705"/>
                    <a:pt x="9835" y="2491"/>
                  </a:cubicBezTo>
                  <a:cubicBezTo>
                    <a:pt x="9835" y="3884"/>
                    <a:pt x="9287" y="5193"/>
                    <a:pt x="8299" y="6194"/>
                  </a:cubicBezTo>
                  <a:cubicBezTo>
                    <a:pt x="7323" y="7182"/>
                    <a:pt x="6001" y="7729"/>
                    <a:pt x="4596" y="7729"/>
                  </a:cubicBezTo>
                  <a:cubicBezTo>
                    <a:pt x="3763" y="7729"/>
                    <a:pt x="2977" y="7539"/>
                    <a:pt x="2251" y="7158"/>
                  </a:cubicBezTo>
                  <a:cubicBezTo>
                    <a:pt x="1632" y="6848"/>
                    <a:pt x="1084" y="6420"/>
                    <a:pt x="620" y="5896"/>
                  </a:cubicBezTo>
                  <a:lnTo>
                    <a:pt x="620" y="5896"/>
                  </a:lnTo>
                  <a:lnTo>
                    <a:pt x="1263" y="6110"/>
                  </a:lnTo>
                  <a:cubicBezTo>
                    <a:pt x="1279" y="6114"/>
                    <a:pt x="1295" y="6116"/>
                    <a:pt x="1311" y="6116"/>
                  </a:cubicBezTo>
                  <a:cubicBezTo>
                    <a:pt x="1385" y="6116"/>
                    <a:pt x="1447" y="6072"/>
                    <a:pt x="1477" y="6003"/>
                  </a:cubicBezTo>
                  <a:cubicBezTo>
                    <a:pt x="1501" y="5908"/>
                    <a:pt x="1453" y="5824"/>
                    <a:pt x="1370" y="5789"/>
                  </a:cubicBezTo>
                  <a:lnTo>
                    <a:pt x="203" y="5408"/>
                  </a:lnTo>
                  <a:cubicBezTo>
                    <a:pt x="187" y="5405"/>
                    <a:pt x="171" y="5403"/>
                    <a:pt x="156" y="5403"/>
                  </a:cubicBezTo>
                  <a:cubicBezTo>
                    <a:pt x="114" y="5403"/>
                    <a:pt x="77" y="5414"/>
                    <a:pt x="60" y="5432"/>
                  </a:cubicBezTo>
                  <a:cubicBezTo>
                    <a:pt x="12" y="5467"/>
                    <a:pt x="0" y="5527"/>
                    <a:pt x="0" y="5586"/>
                  </a:cubicBezTo>
                  <a:lnTo>
                    <a:pt x="191" y="6944"/>
                  </a:lnTo>
                  <a:cubicBezTo>
                    <a:pt x="203" y="7015"/>
                    <a:pt x="262" y="7075"/>
                    <a:pt x="358" y="7075"/>
                  </a:cubicBezTo>
                  <a:lnTo>
                    <a:pt x="381" y="7075"/>
                  </a:lnTo>
                  <a:cubicBezTo>
                    <a:pt x="477" y="7063"/>
                    <a:pt x="536" y="6979"/>
                    <a:pt x="524" y="6896"/>
                  </a:cubicBezTo>
                  <a:lnTo>
                    <a:pt x="417" y="6134"/>
                  </a:lnTo>
                  <a:lnTo>
                    <a:pt x="417" y="6134"/>
                  </a:lnTo>
                  <a:cubicBezTo>
                    <a:pt x="893" y="6670"/>
                    <a:pt x="1453" y="7122"/>
                    <a:pt x="2096" y="7444"/>
                  </a:cubicBezTo>
                  <a:cubicBezTo>
                    <a:pt x="2870" y="7849"/>
                    <a:pt x="3715" y="8039"/>
                    <a:pt x="4596" y="8039"/>
                  </a:cubicBezTo>
                  <a:cubicBezTo>
                    <a:pt x="6085" y="8039"/>
                    <a:pt x="7490" y="7456"/>
                    <a:pt x="8525" y="6420"/>
                  </a:cubicBezTo>
                  <a:cubicBezTo>
                    <a:pt x="9585" y="5360"/>
                    <a:pt x="10145" y="3979"/>
                    <a:pt x="10145" y="2491"/>
                  </a:cubicBezTo>
                  <a:cubicBezTo>
                    <a:pt x="10168" y="1645"/>
                    <a:pt x="9990" y="836"/>
                    <a:pt x="9633" y="98"/>
                  </a:cubicBezTo>
                  <a:cubicBezTo>
                    <a:pt x="9597" y="36"/>
                    <a:pt x="9536" y="0"/>
                    <a:pt x="947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2" name="Google Shape;497;p23"/>
            <p:cNvSpPr/>
            <p:nvPr/>
          </p:nvSpPr>
          <p:spPr>
            <a:xfrm>
              <a:off x="1192680" y="3702960"/>
              <a:ext cx="354240" cy="280440"/>
            </a:xfrm>
            <a:custGeom>
              <a:avLst/>
              <a:gdLst/>
              <a:ahLst/>
              <a:rect l="l" t="t" r="r" b="b"/>
              <a:pathLst>
                <a:path w="10134" h="8026">
                  <a:moveTo>
                    <a:pt x="5549" y="1"/>
                  </a:moveTo>
                  <a:cubicBezTo>
                    <a:pt x="4061" y="1"/>
                    <a:pt x="2668" y="584"/>
                    <a:pt x="1620" y="1620"/>
                  </a:cubicBezTo>
                  <a:cubicBezTo>
                    <a:pt x="572" y="2680"/>
                    <a:pt x="1" y="4061"/>
                    <a:pt x="1" y="5549"/>
                  </a:cubicBezTo>
                  <a:cubicBezTo>
                    <a:pt x="1" y="6382"/>
                    <a:pt x="179" y="7192"/>
                    <a:pt x="537" y="7930"/>
                  </a:cubicBezTo>
                  <a:cubicBezTo>
                    <a:pt x="572" y="7990"/>
                    <a:pt x="632" y="8026"/>
                    <a:pt x="691" y="8026"/>
                  </a:cubicBezTo>
                  <a:cubicBezTo>
                    <a:pt x="715" y="8026"/>
                    <a:pt x="727" y="8026"/>
                    <a:pt x="763" y="8002"/>
                  </a:cubicBezTo>
                  <a:cubicBezTo>
                    <a:pt x="834" y="7966"/>
                    <a:pt x="882" y="7871"/>
                    <a:pt x="834" y="7787"/>
                  </a:cubicBezTo>
                  <a:cubicBezTo>
                    <a:pt x="513" y="7085"/>
                    <a:pt x="334" y="6323"/>
                    <a:pt x="334" y="5537"/>
                  </a:cubicBezTo>
                  <a:cubicBezTo>
                    <a:pt x="334" y="4132"/>
                    <a:pt x="882" y="2822"/>
                    <a:pt x="1858" y="1834"/>
                  </a:cubicBezTo>
                  <a:cubicBezTo>
                    <a:pt x="2846" y="834"/>
                    <a:pt x="4168" y="298"/>
                    <a:pt x="5573" y="298"/>
                  </a:cubicBezTo>
                  <a:cubicBezTo>
                    <a:pt x="7097" y="298"/>
                    <a:pt x="8550" y="965"/>
                    <a:pt x="9538" y="2132"/>
                  </a:cubicBezTo>
                  <a:lnTo>
                    <a:pt x="8907" y="1918"/>
                  </a:lnTo>
                  <a:cubicBezTo>
                    <a:pt x="8890" y="1913"/>
                    <a:pt x="8874" y="1911"/>
                    <a:pt x="8858" y="1911"/>
                  </a:cubicBezTo>
                  <a:cubicBezTo>
                    <a:pt x="8784" y="1911"/>
                    <a:pt x="8722" y="1956"/>
                    <a:pt x="8692" y="2025"/>
                  </a:cubicBezTo>
                  <a:cubicBezTo>
                    <a:pt x="8669" y="2120"/>
                    <a:pt x="8704" y="2203"/>
                    <a:pt x="8800" y="2227"/>
                  </a:cubicBezTo>
                  <a:lnTo>
                    <a:pt x="9955" y="2620"/>
                  </a:lnTo>
                  <a:cubicBezTo>
                    <a:pt x="9978" y="2620"/>
                    <a:pt x="9990" y="2632"/>
                    <a:pt x="10002" y="2632"/>
                  </a:cubicBezTo>
                  <a:cubicBezTo>
                    <a:pt x="10050" y="2632"/>
                    <a:pt x="10074" y="2620"/>
                    <a:pt x="10109" y="2596"/>
                  </a:cubicBezTo>
                  <a:cubicBezTo>
                    <a:pt x="10121" y="2572"/>
                    <a:pt x="10133" y="2513"/>
                    <a:pt x="10133" y="2453"/>
                  </a:cubicBezTo>
                  <a:lnTo>
                    <a:pt x="9943" y="1108"/>
                  </a:lnTo>
                  <a:cubicBezTo>
                    <a:pt x="9932" y="1021"/>
                    <a:pt x="9871" y="964"/>
                    <a:pt x="9788" y="964"/>
                  </a:cubicBezTo>
                  <a:cubicBezTo>
                    <a:pt x="9780" y="964"/>
                    <a:pt x="9772" y="964"/>
                    <a:pt x="9764" y="965"/>
                  </a:cubicBezTo>
                  <a:cubicBezTo>
                    <a:pt x="9681" y="989"/>
                    <a:pt x="9621" y="1060"/>
                    <a:pt x="9633" y="1144"/>
                  </a:cubicBezTo>
                  <a:lnTo>
                    <a:pt x="9740" y="1906"/>
                  </a:lnTo>
                  <a:cubicBezTo>
                    <a:pt x="8681" y="703"/>
                    <a:pt x="7157" y="1"/>
                    <a:pt x="554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3" name="Google Shape;498;p23"/>
            <p:cNvSpPr/>
            <p:nvPr/>
          </p:nvSpPr>
          <p:spPr>
            <a:xfrm>
              <a:off x="1337040" y="3806280"/>
              <a:ext cx="18360" cy="29160"/>
            </a:xfrm>
            <a:custGeom>
              <a:avLst/>
              <a:gdLst/>
              <a:ahLst/>
              <a:rect l="l" t="t" r="r" b="b"/>
              <a:pathLst>
                <a:path w="537" h="846">
                  <a:moveTo>
                    <a:pt x="358" y="0"/>
                  </a:moveTo>
                  <a:cubicBezTo>
                    <a:pt x="274" y="0"/>
                    <a:pt x="191" y="72"/>
                    <a:pt x="191" y="155"/>
                  </a:cubicBezTo>
                  <a:lnTo>
                    <a:pt x="191" y="453"/>
                  </a:lnTo>
                  <a:lnTo>
                    <a:pt x="72" y="572"/>
                  </a:lnTo>
                  <a:cubicBezTo>
                    <a:pt x="12" y="631"/>
                    <a:pt x="0" y="739"/>
                    <a:pt x="72" y="798"/>
                  </a:cubicBezTo>
                  <a:cubicBezTo>
                    <a:pt x="108" y="834"/>
                    <a:pt x="155" y="846"/>
                    <a:pt x="191" y="846"/>
                  </a:cubicBezTo>
                  <a:cubicBezTo>
                    <a:pt x="239" y="846"/>
                    <a:pt x="274" y="834"/>
                    <a:pt x="310" y="798"/>
                  </a:cubicBezTo>
                  <a:lnTo>
                    <a:pt x="489" y="631"/>
                  </a:lnTo>
                  <a:cubicBezTo>
                    <a:pt x="524" y="608"/>
                    <a:pt x="536" y="560"/>
                    <a:pt x="536" y="512"/>
                  </a:cubicBezTo>
                  <a:lnTo>
                    <a:pt x="524" y="155"/>
                  </a:lnTo>
                  <a:cubicBezTo>
                    <a:pt x="524" y="72"/>
                    <a:pt x="453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4" name="Google Shape;499;p23"/>
            <p:cNvSpPr/>
            <p:nvPr/>
          </p:nvSpPr>
          <p:spPr>
            <a:xfrm>
              <a:off x="1240200" y="3754440"/>
              <a:ext cx="293400" cy="290160"/>
            </a:xfrm>
            <a:custGeom>
              <a:avLst/>
              <a:gdLst/>
              <a:ahLst/>
              <a:rect l="l" t="t" r="r" b="b"/>
              <a:pathLst>
                <a:path w="8395" h="8304">
                  <a:moveTo>
                    <a:pt x="2739" y="3125"/>
                  </a:moveTo>
                  <a:lnTo>
                    <a:pt x="2965" y="3160"/>
                  </a:lnTo>
                  <a:lnTo>
                    <a:pt x="3060" y="3160"/>
                  </a:lnTo>
                  <a:lnTo>
                    <a:pt x="2905" y="3529"/>
                  </a:lnTo>
                  <a:lnTo>
                    <a:pt x="2620" y="3458"/>
                  </a:lnTo>
                  <a:lnTo>
                    <a:pt x="2739" y="3125"/>
                  </a:lnTo>
                  <a:close/>
                  <a:moveTo>
                    <a:pt x="3834" y="3041"/>
                  </a:moveTo>
                  <a:lnTo>
                    <a:pt x="4167" y="3446"/>
                  </a:lnTo>
                  <a:lnTo>
                    <a:pt x="4120" y="3541"/>
                  </a:lnTo>
                  <a:cubicBezTo>
                    <a:pt x="4096" y="3636"/>
                    <a:pt x="4132" y="3720"/>
                    <a:pt x="4227" y="3756"/>
                  </a:cubicBezTo>
                  <a:cubicBezTo>
                    <a:pt x="4239" y="3756"/>
                    <a:pt x="4251" y="3767"/>
                    <a:pt x="4286" y="3767"/>
                  </a:cubicBezTo>
                  <a:cubicBezTo>
                    <a:pt x="4358" y="3767"/>
                    <a:pt x="4417" y="3720"/>
                    <a:pt x="4429" y="3660"/>
                  </a:cubicBezTo>
                  <a:lnTo>
                    <a:pt x="4477" y="3541"/>
                  </a:lnTo>
                  <a:cubicBezTo>
                    <a:pt x="4501" y="3446"/>
                    <a:pt x="4489" y="3339"/>
                    <a:pt x="4429" y="3267"/>
                  </a:cubicBezTo>
                  <a:lnTo>
                    <a:pt x="4346" y="3160"/>
                  </a:lnTo>
                  <a:lnTo>
                    <a:pt x="4620" y="3386"/>
                  </a:lnTo>
                  <a:cubicBezTo>
                    <a:pt x="4649" y="3401"/>
                    <a:pt x="4683" y="3411"/>
                    <a:pt x="4719" y="3411"/>
                  </a:cubicBezTo>
                  <a:cubicBezTo>
                    <a:pt x="4741" y="3411"/>
                    <a:pt x="4764" y="3407"/>
                    <a:pt x="4787" y="3398"/>
                  </a:cubicBezTo>
                  <a:lnTo>
                    <a:pt x="5001" y="3303"/>
                  </a:lnTo>
                  <a:lnTo>
                    <a:pt x="5132" y="3458"/>
                  </a:lnTo>
                  <a:cubicBezTo>
                    <a:pt x="5156" y="3506"/>
                    <a:pt x="5215" y="3517"/>
                    <a:pt x="5263" y="3517"/>
                  </a:cubicBezTo>
                  <a:lnTo>
                    <a:pt x="5668" y="3482"/>
                  </a:lnTo>
                  <a:lnTo>
                    <a:pt x="5679" y="3565"/>
                  </a:lnTo>
                  <a:cubicBezTo>
                    <a:pt x="5703" y="3601"/>
                    <a:pt x="5668" y="3636"/>
                    <a:pt x="5668" y="3648"/>
                  </a:cubicBezTo>
                  <a:cubicBezTo>
                    <a:pt x="5656" y="3660"/>
                    <a:pt x="5620" y="3696"/>
                    <a:pt x="5596" y="3696"/>
                  </a:cubicBezTo>
                  <a:lnTo>
                    <a:pt x="4894" y="3756"/>
                  </a:lnTo>
                  <a:cubicBezTo>
                    <a:pt x="4798" y="3756"/>
                    <a:pt x="4727" y="3815"/>
                    <a:pt x="4679" y="3875"/>
                  </a:cubicBezTo>
                  <a:cubicBezTo>
                    <a:pt x="4656" y="3934"/>
                    <a:pt x="4620" y="3994"/>
                    <a:pt x="4644" y="4053"/>
                  </a:cubicBezTo>
                  <a:lnTo>
                    <a:pt x="4179" y="3898"/>
                  </a:lnTo>
                  <a:cubicBezTo>
                    <a:pt x="4167" y="3898"/>
                    <a:pt x="4167" y="3887"/>
                    <a:pt x="4144" y="3875"/>
                  </a:cubicBezTo>
                  <a:cubicBezTo>
                    <a:pt x="4120" y="3696"/>
                    <a:pt x="3965" y="3577"/>
                    <a:pt x="3798" y="3577"/>
                  </a:cubicBezTo>
                  <a:lnTo>
                    <a:pt x="3774" y="3577"/>
                  </a:lnTo>
                  <a:lnTo>
                    <a:pt x="3274" y="3589"/>
                  </a:lnTo>
                  <a:lnTo>
                    <a:pt x="3393" y="3220"/>
                  </a:lnTo>
                  <a:cubicBezTo>
                    <a:pt x="3405" y="3184"/>
                    <a:pt x="3441" y="3172"/>
                    <a:pt x="3465" y="3160"/>
                  </a:cubicBezTo>
                  <a:lnTo>
                    <a:pt x="3834" y="3041"/>
                  </a:lnTo>
                  <a:close/>
                  <a:moveTo>
                    <a:pt x="7596" y="3601"/>
                  </a:moveTo>
                  <a:cubicBezTo>
                    <a:pt x="7620" y="3601"/>
                    <a:pt x="7656" y="3601"/>
                    <a:pt x="7692" y="3636"/>
                  </a:cubicBezTo>
                  <a:lnTo>
                    <a:pt x="8025" y="3958"/>
                  </a:lnTo>
                  <a:lnTo>
                    <a:pt x="8025" y="4256"/>
                  </a:lnTo>
                  <a:cubicBezTo>
                    <a:pt x="7977" y="5232"/>
                    <a:pt x="7584" y="6137"/>
                    <a:pt x="6906" y="6815"/>
                  </a:cubicBezTo>
                  <a:cubicBezTo>
                    <a:pt x="6799" y="6923"/>
                    <a:pt x="6692" y="7030"/>
                    <a:pt x="6572" y="7113"/>
                  </a:cubicBezTo>
                  <a:cubicBezTo>
                    <a:pt x="6632" y="7030"/>
                    <a:pt x="6680" y="6935"/>
                    <a:pt x="6727" y="6851"/>
                  </a:cubicBezTo>
                  <a:lnTo>
                    <a:pt x="7465" y="5125"/>
                  </a:lnTo>
                  <a:cubicBezTo>
                    <a:pt x="7501" y="5065"/>
                    <a:pt x="7489" y="5006"/>
                    <a:pt x="7454" y="4958"/>
                  </a:cubicBezTo>
                  <a:cubicBezTo>
                    <a:pt x="7418" y="4910"/>
                    <a:pt x="7358" y="4887"/>
                    <a:pt x="7299" y="4887"/>
                  </a:cubicBezTo>
                  <a:lnTo>
                    <a:pt x="7227" y="4887"/>
                  </a:lnTo>
                  <a:lnTo>
                    <a:pt x="7632" y="4077"/>
                  </a:lnTo>
                  <a:cubicBezTo>
                    <a:pt x="7704" y="3946"/>
                    <a:pt x="7668" y="3779"/>
                    <a:pt x="7525" y="3696"/>
                  </a:cubicBezTo>
                  <a:lnTo>
                    <a:pt x="7501" y="3660"/>
                  </a:lnTo>
                  <a:lnTo>
                    <a:pt x="7513" y="3648"/>
                  </a:lnTo>
                  <a:cubicBezTo>
                    <a:pt x="7537" y="3601"/>
                    <a:pt x="7573" y="3601"/>
                    <a:pt x="7596" y="3601"/>
                  </a:cubicBezTo>
                  <a:close/>
                  <a:moveTo>
                    <a:pt x="4239" y="1"/>
                  </a:moveTo>
                  <a:cubicBezTo>
                    <a:pt x="4176" y="1"/>
                    <a:pt x="4112" y="2"/>
                    <a:pt x="4048" y="5"/>
                  </a:cubicBezTo>
                  <a:cubicBezTo>
                    <a:pt x="3001" y="41"/>
                    <a:pt x="2000" y="481"/>
                    <a:pt x="1262" y="1220"/>
                  </a:cubicBezTo>
                  <a:cubicBezTo>
                    <a:pt x="512" y="1970"/>
                    <a:pt x="84" y="2946"/>
                    <a:pt x="36" y="4006"/>
                  </a:cubicBezTo>
                  <a:cubicBezTo>
                    <a:pt x="0" y="5041"/>
                    <a:pt x="334" y="6053"/>
                    <a:pt x="1012" y="6863"/>
                  </a:cubicBezTo>
                  <a:cubicBezTo>
                    <a:pt x="1036" y="6911"/>
                    <a:pt x="1084" y="6923"/>
                    <a:pt x="1131" y="6923"/>
                  </a:cubicBezTo>
                  <a:cubicBezTo>
                    <a:pt x="1155" y="6923"/>
                    <a:pt x="1203" y="6911"/>
                    <a:pt x="1227" y="6875"/>
                  </a:cubicBezTo>
                  <a:cubicBezTo>
                    <a:pt x="1310" y="6815"/>
                    <a:pt x="1310" y="6708"/>
                    <a:pt x="1250" y="6649"/>
                  </a:cubicBezTo>
                  <a:cubicBezTo>
                    <a:pt x="631" y="5922"/>
                    <a:pt x="310" y="4982"/>
                    <a:pt x="357" y="4017"/>
                  </a:cubicBezTo>
                  <a:cubicBezTo>
                    <a:pt x="393" y="3053"/>
                    <a:pt x="786" y="2148"/>
                    <a:pt x="1465" y="1458"/>
                  </a:cubicBezTo>
                  <a:cubicBezTo>
                    <a:pt x="2155" y="779"/>
                    <a:pt x="3060" y="374"/>
                    <a:pt x="4025" y="338"/>
                  </a:cubicBezTo>
                  <a:cubicBezTo>
                    <a:pt x="4081" y="335"/>
                    <a:pt x="4137" y="334"/>
                    <a:pt x="4192" y="334"/>
                  </a:cubicBezTo>
                  <a:cubicBezTo>
                    <a:pt x="4358" y="334"/>
                    <a:pt x="4519" y="347"/>
                    <a:pt x="4679" y="374"/>
                  </a:cubicBezTo>
                  <a:lnTo>
                    <a:pt x="4906" y="636"/>
                  </a:lnTo>
                  <a:lnTo>
                    <a:pt x="4822" y="862"/>
                  </a:lnTo>
                  <a:lnTo>
                    <a:pt x="4679" y="624"/>
                  </a:lnTo>
                  <a:cubicBezTo>
                    <a:pt x="4656" y="577"/>
                    <a:pt x="4596" y="541"/>
                    <a:pt x="4536" y="541"/>
                  </a:cubicBezTo>
                  <a:lnTo>
                    <a:pt x="4001" y="541"/>
                  </a:lnTo>
                  <a:cubicBezTo>
                    <a:pt x="3941" y="541"/>
                    <a:pt x="3882" y="565"/>
                    <a:pt x="3858" y="624"/>
                  </a:cubicBezTo>
                  <a:lnTo>
                    <a:pt x="3477" y="1327"/>
                  </a:lnTo>
                  <a:cubicBezTo>
                    <a:pt x="3441" y="1410"/>
                    <a:pt x="3441" y="1529"/>
                    <a:pt x="3477" y="1624"/>
                  </a:cubicBezTo>
                  <a:cubicBezTo>
                    <a:pt x="3524" y="1708"/>
                    <a:pt x="3632" y="1767"/>
                    <a:pt x="3739" y="1791"/>
                  </a:cubicBezTo>
                  <a:lnTo>
                    <a:pt x="4036" y="1815"/>
                  </a:lnTo>
                  <a:cubicBezTo>
                    <a:pt x="4096" y="1815"/>
                    <a:pt x="4155" y="1803"/>
                    <a:pt x="4179" y="1743"/>
                  </a:cubicBezTo>
                  <a:lnTo>
                    <a:pt x="4286" y="1577"/>
                  </a:lnTo>
                  <a:lnTo>
                    <a:pt x="4346" y="1648"/>
                  </a:lnTo>
                  <a:lnTo>
                    <a:pt x="4298" y="1934"/>
                  </a:lnTo>
                  <a:lnTo>
                    <a:pt x="3798" y="2005"/>
                  </a:lnTo>
                  <a:cubicBezTo>
                    <a:pt x="3763" y="2005"/>
                    <a:pt x="3751" y="2029"/>
                    <a:pt x="3715" y="2041"/>
                  </a:cubicBezTo>
                  <a:lnTo>
                    <a:pt x="3072" y="2517"/>
                  </a:lnTo>
                  <a:cubicBezTo>
                    <a:pt x="3048" y="2541"/>
                    <a:pt x="3024" y="2577"/>
                    <a:pt x="3024" y="2601"/>
                  </a:cubicBezTo>
                  <a:lnTo>
                    <a:pt x="2941" y="2898"/>
                  </a:lnTo>
                  <a:lnTo>
                    <a:pt x="2727" y="2874"/>
                  </a:lnTo>
                  <a:cubicBezTo>
                    <a:pt x="2716" y="2874"/>
                    <a:pt x="2706" y="2873"/>
                    <a:pt x="2696" y="2873"/>
                  </a:cubicBezTo>
                  <a:cubicBezTo>
                    <a:pt x="2565" y="2873"/>
                    <a:pt x="2449" y="2943"/>
                    <a:pt x="2405" y="3065"/>
                  </a:cubicBezTo>
                  <a:lnTo>
                    <a:pt x="2274" y="3422"/>
                  </a:lnTo>
                  <a:cubicBezTo>
                    <a:pt x="2250" y="3494"/>
                    <a:pt x="2250" y="3589"/>
                    <a:pt x="2286" y="3660"/>
                  </a:cubicBezTo>
                  <a:cubicBezTo>
                    <a:pt x="2334" y="3732"/>
                    <a:pt x="2393" y="3791"/>
                    <a:pt x="2465" y="3815"/>
                  </a:cubicBezTo>
                  <a:cubicBezTo>
                    <a:pt x="2322" y="3887"/>
                    <a:pt x="2215" y="4029"/>
                    <a:pt x="2203" y="4196"/>
                  </a:cubicBezTo>
                  <a:lnTo>
                    <a:pt x="2203" y="4268"/>
                  </a:lnTo>
                  <a:lnTo>
                    <a:pt x="1739" y="4791"/>
                  </a:lnTo>
                  <a:cubicBezTo>
                    <a:pt x="1667" y="4863"/>
                    <a:pt x="1631" y="4970"/>
                    <a:pt x="1631" y="5077"/>
                  </a:cubicBezTo>
                  <a:lnTo>
                    <a:pt x="1631" y="5684"/>
                  </a:lnTo>
                  <a:cubicBezTo>
                    <a:pt x="1631" y="5839"/>
                    <a:pt x="1691" y="5994"/>
                    <a:pt x="1810" y="6101"/>
                  </a:cubicBezTo>
                  <a:lnTo>
                    <a:pt x="2239" y="6518"/>
                  </a:lnTo>
                  <a:cubicBezTo>
                    <a:pt x="2334" y="6613"/>
                    <a:pt x="2465" y="6673"/>
                    <a:pt x="2596" y="6684"/>
                  </a:cubicBezTo>
                  <a:lnTo>
                    <a:pt x="3882" y="6792"/>
                  </a:lnTo>
                  <a:lnTo>
                    <a:pt x="3882" y="6827"/>
                  </a:lnTo>
                  <a:cubicBezTo>
                    <a:pt x="3870" y="6994"/>
                    <a:pt x="3929" y="7149"/>
                    <a:pt x="4060" y="7232"/>
                  </a:cubicBezTo>
                  <a:lnTo>
                    <a:pt x="4286" y="7399"/>
                  </a:lnTo>
                  <a:lnTo>
                    <a:pt x="4263" y="7446"/>
                  </a:lnTo>
                  <a:cubicBezTo>
                    <a:pt x="4203" y="7601"/>
                    <a:pt x="4263" y="7804"/>
                    <a:pt x="4406" y="7899"/>
                  </a:cubicBezTo>
                  <a:lnTo>
                    <a:pt x="4465" y="7958"/>
                  </a:lnTo>
                  <a:cubicBezTo>
                    <a:pt x="4406" y="7958"/>
                    <a:pt x="4358" y="7982"/>
                    <a:pt x="4298" y="7982"/>
                  </a:cubicBezTo>
                  <a:cubicBezTo>
                    <a:pt x="4250" y="7984"/>
                    <a:pt x="4202" y="7985"/>
                    <a:pt x="4153" y="7985"/>
                  </a:cubicBezTo>
                  <a:cubicBezTo>
                    <a:pt x="3241" y="7985"/>
                    <a:pt x="2368" y="7666"/>
                    <a:pt x="1667" y="7089"/>
                  </a:cubicBezTo>
                  <a:cubicBezTo>
                    <a:pt x="1630" y="7062"/>
                    <a:pt x="1590" y="7050"/>
                    <a:pt x="1553" y="7050"/>
                  </a:cubicBezTo>
                  <a:cubicBezTo>
                    <a:pt x="1508" y="7050"/>
                    <a:pt x="1467" y="7068"/>
                    <a:pt x="1441" y="7101"/>
                  </a:cubicBezTo>
                  <a:cubicBezTo>
                    <a:pt x="1381" y="7173"/>
                    <a:pt x="1393" y="7280"/>
                    <a:pt x="1453" y="7327"/>
                  </a:cubicBezTo>
                  <a:cubicBezTo>
                    <a:pt x="2215" y="7958"/>
                    <a:pt x="3155" y="8304"/>
                    <a:pt x="4132" y="8304"/>
                  </a:cubicBezTo>
                  <a:lnTo>
                    <a:pt x="4298" y="8304"/>
                  </a:lnTo>
                  <a:cubicBezTo>
                    <a:pt x="5334" y="8256"/>
                    <a:pt x="6334" y="7827"/>
                    <a:pt x="7084" y="7089"/>
                  </a:cubicBezTo>
                  <a:cubicBezTo>
                    <a:pt x="7823" y="6339"/>
                    <a:pt x="8251" y="5363"/>
                    <a:pt x="8299" y="4303"/>
                  </a:cubicBezTo>
                  <a:cubicBezTo>
                    <a:pt x="8394" y="3220"/>
                    <a:pt x="8049" y="2208"/>
                    <a:pt x="7382" y="1422"/>
                  </a:cubicBezTo>
                  <a:cubicBezTo>
                    <a:pt x="7350" y="1377"/>
                    <a:pt x="7304" y="1356"/>
                    <a:pt x="7258" y="1356"/>
                  </a:cubicBezTo>
                  <a:cubicBezTo>
                    <a:pt x="7220" y="1356"/>
                    <a:pt x="7183" y="1371"/>
                    <a:pt x="7156" y="1398"/>
                  </a:cubicBezTo>
                  <a:cubicBezTo>
                    <a:pt x="7084" y="1458"/>
                    <a:pt x="7084" y="1565"/>
                    <a:pt x="7144" y="1624"/>
                  </a:cubicBezTo>
                  <a:cubicBezTo>
                    <a:pt x="7584" y="2148"/>
                    <a:pt x="7870" y="2791"/>
                    <a:pt x="7989" y="3458"/>
                  </a:cubicBezTo>
                  <a:lnTo>
                    <a:pt x="7942" y="3410"/>
                  </a:lnTo>
                  <a:cubicBezTo>
                    <a:pt x="7867" y="3335"/>
                    <a:pt x="7754" y="3289"/>
                    <a:pt x="7628" y="3289"/>
                  </a:cubicBezTo>
                  <a:cubicBezTo>
                    <a:pt x="7614" y="3289"/>
                    <a:pt x="7599" y="3290"/>
                    <a:pt x="7584" y="3291"/>
                  </a:cubicBezTo>
                  <a:cubicBezTo>
                    <a:pt x="7454" y="3303"/>
                    <a:pt x="7334" y="3386"/>
                    <a:pt x="7263" y="3506"/>
                  </a:cubicBezTo>
                  <a:lnTo>
                    <a:pt x="7227" y="3541"/>
                  </a:lnTo>
                  <a:cubicBezTo>
                    <a:pt x="7156" y="3541"/>
                    <a:pt x="7084" y="3577"/>
                    <a:pt x="7025" y="3625"/>
                  </a:cubicBezTo>
                  <a:lnTo>
                    <a:pt x="6811" y="3363"/>
                  </a:lnTo>
                  <a:cubicBezTo>
                    <a:pt x="6779" y="3325"/>
                    <a:pt x="6739" y="3307"/>
                    <a:pt x="6698" y="3307"/>
                  </a:cubicBezTo>
                  <a:cubicBezTo>
                    <a:pt x="6661" y="3307"/>
                    <a:pt x="6625" y="3322"/>
                    <a:pt x="6596" y="3351"/>
                  </a:cubicBezTo>
                  <a:cubicBezTo>
                    <a:pt x="6513" y="3410"/>
                    <a:pt x="6513" y="3517"/>
                    <a:pt x="6572" y="3577"/>
                  </a:cubicBezTo>
                  <a:lnTo>
                    <a:pt x="6906" y="3958"/>
                  </a:lnTo>
                  <a:cubicBezTo>
                    <a:pt x="6930" y="3994"/>
                    <a:pt x="6977" y="4017"/>
                    <a:pt x="7025" y="4017"/>
                  </a:cubicBezTo>
                  <a:cubicBezTo>
                    <a:pt x="7073" y="4017"/>
                    <a:pt x="7108" y="4006"/>
                    <a:pt x="7144" y="3970"/>
                  </a:cubicBezTo>
                  <a:lnTo>
                    <a:pt x="7251" y="3875"/>
                  </a:lnTo>
                  <a:lnTo>
                    <a:pt x="7382" y="3958"/>
                  </a:lnTo>
                  <a:lnTo>
                    <a:pt x="6894" y="4934"/>
                  </a:lnTo>
                  <a:lnTo>
                    <a:pt x="6858" y="4934"/>
                  </a:lnTo>
                  <a:cubicBezTo>
                    <a:pt x="6834" y="4934"/>
                    <a:pt x="6787" y="4910"/>
                    <a:pt x="6775" y="4887"/>
                  </a:cubicBezTo>
                  <a:lnTo>
                    <a:pt x="6132" y="4101"/>
                  </a:lnTo>
                  <a:cubicBezTo>
                    <a:pt x="6098" y="4053"/>
                    <a:pt x="6049" y="4033"/>
                    <a:pt x="6001" y="4033"/>
                  </a:cubicBezTo>
                  <a:cubicBezTo>
                    <a:pt x="5966" y="4033"/>
                    <a:pt x="5931" y="4045"/>
                    <a:pt x="5906" y="4065"/>
                  </a:cubicBezTo>
                  <a:cubicBezTo>
                    <a:pt x="5834" y="4125"/>
                    <a:pt x="5834" y="4232"/>
                    <a:pt x="5882" y="4291"/>
                  </a:cubicBezTo>
                  <a:lnTo>
                    <a:pt x="6513" y="5077"/>
                  </a:lnTo>
                  <a:cubicBezTo>
                    <a:pt x="6608" y="5184"/>
                    <a:pt x="6739" y="5244"/>
                    <a:pt x="6894" y="5244"/>
                  </a:cubicBezTo>
                  <a:lnTo>
                    <a:pt x="7096" y="5232"/>
                  </a:lnTo>
                  <a:lnTo>
                    <a:pt x="6453" y="6720"/>
                  </a:lnTo>
                  <a:cubicBezTo>
                    <a:pt x="6418" y="6815"/>
                    <a:pt x="6346" y="6923"/>
                    <a:pt x="6275" y="7018"/>
                  </a:cubicBezTo>
                  <a:lnTo>
                    <a:pt x="5775" y="7625"/>
                  </a:lnTo>
                  <a:cubicBezTo>
                    <a:pt x="5513" y="7744"/>
                    <a:pt x="5251" y="7816"/>
                    <a:pt x="4965" y="7875"/>
                  </a:cubicBezTo>
                  <a:lnTo>
                    <a:pt x="4691" y="7625"/>
                  </a:lnTo>
                  <a:cubicBezTo>
                    <a:pt x="4656" y="7589"/>
                    <a:pt x="4644" y="7554"/>
                    <a:pt x="4656" y="7506"/>
                  </a:cubicBezTo>
                  <a:lnTo>
                    <a:pt x="4703" y="7339"/>
                  </a:lnTo>
                  <a:cubicBezTo>
                    <a:pt x="4715" y="7280"/>
                    <a:pt x="4703" y="7208"/>
                    <a:pt x="4644" y="7161"/>
                  </a:cubicBezTo>
                  <a:lnTo>
                    <a:pt x="4322" y="6923"/>
                  </a:lnTo>
                  <a:cubicBezTo>
                    <a:pt x="4298" y="6899"/>
                    <a:pt x="4286" y="6863"/>
                    <a:pt x="4286" y="6815"/>
                  </a:cubicBezTo>
                  <a:lnTo>
                    <a:pt x="4310" y="6613"/>
                  </a:lnTo>
                  <a:cubicBezTo>
                    <a:pt x="4310" y="6565"/>
                    <a:pt x="4310" y="6518"/>
                    <a:pt x="4286" y="6494"/>
                  </a:cubicBezTo>
                  <a:cubicBezTo>
                    <a:pt x="4251" y="6458"/>
                    <a:pt x="4203" y="6434"/>
                    <a:pt x="4167" y="6434"/>
                  </a:cubicBezTo>
                  <a:lnTo>
                    <a:pt x="2703" y="6315"/>
                  </a:lnTo>
                  <a:cubicBezTo>
                    <a:pt x="2643" y="6315"/>
                    <a:pt x="2596" y="6280"/>
                    <a:pt x="2560" y="6244"/>
                  </a:cubicBezTo>
                  <a:lnTo>
                    <a:pt x="2120" y="5827"/>
                  </a:lnTo>
                  <a:cubicBezTo>
                    <a:pt x="2084" y="5780"/>
                    <a:pt x="2048" y="5708"/>
                    <a:pt x="2048" y="5649"/>
                  </a:cubicBezTo>
                  <a:lnTo>
                    <a:pt x="2048" y="5030"/>
                  </a:lnTo>
                  <a:cubicBezTo>
                    <a:pt x="2048" y="5006"/>
                    <a:pt x="2060" y="4970"/>
                    <a:pt x="2084" y="4958"/>
                  </a:cubicBezTo>
                  <a:lnTo>
                    <a:pt x="2572" y="4398"/>
                  </a:lnTo>
                  <a:cubicBezTo>
                    <a:pt x="2596" y="4363"/>
                    <a:pt x="2620" y="4339"/>
                    <a:pt x="2620" y="4291"/>
                  </a:cubicBezTo>
                  <a:lnTo>
                    <a:pt x="2620" y="4160"/>
                  </a:lnTo>
                  <a:cubicBezTo>
                    <a:pt x="2620" y="4113"/>
                    <a:pt x="2643" y="4065"/>
                    <a:pt x="2691" y="4053"/>
                  </a:cubicBezTo>
                  <a:lnTo>
                    <a:pt x="3072" y="3887"/>
                  </a:lnTo>
                  <a:lnTo>
                    <a:pt x="3810" y="3875"/>
                  </a:lnTo>
                  <a:cubicBezTo>
                    <a:pt x="3822" y="3875"/>
                    <a:pt x="3834" y="3887"/>
                    <a:pt x="3834" y="3898"/>
                  </a:cubicBezTo>
                  <a:cubicBezTo>
                    <a:pt x="3846" y="4029"/>
                    <a:pt x="3953" y="4137"/>
                    <a:pt x="4072" y="4184"/>
                  </a:cubicBezTo>
                  <a:lnTo>
                    <a:pt x="4596" y="4363"/>
                  </a:lnTo>
                  <a:cubicBezTo>
                    <a:pt x="4628" y="4370"/>
                    <a:pt x="4661" y="4374"/>
                    <a:pt x="4693" y="4374"/>
                  </a:cubicBezTo>
                  <a:cubicBezTo>
                    <a:pt x="4766" y="4374"/>
                    <a:pt x="4836" y="4353"/>
                    <a:pt x="4894" y="4303"/>
                  </a:cubicBezTo>
                  <a:cubicBezTo>
                    <a:pt x="4953" y="4244"/>
                    <a:pt x="5001" y="4148"/>
                    <a:pt x="4989" y="4065"/>
                  </a:cubicBezTo>
                  <a:lnTo>
                    <a:pt x="5644" y="4017"/>
                  </a:lnTo>
                  <a:cubicBezTo>
                    <a:pt x="5751" y="4006"/>
                    <a:pt x="5882" y="3946"/>
                    <a:pt x="5953" y="3839"/>
                  </a:cubicBezTo>
                  <a:cubicBezTo>
                    <a:pt x="6025" y="3732"/>
                    <a:pt x="6060" y="3613"/>
                    <a:pt x="6025" y="3482"/>
                  </a:cubicBezTo>
                  <a:lnTo>
                    <a:pt x="6013" y="3398"/>
                  </a:lnTo>
                  <a:cubicBezTo>
                    <a:pt x="5980" y="3258"/>
                    <a:pt x="5870" y="3157"/>
                    <a:pt x="5725" y="3157"/>
                  </a:cubicBezTo>
                  <a:cubicBezTo>
                    <a:pt x="5710" y="3157"/>
                    <a:pt x="5695" y="3158"/>
                    <a:pt x="5679" y="3160"/>
                  </a:cubicBezTo>
                  <a:lnTo>
                    <a:pt x="5346" y="3184"/>
                  </a:lnTo>
                  <a:lnTo>
                    <a:pt x="5298" y="3125"/>
                  </a:lnTo>
                  <a:lnTo>
                    <a:pt x="5739" y="2684"/>
                  </a:lnTo>
                  <a:cubicBezTo>
                    <a:pt x="5799" y="2624"/>
                    <a:pt x="5799" y="2517"/>
                    <a:pt x="5739" y="2458"/>
                  </a:cubicBezTo>
                  <a:cubicBezTo>
                    <a:pt x="5709" y="2428"/>
                    <a:pt x="5671" y="2413"/>
                    <a:pt x="5632" y="2413"/>
                  </a:cubicBezTo>
                  <a:cubicBezTo>
                    <a:pt x="5593" y="2413"/>
                    <a:pt x="5554" y="2428"/>
                    <a:pt x="5525" y="2458"/>
                  </a:cubicBezTo>
                  <a:lnTo>
                    <a:pt x="4965" y="3005"/>
                  </a:lnTo>
                  <a:lnTo>
                    <a:pt x="4787" y="3077"/>
                  </a:lnTo>
                  <a:lnTo>
                    <a:pt x="4286" y="2696"/>
                  </a:lnTo>
                  <a:cubicBezTo>
                    <a:pt x="4251" y="2669"/>
                    <a:pt x="4208" y="2656"/>
                    <a:pt x="4169" y="2656"/>
                  </a:cubicBezTo>
                  <a:cubicBezTo>
                    <a:pt x="4156" y="2656"/>
                    <a:pt x="4144" y="2657"/>
                    <a:pt x="4132" y="2660"/>
                  </a:cubicBezTo>
                  <a:lnTo>
                    <a:pt x="3417" y="2886"/>
                  </a:lnTo>
                  <a:cubicBezTo>
                    <a:pt x="3405" y="2886"/>
                    <a:pt x="3370" y="2898"/>
                    <a:pt x="3358" y="2922"/>
                  </a:cubicBezTo>
                  <a:lnTo>
                    <a:pt x="3405" y="2708"/>
                  </a:lnTo>
                  <a:lnTo>
                    <a:pt x="3977" y="2291"/>
                  </a:lnTo>
                  <a:lnTo>
                    <a:pt x="4548" y="2208"/>
                  </a:lnTo>
                  <a:cubicBezTo>
                    <a:pt x="4632" y="2184"/>
                    <a:pt x="4691" y="2148"/>
                    <a:pt x="4691" y="2065"/>
                  </a:cubicBezTo>
                  <a:lnTo>
                    <a:pt x="4751" y="1589"/>
                  </a:lnTo>
                  <a:cubicBezTo>
                    <a:pt x="4751" y="1553"/>
                    <a:pt x="4751" y="1505"/>
                    <a:pt x="4715" y="1470"/>
                  </a:cubicBezTo>
                  <a:lnTo>
                    <a:pt x="4477" y="1172"/>
                  </a:lnTo>
                  <a:cubicBezTo>
                    <a:pt x="4441" y="1136"/>
                    <a:pt x="4406" y="1112"/>
                    <a:pt x="4346" y="1112"/>
                  </a:cubicBezTo>
                  <a:cubicBezTo>
                    <a:pt x="4298" y="1112"/>
                    <a:pt x="4239" y="1148"/>
                    <a:pt x="4215" y="1196"/>
                  </a:cubicBezTo>
                  <a:lnTo>
                    <a:pt x="4036" y="1446"/>
                  </a:lnTo>
                  <a:lnTo>
                    <a:pt x="3834" y="1434"/>
                  </a:lnTo>
                  <a:lnTo>
                    <a:pt x="4155" y="815"/>
                  </a:lnTo>
                  <a:lnTo>
                    <a:pt x="4477" y="815"/>
                  </a:lnTo>
                  <a:lnTo>
                    <a:pt x="4727" y="1267"/>
                  </a:lnTo>
                  <a:cubicBezTo>
                    <a:pt x="4763" y="1327"/>
                    <a:pt x="4822" y="1350"/>
                    <a:pt x="4882" y="1350"/>
                  </a:cubicBezTo>
                  <a:cubicBezTo>
                    <a:pt x="4941" y="1350"/>
                    <a:pt x="5001" y="1315"/>
                    <a:pt x="5025" y="1255"/>
                  </a:cubicBezTo>
                  <a:lnTo>
                    <a:pt x="5251" y="719"/>
                  </a:lnTo>
                  <a:cubicBezTo>
                    <a:pt x="5298" y="624"/>
                    <a:pt x="5287" y="505"/>
                    <a:pt x="5215" y="434"/>
                  </a:cubicBezTo>
                  <a:lnTo>
                    <a:pt x="5215" y="434"/>
                  </a:lnTo>
                  <a:cubicBezTo>
                    <a:pt x="5751" y="577"/>
                    <a:pt x="6263" y="839"/>
                    <a:pt x="6692" y="1208"/>
                  </a:cubicBezTo>
                  <a:cubicBezTo>
                    <a:pt x="6724" y="1234"/>
                    <a:pt x="6763" y="1247"/>
                    <a:pt x="6801" y="1247"/>
                  </a:cubicBezTo>
                  <a:cubicBezTo>
                    <a:pt x="6847" y="1247"/>
                    <a:pt x="6892" y="1228"/>
                    <a:pt x="6918" y="1196"/>
                  </a:cubicBezTo>
                  <a:cubicBezTo>
                    <a:pt x="6977" y="1112"/>
                    <a:pt x="6965" y="1017"/>
                    <a:pt x="6906" y="969"/>
                  </a:cubicBezTo>
                  <a:cubicBezTo>
                    <a:pt x="6157" y="343"/>
                    <a:pt x="5219" y="1"/>
                    <a:pt x="423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65" name="Google Shape;500;p23"/>
          <p:cNvGrpSpPr/>
          <p:nvPr/>
        </p:nvGrpSpPr>
        <p:grpSpPr>
          <a:xfrm>
            <a:off x="3299760" y="3700800"/>
            <a:ext cx="420480" cy="393840"/>
            <a:chOff x="3299760" y="3700800"/>
            <a:chExt cx="420480" cy="393840"/>
          </a:xfrm>
        </p:grpSpPr>
        <p:sp>
          <p:nvSpPr>
            <p:cNvPr id="666" name="Google Shape;501;p23"/>
            <p:cNvSpPr/>
            <p:nvPr/>
          </p:nvSpPr>
          <p:spPr>
            <a:xfrm>
              <a:off x="3366000" y="3841200"/>
              <a:ext cx="104400" cy="35280"/>
            </a:xfrm>
            <a:custGeom>
              <a:avLst/>
              <a:gdLst/>
              <a:ahLst/>
              <a:rect l="l" t="t" r="r" b="b"/>
              <a:pathLst>
                <a:path w="2715" h="927">
                  <a:moveTo>
                    <a:pt x="1070" y="0"/>
                  </a:moveTo>
                  <a:cubicBezTo>
                    <a:pt x="752" y="0"/>
                    <a:pt x="464" y="31"/>
                    <a:pt x="274" y="57"/>
                  </a:cubicBezTo>
                  <a:cubicBezTo>
                    <a:pt x="107" y="93"/>
                    <a:pt x="0" y="224"/>
                    <a:pt x="0" y="390"/>
                  </a:cubicBezTo>
                  <a:lnTo>
                    <a:pt x="0" y="759"/>
                  </a:lnTo>
                  <a:cubicBezTo>
                    <a:pt x="0" y="843"/>
                    <a:pt x="72" y="926"/>
                    <a:pt x="155" y="926"/>
                  </a:cubicBezTo>
                  <a:cubicBezTo>
                    <a:pt x="250" y="926"/>
                    <a:pt x="322" y="843"/>
                    <a:pt x="322" y="759"/>
                  </a:cubicBezTo>
                  <a:lnTo>
                    <a:pt x="322" y="390"/>
                  </a:lnTo>
                  <a:cubicBezTo>
                    <a:pt x="322" y="390"/>
                    <a:pt x="322" y="367"/>
                    <a:pt x="334" y="367"/>
                  </a:cubicBezTo>
                  <a:cubicBezTo>
                    <a:pt x="493" y="349"/>
                    <a:pt x="758" y="318"/>
                    <a:pt x="1059" y="318"/>
                  </a:cubicBezTo>
                  <a:cubicBezTo>
                    <a:pt x="1163" y="318"/>
                    <a:pt x="1271" y="322"/>
                    <a:pt x="1381" y="331"/>
                  </a:cubicBezTo>
                  <a:cubicBezTo>
                    <a:pt x="1870" y="355"/>
                    <a:pt x="2239" y="486"/>
                    <a:pt x="2453" y="700"/>
                  </a:cubicBezTo>
                  <a:cubicBezTo>
                    <a:pt x="2483" y="730"/>
                    <a:pt x="2524" y="745"/>
                    <a:pt x="2566" y="745"/>
                  </a:cubicBezTo>
                  <a:cubicBezTo>
                    <a:pt x="2608" y="745"/>
                    <a:pt x="2649" y="730"/>
                    <a:pt x="2679" y="700"/>
                  </a:cubicBezTo>
                  <a:cubicBezTo>
                    <a:pt x="2715" y="640"/>
                    <a:pt x="2715" y="533"/>
                    <a:pt x="2655" y="474"/>
                  </a:cubicBezTo>
                  <a:cubicBezTo>
                    <a:pt x="2276" y="95"/>
                    <a:pt x="1627" y="0"/>
                    <a:pt x="107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7" name="Google Shape;502;p23"/>
            <p:cNvSpPr/>
            <p:nvPr/>
          </p:nvSpPr>
          <p:spPr>
            <a:xfrm>
              <a:off x="3299760" y="3786480"/>
              <a:ext cx="236160" cy="308160"/>
            </a:xfrm>
            <a:custGeom>
              <a:avLst/>
              <a:gdLst/>
              <a:ahLst/>
              <a:rect l="l" t="t" r="r" b="b"/>
              <a:pathLst>
                <a:path w="6133" h="8002">
                  <a:moveTo>
                    <a:pt x="4787" y="298"/>
                  </a:moveTo>
                  <a:lnTo>
                    <a:pt x="4787" y="1846"/>
                  </a:lnTo>
                  <a:cubicBezTo>
                    <a:pt x="4787" y="2084"/>
                    <a:pt x="4751" y="2310"/>
                    <a:pt x="4644" y="2513"/>
                  </a:cubicBezTo>
                  <a:cubicBezTo>
                    <a:pt x="4632" y="2537"/>
                    <a:pt x="4632" y="2560"/>
                    <a:pt x="4632" y="2596"/>
                  </a:cubicBezTo>
                  <a:lnTo>
                    <a:pt x="4632" y="3037"/>
                  </a:lnTo>
                  <a:cubicBezTo>
                    <a:pt x="4632" y="3465"/>
                    <a:pt x="4442" y="3870"/>
                    <a:pt x="4132" y="4168"/>
                  </a:cubicBezTo>
                  <a:cubicBezTo>
                    <a:pt x="3852" y="4437"/>
                    <a:pt x="3484" y="4590"/>
                    <a:pt x="3099" y="4590"/>
                  </a:cubicBezTo>
                  <a:cubicBezTo>
                    <a:pt x="3059" y="4590"/>
                    <a:pt x="3018" y="4588"/>
                    <a:pt x="2977" y="4584"/>
                  </a:cubicBezTo>
                  <a:cubicBezTo>
                    <a:pt x="2156" y="4525"/>
                    <a:pt x="1513" y="3811"/>
                    <a:pt x="1513" y="2977"/>
                  </a:cubicBezTo>
                  <a:lnTo>
                    <a:pt x="1513" y="2572"/>
                  </a:lnTo>
                  <a:cubicBezTo>
                    <a:pt x="1513" y="2549"/>
                    <a:pt x="1513" y="2537"/>
                    <a:pt x="1501" y="2501"/>
                  </a:cubicBezTo>
                  <a:cubicBezTo>
                    <a:pt x="1394" y="2298"/>
                    <a:pt x="1358" y="2072"/>
                    <a:pt x="1358" y="1834"/>
                  </a:cubicBezTo>
                  <a:lnTo>
                    <a:pt x="1358" y="1513"/>
                  </a:lnTo>
                  <a:cubicBezTo>
                    <a:pt x="1358" y="834"/>
                    <a:pt x="1894" y="298"/>
                    <a:pt x="2561" y="298"/>
                  </a:cubicBezTo>
                  <a:close/>
                  <a:moveTo>
                    <a:pt x="3930" y="4680"/>
                  </a:moveTo>
                  <a:lnTo>
                    <a:pt x="3930" y="4977"/>
                  </a:lnTo>
                  <a:lnTo>
                    <a:pt x="3061" y="5573"/>
                  </a:lnTo>
                  <a:lnTo>
                    <a:pt x="2203" y="4977"/>
                  </a:lnTo>
                  <a:lnTo>
                    <a:pt x="2203" y="4680"/>
                  </a:lnTo>
                  <a:cubicBezTo>
                    <a:pt x="2430" y="4799"/>
                    <a:pt x="2680" y="4870"/>
                    <a:pt x="2942" y="4882"/>
                  </a:cubicBezTo>
                  <a:lnTo>
                    <a:pt x="3061" y="4882"/>
                  </a:lnTo>
                  <a:cubicBezTo>
                    <a:pt x="3358" y="4882"/>
                    <a:pt x="3656" y="4811"/>
                    <a:pt x="3930" y="4680"/>
                  </a:cubicBezTo>
                  <a:close/>
                  <a:moveTo>
                    <a:pt x="2084" y="5275"/>
                  </a:moveTo>
                  <a:lnTo>
                    <a:pt x="2846" y="5787"/>
                  </a:lnTo>
                  <a:lnTo>
                    <a:pt x="2430" y="6180"/>
                  </a:lnTo>
                  <a:lnTo>
                    <a:pt x="2406" y="6180"/>
                  </a:lnTo>
                  <a:lnTo>
                    <a:pt x="1918" y="5442"/>
                  </a:lnTo>
                  <a:lnTo>
                    <a:pt x="2084" y="5275"/>
                  </a:lnTo>
                  <a:close/>
                  <a:moveTo>
                    <a:pt x="4073" y="5251"/>
                  </a:moveTo>
                  <a:lnTo>
                    <a:pt x="4239" y="5418"/>
                  </a:lnTo>
                  <a:lnTo>
                    <a:pt x="3739" y="6180"/>
                  </a:lnTo>
                  <a:lnTo>
                    <a:pt x="3716" y="6180"/>
                  </a:lnTo>
                  <a:lnTo>
                    <a:pt x="3311" y="5775"/>
                  </a:lnTo>
                  <a:lnTo>
                    <a:pt x="4073" y="5251"/>
                  </a:lnTo>
                  <a:close/>
                  <a:moveTo>
                    <a:pt x="2549" y="1"/>
                  </a:moveTo>
                  <a:cubicBezTo>
                    <a:pt x="1715" y="1"/>
                    <a:pt x="1025" y="691"/>
                    <a:pt x="1025" y="1525"/>
                  </a:cubicBezTo>
                  <a:lnTo>
                    <a:pt x="1025" y="1870"/>
                  </a:lnTo>
                  <a:cubicBezTo>
                    <a:pt x="1025" y="2132"/>
                    <a:pt x="1084" y="2406"/>
                    <a:pt x="1191" y="2644"/>
                  </a:cubicBezTo>
                  <a:lnTo>
                    <a:pt x="1191" y="3001"/>
                  </a:lnTo>
                  <a:cubicBezTo>
                    <a:pt x="1191" y="3596"/>
                    <a:pt x="1453" y="4132"/>
                    <a:pt x="1870" y="4489"/>
                  </a:cubicBezTo>
                  <a:lnTo>
                    <a:pt x="1870" y="5025"/>
                  </a:lnTo>
                  <a:lnTo>
                    <a:pt x="1572" y="5335"/>
                  </a:lnTo>
                  <a:cubicBezTo>
                    <a:pt x="1549" y="5358"/>
                    <a:pt x="1537" y="5406"/>
                    <a:pt x="1537" y="5454"/>
                  </a:cubicBezTo>
                  <a:lnTo>
                    <a:pt x="548" y="5811"/>
                  </a:lnTo>
                  <a:cubicBezTo>
                    <a:pt x="227" y="5930"/>
                    <a:pt x="1" y="6239"/>
                    <a:pt x="1" y="6597"/>
                  </a:cubicBezTo>
                  <a:lnTo>
                    <a:pt x="1" y="7823"/>
                  </a:lnTo>
                  <a:cubicBezTo>
                    <a:pt x="1" y="7906"/>
                    <a:pt x="72" y="7978"/>
                    <a:pt x="167" y="7978"/>
                  </a:cubicBezTo>
                  <a:cubicBezTo>
                    <a:pt x="251" y="7978"/>
                    <a:pt x="322" y="7906"/>
                    <a:pt x="322" y="7823"/>
                  </a:cubicBezTo>
                  <a:lnTo>
                    <a:pt x="322" y="6597"/>
                  </a:lnTo>
                  <a:cubicBezTo>
                    <a:pt x="322" y="6370"/>
                    <a:pt x="465" y="6180"/>
                    <a:pt x="668" y="6108"/>
                  </a:cubicBezTo>
                  <a:lnTo>
                    <a:pt x="1691" y="5739"/>
                  </a:lnTo>
                  <a:lnTo>
                    <a:pt x="2120" y="6370"/>
                  </a:lnTo>
                  <a:cubicBezTo>
                    <a:pt x="2180" y="6466"/>
                    <a:pt x="2275" y="6501"/>
                    <a:pt x="2358" y="6525"/>
                  </a:cubicBezTo>
                  <a:lnTo>
                    <a:pt x="2394" y="6525"/>
                  </a:lnTo>
                  <a:cubicBezTo>
                    <a:pt x="2489" y="6525"/>
                    <a:pt x="2561" y="6489"/>
                    <a:pt x="2632" y="6430"/>
                  </a:cubicBezTo>
                  <a:lnTo>
                    <a:pt x="2906" y="6168"/>
                  </a:lnTo>
                  <a:lnTo>
                    <a:pt x="2906" y="7835"/>
                  </a:lnTo>
                  <a:cubicBezTo>
                    <a:pt x="2906" y="7918"/>
                    <a:pt x="2977" y="8002"/>
                    <a:pt x="3061" y="8002"/>
                  </a:cubicBezTo>
                  <a:cubicBezTo>
                    <a:pt x="3156" y="8002"/>
                    <a:pt x="3227" y="7918"/>
                    <a:pt x="3227" y="7835"/>
                  </a:cubicBezTo>
                  <a:lnTo>
                    <a:pt x="3227" y="6168"/>
                  </a:lnTo>
                  <a:lnTo>
                    <a:pt x="3501" y="6430"/>
                  </a:lnTo>
                  <a:cubicBezTo>
                    <a:pt x="3549" y="6489"/>
                    <a:pt x="3644" y="6525"/>
                    <a:pt x="3739" y="6525"/>
                  </a:cubicBezTo>
                  <a:lnTo>
                    <a:pt x="3763" y="6525"/>
                  </a:lnTo>
                  <a:cubicBezTo>
                    <a:pt x="3870" y="6501"/>
                    <a:pt x="3954" y="6466"/>
                    <a:pt x="4001" y="6370"/>
                  </a:cubicBezTo>
                  <a:lnTo>
                    <a:pt x="4430" y="5739"/>
                  </a:lnTo>
                  <a:lnTo>
                    <a:pt x="5466" y="6108"/>
                  </a:lnTo>
                  <a:cubicBezTo>
                    <a:pt x="5668" y="6180"/>
                    <a:pt x="5799" y="6370"/>
                    <a:pt x="5799" y="6597"/>
                  </a:cubicBezTo>
                  <a:lnTo>
                    <a:pt x="5799" y="7823"/>
                  </a:lnTo>
                  <a:cubicBezTo>
                    <a:pt x="5799" y="7906"/>
                    <a:pt x="5882" y="7978"/>
                    <a:pt x="5966" y="7978"/>
                  </a:cubicBezTo>
                  <a:cubicBezTo>
                    <a:pt x="6061" y="7978"/>
                    <a:pt x="6133" y="7906"/>
                    <a:pt x="6133" y="7823"/>
                  </a:cubicBezTo>
                  <a:lnTo>
                    <a:pt x="6133" y="6597"/>
                  </a:lnTo>
                  <a:cubicBezTo>
                    <a:pt x="6121" y="6228"/>
                    <a:pt x="5894" y="5918"/>
                    <a:pt x="5561" y="5787"/>
                  </a:cubicBezTo>
                  <a:lnTo>
                    <a:pt x="4585" y="5442"/>
                  </a:lnTo>
                  <a:cubicBezTo>
                    <a:pt x="4585" y="5394"/>
                    <a:pt x="4561" y="5346"/>
                    <a:pt x="4537" y="5323"/>
                  </a:cubicBezTo>
                  <a:lnTo>
                    <a:pt x="4239" y="5001"/>
                  </a:lnTo>
                  <a:lnTo>
                    <a:pt x="4239" y="4489"/>
                  </a:lnTo>
                  <a:cubicBezTo>
                    <a:pt x="4275" y="4454"/>
                    <a:pt x="4299" y="4430"/>
                    <a:pt x="4335" y="4406"/>
                  </a:cubicBezTo>
                  <a:cubicBezTo>
                    <a:pt x="4704" y="4049"/>
                    <a:pt x="4930" y="3561"/>
                    <a:pt x="4930" y="3060"/>
                  </a:cubicBezTo>
                  <a:lnTo>
                    <a:pt x="4930" y="2644"/>
                  </a:lnTo>
                  <a:cubicBezTo>
                    <a:pt x="5037" y="2382"/>
                    <a:pt x="5085" y="2132"/>
                    <a:pt x="5085" y="1870"/>
                  </a:cubicBezTo>
                  <a:lnTo>
                    <a:pt x="5085" y="167"/>
                  </a:lnTo>
                  <a:cubicBezTo>
                    <a:pt x="5085" y="84"/>
                    <a:pt x="5013" y="1"/>
                    <a:pt x="493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8" name="Google Shape;503;p23"/>
            <p:cNvSpPr/>
            <p:nvPr/>
          </p:nvSpPr>
          <p:spPr>
            <a:xfrm>
              <a:off x="3484080" y="4055040"/>
              <a:ext cx="12600" cy="38520"/>
            </a:xfrm>
            <a:custGeom>
              <a:avLst/>
              <a:gdLst/>
              <a:ahLst/>
              <a:rect l="l" t="t" r="r" b="b"/>
              <a:pathLst>
                <a:path w="334" h="1013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858"/>
                  </a:lnTo>
                  <a:cubicBezTo>
                    <a:pt x="0" y="941"/>
                    <a:pt x="72" y="1013"/>
                    <a:pt x="167" y="1013"/>
                  </a:cubicBezTo>
                  <a:cubicBezTo>
                    <a:pt x="250" y="1013"/>
                    <a:pt x="334" y="941"/>
                    <a:pt x="334" y="858"/>
                  </a:cubicBezTo>
                  <a:lnTo>
                    <a:pt x="334" y="167"/>
                  </a:lnTo>
                  <a:cubicBezTo>
                    <a:pt x="334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9" name="Google Shape;504;p23"/>
            <p:cNvSpPr/>
            <p:nvPr/>
          </p:nvSpPr>
          <p:spPr>
            <a:xfrm>
              <a:off x="3524760" y="3739680"/>
              <a:ext cx="195480" cy="204480"/>
            </a:xfrm>
            <a:custGeom>
              <a:avLst/>
              <a:gdLst/>
              <a:ahLst/>
              <a:rect l="l" t="t" r="r" b="b"/>
              <a:pathLst>
                <a:path w="5085" h="5311">
                  <a:moveTo>
                    <a:pt x="668" y="0"/>
                  </a:moveTo>
                  <a:cubicBezTo>
                    <a:pt x="299" y="0"/>
                    <a:pt x="1" y="298"/>
                    <a:pt x="1" y="667"/>
                  </a:cubicBezTo>
                  <a:lnTo>
                    <a:pt x="1" y="3393"/>
                  </a:lnTo>
                  <a:cubicBezTo>
                    <a:pt x="1" y="3763"/>
                    <a:pt x="299" y="4060"/>
                    <a:pt x="668" y="4060"/>
                  </a:cubicBezTo>
                  <a:lnTo>
                    <a:pt x="977" y="4060"/>
                  </a:lnTo>
                  <a:lnTo>
                    <a:pt x="739" y="5001"/>
                  </a:lnTo>
                  <a:cubicBezTo>
                    <a:pt x="715" y="5108"/>
                    <a:pt x="763" y="5203"/>
                    <a:pt x="846" y="5263"/>
                  </a:cubicBezTo>
                  <a:cubicBezTo>
                    <a:pt x="894" y="5298"/>
                    <a:pt x="941" y="5310"/>
                    <a:pt x="977" y="5310"/>
                  </a:cubicBezTo>
                  <a:cubicBezTo>
                    <a:pt x="1025" y="5310"/>
                    <a:pt x="1084" y="5298"/>
                    <a:pt x="1132" y="5263"/>
                  </a:cubicBezTo>
                  <a:lnTo>
                    <a:pt x="2763" y="4072"/>
                  </a:lnTo>
                  <a:lnTo>
                    <a:pt x="4418" y="4072"/>
                  </a:lnTo>
                  <a:cubicBezTo>
                    <a:pt x="4787" y="4072"/>
                    <a:pt x="5085" y="3774"/>
                    <a:pt x="5085" y="3405"/>
                  </a:cubicBezTo>
                  <a:lnTo>
                    <a:pt x="5085" y="679"/>
                  </a:lnTo>
                  <a:cubicBezTo>
                    <a:pt x="5061" y="298"/>
                    <a:pt x="4751" y="0"/>
                    <a:pt x="4394" y="0"/>
                  </a:cubicBezTo>
                  <a:lnTo>
                    <a:pt x="3537" y="0"/>
                  </a:lnTo>
                  <a:cubicBezTo>
                    <a:pt x="3454" y="0"/>
                    <a:pt x="3370" y="72"/>
                    <a:pt x="3370" y="167"/>
                  </a:cubicBezTo>
                  <a:cubicBezTo>
                    <a:pt x="3370" y="250"/>
                    <a:pt x="3454" y="322"/>
                    <a:pt x="3537" y="322"/>
                  </a:cubicBezTo>
                  <a:lnTo>
                    <a:pt x="4394" y="322"/>
                  </a:lnTo>
                  <a:cubicBezTo>
                    <a:pt x="4585" y="322"/>
                    <a:pt x="4751" y="488"/>
                    <a:pt x="4751" y="679"/>
                  </a:cubicBezTo>
                  <a:lnTo>
                    <a:pt x="4751" y="3405"/>
                  </a:lnTo>
                  <a:cubicBezTo>
                    <a:pt x="4751" y="3596"/>
                    <a:pt x="4585" y="3763"/>
                    <a:pt x="4394" y="3763"/>
                  </a:cubicBezTo>
                  <a:lnTo>
                    <a:pt x="2692" y="3763"/>
                  </a:lnTo>
                  <a:cubicBezTo>
                    <a:pt x="2668" y="3763"/>
                    <a:pt x="2632" y="3774"/>
                    <a:pt x="2608" y="3798"/>
                  </a:cubicBezTo>
                  <a:lnTo>
                    <a:pt x="1084" y="4894"/>
                  </a:lnTo>
                  <a:lnTo>
                    <a:pt x="1322" y="3953"/>
                  </a:lnTo>
                  <a:cubicBezTo>
                    <a:pt x="1334" y="3917"/>
                    <a:pt x="1322" y="3858"/>
                    <a:pt x="1287" y="3822"/>
                  </a:cubicBezTo>
                  <a:cubicBezTo>
                    <a:pt x="1263" y="3774"/>
                    <a:pt x="1215" y="3763"/>
                    <a:pt x="1180" y="3763"/>
                  </a:cubicBezTo>
                  <a:lnTo>
                    <a:pt x="668" y="3763"/>
                  </a:lnTo>
                  <a:cubicBezTo>
                    <a:pt x="477" y="3763"/>
                    <a:pt x="310" y="3596"/>
                    <a:pt x="310" y="3405"/>
                  </a:cubicBezTo>
                  <a:lnTo>
                    <a:pt x="310" y="679"/>
                  </a:lnTo>
                  <a:cubicBezTo>
                    <a:pt x="310" y="488"/>
                    <a:pt x="477" y="322"/>
                    <a:pt x="668" y="322"/>
                  </a:cubicBezTo>
                  <a:lnTo>
                    <a:pt x="1513" y="322"/>
                  </a:lnTo>
                  <a:cubicBezTo>
                    <a:pt x="1608" y="322"/>
                    <a:pt x="1680" y="250"/>
                    <a:pt x="1680" y="167"/>
                  </a:cubicBezTo>
                  <a:cubicBezTo>
                    <a:pt x="1680" y="72"/>
                    <a:pt x="1608" y="0"/>
                    <a:pt x="151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0" name="Google Shape;505;p23"/>
            <p:cNvSpPr/>
            <p:nvPr/>
          </p:nvSpPr>
          <p:spPr>
            <a:xfrm>
              <a:off x="3601440" y="3700800"/>
              <a:ext cx="38520" cy="116640"/>
            </a:xfrm>
            <a:custGeom>
              <a:avLst/>
              <a:gdLst/>
              <a:ahLst/>
              <a:rect l="l" t="t" r="r" b="b"/>
              <a:pathLst>
                <a:path w="1013" h="3037">
                  <a:moveTo>
                    <a:pt x="691" y="310"/>
                  </a:moveTo>
                  <a:lnTo>
                    <a:pt x="536" y="2727"/>
                  </a:lnTo>
                  <a:lnTo>
                    <a:pt x="500" y="2727"/>
                  </a:lnTo>
                  <a:lnTo>
                    <a:pt x="345" y="310"/>
                  </a:lnTo>
                  <a:close/>
                  <a:moveTo>
                    <a:pt x="167" y="0"/>
                  </a:moveTo>
                  <a:cubicBezTo>
                    <a:pt x="119" y="0"/>
                    <a:pt x="84" y="12"/>
                    <a:pt x="48" y="48"/>
                  </a:cubicBezTo>
                  <a:cubicBezTo>
                    <a:pt x="24" y="72"/>
                    <a:pt x="0" y="119"/>
                    <a:pt x="0" y="167"/>
                  </a:cubicBezTo>
                  <a:lnTo>
                    <a:pt x="167" y="2881"/>
                  </a:lnTo>
                  <a:cubicBezTo>
                    <a:pt x="167" y="2977"/>
                    <a:pt x="238" y="3036"/>
                    <a:pt x="334" y="3036"/>
                  </a:cubicBezTo>
                  <a:lnTo>
                    <a:pt x="679" y="3036"/>
                  </a:lnTo>
                  <a:cubicBezTo>
                    <a:pt x="762" y="3036"/>
                    <a:pt x="822" y="2977"/>
                    <a:pt x="834" y="2881"/>
                  </a:cubicBezTo>
                  <a:lnTo>
                    <a:pt x="1000" y="167"/>
                  </a:lnTo>
                  <a:cubicBezTo>
                    <a:pt x="1012" y="119"/>
                    <a:pt x="1000" y="72"/>
                    <a:pt x="977" y="48"/>
                  </a:cubicBezTo>
                  <a:cubicBezTo>
                    <a:pt x="941" y="12"/>
                    <a:pt x="893" y="0"/>
                    <a:pt x="85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1" name="Google Shape;506;p23"/>
            <p:cNvSpPr/>
            <p:nvPr/>
          </p:nvSpPr>
          <p:spPr>
            <a:xfrm>
              <a:off x="3602520" y="3825000"/>
              <a:ext cx="38520" cy="38520"/>
            </a:xfrm>
            <a:custGeom>
              <a:avLst/>
              <a:gdLst/>
              <a:ahLst/>
              <a:rect l="l" t="t" r="r" b="b"/>
              <a:pathLst>
                <a:path w="1013" h="1013">
                  <a:moveTo>
                    <a:pt x="500" y="322"/>
                  </a:moveTo>
                  <a:cubicBezTo>
                    <a:pt x="607" y="322"/>
                    <a:pt x="679" y="406"/>
                    <a:pt x="679" y="513"/>
                  </a:cubicBezTo>
                  <a:cubicBezTo>
                    <a:pt x="679" y="608"/>
                    <a:pt x="595" y="691"/>
                    <a:pt x="500" y="691"/>
                  </a:cubicBezTo>
                  <a:cubicBezTo>
                    <a:pt x="393" y="691"/>
                    <a:pt x="321" y="608"/>
                    <a:pt x="321" y="513"/>
                  </a:cubicBezTo>
                  <a:cubicBezTo>
                    <a:pt x="321" y="406"/>
                    <a:pt x="393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4" y="1"/>
                    <a:pt x="0" y="227"/>
                    <a:pt x="0" y="513"/>
                  </a:cubicBezTo>
                  <a:cubicBezTo>
                    <a:pt x="0" y="787"/>
                    <a:pt x="214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988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72" name="Google Shape;507;p23"/>
          <p:cNvGrpSpPr/>
          <p:nvPr/>
        </p:nvGrpSpPr>
        <p:grpSpPr>
          <a:xfrm>
            <a:off x="5451120" y="3727080"/>
            <a:ext cx="364680" cy="341280"/>
            <a:chOff x="5451120" y="3727080"/>
            <a:chExt cx="364680" cy="341280"/>
          </a:xfrm>
        </p:grpSpPr>
        <p:sp>
          <p:nvSpPr>
            <p:cNvPr id="673" name="Google Shape;508;p23"/>
            <p:cNvSpPr/>
            <p:nvPr/>
          </p:nvSpPr>
          <p:spPr>
            <a:xfrm>
              <a:off x="5451120" y="3727080"/>
              <a:ext cx="364680" cy="341280"/>
            </a:xfrm>
            <a:custGeom>
              <a:avLst/>
              <a:gdLst/>
              <a:ahLst/>
              <a:rect l="l" t="t" r="r" b="b"/>
              <a:pathLst>
                <a:path w="10431" h="9764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4" name="Google Shape;509;p23"/>
            <p:cNvSpPr/>
            <p:nvPr/>
          </p:nvSpPr>
          <p:spPr>
            <a:xfrm>
              <a:off x="5611680" y="3787920"/>
              <a:ext cx="42120" cy="42480"/>
            </a:xfrm>
            <a:custGeom>
              <a:avLst/>
              <a:gdLst/>
              <a:ahLst/>
              <a:rect l="l" t="t" r="r" b="b"/>
              <a:pathLst>
                <a:path w="1216" h="1227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5" name="Google Shape;510;p23"/>
            <p:cNvSpPr/>
            <p:nvPr/>
          </p:nvSpPr>
          <p:spPr>
            <a:xfrm>
              <a:off x="5545080" y="3880800"/>
              <a:ext cx="186120" cy="118440"/>
            </a:xfrm>
            <a:custGeom>
              <a:avLst/>
              <a:gdLst/>
              <a:ahLst/>
              <a:rect l="l" t="t" r="r" b="b"/>
              <a:pathLst>
                <a:path w="5335" h="3394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6" name="Google Shape;511;p23"/>
            <p:cNvSpPr/>
            <p:nvPr/>
          </p:nvSpPr>
          <p:spPr>
            <a:xfrm>
              <a:off x="5519520" y="3872160"/>
              <a:ext cx="34920" cy="34200"/>
            </a:xfrm>
            <a:custGeom>
              <a:avLst/>
              <a:gdLst/>
              <a:ahLst/>
              <a:rect l="l" t="t" r="r" b="b"/>
              <a:pathLst>
                <a:path w="1013" h="986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7" name="Google Shape;512;p23"/>
            <p:cNvSpPr/>
            <p:nvPr/>
          </p:nvSpPr>
          <p:spPr>
            <a:xfrm>
              <a:off x="5718600" y="3964680"/>
              <a:ext cx="34920" cy="33840"/>
            </a:xfrm>
            <a:custGeom>
              <a:avLst/>
              <a:gdLst/>
              <a:ahLst/>
              <a:rect l="l" t="t" r="r" b="b"/>
              <a:pathLst>
                <a:path w="1013" h="975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8" name="Google Shape;513;p23"/>
            <p:cNvSpPr/>
            <p:nvPr/>
          </p:nvSpPr>
          <p:spPr>
            <a:xfrm>
              <a:off x="5619240" y="3888000"/>
              <a:ext cx="34920" cy="34200"/>
            </a:xfrm>
            <a:custGeom>
              <a:avLst/>
              <a:gdLst/>
              <a:ahLst/>
              <a:rect l="l" t="t" r="r" b="b"/>
              <a:pathLst>
                <a:path w="1013" h="986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79" name="Google Shape;514;p23"/>
          <p:cNvSpPr/>
          <p:nvPr/>
        </p:nvSpPr>
        <p:spPr>
          <a:xfrm>
            <a:off x="7561800" y="3719880"/>
            <a:ext cx="389160" cy="356040"/>
          </a:xfrm>
          <a:custGeom>
            <a:avLst/>
            <a:gdLst/>
            <a:ahLst/>
            <a:rect l="l" t="t" r="r" b="b"/>
            <a:pathLst>
              <a:path w="11133" h="10182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"/>
          <p:cNvSpPr txBox="1"/>
          <p:nvPr/>
        </p:nvSpPr>
        <p:spPr>
          <a:xfrm>
            <a:off x="9699120" y="2049480"/>
            <a:ext cx="24480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AR" sz="1800" spc="-1" strike="noStrike">
                <a:latin typeface="Arial"/>
              </a:rPr>
              <a:t> </a:t>
            </a: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3080" cy="48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Project </a:t>
            </a: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Manage</a:t>
            </a: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ment </a:t>
            </a: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Infogra</a:t>
            </a: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phics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82" name="Google Shape;364;p 1"/>
          <p:cNvGrpSpPr/>
          <p:nvPr/>
        </p:nvGrpSpPr>
        <p:grpSpPr>
          <a:xfrm>
            <a:off x="5335920" y="2391480"/>
            <a:ext cx="448920" cy="449280"/>
            <a:chOff x="5335920" y="2391480"/>
            <a:chExt cx="448920" cy="449280"/>
          </a:xfrm>
        </p:grpSpPr>
        <p:sp>
          <p:nvSpPr>
            <p:cNvPr id="683" name="Google Shape;365;p 1"/>
            <p:cNvSpPr/>
            <p:nvPr/>
          </p:nvSpPr>
          <p:spPr>
            <a:xfrm>
              <a:off x="5335920" y="2559960"/>
              <a:ext cx="448920" cy="280800"/>
            </a:xfrm>
            <a:custGeom>
              <a:avLst/>
              <a:gdLst/>
              <a:ahLst/>
              <a:rect l="l" t="t" r="r" b="b"/>
              <a:pathLst>
                <a:path w="10121" h="6336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4" name="Google Shape;366;p 1"/>
            <p:cNvSpPr/>
            <p:nvPr/>
          </p:nvSpPr>
          <p:spPr>
            <a:xfrm>
              <a:off x="5341680" y="2391480"/>
              <a:ext cx="430200" cy="258480"/>
            </a:xfrm>
            <a:custGeom>
              <a:avLst/>
              <a:gdLst/>
              <a:ahLst/>
              <a:rect l="l" t="t" r="r" b="b"/>
              <a:pathLst>
                <a:path w="9704" h="5829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85" name="Google Shape;367;p 1"/>
          <p:cNvGrpSpPr/>
          <p:nvPr/>
        </p:nvGrpSpPr>
        <p:grpSpPr>
          <a:xfrm>
            <a:off x="7305840" y="2399760"/>
            <a:ext cx="462600" cy="433080"/>
            <a:chOff x="7305840" y="2399760"/>
            <a:chExt cx="462600" cy="433080"/>
          </a:xfrm>
        </p:grpSpPr>
        <p:sp>
          <p:nvSpPr>
            <p:cNvPr id="686" name="Google Shape;368;p 1"/>
            <p:cNvSpPr/>
            <p:nvPr/>
          </p:nvSpPr>
          <p:spPr>
            <a:xfrm>
              <a:off x="7305840" y="2399760"/>
              <a:ext cx="462600" cy="433080"/>
            </a:xfrm>
            <a:custGeom>
              <a:avLst/>
              <a:gdLst/>
              <a:ahLst/>
              <a:rect l="l" t="t" r="r" b="b"/>
              <a:pathLst>
                <a:path w="10431" h="9764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7" name="Google Shape;369;p 1"/>
            <p:cNvSpPr/>
            <p:nvPr/>
          </p:nvSpPr>
          <p:spPr>
            <a:xfrm>
              <a:off x="7509960" y="2476800"/>
              <a:ext cx="53640" cy="54000"/>
            </a:xfrm>
            <a:custGeom>
              <a:avLst/>
              <a:gdLst/>
              <a:ahLst/>
              <a:rect l="l" t="t" r="r" b="b"/>
              <a:pathLst>
                <a:path w="1216" h="1227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8" name="Google Shape;370;p 1"/>
            <p:cNvSpPr/>
            <p:nvPr/>
          </p:nvSpPr>
          <p:spPr>
            <a:xfrm>
              <a:off x="7425360" y="2594520"/>
              <a:ext cx="236520" cy="150120"/>
            </a:xfrm>
            <a:custGeom>
              <a:avLst/>
              <a:gdLst/>
              <a:ahLst/>
              <a:rect l="l" t="t" r="r" b="b"/>
              <a:pathLst>
                <a:path w="5335" h="3394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9" name="Google Shape;371;p 1"/>
            <p:cNvSpPr/>
            <p:nvPr/>
          </p:nvSpPr>
          <p:spPr>
            <a:xfrm>
              <a:off x="7392600" y="2583720"/>
              <a:ext cx="44640" cy="43560"/>
            </a:xfrm>
            <a:custGeom>
              <a:avLst/>
              <a:gdLst/>
              <a:ahLst/>
              <a:rect l="l" t="t" r="r" b="b"/>
              <a:pathLst>
                <a:path w="1013" h="986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0" name="Google Shape;372;p 1"/>
            <p:cNvSpPr/>
            <p:nvPr/>
          </p:nvSpPr>
          <p:spPr>
            <a:xfrm>
              <a:off x="7645320" y="2701080"/>
              <a:ext cx="44640" cy="42840"/>
            </a:xfrm>
            <a:custGeom>
              <a:avLst/>
              <a:gdLst/>
              <a:ahLst/>
              <a:rect l="l" t="t" r="r" b="b"/>
              <a:pathLst>
                <a:path w="1013" h="975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1" name="Google Shape;373;p 1"/>
            <p:cNvSpPr/>
            <p:nvPr/>
          </p:nvSpPr>
          <p:spPr>
            <a:xfrm>
              <a:off x="7519320" y="2603880"/>
              <a:ext cx="44640" cy="43560"/>
            </a:xfrm>
            <a:custGeom>
              <a:avLst/>
              <a:gdLst/>
              <a:ahLst/>
              <a:rect l="l" t="t" r="r" b="b"/>
              <a:pathLst>
                <a:path w="1013" h="986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92" name="Google Shape;374;p 1"/>
          <p:cNvGrpSpPr/>
          <p:nvPr/>
        </p:nvGrpSpPr>
        <p:grpSpPr>
          <a:xfrm>
            <a:off x="1354320" y="2396880"/>
            <a:ext cx="504360" cy="438840"/>
            <a:chOff x="1354320" y="2396880"/>
            <a:chExt cx="504360" cy="438840"/>
          </a:xfrm>
        </p:grpSpPr>
        <p:sp>
          <p:nvSpPr>
            <p:cNvPr id="693" name="Google Shape;375;p 1"/>
            <p:cNvSpPr/>
            <p:nvPr/>
          </p:nvSpPr>
          <p:spPr>
            <a:xfrm>
              <a:off x="1425600" y="2539440"/>
              <a:ext cx="322200" cy="14400"/>
            </a:xfrm>
            <a:custGeom>
              <a:avLst/>
              <a:gdLst/>
              <a:ahLst/>
              <a:rect l="l" t="t" r="r" b="b"/>
              <a:pathLst>
                <a:path w="7264" h="335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7097" y="334"/>
                  </a:lnTo>
                  <a:cubicBezTo>
                    <a:pt x="7192" y="334"/>
                    <a:pt x="7264" y="263"/>
                    <a:pt x="7264" y="167"/>
                  </a:cubicBezTo>
                  <a:cubicBezTo>
                    <a:pt x="7264" y="72"/>
                    <a:pt x="7192" y="1"/>
                    <a:pt x="709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4" name="Google Shape;376;p 1"/>
            <p:cNvSpPr/>
            <p:nvPr/>
          </p:nvSpPr>
          <p:spPr>
            <a:xfrm>
              <a:off x="1425600" y="2499840"/>
              <a:ext cx="211680" cy="14400"/>
            </a:xfrm>
            <a:custGeom>
              <a:avLst/>
              <a:gdLst/>
              <a:ahLst/>
              <a:rect l="l" t="t" r="r" b="b"/>
              <a:pathLst>
                <a:path w="4776" h="335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4621" y="334"/>
                  </a:lnTo>
                  <a:cubicBezTo>
                    <a:pt x="4704" y="334"/>
                    <a:pt x="4775" y="263"/>
                    <a:pt x="4775" y="168"/>
                  </a:cubicBezTo>
                  <a:cubicBezTo>
                    <a:pt x="4775" y="72"/>
                    <a:pt x="4704" y="1"/>
                    <a:pt x="462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5" name="Google Shape;377;p 1"/>
            <p:cNvSpPr/>
            <p:nvPr/>
          </p:nvSpPr>
          <p:spPr>
            <a:xfrm>
              <a:off x="1654200" y="2499840"/>
              <a:ext cx="93240" cy="14400"/>
            </a:xfrm>
            <a:custGeom>
              <a:avLst/>
              <a:gdLst/>
              <a:ahLst/>
              <a:rect l="l" t="t" r="r" b="b"/>
              <a:pathLst>
                <a:path w="2108" h="335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1941" y="334"/>
                  </a:lnTo>
                  <a:cubicBezTo>
                    <a:pt x="2036" y="334"/>
                    <a:pt x="2108" y="263"/>
                    <a:pt x="2108" y="168"/>
                  </a:cubicBezTo>
                  <a:cubicBezTo>
                    <a:pt x="2108" y="72"/>
                    <a:pt x="2036" y="1"/>
                    <a:pt x="194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6" name="Google Shape;378;p 1"/>
            <p:cNvSpPr/>
            <p:nvPr/>
          </p:nvSpPr>
          <p:spPr>
            <a:xfrm>
              <a:off x="1425600" y="2460240"/>
              <a:ext cx="54000" cy="14400"/>
            </a:xfrm>
            <a:custGeom>
              <a:avLst/>
              <a:gdLst/>
              <a:ahLst/>
              <a:rect l="l" t="t" r="r" b="b"/>
              <a:pathLst>
                <a:path w="1228" h="335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1061" y="334"/>
                  </a:lnTo>
                  <a:cubicBezTo>
                    <a:pt x="1144" y="334"/>
                    <a:pt x="1227" y="263"/>
                    <a:pt x="1227" y="168"/>
                  </a:cubicBezTo>
                  <a:cubicBezTo>
                    <a:pt x="1227" y="72"/>
                    <a:pt x="1144" y="1"/>
                    <a:pt x="106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7" name="Google Shape;379;p 1"/>
            <p:cNvSpPr/>
            <p:nvPr/>
          </p:nvSpPr>
          <p:spPr>
            <a:xfrm>
              <a:off x="1496160" y="2460240"/>
              <a:ext cx="251280" cy="14400"/>
            </a:xfrm>
            <a:custGeom>
              <a:avLst/>
              <a:gdLst/>
              <a:ahLst/>
              <a:rect l="l" t="t" r="r" b="b"/>
              <a:pathLst>
                <a:path w="5668" h="335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501" y="334"/>
                  </a:lnTo>
                  <a:cubicBezTo>
                    <a:pt x="5596" y="334"/>
                    <a:pt x="5668" y="263"/>
                    <a:pt x="5668" y="168"/>
                  </a:cubicBezTo>
                  <a:cubicBezTo>
                    <a:pt x="5668" y="72"/>
                    <a:pt x="5596" y="1"/>
                    <a:pt x="550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698" name="Google Shape;380;p 1"/>
            <p:cNvGrpSpPr/>
            <p:nvPr/>
          </p:nvGrpSpPr>
          <p:grpSpPr>
            <a:xfrm>
              <a:off x="1354320" y="2396880"/>
              <a:ext cx="504360" cy="438840"/>
              <a:chOff x="1354320" y="2396880"/>
              <a:chExt cx="504360" cy="438840"/>
            </a:xfrm>
          </p:grpSpPr>
          <p:sp>
            <p:nvSpPr>
              <p:cNvPr id="699" name="Google Shape;381;p 1"/>
              <p:cNvSpPr/>
              <p:nvPr/>
            </p:nvSpPr>
            <p:spPr>
              <a:xfrm>
                <a:off x="1425600" y="2579040"/>
                <a:ext cx="117360" cy="14400"/>
              </a:xfrm>
              <a:custGeom>
                <a:avLst/>
                <a:gdLst/>
                <a:ahLst/>
                <a:rect l="l" t="t" r="r" b="b"/>
                <a:pathLst>
                  <a:path w="2656" h="335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63"/>
                      <a:pt x="72" y="334"/>
                      <a:pt x="168" y="334"/>
                    </a:cubicBezTo>
                    <a:lnTo>
                      <a:pt x="2477" y="334"/>
                    </a:lnTo>
                    <a:cubicBezTo>
                      <a:pt x="2561" y="334"/>
                      <a:pt x="2632" y="263"/>
                      <a:pt x="2632" y="167"/>
                    </a:cubicBezTo>
                    <a:cubicBezTo>
                      <a:pt x="2656" y="72"/>
                      <a:pt x="2573" y="1"/>
                      <a:pt x="24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0" name="Google Shape;382;p 1"/>
              <p:cNvSpPr/>
              <p:nvPr/>
            </p:nvSpPr>
            <p:spPr>
              <a:xfrm>
                <a:off x="1575720" y="2579040"/>
                <a:ext cx="172080" cy="14400"/>
              </a:xfrm>
              <a:custGeom>
                <a:avLst/>
                <a:gdLst/>
                <a:ahLst/>
                <a:rect l="l" t="t" r="r" b="b"/>
                <a:pathLst>
                  <a:path w="3882" h="335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3715" y="334"/>
                    </a:lnTo>
                    <a:cubicBezTo>
                      <a:pt x="3810" y="334"/>
                      <a:pt x="3882" y="263"/>
                      <a:pt x="3882" y="167"/>
                    </a:cubicBezTo>
                    <a:cubicBezTo>
                      <a:pt x="3882" y="72"/>
                      <a:pt x="3810" y="1"/>
                      <a:pt x="37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1" name="Google Shape;383;p 1"/>
              <p:cNvSpPr/>
              <p:nvPr/>
            </p:nvSpPr>
            <p:spPr>
              <a:xfrm>
                <a:off x="1425600" y="2618280"/>
                <a:ext cx="243360" cy="14400"/>
              </a:xfrm>
              <a:custGeom>
                <a:avLst/>
                <a:gdLst/>
                <a:ahLst/>
                <a:rect l="l" t="t" r="r" b="b"/>
                <a:pathLst>
                  <a:path w="5490" h="335">
                    <a:moveTo>
                      <a:pt x="168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5335" y="334"/>
                    </a:lnTo>
                    <a:cubicBezTo>
                      <a:pt x="5418" y="334"/>
                      <a:pt x="5490" y="251"/>
                      <a:pt x="5490" y="168"/>
                    </a:cubicBezTo>
                    <a:cubicBezTo>
                      <a:pt x="5490" y="72"/>
                      <a:pt x="5418" y="1"/>
                      <a:pt x="5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2" name="Google Shape;384;p 1"/>
              <p:cNvSpPr/>
              <p:nvPr/>
            </p:nvSpPr>
            <p:spPr>
              <a:xfrm>
                <a:off x="1685880" y="2618280"/>
                <a:ext cx="61560" cy="14400"/>
              </a:xfrm>
              <a:custGeom>
                <a:avLst/>
                <a:gdLst/>
                <a:ahLst/>
                <a:rect l="l" t="t" r="r" b="b"/>
                <a:pathLst>
                  <a:path w="1394" h="335">
                    <a:moveTo>
                      <a:pt x="155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55" y="334"/>
                    </a:cubicBezTo>
                    <a:lnTo>
                      <a:pt x="1227" y="334"/>
                    </a:lnTo>
                    <a:cubicBezTo>
                      <a:pt x="1322" y="334"/>
                      <a:pt x="1394" y="251"/>
                      <a:pt x="1394" y="168"/>
                    </a:cubicBezTo>
                    <a:cubicBezTo>
                      <a:pt x="1394" y="72"/>
                      <a:pt x="1322" y="1"/>
                      <a:pt x="12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3" name="Google Shape;385;p 1"/>
              <p:cNvSpPr/>
              <p:nvPr/>
            </p:nvSpPr>
            <p:spPr>
              <a:xfrm>
                <a:off x="1354320" y="2396880"/>
                <a:ext cx="504360" cy="438840"/>
              </a:xfrm>
              <a:custGeom>
                <a:avLst/>
                <a:gdLst/>
                <a:ahLst/>
                <a:rect l="l" t="t" r="r" b="b"/>
                <a:pathLst>
                  <a:path w="11372" h="9895">
                    <a:moveTo>
                      <a:pt x="3513" y="6751"/>
                    </a:moveTo>
                    <a:lnTo>
                      <a:pt x="3346" y="7477"/>
                    </a:lnTo>
                    <a:lnTo>
                      <a:pt x="1953" y="7477"/>
                    </a:lnTo>
                    <a:lnTo>
                      <a:pt x="1953" y="7489"/>
                    </a:lnTo>
                    <a:cubicBezTo>
                      <a:pt x="1656" y="7489"/>
                      <a:pt x="1394" y="7251"/>
                      <a:pt x="1394" y="6941"/>
                    </a:cubicBezTo>
                    <a:lnTo>
                      <a:pt x="1394" y="6751"/>
                    </a:lnTo>
                    <a:close/>
                    <a:moveTo>
                      <a:pt x="9430" y="333"/>
                    </a:moveTo>
                    <a:cubicBezTo>
                      <a:pt x="9728" y="333"/>
                      <a:pt x="9990" y="572"/>
                      <a:pt x="9990" y="881"/>
                    </a:cubicBezTo>
                    <a:lnTo>
                      <a:pt x="9990" y="5870"/>
                    </a:lnTo>
                    <a:cubicBezTo>
                      <a:pt x="9990" y="6168"/>
                      <a:pt x="9752" y="6418"/>
                      <a:pt x="9430" y="6418"/>
                    </a:cubicBezTo>
                    <a:lnTo>
                      <a:pt x="6597" y="6418"/>
                    </a:lnTo>
                    <a:cubicBezTo>
                      <a:pt x="6561" y="6418"/>
                      <a:pt x="6537" y="6429"/>
                      <a:pt x="6501" y="6441"/>
                    </a:cubicBezTo>
                    <a:lnTo>
                      <a:pt x="3489" y="8501"/>
                    </a:lnTo>
                    <a:cubicBezTo>
                      <a:pt x="3465" y="8501"/>
                      <a:pt x="3465" y="8489"/>
                      <a:pt x="3465" y="8489"/>
                    </a:cubicBezTo>
                    <a:lnTo>
                      <a:pt x="3906" y="6608"/>
                    </a:lnTo>
                    <a:cubicBezTo>
                      <a:pt x="3918" y="6560"/>
                      <a:pt x="3906" y="6501"/>
                      <a:pt x="3870" y="6477"/>
                    </a:cubicBezTo>
                    <a:cubicBezTo>
                      <a:pt x="3834" y="6429"/>
                      <a:pt x="3799" y="6418"/>
                      <a:pt x="3739" y="6418"/>
                    </a:cubicBezTo>
                    <a:lnTo>
                      <a:pt x="894" y="6418"/>
                    </a:lnTo>
                    <a:cubicBezTo>
                      <a:pt x="596" y="6418"/>
                      <a:pt x="346" y="6179"/>
                      <a:pt x="346" y="5870"/>
                    </a:cubicBezTo>
                    <a:lnTo>
                      <a:pt x="346" y="881"/>
                    </a:lnTo>
                    <a:cubicBezTo>
                      <a:pt x="346" y="584"/>
                      <a:pt x="584" y="333"/>
                      <a:pt x="894" y="333"/>
                    </a:cubicBezTo>
                    <a:close/>
                    <a:moveTo>
                      <a:pt x="10502" y="1405"/>
                    </a:moveTo>
                    <a:cubicBezTo>
                      <a:pt x="10800" y="1405"/>
                      <a:pt x="11061" y="1643"/>
                      <a:pt x="11061" y="1953"/>
                    </a:cubicBezTo>
                    <a:lnTo>
                      <a:pt x="11061" y="6941"/>
                    </a:lnTo>
                    <a:cubicBezTo>
                      <a:pt x="11050" y="7239"/>
                      <a:pt x="10788" y="7489"/>
                      <a:pt x="10490" y="7489"/>
                    </a:cubicBezTo>
                    <a:lnTo>
                      <a:pt x="7656" y="7489"/>
                    </a:lnTo>
                    <a:cubicBezTo>
                      <a:pt x="7609" y="7489"/>
                      <a:pt x="7549" y="7525"/>
                      <a:pt x="7513" y="7549"/>
                    </a:cubicBezTo>
                    <a:cubicBezTo>
                      <a:pt x="7490" y="7596"/>
                      <a:pt x="7478" y="7644"/>
                      <a:pt x="7490" y="7680"/>
                    </a:cubicBezTo>
                    <a:lnTo>
                      <a:pt x="7918" y="9561"/>
                    </a:lnTo>
                    <a:lnTo>
                      <a:pt x="7918" y="9573"/>
                    </a:lnTo>
                    <a:lnTo>
                      <a:pt x="7906" y="9573"/>
                    </a:lnTo>
                    <a:lnTo>
                      <a:pt x="5216" y="7727"/>
                    </a:lnTo>
                    <a:lnTo>
                      <a:pt x="6644" y="6751"/>
                    </a:lnTo>
                    <a:lnTo>
                      <a:pt x="9430" y="6751"/>
                    </a:lnTo>
                    <a:cubicBezTo>
                      <a:pt x="9930" y="6751"/>
                      <a:pt x="10311" y="6358"/>
                      <a:pt x="10311" y="5870"/>
                    </a:cubicBezTo>
                    <a:lnTo>
                      <a:pt x="10311" y="1405"/>
                    </a:lnTo>
                    <a:close/>
                    <a:moveTo>
                      <a:pt x="882" y="0"/>
                    </a:moveTo>
                    <a:cubicBezTo>
                      <a:pt x="393" y="0"/>
                      <a:pt x="1" y="393"/>
                      <a:pt x="1" y="881"/>
                    </a:cubicBezTo>
                    <a:lnTo>
                      <a:pt x="1" y="5870"/>
                    </a:lnTo>
                    <a:cubicBezTo>
                      <a:pt x="1" y="6358"/>
                      <a:pt x="393" y="6739"/>
                      <a:pt x="882" y="6739"/>
                    </a:cubicBezTo>
                    <a:lnTo>
                      <a:pt x="1072" y="6739"/>
                    </a:lnTo>
                    <a:lnTo>
                      <a:pt x="1072" y="6941"/>
                    </a:lnTo>
                    <a:cubicBezTo>
                      <a:pt x="1072" y="7430"/>
                      <a:pt x="1465" y="7811"/>
                      <a:pt x="1953" y="7811"/>
                    </a:cubicBezTo>
                    <a:lnTo>
                      <a:pt x="3275" y="7811"/>
                    </a:lnTo>
                    <a:lnTo>
                      <a:pt x="3144" y="8406"/>
                    </a:lnTo>
                    <a:cubicBezTo>
                      <a:pt x="3108" y="8549"/>
                      <a:pt x="3168" y="8692"/>
                      <a:pt x="3287" y="8763"/>
                    </a:cubicBezTo>
                    <a:cubicBezTo>
                      <a:pt x="3346" y="8811"/>
                      <a:pt x="3430" y="8823"/>
                      <a:pt x="3489" y="8823"/>
                    </a:cubicBezTo>
                    <a:cubicBezTo>
                      <a:pt x="3561" y="8823"/>
                      <a:pt x="3620" y="8811"/>
                      <a:pt x="3680" y="8763"/>
                    </a:cubicBezTo>
                    <a:lnTo>
                      <a:pt x="4918" y="7918"/>
                    </a:lnTo>
                    <a:lnTo>
                      <a:pt x="7704" y="9835"/>
                    </a:lnTo>
                    <a:cubicBezTo>
                      <a:pt x="7763" y="9882"/>
                      <a:pt x="7847" y="9894"/>
                      <a:pt x="7906" y="9894"/>
                    </a:cubicBezTo>
                    <a:cubicBezTo>
                      <a:pt x="7978" y="9894"/>
                      <a:pt x="8037" y="9882"/>
                      <a:pt x="8097" y="9835"/>
                    </a:cubicBezTo>
                    <a:cubicBezTo>
                      <a:pt x="8216" y="9763"/>
                      <a:pt x="8275" y="9620"/>
                      <a:pt x="8240" y="9477"/>
                    </a:cubicBezTo>
                    <a:lnTo>
                      <a:pt x="7859" y="7811"/>
                    </a:lnTo>
                    <a:lnTo>
                      <a:pt x="10490" y="7811"/>
                    </a:lnTo>
                    <a:cubicBezTo>
                      <a:pt x="10978" y="7811"/>
                      <a:pt x="11371" y="7430"/>
                      <a:pt x="11371" y="6941"/>
                    </a:cubicBezTo>
                    <a:lnTo>
                      <a:pt x="11371" y="1953"/>
                    </a:lnTo>
                    <a:cubicBezTo>
                      <a:pt x="11371" y="1476"/>
                      <a:pt x="10966" y="1072"/>
                      <a:pt x="10490" y="1072"/>
                    </a:cubicBezTo>
                    <a:lnTo>
                      <a:pt x="10299" y="1072"/>
                    </a:lnTo>
                    <a:lnTo>
                      <a:pt x="10299" y="881"/>
                    </a:lnTo>
                    <a:cubicBezTo>
                      <a:pt x="10299" y="393"/>
                      <a:pt x="9918" y="0"/>
                      <a:pt x="9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704" name="Google Shape;386;p 1"/>
          <p:cNvGrpSpPr/>
          <p:nvPr/>
        </p:nvGrpSpPr>
        <p:grpSpPr>
          <a:xfrm>
            <a:off x="3324600" y="2406600"/>
            <a:ext cx="517680" cy="419400"/>
            <a:chOff x="3324600" y="2406600"/>
            <a:chExt cx="517680" cy="419400"/>
          </a:xfrm>
        </p:grpSpPr>
        <p:sp>
          <p:nvSpPr>
            <p:cNvPr id="705" name="Google Shape;387;p 1"/>
            <p:cNvSpPr/>
            <p:nvPr/>
          </p:nvSpPr>
          <p:spPr>
            <a:xfrm>
              <a:off x="3324600" y="2406600"/>
              <a:ext cx="517680" cy="419400"/>
            </a:xfrm>
            <a:custGeom>
              <a:avLst/>
              <a:gdLst/>
              <a:ahLst/>
              <a:rect l="l" t="t" r="r" b="b"/>
              <a:pathLst>
                <a:path w="11752" h="9525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6" name="Google Shape;388;p 1"/>
            <p:cNvSpPr/>
            <p:nvPr/>
          </p:nvSpPr>
          <p:spPr>
            <a:xfrm>
              <a:off x="3357720" y="2487240"/>
              <a:ext cx="452520" cy="15480"/>
            </a:xfrm>
            <a:custGeom>
              <a:avLst/>
              <a:gdLst/>
              <a:ahLst/>
              <a:rect l="l" t="t" r="r" b="b"/>
              <a:pathLst>
                <a:path w="10276" h="358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7" name="Google Shape;389;p 1"/>
            <p:cNvSpPr/>
            <p:nvPr/>
          </p:nvSpPr>
          <p:spPr>
            <a:xfrm>
              <a:off x="3381840" y="2552400"/>
              <a:ext cx="64080" cy="15480"/>
            </a:xfrm>
            <a:custGeom>
              <a:avLst/>
              <a:gdLst/>
              <a:ahLst/>
              <a:rect l="l" t="t" r="r" b="b"/>
              <a:pathLst>
                <a:path w="1465" h="359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8" name="Google Shape;390;p 1"/>
            <p:cNvSpPr/>
            <p:nvPr/>
          </p:nvSpPr>
          <p:spPr>
            <a:xfrm>
              <a:off x="3495240" y="2552400"/>
              <a:ext cx="64080" cy="15480"/>
            </a:xfrm>
            <a:custGeom>
              <a:avLst/>
              <a:gdLst/>
              <a:ahLst/>
              <a:rect l="l" t="t" r="r" b="b"/>
              <a:pathLst>
                <a:path w="1465" h="359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9" name="Google Shape;391;p 1"/>
            <p:cNvSpPr/>
            <p:nvPr/>
          </p:nvSpPr>
          <p:spPr>
            <a:xfrm>
              <a:off x="3721680" y="2552400"/>
              <a:ext cx="63720" cy="15480"/>
            </a:xfrm>
            <a:custGeom>
              <a:avLst/>
              <a:gdLst/>
              <a:ahLst/>
              <a:rect l="l" t="t" r="r" b="b"/>
              <a:pathLst>
                <a:path w="1454" h="359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0" name="Google Shape;392;p 1"/>
            <p:cNvSpPr/>
            <p:nvPr/>
          </p:nvSpPr>
          <p:spPr>
            <a:xfrm>
              <a:off x="3381840" y="2616840"/>
              <a:ext cx="64080" cy="15480"/>
            </a:xfrm>
            <a:custGeom>
              <a:avLst/>
              <a:gdLst/>
              <a:ahLst/>
              <a:rect l="l" t="t" r="r" b="b"/>
              <a:pathLst>
                <a:path w="1465" h="358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1" name="Google Shape;393;p 1"/>
            <p:cNvSpPr/>
            <p:nvPr/>
          </p:nvSpPr>
          <p:spPr>
            <a:xfrm>
              <a:off x="3607920" y="2616840"/>
              <a:ext cx="64080" cy="15480"/>
            </a:xfrm>
            <a:custGeom>
              <a:avLst/>
              <a:gdLst/>
              <a:ahLst/>
              <a:rect l="l" t="t" r="r" b="b"/>
              <a:pathLst>
                <a:path w="1466" h="358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2" name="Google Shape;394;p 1"/>
            <p:cNvSpPr/>
            <p:nvPr/>
          </p:nvSpPr>
          <p:spPr>
            <a:xfrm>
              <a:off x="3381840" y="2681280"/>
              <a:ext cx="64080" cy="15480"/>
            </a:xfrm>
            <a:custGeom>
              <a:avLst/>
              <a:gdLst/>
              <a:ahLst/>
              <a:rect l="l" t="t" r="r" b="b"/>
              <a:pathLst>
                <a:path w="1465" h="359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3" name="Google Shape;395;p 1"/>
            <p:cNvSpPr/>
            <p:nvPr/>
          </p:nvSpPr>
          <p:spPr>
            <a:xfrm>
              <a:off x="3495240" y="2681280"/>
              <a:ext cx="64080" cy="15480"/>
            </a:xfrm>
            <a:custGeom>
              <a:avLst/>
              <a:gdLst/>
              <a:ahLst/>
              <a:rect l="l" t="t" r="r" b="b"/>
              <a:pathLst>
                <a:path w="1465" h="359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4" name="Google Shape;396;p 1"/>
            <p:cNvSpPr/>
            <p:nvPr/>
          </p:nvSpPr>
          <p:spPr>
            <a:xfrm>
              <a:off x="3721680" y="2681280"/>
              <a:ext cx="63720" cy="15480"/>
            </a:xfrm>
            <a:custGeom>
              <a:avLst/>
              <a:gdLst/>
              <a:ahLst/>
              <a:rect l="l" t="t" r="r" b="b"/>
              <a:pathLst>
                <a:path w="1454" h="359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5" name="Google Shape;397;p 1"/>
            <p:cNvSpPr/>
            <p:nvPr/>
          </p:nvSpPr>
          <p:spPr>
            <a:xfrm>
              <a:off x="3495240" y="2746440"/>
              <a:ext cx="64080" cy="14760"/>
            </a:xfrm>
            <a:custGeom>
              <a:avLst/>
              <a:gdLst/>
              <a:ahLst/>
              <a:rect l="l" t="t" r="r" b="b"/>
              <a:pathLst>
                <a:path w="1465" h="346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6" name="Google Shape;398;p 1"/>
            <p:cNvSpPr/>
            <p:nvPr/>
          </p:nvSpPr>
          <p:spPr>
            <a:xfrm>
              <a:off x="3607920" y="2746440"/>
              <a:ext cx="64080" cy="14760"/>
            </a:xfrm>
            <a:custGeom>
              <a:avLst/>
              <a:gdLst/>
              <a:ahLst/>
              <a:rect l="l" t="t" r="r" b="b"/>
              <a:pathLst>
                <a:path w="1466" h="346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7" name="Google Shape;399;p 1"/>
            <p:cNvSpPr/>
            <p:nvPr/>
          </p:nvSpPr>
          <p:spPr>
            <a:xfrm>
              <a:off x="3721680" y="2746440"/>
              <a:ext cx="63720" cy="14760"/>
            </a:xfrm>
            <a:custGeom>
              <a:avLst/>
              <a:gdLst/>
              <a:ahLst/>
              <a:rect l="l" t="t" r="r" b="b"/>
              <a:pathLst>
                <a:path w="1454" h="346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8" name="Google Shape;400;p 1"/>
            <p:cNvSpPr/>
            <p:nvPr/>
          </p:nvSpPr>
          <p:spPr>
            <a:xfrm>
              <a:off x="3494520" y="2600280"/>
              <a:ext cx="64800" cy="46800"/>
            </a:xfrm>
            <a:custGeom>
              <a:avLst/>
              <a:gdLst/>
              <a:ahLst/>
              <a:rect l="l" t="t" r="r" b="b"/>
              <a:pathLst>
                <a:path w="1477" h="1066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9" name="Google Shape;401;p 1"/>
            <p:cNvSpPr/>
            <p:nvPr/>
          </p:nvSpPr>
          <p:spPr>
            <a:xfrm>
              <a:off x="3721320" y="2600280"/>
              <a:ext cx="65160" cy="46800"/>
            </a:xfrm>
            <a:custGeom>
              <a:avLst/>
              <a:gdLst/>
              <a:ahLst/>
              <a:rect l="l" t="t" r="r" b="b"/>
              <a:pathLst>
                <a:path w="1489" h="1066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0" name="Google Shape;402;p 1"/>
            <p:cNvSpPr/>
            <p:nvPr/>
          </p:nvSpPr>
          <p:spPr>
            <a:xfrm>
              <a:off x="3607560" y="2665080"/>
              <a:ext cx="65160" cy="47160"/>
            </a:xfrm>
            <a:custGeom>
              <a:avLst/>
              <a:gdLst/>
              <a:ahLst/>
              <a:rect l="l" t="t" r="r" b="b"/>
              <a:pathLst>
                <a:path w="1489" h="1076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1" name="Google Shape;403;p 1"/>
            <p:cNvSpPr/>
            <p:nvPr/>
          </p:nvSpPr>
          <p:spPr>
            <a:xfrm>
              <a:off x="3381120" y="2729880"/>
              <a:ext cx="65160" cy="46800"/>
            </a:xfrm>
            <a:custGeom>
              <a:avLst/>
              <a:gdLst/>
              <a:ahLst/>
              <a:rect l="l" t="t" r="r" b="b"/>
              <a:pathLst>
                <a:path w="1489" h="1066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2" name="Google Shape;404;p 1"/>
            <p:cNvSpPr/>
            <p:nvPr/>
          </p:nvSpPr>
          <p:spPr>
            <a:xfrm>
              <a:off x="3607560" y="2535840"/>
              <a:ext cx="65160" cy="46800"/>
            </a:xfrm>
            <a:custGeom>
              <a:avLst/>
              <a:gdLst/>
              <a:ahLst/>
              <a:rect l="l" t="t" r="r" b="b"/>
              <a:pathLst>
                <a:path w="1489" h="1067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23" name="Google Shape;405;p 1"/>
          <p:cNvGrpSpPr/>
          <p:nvPr/>
        </p:nvGrpSpPr>
        <p:grpSpPr>
          <a:xfrm>
            <a:off x="4664160" y="1300680"/>
            <a:ext cx="1792440" cy="3124080"/>
            <a:chOff x="4664160" y="1300680"/>
            <a:chExt cx="1792440" cy="3124080"/>
          </a:xfrm>
        </p:grpSpPr>
        <p:sp>
          <p:nvSpPr>
            <p:cNvPr id="724" name="Google Shape;406;p 1"/>
            <p:cNvSpPr/>
            <p:nvPr/>
          </p:nvSpPr>
          <p:spPr>
            <a:xfrm flipH="1" rot="10800000">
              <a:off x="4664520" y="2015640"/>
              <a:ext cx="1792080" cy="2409120"/>
            </a:xfrm>
            <a:prstGeom prst="round2SameRect">
              <a:avLst>
                <a:gd name="adj1" fmla="val 5396"/>
                <a:gd name="adj2" fmla="val 0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5" name="Google Shape;407;p 1"/>
            <p:cNvSpPr/>
            <p:nvPr/>
          </p:nvSpPr>
          <p:spPr>
            <a:xfrm>
              <a:off x="4744080" y="3045600"/>
              <a:ext cx="1632240" cy="429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569c"/>
                  </a:solidFill>
                  <a:latin typeface="Fira Sans Extra Condensed Medium"/>
                  <a:ea typeface="Fira Sans Extra Condensed Medium"/>
                </a:rPr>
                <a:t>Jupiter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726" name="Google Shape;408;p 1"/>
            <p:cNvSpPr/>
            <p:nvPr/>
          </p:nvSpPr>
          <p:spPr>
            <a:xfrm>
              <a:off x="4744080" y="3392640"/>
              <a:ext cx="1632240" cy="764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Jupiter is the fourth and the biggest planet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727" name="Google Shape;409;p 1"/>
            <p:cNvSpPr/>
            <p:nvPr/>
          </p:nvSpPr>
          <p:spPr>
            <a:xfrm>
              <a:off x="4664160" y="1300680"/>
              <a:ext cx="1792080" cy="58536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OPPORTUNITIES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728" name="Google Shape;410;p 1"/>
          <p:cNvGrpSpPr/>
          <p:nvPr/>
        </p:nvGrpSpPr>
        <p:grpSpPr>
          <a:xfrm>
            <a:off x="6641280" y="1300680"/>
            <a:ext cx="1792440" cy="3124080"/>
            <a:chOff x="6641280" y="1300680"/>
            <a:chExt cx="1792440" cy="3124080"/>
          </a:xfrm>
        </p:grpSpPr>
        <p:sp>
          <p:nvSpPr>
            <p:cNvPr id="729" name="Google Shape;411;p 1"/>
            <p:cNvSpPr/>
            <p:nvPr/>
          </p:nvSpPr>
          <p:spPr>
            <a:xfrm flipH="1" rot="10800000">
              <a:off x="6641640" y="2015640"/>
              <a:ext cx="1792080" cy="2409120"/>
            </a:xfrm>
            <a:prstGeom prst="round2SameRect">
              <a:avLst>
                <a:gd name="adj1" fmla="val 5556"/>
                <a:gd name="adj2" fmla="val 0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0" name="Google Shape;412;p 1"/>
            <p:cNvSpPr/>
            <p:nvPr/>
          </p:nvSpPr>
          <p:spPr>
            <a:xfrm>
              <a:off x="6721200" y="3045600"/>
              <a:ext cx="1632240" cy="429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9c27b0"/>
                  </a:solidFill>
                  <a:latin typeface="Fira Sans Extra Condensed Medium"/>
                  <a:ea typeface="Fira Sans Extra Condensed Medium"/>
                </a:rPr>
                <a:t>Saturn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731" name="Google Shape;413;p 1"/>
            <p:cNvSpPr/>
            <p:nvPr/>
          </p:nvSpPr>
          <p:spPr>
            <a:xfrm>
              <a:off x="6721200" y="3392640"/>
              <a:ext cx="1632240" cy="764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Saturn is composed of hydrogen and also helium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732" name="Google Shape;414;p 1"/>
            <p:cNvSpPr/>
            <p:nvPr/>
          </p:nvSpPr>
          <p:spPr>
            <a:xfrm>
              <a:off x="6641280" y="1300680"/>
              <a:ext cx="1792080" cy="58536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THREATS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733" name="Google Shape;415;p 1"/>
          <p:cNvGrpSpPr/>
          <p:nvPr/>
        </p:nvGrpSpPr>
        <p:grpSpPr>
          <a:xfrm>
            <a:off x="710280" y="1300680"/>
            <a:ext cx="1792440" cy="3124080"/>
            <a:chOff x="710280" y="1300680"/>
            <a:chExt cx="1792440" cy="3124080"/>
          </a:xfrm>
        </p:grpSpPr>
        <p:sp>
          <p:nvSpPr>
            <p:cNvPr id="734" name="Google Shape;416;p 1"/>
            <p:cNvSpPr/>
            <p:nvPr/>
          </p:nvSpPr>
          <p:spPr>
            <a:xfrm flipH="1" rot="10800000">
              <a:off x="710640" y="2015640"/>
              <a:ext cx="1792080" cy="2409120"/>
            </a:xfrm>
            <a:prstGeom prst="round2SameRect">
              <a:avLst>
                <a:gd name="adj1" fmla="val 5874"/>
                <a:gd name="adj2" fmla="val 0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5" name="Google Shape;417;p 1"/>
            <p:cNvSpPr/>
            <p:nvPr/>
          </p:nvSpPr>
          <p:spPr>
            <a:xfrm>
              <a:off x="790200" y="3045600"/>
              <a:ext cx="1632240" cy="429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b831"/>
                  </a:solidFill>
                  <a:latin typeface="Fira Sans Extra Condensed Medium"/>
                  <a:ea typeface="Fira Sans Extra Condensed Medium"/>
                </a:rPr>
                <a:t>Venus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736" name="Google Shape;418;p 1"/>
            <p:cNvSpPr/>
            <p:nvPr/>
          </p:nvSpPr>
          <p:spPr>
            <a:xfrm>
              <a:off x="790200" y="3392640"/>
              <a:ext cx="1632240" cy="764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Venus has a beautiful name and high temperatures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737" name="Google Shape;419;p 1"/>
            <p:cNvSpPr/>
            <p:nvPr/>
          </p:nvSpPr>
          <p:spPr>
            <a:xfrm>
              <a:off x="710280" y="1300680"/>
              <a:ext cx="1792080" cy="58536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STRENGTHS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738" name="Google Shape;420;p 1"/>
          <p:cNvGrpSpPr/>
          <p:nvPr/>
        </p:nvGrpSpPr>
        <p:grpSpPr>
          <a:xfrm>
            <a:off x="2687400" y="1300680"/>
            <a:ext cx="1792440" cy="3124080"/>
            <a:chOff x="2687400" y="1300680"/>
            <a:chExt cx="1792440" cy="3124080"/>
          </a:xfrm>
        </p:grpSpPr>
        <p:sp>
          <p:nvSpPr>
            <p:cNvPr id="739" name="Google Shape;421;p 1"/>
            <p:cNvSpPr/>
            <p:nvPr/>
          </p:nvSpPr>
          <p:spPr>
            <a:xfrm flipH="1" rot="10800000">
              <a:off x="2687760" y="2015640"/>
              <a:ext cx="1792080" cy="2409120"/>
            </a:xfrm>
            <a:prstGeom prst="round2SameRect">
              <a:avLst>
                <a:gd name="adj1" fmla="val 6301"/>
                <a:gd name="adj2" fmla="val 0"/>
              </a:avLst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0" name="Google Shape;422;p 1"/>
            <p:cNvSpPr/>
            <p:nvPr/>
          </p:nvSpPr>
          <p:spPr>
            <a:xfrm>
              <a:off x="2767320" y="3045600"/>
              <a:ext cx="1632240" cy="429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8569"/>
                  </a:solidFill>
                  <a:latin typeface="Fira Sans Extra Condensed Medium"/>
                  <a:ea typeface="Fira Sans Extra Condensed Medium"/>
                </a:rPr>
                <a:t>Mars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741" name="Google Shape;423;p 1"/>
            <p:cNvSpPr/>
            <p:nvPr/>
          </p:nvSpPr>
          <p:spPr>
            <a:xfrm>
              <a:off x="2767320" y="3392640"/>
              <a:ext cx="1632240" cy="764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Despite being red, Mars is a cold place full of iron oxide dust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742" name="Google Shape;424;p 1"/>
            <p:cNvSpPr/>
            <p:nvPr/>
          </p:nvSpPr>
          <p:spPr>
            <a:xfrm>
              <a:off x="2687400" y="1300680"/>
              <a:ext cx="1792080" cy="58536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WEAKNESSES</a:t>
              </a:r>
              <a:endParaRPr b="0" lang="es-AR" sz="17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3" name="Google Shape;154;p17"/>
          <p:cNvGrpSpPr/>
          <p:nvPr/>
        </p:nvGrpSpPr>
        <p:grpSpPr>
          <a:xfrm>
            <a:off x="3269160" y="1529640"/>
            <a:ext cx="2605320" cy="2606400"/>
            <a:chOff x="3269160" y="1529640"/>
            <a:chExt cx="2605320" cy="2606400"/>
          </a:xfrm>
        </p:grpSpPr>
        <p:sp>
          <p:nvSpPr>
            <p:cNvPr id="744" name="Google Shape;155;p17"/>
            <p:cNvSpPr/>
            <p:nvPr/>
          </p:nvSpPr>
          <p:spPr>
            <a:xfrm>
              <a:off x="3269160" y="1529640"/>
              <a:ext cx="2605320" cy="260640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5" name="Google Shape;156;p17"/>
            <p:cNvSpPr/>
            <p:nvPr/>
          </p:nvSpPr>
          <p:spPr>
            <a:xfrm>
              <a:off x="3734640" y="1995120"/>
              <a:ext cx="1674720" cy="167508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prstDash val="dot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46" name="Google Shape;157;p17"/>
            <p:cNvSpPr/>
            <p:nvPr/>
          </p:nvSpPr>
          <p:spPr>
            <a:xfrm>
              <a:off x="4143240" y="2404080"/>
              <a:ext cx="857520" cy="85752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Earth</a:t>
              </a:r>
              <a:endParaRPr b="0" lang="es-AR" sz="1700" spc="-1" strike="noStrike">
                <a:latin typeface="Arial"/>
              </a:endParaRPr>
            </a:p>
          </p:txBody>
        </p:sp>
      </p:grpSp>
      <p:sp>
        <p:nvSpPr>
          <p:cNvPr id="747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3080" cy="48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TEMA A DESARROLLAR: 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48" name="Google Shape;159;p17"/>
          <p:cNvGrpSpPr/>
          <p:nvPr/>
        </p:nvGrpSpPr>
        <p:grpSpPr>
          <a:xfrm>
            <a:off x="710280" y="1495080"/>
            <a:ext cx="3024000" cy="1036440"/>
            <a:chOff x="710280" y="1495080"/>
            <a:chExt cx="3024000" cy="1036440"/>
          </a:xfrm>
        </p:grpSpPr>
        <p:sp>
          <p:nvSpPr>
            <p:cNvPr id="749" name="Google Shape;160;p17"/>
            <p:cNvSpPr/>
            <p:nvPr/>
          </p:nvSpPr>
          <p:spPr>
            <a:xfrm>
              <a:off x="3199680" y="1746000"/>
              <a:ext cx="534600" cy="53460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0" name="Google Shape;161;p17"/>
            <p:cNvSpPr/>
            <p:nvPr/>
          </p:nvSpPr>
          <p:spPr>
            <a:xfrm rot="10800000">
              <a:off x="2710080" y="2013120"/>
              <a:ext cx="4896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bb831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51" name="Google Shape;162;p17"/>
            <p:cNvGrpSpPr/>
            <p:nvPr/>
          </p:nvGrpSpPr>
          <p:grpSpPr>
            <a:xfrm>
              <a:off x="710280" y="1495080"/>
              <a:ext cx="1884240" cy="1036440"/>
              <a:chOff x="710280" y="1495080"/>
              <a:chExt cx="1884240" cy="1036440"/>
            </a:xfrm>
          </p:grpSpPr>
          <p:sp>
            <p:nvSpPr>
              <p:cNvPr id="752" name="Google Shape;163;p17"/>
              <p:cNvSpPr/>
              <p:nvPr/>
            </p:nvSpPr>
            <p:spPr>
              <a:xfrm>
                <a:off x="710280" y="1766880"/>
                <a:ext cx="1884240" cy="7646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t">
                <a:noAutofit/>
              </a:bodyPr>
              <a:p>
                <a:pPr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" sz="1200" spc="-1" strike="noStrike">
                    <a:solidFill>
                      <a:srgbClr val="000000"/>
                    </a:solidFill>
                    <a:latin typeface="Roboto"/>
                    <a:ea typeface="Roboto"/>
                  </a:rPr>
                  <a:t>Mercury is the closest planet to the Sun and the smallest one</a:t>
                </a:r>
                <a:endParaRPr b="0" lang="es-AR" sz="1200" spc="-1" strike="noStrike">
                  <a:latin typeface="Arial"/>
                </a:endParaRPr>
              </a:p>
            </p:txBody>
          </p:sp>
          <p:sp>
            <p:nvSpPr>
              <p:cNvPr id="753" name="Google Shape;164;p17"/>
              <p:cNvSpPr/>
              <p:nvPr/>
            </p:nvSpPr>
            <p:spPr>
              <a:xfrm>
                <a:off x="710280" y="1495080"/>
                <a:ext cx="1884240" cy="354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2880" bIns="182880" anchor="ctr">
                <a:noAutofit/>
              </a:bodyPr>
              <a:p>
                <a:pPr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" sz="1700" spc="-1" strike="noStrike">
                    <a:solidFill>
                      <a:srgbClr val="fbb831"/>
                    </a:solidFill>
                    <a:latin typeface="Fira Sans Extra Condensed Medium"/>
                    <a:ea typeface="Fira Sans Extra Condensed Medium"/>
                  </a:rPr>
                  <a:t>Mercury</a:t>
                </a:r>
                <a:endParaRPr b="0" lang="es-AR" sz="1700" spc="-1" strike="noStrike">
                  <a:latin typeface="Arial"/>
                </a:endParaRPr>
              </a:p>
            </p:txBody>
          </p:sp>
        </p:grpSp>
      </p:grpSp>
      <p:grpSp>
        <p:nvGrpSpPr>
          <p:cNvPr id="754" name="Google Shape;165;p17"/>
          <p:cNvGrpSpPr/>
          <p:nvPr/>
        </p:nvGrpSpPr>
        <p:grpSpPr>
          <a:xfrm>
            <a:off x="710280" y="3133800"/>
            <a:ext cx="3024000" cy="1036440"/>
            <a:chOff x="710280" y="3133800"/>
            <a:chExt cx="3024000" cy="1036440"/>
          </a:xfrm>
        </p:grpSpPr>
        <p:grpSp>
          <p:nvGrpSpPr>
            <p:cNvPr id="755" name="Google Shape;166;p17"/>
            <p:cNvGrpSpPr/>
            <p:nvPr/>
          </p:nvGrpSpPr>
          <p:grpSpPr>
            <a:xfrm>
              <a:off x="710280" y="3133800"/>
              <a:ext cx="1884240" cy="1036440"/>
              <a:chOff x="710280" y="3133800"/>
              <a:chExt cx="1884240" cy="1036440"/>
            </a:xfrm>
          </p:grpSpPr>
          <p:sp>
            <p:nvSpPr>
              <p:cNvPr id="756" name="Google Shape;167;p17"/>
              <p:cNvSpPr/>
              <p:nvPr/>
            </p:nvSpPr>
            <p:spPr>
              <a:xfrm>
                <a:off x="710280" y="3133800"/>
                <a:ext cx="1884240" cy="354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2880" bIns="182880" anchor="ctr">
                <a:noAutofit/>
              </a:bodyPr>
              <a:p>
                <a:pPr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" sz="1700" spc="-1" strike="noStrike">
                    <a:solidFill>
                      <a:srgbClr val="e850e0"/>
                    </a:solidFill>
                    <a:latin typeface="Fira Sans Extra Condensed Medium"/>
                    <a:ea typeface="Fira Sans Extra Condensed Medium"/>
                  </a:rPr>
                  <a:t>Mars</a:t>
                </a:r>
                <a:endParaRPr b="0" lang="es-AR" sz="1700" spc="-1" strike="noStrike">
                  <a:latin typeface="Arial"/>
                </a:endParaRPr>
              </a:p>
            </p:txBody>
          </p:sp>
          <p:sp>
            <p:nvSpPr>
              <p:cNvPr id="757" name="Google Shape;168;p17"/>
              <p:cNvSpPr/>
              <p:nvPr/>
            </p:nvSpPr>
            <p:spPr>
              <a:xfrm>
                <a:off x="710280" y="3405600"/>
                <a:ext cx="1884240" cy="7646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t">
                <a:noAutofit/>
              </a:bodyPr>
              <a:p>
                <a:pPr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" sz="1200" spc="-1" strike="noStrike">
                    <a:solidFill>
                      <a:srgbClr val="000000"/>
                    </a:solidFill>
                    <a:latin typeface="Roboto"/>
                    <a:ea typeface="Roboto"/>
                  </a:rPr>
                  <a:t>Despite being red, Mars is a cold place full of iron oxide dust</a:t>
                </a:r>
                <a:endParaRPr b="0" lang="es-AR" sz="1200" spc="-1" strike="noStrike">
                  <a:latin typeface="Arial"/>
                </a:endParaRPr>
              </a:p>
            </p:txBody>
          </p:sp>
        </p:grpSp>
        <p:sp>
          <p:nvSpPr>
            <p:cNvPr id="758" name="Google Shape;169;p17"/>
            <p:cNvSpPr/>
            <p:nvPr/>
          </p:nvSpPr>
          <p:spPr>
            <a:xfrm>
              <a:off x="3199680" y="3384720"/>
              <a:ext cx="534600" cy="53460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9" name="Google Shape;170;p17"/>
            <p:cNvSpPr/>
            <p:nvPr/>
          </p:nvSpPr>
          <p:spPr>
            <a:xfrm rot="10800000">
              <a:off x="2710080" y="3651840"/>
              <a:ext cx="4896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850e0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60" name="Google Shape;171;p17"/>
          <p:cNvGrpSpPr/>
          <p:nvPr/>
        </p:nvGrpSpPr>
        <p:grpSpPr>
          <a:xfrm>
            <a:off x="5409720" y="3133800"/>
            <a:ext cx="3023640" cy="1036440"/>
            <a:chOff x="5409720" y="3133800"/>
            <a:chExt cx="3023640" cy="1036440"/>
          </a:xfrm>
        </p:grpSpPr>
        <p:grpSp>
          <p:nvGrpSpPr>
            <p:cNvPr id="761" name="Google Shape;172;p17"/>
            <p:cNvGrpSpPr/>
            <p:nvPr/>
          </p:nvGrpSpPr>
          <p:grpSpPr>
            <a:xfrm>
              <a:off x="6549120" y="3133800"/>
              <a:ext cx="1884240" cy="1036440"/>
              <a:chOff x="6549120" y="3133800"/>
              <a:chExt cx="1884240" cy="1036440"/>
            </a:xfrm>
          </p:grpSpPr>
          <p:sp>
            <p:nvSpPr>
              <p:cNvPr id="762" name="Google Shape;173;p17"/>
              <p:cNvSpPr/>
              <p:nvPr/>
            </p:nvSpPr>
            <p:spPr>
              <a:xfrm>
                <a:off x="6549120" y="3133800"/>
                <a:ext cx="1884240" cy="354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2880" bIns="182880" anchor="ctr">
                <a:noAutofit/>
              </a:bodyPr>
              <a:p>
                <a:pPr algn="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" sz="1700" spc="-1" strike="noStrike">
                    <a:solidFill>
                      <a:srgbClr val="fb569c"/>
                    </a:solidFill>
                    <a:latin typeface="Fira Sans Extra Condensed Medium"/>
                    <a:ea typeface="Fira Sans Extra Condensed Medium"/>
                  </a:rPr>
                  <a:t>Earth</a:t>
                </a:r>
                <a:endParaRPr b="0" lang="es-AR" sz="1700" spc="-1" strike="noStrike">
                  <a:latin typeface="Arial"/>
                </a:endParaRPr>
              </a:p>
            </p:txBody>
          </p:sp>
          <p:sp>
            <p:nvSpPr>
              <p:cNvPr id="763" name="Google Shape;174;p17"/>
              <p:cNvSpPr/>
              <p:nvPr/>
            </p:nvSpPr>
            <p:spPr>
              <a:xfrm>
                <a:off x="6549120" y="3405600"/>
                <a:ext cx="1884240" cy="7646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t">
                <a:noAutofit/>
              </a:bodyPr>
              <a:p>
                <a:pPr algn="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" sz="1200" spc="-1" strike="noStrike">
                    <a:solidFill>
                      <a:srgbClr val="000000"/>
                    </a:solidFill>
                    <a:latin typeface="Roboto"/>
                    <a:ea typeface="Roboto"/>
                  </a:rPr>
                  <a:t>Earth is the third planet from the Sun and the only one that harbors life</a:t>
                </a:r>
                <a:endParaRPr b="0" lang="es-AR" sz="1200" spc="-1" strike="noStrike">
                  <a:latin typeface="Arial"/>
                </a:endParaRPr>
              </a:p>
            </p:txBody>
          </p:sp>
        </p:grpSp>
        <p:sp>
          <p:nvSpPr>
            <p:cNvPr id="764" name="Google Shape;175;p17"/>
            <p:cNvSpPr/>
            <p:nvPr/>
          </p:nvSpPr>
          <p:spPr>
            <a:xfrm>
              <a:off x="5409720" y="3384720"/>
              <a:ext cx="534600" cy="53460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5" name="Google Shape;176;p17"/>
            <p:cNvSpPr/>
            <p:nvPr/>
          </p:nvSpPr>
          <p:spPr>
            <a:xfrm rot="10800000">
              <a:off x="5945040" y="3651840"/>
              <a:ext cx="4896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b569c"/>
              </a:solidFill>
              <a:round/>
              <a:head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66" name="Google Shape;177;p17"/>
          <p:cNvGrpSpPr/>
          <p:nvPr/>
        </p:nvGrpSpPr>
        <p:grpSpPr>
          <a:xfrm>
            <a:off x="5409720" y="1495080"/>
            <a:ext cx="3023640" cy="1036440"/>
            <a:chOff x="5409720" y="1495080"/>
            <a:chExt cx="3023640" cy="1036440"/>
          </a:xfrm>
        </p:grpSpPr>
        <p:grpSp>
          <p:nvGrpSpPr>
            <p:cNvPr id="767" name="Google Shape;178;p17"/>
            <p:cNvGrpSpPr/>
            <p:nvPr/>
          </p:nvGrpSpPr>
          <p:grpSpPr>
            <a:xfrm>
              <a:off x="6549120" y="1495080"/>
              <a:ext cx="1884240" cy="1036440"/>
              <a:chOff x="6549120" y="1495080"/>
              <a:chExt cx="1884240" cy="1036440"/>
            </a:xfrm>
          </p:grpSpPr>
          <p:sp>
            <p:nvSpPr>
              <p:cNvPr id="768" name="Google Shape;179;p17"/>
              <p:cNvSpPr/>
              <p:nvPr/>
            </p:nvSpPr>
            <p:spPr>
              <a:xfrm>
                <a:off x="6549120" y="1495080"/>
                <a:ext cx="1884240" cy="354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2880" bIns="182880" anchor="ctr">
                <a:noAutofit/>
              </a:bodyPr>
              <a:p>
                <a:pPr algn="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" sz="1700" spc="-1" strike="noStrike">
                    <a:solidFill>
                      <a:srgbClr val="fb8569"/>
                    </a:solidFill>
                    <a:latin typeface="Fira Sans Extra Condensed Medium"/>
                    <a:ea typeface="Fira Sans Extra Condensed Medium"/>
                  </a:rPr>
                  <a:t>Neptune</a:t>
                </a:r>
                <a:endParaRPr b="0" lang="es-AR" sz="1700" spc="-1" strike="noStrike">
                  <a:latin typeface="Arial"/>
                </a:endParaRPr>
              </a:p>
            </p:txBody>
          </p:sp>
          <p:sp>
            <p:nvSpPr>
              <p:cNvPr id="769" name="Google Shape;180;p17"/>
              <p:cNvSpPr/>
              <p:nvPr/>
            </p:nvSpPr>
            <p:spPr>
              <a:xfrm>
                <a:off x="6549120" y="1766880"/>
                <a:ext cx="1884240" cy="7646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t">
                <a:noAutofit/>
              </a:bodyPr>
              <a:p>
                <a:pPr algn="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" sz="1200" spc="-1" strike="noStrike">
                    <a:solidFill>
                      <a:srgbClr val="000000"/>
                    </a:solidFill>
                    <a:latin typeface="Roboto"/>
                    <a:ea typeface="Roboto"/>
                  </a:rPr>
                  <a:t>Neptune is the farthest planet from the Sun and the fourth-largest one</a:t>
                </a:r>
                <a:endParaRPr b="0" lang="es-AR" sz="1200" spc="-1" strike="noStrike">
                  <a:latin typeface="Arial"/>
                </a:endParaRPr>
              </a:p>
            </p:txBody>
          </p:sp>
        </p:grpSp>
        <p:sp>
          <p:nvSpPr>
            <p:cNvPr id="770" name="Google Shape;181;p17"/>
            <p:cNvSpPr/>
            <p:nvPr/>
          </p:nvSpPr>
          <p:spPr>
            <a:xfrm>
              <a:off x="5409720" y="1746000"/>
              <a:ext cx="534600" cy="53460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1" name="Google Shape;182;p17"/>
            <p:cNvSpPr/>
            <p:nvPr/>
          </p:nvSpPr>
          <p:spPr>
            <a:xfrm rot="10800000">
              <a:off x="5945040" y="2013120"/>
              <a:ext cx="4896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b8569"/>
              </a:solidFill>
              <a:round/>
              <a:head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72" name="Google Shape;183;p17"/>
          <p:cNvGrpSpPr/>
          <p:nvPr/>
        </p:nvGrpSpPr>
        <p:grpSpPr>
          <a:xfrm>
            <a:off x="3315600" y="1861920"/>
            <a:ext cx="302760" cy="302400"/>
            <a:chOff x="3315600" y="1861920"/>
            <a:chExt cx="302760" cy="302400"/>
          </a:xfrm>
        </p:grpSpPr>
        <p:sp>
          <p:nvSpPr>
            <p:cNvPr id="773" name="Google Shape;184;p17"/>
            <p:cNvSpPr/>
            <p:nvPr/>
          </p:nvSpPr>
          <p:spPr>
            <a:xfrm>
              <a:off x="3315600" y="1861920"/>
              <a:ext cx="302760" cy="213840"/>
            </a:xfrm>
            <a:custGeom>
              <a:avLst/>
              <a:gdLst/>
              <a:ahLst/>
              <a:rect l="l" t="t" r="r" b="b"/>
              <a:pathLst>
                <a:path w="19279" h="13627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4" name="Google Shape;185;p17"/>
            <p:cNvSpPr/>
            <p:nvPr/>
          </p:nvSpPr>
          <p:spPr>
            <a:xfrm>
              <a:off x="3387240" y="2093760"/>
              <a:ext cx="159480" cy="70560"/>
            </a:xfrm>
            <a:custGeom>
              <a:avLst/>
              <a:gdLst/>
              <a:ahLst/>
              <a:rect l="l" t="t" r="r" b="b"/>
              <a:pathLst>
                <a:path w="10164" h="4517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5" name="Google Shape;186;p17"/>
            <p:cNvSpPr/>
            <p:nvPr/>
          </p:nvSpPr>
          <p:spPr>
            <a:xfrm>
              <a:off x="3441960" y="1926360"/>
              <a:ext cx="50040" cy="47520"/>
            </a:xfrm>
            <a:custGeom>
              <a:avLst/>
              <a:gdLst/>
              <a:ahLst/>
              <a:rect l="l" t="t" r="r" b="b"/>
              <a:pathLst>
                <a:path w="3199" h="3045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76" name="Google Shape;187;p17"/>
          <p:cNvGrpSpPr/>
          <p:nvPr/>
        </p:nvGrpSpPr>
        <p:grpSpPr>
          <a:xfrm>
            <a:off x="3315600" y="3500640"/>
            <a:ext cx="302760" cy="303120"/>
            <a:chOff x="3315600" y="3500640"/>
            <a:chExt cx="302760" cy="303120"/>
          </a:xfrm>
        </p:grpSpPr>
        <p:sp>
          <p:nvSpPr>
            <p:cNvPr id="777" name="Google Shape;188;p17"/>
            <p:cNvSpPr/>
            <p:nvPr/>
          </p:nvSpPr>
          <p:spPr>
            <a:xfrm>
              <a:off x="3404880" y="3731760"/>
              <a:ext cx="123840" cy="72000"/>
            </a:xfrm>
            <a:custGeom>
              <a:avLst/>
              <a:gdLst/>
              <a:ahLst/>
              <a:rect l="l" t="t" r="r" b="b"/>
              <a:pathLst>
                <a:path w="7905" h="4593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8" name="Google Shape;189;p17"/>
            <p:cNvSpPr/>
            <p:nvPr/>
          </p:nvSpPr>
          <p:spPr>
            <a:xfrm>
              <a:off x="3355560" y="3500640"/>
              <a:ext cx="218160" cy="212760"/>
            </a:xfrm>
            <a:custGeom>
              <a:avLst/>
              <a:gdLst/>
              <a:ahLst/>
              <a:rect l="l" t="t" r="r" b="b"/>
              <a:pathLst>
                <a:path w="13892" h="13553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9" name="Google Shape;190;p17"/>
            <p:cNvSpPr/>
            <p:nvPr/>
          </p:nvSpPr>
          <p:spPr>
            <a:xfrm>
              <a:off x="3315600" y="3607200"/>
              <a:ext cx="35280" cy="17280"/>
            </a:xfrm>
            <a:custGeom>
              <a:avLst/>
              <a:gdLst/>
              <a:ahLst/>
              <a:rect l="l" t="t" r="r" b="b"/>
              <a:pathLst>
                <a:path w="2256" h="1131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0" name="Google Shape;191;p17"/>
            <p:cNvSpPr/>
            <p:nvPr/>
          </p:nvSpPr>
          <p:spPr>
            <a:xfrm>
              <a:off x="3317400" y="3547800"/>
              <a:ext cx="31680" cy="29880"/>
            </a:xfrm>
            <a:custGeom>
              <a:avLst/>
              <a:gdLst/>
              <a:ahLst/>
              <a:rect l="l" t="t" r="r" b="b"/>
              <a:pathLst>
                <a:path w="2034" h="1923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1" name="Google Shape;192;p17"/>
            <p:cNvSpPr/>
            <p:nvPr/>
          </p:nvSpPr>
          <p:spPr>
            <a:xfrm>
              <a:off x="3317400" y="3654360"/>
              <a:ext cx="31680" cy="29880"/>
            </a:xfrm>
            <a:custGeom>
              <a:avLst/>
              <a:gdLst/>
              <a:ahLst/>
              <a:rect l="l" t="t" r="r" b="b"/>
              <a:pathLst>
                <a:path w="2028" h="1916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2" name="Google Shape;193;p17"/>
            <p:cNvSpPr/>
            <p:nvPr/>
          </p:nvSpPr>
          <p:spPr>
            <a:xfrm>
              <a:off x="3583080" y="3607200"/>
              <a:ext cx="35280" cy="17280"/>
            </a:xfrm>
            <a:custGeom>
              <a:avLst/>
              <a:gdLst/>
              <a:ahLst/>
              <a:rect l="l" t="t" r="r" b="b"/>
              <a:pathLst>
                <a:path w="2257" h="1131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3" name="Google Shape;194;p17"/>
            <p:cNvSpPr/>
            <p:nvPr/>
          </p:nvSpPr>
          <p:spPr>
            <a:xfrm>
              <a:off x="3584880" y="3547800"/>
              <a:ext cx="31680" cy="29880"/>
            </a:xfrm>
            <a:custGeom>
              <a:avLst/>
              <a:gdLst/>
              <a:ahLst/>
              <a:rect l="l" t="t" r="r" b="b"/>
              <a:pathLst>
                <a:path w="2027" h="1916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4" name="Google Shape;195;p17"/>
            <p:cNvSpPr/>
            <p:nvPr/>
          </p:nvSpPr>
          <p:spPr>
            <a:xfrm>
              <a:off x="3584880" y="3654360"/>
              <a:ext cx="31680" cy="29880"/>
            </a:xfrm>
            <a:custGeom>
              <a:avLst/>
              <a:gdLst/>
              <a:ahLst/>
              <a:rect l="l" t="t" r="r" b="b"/>
              <a:pathLst>
                <a:path w="2033" h="1923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85" name="Google Shape;196;p17"/>
          <p:cNvGrpSpPr/>
          <p:nvPr/>
        </p:nvGrpSpPr>
        <p:grpSpPr>
          <a:xfrm>
            <a:off x="5578920" y="1861920"/>
            <a:ext cx="196200" cy="302400"/>
            <a:chOff x="5578920" y="1861920"/>
            <a:chExt cx="196200" cy="302400"/>
          </a:xfrm>
        </p:grpSpPr>
        <p:sp>
          <p:nvSpPr>
            <p:cNvPr id="786" name="Google Shape;197;p17"/>
            <p:cNvSpPr/>
            <p:nvPr/>
          </p:nvSpPr>
          <p:spPr>
            <a:xfrm>
              <a:off x="5597640" y="1861920"/>
              <a:ext cx="158760" cy="51840"/>
            </a:xfrm>
            <a:custGeom>
              <a:avLst/>
              <a:gdLst/>
              <a:ahLst/>
              <a:rect l="l" t="t" r="r" b="b"/>
              <a:pathLst>
                <a:path w="10113" h="3331">
                  <a:moveTo>
                    <a:pt x="1639" y="1"/>
                  </a:moveTo>
                  <a:cubicBezTo>
                    <a:pt x="730" y="13"/>
                    <a:pt x="1" y="753"/>
                    <a:pt x="1" y="1666"/>
                  </a:cubicBezTo>
                  <a:cubicBezTo>
                    <a:pt x="1" y="2575"/>
                    <a:pt x="730" y="3316"/>
                    <a:pt x="1639" y="3331"/>
                  </a:cubicBezTo>
                  <a:lnTo>
                    <a:pt x="8474" y="3331"/>
                  </a:lnTo>
                  <a:cubicBezTo>
                    <a:pt x="9384" y="3316"/>
                    <a:pt x="10113" y="2575"/>
                    <a:pt x="10113" y="1666"/>
                  </a:cubicBezTo>
                  <a:cubicBezTo>
                    <a:pt x="10113" y="753"/>
                    <a:pt x="9384" y="13"/>
                    <a:pt x="847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7" name="Google Shape;198;p17"/>
            <p:cNvSpPr/>
            <p:nvPr/>
          </p:nvSpPr>
          <p:spPr>
            <a:xfrm>
              <a:off x="5578920" y="1932120"/>
              <a:ext cx="196200" cy="140760"/>
            </a:xfrm>
            <a:custGeom>
              <a:avLst/>
              <a:gdLst/>
              <a:ahLst/>
              <a:rect l="l" t="t" r="r" b="b"/>
              <a:pathLst>
                <a:path w="12492" h="8977">
                  <a:moveTo>
                    <a:pt x="2822" y="0"/>
                  </a:moveTo>
                  <a:lnTo>
                    <a:pt x="2822" y="4800"/>
                  </a:lnTo>
                  <a:cubicBezTo>
                    <a:pt x="1527" y="5589"/>
                    <a:pt x="542" y="6797"/>
                    <a:pt x="36" y="8224"/>
                  </a:cubicBezTo>
                  <a:lnTo>
                    <a:pt x="30" y="8233"/>
                  </a:lnTo>
                  <a:cubicBezTo>
                    <a:pt x="27" y="8242"/>
                    <a:pt x="24" y="8254"/>
                    <a:pt x="21" y="8266"/>
                  </a:cubicBezTo>
                  <a:cubicBezTo>
                    <a:pt x="18" y="8278"/>
                    <a:pt x="15" y="8281"/>
                    <a:pt x="15" y="8287"/>
                  </a:cubicBezTo>
                  <a:cubicBezTo>
                    <a:pt x="12" y="8296"/>
                    <a:pt x="9" y="8308"/>
                    <a:pt x="9" y="8317"/>
                  </a:cubicBezTo>
                  <a:cubicBezTo>
                    <a:pt x="6" y="8326"/>
                    <a:pt x="6" y="8335"/>
                    <a:pt x="3" y="8347"/>
                  </a:cubicBezTo>
                  <a:cubicBezTo>
                    <a:pt x="3" y="8356"/>
                    <a:pt x="3" y="8362"/>
                    <a:pt x="3" y="8368"/>
                  </a:cubicBezTo>
                  <a:cubicBezTo>
                    <a:pt x="0" y="8378"/>
                    <a:pt x="3" y="8393"/>
                    <a:pt x="3" y="8405"/>
                  </a:cubicBezTo>
                  <a:cubicBezTo>
                    <a:pt x="3" y="8408"/>
                    <a:pt x="3" y="8411"/>
                    <a:pt x="3" y="8414"/>
                  </a:cubicBezTo>
                  <a:lnTo>
                    <a:pt x="3" y="8426"/>
                  </a:lnTo>
                  <a:cubicBezTo>
                    <a:pt x="3" y="8438"/>
                    <a:pt x="3" y="8450"/>
                    <a:pt x="3" y="8462"/>
                  </a:cubicBezTo>
                  <a:lnTo>
                    <a:pt x="6" y="8483"/>
                  </a:lnTo>
                  <a:cubicBezTo>
                    <a:pt x="6" y="8495"/>
                    <a:pt x="9" y="8504"/>
                    <a:pt x="12" y="8513"/>
                  </a:cubicBezTo>
                  <a:cubicBezTo>
                    <a:pt x="12" y="8525"/>
                    <a:pt x="15" y="8531"/>
                    <a:pt x="15" y="8540"/>
                  </a:cubicBezTo>
                  <a:cubicBezTo>
                    <a:pt x="18" y="8549"/>
                    <a:pt x="21" y="8558"/>
                    <a:pt x="21" y="8564"/>
                  </a:cubicBezTo>
                  <a:cubicBezTo>
                    <a:pt x="24" y="8573"/>
                    <a:pt x="27" y="8585"/>
                    <a:pt x="33" y="8594"/>
                  </a:cubicBezTo>
                  <a:cubicBezTo>
                    <a:pt x="36" y="8606"/>
                    <a:pt x="36" y="8609"/>
                    <a:pt x="40" y="8615"/>
                  </a:cubicBezTo>
                  <a:cubicBezTo>
                    <a:pt x="43" y="8624"/>
                    <a:pt x="49" y="8636"/>
                    <a:pt x="52" y="8646"/>
                  </a:cubicBezTo>
                  <a:cubicBezTo>
                    <a:pt x="58" y="8658"/>
                    <a:pt x="58" y="8661"/>
                    <a:pt x="61" y="8667"/>
                  </a:cubicBezTo>
                  <a:cubicBezTo>
                    <a:pt x="67" y="8673"/>
                    <a:pt x="73" y="8685"/>
                    <a:pt x="76" y="8694"/>
                  </a:cubicBezTo>
                  <a:cubicBezTo>
                    <a:pt x="82" y="8703"/>
                    <a:pt x="85" y="8709"/>
                    <a:pt x="88" y="8715"/>
                  </a:cubicBezTo>
                  <a:cubicBezTo>
                    <a:pt x="94" y="8721"/>
                    <a:pt x="100" y="8730"/>
                    <a:pt x="106" y="8739"/>
                  </a:cubicBezTo>
                  <a:cubicBezTo>
                    <a:pt x="112" y="8748"/>
                    <a:pt x="115" y="8754"/>
                    <a:pt x="121" y="8760"/>
                  </a:cubicBezTo>
                  <a:cubicBezTo>
                    <a:pt x="127" y="8769"/>
                    <a:pt x="133" y="8775"/>
                    <a:pt x="139" y="8781"/>
                  </a:cubicBezTo>
                  <a:cubicBezTo>
                    <a:pt x="145" y="8787"/>
                    <a:pt x="151" y="8796"/>
                    <a:pt x="157" y="8802"/>
                  </a:cubicBezTo>
                  <a:lnTo>
                    <a:pt x="175" y="8820"/>
                  </a:lnTo>
                  <a:cubicBezTo>
                    <a:pt x="181" y="8826"/>
                    <a:pt x="190" y="8832"/>
                    <a:pt x="196" y="8841"/>
                  </a:cubicBezTo>
                  <a:lnTo>
                    <a:pt x="217" y="8856"/>
                  </a:lnTo>
                  <a:lnTo>
                    <a:pt x="238" y="8874"/>
                  </a:lnTo>
                  <a:lnTo>
                    <a:pt x="262" y="8889"/>
                  </a:lnTo>
                  <a:lnTo>
                    <a:pt x="283" y="8901"/>
                  </a:lnTo>
                  <a:lnTo>
                    <a:pt x="314" y="8917"/>
                  </a:lnTo>
                  <a:cubicBezTo>
                    <a:pt x="320" y="8920"/>
                    <a:pt x="326" y="8923"/>
                    <a:pt x="332" y="8926"/>
                  </a:cubicBezTo>
                  <a:cubicBezTo>
                    <a:pt x="341" y="8929"/>
                    <a:pt x="356" y="8938"/>
                    <a:pt x="368" y="8941"/>
                  </a:cubicBezTo>
                  <a:lnTo>
                    <a:pt x="377" y="8947"/>
                  </a:lnTo>
                  <a:lnTo>
                    <a:pt x="386" y="8947"/>
                  </a:lnTo>
                  <a:lnTo>
                    <a:pt x="413" y="8956"/>
                  </a:lnTo>
                  <a:lnTo>
                    <a:pt x="437" y="8962"/>
                  </a:lnTo>
                  <a:lnTo>
                    <a:pt x="461" y="8968"/>
                  </a:lnTo>
                  <a:cubicBezTo>
                    <a:pt x="473" y="8971"/>
                    <a:pt x="485" y="8971"/>
                    <a:pt x="497" y="8974"/>
                  </a:cubicBezTo>
                  <a:lnTo>
                    <a:pt x="512" y="8977"/>
                  </a:lnTo>
                  <a:lnTo>
                    <a:pt x="11928" y="8977"/>
                  </a:lnTo>
                  <a:cubicBezTo>
                    <a:pt x="11946" y="8977"/>
                    <a:pt x="11967" y="8977"/>
                    <a:pt x="11985" y="8974"/>
                  </a:cubicBezTo>
                  <a:lnTo>
                    <a:pt x="11991" y="8974"/>
                  </a:lnTo>
                  <a:cubicBezTo>
                    <a:pt x="12006" y="8974"/>
                    <a:pt x="12021" y="8971"/>
                    <a:pt x="12033" y="8968"/>
                  </a:cubicBezTo>
                  <a:lnTo>
                    <a:pt x="12051" y="8965"/>
                  </a:lnTo>
                  <a:cubicBezTo>
                    <a:pt x="12063" y="8962"/>
                    <a:pt x="12072" y="8959"/>
                    <a:pt x="12085" y="8956"/>
                  </a:cubicBezTo>
                  <a:lnTo>
                    <a:pt x="12106" y="8950"/>
                  </a:lnTo>
                  <a:lnTo>
                    <a:pt x="12118" y="8947"/>
                  </a:lnTo>
                  <a:lnTo>
                    <a:pt x="12130" y="8941"/>
                  </a:lnTo>
                  <a:lnTo>
                    <a:pt x="12160" y="8929"/>
                  </a:lnTo>
                  <a:lnTo>
                    <a:pt x="12184" y="8917"/>
                  </a:lnTo>
                  <a:cubicBezTo>
                    <a:pt x="12193" y="8914"/>
                    <a:pt x="12199" y="8907"/>
                    <a:pt x="12208" y="8904"/>
                  </a:cubicBezTo>
                  <a:cubicBezTo>
                    <a:pt x="12214" y="8898"/>
                    <a:pt x="12226" y="8892"/>
                    <a:pt x="12235" y="8889"/>
                  </a:cubicBezTo>
                  <a:lnTo>
                    <a:pt x="12253" y="8877"/>
                  </a:lnTo>
                  <a:cubicBezTo>
                    <a:pt x="12262" y="8868"/>
                    <a:pt x="12271" y="8862"/>
                    <a:pt x="12280" y="8856"/>
                  </a:cubicBezTo>
                  <a:lnTo>
                    <a:pt x="12295" y="8844"/>
                  </a:lnTo>
                  <a:cubicBezTo>
                    <a:pt x="12304" y="8835"/>
                    <a:pt x="12313" y="8826"/>
                    <a:pt x="12319" y="8820"/>
                  </a:cubicBezTo>
                  <a:lnTo>
                    <a:pt x="12334" y="8805"/>
                  </a:lnTo>
                  <a:cubicBezTo>
                    <a:pt x="12343" y="8796"/>
                    <a:pt x="12349" y="8790"/>
                    <a:pt x="12359" y="8781"/>
                  </a:cubicBezTo>
                  <a:lnTo>
                    <a:pt x="12371" y="8763"/>
                  </a:lnTo>
                  <a:lnTo>
                    <a:pt x="12389" y="8739"/>
                  </a:lnTo>
                  <a:lnTo>
                    <a:pt x="12404" y="8718"/>
                  </a:lnTo>
                  <a:cubicBezTo>
                    <a:pt x="12410" y="8709"/>
                    <a:pt x="12413" y="8703"/>
                    <a:pt x="12419" y="8694"/>
                  </a:cubicBezTo>
                  <a:cubicBezTo>
                    <a:pt x="12422" y="8688"/>
                    <a:pt x="12428" y="8679"/>
                    <a:pt x="12431" y="8670"/>
                  </a:cubicBezTo>
                  <a:cubicBezTo>
                    <a:pt x="12437" y="8661"/>
                    <a:pt x="12440" y="8655"/>
                    <a:pt x="12443" y="8646"/>
                  </a:cubicBezTo>
                  <a:cubicBezTo>
                    <a:pt x="12446" y="8639"/>
                    <a:pt x="12449" y="8627"/>
                    <a:pt x="12455" y="8618"/>
                  </a:cubicBezTo>
                  <a:cubicBezTo>
                    <a:pt x="12458" y="8609"/>
                    <a:pt x="12461" y="8603"/>
                    <a:pt x="12461" y="8594"/>
                  </a:cubicBezTo>
                  <a:cubicBezTo>
                    <a:pt x="12464" y="8588"/>
                    <a:pt x="12467" y="8576"/>
                    <a:pt x="12470" y="8567"/>
                  </a:cubicBezTo>
                  <a:cubicBezTo>
                    <a:pt x="12473" y="8558"/>
                    <a:pt x="12476" y="8549"/>
                    <a:pt x="12479" y="8540"/>
                  </a:cubicBezTo>
                  <a:cubicBezTo>
                    <a:pt x="12479" y="8534"/>
                    <a:pt x="12482" y="8525"/>
                    <a:pt x="12482" y="8516"/>
                  </a:cubicBezTo>
                  <a:cubicBezTo>
                    <a:pt x="12485" y="8507"/>
                    <a:pt x="12485" y="8495"/>
                    <a:pt x="12488" y="8486"/>
                  </a:cubicBezTo>
                  <a:lnTo>
                    <a:pt x="12491" y="8462"/>
                  </a:lnTo>
                  <a:cubicBezTo>
                    <a:pt x="12491" y="8450"/>
                    <a:pt x="12491" y="8438"/>
                    <a:pt x="12491" y="8426"/>
                  </a:cubicBezTo>
                  <a:lnTo>
                    <a:pt x="12491" y="8414"/>
                  </a:lnTo>
                  <a:cubicBezTo>
                    <a:pt x="12491" y="8411"/>
                    <a:pt x="12491" y="8408"/>
                    <a:pt x="12491" y="8405"/>
                  </a:cubicBezTo>
                  <a:lnTo>
                    <a:pt x="12491" y="8371"/>
                  </a:lnTo>
                  <a:cubicBezTo>
                    <a:pt x="12491" y="8359"/>
                    <a:pt x="12491" y="8356"/>
                    <a:pt x="12491" y="8347"/>
                  </a:cubicBezTo>
                  <a:cubicBezTo>
                    <a:pt x="12488" y="8338"/>
                    <a:pt x="12488" y="8329"/>
                    <a:pt x="12485" y="8317"/>
                  </a:cubicBezTo>
                  <a:cubicBezTo>
                    <a:pt x="12482" y="8308"/>
                    <a:pt x="12482" y="8299"/>
                    <a:pt x="12479" y="8290"/>
                  </a:cubicBezTo>
                  <a:cubicBezTo>
                    <a:pt x="12476" y="8278"/>
                    <a:pt x="12476" y="8275"/>
                    <a:pt x="12473" y="8266"/>
                  </a:cubicBezTo>
                  <a:cubicBezTo>
                    <a:pt x="12473" y="8260"/>
                    <a:pt x="12467" y="8245"/>
                    <a:pt x="12464" y="8233"/>
                  </a:cubicBezTo>
                  <a:lnTo>
                    <a:pt x="12461" y="8224"/>
                  </a:lnTo>
                  <a:cubicBezTo>
                    <a:pt x="11955" y="6797"/>
                    <a:pt x="10970" y="5589"/>
                    <a:pt x="9676" y="4803"/>
                  </a:cubicBezTo>
                  <a:lnTo>
                    <a:pt x="967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8" name="Google Shape;199;p17"/>
            <p:cNvSpPr/>
            <p:nvPr/>
          </p:nvSpPr>
          <p:spPr>
            <a:xfrm>
              <a:off x="5652000" y="2090880"/>
              <a:ext cx="50040" cy="73440"/>
            </a:xfrm>
            <a:custGeom>
              <a:avLst/>
              <a:gdLst/>
              <a:ahLst/>
              <a:rect l="l" t="t" r="r" b="b"/>
              <a:pathLst>
                <a:path w="3199" h="4696">
                  <a:moveTo>
                    <a:pt x="4" y="1"/>
                  </a:moveTo>
                  <a:lnTo>
                    <a:pt x="4" y="1651"/>
                  </a:lnTo>
                  <a:cubicBezTo>
                    <a:pt x="1" y="2591"/>
                    <a:pt x="287" y="3509"/>
                    <a:pt x="820" y="4283"/>
                  </a:cubicBezTo>
                  <a:cubicBezTo>
                    <a:pt x="994" y="4542"/>
                    <a:pt x="1287" y="4696"/>
                    <a:pt x="1600" y="4696"/>
                  </a:cubicBezTo>
                  <a:cubicBezTo>
                    <a:pt x="1913" y="4696"/>
                    <a:pt x="2205" y="4542"/>
                    <a:pt x="2380" y="4283"/>
                  </a:cubicBezTo>
                  <a:cubicBezTo>
                    <a:pt x="2913" y="3509"/>
                    <a:pt x="3199" y="2591"/>
                    <a:pt x="3196" y="1651"/>
                  </a:cubicBezTo>
                  <a:lnTo>
                    <a:pt x="319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89" name="Google Shape;200;p17"/>
          <p:cNvGrpSpPr/>
          <p:nvPr/>
        </p:nvGrpSpPr>
        <p:grpSpPr>
          <a:xfrm>
            <a:off x="5524920" y="3500640"/>
            <a:ext cx="303840" cy="302760"/>
            <a:chOff x="5524920" y="3500640"/>
            <a:chExt cx="303840" cy="302760"/>
          </a:xfrm>
        </p:grpSpPr>
        <p:sp>
          <p:nvSpPr>
            <p:cNvPr id="790" name="Google Shape;201;p17"/>
            <p:cNvSpPr/>
            <p:nvPr/>
          </p:nvSpPr>
          <p:spPr>
            <a:xfrm>
              <a:off x="5583960" y="3654000"/>
              <a:ext cx="91080" cy="90360"/>
            </a:xfrm>
            <a:custGeom>
              <a:avLst/>
              <a:gdLst/>
              <a:ahLst/>
              <a:rect l="l" t="t" r="r" b="b"/>
              <a:pathLst>
                <a:path w="5812" h="5764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1" name="Google Shape;202;p17"/>
            <p:cNvSpPr/>
            <p:nvPr/>
          </p:nvSpPr>
          <p:spPr>
            <a:xfrm>
              <a:off x="5675400" y="3729960"/>
              <a:ext cx="360" cy="360"/>
            </a:xfrm>
            <a:custGeom>
              <a:avLst/>
              <a:gdLst/>
              <a:ahLst/>
              <a:rect l="l" t="t" r="r" b="b"/>
              <a:pathLst>
                <a:path w="1" h="1">
                  <a:moveTo>
                    <a:pt x="1" y="0"/>
                  </a:move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2" name="Google Shape;203;p17"/>
            <p:cNvSpPr/>
            <p:nvPr/>
          </p:nvSpPr>
          <p:spPr>
            <a:xfrm>
              <a:off x="5758200" y="3500640"/>
              <a:ext cx="70560" cy="70200"/>
            </a:xfrm>
            <a:custGeom>
              <a:avLst/>
              <a:gdLst/>
              <a:ahLst/>
              <a:rect l="l" t="t" r="r" b="b"/>
              <a:pathLst>
                <a:path w="4521" h="4485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3" name="Google Shape;204;p17"/>
            <p:cNvSpPr/>
            <p:nvPr/>
          </p:nvSpPr>
          <p:spPr>
            <a:xfrm>
              <a:off x="5690520" y="3583800"/>
              <a:ext cx="57240" cy="52560"/>
            </a:xfrm>
            <a:custGeom>
              <a:avLst/>
              <a:gdLst/>
              <a:ahLst/>
              <a:rect l="l" t="t" r="r" b="b"/>
              <a:pathLst>
                <a:path w="3656" h="3374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4" name="Google Shape;205;p17"/>
            <p:cNvSpPr/>
            <p:nvPr/>
          </p:nvSpPr>
          <p:spPr>
            <a:xfrm>
              <a:off x="5608080" y="3508200"/>
              <a:ext cx="212760" cy="212760"/>
            </a:xfrm>
            <a:custGeom>
              <a:avLst/>
              <a:gdLst/>
              <a:ahLst/>
              <a:rect l="l" t="t" r="r" b="b"/>
              <a:pathLst>
                <a:path w="13546" h="13549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5" name="Google Shape;206;p17"/>
            <p:cNvSpPr/>
            <p:nvPr/>
          </p:nvSpPr>
          <p:spPr>
            <a:xfrm>
              <a:off x="5670720" y="3715560"/>
              <a:ext cx="68040" cy="69480"/>
            </a:xfrm>
            <a:custGeom>
              <a:avLst/>
              <a:gdLst/>
              <a:ahLst/>
              <a:rect l="l" t="t" r="r" b="b"/>
              <a:pathLst>
                <a:path w="4358" h="445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6" name="Google Shape;207;p17"/>
            <p:cNvSpPr/>
            <p:nvPr/>
          </p:nvSpPr>
          <p:spPr>
            <a:xfrm>
              <a:off x="5542920" y="3589200"/>
              <a:ext cx="71280" cy="68760"/>
            </a:xfrm>
            <a:custGeom>
              <a:avLst/>
              <a:gdLst/>
              <a:ahLst/>
              <a:rect l="l" t="t" r="r" b="b"/>
              <a:pathLst>
                <a:path w="4566" h="4392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97" name="Google Shape;208;p17"/>
            <p:cNvSpPr/>
            <p:nvPr/>
          </p:nvSpPr>
          <p:spPr>
            <a:xfrm>
              <a:off x="5524920" y="3697200"/>
              <a:ext cx="106920" cy="106200"/>
            </a:xfrm>
            <a:custGeom>
              <a:avLst/>
              <a:gdLst/>
              <a:ahLst/>
              <a:rect l="l" t="t" r="r" b="b"/>
              <a:pathLst>
                <a:path w="6833" h="6783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" name="Google Shape;300;p20"/>
          <p:cNvGrpSpPr/>
          <p:nvPr/>
        </p:nvGrpSpPr>
        <p:grpSpPr>
          <a:xfrm>
            <a:off x="710280" y="1304640"/>
            <a:ext cx="1930320" cy="3056040"/>
            <a:chOff x="710280" y="1304640"/>
            <a:chExt cx="1930320" cy="3056040"/>
          </a:xfrm>
        </p:grpSpPr>
        <p:sp>
          <p:nvSpPr>
            <p:cNvPr id="799" name="Google Shape;301;p20"/>
            <p:cNvSpPr/>
            <p:nvPr/>
          </p:nvSpPr>
          <p:spPr>
            <a:xfrm>
              <a:off x="840960" y="3283920"/>
              <a:ext cx="1669320" cy="37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b831"/>
                  </a:solidFill>
                  <a:latin typeface="Fira Sans Extra Condensed Medium"/>
                  <a:ea typeface="Fira Sans Extra Condensed Medium"/>
                </a:rPr>
                <a:t>Saturn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800" name="Google Shape;302;p20"/>
            <p:cNvSpPr/>
            <p:nvPr/>
          </p:nvSpPr>
          <p:spPr>
            <a:xfrm rot="16200000">
              <a:off x="1486800" y="1971720"/>
              <a:ext cx="376920" cy="193032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1" name="Google Shape;303;p20"/>
            <p:cNvSpPr/>
            <p:nvPr/>
          </p:nvSpPr>
          <p:spPr>
            <a:xfrm>
              <a:off x="840960" y="3627360"/>
              <a:ext cx="1669320" cy="73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Saturn is a gas giant made of hydrogen and helium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802" name="Google Shape;304;p20"/>
            <p:cNvSpPr/>
            <p:nvPr/>
          </p:nvSpPr>
          <p:spPr>
            <a:xfrm>
              <a:off x="872280" y="2748240"/>
              <a:ext cx="1606320" cy="37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Concept 1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803" name="Google Shape;305;p20"/>
            <p:cNvSpPr/>
            <p:nvPr/>
          </p:nvSpPr>
          <p:spPr>
            <a:xfrm>
              <a:off x="1195560" y="1304640"/>
              <a:ext cx="960120" cy="96012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4" name="Google Shape;306;p20"/>
            <p:cNvSpPr/>
            <p:nvPr/>
          </p:nvSpPr>
          <p:spPr>
            <a:xfrm>
              <a:off x="1274400" y="1383480"/>
              <a:ext cx="802440" cy="80244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5" name="Google Shape;307;p20"/>
            <p:cNvSpPr/>
            <p:nvPr/>
          </p:nvSpPr>
          <p:spPr>
            <a:xfrm>
              <a:off x="1675800" y="2265120"/>
              <a:ext cx="360" cy="482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06" name="Google Shape;308;p20"/>
          <p:cNvGrpSpPr/>
          <p:nvPr/>
        </p:nvGrpSpPr>
        <p:grpSpPr>
          <a:xfrm>
            <a:off x="4572000" y="1304640"/>
            <a:ext cx="1930320" cy="3056040"/>
            <a:chOff x="4572000" y="1304640"/>
            <a:chExt cx="1930320" cy="3056040"/>
          </a:xfrm>
        </p:grpSpPr>
        <p:sp>
          <p:nvSpPr>
            <p:cNvPr id="807" name="Google Shape;309;p20"/>
            <p:cNvSpPr/>
            <p:nvPr/>
          </p:nvSpPr>
          <p:spPr>
            <a:xfrm>
              <a:off x="4707360" y="3283920"/>
              <a:ext cx="1660320" cy="37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569c"/>
                  </a:solidFill>
                  <a:latin typeface="Fira Sans Extra Condensed Medium"/>
                  <a:ea typeface="Fira Sans Extra Condensed Medium"/>
                </a:rPr>
                <a:t>Venus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808" name="Google Shape;310;p20"/>
            <p:cNvSpPr/>
            <p:nvPr/>
          </p:nvSpPr>
          <p:spPr>
            <a:xfrm rot="16200000">
              <a:off x="5348520" y="1971720"/>
              <a:ext cx="376920" cy="193032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9" name="Google Shape;311;p20"/>
            <p:cNvSpPr/>
            <p:nvPr/>
          </p:nvSpPr>
          <p:spPr>
            <a:xfrm>
              <a:off x="4704840" y="3627360"/>
              <a:ext cx="1665000" cy="73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Venus has a beautiful name, but also high temperatures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810" name="Google Shape;312;p20"/>
            <p:cNvSpPr/>
            <p:nvPr/>
          </p:nvSpPr>
          <p:spPr>
            <a:xfrm>
              <a:off x="4734360" y="2748240"/>
              <a:ext cx="1606320" cy="37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Concept 3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811" name="Google Shape;313;p20"/>
            <p:cNvSpPr/>
            <p:nvPr/>
          </p:nvSpPr>
          <p:spPr>
            <a:xfrm>
              <a:off x="5057280" y="1304640"/>
              <a:ext cx="960120" cy="96012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2" name="Google Shape;314;p20"/>
            <p:cNvSpPr/>
            <p:nvPr/>
          </p:nvSpPr>
          <p:spPr>
            <a:xfrm>
              <a:off x="5136120" y="1383480"/>
              <a:ext cx="802440" cy="80244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3" name="Google Shape;315;p20"/>
            <p:cNvSpPr/>
            <p:nvPr/>
          </p:nvSpPr>
          <p:spPr>
            <a:xfrm>
              <a:off x="5537520" y="2265480"/>
              <a:ext cx="360" cy="482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14" name="Google Shape;316;p20"/>
          <p:cNvGrpSpPr/>
          <p:nvPr/>
        </p:nvGrpSpPr>
        <p:grpSpPr>
          <a:xfrm>
            <a:off x="6503040" y="1304640"/>
            <a:ext cx="1930320" cy="3056040"/>
            <a:chOff x="6503040" y="1304640"/>
            <a:chExt cx="1930320" cy="3056040"/>
          </a:xfrm>
        </p:grpSpPr>
        <p:sp>
          <p:nvSpPr>
            <p:cNvPr id="815" name="Google Shape;317;p20"/>
            <p:cNvSpPr/>
            <p:nvPr/>
          </p:nvSpPr>
          <p:spPr>
            <a:xfrm>
              <a:off x="6638040" y="3283920"/>
              <a:ext cx="1660320" cy="37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9c27b0"/>
                  </a:solidFill>
                  <a:latin typeface="Fira Sans Extra Condensed Medium"/>
                  <a:ea typeface="Fira Sans Extra Condensed Medium"/>
                </a:rPr>
                <a:t>Mercury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816" name="Google Shape;318;p20"/>
            <p:cNvSpPr/>
            <p:nvPr/>
          </p:nvSpPr>
          <p:spPr>
            <a:xfrm rot="16200000">
              <a:off x="7279560" y="1971720"/>
              <a:ext cx="376920" cy="193032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17" name="Google Shape;319;p20"/>
            <p:cNvSpPr/>
            <p:nvPr/>
          </p:nvSpPr>
          <p:spPr>
            <a:xfrm>
              <a:off x="6638040" y="3627360"/>
              <a:ext cx="1660320" cy="73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Mercury is the smallest planet in the Solar System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818" name="Google Shape;320;p20"/>
            <p:cNvSpPr/>
            <p:nvPr/>
          </p:nvSpPr>
          <p:spPr>
            <a:xfrm>
              <a:off x="6665040" y="2748240"/>
              <a:ext cx="1606320" cy="37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Concept 4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819" name="Google Shape;321;p20"/>
            <p:cNvSpPr/>
            <p:nvPr/>
          </p:nvSpPr>
          <p:spPr>
            <a:xfrm>
              <a:off x="6988320" y="1304640"/>
              <a:ext cx="960120" cy="96012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0" name="Google Shape;322;p20"/>
            <p:cNvSpPr/>
            <p:nvPr/>
          </p:nvSpPr>
          <p:spPr>
            <a:xfrm>
              <a:off x="7468560" y="2265480"/>
              <a:ext cx="360" cy="482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21" name="Google Shape;323;p20"/>
          <p:cNvGrpSpPr/>
          <p:nvPr/>
        </p:nvGrpSpPr>
        <p:grpSpPr>
          <a:xfrm>
            <a:off x="2641320" y="1304640"/>
            <a:ext cx="1930320" cy="3056040"/>
            <a:chOff x="2641320" y="1304640"/>
            <a:chExt cx="1930320" cy="3056040"/>
          </a:xfrm>
        </p:grpSpPr>
        <p:sp>
          <p:nvSpPr>
            <p:cNvPr id="822" name="Google Shape;324;p20"/>
            <p:cNvSpPr/>
            <p:nvPr/>
          </p:nvSpPr>
          <p:spPr>
            <a:xfrm>
              <a:off x="2774160" y="3283920"/>
              <a:ext cx="1665000" cy="37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8569"/>
                  </a:solidFill>
                  <a:latin typeface="Fira Sans Extra Condensed Medium"/>
                  <a:ea typeface="Fira Sans Extra Condensed Medium"/>
                </a:rPr>
                <a:t>Jupiter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823" name="Google Shape;325;p20"/>
            <p:cNvSpPr/>
            <p:nvPr/>
          </p:nvSpPr>
          <p:spPr>
            <a:xfrm rot="16200000">
              <a:off x="3417840" y="1971720"/>
              <a:ext cx="376920" cy="193032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4" name="Google Shape;326;p20"/>
            <p:cNvSpPr/>
            <p:nvPr/>
          </p:nvSpPr>
          <p:spPr>
            <a:xfrm>
              <a:off x="2771640" y="3627360"/>
              <a:ext cx="1669320" cy="73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Jupiter is a gas giant and the biggest planet of them all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825" name="Google Shape;327;p20"/>
            <p:cNvSpPr/>
            <p:nvPr/>
          </p:nvSpPr>
          <p:spPr>
            <a:xfrm>
              <a:off x="2803320" y="2748240"/>
              <a:ext cx="1606320" cy="37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Concept 2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826" name="Google Shape;328;p20"/>
            <p:cNvSpPr/>
            <p:nvPr/>
          </p:nvSpPr>
          <p:spPr>
            <a:xfrm>
              <a:off x="3126240" y="1304640"/>
              <a:ext cx="960120" cy="96012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7" name="Google Shape;329;p20"/>
            <p:cNvSpPr/>
            <p:nvPr/>
          </p:nvSpPr>
          <p:spPr>
            <a:xfrm>
              <a:off x="3205080" y="1383480"/>
              <a:ext cx="802440" cy="80244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8" name="Google Shape;330;p20"/>
            <p:cNvSpPr/>
            <p:nvPr/>
          </p:nvSpPr>
          <p:spPr>
            <a:xfrm>
              <a:off x="3606480" y="2265480"/>
              <a:ext cx="360" cy="482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29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3080" cy="48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Project Management Infographics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0" name="Google Shape;332;p20"/>
          <p:cNvSpPr/>
          <p:nvPr/>
        </p:nvSpPr>
        <p:spPr>
          <a:xfrm>
            <a:off x="7067160" y="1383480"/>
            <a:ext cx="802440" cy="802440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31" name="Google Shape;333;p20"/>
          <p:cNvGrpSpPr/>
          <p:nvPr/>
        </p:nvGrpSpPr>
        <p:grpSpPr>
          <a:xfrm>
            <a:off x="3429360" y="1607760"/>
            <a:ext cx="353880" cy="354240"/>
            <a:chOff x="3429360" y="1607760"/>
            <a:chExt cx="353880" cy="354240"/>
          </a:xfrm>
        </p:grpSpPr>
        <p:sp>
          <p:nvSpPr>
            <p:cNvPr id="832" name="Google Shape;334;p20"/>
            <p:cNvSpPr/>
            <p:nvPr/>
          </p:nvSpPr>
          <p:spPr>
            <a:xfrm>
              <a:off x="3429360" y="1762920"/>
              <a:ext cx="132480" cy="199080"/>
            </a:xfrm>
            <a:custGeom>
              <a:avLst/>
              <a:gdLst/>
              <a:ahLst/>
              <a:rect l="l" t="t" r="r" b="b"/>
              <a:pathLst>
                <a:path w="4168" h="6261">
                  <a:moveTo>
                    <a:pt x="2102" y="325"/>
                  </a:moveTo>
                  <a:cubicBezTo>
                    <a:pt x="2147" y="325"/>
                    <a:pt x="2191" y="331"/>
                    <a:pt x="2239" y="343"/>
                  </a:cubicBezTo>
                  <a:cubicBezTo>
                    <a:pt x="2953" y="402"/>
                    <a:pt x="3501" y="1021"/>
                    <a:pt x="3501" y="1748"/>
                  </a:cubicBezTo>
                  <a:cubicBezTo>
                    <a:pt x="3501" y="2438"/>
                    <a:pt x="3668" y="3081"/>
                    <a:pt x="3811" y="3414"/>
                  </a:cubicBezTo>
                  <a:lnTo>
                    <a:pt x="3811" y="3438"/>
                  </a:lnTo>
                  <a:cubicBezTo>
                    <a:pt x="3632" y="3534"/>
                    <a:pt x="3310" y="3736"/>
                    <a:pt x="2775" y="3831"/>
                  </a:cubicBezTo>
                  <a:lnTo>
                    <a:pt x="2775" y="3795"/>
                  </a:lnTo>
                  <a:lnTo>
                    <a:pt x="2775" y="3462"/>
                  </a:lnTo>
                  <a:cubicBezTo>
                    <a:pt x="2977" y="3343"/>
                    <a:pt x="3156" y="3164"/>
                    <a:pt x="3299" y="2938"/>
                  </a:cubicBezTo>
                  <a:cubicBezTo>
                    <a:pt x="3513" y="2545"/>
                    <a:pt x="3441" y="2021"/>
                    <a:pt x="3096" y="1712"/>
                  </a:cubicBezTo>
                  <a:cubicBezTo>
                    <a:pt x="2858" y="1486"/>
                    <a:pt x="2429" y="1236"/>
                    <a:pt x="1751" y="1236"/>
                  </a:cubicBezTo>
                  <a:cubicBezTo>
                    <a:pt x="1703" y="1236"/>
                    <a:pt x="1656" y="1248"/>
                    <a:pt x="1632" y="1271"/>
                  </a:cubicBezTo>
                  <a:lnTo>
                    <a:pt x="1286" y="1617"/>
                  </a:lnTo>
                  <a:cubicBezTo>
                    <a:pt x="1227" y="1676"/>
                    <a:pt x="1227" y="1783"/>
                    <a:pt x="1286" y="1843"/>
                  </a:cubicBezTo>
                  <a:cubicBezTo>
                    <a:pt x="1316" y="1873"/>
                    <a:pt x="1358" y="1887"/>
                    <a:pt x="1400" y="1887"/>
                  </a:cubicBezTo>
                  <a:cubicBezTo>
                    <a:pt x="1441" y="1887"/>
                    <a:pt x="1483" y="1873"/>
                    <a:pt x="1513" y="1843"/>
                  </a:cubicBezTo>
                  <a:lnTo>
                    <a:pt x="1810" y="1545"/>
                  </a:lnTo>
                  <a:cubicBezTo>
                    <a:pt x="2239" y="1557"/>
                    <a:pt x="2596" y="1688"/>
                    <a:pt x="2882" y="1950"/>
                  </a:cubicBezTo>
                  <a:cubicBezTo>
                    <a:pt x="3120" y="2152"/>
                    <a:pt x="3156" y="2510"/>
                    <a:pt x="3013" y="2783"/>
                  </a:cubicBezTo>
                  <a:cubicBezTo>
                    <a:pt x="2822" y="3105"/>
                    <a:pt x="2477" y="3319"/>
                    <a:pt x="2084" y="3319"/>
                  </a:cubicBezTo>
                  <a:cubicBezTo>
                    <a:pt x="1513" y="3319"/>
                    <a:pt x="1036" y="2843"/>
                    <a:pt x="1036" y="2260"/>
                  </a:cubicBezTo>
                  <a:cubicBezTo>
                    <a:pt x="1036" y="2164"/>
                    <a:pt x="953" y="2093"/>
                    <a:pt x="870" y="2093"/>
                  </a:cubicBezTo>
                  <a:cubicBezTo>
                    <a:pt x="774" y="2093"/>
                    <a:pt x="703" y="2164"/>
                    <a:pt x="703" y="2260"/>
                  </a:cubicBezTo>
                  <a:cubicBezTo>
                    <a:pt x="703" y="2760"/>
                    <a:pt x="989" y="3224"/>
                    <a:pt x="1405" y="3462"/>
                  </a:cubicBezTo>
                  <a:lnTo>
                    <a:pt x="1405" y="3795"/>
                  </a:lnTo>
                  <a:lnTo>
                    <a:pt x="1405" y="3831"/>
                  </a:lnTo>
                  <a:cubicBezTo>
                    <a:pt x="858" y="3712"/>
                    <a:pt x="524" y="3534"/>
                    <a:pt x="393" y="3438"/>
                  </a:cubicBezTo>
                  <a:cubicBezTo>
                    <a:pt x="393" y="3438"/>
                    <a:pt x="382" y="3438"/>
                    <a:pt x="393" y="3414"/>
                  </a:cubicBezTo>
                  <a:cubicBezTo>
                    <a:pt x="524" y="3081"/>
                    <a:pt x="691" y="2438"/>
                    <a:pt x="703" y="1748"/>
                  </a:cubicBezTo>
                  <a:cubicBezTo>
                    <a:pt x="703" y="1021"/>
                    <a:pt x="1275" y="402"/>
                    <a:pt x="1965" y="343"/>
                  </a:cubicBezTo>
                  <a:cubicBezTo>
                    <a:pt x="2013" y="331"/>
                    <a:pt x="2057" y="325"/>
                    <a:pt x="2102" y="325"/>
                  </a:cubicBezTo>
                  <a:close/>
                  <a:moveTo>
                    <a:pt x="2429" y="3581"/>
                  </a:moveTo>
                  <a:lnTo>
                    <a:pt x="2429" y="3772"/>
                  </a:lnTo>
                  <a:cubicBezTo>
                    <a:pt x="2429" y="3974"/>
                    <a:pt x="2537" y="4153"/>
                    <a:pt x="2715" y="4236"/>
                  </a:cubicBezTo>
                  <a:lnTo>
                    <a:pt x="2822" y="4296"/>
                  </a:lnTo>
                  <a:cubicBezTo>
                    <a:pt x="2668" y="4546"/>
                    <a:pt x="2382" y="4712"/>
                    <a:pt x="2072" y="4712"/>
                  </a:cubicBezTo>
                  <a:cubicBezTo>
                    <a:pt x="1775" y="4712"/>
                    <a:pt x="1489" y="4546"/>
                    <a:pt x="1334" y="4296"/>
                  </a:cubicBezTo>
                  <a:lnTo>
                    <a:pt x="1429" y="4236"/>
                  </a:lnTo>
                  <a:cubicBezTo>
                    <a:pt x="1608" y="4153"/>
                    <a:pt x="1715" y="3974"/>
                    <a:pt x="1715" y="3772"/>
                  </a:cubicBezTo>
                  <a:lnTo>
                    <a:pt x="1715" y="3581"/>
                  </a:lnTo>
                  <a:cubicBezTo>
                    <a:pt x="1834" y="3617"/>
                    <a:pt x="1953" y="3629"/>
                    <a:pt x="2072" y="3629"/>
                  </a:cubicBezTo>
                  <a:cubicBezTo>
                    <a:pt x="2191" y="3629"/>
                    <a:pt x="2310" y="3617"/>
                    <a:pt x="2429" y="3581"/>
                  </a:cubicBezTo>
                  <a:close/>
                  <a:moveTo>
                    <a:pt x="2072" y="0"/>
                  </a:moveTo>
                  <a:cubicBezTo>
                    <a:pt x="2016" y="0"/>
                    <a:pt x="1959" y="3"/>
                    <a:pt x="1906" y="9"/>
                  </a:cubicBezTo>
                  <a:cubicBezTo>
                    <a:pt x="1036" y="81"/>
                    <a:pt x="346" y="855"/>
                    <a:pt x="346" y="1748"/>
                  </a:cubicBezTo>
                  <a:cubicBezTo>
                    <a:pt x="346" y="2391"/>
                    <a:pt x="203" y="2986"/>
                    <a:pt x="60" y="3295"/>
                  </a:cubicBezTo>
                  <a:cubicBezTo>
                    <a:pt x="1" y="3450"/>
                    <a:pt x="48" y="3617"/>
                    <a:pt x="179" y="3700"/>
                  </a:cubicBezTo>
                  <a:cubicBezTo>
                    <a:pt x="322" y="3795"/>
                    <a:pt x="584" y="3950"/>
                    <a:pt x="1036" y="4093"/>
                  </a:cubicBezTo>
                  <a:lnTo>
                    <a:pt x="382" y="4415"/>
                  </a:lnTo>
                  <a:cubicBezTo>
                    <a:pt x="143" y="4534"/>
                    <a:pt x="1" y="4772"/>
                    <a:pt x="1" y="5022"/>
                  </a:cubicBezTo>
                  <a:lnTo>
                    <a:pt x="1" y="6093"/>
                  </a:lnTo>
                  <a:cubicBezTo>
                    <a:pt x="1" y="6189"/>
                    <a:pt x="84" y="6260"/>
                    <a:pt x="167" y="6260"/>
                  </a:cubicBezTo>
                  <a:cubicBezTo>
                    <a:pt x="262" y="6260"/>
                    <a:pt x="334" y="6189"/>
                    <a:pt x="334" y="6093"/>
                  </a:cubicBezTo>
                  <a:lnTo>
                    <a:pt x="334" y="5022"/>
                  </a:lnTo>
                  <a:cubicBezTo>
                    <a:pt x="334" y="4891"/>
                    <a:pt x="405" y="4772"/>
                    <a:pt x="524" y="4700"/>
                  </a:cubicBezTo>
                  <a:lnTo>
                    <a:pt x="1048" y="4450"/>
                  </a:lnTo>
                  <a:cubicBezTo>
                    <a:pt x="1275" y="4807"/>
                    <a:pt x="1656" y="5046"/>
                    <a:pt x="2084" y="5046"/>
                  </a:cubicBezTo>
                  <a:cubicBezTo>
                    <a:pt x="2525" y="5046"/>
                    <a:pt x="2906" y="4819"/>
                    <a:pt x="3132" y="4450"/>
                  </a:cubicBezTo>
                  <a:lnTo>
                    <a:pt x="3656" y="4700"/>
                  </a:lnTo>
                  <a:cubicBezTo>
                    <a:pt x="3775" y="4760"/>
                    <a:pt x="3846" y="4879"/>
                    <a:pt x="3846" y="5022"/>
                  </a:cubicBezTo>
                  <a:lnTo>
                    <a:pt x="3846" y="6093"/>
                  </a:lnTo>
                  <a:cubicBezTo>
                    <a:pt x="3846" y="6189"/>
                    <a:pt x="3918" y="6260"/>
                    <a:pt x="4013" y="6260"/>
                  </a:cubicBezTo>
                  <a:cubicBezTo>
                    <a:pt x="4096" y="6260"/>
                    <a:pt x="4168" y="6189"/>
                    <a:pt x="4168" y="6093"/>
                  </a:cubicBezTo>
                  <a:lnTo>
                    <a:pt x="4168" y="5022"/>
                  </a:lnTo>
                  <a:cubicBezTo>
                    <a:pt x="4156" y="4772"/>
                    <a:pt x="4013" y="4534"/>
                    <a:pt x="3775" y="4415"/>
                  </a:cubicBezTo>
                  <a:lnTo>
                    <a:pt x="3120" y="4093"/>
                  </a:lnTo>
                  <a:cubicBezTo>
                    <a:pt x="3549" y="3974"/>
                    <a:pt x="3834" y="3807"/>
                    <a:pt x="3965" y="3700"/>
                  </a:cubicBezTo>
                  <a:cubicBezTo>
                    <a:pt x="4096" y="3617"/>
                    <a:pt x="4144" y="3450"/>
                    <a:pt x="4084" y="3295"/>
                  </a:cubicBezTo>
                  <a:cubicBezTo>
                    <a:pt x="3953" y="2986"/>
                    <a:pt x="3799" y="2391"/>
                    <a:pt x="3799" y="1748"/>
                  </a:cubicBezTo>
                  <a:cubicBezTo>
                    <a:pt x="3799" y="855"/>
                    <a:pt x="3096" y="81"/>
                    <a:pt x="2239" y="9"/>
                  </a:cubicBezTo>
                  <a:cubicBezTo>
                    <a:pt x="2185" y="3"/>
                    <a:pt x="2129" y="0"/>
                    <a:pt x="207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3" name="Google Shape;335;p20"/>
            <p:cNvSpPr/>
            <p:nvPr/>
          </p:nvSpPr>
          <p:spPr>
            <a:xfrm>
              <a:off x="3451320" y="1929240"/>
              <a:ext cx="9720" cy="32400"/>
            </a:xfrm>
            <a:custGeom>
              <a:avLst/>
              <a:gdLst/>
              <a:ahLst/>
              <a:rect l="l" t="t" r="r" b="b"/>
              <a:pathLst>
                <a:path w="322" h="1025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57"/>
                  </a:lnTo>
                  <a:cubicBezTo>
                    <a:pt x="0" y="953"/>
                    <a:pt x="72" y="1024"/>
                    <a:pt x="167" y="1024"/>
                  </a:cubicBezTo>
                  <a:cubicBezTo>
                    <a:pt x="250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4" name="Google Shape;336;p20"/>
            <p:cNvSpPr/>
            <p:nvPr/>
          </p:nvSpPr>
          <p:spPr>
            <a:xfrm>
              <a:off x="3529080" y="1929240"/>
              <a:ext cx="10080" cy="32400"/>
            </a:xfrm>
            <a:custGeom>
              <a:avLst/>
              <a:gdLst/>
              <a:ahLst/>
              <a:rect l="l" t="t" r="r" b="b"/>
              <a:pathLst>
                <a:path w="323" h="1025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857"/>
                  </a:lnTo>
                  <a:cubicBezTo>
                    <a:pt x="1" y="953"/>
                    <a:pt x="72" y="1024"/>
                    <a:pt x="168" y="1024"/>
                  </a:cubicBezTo>
                  <a:cubicBezTo>
                    <a:pt x="251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5" name="Google Shape;337;p20"/>
            <p:cNvSpPr/>
            <p:nvPr/>
          </p:nvSpPr>
          <p:spPr>
            <a:xfrm>
              <a:off x="3684240" y="1800720"/>
              <a:ext cx="55440" cy="18000"/>
            </a:xfrm>
            <a:custGeom>
              <a:avLst/>
              <a:gdLst/>
              <a:ahLst/>
              <a:rect l="l" t="t" r="r" b="b"/>
              <a:pathLst>
                <a:path w="1751" h="579">
                  <a:moveTo>
                    <a:pt x="649" y="0"/>
                  </a:moveTo>
                  <a:cubicBezTo>
                    <a:pt x="492" y="0"/>
                    <a:pt x="319" y="16"/>
                    <a:pt x="132" y="55"/>
                  </a:cubicBezTo>
                  <a:cubicBezTo>
                    <a:pt x="60" y="66"/>
                    <a:pt x="1" y="138"/>
                    <a:pt x="1" y="221"/>
                  </a:cubicBezTo>
                  <a:lnTo>
                    <a:pt x="1" y="400"/>
                  </a:lnTo>
                  <a:cubicBezTo>
                    <a:pt x="1" y="483"/>
                    <a:pt x="72" y="555"/>
                    <a:pt x="155" y="555"/>
                  </a:cubicBezTo>
                  <a:cubicBezTo>
                    <a:pt x="251" y="555"/>
                    <a:pt x="322" y="483"/>
                    <a:pt x="322" y="400"/>
                  </a:cubicBezTo>
                  <a:lnTo>
                    <a:pt x="322" y="364"/>
                  </a:lnTo>
                  <a:cubicBezTo>
                    <a:pt x="434" y="349"/>
                    <a:pt x="539" y="342"/>
                    <a:pt x="636" y="342"/>
                  </a:cubicBezTo>
                  <a:cubicBezTo>
                    <a:pt x="841" y="342"/>
                    <a:pt x="1011" y="371"/>
                    <a:pt x="1132" y="412"/>
                  </a:cubicBezTo>
                  <a:cubicBezTo>
                    <a:pt x="1334" y="471"/>
                    <a:pt x="1453" y="543"/>
                    <a:pt x="1465" y="543"/>
                  </a:cubicBezTo>
                  <a:cubicBezTo>
                    <a:pt x="1501" y="555"/>
                    <a:pt x="1525" y="578"/>
                    <a:pt x="1560" y="578"/>
                  </a:cubicBezTo>
                  <a:cubicBezTo>
                    <a:pt x="1620" y="578"/>
                    <a:pt x="1667" y="543"/>
                    <a:pt x="1691" y="495"/>
                  </a:cubicBezTo>
                  <a:cubicBezTo>
                    <a:pt x="1751" y="400"/>
                    <a:pt x="1727" y="293"/>
                    <a:pt x="1644" y="245"/>
                  </a:cubicBezTo>
                  <a:cubicBezTo>
                    <a:pt x="1625" y="236"/>
                    <a:pt x="1259" y="0"/>
                    <a:pt x="64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6" name="Google Shape;338;p20"/>
            <p:cNvSpPr/>
            <p:nvPr/>
          </p:nvSpPr>
          <p:spPr>
            <a:xfrm>
              <a:off x="3639600" y="1768680"/>
              <a:ext cx="143640" cy="192600"/>
            </a:xfrm>
            <a:custGeom>
              <a:avLst/>
              <a:gdLst/>
              <a:ahLst/>
              <a:rect l="l" t="t" r="r" b="b"/>
              <a:pathLst>
                <a:path w="4525" h="6062">
                  <a:moveTo>
                    <a:pt x="3489" y="310"/>
                  </a:moveTo>
                  <a:lnTo>
                    <a:pt x="3489" y="1120"/>
                  </a:lnTo>
                  <a:cubicBezTo>
                    <a:pt x="3489" y="1251"/>
                    <a:pt x="3453" y="1382"/>
                    <a:pt x="3394" y="1525"/>
                  </a:cubicBezTo>
                  <a:lnTo>
                    <a:pt x="3334" y="1656"/>
                  </a:lnTo>
                  <a:cubicBezTo>
                    <a:pt x="3322" y="1680"/>
                    <a:pt x="3322" y="1703"/>
                    <a:pt x="3322" y="1727"/>
                  </a:cubicBezTo>
                  <a:lnTo>
                    <a:pt x="3322" y="2073"/>
                  </a:lnTo>
                  <a:cubicBezTo>
                    <a:pt x="3322" y="2370"/>
                    <a:pt x="3203" y="2632"/>
                    <a:pt x="3001" y="2835"/>
                  </a:cubicBezTo>
                  <a:cubicBezTo>
                    <a:pt x="2796" y="3016"/>
                    <a:pt x="2549" y="3133"/>
                    <a:pt x="2268" y="3133"/>
                  </a:cubicBezTo>
                  <a:cubicBezTo>
                    <a:pt x="2254" y="3133"/>
                    <a:pt x="2241" y="3133"/>
                    <a:pt x="2227" y="3132"/>
                  </a:cubicBezTo>
                  <a:cubicBezTo>
                    <a:pt x="1655" y="3108"/>
                    <a:pt x="1191" y="2608"/>
                    <a:pt x="1191" y="2025"/>
                  </a:cubicBezTo>
                  <a:lnTo>
                    <a:pt x="1191" y="1727"/>
                  </a:lnTo>
                  <a:cubicBezTo>
                    <a:pt x="1191" y="1703"/>
                    <a:pt x="1191" y="1680"/>
                    <a:pt x="1179" y="1656"/>
                  </a:cubicBezTo>
                  <a:lnTo>
                    <a:pt x="1120" y="1525"/>
                  </a:lnTo>
                  <a:cubicBezTo>
                    <a:pt x="1060" y="1406"/>
                    <a:pt x="1036" y="1263"/>
                    <a:pt x="1036" y="1120"/>
                  </a:cubicBezTo>
                  <a:cubicBezTo>
                    <a:pt x="1036" y="668"/>
                    <a:pt x="1394" y="310"/>
                    <a:pt x="1834" y="310"/>
                  </a:cubicBezTo>
                  <a:close/>
                  <a:moveTo>
                    <a:pt x="1727" y="3335"/>
                  </a:moveTo>
                  <a:cubicBezTo>
                    <a:pt x="1882" y="3406"/>
                    <a:pt x="2048" y="3442"/>
                    <a:pt x="2215" y="3454"/>
                  </a:cubicBezTo>
                  <a:lnTo>
                    <a:pt x="2263" y="3454"/>
                  </a:lnTo>
                  <a:cubicBezTo>
                    <a:pt x="2453" y="3454"/>
                    <a:pt x="2632" y="3430"/>
                    <a:pt x="2798" y="3347"/>
                  </a:cubicBezTo>
                  <a:lnTo>
                    <a:pt x="2798" y="3573"/>
                  </a:lnTo>
                  <a:cubicBezTo>
                    <a:pt x="2798" y="3620"/>
                    <a:pt x="2810" y="3680"/>
                    <a:pt x="2810" y="3728"/>
                  </a:cubicBezTo>
                  <a:lnTo>
                    <a:pt x="2263" y="4144"/>
                  </a:lnTo>
                  <a:lnTo>
                    <a:pt x="1715" y="3728"/>
                  </a:lnTo>
                  <a:cubicBezTo>
                    <a:pt x="1727" y="3680"/>
                    <a:pt x="1727" y="3632"/>
                    <a:pt x="1727" y="3573"/>
                  </a:cubicBezTo>
                  <a:lnTo>
                    <a:pt x="1727" y="3335"/>
                  </a:lnTo>
                  <a:close/>
                  <a:moveTo>
                    <a:pt x="1834" y="1"/>
                  </a:moveTo>
                  <a:cubicBezTo>
                    <a:pt x="1203" y="1"/>
                    <a:pt x="703" y="501"/>
                    <a:pt x="703" y="1132"/>
                  </a:cubicBezTo>
                  <a:cubicBezTo>
                    <a:pt x="703" y="1322"/>
                    <a:pt x="751" y="1501"/>
                    <a:pt x="834" y="1668"/>
                  </a:cubicBezTo>
                  <a:lnTo>
                    <a:pt x="882" y="1751"/>
                  </a:lnTo>
                  <a:lnTo>
                    <a:pt x="882" y="2013"/>
                  </a:lnTo>
                  <a:cubicBezTo>
                    <a:pt x="882" y="2454"/>
                    <a:pt x="1084" y="2858"/>
                    <a:pt x="1405" y="3120"/>
                  </a:cubicBezTo>
                  <a:lnTo>
                    <a:pt x="1405" y="3561"/>
                  </a:lnTo>
                  <a:cubicBezTo>
                    <a:pt x="1405" y="3632"/>
                    <a:pt x="1358" y="3704"/>
                    <a:pt x="1286" y="3739"/>
                  </a:cubicBezTo>
                  <a:lnTo>
                    <a:pt x="453" y="4049"/>
                  </a:lnTo>
                  <a:cubicBezTo>
                    <a:pt x="179" y="4156"/>
                    <a:pt x="1" y="4406"/>
                    <a:pt x="1" y="4692"/>
                  </a:cubicBezTo>
                  <a:lnTo>
                    <a:pt x="1" y="5894"/>
                  </a:lnTo>
                  <a:cubicBezTo>
                    <a:pt x="1" y="5990"/>
                    <a:pt x="72" y="6061"/>
                    <a:pt x="167" y="6061"/>
                  </a:cubicBezTo>
                  <a:cubicBezTo>
                    <a:pt x="251" y="6061"/>
                    <a:pt x="334" y="5990"/>
                    <a:pt x="334" y="5894"/>
                  </a:cubicBezTo>
                  <a:lnTo>
                    <a:pt x="334" y="4692"/>
                  </a:lnTo>
                  <a:cubicBezTo>
                    <a:pt x="334" y="4537"/>
                    <a:pt x="417" y="4406"/>
                    <a:pt x="572" y="4347"/>
                  </a:cubicBezTo>
                  <a:lnTo>
                    <a:pt x="1405" y="4037"/>
                  </a:lnTo>
                  <a:cubicBezTo>
                    <a:pt x="1441" y="4013"/>
                    <a:pt x="1489" y="3989"/>
                    <a:pt x="1525" y="3954"/>
                  </a:cubicBezTo>
                  <a:lnTo>
                    <a:pt x="2096" y="4394"/>
                  </a:lnTo>
                  <a:lnTo>
                    <a:pt x="2096" y="5883"/>
                  </a:lnTo>
                  <a:cubicBezTo>
                    <a:pt x="2096" y="5966"/>
                    <a:pt x="2179" y="6037"/>
                    <a:pt x="2263" y="6037"/>
                  </a:cubicBezTo>
                  <a:cubicBezTo>
                    <a:pt x="2358" y="6037"/>
                    <a:pt x="2429" y="5966"/>
                    <a:pt x="2429" y="5883"/>
                  </a:cubicBezTo>
                  <a:lnTo>
                    <a:pt x="2429" y="4394"/>
                  </a:lnTo>
                  <a:lnTo>
                    <a:pt x="3013" y="3954"/>
                  </a:lnTo>
                  <a:cubicBezTo>
                    <a:pt x="3049" y="3989"/>
                    <a:pt x="3084" y="4001"/>
                    <a:pt x="3132" y="4037"/>
                  </a:cubicBezTo>
                  <a:lnTo>
                    <a:pt x="3965" y="4347"/>
                  </a:lnTo>
                  <a:cubicBezTo>
                    <a:pt x="4096" y="4406"/>
                    <a:pt x="4203" y="4537"/>
                    <a:pt x="4203" y="4692"/>
                  </a:cubicBezTo>
                  <a:lnTo>
                    <a:pt x="4203" y="5894"/>
                  </a:lnTo>
                  <a:cubicBezTo>
                    <a:pt x="4203" y="5990"/>
                    <a:pt x="4275" y="6061"/>
                    <a:pt x="4358" y="6061"/>
                  </a:cubicBezTo>
                  <a:cubicBezTo>
                    <a:pt x="4453" y="6061"/>
                    <a:pt x="4525" y="5990"/>
                    <a:pt x="4525" y="5894"/>
                  </a:cubicBezTo>
                  <a:lnTo>
                    <a:pt x="4525" y="4692"/>
                  </a:lnTo>
                  <a:cubicBezTo>
                    <a:pt x="4513" y="4418"/>
                    <a:pt x="4334" y="4168"/>
                    <a:pt x="4072" y="4061"/>
                  </a:cubicBezTo>
                  <a:lnTo>
                    <a:pt x="3239" y="3751"/>
                  </a:lnTo>
                  <a:cubicBezTo>
                    <a:pt x="3156" y="3728"/>
                    <a:pt x="3120" y="3644"/>
                    <a:pt x="3120" y="3573"/>
                  </a:cubicBezTo>
                  <a:lnTo>
                    <a:pt x="3120" y="3156"/>
                  </a:lnTo>
                  <a:cubicBezTo>
                    <a:pt x="3144" y="3132"/>
                    <a:pt x="3191" y="3096"/>
                    <a:pt x="3215" y="3061"/>
                  </a:cubicBezTo>
                  <a:cubicBezTo>
                    <a:pt x="3489" y="2799"/>
                    <a:pt x="3632" y="2454"/>
                    <a:pt x="3632" y="2073"/>
                  </a:cubicBezTo>
                  <a:lnTo>
                    <a:pt x="3632" y="1751"/>
                  </a:lnTo>
                  <a:lnTo>
                    <a:pt x="3680" y="1668"/>
                  </a:lnTo>
                  <a:cubicBezTo>
                    <a:pt x="3775" y="1501"/>
                    <a:pt x="3811" y="1311"/>
                    <a:pt x="3811" y="1132"/>
                  </a:cubicBezTo>
                  <a:lnTo>
                    <a:pt x="3811" y="168"/>
                  </a:lnTo>
                  <a:cubicBezTo>
                    <a:pt x="3811" y="72"/>
                    <a:pt x="3739" y="1"/>
                    <a:pt x="364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7" name="Google Shape;339;p20"/>
            <p:cNvSpPr/>
            <p:nvPr/>
          </p:nvSpPr>
          <p:spPr>
            <a:xfrm>
              <a:off x="3667680" y="1924200"/>
              <a:ext cx="10440" cy="37800"/>
            </a:xfrm>
            <a:custGeom>
              <a:avLst/>
              <a:gdLst/>
              <a:ahLst/>
              <a:rect l="l" t="t" r="r" b="b"/>
              <a:pathLst>
                <a:path w="334" h="1203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048"/>
                  </a:lnTo>
                  <a:cubicBezTo>
                    <a:pt x="1" y="1131"/>
                    <a:pt x="72" y="1203"/>
                    <a:pt x="167" y="1203"/>
                  </a:cubicBezTo>
                  <a:cubicBezTo>
                    <a:pt x="251" y="1203"/>
                    <a:pt x="334" y="1131"/>
                    <a:pt x="334" y="1048"/>
                  </a:cubicBezTo>
                  <a:lnTo>
                    <a:pt x="334" y="155"/>
                  </a:lnTo>
                  <a:cubicBezTo>
                    <a:pt x="334" y="60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8" name="Google Shape;340;p20"/>
            <p:cNvSpPr/>
            <p:nvPr/>
          </p:nvSpPr>
          <p:spPr>
            <a:xfrm>
              <a:off x="3745080" y="1924200"/>
              <a:ext cx="9720" cy="37800"/>
            </a:xfrm>
            <a:custGeom>
              <a:avLst/>
              <a:gdLst/>
              <a:ahLst/>
              <a:rect l="l" t="t" r="r" b="b"/>
              <a:pathLst>
                <a:path w="322" h="1203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1048"/>
                  </a:lnTo>
                  <a:cubicBezTo>
                    <a:pt x="0" y="1131"/>
                    <a:pt x="72" y="1203"/>
                    <a:pt x="167" y="1203"/>
                  </a:cubicBezTo>
                  <a:cubicBezTo>
                    <a:pt x="250" y="1203"/>
                    <a:pt x="322" y="1131"/>
                    <a:pt x="322" y="1048"/>
                  </a:cubicBezTo>
                  <a:lnTo>
                    <a:pt x="322" y="155"/>
                  </a:lnTo>
                  <a:cubicBezTo>
                    <a:pt x="322" y="60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9" name="Google Shape;341;p20"/>
            <p:cNvSpPr/>
            <p:nvPr/>
          </p:nvSpPr>
          <p:spPr>
            <a:xfrm>
              <a:off x="3484440" y="1607760"/>
              <a:ext cx="221040" cy="185040"/>
            </a:xfrm>
            <a:custGeom>
              <a:avLst/>
              <a:gdLst/>
              <a:ahLst/>
              <a:rect l="l" t="t" r="r" b="b"/>
              <a:pathLst>
                <a:path w="6955" h="5823">
                  <a:moveTo>
                    <a:pt x="2406" y="4168"/>
                  </a:moveTo>
                  <a:lnTo>
                    <a:pt x="2311" y="4537"/>
                  </a:lnTo>
                  <a:lnTo>
                    <a:pt x="2085" y="4537"/>
                  </a:lnTo>
                  <a:cubicBezTo>
                    <a:pt x="1894" y="4537"/>
                    <a:pt x="1727" y="4382"/>
                    <a:pt x="1727" y="4180"/>
                  </a:cubicBezTo>
                  <a:lnTo>
                    <a:pt x="1727" y="4168"/>
                  </a:lnTo>
                  <a:close/>
                  <a:moveTo>
                    <a:pt x="5573" y="358"/>
                  </a:moveTo>
                  <a:cubicBezTo>
                    <a:pt x="5764" y="358"/>
                    <a:pt x="5930" y="525"/>
                    <a:pt x="5930" y="715"/>
                  </a:cubicBezTo>
                  <a:lnTo>
                    <a:pt x="5930" y="3501"/>
                  </a:lnTo>
                  <a:cubicBezTo>
                    <a:pt x="5930" y="3692"/>
                    <a:pt x="5764" y="3858"/>
                    <a:pt x="5573" y="3858"/>
                  </a:cubicBezTo>
                  <a:lnTo>
                    <a:pt x="4168" y="3858"/>
                  </a:lnTo>
                  <a:cubicBezTo>
                    <a:pt x="4144" y="3858"/>
                    <a:pt x="4097" y="3870"/>
                    <a:pt x="4085" y="3882"/>
                  </a:cubicBezTo>
                  <a:lnTo>
                    <a:pt x="2537" y="5001"/>
                  </a:lnTo>
                  <a:lnTo>
                    <a:pt x="2537" y="5001"/>
                  </a:lnTo>
                  <a:lnTo>
                    <a:pt x="2775" y="4049"/>
                  </a:lnTo>
                  <a:cubicBezTo>
                    <a:pt x="2787" y="4001"/>
                    <a:pt x="2775" y="3942"/>
                    <a:pt x="2739" y="3918"/>
                  </a:cubicBezTo>
                  <a:cubicBezTo>
                    <a:pt x="2716" y="3870"/>
                    <a:pt x="2668" y="3858"/>
                    <a:pt x="2608" y="3858"/>
                  </a:cubicBezTo>
                  <a:lnTo>
                    <a:pt x="692" y="3858"/>
                  </a:lnTo>
                  <a:cubicBezTo>
                    <a:pt x="501" y="3858"/>
                    <a:pt x="334" y="3692"/>
                    <a:pt x="334" y="3501"/>
                  </a:cubicBezTo>
                  <a:lnTo>
                    <a:pt x="334" y="715"/>
                  </a:lnTo>
                  <a:cubicBezTo>
                    <a:pt x="334" y="525"/>
                    <a:pt x="501" y="358"/>
                    <a:pt x="692" y="358"/>
                  </a:cubicBezTo>
                  <a:close/>
                  <a:moveTo>
                    <a:pt x="6287" y="1025"/>
                  </a:moveTo>
                  <a:cubicBezTo>
                    <a:pt x="6478" y="1025"/>
                    <a:pt x="6645" y="1191"/>
                    <a:pt x="6645" y="1382"/>
                  </a:cubicBezTo>
                  <a:lnTo>
                    <a:pt x="6645" y="4180"/>
                  </a:lnTo>
                  <a:lnTo>
                    <a:pt x="6633" y="4180"/>
                  </a:lnTo>
                  <a:cubicBezTo>
                    <a:pt x="6633" y="4382"/>
                    <a:pt x="6466" y="4537"/>
                    <a:pt x="6276" y="4537"/>
                  </a:cubicBezTo>
                  <a:lnTo>
                    <a:pt x="4871" y="4537"/>
                  </a:lnTo>
                  <a:cubicBezTo>
                    <a:pt x="4823" y="4537"/>
                    <a:pt x="4787" y="4561"/>
                    <a:pt x="4752" y="4597"/>
                  </a:cubicBezTo>
                  <a:cubicBezTo>
                    <a:pt x="4728" y="4632"/>
                    <a:pt x="4704" y="4692"/>
                    <a:pt x="4728" y="4727"/>
                  </a:cubicBezTo>
                  <a:lnTo>
                    <a:pt x="4847" y="5406"/>
                  </a:lnTo>
                  <a:lnTo>
                    <a:pt x="4847" y="5406"/>
                  </a:lnTo>
                  <a:lnTo>
                    <a:pt x="3656" y="4597"/>
                  </a:lnTo>
                  <a:lnTo>
                    <a:pt x="4251" y="4168"/>
                  </a:lnTo>
                  <a:lnTo>
                    <a:pt x="5585" y="4168"/>
                  </a:lnTo>
                  <a:cubicBezTo>
                    <a:pt x="5954" y="4168"/>
                    <a:pt x="6276" y="3858"/>
                    <a:pt x="6276" y="3489"/>
                  </a:cubicBezTo>
                  <a:lnTo>
                    <a:pt x="6276" y="1025"/>
                  </a:lnTo>
                  <a:close/>
                  <a:moveTo>
                    <a:pt x="692" y="1"/>
                  </a:moveTo>
                  <a:cubicBezTo>
                    <a:pt x="322" y="1"/>
                    <a:pt x="1" y="310"/>
                    <a:pt x="1" y="691"/>
                  </a:cubicBezTo>
                  <a:lnTo>
                    <a:pt x="1" y="3465"/>
                  </a:lnTo>
                  <a:cubicBezTo>
                    <a:pt x="1" y="3846"/>
                    <a:pt x="322" y="4156"/>
                    <a:pt x="692" y="4156"/>
                  </a:cubicBezTo>
                  <a:lnTo>
                    <a:pt x="1406" y="4156"/>
                  </a:lnTo>
                  <a:lnTo>
                    <a:pt x="1406" y="4168"/>
                  </a:lnTo>
                  <a:cubicBezTo>
                    <a:pt x="1406" y="4537"/>
                    <a:pt x="1715" y="4858"/>
                    <a:pt x="2085" y="4858"/>
                  </a:cubicBezTo>
                  <a:lnTo>
                    <a:pt x="2227" y="4858"/>
                  </a:lnTo>
                  <a:lnTo>
                    <a:pt x="2168" y="5120"/>
                  </a:lnTo>
                  <a:cubicBezTo>
                    <a:pt x="2132" y="5228"/>
                    <a:pt x="2180" y="5335"/>
                    <a:pt x="2263" y="5394"/>
                  </a:cubicBezTo>
                  <a:cubicBezTo>
                    <a:pt x="2311" y="5418"/>
                    <a:pt x="2358" y="5430"/>
                    <a:pt x="2406" y="5430"/>
                  </a:cubicBezTo>
                  <a:cubicBezTo>
                    <a:pt x="2442" y="5430"/>
                    <a:pt x="2501" y="5418"/>
                    <a:pt x="2549" y="5394"/>
                  </a:cubicBezTo>
                  <a:lnTo>
                    <a:pt x="3263" y="4870"/>
                  </a:lnTo>
                  <a:lnTo>
                    <a:pt x="3430" y="4870"/>
                  </a:lnTo>
                  <a:lnTo>
                    <a:pt x="4787" y="5775"/>
                  </a:lnTo>
                  <a:cubicBezTo>
                    <a:pt x="4823" y="5811"/>
                    <a:pt x="4871" y="5823"/>
                    <a:pt x="4918" y="5823"/>
                  </a:cubicBezTo>
                  <a:cubicBezTo>
                    <a:pt x="4954" y="5823"/>
                    <a:pt x="5002" y="5811"/>
                    <a:pt x="5049" y="5775"/>
                  </a:cubicBezTo>
                  <a:cubicBezTo>
                    <a:pt x="5144" y="5716"/>
                    <a:pt x="5180" y="5632"/>
                    <a:pt x="5156" y="5525"/>
                  </a:cubicBezTo>
                  <a:lnTo>
                    <a:pt x="5049" y="4870"/>
                  </a:lnTo>
                  <a:lnTo>
                    <a:pt x="6252" y="4870"/>
                  </a:lnTo>
                  <a:cubicBezTo>
                    <a:pt x="6633" y="4870"/>
                    <a:pt x="6942" y="4561"/>
                    <a:pt x="6942" y="4180"/>
                  </a:cubicBezTo>
                  <a:lnTo>
                    <a:pt x="6942" y="1406"/>
                  </a:lnTo>
                  <a:cubicBezTo>
                    <a:pt x="6954" y="1013"/>
                    <a:pt x="6645" y="703"/>
                    <a:pt x="6276" y="703"/>
                  </a:cubicBezTo>
                  <a:cubicBezTo>
                    <a:pt x="6252" y="310"/>
                    <a:pt x="5954" y="1"/>
                    <a:pt x="557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0" name="Google Shape;342;p20"/>
            <p:cNvSpPr/>
            <p:nvPr/>
          </p:nvSpPr>
          <p:spPr>
            <a:xfrm>
              <a:off x="3523320" y="1641240"/>
              <a:ext cx="26640" cy="9720"/>
            </a:xfrm>
            <a:custGeom>
              <a:avLst/>
              <a:gdLst/>
              <a:ahLst/>
              <a:rect l="l" t="t" r="r" b="b"/>
              <a:pathLst>
                <a:path w="846" h="32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679" y="322"/>
                  </a:lnTo>
                  <a:cubicBezTo>
                    <a:pt x="774" y="322"/>
                    <a:pt x="846" y="250"/>
                    <a:pt x="846" y="167"/>
                  </a:cubicBezTo>
                  <a:cubicBezTo>
                    <a:pt x="846" y="72"/>
                    <a:pt x="774" y="0"/>
                    <a:pt x="67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1" name="Google Shape;343;p20"/>
            <p:cNvSpPr/>
            <p:nvPr/>
          </p:nvSpPr>
          <p:spPr>
            <a:xfrm>
              <a:off x="3562200" y="1641240"/>
              <a:ext cx="82440" cy="9720"/>
            </a:xfrm>
            <a:custGeom>
              <a:avLst/>
              <a:gdLst/>
              <a:ahLst/>
              <a:rect l="l" t="t" r="r" b="b"/>
              <a:pathLst>
                <a:path w="2597" h="322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7" y="322"/>
                  </a:cubicBezTo>
                  <a:lnTo>
                    <a:pt x="2430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3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2" name="Google Shape;344;p20"/>
            <p:cNvSpPr/>
            <p:nvPr/>
          </p:nvSpPr>
          <p:spPr>
            <a:xfrm>
              <a:off x="3523320" y="1668600"/>
              <a:ext cx="120960" cy="10440"/>
            </a:xfrm>
            <a:custGeom>
              <a:avLst/>
              <a:gdLst/>
              <a:ahLst/>
              <a:rect l="l" t="t" r="r" b="b"/>
              <a:pathLst>
                <a:path w="3811" h="334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3644" y="334"/>
                  </a:lnTo>
                  <a:cubicBezTo>
                    <a:pt x="3739" y="334"/>
                    <a:pt x="3810" y="263"/>
                    <a:pt x="3810" y="167"/>
                  </a:cubicBezTo>
                  <a:cubicBezTo>
                    <a:pt x="3810" y="84"/>
                    <a:pt x="3739" y="1"/>
                    <a:pt x="364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3" name="Google Shape;345;p20"/>
            <p:cNvSpPr/>
            <p:nvPr/>
          </p:nvSpPr>
          <p:spPr>
            <a:xfrm>
              <a:off x="3523320" y="1696680"/>
              <a:ext cx="81720" cy="10440"/>
            </a:xfrm>
            <a:custGeom>
              <a:avLst/>
              <a:gdLst/>
              <a:ahLst/>
              <a:rect l="l" t="t" r="r" b="b"/>
              <a:pathLst>
                <a:path w="2584" h="335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2429" y="334"/>
                  </a:lnTo>
                  <a:cubicBezTo>
                    <a:pt x="2513" y="334"/>
                    <a:pt x="2584" y="251"/>
                    <a:pt x="2584" y="167"/>
                  </a:cubicBezTo>
                  <a:cubicBezTo>
                    <a:pt x="2584" y="72"/>
                    <a:pt x="2513" y="1"/>
                    <a:pt x="242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4" name="Google Shape;346;p20"/>
            <p:cNvSpPr/>
            <p:nvPr/>
          </p:nvSpPr>
          <p:spPr>
            <a:xfrm>
              <a:off x="3617640" y="1696680"/>
              <a:ext cx="26640" cy="10440"/>
            </a:xfrm>
            <a:custGeom>
              <a:avLst/>
              <a:gdLst/>
              <a:ahLst/>
              <a:rect l="l" t="t" r="r" b="b"/>
              <a:pathLst>
                <a:path w="847" h="335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56" y="334"/>
                  </a:cubicBezTo>
                  <a:lnTo>
                    <a:pt x="680" y="334"/>
                  </a:lnTo>
                  <a:cubicBezTo>
                    <a:pt x="775" y="334"/>
                    <a:pt x="846" y="251"/>
                    <a:pt x="846" y="167"/>
                  </a:cubicBezTo>
                  <a:cubicBezTo>
                    <a:pt x="846" y="72"/>
                    <a:pt x="775" y="1"/>
                    <a:pt x="68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45" name="Google Shape;347;p20"/>
          <p:cNvGrpSpPr/>
          <p:nvPr/>
        </p:nvGrpSpPr>
        <p:grpSpPr>
          <a:xfrm>
            <a:off x="1505160" y="1617480"/>
            <a:ext cx="340920" cy="334800"/>
            <a:chOff x="1505160" y="1617480"/>
            <a:chExt cx="340920" cy="334800"/>
          </a:xfrm>
        </p:grpSpPr>
        <p:sp>
          <p:nvSpPr>
            <p:cNvPr id="846" name="Google Shape;348;p20"/>
            <p:cNvSpPr/>
            <p:nvPr/>
          </p:nvSpPr>
          <p:spPr>
            <a:xfrm>
              <a:off x="1737720" y="1725480"/>
              <a:ext cx="108360" cy="226440"/>
            </a:xfrm>
            <a:custGeom>
              <a:avLst/>
              <a:gdLst/>
              <a:ahLst/>
              <a:rect l="l" t="t" r="r" b="b"/>
              <a:pathLst>
                <a:path w="3418" h="7121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7" name="Google Shape;349;p20"/>
            <p:cNvSpPr/>
            <p:nvPr/>
          </p:nvSpPr>
          <p:spPr>
            <a:xfrm>
              <a:off x="1581480" y="1617480"/>
              <a:ext cx="198360" cy="334800"/>
            </a:xfrm>
            <a:custGeom>
              <a:avLst/>
              <a:gdLst/>
              <a:ahLst/>
              <a:rect l="l" t="t" r="r" b="b"/>
              <a:pathLst>
                <a:path w="6239" h="10527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8" name="Google Shape;350;p20"/>
            <p:cNvSpPr/>
            <p:nvPr/>
          </p:nvSpPr>
          <p:spPr>
            <a:xfrm>
              <a:off x="1505160" y="1755000"/>
              <a:ext cx="108360" cy="196920"/>
            </a:xfrm>
            <a:custGeom>
              <a:avLst/>
              <a:gdLst/>
              <a:ahLst/>
              <a:rect l="l" t="t" r="r" b="b"/>
              <a:pathLst>
                <a:path w="3418" h="6193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49" name="Google Shape;351;p20"/>
          <p:cNvSpPr/>
          <p:nvPr/>
        </p:nvSpPr>
        <p:spPr>
          <a:xfrm>
            <a:off x="5360400" y="1622880"/>
            <a:ext cx="353880" cy="323640"/>
          </a:xfrm>
          <a:custGeom>
            <a:avLst/>
            <a:gdLst/>
            <a:ahLst/>
            <a:rect l="l" t="t" r="r" b="b"/>
            <a:pathLst>
              <a:path w="11133" h="10182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50" name="Google Shape;352;p20"/>
          <p:cNvGrpSpPr/>
          <p:nvPr/>
        </p:nvGrpSpPr>
        <p:grpSpPr>
          <a:xfrm>
            <a:off x="7291440" y="1650240"/>
            <a:ext cx="366840" cy="269280"/>
            <a:chOff x="7291440" y="1650240"/>
            <a:chExt cx="366840" cy="269280"/>
          </a:xfrm>
        </p:grpSpPr>
        <p:sp>
          <p:nvSpPr>
            <p:cNvPr id="851" name="Google Shape;353;p20"/>
            <p:cNvSpPr/>
            <p:nvPr/>
          </p:nvSpPr>
          <p:spPr>
            <a:xfrm>
              <a:off x="7573320" y="1765440"/>
              <a:ext cx="45000" cy="15840"/>
            </a:xfrm>
            <a:custGeom>
              <a:avLst/>
              <a:gdLst/>
              <a:ahLst/>
              <a:rect l="l" t="t" r="r" b="b"/>
              <a:pathLst>
                <a:path w="1430" h="512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33"/>
                    <a:pt x="168" y="333"/>
                  </a:cubicBezTo>
                  <a:cubicBezTo>
                    <a:pt x="358" y="333"/>
                    <a:pt x="906" y="357"/>
                    <a:pt x="1180" y="488"/>
                  </a:cubicBezTo>
                  <a:cubicBezTo>
                    <a:pt x="1204" y="512"/>
                    <a:pt x="1227" y="512"/>
                    <a:pt x="1251" y="512"/>
                  </a:cubicBezTo>
                  <a:cubicBezTo>
                    <a:pt x="1311" y="512"/>
                    <a:pt x="1370" y="476"/>
                    <a:pt x="1406" y="417"/>
                  </a:cubicBezTo>
                  <a:cubicBezTo>
                    <a:pt x="1430" y="333"/>
                    <a:pt x="1406" y="226"/>
                    <a:pt x="1323" y="191"/>
                  </a:cubicBezTo>
                  <a:cubicBezTo>
                    <a:pt x="942" y="0"/>
                    <a:pt x="191" y="0"/>
                    <a:pt x="16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2" name="Google Shape;354;p20"/>
            <p:cNvSpPr/>
            <p:nvPr/>
          </p:nvSpPr>
          <p:spPr>
            <a:xfrm>
              <a:off x="7291440" y="1650240"/>
              <a:ext cx="366840" cy="268560"/>
            </a:xfrm>
            <a:custGeom>
              <a:avLst/>
              <a:gdLst/>
              <a:ahLst/>
              <a:rect l="l" t="t" r="r" b="b"/>
              <a:pathLst>
                <a:path w="11538" h="8454">
                  <a:moveTo>
                    <a:pt x="7573" y="334"/>
                  </a:moveTo>
                  <a:lnTo>
                    <a:pt x="7573" y="1965"/>
                  </a:lnTo>
                  <a:cubicBezTo>
                    <a:pt x="7573" y="2227"/>
                    <a:pt x="7525" y="2465"/>
                    <a:pt x="7418" y="2679"/>
                  </a:cubicBezTo>
                  <a:cubicBezTo>
                    <a:pt x="7395" y="2715"/>
                    <a:pt x="7395" y="2727"/>
                    <a:pt x="7395" y="2763"/>
                  </a:cubicBezTo>
                  <a:lnTo>
                    <a:pt x="7395" y="3239"/>
                  </a:lnTo>
                  <a:cubicBezTo>
                    <a:pt x="7395" y="3691"/>
                    <a:pt x="7216" y="4108"/>
                    <a:pt x="6883" y="4442"/>
                  </a:cubicBezTo>
                  <a:cubicBezTo>
                    <a:pt x="6835" y="4489"/>
                    <a:pt x="6787" y="4513"/>
                    <a:pt x="6740" y="4549"/>
                  </a:cubicBezTo>
                  <a:cubicBezTo>
                    <a:pt x="6466" y="4759"/>
                    <a:pt x="6137" y="4876"/>
                    <a:pt x="5785" y="4876"/>
                  </a:cubicBezTo>
                  <a:cubicBezTo>
                    <a:pt x="5739" y="4876"/>
                    <a:pt x="5692" y="4874"/>
                    <a:pt x="5644" y="4870"/>
                  </a:cubicBezTo>
                  <a:cubicBezTo>
                    <a:pt x="4787" y="4823"/>
                    <a:pt x="4108" y="4072"/>
                    <a:pt x="4108" y="3180"/>
                  </a:cubicBezTo>
                  <a:lnTo>
                    <a:pt x="4108" y="2763"/>
                  </a:lnTo>
                  <a:cubicBezTo>
                    <a:pt x="4108" y="2727"/>
                    <a:pt x="4108" y="2715"/>
                    <a:pt x="4096" y="2679"/>
                  </a:cubicBezTo>
                  <a:cubicBezTo>
                    <a:pt x="3989" y="2465"/>
                    <a:pt x="3930" y="2227"/>
                    <a:pt x="3930" y="1965"/>
                  </a:cubicBezTo>
                  <a:lnTo>
                    <a:pt x="3930" y="1608"/>
                  </a:lnTo>
                  <a:cubicBezTo>
                    <a:pt x="3930" y="917"/>
                    <a:pt x="4513" y="334"/>
                    <a:pt x="5216" y="334"/>
                  </a:cubicBezTo>
                  <a:close/>
                  <a:moveTo>
                    <a:pt x="1763" y="3025"/>
                  </a:moveTo>
                  <a:cubicBezTo>
                    <a:pt x="2049" y="3025"/>
                    <a:pt x="2311" y="3144"/>
                    <a:pt x="2525" y="3358"/>
                  </a:cubicBezTo>
                  <a:cubicBezTo>
                    <a:pt x="2715" y="3561"/>
                    <a:pt x="2846" y="3846"/>
                    <a:pt x="2858" y="4144"/>
                  </a:cubicBezTo>
                  <a:cubicBezTo>
                    <a:pt x="2858" y="4227"/>
                    <a:pt x="2882" y="4346"/>
                    <a:pt x="2882" y="4465"/>
                  </a:cubicBezTo>
                  <a:lnTo>
                    <a:pt x="2882" y="4501"/>
                  </a:lnTo>
                  <a:cubicBezTo>
                    <a:pt x="2703" y="4215"/>
                    <a:pt x="2406" y="4013"/>
                    <a:pt x="2049" y="3894"/>
                  </a:cubicBezTo>
                  <a:cubicBezTo>
                    <a:pt x="1703" y="3787"/>
                    <a:pt x="1406" y="3787"/>
                    <a:pt x="1406" y="3787"/>
                  </a:cubicBezTo>
                  <a:cubicBezTo>
                    <a:pt x="1358" y="3787"/>
                    <a:pt x="1310" y="3799"/>
                    <a:pt x="1287" y="3834"/>
                  </a:cubicBezTo>
                  <a:lnTo>
                    <a:pt x="977" y="4144"/>
                  </a:lnTo>
                  <a:cubicBezTo>
                    <a:pt x="918" y="4215"/>
                    <a:pt x="918" y="4323"/>
                    <a:pt x="977" y="4382"/>
                  </a:cubicBezTo>
                  <a:cubicBezTo>
                    <a:pt x="1013" y="4412"/>
                    <a:pt x="1057" y="4427"/>
                    <a:pt x="1101" y="4427"/>
                  </a:cubicBezTo>
                  <a:cubicBezTo>
                    <a:pt x="1144" y="4427"/>
                    <a:pt x="1185" y="4412"/>
                    <a:pt x="1215" y="4382"/>
                  </a:cubicBezTo>
                  <a:lnTo>
                    <a:pt x="1465" y="4108"/>
                  </a:lnTo>
                  <a:cubicBezTo>
                    <a:pt x="1691" y="4132"/>
                    <a:pt x="2382" y="4203"/>
                    <a:pt x="2668" y="4811"/>
                  </a:cubicBezTo>
                  <a:cubicBezTo>
                    <a:pt x="2596" y="5275"/>
                    <a:pt x="2215" y="5596"/>
                    <a:pt x="1763" y="5596"/>
                  </a:cubicBezTo>
                  <a:cubicBezTo>
                    <a:pt x="1251" y="5596"/>
                    <a:pt x="834" y="5180"/>
                    <a:pt x="834" y="4680"/>
                  </a:cubicBezTo>
                  <a:cubicBezTo>
                    <a:pt x="834" y="4584"/>
                    <a:pt x="763" y="4513"/>
                    <a:pt x="679" y="4513"/>
                  </a:cubicBezTo>
                  <a:lnTo>
                    <a:pt x="644" y="4513"/>
                  </a:lnTo>
                  <a:lnTo>
                    <a:pt x="644" y="4465"/>
                  </a:lnTo>
                  <a:cubicBezTo>
                    <a:pt x="644" y="4346"/>
                    <a:pt x="644" y="4251"/>
                    <a:pt x="656" y="4144"/>
                  </a:cubicBezTo>
                  <a:cubicBezTo>
                    <a:pt x="679" y="3846"/>
                    <a:pt x="810" y="3561"/>
                    <a:pt x="1001" y="3358"/>
                  </a:cubicBezTo>
                  <a:cubicBezTo>
                    <a:pt x="1215" y="3144"/>
                    <a:pt x="1477" y="3025"/>
                    <a:pt x="1763" y="3025"/>
                  </a:cubicBezTo>
                  <a:close/>
                  <a:moveTo>
                    <a:pt x="10657" y="3025"/>
                  </a:moveTo>
                  <a:lnTo>
                    <a:pt x="10657" y="3727"/>
                  </a:lnTo>
                  <a:cubicBezTo>
                    <a:pt x="10657" y="3846"/>
                    <a:pt x="10633" y="3953"/>
                    <a:pt x="10585" y="4049"/>
                  </a:cubicBezTo>
                  <a:lnTo>
                    <a:pt x="10502" y="4251"/>
                  </a:lnTo>
                  <a:cubicBezTo>
                    <a:pt x="10478" y="4275"/>
                    <a:pt x="10478" y="4287"/>
                    <a:pt x="10478" y="4323"/>
                  </a:cubicBezTo>
                  <a:lnTo>
                    <a:pt x="10478" y="4680"/>
                  </a:lnTo>
                  <a:cubicBezTo>
                    <a:pt x="10478" y="4930"/>
                    <a:pt x="10383" y="5168"/>
                    <a:pt x="10204" y="5346"/>
                  </a:cubicBezTo>
                  <a:cubicBezTo>
                    <a:pt x="10044" y="5507"/>
                    <a:pt x="9835" y="5600"/>
                    <a:pt x="9605" y="5600"/>
                  </a:cubicBezTo>
                  <a:cubicBezTo>
                    <a:pt x="9579" y="5600"/>
                    <a:pt x="9552" y="5599"/>
                    <a:pt x="9526" y="5596"/>
                  </a:cubicBezTo>
                  <a:cubicBezTo>
                    <a:pt x="9038" y="5585"/>
                    <a:pt x="8633" y="5156"/>
                    <a:pt x="8633" y="4632"/>
                  </a:cubicBezTo>
                  <a:lnTo>
                    <a:pt x="8633" y="4323"/>
                  </a:lnTo>
                  <a:cubicBezTo>
                    <a:pt x="8633" y="4287"/>
                    <a:pt x="8633" y="4263"/>
                    <a:pt x="8621" y="4251"/>
                  </a:cubicBezTo>
                  <a:lnTo>
                    <a:pt x="8514" y="4037"/>
                  </a:lnTo>
                  <a:cubicBezTo>
                    <a:pt x="8466" y="3965"/>
                    <a:pt x="8454" y="3870"/>
                    <a:pt x="8454" y="3787"/>
                  </a:cubicBezTo>
                  <a:lnTo>
                    <a:pt x="8454" y="3775"/>
                  </a:lnTo>
                  <a:cubicBezTo>
                    <a:pt x="8454" y="3370"/>
                    <a:pt x="8788" y="3025"/>
                    <a:pt x="9204" y="3025"/>
                  </a:cubicBezTo>
                  <a:close/>
                  <a:moveTo>
                    <a:pt x="584" y="5180"/>
                  </a:moveTo>
                  <a:cubicBezTo>
                    <a:pt x="679" y="5406"/>
                    <a:pt x="834" y="5596"/>
                    <a:pt x="1037" y="5739"/>
                  </a:cubicBezTo>
                  <a:lnTo>
                    <a:pt x="1037" y="5925"/>
                  </a:lnTo>
                  <a:lnTo>
                    <a:pt x="1037" y="5925"/>
                  </a:lnTo>
                  <a:cubicBezTo>
                    <a:pt x="723" y="5807"/>
                    <a:pt x="571" y="5655"/>
                    <a:pt x="501" y="5585"/>
                  </a:cubicBezTo>
                  <a:cubicBezTo>
                    <a:pt x="537" y="5466"/>
                    <a:pt x="572" y="5335"/>
                    <a:pt x="584" y="5180"/>
                  </a:cubicBezTo>
                  <a:close/>
                  <a:moveTo>
                    <a:pt x="2918" y="5168"/>
                  </a:moveTo>
                  <a:cubicBezTo>
                    <a:pt x="2942" y="5323"/>
                    <a:pt x="2965" y="5454"/>
                    <a:pt x="3013" y="5573"/>
                  </a:cubicBezTo>
                  <a:cubicBezTo>
                    <a:pt x="2953" y="5656"/>
                    <a:pt x="2787" y="5811"/>
                    <a:pt x="2477" y="5930"/>
                  </a:cubicBezTo>
                  <a:lnTo>
                    <a:pt x="2477" y="5716"/>
                  </a:lnTo>
                  <a:cubicBezTo>
                    <a:pt x="2668" y="5585"/>
                    <a:pt x="2834" y="5394"/>
                    <a:pt x="2918" y="5168"/>
                  </a:cubicBezTo>
                  <a:close/>
                  <a:moveTo>
                    <a:pt x="6668" y="4989"/>
                  </a:moveTo>
                  <a:lnTo>
                    <a:pt x="6668" y="5299"/>
                  </a:lnTo>
                  <a:lnTo>
                    <a:pt x="5751" y="5930"/>
                  </a:lnTo>
                  <a:lnTo>
                    <a:pt x="4823" y="5299"/>
                  </a:lnTo>
                  <a:lnTo>
                    <a:pt x="4823" y="4989"/>
                  </a:lnTo>
                  <a:cubicBezTo>
                    <a:pt x="5061" y="5120"/>
                    <a:pt x="5335" y="5204"/>
                    <a:pt x="5620" y="5215"/>
                  </a:cubicBezTo>
                  <a:lnTo>
                    <a:pt x="5751" y="5215"/>
                  </a:lnTo>
                  <a:cubicBezTo>
                    <a:pt x="6073" y="5215"/>
                    <a:pt x="6394" y="5144"/>
                    <a:pt x="6668" y="4989"/>
                  </a:cubicBezTo>
                  <a:close/>
                  <a:moveTo>
                    <a:pt x="9942" y="5882"/>
                  </a:moveTo>
                  <a:lnTo>
                    <a:pt x="9942" y="5954"/>
                  </a:lnTo>
                  <a:cubicBezTo>
                    <a:pt x="9942" y="5989"/>
                    <a:pt x="9942" y="6025"/>
                    <a:pt x="9966" y="6061"/>
                  </a:cubicBezTo>
                  <a:lnTo>
                    <a:pt x="9561" y="6454"/>
                  </a:lnTo>
                  <a:lnTo>
                    <a:pt x="9169" y="6061"/>
                  </a:lnTo>
                  <a:cubicBezTo>
                    <a:pt x="9169" y="6025"/>
                    <a:pt x="9192" y="6001"/>
                    <a:pt x="9192" y="5954"/>
                  </a:cubicBezTo>
                  <a:lnTo>
                    <a:pt x="9192" y="5882"/>
                  </a:lnTo>
                  <a:cubicBezTo>
                    <a:pt x="9288" y="5918"/>
                    <a:pt x="9407" y="5942"/>
                    <a:pt x="9526" y="5942"/>
                  </a:cubicBezTo>
                  <a:lnTo>
                    <a:pt x="9573" y="5942"/>
                  </a:lnTo>
                  <a:cubicBezTo>
                    <a:pt x="9704" y="5942"/>
                    <a:pt x="9823" y="5930"/>
                    <a:pt x="9942" y="5882"/>
                  </a:cubicBezTo>
                  <a:close/>
                  <a:moveTo>
                    <a:pt x="2120" y="5882"/>
                  </a:moveTo>
                  <a:lnTo>
                    <a:pt x="2120" y="6061"/>
                  </a:lnTo>
                  <a:cubicBezTo>
                    <a:pt x="2120" y="6120"/>
                    <a:pt x="2132" y="6180"/>
                    <a:pt x="2168" y="6228"/>
                  </a:cubicBezTo>
                  <a:lnTo>
                    <a:pt x="2013" y="6394"/>
                  </a:lnTo>
                  <a:cubicBezTo>
                    <a:pt x="1941" y="6460"/>
                    <a:pt x="1849" y="6492"/>
                    <a:pt x="1755" y="6492"/>
                  </a:cubicBezTo>
                  <a:cubicBezTo>
                    <a:pt x="1662" y="6492"/>
                    <a:pt x="1566" y="6460"/>
                    <a:pt x="1489" y="6394"/>
                  </a:cubicBezTo>
                  <a:lnTo>
                    <a:pt x="1322" y="6239"/>
                  </a:lnTo>
                  <a:cubicBezTo>
                    <a:pt x="1358" y="6192"/>
                    <a:pt x="1370" y="6132"/>
                    <a:pt x="1370" y="6073"/>
                  </a:cubicBezTo>
                  <a:lnTo>
                    <a:pt x="1370" y="5882"/>
                  </a:lnTo>
                  <a:cubicBezTo>
                    <a:pt x="1489" y="5918"/>
                    <a:pt x="1608" y="5942"/>
                    <a:pt x="1751" y="5942"/>
                  </a:cubicBezTo>
                  <a:cubicBezTo>
                    <a:pt x="1882" y="5942"/>
                    <a:pt x="2001" y="5930"/>
                    <a:pt x="2120" y="5882"/>
                  </a:cubicBezTo>
                  <a:close/>
                  <a:moveTo>
                    <a:pt x="4692" y="5620"/>
                  </a:moveTo>
                  <a:lnTo>
                    <a:pt x="5490" y="6168"/>
                  </a:lnTo>
                  <a:lnTo>
                    <a:pt x="5061" y="6585"/>
                  </a:lnTo>
                  <a:lnTo>
                    <a:pt x="5049" y="6585"/>
                  </a:lnTo>
                  <a:lnTo>
                    <a:pt x="4525" y="5799"/>
                  </a:lnTo>
                  <a:lnTo>
                    <a:pt x="4692" y="5620"/>
                  </a:lnTo>
                  <a:close/>
                  <a:moveTo>
                    <a:pt x="6823" y="5596"/>
                  </a:moveTo>
                  <a:lnTo>
                    <a:pt x="6978" y="5775"/>
                  </a:lnTo>
                  <a:lnTo>
                    <a:pt x="6466" y="6585"/>
                  </a:lnTo>
                  <a:lnTo>
                    <a:pt x="6442" y="6585"/>
                  </a:lnTo>
                  <a:lnTo>
                    <a:pt x="6013" y="6156"/>
                  </a:lnTo>
                  <a:lnTo>
                    <a:pt x="6823" y="5596"/>
                  </a:lnTo>
                  <a:close/>
                  <a:moveTo>
                    <a:pt x="5251" y="1"/>
                  </a:moveTo>
                  <a:cubicBezTo>
                    <a:pt x="4358" y="1"/>
                    <a:pt x="3632" y="739"/>
                    <a:pt x="3632" y="1632"/>
                  </a:cubicBezTo>
                  <a:lnTo>
                    <a:pt x="3632" y="1989"/>
                  </a:lnTo>
                  <a:cubicBezTo>
                    <a:pt x="3632" y="2263"/>
                    <a:pt x="3692" y="2548"/>
                    <a:pt x="3811" y="2799"/>
                  </a:cubicBezTo>
                  <a:lnTo>
                    <a:pt x="3811" y="3191"/>
                  </a:lnTo>
                  <a:cubicBezTo>
                    <a:pt x="3811" y="3834"/>
                    <a:pt x="4096" y="4394"/>
                    <a:pt x="4537" y="4763"/>
                  </a:cubicBezTo>
                  <a:lnTo>
                    <a:pt x="4537" y="5335"/>
                  </a:lnTo>
                  <a:lnTo>
                    <a:pt x="4227" y="5656"/>
                  </a:lnTo>
                  <a:cubicBezTo>
                    <a:pt x="4204" y="5692"/>
                    <a:pt x="4180" y="5751"/>
                    <a:pt x="4180" y="5799"/>
                  </a:cubicBezTo>
                  <a:lnTo>
                    <a:pt x="3144" y="6168"/>
                  </a:lnTo>
                  <a:cubicBezTo>
                    <a:pt x="3073" y="6192"/>
                    <a:pt x="2989" y="6228"/>
                    <a:pt x="2930" y="6275"/>
                  </a:cubicBezTo>
                  <a:lnTo>
                    <a:pt x="2775" y="6180"/>
                  </a:lnTo>
                  <a:cubicBezTo>
                    <a:pt x="3263" y="5977"/>
                    <a:pt x="3406" y="5680"/>
                    <a:pt x="3430" y="5656"/>
                  </a:cubicBezTo>
                  <a:cubicBezTo>
                    <a:pt x="3454" y="5620"/>
                    <a:pt x="3454" y="5561"/>
                    <a:pt x="3430" y="5513"/>
                  </a:cubicBezTo>
                  <a:cubicBezTo>
                    <a:pt x="3311" y="5275"/>
                    <a:pt x="3287" y="4811"/>
                    <a:pt x="3275" y="4453"/>
                  </a:cubicBezTo>
                  <a:cubicBezTo>
                    <a:pt x="3275" y="4334"/>
                    <a:pt x="3263" y="4215"/>
                    <a:pt x="3263" y="4132"/>
                  </a:cubicBezTo>
                  <a:cubicBezTo>
                    <a:pt x="3204" y="3310"/>
                    <a:pt x="2596" y="2691"/>
                    <a:pt x="1822" y="2691"/>
                  </a:cubicBezTo>
                  <a:cubicBezTo>
                    <a:pt x="1060" y="2691"/>
                    <a:pt x="429" y="3310"/>
                    <a:pt x="370" y="4132"/>
                  </a:cubicBezTo>
                  <a:cubicBezTo>
                    <a:pt x="370" y="4227"/>
                    <a:pt x="358" y="4334"/>
                    <a:pt x="358" y="4453"/>
                  </a:cubicBezTo>
                  <a:cubicBezTo>
                    <a:pt x="346" y="4811"/>
                    <a:pt x="334" y="5263"/>
                    <a:pt x="215" y="5513"/>
                  </a:cubicBezTo>
                  <a:cubicBezTo>
                    <a:pt x="179" y="5561"/>
                    <a:pt x="179" y="5620"/>
                    <a:pt x="215" y="5656"/>
                  </a:cubicBezTo>
                  <a:cubicBezTo>
                    <a:pt x="215" y="5680"/>
                    <a:pt x="370" y="5977"/>
                    <a:pt x="870" y="6180"/>
                  </a:cubicBezTo>
                  <a:lnTo>
                    <a:pt x="406" y="6406"/>
                  </a:lnTo>
                  <a:cubicBezTo>
                    <a:pt x="167" y="6525"/>
                    <a:pt x="1" y="6775"/>
                    <a:pt x="1" y="7049"/>
                  </a:cubicBezTo>
                  <a:lnTo>
                    <a:pt x="1" y="8299"/>
                  </a:lnTo>
                  <a:cubicBezTo>
                    <a:pt x="1" y="8383"/>
                    <a:pt x="72" y="8454"/>
                    <a:pt x="167" y="8454"/>
                  </a:cubicBezTo>
                  <a:cubicBezTo>
                    <a:pt x="251" y="8454"/>
                    <a:pt x="334" y="8383"/>
                    <a:pt x="334" y="8299"/>
                  </a:cubicBezTo>
                  <a:lnTo>
                    <a:pt x="334" y="7049"/>
                  </a:lnTo>
                  <a:cubicBezTo>
                    <a:pt x="334" y="6894"/>
                    <a:pt x="406" y="6775"/>
                    <a:pt x="537" y="6704"/>
                  </a:cubicBezTo>
                  <a:lnTo>
                    <a:pt x="1108" y="6418"/>
                  </a:lnTo>
                  <a:lnTo>
                    <a:pt x="1299" y="6609"/>
                  </a:lnTo>
                  <a:cubicBezTo>
                    <a:pt x="1429" y="6751"/>
                    <a:pt x="1608" y="6811"/>
                    <a:pt x="1787" y="6811"/>
                  </a:cubicBezTo>
                  <a:cubicBezTo>
                    <a:pt x="1965" y="6811"/>
                    <a:pt x="2144" y="6751"/>
                    <a:pt x="2275" y="6609"/>
                  </a:cubicBezTo>
                  <a:lnTo>
                    <a:pt x="2477" y="6418"/>
                  </a:lnTo>
                  <a:lnTo>
                    <a:pt x="2656" y="6513"/>
                  </a:lnTo>
                  <a:cubicBezTo>
                    <a:pt x="2561" y="6644"/>
                    <a:pt x="2513" y="6811"/>
                    <a:pt x="2513" y="6990"/>
                  </a:cubicBezTo>
                  <a:lnTo>
                    <a:pt x="2513" y="8299"/>
                  </a:lnTo>
                  <a:cubicBezTo>
                    <a:pt x="2513" y="8383"/>
                    <a:pt x="2596" y="8454"/>
                    <a:pt x="2680" y="8454"/>
                  </a:cubicBezTo>
                  <a:cubicBezTo>
                    <a:pt x="2775" y="8454"/>
                    <a:pt x="2846" y="8383"/>
                    <a:pt x="2846" y="8299"/>
                  </a:cubicBezTo>
                  <a:lnTo>
                    <a:pt x="2846" y="6990"/>
                  </a:lnTo>
                  <a:cubicBezTo>
                    <a:pt x="2846" y="6751"/>
                    <a:pt x="2989" y="6537"/>
                    <a:pt x="3215" y="6466"/>
                  </a:cubicBezTo>
                  <a:lnTo>
                    <a:pt x="4323" y="6061"/>
                  </a:lnTo>
                  <a:lnTo>
                    <a:pt x="4775" y="6751"/>
                  </a:lnTo>
                  <a:cubicBezTo>
                    <a:pt x="4835" y="6835"/>
                    <a:pt x="4930" y="6894"/>
                    <a:pt x="5037" y="6894"/>
                  </a:cubicBezTo>
                  <a:lnTo>
                    <a:pt x="5061" y="6894"/>
                  </a:lnTo>
                  <a:cubicBezTo>
                    <a:pt x="5156" y="6894"/>
                    <a:pt x="5239" y="6870"/>
                    <a:pt x="5311" y="6787"/>
                  </a:cubicBezTo>
                  <a:lnTo>
                    <a:pt x="5597" y="6513"/>
                  </a:lnTo>
                  <a:lnTo>
                    <a:pt x="5597" y="8275"/>
                  </a:lnTo>
                  <a:cubicBezTo>
                    <a:pt x="5597" y="8371"/>
                    <a:pt x="5668" y="8442"/>
                    <a:pt x="5763" y="8442"/>
                  </a:cubicBezTo>
                  <a:cubicBezTo>
                    <a:pt x="5847" y="8442"/>
                    <a:pt x="5930" y="8371"/>
                    <a:pt x="5930" y="8275"/>
                  </a:cubicBezTo>
                  <a:lnTo>
                    <a:pt x="5930" y="6513"/>
                  </a:lnTo>
                  <a:lnTo>
                    <a:pt x="6204" y="6787"/>
                  </a:lnTo>
                  <a:cubicBezTo>
                    <a:pt x="6263" y="6847"/>
                    <a:pt x="6359" y="6894"/>
                    <a:pt x="6466" y="6894"/>
                  </a:cubicBezTo>
                  <a:lnTo>
                    <a:pt x="6490" y="6894"/>
                  </a:lnTo>
                  <a:cubicBezTo>
                    <a:pt x="6597" y="6882"/>
                    <a:pt x="6680" y="6835"/>
                    <a:pt x="6740" y="6751"/>
                  </a:cubicBezTo>
                  <a:lnTo>
                    <a:pt x="7204" y="6061"/>
                  </a:lnTo>
                  <a:lnTo>
                    <a:pt x="8311" y="6466"/>
                  </a:lnTo>
                  <a:cubicBezTo>
                    <a:pt x="8526" y="6537"/>
                    <a:pt x="8680" y="6751"/>
                    <a:pt x="8680" y="6990"/>
                  </a:cubicBezTo>
                  <a:lnTo>
                    <a:pt x="8680" y="8299"/>
                  </a:lnTo>
                  <a:cubicBezTo>
                    <a:pt x="8680" y="8383"/>
                    <a:pt x="8752" y="8454"/>
                    <a:pt x="8847" y="8454"/>
                  </a:cubicBezTo>
                  <a:cubicBezTo>
                    <a:pt x="8930" y="8454"/>
                    <a:pt x="9002" y="8383"/>
                    <a:pt x="9002" y="8299"/>
                  </a:cubicBezTo>
                  <a:lnTo>
                    <a:pt x="9002" y="6990"/>
                  </a:lnTo>
                  <a:cubicBezTo>
                    <a:pt x="9002" y="6751"/>
                    <a:pt x="8919" y="6525"/>
                    <a:pt x="8752" y="6358"/>
                  </a:cubicBezTo>
                  <a:lnTo>
                    <a:pt x="8799" y="6347"/>
                  </a:lnTo>
                  <a:cubicBezTo>
                    <a:pt x="8847" y="6335"/>
                    <a:pt x="8907" y="6311"/>
                    <a:pt x="8966" y="6287"/>
                  </a:cubicBezTo>
                  <a:lnTo>
                    <a:pt x="9395" y="6716"/>
                  </a:lnTo>
                  <a:lnTo>
                    <a:pt x="9395" y="8275"/>
                  </a:lnTo>
                  <a:cubicBezTo>
                    <a:pt x="9395" y="8371"/>
                    <a:pt x="9466" y="8442"/>
                    <a:pt x="9561" y="8442"/>
                  </a:cubicBezTo>
                  <a:cubicBezTo>
                    <a:pt x="9645" y="8442"/>
                    <a:pt x="9728" y="8371"/>
                    <a:pt x="9728" y="8275"/>
                  </a:cubicBezTo>
                  <a:lnTo>
                    <a:pt x="9728" y="6716"/>
                  </a:lnTo>
                  <a:lnTo>
                    <a:pt x="10157" y="6287"/>
                  </a:lnTo>
                  <a:cubicBezTo>
                    <a:pt x="10181" y="6299"/>
                    <a:pt x="10204" y="6299"/>
                    <a:pt x="10228" y="6311"/>
                  </a:cubicBezTo>
                  <a:lnTo>
                    <a:pt x="10931" y="6513"/>
                  </a:lnTo>
                  <a:cubicBezTo>
                    <a:pt x="11097" y="6549"/>
                    <a:pt x="11193" y="6704"/>
                    <a:pt x="11193" y="6870"/>
                  </a:cubicBezTo>
                  <a:lnTo>
                    <a:pt x="11193" y="8263"/>
                  </a:lnTo>
                  <a:cubicBezTo>
                    <a:pt x="11193" y="8359"/>
                    <a:pt x="11276" y="8430"/>
                    <a:pt x="11359" y="8430"/>
                  </a:cubicBezTo>
                  <a:cubicBezTo>
                    <a:pt x="11455" y="8430"/>
                    <a:pt x="11526" y="8359"/>
                    <a:pt x="11526" y="8263"/>
                  </a:cubicBezTo>
                  <a:lnTo>
                    <a:pt x="11526" y="6870"/>
                  </a:lnTo>
                  <a:cubicBezTo>
                    <a:pt x="11538" y="6597"/>
                    <a:pt x="11335" y="6311"/>
                    <a:pt x="11014" y="6228"/>
                  </a:cubicBezTo>
                  <a:lnTo>
                    <a:pt x="10323" y="6037"/>
                  </a:lnTo>
                  <a:cubicBezTo>
                    <a:pt x="10288" y="6013"/>
                    <a:pt x="10276" y="6001"/>
                    <a:pt x="10276" y="5954"/>
                  </a:cubicBezTo>
                  <a:lnTo>
                    <a:pt x="10276" y="5716"/>
                  </a:lnTo>
                  <a:cubicBezTo>
                    <a:pt x="10335" y="5680"/>
                    <a:pt x="10383" y="5632"/>
                    <a:pt x="10443" y="5585"/>
                  </a:cubicBezTo>
                  <a:cubicBezTo>
                    <a:pt x="10693" y="5346"/>
                    <a:pt x="10824" y="5025"/>
                    <a:pt x="10824" y="4680"/>
                  </a:cubicBezTo>
                  <a:lnTo>
                    <a:pt x="10824" y="4346"/>
                  </a:lnTo>
                  <a:lnTo>
                    <a:pt x="10895" y="4215"/>
                  </a:lnTo>
                  <a:cubicBezTo>
                    <a:pt x="10978" y="4072"/>
                    <a:pt x="11014" y="3906"/>
                    <a:pt x="11014" y="3739"/>
                  </a:cubicBezTo>
                  <a:lnTo>
                    <a:pt x="11014" y="2858"/>
                  </a:lnTo>
                  <a:cubicBezTo>
                    <a:pt x="11014" y="2775"/>
                    <a:pt x="10943" y="2691"/>
                    <a:pt x="10859" y="2691"/>
                  </a:cubicBezTo>
                  <a:lnTo>
                    <a:pt x="9216" y="2691"/>
                  </a:lnTo>
                  <a:cubicBezTo>
                    <a:pt x="8621" y="2691"/>
                    <a:pt x="8145" y="3180"/>
                    <a:pt x="8145" y="3775"/>
                  </a:cubicBezTo>
                  <a:lnTo>
                    <a:pt x="8145" y="3787"/>
                  </a:lnTo>
                  <a:cubicBezTo>
                    <a:pt x="8145" y="3918"/>
                    <a:pt x="8180" y="4072"/>
                    <a:pt x="8240" y="4192"/>
                  </a:cubicBezTo>
                  <a:lnTo>
                    <a:pt x="8323" y="4370"/>
                  </a:lnTo>
                  <a:lnTo>
                    <a:pt x="8323" y="4644"/>
                  </a:lnTo>
                  <a:cubicBezTo>
                    <a:pt x="8323" y="5096"/>
                    <a:pt x="8549" y="5477"/>
                    <a:pt x="8871" y="5716"/>
                  </a:cubicBezTo>
                  <a:lnTo>
                    <a:pt x="8871" y="5954"/>
                  </a:lnTo>
                  <a:cubicBezTo>
                    <a:pt x="8871" y="6001"/>
                    <a:pt x="8871" y="6013"/>
                    <a:pt x="8740" y="6049"/>
                  </a:cubicBezTo>
                  <a:lnTo>
                    <a:pt x="8395" y="6156"/>
                  </a:lnTo>
                  <a:lnTo>
                    <a:pt x="7418" y="5799"/>
                  </a:lnTo>
                  <a:cubicBezTo>
                    <a:pt x="7418" y="5751"/>
                    <a:pt x="7406" y="5704"/>
                    <a:pt x="7371" y="5656"/>
                  </a:cubicBezTo>
                  <a:lnTo>
                    <a:pt x="7061" y="5335"/>
                  </a:lnTo>
                  <a:lnTo>
                    <a:pt x="7061" y="4787"/>
                  </a:lnTo>
                  <a:cubicBezTo>
                    <a:pt x="7085" y="4751"/>
                    <a:pt x="7121" y="4727"/>
                    <a:pt x="7168" y="4692"/>
                  </a:cubicBezTo>
                  <a:cubicBezTo>
                    <a:pt x="7561" y="4323"/>
                    <a:pt x="7787" y="3787"/>
                    <a:pt x="7787" y="3251"/>
                  </a:cubicBezTo>
                  <a:lnTo>
                    <a:pt x="7787" y="2799"/>
                  </a:lnTo>
                  <a:cubicBezTo>
                    <a:pt x="7906" y="2537"/>
                    <a:pt x="7966" y="2263"/>
                    <a:pt x="7966" y="1989"/>
                  </a:cubicBezTo>
                  <a:lnTo>
                    <a:pt x="7966" y="167"/>
                  </a:lnTo>
                  <a:cubicBezTo>
                    <a:pt x="7966" y="84"/>
                    <a:pt x="7895" y="1"/>
                    <a:pt x="779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3" name="Google Shape;355;p20"/>
            <p:cNvSpPr/>
            <p:nvPr/>
          </p:nvSpPr>
          <p:spPr>
            <a:xfrm>
              <a:off x="7624800" y="1874880"/>
              <a:ext cx="10440" cy="44640"/>
            </a:xfrm>
            <a:custGeom>
              <a:avLst/>
              <a:gdLst/>
              <a:ahLst/>
              <a:rect l="l" t="t" r="r" b="b"/>
              <a:pathLst>
                <a:path w="334" h="1418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lnTo>
                    <a:pt x="0" y="1251"/>
                  </a:lnTo>
                  <a:cubicBezTo>
                    <a:pt x="0" y="1334"/>
                    <a:pt x="84" y="1418"/>
                    <a:pt x="167" y="1418"/>
                  </a:cubicBezTo>
                  <a:cubicBezTo>
                    <a:pt x="262" y="1418"/>
                    <a:pt x="334" y="1334"/>
                    <a:pt x="334" y="1251"/>
                  </a:cubicBezTo>
                  <a:lnTo>
                    <a:pt x="334" y="168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4" name="Google Shape;356;p20"/>
            <p:cNvSpPr/>
            <p:nvPr/>
          </p:nvSpPr>
          <p:spPr>
            <a:xfrm>
              <a:off x="7428960" y="1698840"/>
              <a:ext cx="91440" cy="30240"/>
            </a:xfrm>
            <a:custGeom>
              <a:avLst/>
              <a:gdLst/>
              <a:ahLst/>
              <a:rect l="l" t="t" r="r" b="b"/>
              <a:pathLst>
                <a:path w="2882" h="961">
                  <a:moveTo>
                    <a:pt x="1169" y="1"/>
                  </a:moveTo>
                  <a:cubicBezTo>
                    <a:pt x="820" y="1"/>
                    <a:pt x="503" y="37"/>
                    <a:pt x="298" y="68"/>
                  </a:cubicBezTo>
                  <a:cubicBezTo>
                    <a:pt x="120" y="104"/>
                    <a:pt x="1" y="247"/>
                    <a:pt x="1" y="413"/>
                  </a:cubicBezTo>
                  <a:lnTo>
                    <a:pt x="1" y="794"/>
                  </a:lnTo>
                  <a:cubicBezTo>
                    <a:pt x="1" y="890"/>
                    <a:pt x="72" y="961"/>
                    <a:pt x="167" y="961"/>
                  </a:cubicBezTo>
                  <a:cubicBezTo>
                    <a:pt x="251" y="961"/>
                    <a:pt x="322" y="890"/>
                    <a:pt x="322" y="794"/>
                  </a:cubicBezTo>
                  <a:lnTo>
                    <a:pt x="322" y="413"/>
                  </a:lnTo>
                  <a:cubicBezTo>
                    <a:pt x="322" y="413"/>
                    <a:pt x="322" y="401"/>
                    <a:pt x="346" y="401"/>
                  </a:cubicBezTo>
                  <a:cubicBezTo>
                    <a:pt x="514" y="373"/>
                    <a:pt x="820" y="331"/>
                    <a:pt x="1157" y="331"/>
                  </a:cubicBezTo>
                  <a:cubicBezTo>
                    <a:pt x="1250" y="331"/>
                    <a:pt x="1346" y="334"/>
                    <a:pt x="1441" y="342"/>
                  </a:cubicBezTo>
                  <a:cubicBezTo>
                    <a:pt x="1977" y="366"/>
                    <a:pt x="2346" y="497"/>
                    <a:pt x="2584" y="735"/>
                  </a:cubicBezTo>
                  <a:cubicBezTo>
                    <a:pt x="2614" y="765"/>
                    <a:pt x="2659" y="779"/>
                    <a:pt x="2703" y="779"/>
                  </a:cubicBezTo>
                  <a:cubicBezTo>
                    <a:pt x="2748" y="779"/>
                    <a:pt x="2793" y="765"/>
                    <a:pt x="2822" y="735"/>
                  </a:cubicBezTo>
                  <a:cubicBezTo>
                    <a:pt x="2882" y="675"/>
                    <a:pt x="2882" y="556"/>
                    <a:pt x="2822" y="497"/>
                  </a:cubicBezTo>
                  <a:cubicBezTo>
                    <a:pt x="2428" y="102"/>
                    <a:pt x="1753" y="1"/>
                    <a:pt x="116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5" name="Google Shape;357;p20"/>
            <p:cNvSpPr/>
            <p:nvPr/>
          </p:nvSpPr>
          <p:spPr>
            <a:xfrm>
              <a:off x="7405200" y="1886040"/>
              <a:ext cx="10800" cy="33480"/>
            </a:xfrm>
            <a:custGeom>
              <a:avLst/>
              <a:gdLst/>
              <a:ahLst/>
              <a:rect l="l" t="t" r="r" b="b"/>
              <a:pathLst>
                <a:path w="346" h="106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893"/>
                  </a:lnTo>
                  <a:cubicBezTo>
                    <a:pt x="1" y="976"/>
                    <a:pt x="84" y="1060"/>
                    <a:pt x="167" y="1060"/>
                  </a:cubicBezTo>
                  <a:cubicBezTo>
                    <a:pt x="262" y="1060"/>
                    <a:pt x="334" y="976"/>
                    <a:pt x="334" y="893"/>
                  </a:cubicBezTo>
                  <a:lnTo>
                    <a:pt x="334" y="167"/>
                  </a:lnTo>
                  <a:cubicBezTo>
                    <a:pt x="346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6" name="Google Shape;358;p20"/>
            <p:cNvSpPr/>
            <p:nvPr/>
          </p:nvSpPr>
          <p:spPr>
            <a:xfrm>
              <a:off x="7532280" y="1886040"/>
              <a:ext cx="10800" cy="33480"/>
            </a:xfrm>
            <a:custGeom>
              <a:avLst/>
              <a:gdLst/>
              <a:ahLst/>
              <a:rect l="l" t="t" r="r" b="b"/>
              <a:pathLst>
                <a:path w="346" h="1060"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lnTo>
                    <a:pt x="0" y="893"/>
                  </a:lnTo>
                  <a:cubicBezTo>
                    <a:pt x="0" y="976"/>
                    <a:pt x="83" y="1060"/>
                    <a:pt x="167" y="1060"/>
                  </a:cubicBezTo>
                  <a:cubicBezTo>
                    <a:pt x="262" y="1060"/>
                    <a:pt x="333" y="976"/>
                    <a:pt x="333" y="893"/>
                  </a:cubicBezTo>
                  <a:lnTo>
                    <a:pt x="333" y="167"/>
                  </a:lnTo>
                  <a:cubicBezTo>
                    <a:pt x="345" y="72"/>
                    <a:pt x="274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3080" cy="48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Project Management Infographics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58" name="Google Shape;707;p27"/>
          <p:cNvGrpSpPr/>
          <p:nvPr/>
        </p:nvGrpSpPr>
        <p:grpSpPr>
          <a:xfrm>
            <a:off x="3145320" y="1560600"/>
            <a:ext cx="1427040" cy="1426680"/>
            <a:chOff x="3145320" y="1560600"/>
            <a:chExt cx="1427040" cy="1426680"/>
          </a:xfrm>
        </p:grpSpPr>
        <p:sp>
          <p:nvSpPr>
            <p:cNvPr id="859" name="Google Shape;708;p27"/>
            <p:cNvSpPr/>
            <p:nvPr/>
          </p:nvSpPr>
          <p:spPr>
            <a:xfrm>
              <a:off x="3145320" y="1560600"/>
              <a:ext cx="764640" cy="76464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0" name="Google Shape;709;p27"/>
            <p:cNvSpPr/>
            <p:nvPr/>
          </p:nvSpPr>
          <p:spPr>
            <a:xfrm rot="10800000">
              <a:off x="3798360" y="2214360"/>
              <a:ext cx="774000" cy="7729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fbb83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61" name="Google Shape;710;p27"/>
          <p:cNvGrpSpPr/>
          <p:nvPr/>
        </p:nvGrpSpPr>
        <p:grpSpPr>
          <a:xfrm>
            <a:off x="4572360" y="1560600"/>
            <a:ext cx="1424520" cy="1428840"/>
            <a:chOff x="4572360" y="1560600"/>
            <a:chExt cx="1424520" cy="1428840"/>
          </a:xfrm>
        </p:grpSpPr>
        <p:sp>
          <p:nvSpPr>
            <p:cNvPr id="862" name="Google Shape;711;p27"/>
            <p:cNvSpPr/>
            <p:nvPr/>
          </p:nvSpPr>
          <p:spPr>
            <a:xfrm>
              <a:off x="5232240" y="1560600"/>
              <a:ext cx="764640" cy="76464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3" name="Google Shape;712;p27"/>
            <p:cNvSpPr/>
            <p:nvPr/>
          </p:nvSpPr>
          <p:spPr>
            <a:xfrm flipH="1" rot="10800000">
              <a:off x="4572000" y="2214000"/>
              <a:ext cx="771480" cy="775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fb85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64" name="Google Shape;713;p27"/>
          <p:cNvGrpSpPr/>
          <p:nvPr/>
        </p:nvGrpSpPr>
        <p:grpSpPr>
          <a:xfrm>
            <a:off x="3145320" y="2832120"/>
            <a:ext cx="1428840" cy="1428480"/>
            <a:chOff x="3145320" y="2832120"/>
            <a:chExt cx="1428840" cy="1428480"/>
          </a:xfrm>
        </p:grpSpPr>
        <p:sp>
          <p:nvSpPr>
            <p:cNvPr id="865" name="Google Shape;714;p27"/>
            <p:cNvSpPr/>
            <p:nvPr/>
          </p:nvSpPr>
          <p:spPr>
            <a:xfrm>
              <a:off x="3145320" y="3495960"/>
              <a:ext cx="764640" cy="76464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6" name="Google Shape;715;p27"/>
            <p:cNvSpPr/>
            <p:nvPr/>
          </p:nvSpPr>
          <p:spPr>
            <a:xfrm flipH="1">
              <a:off x="3797280" y="2832120"/>
              <a:ext cx="776520" cy="7754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e850e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67" name="Google Shape;716;p27"/>
          <p:cNvGrpSpPr/>
          <p:nvPr/>
        </p:nvGrpSpPr>
        <p:grpSpPr>
          <a:xfrm>
            <a:off x="4574880" y="2837160"/>
            <a:ext cx="1422000" cy="1423440"/>
            <a:chOff x="4574880" y="2837160"/>
            <a:chExt cx="1422000" cy="1423440"/>
          </a:xfrm>
        </p:grpSpPr>
        <p:sp>
          <p:nvSpPr>
            <p:cNvPr id="868" name="Google Shape;717;p27"/>
            <p:cNvSpPr/>
            <p:nvPr/>
          </p:nvSpPr>
          <p:spPr>
            <a:xfrm>
              <a:off x="5232240" y="3495960"/>
              <a:ext cx="764640" cy="76464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9" name="Google Shape;718;p27"/>
            <p:cNvSpPr/>
            <p:nvPr/>
          </p:nvSpPr>
          <p:spPr>
            <a:xfrm>
              <a:off x="4574880" y="2837160"/>
              <a:ext cx="769320" cy="7704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fb56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70" name="Google Shape;719;p27"/>
          <p:cNvGrpSpPr/>
          <p:nvPr/>
        </p:nvGrpSpPr>
        <p:grpSpPr>
          <a:xfrm>
            <a:off x="3985560" y="2325240"/>
            <a:ext cx="1170720" cy="1170720"/>
            <a:chOff x="3985560" y="2325240"/>
            <a:chExt cx="1170720" cy="1170720"/>
          </a:xfrm>
        </p:grpSpPr>
        <p:sp>
          <p:nvSpPr>
            <p:cNvPr id="871" name="Google Shape;720;p27"/>
            <p:cNvSpPr/>
            <p:nvPr/>
          </p:nvSpPr>
          <p:spPr>
            <a:xfrm>
              <a:off x="3985560" y="2325240"/>
              <a:ext cx="1170720" cy="117072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2" name="Google Shape;721;p27"/>
            <p:cNvSpPr/>
            <p:nvPr/>
          </p:nvSpPr>
          <p:spPr>
            <a:xfrm>
              <a:off x="4071600" y="2411280"/>
              <a:ext cx="999000" cy="99900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000000"/>
                  </a:solidFill>
                  <a:latin typeface="Fira Sans Extra Condensed Medium"/>
                  <a:ea typeface="Fira Sans Extra Condensed Medium"/>
                </a:rPr>
                <a:t>Mercury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873" name="Google Shape;722;p27"/>
          <p:cNvGrpSpPr/>
          <p:nvPr/>
        </p:nvGrpSpPr>
        <p:grpSpPr>
          <a:xfrm>
            <a:off x="710280" y="1455480"/>
            <a:ext cx="1884240" cy="1040400"/>
            <a:chOff x="710280" y="1455480"/>
            <a:chExt cx="1884240" cy="1040400"/>
          </a:xfrm>
        </p:grpSpPr>
        <p:sp>
          <p:nvSpPr>
            <p:cNvPr id="874" name="Google Shape;723;p27"/>
            <p:cNvSpPr/>
            <p:nvPr/>
          </p:nvSpPr>
          <p:spPr>
            <a:xfrm>
              <a:off x="710280" y="1731240"/>
              <a:ext cx="1884240" cy="764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Mercury is the closest planet to the Sun and the smallest one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875" name="Google Shape;724;p27"/>
            <p:cNvSpPr/>
            <p:nvPr/>
          </p:nvSpPr>
          <p:spPr>
            <a:xfrm>
              <a:off x="710280" y="1455480"/>
              <a:ext cx="1884240" cy="35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b831"/>
                  </a:solidFill>
                  <a:latin typeface="Fira Sans Extra Condensed Medium"/>
                  <a:ea typeface="Fira Sans Extra Condensed Medium"/>
                </a:rPr>
                <a:t>Mercury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876" name="Google Shape;725;p27"/>
          <p:cNvGrpSpPr/>
          <p:nvPr/>
        </p:nvGrpSpPr>
        <p:grpSpPr>
          <a:xfrm>
            <a:off x="710280" y="3382920"/>
            <a:ext cx="1884240" cy="1040400"/>
            <a:chOff x="710280" y="3382920"/>
            <a:chExt cx="1884240" cy="1040400"/>
          </a:xfrm>
        </p:grpSpPr>
        <p:sp>
          <p:nvSpPr>
            <p:cNvPr id="877" name="Google Shape;726;p27"/>
            <p:cNvSpPr/>
            <p:nvPr/>
          </p:nvSpPr>
          <p:spPr>
            <a:xfrm>
              <a:off x="710280" y="3658680"/>
              <a:ext cx="1884240" cy="764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Despite being red, Mars is a cold place full of iron oxide dust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878" name="Google Shape;727;p27"/>
            <p:cNvSpPr/>
            <p:nvPr/>
          </p:nvSpPr>
          <p:spPr>
            <a:xfrm>
              <a:off x="710280" y="3382920"/>
              <a:ext cx="1884240" cy="35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e850e0"/>
                  </a:solidFill>
                  <a:latin typeface="Fira Sans Extra Condensed Medium"/>
                  <a:ea typeface="Fira Sans Extra Condensed Medium"/>
                </a:rPr>
                <a:t>Saturn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879" name="Google Shape;728;p27"/>
          <p:cNvGrpSpPr/>
          <p:nvPr/>
        </p:nvGrpSpPr>
        <p:grpSpPr>
          <a:xfrm>
            <a:off x="6547320" y="1455480"/>
            <a:ext cx="1884240" cy="1040400"/>
            <a:chOff x="6547320" y="1455480"/>
            <a:chExt cx="1884240" cy="1040400"/>
          </a:xfrm>
        </p:grpSpPr>
        <p:sp>
          <p:nvSpPr>
            <p:cNvPr id="880" name="Google Shape;729;p27"/>
            <p:cNvSpPr/>
            <p:nvPr/>
          </p:nvSpPr>
          <p:spPr>
            <a:xfrm>
              <a:off x="6547320" y="1731240"/>
              <a:ext cx="1884240" cy="764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Neptune is the farthest planet from the Sun and the fourth-largest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881" name="Google Shape;730;p27"/>
            <p:cNvSpPr/>
            <p:nvPr/>
          </p:nvSpPr>
          <p:spPr>
            <a:xfrm>
              <a:off x="6547320" y="1455480"/>
              <a:ext cx="1884240" cy="35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8569"/>
                  </a:solidFill>
                  <a:latin typeface="Fira Sans Extra Condensed Medium"/>
                  <a:ea typeface="Fira Sans Extra Condensed Medium"/>
                </a:rPr>
                <a:t>Neptune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882" name="Google Shape;731;p27"/>
          <p:cNvGrpSpPr/>
          <p:nvPr/>
        </p:nvGrpSpPr>
        <p:grpSpPr>
          <a:xfrm>
            <a:off x="6547320" y="3382920"/>
            <a:ext cx="1884240" cy="1040400"/>
            <a:chOff x="6547320" y="3382920"/>
            <a:chExt cx="1884240" cy="1040400"/>
          </a:xfrm>
        </p:grpSpPr>
        <p:sp>
          <p:nvSpPr>
            <p:cNvPr id="883" name="Google Shape;732;p27"/>
            <p:cNvSpPr/>
            <p:nvPr/>
          </p:nvSpPr>
          <p:spPr>
            <a:xfrm>
              <a:off x="6547320" y="3658680"/>
              <a:ext cx="1884240" cy="764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Earth is the third planet from the Sun and the only one that harbors life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884" name="Google Shape;733;p27"/>
            <p:cNvSpPr/>
            <p:nvPr/>
          </p:nvSpPr>
          <p:spPr>
            <a:xfrm>
              <a:off x="6547320" y="3382920"/>
              <a:ext cx="1884240" cy="35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e850e0"/>
                  </a:solidFill>
                  <a:latin typeface="Fira Sans Extra Condensed Medium"/>
                  <a:ea typeface="Fira Sans Extra Condensed Medium"/>
                </a:rPr>
                <a:t>Earth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885" name="Google Shape;734;p27"/>
          <p:cNvGrpSpPr/>
          <p:nvPr/>
        </p:nvGrpSpPr>
        <p:grpSpPr>
          <a:xfrm>
            <a:off x="5445000" y="3708720"/>
            <a:ext cx="339120" cy="338760"/>
            <a:chOff x="5445000" y="3708720"/>
            <a:chExt cx="339120" cy="338760"/>
          </a:xfrm>
        </p:grpSpPr>
        <p:sp>
          <p:nvSpPr>
            <p:cNvPr id="886" name="Google Shape;735;p27"/>
            <p:cNvSpPr/>
            <p:nvPr/>
          </p:nvSpPr>
          <p:spPr>
            <a:xfrm>
              <a:off x="5445000" y="3708720"/>
              <a:ext cx="339120" cy="338760"/>
            </a:xfrm>
            <a:custGeom>
              <a:avLst/>
              <a:gdLst/>
              <a:ahLst/>
              <a:rect l="l" t="t" r="r" b="b"/>
              <a:pathLst>
                <a:path w="19276" h="19273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7" name="Google Shape;736;p27"/>
            <p:cNvSpPr/>
            <p:nvPr/>
          </p:nvSpPr>
          <p:spPr>
            <a:xfrm>
              <a:off x="5538960" y="3809520"/>
              <a:ext cx="144360" cy="138960"/>
            </a:xfrm>
            <a:custGeom>
              <a:avLst/>
              <a:gdLst/>
              <a:ahLst/>
              <a:rect l="l" t="t" r="r" b="b"/>
              <a:pathLst>
                <a:path w="8219" h="7905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88" name="Google Shape;737;p27"/>
          <p:cNvGrpSpPr/>
          <p:nvPr/>
        </p:nvGrpSpPr>
        <p:grpSpPr>
          <a:xfrm>
            <a:off x="5439600" y="1773360"/>
            <a:ext cx="349920" cy="339480"/>
            <a:chOff x="5439600" y="1773360"/>
            <a:chExt cx="349920" cy="339480"/>
          </a:xfrm>
        </p:grpSpPr>
        <p:sp>
          <p:nvSpPr>
            <p:cNvPr id="889" name="Google Shape;738;p27"/>
            <p:cNvSpPr/>
            <p:nvPr/>
          </p:nvSpPr>
          <p:spPr>
            <a:xfrm>
              <a:off x="5439600" y="1815840"/>
              <a:ext cx="314640" cy="297000"/>
            </a:xfrm>
            <a:custGeom>
              <a:avLst/>
              <a:gdLst/>
              <a:ahLst/>
              <a:rect l="l" t="t" r="r" b="b"/>
              <a:pathLst>
                <a:path w="17885" h="16901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0" name="Google Shape;739;p27"/>
            <p:cNvSpPr/>
            <p:nvPr/>
          </p:nvSpPr>
          <p:spPr>
            <a:xfrm>
              <a:off x="5520240" y="1773360"/>
              <a:ext cx="196560" cy="155160"/>
            </a:xfrm>
            <a:custGeom>
              <a:avLst/>
              <a:gdLst/>
              <a:ahLst/>
              <a:rect l="l" t="t" r="r" b="b"/>
              <a:pathLst>
                <a:path w="11188" h="8837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1" name="Google Shape;740;p27"/>
            <p:cNvSpPr/>
            <p:nvPr/>
          </p:nvSpPr>
          <p:spPr>
            <a:xfrm>
              <a:off x="5622120" y="1831680"/>
              <a:ext cx="167400" cy="175680"/>
            </a:xfrm>
            <a:custGeom>
              <a:avLst/>
              <a:gdLst/>
              <a:ahLst/>
              <a:rect l="l" t="t" r="r" b="b"/>
              <a:pathLst>
                <a:path w="9531" h="10008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92" name="Google Shape;741;p27"/>
          <p:cNvSpPr/>
          <p:nvPr/>
        </p:nvSpPr>
        <p:spPr>
          <a:xfrm>
            <a:off x="3358080" y="1784160"/>
            <a:ext cx="338760" cy="317880"/>
          </a:xfrm>
          <a:custGeom>
            <a:avLst/>
            <a:gdLst/>
            <a:ahLst/>
            <a:rect l="l" t="t" r="r" b="b"/>
            <a:pathLst>
              <a:path w="19273" h="18069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93" name="Google Shape;742;p27"/>
          <p:cNvGrpSpPr/>
          <p:nvPr/>
        </p:nvGrpSpPr>
        <p:grpSpPr>
          <a:xfrm>
            <a:off x="3358080" y="3708720"/>
            <a:ext cx="338760" cy="338760"/>
            <a:chOff x="3358080" y="3708720"/>
            <a:chExt cx="338760" cy="338760"/>
          </a:xfrm>
        </p:grpSpPr>
        <p:sp>
          <p:nvSpPr>
            <p:cNvPr id="894" name="Google Shape;743;p27"/>
            <p:cNvSpPr/>
            <p:nvPr/>
          </p:nvSpPr>
          <p:spPr>
            <a:xfrm>
              <a:off x="3358080" y="3708720"/>
              <a:ext cx="338760" cy="338760"/>
            </a:xfrm>
            <a:custGeom>
              <a:avLst/>
              <a:gdLst/>
              <a:ahLst/>
              <a:rect l="l" t="t" r="r" b="b"/>
              <a:pathLst>
                <a:path w="19273" h="19273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5" name="Google Shape;744;p27"/>
            <p:cNvSpPr/>
            <p:nvPr/>
          </p:nvSpPr>
          <p:spPr>
            <a:xfrm>
              <a:off x="3418200" y="3768840"/>
              <a:ext cx="218520" cy="218520"/>
            </a:xfrm>
            <a:custGeom>
              <a:avLst/>
              <a:gdLst/>
              <a:ahLst/>
              <a:rect l="l" t="t" r="r" b="b"/>
              <a:pathLst>
                <a:path w="12440" h="12441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3080" cy="48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Project Management Infographics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97" name="Google Shape;750;p28"/>
          <p:cNvGrpSpPr/>
          <p:nvPr/>
        </p:nvGrpSpPr>
        <p:grpSpPr>
          <a:xfrm>
            <a:off x="4604400" y="2862720"/>
            <a:ext cx="1621440" cy="1545120"/>
            <a:chOff x="4604400" y="2862720"/>
            <a:chExt cx="1621440" cy="1545120"/>
          </a:xfrm>
        </p:grpSpPr>
        <p:sp>
          <p:nvSpPr>
            <p:cNvPr id="898" name="Google Shape;751;p28"/>
            <p:cNvSpPr/>
            <p:nvPr/>
          </p:nvSpPr>
          <p:spPr>
            <a:xfrm>
              <a:off x="4604400" y="2862720"/>
              <a:ext cx="1271160" cy="1271160"/>
            </a:xfrm>
            <a:custGeom>
              <a:avLst/>
              <a:gdLst/>
              <a:ahLst/>
              <a:rect l="l" t="t" r="r" b="b"/>
              <a:pathLst>
                <a:path w="50864" h="50865">
                  <a:moveTo>
                    <a:pt x="28516" y="1"/>
                  </a:moveTo>
                  <a:cubicBezTo>
                    <a:pt x="12764" y="1"/>
                    <a:pt x="0" y="12764"/>
                    <a:pt x="0" y="28516"/>
                  </a:cubicBezTo>
                  <a:lnTo>
                    <a:pt x="0" y="50864"/>
                  </a:lnTo>
                  <a:lnTo>
                    <a:pt x="31707" y="50864"/>
                  </a:lnTo>
                  <a:cubicBezTo>
                    <a:pt x="42291" y="50864"/>
                    <a:pt x="50864" y="42280"/>
                    <a:pt x="50864" y="31707"/>
                  </a:cubicBezTo>
                  <a:lnTo>
                    <a:pt x="50864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45720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9c27b0"/>
                  </a:solidFill>
                  <a:latin typeface="Fira Sans Extra Condensed Medium"/>
                  <a:ea typeface="Fira Sans Extra Condensed Medium"/>
                </a:rPr>
                <a:t>Earth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899" name="Google Shape;752;p28"/>
            <p:cNvSpPr/>
            <p:nvPr/>
          </p:nvSpPr>
          <p:spPr>
            <a:xfrm>
              <a:off x="5544720" y="3726720"/>
              <a:ext cx="681120" cy="681120"/>
            </a:xfrm>
            <a:custGeom>
              <a:avLst/>
              <a:gdLst/>
              <a:ahLst/>
              <a:rect l="l" t="t" r="r" b="b"/>
              <a:pathLst>
                <a:path w="27254" h="27254">
                  <a:moveTo>
                    <a:pt x="0" y="1"/>
                  </a:moveTo>
                  <a:lnTo>
                    <a:pt x="0" y="27254"/>
                  </a:lnTo>
                  <a:lnTo>
                    <a:pt x="8096" y="27254"/>
                  </a:lnTo>
                  <a:cubicBezTo>
                    <a:pt x="18669" y="27254"/>
                    <a:pt x="27253" y="18670"/>
                    <a:pt x="27253" y="8085"/>
                  </a:cubicBezTo>
                  <a:lnTo>
                    <a:pt x="27253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" sz="1700" spc="-1" strike="noStrike">
                  <a:solidFill>
                    <a:srgbClr val="ffffff"/>
                  </a:solidFill>
                  <a:latin typeface="Fira Sans Extra Condensed"/>
                  <a:ea typeface="Fira Sans Extra Condensed"/>
                </a:rPr>
                <a:t>Apr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900" name="Google Shape;753;p28"/>
          <p:cNvGrpSpPr/>
          <p:nvPr/>
        </p:nvGrpSpPr>
        <p:grpSpPr>
          <a:xfrm>
            <a:off x="4604400" y="1257480"/>
            <a:ext cx="1621440" cy="1545120"/>
            <a:chOff x="4604400" y="1257480"/>
            <a:chExt cx="1621440" cy="1545120"/>
          </a:xfrm>
        </p:grpSpPr>
        <p:sp>
          <p:nvSpPr>
            <p:cNvPr id="901" name="Google Shape;754;p28"/>
            <p:cNvSpPr/>
            <p:nvPr/>
          </p:nvSpPr>
          <p:spPr>
            <a:xfrm>
              <a:off x="4604400" y="1531440"/>
              <a:ext cx="1271160" cy="1271160"/>
            </a:xfrm>
            <a:custGeom>
              <a:avLst/>
              <a:gdLst/>
              <a:ahLst/>
              <a:rect l="l" t="t" r="r" b="b"/>
              <a:pathLst>
                <a:path w="50864" h="50864">
                  <a:moveTo>
                    <a:pt x="0" y="0"/>
                  </a:moveTo>
                  <a:lnTo>
                    <a:pt x="0" y="22348"/>
                  </a:lnTo>
                  <a:cubicBezTo>
                    <a:pt x="0" y="38100"/>
                    <a:pt x="12764" y="50864"/>
                    <a:pt x="28516" y="50864"/>
                  </a:cubicBezTo>
                  <a:lnTo>
                    <a:pt x="50864" y="50864"/>
                  </a:lnTo>
                  <a:lnTo>
                    <a:pt x="50864" y="19157"/>
                  </a:lnTo>
                  <a:cubicBezTo>
                    <a:pt x="50864" y="8573"/>
                    <a:pt x="42291" y="0"/>
                    <a:pt x="31707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45720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8569"/>
                  </a:solidFill>
                  <a:latin typeface="Fira Sans Extra Condensed Medium"/>
                  <a:ea typeface="Fira Sans Extra Condensed Medium"/>
                </a:rPr>
                <a:t>Neptune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902" name="Google Shape;755;p28"/>
            <p:cNvSpPr/>
            <p:nvPr/>
          </p:nvSpPr>
          <p:spPr>
            <a:xfrm>
              <a:off x="5544720" y="1257480"/>
              <a:ext cx="681120" cy="681120"/>
            </a:xfrm>
            <a:custGeom>
              <a:avLst/>
              <a:gdLst/>
              <a:ahLst/>
              <a:rect l="l" t="t" r="r" b="b"/>
              <a:pathLst>
                <a:path w="27254" h="27254">
                  <a:moveTo>
                    <a:pt x="0" y="1"/>
                  </a:moveTo>
                  <a:lnTo>
                    <a:pt x="0" y="27254"/>
                  </a:lnTo>
                  <a:lnTo>
                    <a:pt x="27253" y="27254"/>
                  </a:lnTo>
                  <a:lnTo>
                    <a:pt x="27253" y="19158"/>
                  </a:lnTo>
                  <a:cubicBezTo>
                    <a:pt x="27253" y="8585"/>
                    <a:pt x="18669" y="1"/>
                    <a:pt x="8096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Feb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903" name="Google Shape;756;p28"/>
          <p:cNvGrpSpPr/>
          <p:nvPr/>
        </p:nvGrpSpPr>
        <p:grpSpPr>
          <a:xfrm>
            <a:off x="2917800" y="1257480"/>
            <a:ext cx="1621440" cy="1545120"/>
            <a:chOff x="2917800" y="1257480"/>
            <a:chExt cx="1621440" cy="1545120"/>
          </a:xfrm>
        </p:grpSpPr>
        <p:sp>
          <p:nvSpPr>
            <p:cNvPr id="904" name="Google Shape;757;p28"/>
            <p:cNvSpPr/>
            <p:nvPr/>
          </p:nvSpPr>
          <p:spPr>
            <a:xfrm>
              <a:off x="3268080" y="1531440"/>
              <a:ext cx="1271160" cy="1271160"/>
            </a:xfrm>
            <a:custGeom>
              <a:avLst/>
              <a:gdLst/>
              <a:ahLst/>
              <a:rect l="l" t="t" r="r" b="b"/>
              <a:pathLst>
                <a:path w="50864" h="50864">
                  <a:moveTo>
                    <a:pt x="19157" y="0"/>
                  </a:moveTo>
                  <a:cubicBezTo>
                    <a:pt x="8573" y="0"/>
                    <a:pt x="0" y="8573"/>
                    <a:pt x="0" y="19157"/>
                  </a:cubicBezTo>
                  <a:lnTo>
                    <a:pt x="0" y="50864"/>
                  </a:lnTo>
                  <a:lnTo>
                    <a:pt x="22348" y="50864"/>
                  </a:lnTo>
                  <a:cubicBezTo>
                    <a:pt x="38088" y="50864"/>
                    <a:pt x="50864" y="38100"/>
                    <a:pt x="50864" y="22348"/>
                  </a:cubicBezTo>
                  <a:lnTo>
                    <a:pt x="5086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45720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b831"/>
                  </a:solidFill>
                  <a:latin typeface="Fira Sans Extra Condensed Medium"/>
                  <a:ea typeface="Fira Sans Extra Condensed Medium"/>
                </a:rPr>
                <a:t>Mercury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905" name="Google Shape;758;p28"/>
            <p:cNvSpPr/>
            <p:nvPr/>
          </p:nvSpPr>
          <p:spPr>
            <a:xfrm>
              <a:off x="2917800" y="1257480"/>
              <a:ext cx="681120" cy="681120"/>
            </a:xfrm>
            <a:custGeom>
              <a:avLst/>
              <a:gdLst/>
              <a:ahLst/>
              <a:rect l="l" t="t" r="r" b="b"/>
              <a:pathLst>
                <a:path w="27254" h="27254">
                  <a:moveTo>
                    <a:pt x="19158" y="1"/>
                  </a:moveTo>
                  <a:cubicBezTo>
                    <a:pt x="8573" y="1"/>
                    <a:pt x="0" y="8585"/>
                    <a:pt x="0" y="19158"/>
                  </a:cubicBezTo>
                  <a:lnTo>
                    <a:pt x="0" y="27254"/>
                  </a:lnTo>
                  <a:lnTo>
                    <a:pt x="27254" y="27254"/>
                  </a:lnTo>
                  <a:lnTo>
                    <a:pt x="27254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Jan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906" name="Google Shape;759;p28"/>
          <p:cNvGrpSpPr/>
          <p:nvPr/>
        </p:nvGrpSpPr>
        <p:grpSpPr>
          <a:xfrm>
            <a:off x="2917800" y="2862720"/>
            <a:ext cx="1621440" cy="1545120"/>
            <a:chOff x="2917800" y="2862720"/>
            <a:chExt cx="1621440" cy="1545120"/>
          </a:xfrm>
        </p:grpSpPr>
        <p:sp>
          <p:nvSpPr>
            <p:cNvPr id="907" name="Google Shape;760;p28"/>
            <p:cNvSpPr/>
            <p:nvPr/>
          </p:nvSpPr>
          <p:spPr>
            <a:xfrm>
              <a:off x="3268080" y="2862720"/>
              <a:ext cx="1271160" cy="1271160"/>
            </a:xfrm>
            <a:custGeom>
              <a:avLst/>
              <a:gdLst/>
              <a:ahLst/>
              <a:rect l="l" t="t" r="r" b="b"/>
              <a:pathLst>
                <a:path w="50864" h="50865">
                  <a:moveTo>
                    <a:pt x="0" y="1"/>
                  </a:moveTo>
                  <a:lnTo>
                    <a:pt x="0" y="31707"/>
                  </a:lnTo>
                  <a:cubicBezTo>
                    <a:pt x="0" y="42280"/>
                    <a:pt x="8573" y="50864"/>
                    <a:pt x="19157" y="50864"/>
                  </a:cubicBezTo>
                  <a:lnTo>
                    <a:pt x="50864" y="50864"/>
                  </a:lnTo>
                  <a:lnTo>
                    <a:pt x="50864" y="28516"/>
                  </a:lnTo>
                  <a:cubicBezTo>
                    <a:pt x="50864" y="12764"/>
                    <a:pt x="38088" y="1"/>
                    <a:pt x="22348" y="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45720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569c"/>
                  </a:solidFill>
                  <a:latin typeface="Fira Sans Extra Condensed Medium"/>
                  <a:ea typeface="Fira Sans Extra Condensed Medium"/>
                </a:rPr>
                <a:t>Mars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908" name="Google Shape;761;p28"/>
            <p:cNvSpPr/>
            <p:nvPr/>
          </p:nvSpPr>
          <p:spPr>
            <a:xfrm>
              <a:off x="2917800" y="3726720"/>
              <a:ext cx="681120" cy="681120"/>
            </a:xfrm>
            <a:custGeom>
              <a:avLst/>
              <a:gdLst/>
              <a:ahLst/>
              <a:rect l="l" t="t" r="r" b="b"/>
              <a:pathLst>
                <a:path w="27254" h="27254">
                  <a:moveTo>
                    <a:pt x="0" y="1"/>
                  </a:moveTo>
                  <a:lnTo>
                    <a:pt x="0" y="8085"/>
                  </a:lnTo>
                  <a:cubicBezTo>
                    <a:pt x="0" y="18670"/>
                    <a:pt x="8573" y="27254"/>
                    <a:pt x="19158" y="27254"/>
                  </a:cubicBezTo>
                  <a:lnTo>
                    <a:pt x="27254" y="27254"/>
                  </a:lnTo>
                  <a:lnTo>
                    <a:pt x="27254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Mar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909" name="Google Shape;762;p28"/>
          <p:cNvGrpSpPr/>
          <p:nvPr/>
        </p:nvGrpSpPr>
        <p:grpSpPr>
          <a:xfrm>
            <a:off x="5002560" y="3612960"/>
            <a:ext cx="369360" cy="353520"/>
            <a:chOff x="5002560" y="3612960"/>
            <a:chExt cx="369360" cy="353520"/>
          </a:xfrm>
        </p:grpSpPr>
        <p:sp>
          <p:nvSpPr>
            <p:cNvPr id="910" name="Google Shape;763;p28"/>
            <p:cNvSpPr/>
            <p:nvPr/>
          </p:nvSpPr>
          <p:spPr>
            <a:xfrm>
              <a:off x="5092920" y="3673440"/>
              <a:ext cx="99360" cy="28080"/>
            </a:xfrm>
            <a:custGeom>
              <a:avLst/>
              <a:gdLst/>
              <a:ahLst/>
              <a:rect l="l" t="t" r="r" b="b"/>
              <a:pathLst>
                <a:path w="3133" h="891">
                  <a:moveTo>
                    <a:pt x="1572" y="1"/>
                  </a:moveTo>
                  <a:cubicBezTo>
                    <a:pt x="1001" y="1"/>
                    <a:pt x="465" y="227"/>
                    <a:pt x="60" y="632"/>
                  </a:cubicBezTo>
                  <a:cubicBezTo>
                    <a:pt x="1" y="691"/>
                    <a:pt x="1" y="787"/>
                    <a:pt x="60" y="846"/>
                  </a:cubicBezTo>
                  <a:cubicBezTo>
                    <a:pt x="84" y="876"/>
                    <a:pt x="123" y="891"/>
                    <a:pt x="165" y="891"/>
                  </a:cubicBezTo>
                  <a:cubicBezTo>
                    <a:pt x="206" y="891"/>
                    <a:pt x="251" y="876"/>
                    <a:pt x="287" y="846"/>
                  </a:cubicBezTo>
                  <a:cubicBezTo>
                    <a:pt x="632" y="513"/>
                    <a:pt x="1072" y="310"/>
                    <a:pt x="1572" y="310"/>
                  </a:cubicBezTo>
                  <a:cubicBezTo>
                    <a:pt x="2061" y="310"/>
                    <a:pt x="2501" y="513"/>
                    <a:pt x="2846" y="846"/>
                  </a:cubicBezTo>
                  <a:cubicBezTo>
                    <a:pt x="2876" y="876"/>
                    <a:pt x="2918" y="891"/>
                    <a:pt x="2960" y="891"/>
                  </a:cubicBezTo>
                  <a:cubicBezTo>
                    <a:pt x="3001" y="891"/>
                    <a:pt x="3043" y="876"/>
                    <a:pt x="3073" y="846"/>
                  </a:cubicBezTo>
                  <a:cubicBezTo>
                    <a:pt x="3132" y="787"/>
                    <a:pt x="3132" y="691"/>
                    <a:pt x="3073" y="632"/>
                  </a:cubicBezTo>
                  <a:cubicBezTo>
                    <a:pt x="2668" y="227"/>
                    <a:pt x="2132" y="1"/>
                    <a:pt x="1572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1" name="Google Shape;764;p28"/>
            <p:cNvSpPr/>
            <p:nvPr/>
          </p:nvSpPr>
          <p:spPr>
            <a:xfrm>
              <a:off x="5002560" y="3612960"/>
              <a:ext cx="369360" cy="353520"/>
            </a:xfrm>
            <a:custGeom>
              <a:avLst/>
              <a:gdLst/>
              <a:ahLst/>
              <a:rect l="l" t="t" r="r" b="b"/>
              <a:pathLst>
                <a:path w="11609" h="11106">
                  <a:moveTo>
                    <a:pt x="7358" y="6728"/>
                  </a:moveTo>
                  <a:lnTo>
                    <a:pt x="7799" y="7156"/>
                  </a:lnTo>
                  <a:lnTo>
                    <a:pt x="7513" y="7442"/>
                  </a:lnTo>
                  <a:lnTo>
                    <a:pt x="7084" y="7014"/>
                  </a:lnTo>
                  <a:cubicBezTo>
                    <a:pt x="7180" y="6918"/>
                    <a:pt x="7275" y="6835"/>
                    <a:pt x="7358" y="6728"/>
                  </a:cubicBezTo>
                  <a:close/>
                  <a:moveTo>
                    <a:pt x="4395" y="358"/>
                  </a:moveTo>
                  <a:cubicBezTo>
                    <a:pt x="5337" y="358"/>
                    <a:pt x="6281" y="715"/>
                    <a:pt x="7001" y="1429"/>
                  </a:cubicBezTo>
                  <a:cubicBezTo>
                    <a:pt x="8370" y="2799"/>
                    <a:pt x="8430" y="4942"/>
                    <a:pt x="7239" y="6382"/>
                  </a:cubicBezTo>
                  <a:cubicBezTo>
                    <a:pt x="7096" y="6561"/>
                    <a:pt x="6930" y="6728"/>
                    <a:pt x="6763" y="6859"/>
                  </a:cubicBezTo>
                  <a:cubicBezTo>
                    <a:pt x="6075" y="7434"/>
                    <a:pt x="5230" y="7723"/>
                    <a:pt x="4386" y="7723"/>
                  </a:cubicBezTo>
                  <a:cubicBezTo>
                    <a:pt x="3448" y="7723"/>
                    <a:pt x="2513" y="7365"/>
                    <a:pt x="1798" y="6644"/>
                  </a:cubicBezTo>
                  <a:cubicBezTo>
                    <a:pt x="357" y="5192"/>
                    <a:pt x="357" y="2870"/>
                    <a:pt x="1798" y="1429"/>
                  </a:cubicBezTo>
                  <a:cubicBezTo>
                    <a:pt x="2512" y="715"/>
                    <a:pt x="3453" y="358"/>
                    <a:pt x="4395" y="358"/>
                  </a:cubicBezTo>
                  <a:close/>
                  <a:moveTo>
                    <a:pt x="8226" y="7228"/>
                  </a:moveTo>
                  <a:cubicBezTo>
                    <a:pt x="8260" y="7228"/>
                    <a:pt x="8293" y="7240"/>
                    <a:pt x="8311" y="7264"/>
                  </a:cubicBezTo>
                  <a:lnTo>
                    <a:pt x="8763" y="7668"/>
                  </a:lnTo>
                  <a:lnTo>
                    <a:pt x="8001" y="8430"/>
                  </a:lnTo>
                  <a:lnTo>
                    <a:pt x="7620" y="7966"/>
                  </a:lnTo>
                  <a:cubicBezTo>
                    <a:pt x="7573" y="7918"/>
                    <a:pt x="7573" y="7835"/>
                    <a:pt x="7620" y="7787"/>
                  </a:cubicBezTo>
                  <a:lnTo>
                    <a:pt x="8132" y="7264"/>
                  </a:lnTo>
                  <a:cubicBezTo>
                    <a:pt x="8156" y="7240"/>
                    <a:pt x="8192" y="7228"/>
                    <a:pt x="8226" y="7228"/>
                  </a:cubicBezTo>
                  <a:close/>
                  <a:moveTo>
                    <a:pt x="9013" y="7871"/>
                  </a:moveTo>
                  <a:lnTo>
                    <a:pt x="10871" y="9514"/>
                  </a:lnTo>
                  <a:cubicBezTo>
                    <a:pt x="11192" y="9800"/>
                    <a:pt x="11204" y="10276"/>
                    <a:pt x="10906" y="10573"/>
                  </a:cubicBezTo>
                  <a:cubicBezTo>
                    <a:pt x="10765" y="10715"/>
                    <a:pt x="10580" y="10784"/>
                    <a:pt x="10396" y="10784"/>
                  </a:cubicBezTo>
                  <a:cubicBezTo>
                    <a:pt x="10193" y="10784"/>
                    <a:pt x="9990" y="10700"/>
                    <a:pt x="9847" y="10538"/>
                  </a:cubicBezTo>
                  <a:lnTo>
                    <a:pt x="8227" y="8668"/>
                  </a:lnTo>
                  <a:lnTo>
                    <a:pt x="9013" y="7871"/>
                  </a:lnTo>
                  <a:close/>
                  <a:moveTo>
                    <a:pt x="4423" y="1"/>
                  </a:moveTo>
                  <a:cubicBezTo>
                    <a:pt x="3396" y="1"/>
                    <a:pt x="2370" y="394"/>
                    <a:pt x="1584" y="1179"/>
                  </a:cubicBezTo>
                  <a:cubicBezTo>
                    <a:pt x="0" y="2775"/>
                    <a:pt x="0" y="5299"/>
                    <a:pt x="1560" y="6883"/>
                  </a:cubicBezTo>
                  <a:cubicBezTo>
                    <a:pt x="2340" y="7663"/>
                    <a:pt x="3364" y="8052"/>
                    <a:pt x="4389" y="8052"/>
                  </a:cubicBezTo>
                  <a:cubicBezTo>
                    <a:pt x="5257" y="8052"/>
                    <a:pt x="6126" y="7773"/>
                    <a:pt x="6846" y="7216"/>
                  </a:cubicBezTo>
                  <a:lnTo>
                    <a:pt x="7323" y="7692"/>
                  </a:lnTo>
                  <a:cubicBezTo>
                    <a:pt x="7239" y="7859"/>
                    <a:pt x="7263" y="8049"/>
                    <a:pt x="7394" y="8180"/>
                  </a:cubicBezTo>
                  <a:lnTo>
                    <a:pt x="9644" y="10752"/>
                  </a:lnTo>
                  <a:cubicBezTo>
                    <a:pt x="9847" y="10986"/>
                    <a:pt x="10133" y="11105"/>
                    <a:pt x="10421" y="11105"/>
                  </a:cubicBezTo>
                  <a:cubicBezTo>
                    <a:pt x="10690" y="11105"/>
                    <a:pt x="10961" y="11001"/>
                    <a:pt x="11168" y="10788"/>
                  </a:cubicBezTo>
                  <a:cubicBezTo>
                    <a:pt x="11609" y="10359"/>
                    <a:pt x="11573" y="9657"/>
                    <a:pt x="11133" y="9264"/>
                  </a:cubicBezTo>
                  <a:lnTo>
                    <a:pt x="8573" y="7014"/>
                  </a:lnTo>
                  <a:cubicBezTo>
                    <a:pt x="8483" y="6939"/>
                    <a:pt x="8369" y="6897"/>
                    <a:pt x="8259" y="6897"/>
                  </a:cubicBezTo>
                  <a:cubicBezTo>
                    <a:pt x="8194" y="6897"/>
                    <a:pt x="8130" y="6911"/>
                    <a:pt x="8073" y="6942"/>
                  </a:cubicBezTo>
                  <a:lnTo>
                    <a:pt x="7596" y="6454"/>
                  </a:lnTo>
                  <a:cubicBezTo>
                    <a:pt x="8811" y="4894"/>
                    <a:pt x="8704" y="2632"/>
                    <a:pt x="7263" y="1179"/>
                  </a:cubicBezTo>
                  <a:cubicBezTo>
                    <a:pt x="6477" y="394"/>
                    <a:pt x="5450" y="1"/>
                    <a:pt x="4423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2" name="Google Shape;765;p28"/>
            <p:cNvSpPr/>
            <p:nvPr/>
          </p:nvSpPr>
          <p:spPr>
            <a:xfrm>
              <a:off x="5150520" y="3643200"/>
              <a:ext cx="100800" cy="195480"/>
            </a:xfrm>
            <a:custGeom>
              <a:avLst/>
              <a:gdLst/>
              <a:ahLst/>
              <a:rect l="l" t="t" r="r" b="b"/>
              <a:pathLst>
                <a:path w="3180" h="6146">
                  <a:moveTo>
                    <a:pt x="194" y="1"/>
                  </a:moveTo>
                  <a:cubicBezTo>
                    <a:pt x="120" y="1"/>
                    <a:pt x="58" y="57"/>
                    <a:pt x="36" y="133"/>
                  </a:cubicBezTo>
                  <a:cubicBezTo>
                    <a:pt x="24" y="228"/>
                    <a:pt x="84" y="300"/>
                    <a:pt x="179" y="312"/>
                  </a:cubicBezTo>
                  <a:cubicBezTo>
                    <a:pt x="775" y="407"/>
                    <a:pt x="1322" y="669"/>
                    <a:pt x="1739" y="1110"/>
                  </a:cubicBezTo>
                  <a:cubicBezTo>
                    <a:pt x="2822" y="2193"/>
                    <a:pt x="2822" y="3967"/>
                    <a:pt x="1739" y="5050"/>
                  </a:cubicBezTo>
                  <a:cubicBezTo>
                    <a:pt x="1286" y="5479"/>
                    <a:pt x="739" y="5765"/>
                    <a:pt x="143" y="5836"/>
                  </a:cubicBezTo>
                  <a:cubicBezTo>
                    <a:pt x="60" y="5848"/>
                    <a:pt x="1" y="5932"/>
                    <a:pt x="13" y="6015"/>
                  </a:cubicBezTo>
                  <a:cubicBezTo>
                    <a:pt x="24" y="6086"/>
                    <a:pt x="84" y="6146"/>
                    <a:pt x="179" y="6146"/>
                  </a:cubicBezTo>
                  <a:lnTo>
                    <a:pt x="203" y="6146"/>
                  </a:lnTo>
                  <a:cubicBezTo>
                    <a:pt x="870" y="6063"/>
                    <a:pt x="1489" y="5753"/>
                    <a:pt x="1977" y="5277"/>
                  </a:cubicBezTo>
                  <a:cubicBezTo>
                    <a:pt x="3180" y="4062"/>
                    <a:pt x="3180" y="2086"/>
                    <a:pt x="1977" y="883"/>
                  </a:cubicBezTo>
                  <a:cubicBezTo>
                    <a:pt x="1501" y="407"/>
                    <a:pt x="894" y="97"/>
                    <a:pt x="215" y="2"/>
                  </a:cubicBezTo>
                  <a:cubicBezTo>
                    <a:pt x="208" y="1"/>
                    <a:pt x="201" y="1"/>
                    <a:pt x="194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3" name="Google Shape;766;p28"/>
            <p:cNvSpPr/>
            <p:nvPr/>
          </p:nvSpPr>
          <p:spPr>
            <a:xfrm>
              <a:off x="5033880" y="3641760"/>
              <a:ext cx="102960" cy="197640"/>
            </a:xfrm>
            <a:custGeom>
              <a:avLst/>
              <a:gdLst/>
              <a:ahLst/>
              <a:rect l="l" t="t" r="r" b="b"/>
              <a:pathLst>
                <a:path w="3239" h="6216">
                  <a:moveTo>
                    <a:pt x="3036" y="1"/>
                  </a:moveTo>
                  <a:cubicBezTo>
                    <a:pt x="2346" y="120"/>
                    <a:pt x="1703" y="441"/>
                    <a:pt x="1215" y="929"/>
                  </a:cubicBezTo>
                  <a:cubicBezTo>
                    <a:pt x="0" y="2132"/>
                    <a:pt x="0" y="4108"/>
                    <a:pt x="1215" y="5323"/>
                  </a:cubicBezTo>
                  <a:cubicBezTo>
                    <a:pt x="1715" y="5823"/>
                    <a:pt x="2346" y="6120"/>
                    <a:pt x="3036" y="6216"/>
                  </a:cubicBezTo>
                  <a:lnTo>
                    <a:pt x="3060" y="6216"/>
                  </a:lnTo>
                  <a:cubicBezTo>
                    <a:pt x="3132" y="6216"/>
                    <a:pt x="3203" y="6156"/>
                    <a:pt x="3215" y="6061"/>
                  </a:cubicBezTo>
                  <a:cubicBezTo>
                    <a:pt x="3239" y="5978"/>
                    <a:pt x="3156" y="5894"/>
                    <a:pt x="3072" y="5882"/>
                  </a:cubicBezTo>
                  <a:cubicBezTo>
                    <a:pt x="2441" y="5811"/>
                    <a:pt x="1882" y="5537"/>
                    <a:pt x="1429" y="5085"/>
                  </a:cubicBezTo>
                  <a:cubicBezTo>
                    <a:pt x="346" y="3989"/>
                    <a:pt x="346" y="2215"/>
                    <a:pt x="1429" y="1132"/>
                  </a:cubicBezTo>
                  <a:cubicBezTo>
                    <a:pt x="1882" y="691"/>
                    <a:pt x="2441" y="405"/>
                    <a:pt x="3072" y="334"/>
                  </a:cubicBezTo>
                  <a:cubicBezTo>
                    <a:pt x="3156" y="322"/>
                    <a:pt x="3215" y="239"/>
                    <a:pt x="3215" y="155"/>
                  </a:cubicBezTo>
                  <a:cubicBezTo>
                    <a:pt x="3203" y="60"/>
                    <a:pt x="3132" y="1"/>
                    <a:pt x="3036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14" name="Google Shape;767;p28"/>
          <p:cNvGrpSpPr/>
          <p:nvPr/>
        </p:nvGrpSpPr>
        <p:grpSpPr>
          <a:xfrm>
            <a:off x="3796920" y="3598200"/>
            <a:ext cx="270720" cy="382680"/>
            <a:chOff x="3796920" y="3598200"/>
            <a:chExt cx="270720" cy="382680"/>
          </a:xfrm>
        </p:grpSpPr>
        <p:sp>
          <p:nvSpPr>
            <p:cNvPr id="915" name="Google Shape;768;p28"/>
            <p:cNvSpPr/>
            <p:nvPr/>
          </p:nvSpPr>
          <p:spPr>
            <a:xfrm>
              <a:off x="3797280" y="3631320"/>
              <a:ext cx="270360" cy="349560"/>
            </a:xfrm>
            <a:custGeom>
              <a:avLst/>
              <a:gdLst/>
              <a:ahLst/>
              <a:rect l="l" t="t" r="r" b="b"/>
              <a:pathLst>
                <a:path w="8502" h="10990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6" name="Google Shape;769;p28"/>
            <p:cNvSpPr/>
            <p:nvPr/>
          </p:nvSpPr>
          <p:spPr>
            <a:xfrm>
              <a:off x="3796920" y="3598200"/>
              <a:ext cx="189360" cy="291960"/>
            </a:xfrm>
            <a:custGeom>
              <a:avLst/>
              <a:gdLst/>
              <a:ahLst/>
              <a:rect l="l" t="t" r="r" b="b"/>
              <a:pathLst>
                <a:path w="5955" h="9181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7" name="Google Shape;770;p28"/>
            <p:cNvSpPr/>
            <p:nvPr/>
          </p:nvSpPr>
          <p:spPr>
            <a:xfrm>
              <a:off x="3907080" y="3723480"/>
              <a:ext cx="100440" cy="11160"/>
            </a:xfrm>
            <a:custGeom>
              <a:avLst/>
              <a:gdLst/>
              <a:ahLst/>
              <a:rect l="l" t="t" r="r" b="b"/>
              <a:pathLst>
                <a:path w="3168" h="358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8" name="Google Shape;771;p28"/>
            <p:cNvSpPr/>
            <p:nvPr/>
          </p:nvSpPr>
          <p:spPr>
            <a:xfrm>
              <a:off x="3907080" y="3747600"/>
              <a:ext cx="100440" cy="11160"/>
            </a:xfrm>
            <a:custGeom>
              <a:avLst/>
              <a:gdLst/>
              <a:ahLst/>
              <a:rect l="l" t="t" r="r" b="b"/>
              <a:pathLst>
                <a:path w="3168" h="358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9" name="Google Shape;772;p28"/>
            <p:cNvSpPr/>
            <p:nvPr/>
          </p:nvSpPr>
          <p:spPr>
            <a:xfrm>
              <a:off x="3907080" y="3795840"/>
              <a:ext cx="100440" cy="11160"/>
            </a:xfrm>
            <a:custGeom>
              <a:avLst/>
              <a:gdLst/>
              <a:ahLst/>
              <a:rect l="l" t="t" r="r" b="b"/>
              <a:pathLst>
                <a:path w="3168" h="358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0" name="Google Shape;773;p28"/>
            <p:cNvSpPr/>
            <p:nvPr/>
          </p:nvSpPr>
          <p:spPr>
            <a:xfrm>
              <a:off x="3907080" y="3819600"/>
              <a:ext cx="100440" cy="11160"/>
            </a:xfrm>
            <a:custGeom>
              <a:avLst/>
              <a:gdLst/>
              <a:ahLst/>
              <a:rect l="l" t="t" r="r" b="b"/>
              <a:pathLst>
                <a:path w="3168" h="35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1" name="Google Shape;774;p28"/>
            <p:cNvSpPr/>
            <p:nvPr/>
          </p:nvSpPr>
          <p:spPr>
            <a:xfrm>
              <a:off x="3907080" y="3868560"/>
              <a:ext cx="100440" cy="11160"/>
            </a:xfrm>
            <a:custGeom>
              <a:avLst/>
              <a:gdLst/>
              <a:ahLst/>
              <a:rect l="l" t="t" r="r" b="b"/>
              <a:pathLst>
                <a:path w="3168" h="35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2" name="Google Shape;775;p28"/>
            <p:cNvSpPr/>
            <p:nvPr/>
          </p:nvSpPr>
          <p:spPr>
            <a:xfrm>
              <a:off x="3907080" y="3891960"/>
              <a:ext cx="100440" cy="11160"/>
            </a:xfrm>
            <a:custGeom>
              <a:avLst/>
              <a:gdLst/>
              <a:ahLst/>
              <a:rect l="l" t="t" r="r" b="b"/>
              <a:pathLst>
                <a:path w="3168" h="358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3" name="Google Shape;776;p28"/>
            <p:cNvSpPr/>
            <p:nvPr/>
          </p:nvSpPr>
          <p:spPr>
            <a:xfrm>
              <a:off x="3834720" y="3713400"/>
              <a:ext cx="69840" cy="56880"/>
            </a:xfrm>
            <a:custGeom>
              <a:avLst/>
              <a:gdLst/>
              <a:ahLst/>
              <a:rect l="l" t="t" r="r" b="b"/>
              <a:pathLst>
                <a:path w="2204" h="1792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4" name="Google Shape;777;p28"/>
            <p:cNvSpPr/>
            <p:nvPr/>
          </p:nvSpPr>
          <p:spPr>
            <a:xfrm>
              <a:off x="3834720" y="3786480"/>
              <a:ext cx="69840" cy="56160"/>
            </a:xfrm>
            <a:custGeom>
              <a:avLst/>
              <a:gdLst/>
              <a:ahLst/>
              <a:rect l="l" t="t" r="r" b="b"/>
              <a:pathLst>
                <a:path w="2204" h="1775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5" name="Google Shape;778;p28"/>
            <p:cNvSpPr/>
            <p:nvPr/>
          </p:nvSpPr>
          <p:spPr>
            <a:xfrm>
              <a:off x="3834720" y="3859200"/>
              <a:ext cx="69840" cy="55440"/>
            </a:xfrm>
            <a:custGeom>
              <a:avLst/>
              <a:gdLst/>
              <a:ahLst/>
              <a:rect l="l" t="t" r="r" b="b"/>
              <a:pathLst>
                <a:path w="2204" h="1752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6" name="Google Shape;779;p28"/>
          <p:cNvSpPr/>
          <p:nvPr/>
        </p:nvSpPr>
        <p:spPr>
          <a:xfrm>
            <a:off x="4997160" y="1785960"/>
            <a:ext cx="380160" cy="309600"/>
          </a:xfrm>
          <a:custGeom>
            <a:avLst/>
            <a:gdLst/>
            <a:ahLst/>
            <a:rect l="l" t="t" r="r" b="b"/>
            <a:pathLst>
              <a:path w="11943" h="9734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7" name="Google Shape;780;p28"/>
          <p:cNvSpPr/>
          <p:nvPr/>
        </p:nvSpPr>
        <p:spPr>
          <a:xfrm>
            <a:off x="3749760" y="1759320"/>
            <a:ext cx="365400" cy="363240"/>
          </a:xfrm>
          <a:custGeom>
            <a:avLst/>
            <a:gdLst/>
            <a:ahLst/>
            <a:rect l="l" t="t" r="r" b="b"/>
            <a:pathLst>
              <a:path w="11478" h="11413">
                <a:moveTo>
                  <a:pt x="1401" y="515"/>
                </a:moveTo>
                <a:cubicBezTo>
                  <a:pt x="1616" y="515"/>
                  <a:pt x="1834" y="595"/>
                  <a:pt x="2000" y="756"/>
                </a:cubicBezTo>
                <a:lnTo>
                  <a:pt x="2548" y="1304"/>
                </a:lnTo>
                <a:lnTo>
                  <a:pt x="1358" y="2494"/>
                </a:lnTo>
                <a:lnTo>
                  <a:pt x="810" y="1947"/>
                </a:lnTo>
                <a:cubicBezTo>
                  <a:pt x="476" y="1625"/>
                  <a:pt x="476" y="1078"/>
                  <a:pt x="810" y="756"/>
                </a:cubicBezTo>
                <a:cubicBezTo>
                  <a:pt x="971" y="595"/>
                  <a:pt x="1185" y="515"/>
                  <a:pt x="1401" y="515"/>
                </a:cubicBezTo>
                <a:close/>
                <a:moveTo>
                  <a:pt x="2798" y="1566"/>
                </a:moveTo>
                <a:lnTo>
                  <a:pt x="3251" y="2006"/>
                </a:lnTo>
                <a:lnTo>
                  <a:pt x="2655" y="2602"/>
                </a:lnTo>
                <a:lnTo>
                  <a:pt x="2060" y="3197"/>
                </a:lnTo>
                <a:lnTo>
                  <a:pt x="1608" y="2756"/>
                </a:lnTo>
                <a:lnTo>
                  <a:pt x="2798" y="1566"/>
                </a:lnTo>
                <a:close/>
                <a:moveTo>
                  <a:pt x="10132" y="9031"/>
                </a:moveTo>
                <a:lnTo>
                  <a:pt x="10811" y="10757"/>
                </a:lnTo>
                <a:lnTo>
                  <a:pt x="9085" y="10091"/>
                </a:lnTo>
                <a:lnTo>
                  <a:pt x="10132" y="9031"/>
                </a:lnTo>
                <a:close/>
                <a:moveTo>
                  <a:pt x="4036" y="5685"/>
                </a:moveTo>
                <a:lnTo>
                  <a:pt x="5763" y="7412"/>
                </a:lnTo>
                <a:lnTo>
                  <a:pt x="5418" y="7757"/>
                </a:lnTo>
                <a:lnTo>
                  <a:pt x="5001" y="7340"/>
                </a:lnTo>
                <a:cubicBezTo>
                  <a:pt x="4965" y="7299"/>
                  <a:pt x="4920" y="7278"/>
                  <a:pt x="4876" y="7278"/>
                </a:cubicBezTo>
                <a:cubicBezTo>
                  <a:pt x="4831" y="7278"/>
                  <a:pt x="4787" y="7299"/>
                  <a:pt x="4751" y="7340"/>
                </a:cubicBezTo>
                <a:cubicBezTo>
                  <a:pt x="4679" y="7412"/>
                  <a:pt x="4679" y="7519"/>
                  <a:pt x="4751" y="7590"/>
                </a:cubicBezTo>
                <a:lnTo>
                  <a:pt x="5168" y="8007"/>
                </a:lnTo>
                <a:lnTo>
                  <a:pt x="4763" y="8412"/>
                </a:lnTo>
                <a:lnTo>
                  <a:pt x="3822" y="7471"/>
                </a:lnTo>
                <a:cubicBezTo>
                  <a:pt x="3786" y="7436"/>
                  <a:pt x="3742" y="7418"/>
                  <a:pt x="3697" y="7418"/>
                </a:cubicBezTo>
                <a:cubicBezTo>
                  <a:pt x="3652" y="7418"/>
                  <a:pt x="3608" y="7436"/>
                  <a:pt x="3572" y="7471"/>
                </a:cubicBezTo>
                <a:cubicBezTo>
                  <a:pt x="3501" y="7543"/>
                  <a:pt x="3501" y="7650"/>
                  <a:pt x="3572" y="7721"/>
                </a:cubicBezTo>
                <a:lnTo>
                  <a:pt x="4513" y="8662"/>
                </a:lnTo>
                <a:lnTo>
                  <a:pt x="4108" y="9067"/>
                </a:lnTo>
                <a:lnTo>
                  <a:pt x="3691" y="8638"/>
                </a:lnTo>
                <a:cubicBezTo>
                  <a:pt x="3655" y="8602"/>
                  <a:pt x="3611" y="8584"/>
                  <a:pt x="3566" y="8584"/>
                </a:cubicBezTo>
                <a:cubicBezTo>
                  <a:pt x="3521" y="8584"/>
                  <a:pt x="3477" y="8602"/>
                  <a:pt x="3441" y="8638"/>
                </a:cubicBezTo>
                <a:cubicBezTo>
                  <a:pt x="3358" y="8721"/>
                  <a:pt x="3358" y="8817"/>
                  <a:pt x="3441" y="8900"/>
                </a:cubicBezTo>
                <a:lnTo>
                  <a:pt x="3858" y="9317"/>
                </a:lnTo>
                <a:lnTo>
                  <a:pt x="3453" y="9710"/>
                </a:lnTo>
                <a:lnTo>
                  <a:pt x="3036" y="9293"/>
                </a:lnTo>
                <a:cubicBezTo>
                  <a:pt x="3001" y="9257"/>
                  <a:pt x="2956" y="9239"/>
                  <a:pt x="2911" y="9239"/>
                </a:cubicBezTo>
                <a:cubicBezTo>
                  <a:pt x="2867" y="9239"/>
                  <a:pt x="2822" y="9257"/>
                  <a:pt x="2786" y="9293"/>
                </a:cubicBezTo>
                <a:cubicBezTo>
                  <a:pt x="2703" y="9376"/>
                  <a:pt x="2703" y="9471"/>
                  <a:pt x="2786" y="9555"/>
                </a:cubicBezTo>
                <a:lnTo>
                  <a:pt x="3203" y="9972"/>
                </a:lnTo>
                <a:lnTo>
                  <a:pt x="2798" y="10364"/>
                </a:lnTo>
                <a:lnTo>
                  <a:pt x="1858" y="9436"/>
                </a:lnTo>
                <a:cubicBezTo>
                  <a:pt x="1822" y="9394"/>
                  <a:pt x="1777" y="9373"/>
                  <a:pt x="1733" y="9373"/>
                </a:cubicBezTo>
                <a:cubicBezTo>
                  <a:pt x="1688" y="9373"/>
                  <a:pt x="1643" y="9394"/>
                  <a:pt x="1608" y="9436"/>
                </a:cubicBezTo>
                <a:cubicBezTo>
                  <a:pt x="1536" y="9507"/>
                  <a:pt x="1536" y="9614"/>
                  <a:pt x="1608" y="9686"/>
                </a:cubicBezTo>
                <a:lnTo>
                  <a:pt x="2548" y="10626"/>
                </a:lnTo>
                <a:lnTo>
                  <a:pt x="2191" y="10984"/>
                </a:lnTo>
                <a:cubicBezTo>
                  <a:pt x="2155" y="11007"/>
                  <a:pt x="2096" y="11043"/>
                  <a:pt x="2048" y="11043"/>
                </a:cubicBezTo>
                <a:cubicBezTo>
                  <a:pt x="2012" y="11043"/>
                  <a:pt x="1953" y="11019"/>
                  <a:pt x="1917" y="10984"/>
                </a:cubicBezTo>
                <a:lnTo>
                  <a:pt x="465" y="9519"/>
                </a:lnTo>
                <a:cubicBezTo>
                  <a:pt x="381" y="9448"/>
                  <a:pt x="381" y="9329"/>
                  <a:pt x="465" y="9257"/>
                </a:cubicBezTo>
                <a:lnTo>
                  <a:pt x="4036" y="5685"/>
                </a:lnTo>
                <a:close/>
                <a:moveTo>
                  <a:pt x="9428" y="0"/>
                </a:moveTo>
                <a:cubicBezTo>
                  <a:pt x="9290" y="0"/>
                  <a:pt x="9150" y="54"/>
                  <a:pt x="9037" y="161"/>
                </a:cubicBezTo>
                <a:lnTo>
                  <a:pt x="6299" y="2899"/>
                </a:lnTo>
                <a:cubicBezTo>
                  <a:pt x="6227" y="2971"/>
                  <a:pt x="6227" y="3078"/>
                  <a:pt x="6299" y="3149"/>
                </a:cubicBezTo>
                <a:cubicBezTo>
                  <a:pt x="6334" y="3185"/>
                  <a:pt x="6379" y="3203"/>
                  <a:pt x="6424" y="3203"/>
                </a:cubicBezTo>
                <a:cubicBezTo>
                  <a:pt x="6468" y="3203"/>
                  <a:pt x="6513" y="3185"/>
                  <a:pt x="6549" y="3149"/>
                </a:cubicBezTo>
                <a:lnTo>
                  <a:pt x="9287" y="411"/>
                </a:lnTo>
                <a:cubicBezTo>
                  <a:pt x="9323" y="387"/>
                  <a:pt x="9382" y="351"/>
                  <a:pt x="9418" y="351"/>
                </a:cubicBezTo>
                <a:cubicBezTo>
                  <a:pt x="9466" y="351"/>
                  <a:pt x="9525" y="363"/>
                  <a:pt x="9561" y="411"/>
                </a:cubicBezTo>
                <a:lnTo>
                  <a:pt x="11013" y="1875"/>
                </a:lnTo>
                <a:cubicBezTo>
                  <a:pt x="11049" y="1899"/>
                  <a:pt x="11073" y="1959"/>
                  <a:pt x="11073" y="2006"/>
                </a:cubicBezTo>
                <a:cubicBezTo>
                  <a:pt x="11073" y="2054"/>
                  <a:pt x="11061" y="2113"/>
                  <a:pt x="11013" y="2137"/>
                </a:cubicBezTo>
                <a:lnTo>
                  <a:pt x="10656" y="2494"/>
                </a:lnTo>
                <a:lnTo>
                  <a:pt x="9716" y="1554"/>
                </a:lnTo>
                <a:cubicBezTo>
                  <a:pt x="9680" y="1518"/>
                  <a:pt x="9635" y="1500"/>
                  <a:pt x="9591" y="1500"/>
                </a:cubicBezTo>
                <a:cubicBezTo>
                  <a:pt x="9546" y="1500"/>
                  <a:pt x="9501" y="1518"/>
                  <a:pt x="9466" y="1554"/>
                </a:cubicBezTo>
                <a:cubicBezTo>
                  <a:pt x="9394" y="1637"/>
                  <a:pt x="9394" y="1732"/>
                  <a:pt x="9466" y="1816"/>
                </a:cubicBezTo>
                <a:lnTo>
                  <a:pt x="10406" y="2744"/>
                </a:lnTo>
                <a:lnTo>
                  <a:pt x="10001" y="3149"/>
                </a:lnTo>
                <a:lnTo>
                  <a:pt x="9585" y="2733"/>
                </a:lnTo>
                <a:cubicBezTo>
                  <a:pt x="9549" y="2697"/>
                  <a:pt x="9504" y="2679"/>
                  <a:pt x="9460" y="2679"/>
                </a:cubicBezTo>
                <a:cubicBezTo>
                  <a:pt x="9415" y="2679"/>
                  <a:pt x="9370" y="2697"/>
                  <a:pt x="9335" y="2733"/>
                </a:cubicBezTo>
                <a:cubicBezTo>
                  <a:pt x="9263" y="2804"/>
                  <a:pt x="9263" y="2911"/>
                  <a:pt x="9335" y="2983"/>
                </a:cubicBezTo>
                <a:lnTo>
                  <a:pt x="9751" y="3399"/>
                </a:lnTo>
                <a:lnTo>
                  <a:pt x="9347" y="3804"/>
                </a:lnTo>
                <a:lnTo>
                  <a:pt x="8930" y="3387"/>
                </a:lnTo>
                <a:cubicBezTo>
                  <a:pt x="8894" y="3352"/>
                  <a:pt x="8850" y="3334"/>
                  <a:pt x="8805" y="3334"/>
                </a:cubicBezTo>
                <a:cubicBezTo>
                  <a:pt x="8760" y="3334"/>
                  <a:pt x="8716" y="3352"/>
                  <a:pt x="8680" y="3387"/>
                </a:cubicBezTo>
                <a:cubicBezTo>
                  <a:pt x="8597" y="3459"/>
                  <a:pt x="8597" y="3566"/>
                  <a:pt x="8680" y="3637"/>
                </a:cubicBezTo>
                <a:lnTo>
                  <a:pt x="9097" y="4054"/>
                </a:lnTo>
                <a:lnTo>
                  <a:pt x="8692" y="4459"/>
                </a:lnTo>
                <a:lnTo>
                  <a:pt x="7751" y="3518"/>
                </a:lnTo>
                <a:cubicBezTo>
                  <a:pt x="7715" y="3483"/>
                  <a:pt x="7671" y="3465"/>
                  <a:pt x="7626" y="3465"/>
                </a:cubicBezTo>
                <a:cubicBezTo>
                  <a:pt x="7581" y="3465"/>
                  <a:pt x="7537" y="3483"/>
                  <a:pt x="7501" y="3518"/>
                </a:cubicBezTo>
                <a:cubicBezTo>
                  <a:pt x="7430" y="3602"/>
                  <a:pt x="7430" y="3697"/>
                  <a:pt x="7501" y="3780"/>
                </a:cubicBezTo>
                <a:lnTo>
                  <a:pt x="8442" y="4709"/>
                </a:lnTo>
                <a:lnTo>
                  <a:pt x="8037" y="5114"/>
                </a:lnTo>
                <a:lnTo>
                  <a:pt x="7620" y="4697"/>
                </a:lnTo>
                <a:cubicBezTo>
                  <a:pt x="7584" y="4661"/>
                  <a:pt x="7540" y="4644"/>
                  <a:pt x="7495" y="4644"/>
                </a:cubicBezTo>
                <a:cubicBezTo>
                  <a:pt x="7451" y="4644"/>
                  <a:pt x="7406" y="4661"/>
                  <a:pt x="7370" y="4697"/>
                </a:cubicBezTo>
                <a:cubicBezTo>
                  <a:pt x="7287" y="4769"/>
                  <a:pt x="7287" y="4876"/>
                  <a:pt x="7370" y="4947"/>
                </a:cubicBezTo>
                <a:lnTo>
                  <a:pt x="7787" y="5364"/>
                </a:lnTo>
                <a:lnTo>
                  <a:pt x="7442" y="5709"/>
                </a:lnTo>
                <a:lnTo>
                  <a:pt x="5715" y="3983"/>
                </a:lnTo>
                <a:lnTo>
                  <a:pt x="6037" y="3661"/>
                </a:lnTo>
                <a:cubicBezTo>
                  <a:pt x="6120" y="3578"/>
                  <a:pt x="6120" y="3483"/>
                  <a:pt x="6037" y="3399"/>
                </a:cubicBezTo>
                <a:cubicBezTo>
                  <a:pt x="6001" y="3364"/>
                  <a:pt x="5956" y="3346"/>
                  <a:pt x="5912" y="3346"/>
                </a:cubicBezTo>
                <a:cubicBezTo>
                  <a:pt x="5867" y="3346"/>
                  <a:pt x="5822" y="3364"/>
                  <a:pt x="5787" y="3399"/>
                </a:cubicBezTo>
                <a:lnTo>
                  <a:pt x="5465" y="3733"/>
                </a:lnTo>
                <a:lnTo>
                  <a:pt x="2239" y="506"/>
                </a:lnTo>
                <a:cubicBezTo>
                  <a:pt x="2012" y="280"/>
                  <a:pt x="1715" y="161"/>
                  <a:pt x="1381" y="161"/>
                </a:cubicBezTo>
                <a:cubicBezTo>
                  <a:pt x="1072" y="161"/>
                  <a:pt x="762" y="280"/>
                  <a:pt x="536" y="506"/>
                </a:cubicBezTo>
                <a:cubicBezTo>
                  <a:pt x="310" y="732"/>
                  <a:pt x="191" y="1030"/>
                  <a:pt x="191" y="1351"/>
                </a:cubicBezTo>
                <a:cubicBezTo>
                  <a:pt x="191" y="1661"/>
                  <a:pt x="310" y="1971"/>
                  <a:pt x="536" y="2197"/>
                </a:cubicBezTo>
                <a:lnTo>
                  <a:pt x="3774" y="5447"/>
                </a:lnTo>
                <a:lnTo>
                  <a:pt x="203" y="9019"/>
                </a:lnTo>
                <a:cubicBezTo>
                  <a:pt x="0" y="9221"/>
                  <a:pt x="0" y="9567"/>
                  <a:pt x="203" y="9793"/>
                </a:cubicBezTo>
                <a:lnTo>
                  <a:pt x="1667" y="11246"/>
                </a:lnTo>
                <a:cubicBezTo>
                  <a:pt x="1774" y="11353"/>
                  <a:pt x="1905" y="11412"/>
                  <a:pt x="2048" y="11412"/>
                </a:cubicBezTo>
                <a:cubicBezTo>
                  <a:pt x="2203" y="11412"/>
                  <a:pt x="2334" y="11353"/>
                  <a:pt x="2441" y="11246"/>
                </a:cubicBezTo>
                <a:lnTo>
                  <a:pt x="6013" y="7674"/>
                </a:lnTo>
                <a:lnTo>
                  <a:pt x="6263" y="7924"/>
                </a:lnTo>
                <a:cubicBezTo>
                  <a:pt x="6299" y="7965"/>
                  <a:pt x="6343" y="7986"/>
                  <a:pt x="6389" y="7986"/>
                </a:cubicBezTo>
                <a:cubicBezTo>
                  <a:pt x="6436" y="7986"/>
                  <a:pt x="6483" y="7965"/>
                  <a:pt x="6525" y="7924"/>
                </a:cubicBezTo>
                <a:cubicBezTo>
                  <a:pt x="6596" y="7852"/>
                  <a:pt x="6596" y="7745"/>
                  <a:pt x="6525" y="7674"/>
                </a:cubicBezTo>
                <a:lnTo>
                  <a:pt x="6168" y="7316"/>
                </a:lnTo>
                <a:cubicBezTo>
                  <a:pt x="6168" y="7305"/>
                  <a:pt x="6144" y="7305"/>
                  <a:pt x="6132" y="7293"/>
                </a:cubicBezTo>
                <a:lnTo>
                  <a:pt x="6096" y="7257"/>
                </a:lnTo>
                <a:lnTo>
                  <a:pt x="2310" y="3471"/>
                </a:lnTo>
                <a:lnTo>
                  <a:pt x="2786" y="2995"/>
                </a:lnTo>
                <a:lnTo>
                  <a:pt x="3084" y="3292"/>
                </a:lnTo>
                <a:cubicBezTo>
                  <a:pt x="3108" y="3316"/>
                  <a:pt x="3155" y="3328"/>
                  <a:pt x="3203" y="3328"/>
                </a:cubicBezTo>
                <a:cubicBezTo>
                  <a:pt x="3239" y="3328"/>
                  <a:pt x="3286" y="3316"/>
                  <a:pt x="3322" y="3292"/>
                </a:cubicBezTo>
                <a:cubicBezTo>
                  <a:pt x="3393" y="3209"/>
                  <a:pt x="3393" y="3114"/>
                  <a:pt x="3322" y="3030"/>
                </a:cubicBezTo>
                <a:lnTo>
                  <a:pt x="3024" y="2733"/>
                </a:lnTo>
                <a:lnTo>
                  <a:pt x="3501" y="2256"/>
                </a:lnTo>
                <a:lnTo>
                  <a:pt x="5358" y="4126"/>
                </a:lnTo>
                <a:lnTo>
                  <a:pt x="7311" y="6066"/>
                </a:lnTo>
                <a:lnTo>
                  <a:pt x="7323" y="6090"/>
                </a:lnTo>
                <a:lnTo>
                  <a:pt x="7334" y="6102"/>
                </a:lnTo>
                <a:lnTo>
                  <a:pt x="9942" y="8710"/>
                </a:lnTo>
                <a:lnTo>
                  <a:pt x="9466" y="9186"/>
                </a:lnTo>
                <a:lnTo>
                  <a:pt x="6846" y="6554"/>
                </a:lnTo>
                <a:lnTo>
                  <a:pt x="5810" y="5519"/>
                </a:lnTo>
                <a:lnTo>
                  <a:pt x="3965" y="3673"/>
                </a:lnTo>
                <a:cubicBezTo>
                  <a:pt x="3923" y="3637"/>
                  <a:pt x="3879" y="3620"/>
                  <a:pt x="3834" y="3620"/>
                </a:cubicBezTo>
                <a:cubicBezTo>
                  <a:pt x="3789" y="3620"/>
                  <a:pt x="3745" y="3637"/>
                  <a:pt x="3703" y="3673"/>
                </a:cubicBezTo>
                <a:cubicBezTo>
                  <a:pt x="3632" y="3745"/>
                  <a:pt x="3632" y="3852"/>
                  <a:pt x="3703" y="3923"/>
                </a:cubicBezTo>
                <a:lnTo>
                  <a:pt x="9239" y="9460"/>
                </a:lnTo>
                <a:lnTo>
                  <a:pt x="8763" y="9936"/>
                </a:lnTo>
                <a:lnTo>
                  <a:pt x="7096" y="8269"/>
                </a:lnTo>
                <a:cubicBezTo>
                  <a:pt x="7061" y="8233"/>
                  <a:pt x="7016" y="8215"/>
                  <a:pt x="6971" y="8215"/>
                </a:cubicBezTo>
                <a:cubicBezTo>
                  <a:pt x="6927" y="8215"/>
                  <a:pt x="6882" y="8233"/>
                  <a:pt x="6846" y="8269"/>
                </a:cubicBezTo>
                <a:cubicBezTo>
                  <a:pt x="6775" y="8340"/>
                  <a:pt x="6775" y="8448"/>
                  <a:pt x="6846" y="8519"/>
                </a:cubicBezTo>
                <a:lnTo>
                  <a:pt x="8632" y="10305"/>
                </a:lnTo>
                <a:cubicBezTo>
                  <a:pt x="8644" y="10329"/>
                  <a:pt x="8680" y="10341"/>
                  <a:pt x="8692" y="10353"/>
                </a:cubicBezTo>
                <a:lnTo>
                  <a:pt x="10799" y="11174"/>
                </a:lnTo>
                <a:cubicBezTo>
                  <a:pt x="10835" y="11186"/>
                  <a:pt x="10883" y="11186"/>
                  <a:pt x="10906" y="11186"/>
                </a:cubicBezTo>
                <a:cubicBezTo>
                  <a:pt x="10990" y="11186"/>
                  <a:pt x="11061" y="11162"/>
                  <a:pt x="11121" y="11103"/>
                </a:cubicBezTo>
                <a:cubicBezTo>
                  <a:pt x="11192" y="11019"/>
                  <a:pt x="11228" y="10900"/>
                  <a:pt x="11180" y="10805"/>
                </a:cubicBezTo>
                <a:lnTo>
                  <a:pt x="10359" y="8686"/>
                </a:lnTo>
                <a:cubicBezTo>
                  <a:pt x="10347" y="8662"/>
                  <a:pt x="10323" y="8638"/>
                  <a:pt x="10311" y="8626"/>
                </a:cubicBezTo>
                <a:lnTo>
                  <a:pt x="7692" y="6007"/>
                </a:lnTo>
                <a:lnTo>
                  <a:pt x="11264" y="2435"/>
                </a:lnTo>
                <a:cubicBezTo>
                  <a:pt x="11478" y="2185"/>
                  <a:pt x="11478" y="1840"/>
                  <a:pt x="11264" y="1625"/>
                </a:cubicBezTo>
                <a:lnTo>
                  <a:pt x="9811" y="161"/>
                </a:lnTo>
                <a:cubicBezTo>
                  <a:pt x="9704" y="54"/>
                  <a:pt x="9567" y="0"/>
                  <a:pt x="9428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8" name="Google Shape;781;p28"/>
          <p:cNvSpPr/>
          <p:nvPr/>
        </p:nvSpPr>
        <p:spPr>
          <a:xfrm>
            <a:off x="710280" y="1784520"/>
            <a:ext cx="1884240" cy="76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Roboto"/>
                <a:ea typeface="Roboto"/>
              </a:rPr>
              <a:t>Mercury is the closest planet to the Sun and the smallest one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929" name="Google Shape;782;p28"/>
          <p:cNvSpPr/>
          <p:nvPr/>
        </p:nvSpPr>
        <p:spPr>
          <a:xfrm>
            <a:off x="710280" y="3116160"/>
            <a:ext cx="1884240" cy="76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Roboto"/>
                <a:ea typeface="Roboto"/>
              </a:rPr>
              <a:t>Despite being red, Mars is a cold place full of iron oxide dust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930" name="Google Shape;783;p28"/>
          <p:cNvSpPr/>
          <p:nvPr/>
        </p:nvSpPr>
        <p:spPr>
          <a:xfrm>
            <a:off x="6549120" y="3116160"/>
            <a:ext cx="1884240" cy="76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Roboto"/>
                <a:ea typeface="Roboto"/>
              </a:rPr>
              <a:t>Earth is the third planet from the Sun and the only one that harbors life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931" name="Google Shape;784;p28"/>
          <p:cNvSpPr/>
          <p:nvPr/>
        </p:nvSpPr>
        <p:spPr>
          <a:xfrm>
            <a:off x="6549120" y="1784520"/>
            <a:ext cx="1884240" cy="76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Roboto"/>
                <a:ea typeface="Roboto"/>
              </a:rPr>
              <a:t>Neptune is the farthest planet from the Sun and the fourth-largest one</a:t>
            </a:r>
            <a:endParaRPr b="0" lang="es-AR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3080" cy="48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GESTIÓN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6" name="Google Shape;255;p19"/>
          <p:cNvGrpSpPr/>
          <p:nvPr/>
        </p:nvGrpSpPr>
        <p:grpSpPr>
          <a:xfrm>
            <a:off x="3433320" y="2409840"/>
            <a:ext cx="5000400" cy="846720"/>
            <a:chOff x="3433320" y="2409840"/>
            <a:chExt cx="5000400" cy="846720"/>
          </a:xfrm>
        </p:grpSpPr>
        <p:sp>
          <p:nvSpPr>
            <p:cNvPr id="207" name="Google Shape;256;p19"/>
            <p:cNvSpPr/>
            <p:nvPr/>
          </p:nvSpPr>
          <p:spPr>
            <a:xfrm rot="16200000">
              <a:off x="4121640" y="1721160"/>
              <a:ext cx="846720" cy="222372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Google Shape;257;p19"/>
            <p:cNvSpPr/>
            <p:nvPr/>
          </p:nvSpPr>
          <p:spPr>
            <a:xfrm>
              <a:off x="4288320" y="2639880"/>
              <a:ext cx="1948320" cy="38556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fb85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82880" tIns="182880" bIns="18288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8569"/>
                  </a:solidFill>
                  <a:latin typeface="Fira Sans Extra Condensed Medium"/>
                  <a:ea typeface="Arial"/>
                </a:rPr>
                <a:t>RUSE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209" name="Google Shape;258;p19"/>
            <p:cNvSpPr/>
            <p:nvPr/>
          </p:nvSpPr>
          <p:spPr>
            <a:xfrm>
              <a:off x="6347160" y="2565360"/>
              <a:ext cx="2086560" cy="53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Miembro</a:t>
              </a:r>
              <a:r>
                <a:rPr b="0" lang="es-AR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 Suplente</a:t>
              </a:r>
              <a:endParaRPr b="0" lang="es-AR" sz="1200" spc="-1" strike="noStrike">
                <a:latin typeface="Arial"/>
              </a:endParaRPr>
            </a:p>
          </p:txBody>
        </p:sp>
      </p:grpSp>
      <p:grpSp>
        <p:nvGrpSpPr>
          <p:cNvPr id="210" name="Google Shape;259;p19"/>
          <p:cNvGrpSpPr/>
          <p:nvPr/>
        </p:nvGrpSpPr>
        <p:grpSpPr>
          <a:xfrm>
            <a:off x="3433320" y="3546000"/>
            <a:ext cx="5000400" cy="846720"/>
            <a:chOff x="3433320" y="3546000"/>
            <a:chExt cx="5000400" cy="846720"/>
          </a:xfrm>
        </p:grpSpPr>
        <p:sp>
          <p:nvSpPr>
            <p:cNvPr id="211" name="Google Shape;260;p19"/>
            <p:cNvSpPr/>
            <p:nvPr/>
          </p:nvSpPr>
          <p:spPr>
            <a:xfrm rot="16200000">
              <a:off x="4121640" y="2857320"/>
              <a:ext cx="846720" cy="222372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Google Shape;261;p19"/>
            <p:cNvSpPr/>
            <p:nvPr/>
          </p:nvSpPr>
          <p:spPr>
            <a:xfrm>
              <a:off x="4288320" y="3776400"/>
              <a:ext cx="1948320" cy="38556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fb56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82880" tIns="182880" bIns="18288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569c"/>
                  </a:solidFill>
                  <a:latin typeface="Fira Sans Extra Condensed Medium"/>
                  <a:ea typeface="Fira Sans Extra Condensed Medium"/>
                </a:rPr>
                <a:t>PSC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213" name="Google Shape;262;p19"/>
            <p:cNvSpPr/>
            <p:nvPr/>
          </p:nvSpPr>
          <p:spPr>
            <a:xfrm>
              <a:off x="6347160" y="3701880"/>
              <a:ext cx="2086560" cy="53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A designar por el </a:t>
              </a:r>
              <a:endParaRPr b="0" lang="es-AR" sz="1000" spc="-1" strike="noStrike">
                <a:latin typeface="Arial"/>
              </a:endParaRPr>
            </a:p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Departamento de Electrónica </a:t>
              </a:r>
              <a:endParaRPr b="0" lang="es-AR" sz="1000" spc="-1" strike="noStrike">
                <a:latin typeface="Arial"/>
              </a:endParaRPr>
            </a:p>
          </p:txBody>
        </p:sp>
      </p:grpSp>
      <p:grpSp>
        <p:nvGrpSpPr>
          <p:cNvPr id="214" name="Google Shape;263;p19"/>
          <p:cNvGrpSpPr/>
          <p:nvPr/>
        </p:nvGrpSpPr>
        <p:grpSpPr>
          <a:xfrm>
            <a:off x="3433320" y="1273320"/>
            <a:ext cx="5000400" cy="846720"/>
            <a:chOff x="3433320" y="1273320"/>
            <a:chExt cx="5000400" cy="846720"/>
          </a:xfrm>
        </p:grpSpPr>
        <p:sp>
          <p:nvSpPr>
            <p:cNvPr id="215" name="Google Shape;264;p19"/>
            <p:cNvSpPr/>
            <p:nvPr/>
          </p:nvSpPr>
          <p:spPr>
            <a:xfrm rot="16200000">
              <a:off x="4121640" y="584640"/>
              <a:ext cx="846720" cy="222372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Google Shape;265;p19"/>
            <p:cNvSpPr/>
            <p:nvPr/>
          </p:nvSpPr>
          <p:spPr>
            <a:xfrm>
              <a:off x="4288320" y="1503720"/>
              <a:ext cx="1948320" cy="38556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fbb83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82880" tIns="182880" bIns="18288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s-AR" sz="1500" spc="-1" strike="noStrike">
                  <a:solidFill>
                    <a:srgbClr val="fbb831"/>
                  </a:solidFill>
                  <a:latin typeface="Fira Sans Extra Condensed Medium"/>
                  <a:ea typeface="Fira Sans Extra Condensed Medium"/>
                </a:rPr>
                <a:t>Centro de Ingenieros</a:t>
              </a:r>
              <a:endParaRPr b="0" lang="es-AR" sz="1500" spc="-1" strike="noStrike">
                <a:latin typeface="Arial"/>
              </a:endParaRPr>
            </a:p>
          </p:txBody>
        </p:sp>
        <p:sp>
          <p:nvSpPr>
            <p:cNvPr id="217" name="Google Shape;266;p19"/>
            <p:cNvSpPr/>
            <p:nvPr/>
          </p:nvSpPr>
          <p:spPr>
            <a:xfrm>
              <a:off x="6347160" y="1429200"/>
              <a:ext cx="2086560" cy="53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Vocal Titular</a:t>
              </a:r>
              <a:endParaRPr b="0" lang="es-AR" sz="1200" spc="-1" strike="noStrike">
                <a:latin typeface="Arial"/>
              </a:endParaRPr>
            </a:p>
          </p:txBody>
        </p:sp>
      </p:grpSp>
      <p:grpSp>
        <p:nvGrpSpPr>
          <p:cNvPr id="218" name="Google Shape;267;p19"/>
          <p:cNvGrpSpPr/>
          <p:nvPr/>
        </p:nvGrpSpPr>
        <p:grpSpPr>
          <a:xfrm>
            <a:off x="3655440" y="1526760"/>
            <a:ext cx="338760" cy="338760"/>
            <a:chOff x="3655440" y="1526760"/>
            <a:chExt cx="338760" cy="338760"/>
          </a:xfrm>
        </p:grpSpPr>
        <p:sp>
          <p:nvSpPr>
            <p:cNvPr id="219" name="Google Shape;268;p19"/>
            <p:cNvSpPr/>
            <p:nvPr/>
          </p:nvSpPr>
          <p:spPr>
            <a:xfrm>
              <a:off x="3655440" y="1526760"/>
              <a:ext cx="338760" cy="338760"/>
            </a:xfrm>
            <a:custGeom>
              <a:avLst/>
              <a:gdLst/>
              <a:ahLst/>
              <a:rect l="l" t="t" r="r" b="b"/>
              <a:pathLst>
                <a:path w="19273" h="19273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Google Shape;269;p19"/>
            <p:cNvSpPr/>
            <p:nvPr/>
          </p:nvSpPr>
          <p:spPr>
            <a:xfrm>
              <a:off x="3715560" y="1586880"/>
              <a:ext cx="218520" cy="218520"/>
            </a:xfrm>
            <a:custGeom>
              <a:avLst/>
              <a:gdLst/>
              <a:ahLst/>
              <a:rect l="l" t="t" r="r" b="b"/>
              <a:pathLst>
                <a:path w="12440" h="12441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1" name="Google Shape;270;p19"/>
          <p:cNvGrpSpPr/>
          <p:nvPr/>
        </p:nvGrpSpPr>
        <p:grpSpPr>
          <a:xfrm>
            <a:off x="3715200" y="2663280"/>
            <a:ext cx="219600" cy="338760"/>
            <a:chOff x="3715200" y="2663280"/>
            <a:chExt cx="219600" cy="338760"/>
          </a:xfrm>
        </p:grpSpPr>
        <p:sp>
          <p:nvSpPr>
            <p:cNvPr id="222" name="Google Shape;271;p19"/>
            <p:cNvSpPr/>
            <p:nvPr/>
          </p:nvSpPr>
          <p:spPr>
            <a:xfrm>
              <a:off x="3736080" y="2663280"/>
              <a:ext cx="177480" cy="58320"/>
            </a:xfrm>
            <a:custGeom>
              <a:avLst/>
              <a:gdLst/>
              <a:ahLst/>
              <a:rect l="l" t="t" r="r" b="b"/>
              <a:pathLst>
                <a:path w="10113" h="3331">
                  <a:moveTo>
                    <a:pt x="1639" y="1"/>
                  </a:moveTo>
                  <a:cubicBezTo>
                    <a:pt x="730" y="13"/>
                    <a:pt x="1" y="753"/>
                    <a:pt x="1" y="1666"/>
                  </a:cubicBezTo>
                  <a:cubicBezTo>
                    <a:pt x="1" y="2575"/>
                    <a:pt x="730" y="3316"/>
                    <a:pt x="1639" y="3331"/>
                  </a:cubicBezTo>
                  <a:lnTo>
                    <a:pt x="8474" y="3331"/>
                  </a:lnTo>
                  <a:cubicBezTo>
                    <a:pt x="9384" y="3316"/>
                    <a:pt x="10113" y="2575"/>
                    <a:pt x="10113" y="1666"/>
                  </a:cubicBezTo>
                  <a:cubicBezTo>
                    <a:pt x="10113" y="753"/>
                    <a:pt x="9384" y="13"/>
                    <a:pt x="847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Google Shape;272;p19"/>
            <p:cNvSpPr/>
            <p:nvPr/>
          </p:nvSpPr>
          <p:spPr>
            <a:xfrm>
              <a:off x="3715200" y="2741760"/>
              <a:ext cx="219600" cy="157680"/>
            </a:xfrm>
            <a:custGeom>
              <a:avLst/>
              <a:gdLst/>
              <a:ahLst/>
              <a:rect l="l" t="t" r="r" b="b"/>
              <a:pathLst>
                <a:path w="12492" h="8977">
                  <a:moveTo>
                    <a:pt x="2822" y="0"/>
                  </a:moveTo>
                  <a:lnTo>
                    <a:pt x="2822" y="4800"/>
                  </a:lnTo>
                  <a:cubicBezTo>
                    <a:pt x="1527" y="5589"/>
                    <a:pt x="542" y="6797"/>
                    <a:pt x="36" y="8224"/>
                  </a:cubicBezTo>
                  <a:lnTo>
                    <a:pt x="30" y="8233"/>
                  </a:lnTo>
                  <a:cubicBezTo>
                    <a:pt x="27" y="8242"/>
                    <a:pt x="24" y="8254"/>
                    <a:pt x="21" y="8266"/>
                  </a:cubicBezTo>
                  <a:cubicBezTo>
                    <a:pt x="18" y="8278"/>
                    <a:pt x="15" y="8281"/>
                    <a:pt x="15" y="8287"/>
                  </a:cubicBezTo>
                  <a:cubicBezTo>
                    <a:pt x="12" y="8296"/>
                    <a:pt x="9" y="8308"/>
                    <a:pt x="9" y="8317"/>
                  </a:cubicBezTo>
                  <a:cubicBezTo>
                    <a:pt x="6" y="8326"/>
                    <a:pt x="6" y="8335"/>
                    <a:pt x="3" y="8347"/>
                  </a:cubicBezTo>
                  <a:cubicBezTo>
                    <a:pt x="3" y="8356"/>
                    <a:pt x="3" y="8362"/>
                    <a:pt x="3" y="8368"/>
                  </a:cubicBezTo>
                  <a:cubicBezTo>
                    <a:pt x="0" y="8378"/>
                    <a:pt x="3" y="8393"/>
                    <a:pt x="3" y="8405"/>
                  </a:cubicBezTo>
                  <a:cubicBezTo>
                    <a:pt x="3" y="8408"/>
                    <a:pt x="3" y="8411"/>
                    <a:pt x="3" y="8414"/>
                  </a:cubicBezTo>
                  <a:lnTo>
                    <a:pt x="3" y="8426"/>
                  </a:lnTo>
                  <a:cubicBezTo>
                    <a:pt x="3" y="8438"/>
                    <a:pt x="3" y="8450"/>
                    <a:pt x="3" y="8462"/>
                  </a:cubicBezTo>
                  <a:lnTo>
                    <a:pt x="6" y="8483"/>
                  </a:lnTo>
                  <a:cubicBezTo>
                    <a:pt x="6" y="8495"/>
                    <a:pt x="9" y="8504"/>
                    <a:pt x="12" y="8513"/>
                  </a:cubicBezTo>
                  <a:cubicBezTo>
                    <a:pt x="12" y="8525"/>
                    <a:pt x="15" y="8531"/>
                    <a:pt x="15" y="8540"/>
                  </a:cubicBezTo>
                  <a:cubicBezTo>
                    <a:pt x="18" y="8549"/>
                    <a:pt x="21" y="8558"/>
                    <a:pt x="21" y="8564"/>
                  </a:cubicBezTo>
                  <a:cubicBezTo>
                    <a:pt x="24" y="8573"/>
                    <a:pt x="27" y="8585"/>
                    <a:pt x="33" y="8594"/>
                  </a:cubicBezTo>
                  <a:cubicBezTo>
                    <a:pt x="36" y="8606"/>
                    <a:pt x="36" y="8609"/>
                    <a:pt x="40" y="8615"/>
                  </a:cubicBezTo>
                  <a:cubicBezTo>
                    <a:pt x="43" y="8624"/>
                    <a:pt x="49" y="8636"/>
                    <a:pt x="52" y="8646"/>
                  </a:cubicBezTo>
                  <a:cubicBezTo>
                    <a:pt x="58" y="8658"/>
                    <a:pt x="58" y="8661"/>
                    <a:pt x="61" y="8667"/>
                  </a:cubicBezTo>
                  <a:cubicBezTo>
                    <a:pt x="67" y="8673"/>
                    <a:pt x="73" y="8685"/>
                    <a:pt x="76" y="8694"/>
                  </a:cubicBezTo>
                  <a:cubicBezTo>
                    <a:pt x="82" y="8703"/>
                    <a:pt x="85" y="8709"/>
                    <a:pt x="88" y="8715"/>
                  </a:cubicBezTo>
                  <a:cubicBezTo>
                    <a:pt x="94" y="8721"/>
                    <a:pt x="100" y="8730"/>
                    <a:pt x="106" y="8739"/>
                  </a:cubicBezTo>
                  <a:cubicBezTo>
                    <a:pt x="112" y="8748"/>
                    <a:pt x="115" y="8754"/>
                    <a:pt x="121" y="8760"/>
                  </a:cubicBezTo>
                  <a:cubicBezTo>
                    <a:pt x="127" y="8769"/>
                    <a:pt x="133" y="8775"/>
                    <a:pt x="139" y="8781"/>
                  </a:cubicBezTo>
                  <a:cubicBezTo>
                    <a:pt x="145" y="8787"/>
                    <a:pt x="151" y="8796"/>
                    <a:pt x="157" y="8802"/>
                  </a:cubicBezTo>
                  <a:lnTo>
                    <a:pt x="175" y="8820"/>
                  </a:lnTo>
                  <a:cubicBezTo>
                    <a:pt x="181" y="8826"/>
                    <a:pt x="190" y="8832"/>
                    <a:pt x="196" y="8841"/>
                  </a:cubicBezTo>
                  <a:lnTo>
                    <a:pt x="217" y="8856"/>
                  </a:lnTo>
                  <a:lnTo>
                    <a:pt x="238" y="8874"/>
                  </a:lnTo>
                  <a:lnTo>
                    <a:pt x="262" y="8889"/>
                  </a:lnTo>
                  <a:lnTo>
                    <a:pt x="283" y="8901"/>
                  </a:lnTo>
                  <a:lnTo>
                    <a:pt x="314" y="8917"/>
                  </a:lnTo>
                  <a:cubicBezTo>
                    <a:pt x="320" y="8920"/>
                    <a:pt x="326" y="8923"/>
                    <a:pt x="332" y="8926"/>
                  </a:cubicBezTo>
                  <a:cubicBezTo>
                    <a:pt x="341" y="8929"/>
                    <a:pt x="356" y="8938"/>
                    <a:pt x="368" y="8941"/>
                  </a:cubicBezTo>
                  <a:lnTo>
                    <a:pt x="377" y="8947"/>
                  </a:lnTo>
                  <a:lnTo>
                    <a:pt x="386" y="8947"/>
                  </a:lnTo>
                  <a:lnTo>
                    <a:pt x="413" y="8956"/>
                  </a:lnTo>
                  <a:lnTo>
                    <a:pt x="437" y="8962"/>
                  </a:lnTo>
                  <a:lnTo>
                    <a:pt x="461" y="8968"/>
                  </a:lnTo>
                  <a:cubicBezTo>
                    <a:pt x="473" y="8971"/>
                    <a:pt x="485" y="8971"/>
                    <a:pt x="497" y="8974"/>
                  </a:cubicBezTo>
                  <a:lnTo>
                    <a:pt x="512" y="8977"/>
                  </a:lnTo>
                  <a:lnTo>
                    <a:pt x="11928" y="8977"/>
                  </a:lnTo>
                  <a:cubicBezTo>
                    <a:pt x="11946" y="8977"/>
                    <a:pt x="11967" y="8977"/>
                    <a:pt x="11985" y="8974"/>
                  </a:cubicBezTo>
                  <a:lnTo>
                    <a:pt x="11991" y="8974"/>
                  </a:lnTo>
                  <a:cubicBezTo>
                    <a:pt x="12006" y="8974"/>
                    <a:pt x="12021" y="8971"/>
                    <a:pt x="12033" y="8968"/>
                  </a:cubicBezTo>
                  <a:lnTo>
                    <a:pt x="12051" y="8965"/>
                  </a:lnTo>
                  <a:cubicBezTo>
                    <a:pt x="12063" y="8962"/>
                    <a:pt x="12072" y="8959"/>
                    <a:pt x="12085" y="8956"/>
                  </a:cubicBezTo>
                  <a:lnTo>
                    <a:pt x="12106" y="8950"/>
                  </a:lnTo>
                  <a:lnTo>
                    <a:pt x="12118" y="8947"/>
                  </a:lnTo>
                  <a:lnTo>
                    <a:pt x="12130" y="8941"/>
                  </a:lnTo>
                  <a:lnTo>
                    <a:pt x="12160" y="8929"/>
                  </a:lnTo>
                  <a:lnTo>
                    <a:pt x="12184" y="8917"/>
                  </a:lnTo>
                  <a:cubicBezTo>
                    <a:pt x="12193" y="8914"/>
                    <a:pt x="12199" y="8907"/>
                    <a:pt x="12208" y="8904"/>
                  </a:cubicBezTo>
                  <a:cubicBezTo>
                    <a:pt x="12214" y="8898"/>
                    <a:pt x="12226" y="8892"/>
                    <a:pt x="12235" y="8889"/>
                  </a:cubicBezTo>
                  <a:lnTo>
                    <a:pt x="12253" y="8877"/>
                  </a:lnTo>
                  <a:cubicBezTo>
                    <a:pt x="12262" y="8868"/>
                    <a:pt x="12271" y="8862"/>
                    <a:pt x="12280" y="8856"/>
                  </a:cubicBezTo>
                  <a:lnTo>
                    <a:pt x="12295" y="8844"/>
                  </a:lnTo>
                  <a:cubicBezTo>
                    <a:pt x="12304" y="8835"/>
                    <a:pt x="12313" y="8826"/>
                    <a:pt x="12319" y="8820"/>
                  </a:cubicBezTo>
                  <a:lnTo>
                    <a:pt x="12334" y="8805"/>
                  </a:lnTo>
                  <a:cubicBezTo>
                    <a:pt x="12343" y="8796"/>
                    <a:pt x="12349" y="8790"/>
                    <a:pt x="12359" y="8781"/>
                  </a:cubicBezTo>
                  <a:lnTo>
                    <a:pt x="12371" y="8763"/>
                  </a:lnTo>
                  <a:lnTo>
                    <a:pt x="12389" y="8739"/>
                  </a:lnTo>
                  <a:lnTo>
                    <a:pt x="12404" y="8718"/>
                  </a:lnTo>
                  <a:cubicBezTo>
                    <a:pt x="12410" y="8709"/>
                    <a:pt x="12413" y="8703"/>
                    <a:pt x="12419" y="8694"/>
                  </a:cubicBezTo>
                  <a:cubicBezTo>
                    <a:pt x="12422" y="8688"/>
                    <a:pt x="12428" y="8679"/>
                    <a:pt x="12431" y="8670"/>
                  </a:cubicBezTo>
                  <a:cubicBezTo>
                    <a:pt x="12437" y="8661"/>
                    <a:pt x="12440" y="8655"/>
                    <a:pt x="12443" y="8646"/>
                  </a:cubicBezTo>
                  <a:cubicBezTo>
                    <a:pt x="12446" y="8639"/>
                    <a:pt x="12449" y="8627"/>
                    <a:pt x="12455" y="8618"/>
                  </a:cubicBezTo>
                  <a:cubicBezTo>
                    <a:pt x="12458" y="8609"/>
                    <a:pt x="12461" y="8603"/>
                    <a:pt x="12461" y="8594"/>
                  </a:cubicBezTo>
                  <a:cubicBezTo>
                    <a:pt x="12464" y="8588"/>
                    <a:pt x="12467" y="8576"/>
                    <a:pt x="12470" y="8567"/>
                  </a:cubicBezTo>
                  <a:cubicBezTo>
                    <a:pt x="12473" y="8558"/>
                    <a:pt x="12476" y="8549"/>
                    <a:pt x="12479" y="8540"/>
                  </a:cubicBezTo>
                  <a:cubicBezTo>
                    <a:pt x="12479" y="8534"/>
                    <a:pt x="12482" y="8525"/>
                    <a:pt x="12482" y="8516"/>
                  </a:cubicBezTo>
                  <a:cubicBezTo>
                    <a:pt x="12485" y="8507"/>
                    <a:pt x="12485" y="8495"/>
                    <a:pt x="12488" y="8486"/>
                  </a:cubicBezTo>
                  <a:lnTo>
                    <a:pt x="12491" y="8462"/>
                  </a:lnTo>
                  <a:cubicBezTo>
                    <a:pt x="12491" y="8450"/>
                    <a:pt x="12491" y="8438"/>
                    <a:pt x="12491" y="8426"/>
                  </a:cubicBezTo>
                  <a:lnTo>
                    <a:pt x="12491" y="8414"/>
                  </a:lnTo>
                  <a:cubicBezTo>
                    <a:pt x="12491" y="8411"/>
                    <a:pt x="12491" y="8408"/>
                    <a:pt x="12491" y="8405"/>
                  </a:cubicBezTo>
                  <a:lnTo>
                    <a:pt x="12491" y="8371"/>
                  </a:lnTo>
                  <a:cubicBezTo>
                    <a:pt x="12491" y="8359"/>
                    <a:pt x="12491" y="8356"/>
                    <a:pt x="12491" y="8347"/>
                  </a:cubicBezTo>
                  <a:cubicBezTo>
                    <a:pt x="12488" y="8338"/>
                    <a:pt x="12488" y="8329"/>
                    <a:pt x="12485" y="8317"/>
                  </a:cubicBezTo>
                  <a:cubicBezTo>
                    <a:pt x="12482" y="8308"/>
                    <a:pt x="12482" y="8299"/>
                    <a:pt x="12479" y="8290"/>
                  </a:cubicBezTo>
                  <a:cubicBezTo>
                    <a:pt x="12476" y="8278"/>
                    <a:pt x="12476" y="8275"/>
                    <a:pt x="12473" y="8266"/>
                  </a:cubicBezTo>
                  <a:cubicBezTo>
                    <a:pt x="12473" y="8260"/>
                    <a:pt x="12467" y="8245"/>
                    <a:pt x="12464" y="8233"/>
                  </a:cubicBezTo>
                  <a:lnTo>
                    <a:pt x="12461" y="8224"/>
                  </a:lnTo>
                  <a:cubicBezTo>
                    <a:pt x="11955" y="6797"/>
                    <a:pt x="10970" y="5589"/>
                    <a:pt x="9676" y="4803"/>
                  </a:cubicBezTo>
                  <a:lnTo>
                    <a:pt x="967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Google Shape;273;p19"/>
            <p:cNvSpPr/>
            <p:nvPr/>
          </p:nvSpPr>
          <p:spPr>
            <a:xfrm>
              <a:off x="3796920" y="2919600"/>
              <a:ext cx="55800" cy="82440"/>
            </a:xfrm>
            <a:custGeom>
              <a:avLst/>
              <a:gdLst/>
              <a:ahLst/>
              <a:rect l="l" t="t" r="r" b="b"/>
              <a:pathLst>
                <a:path w="3199" h="4696">
                  <a:moveTo>
                    <a:pt x="4" y="1"/>
                  </a:moveTo>
                  <a:lnTo>
                    <a:pt x="4" y="1651"/>
                  </a:lnTo>
                  <a:cubicBezTo>
                    <a:pt x="1" y="2591"/>
                    <a:pt x="287" y="3509"/>
                    <a:pt x="820" y="4283"/>
                  </a:cubicBezTo>
                  <a:cubicBezTo>
                    <a:pt x="994" y="4542"/>
                    <a:pt x="1287" y="4696"/>
                    <a:pt x="1600" y="4696"/>
                  </a:cubicBezTo>
                  <a:cubicBezTo>
                    <a:pt x="1913" y="4696"/>
                    <a:pt x="2205" y="4542"/>
                    <a:pt x="2380" y="4283"/>
                  </a:cubicBezTo>
                  <a:cubicBezTo>
                    <a:pt x="2913" y="3509"/>
                    <a:pt x="3199" y="2591"/>
                    <a:pt x="3196" y="1651"/>
                  </a:cubicBezTo>
                  <a:lnTo>
                    <a:pt x="319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25" name="Google Shape;274;p19"/>
          <p:cNvGrpSpPr/>
          <p:nvPr/>
        </p:nvGrpSpPr>
        <p:grpSpPr>
          <a:xfrm>
            <a:off x="3655080" y="3799440"/>
            <a:ext cx="340200" cy="339120"/>
            <a:chOff x="3655080" y="3799440"/>
            <a:chExt cx="340200" cy="339120"/>
          </a:xfrm>
        </p:grpSpPr>
        <p:sp>
          <p:nvSpPr>
            <p:cNvPr id="226" name="Google Shape;275;p19"/>
            <p:cNvSpPr/>
            <p:nvPr/>
          </p:nvSpPr>
          <p:spPr>
            <a:xfrm>
              <a:off x="3720960" y="3971160"/>
              <a:ext cx="101880" cy="101160"/>
            </a:xfrm>
            <a:custGeom>
              <a:avLst/>
              <a:gdLst/>
              <a:ahLst/>
              <a:rect l="l" t="t" r="r" b="b"/>
              <a:pathLst>
                <a:path w="5812" h="5764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Google Shape;276;p19"/>
            <p:cNvSpPr/>
            <p:nvPr/>
          </p:nvSpPr>
          <p:spPr>
            <a:xfrm>
              <a:off x="3823200" y="4056120"/>
              <a:ext cx="360" cy="360"/>
            </a:xfrm>
            <a:custGeom>
              <a:avLst/>
              <a:gdLst/>
              <a:ahLst/>
              <a:rect l="l" t="t" r="r" b="b"/>
              <a:pathLst>
                <a:path w="1" h="1">
                  <a:moveTo>
                    <a:pt x="1" y="0"/>
                  </a:move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Google Shape;277;p19"/>
            <p:cNvSpPr/>
            <p:nvPr/>
          </p:nvSpPr>
          <p:spPr>
            <a:xfrm>
              <a:off x="3916080" y="3799440"/>
              <a:ext cx="79200" cy="78480"/>
            </a:xfrm>
            <a:custGeom>
              <a:avLst/>
              <a:gdLst/>
              <a:ahLst/>
              <a:rect l="l" t="t" r="r" b="b"/>
              <a:pathLst>
                <a:path w="4521" h="4485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Google Shape;278;p19"/>
            <p:cNvSpPr/>
            <p:nvPr/>
          </p:nvSpPr>
          <p:spPr>
            <a:xfrm>
              <a:off x="3840120" y="3892320"/>
              <a:ext cx="64080" cy="59040"/>
            </a:xfrm>
            <a:custGeom>
              <a:avLst/>
              <a:gdLst/>
              <a:ahLst/>
              <a:rect l="l" t="t" r="r" b="b"/>
              <a:pathLst>
                <a:path w="3656" h="3374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Google Shape;279;p19"/>
            <p:cNvSpPr/>
            <p:nvPr/>
          </p:nvSpPr>
          <p:spPr>
            <a:xfrm>
              <a:off x="3747960" y="3808080"/>
              <a:ext cx="237960" cy="237960"/>
            </a:xfrm>
            <a:custGeom>
              <a:avLst/>
              <a:gdLst/>
              <a:ahLst/>
              <a:rect l="l" t="t" r="r" b="b"/>
              <a:pathLst>
                <a:path w="13546" h="13549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Google Shape;280;p19"/>
            <p:cNvSpPr/>
            <p:nvPr/>
          </p:nvSpPr>
          <p:spPr>
            <a:xfrm>
              <a:off x="3818160" y="4039920"/>
              <a:ext cx="76320" cy="78120"/>
            </a:xfrm>
            <a:custGeom>
              <a:avLst/>
              <a:gdLst/>
              <a:ahLst/>
              <a:rect l="l" t="t" r="r" b="b"/>
              <a:pathLst>
                <a:path w="4358" h="445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Google Shape;281;p19"/>
            <p:cNvSpPr/>
            <p:nvPr/>
          </p:nvSpPr>
          <p:spPr>
            <a:xfrm>
              <a:off x="3674880" y="3898440"/>
              <a:ext cx="79920" cy="77040"/>
            </a:xfrm>
            <a:custGeom>
              <a:avLst/>
              <a:gdLst/>
              <a:ahLst/>
              <a:rect l="l" t="t" r="r" b="b"/>
              <a:pathLst>
                <a:path w="4566" h="4392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Google Shape;282;p19"/>
            <p:cNvSpPr/>
            <p:nvPr/>
          </p:nvSpPr>
          <p:spPr>
            <a:xfrm>
              <a:off x="3655080" y="4019400"/>
              <a:ext cx="119880" cy="119160"/>
            </a:xfrm>
            <a:custGeom>
              <a:avLst/>
              <a:gdLst/>
              <a:ahLst/>
              <a:rect l="l" t="t" r="r" b="b"/>
              <a:pathLst>
                <a:path w="6833" h="6783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34" name="Google Shape;283;p19"/>
          <p:cNvGrpSpPr/>
          <p:nvPr/>
        </p:nvGrpSpPr>
        <p:grpSpPr>
          <a:xfrm>
            <a:off x="710280" y="1696320"/>
            <a:ext cx="2460240" cy="2273400"/>
            <a:chOff x="710280" y="1696320"/>
            <a:chExt cx="2460240" cy="2273400"/>
          </a:xfrm>
        </p:grpSpPr>
        <p:grpSp>
          <p:nvGrpSpPr>
            <p:cNvPr id="235" name="Google Shape;284;p19"/>
            <p:cNvGrpSpPr/>
            <p:nvPr/>
          </p:nvGrpSpPr>
          <p:grpSpPr>
            <a:xfrm>
              <a:off x="2288520" y="1696320"/>
              <a:ext cx="882000" cy="1136160"/>
              <a:chOff x="2288520" y="1696320"/>
              <a:chExt cx="882000" cy="1136160"/>
            </a:xfrm>
          </p:grpSpPr>
          <p:sp>
            <p:nvSpPr>
              <p:cNvPr id="236" name="Google Shape;285;p19"/>
              <p:cNvSpPr/>
              <p:nvPr/>
            </p:nvSpPr>
            <p:spPr>
              <a:xfrm flipH="1">
                <a:off x="2288520" y="1696320"/>
                <a:ext cx="773280" cy="77328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7" name="Google Shape;286;p19"/>
              <p:cNvSpPr/>
              <p:nvPr/>
            </p:nvSpPr>
            <p:spPr>
              <a:xfrm>
                <a:off x="2675160" y="1696320"/>
                <a:ext cx="49536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tailEnd len="med" type="oval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8" name="Google Shape;287;p19"/>
              <p:cNvSpPr/>
              <p:nvPr/>
            </p:nvSpPr>
            <p:spPr>
              <a:xfrm>
                <a:off x="2288520" y="2083320"/>
                <a:ext cx="360" cy="7491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39" name="Google Shape;288;p19"/>
            <p:cNvGrpSpPr/>
            <p:nvPr/>
          </p:nvGrpSpPr>
          <p:grpSpPr>
            <a:xfrm>
              <a:off x="2288160" y="2833200"/>
              <a:ext cx="882360" cy="1136520"/>
              <a:chOff x="2288160" y="2833200"/>
              <a:chExt cx="882360" cy="1136520"/>
            </a:xfrm>
          </p:grpSpPr>
          <p:sp>
            <p:nvSpPr>
              <p:cNvPr id="240" name="Google Shape;289;p19"/>
              <p:cNvSpPr/>
              <p:nvPr/>
            </p:nvSpPr>
            <p:spPr>
              <a:xfrm rot="10800000">
                <a:off x="2288520" y="3195720"/>
                <a:ext cx="773640" cy="77364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1" name="Google Shape;290;p19"/>
              <p:cNvSpPr/>
              <p:nvPr/>
            </p:nvSpPr>
            <p:spPr>
              <a:xfrm>
                <a:off x="2675520" y="3969360"/>
                <a:ext cx="49500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tailEnd len="med" type="oval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2" name="Google Shape;291;p19"/>
              <p:cNvSpPr/>
              <p:nvPr/>
            </p:nvSpPr>
            <p:spPr>
              <a:xfrm rot="10800000">
                <a:off x="2288160" y="2833200"/>
                <a:ext cx="360" cy="7491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43" name="Google Shape;292;p19"/>
            <p:cNvSpPr/>
            <p:nvPr/>
          </p:nvSpPr>
          <p:spPr>
            <a:xfrm>
              <a:off x="1602000" y="2832840"/>
              <a:ext cx="15685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Google Shape;293;p19"/>
            <p:cNvSpPr/>
            <p:nvPr/>
          </p:nvSpPr>
          <p:spPr>
            <a:xfrm>
              <a:off x="2215800" y="2760480"/>
              <a:ext cx="144720" cy="144720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9c27b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Google Shape;294;p19"/>
            <p:cNvSpPr/>
            <p:nvPr/>
          </p:nvSpPr>
          <p:spPr>
            <a:xfrm>
              <a:off x="710280" y="2181960"/>
              <a:ext cx="1301400" cy="130140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Google Shape;295;p19"/>
            <p:cNvSpPr/>
            <p:nvPr/>
          </p:nvSpPr>
          <p:spPr>
            <a:xfrm>
              <a:off x="848160" y="2319840"/>
              <a:ext cx="1025280" cy="102528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9c27b0"/>
                  </a:solidFill>
                  <a:latin typeface="Fira Sans Extra Condensed Medium"/>
                  <a:ea typeface="Fira Sans Extra Condensed Medium"/>
                </a:rPr>
                <a:t>Gestión</a:t>
              </a:r>
              <a:endParaRPr b="0" lang="es-AR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9c27b0"/>
                  </a:solidFill>
                  <a:latin typeface="Fira Sans Extra Condensed Medium"/>
                  <a:ea typeface="Fira Sans Extra Condensed Medium"/>
                </a:rPr>
                <a:t>2024</a:t>
              </a:r>
              <a:endParaRPr b="0" lang="es-AR" sz="14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3080" cy="48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Project Management Infographics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33" name="Google Shape;830;p30"/>
          <p:cNvGrpSpPr/>
          <p:nvPr/>
        </p:nvGrpSpPr>
        <p:grpSpPr>
          <a:xfrm>
            <a:off x="709200" y="1301760"/>
            <a:ext cx="1557360" cy="3062160"/>
            <a:chOff x="709200" y="1301760"/>
            <a:chExt cx="1557360" cy="3062160"/>
          </a:xfrm>
        </p:grpSpPr>
        <p:sp>
          <p:nvSpPr>
            <p:cNvPr id="934" name="Google Shape;831;p30"/>
            <p:cNvSpPr/>
            <p:nvPr/>
          </p:nvSpPr>
          <p:spPr>
            <a:xfrm>
              <a:off x="709200" y="1758240"/>
              <a:ext cx="1557360" cy="1828800"/>
            </a:xfrm>
            <a:prstGeom prst="snip2SameRect">
              <a:avLst>
                <a:gd name="adj1" fmla="val 16667"/>
                <a:gd name="adj2" fmla="val 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36576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Mercury is the closest planet to the Sun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935" name="Google Shape;832;p30"/>
            <p:cNvSpPr/>
            <p:nvPr/>
          </p:nvSpPr>
          <p:spPr>
            <a:xfrm>
              <a:off x="1039680" y="1301760"/>
              <a:ext cx="891720" cy="891720"/>
            </a:xfrm>
            <a:prstGeom prst="octagon">
              <a:avLst>
                <a:gd name="adj" fmla="val 29289"/>
              </a:avLst>
            </a:prstGeom>
            <a:solidFill>
              <a:srgbClr val="fbb831">
                <a:alpha val="5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6" name="Google Shape;833;p30"/>
            <p:cNvSpPr/>
            <p:nvPr/>
          </p:nvSpPr>
          <p:spPr>
            <a:xfrm>
              <a:off x="1111320" y="1373400"/>
              <a:ext cx="748080" cy="74808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25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01</a:t>
              </a:r>
              <a:endParaRPr b="0" lang="es-AR" sz="2500" spc="-1" strike="noStrike">
                <a:latin typeface="Arial"/>
              </a:endParaRPr>
            </a:p>
          </p:txBody>
        </p:sp>
        <p:sp>
          <p:nvSpPr>
            <p:cNvPr id="937" name="Google Shape;834;p30"/>
            <p:cNvSpPr/>
            <p:nvPr/>
          </p:nvSpPr>
          <p:spPr>
            <a:xfrm rot="10800000">
              <a:off x="709200" y="3704400"/>
              <a:ext cx="1557360" cy="65952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8" name="Google Shape;835;p30"/>
            <p:cNvSpPr/>
            <p:nvPr/>
          </p:nvSpPr>
          <p:spPr>
            <a:xfrm>
              <a:off x="709200" y="3587400"/>
              <a:ext cx="1557360" cy="116640"/>
            </a:xfrm>
            <a:prstGeom prst="rect">
              <a:avLst/>
            </a:prstGeom>
            <a:solidFill>
              <a:srgbClr val="fbb831">
                <a:alpha val="5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39" name="Google Shape;836;p30"/>
          <p:cNvGrpSpPr/>
          <p:nvPr/>
        </p:nvGrpSpPr>
        <p:grpSpPr>
          <a:xfrm>
            <a:off x="1300320" y="3854880"/>
            <a:ext cx="374760" cy="358200"/>
            <a:chOff x="1300320" y="3854880"/>
            <a:chExt cx="374760" cy="358200"/>
          </a:xfrm>
        </p:grpSpPr>
        <p:sp>
          <p:nvSpPr>
            <p:cNvPr id="940" name="Google Shape;837;p30"/>
            <p:cNvSpPr/>
            <p:nvPr/>
          </p:nvSpPr>
          <p:spPr>
            <a:xfrm>
              <a:off x="1300320" y="3893040"/>
              <a:ext cx="328320" cy="320040"/>
            </a:xfrm>
            <a:custGeom>
              <a:avLst/>
              <a:gdLst/>
              <a:ahLst/>
              <a:rect l="l" t="t" r="r" b="b"/>
              <a:pathLst>
                <a:path w="9443" h="9204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1" name="Google Shape;838;p30"/>
            <p:cNvSpPr/>
            <p:nvPr/>
          </p:nvSpPr>
          <p:spPr>
            <a:xfrm>
              <a:off x="1347480" y="3854880"/>
              <a:ext cx="327600" cy="321120"/>
            </a:xfrm>
            <a:custGeom>
              <a:avLst/>
              <a:gdLst/>
              <a:ahLst/>
              <a:rect l="l" t="t" r="r" b="b"/>
              <a:pathLst>
                <a:path w="9418" h="9231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42" name="Google Shape;839;p30"/>
          <p:cNvGrpSpPr/>
          <p:nvPr/>
        </p:nvGrpSpPr>
        <p:grpSpPr>
          <a:xfrm>
            <a:off x="4821480" y="1301760"/>
            <a:ext cx="1557360" cy="3062160"/>
            <a:chOff x="4821480" y="1301760"/>
            <a:chExt cx="1557360" cy="3062160"/>
          </a:xfrm>
        </p:grpSpPr>
        <p:sp>
          <p:nvSpPr>
            <p:cNvPr id="943" name="Google Shape;840;p30"/>
            <p:cNvSpPr/>
            <p:nvPr/>
          </p:nvSpPr>
          <p:spPr>
            <a:xfrm>
              <a:off x="4821480" y="1758240"/>
              <a:ext cx="1557360" cy="1828800"/>
            </a:xfrm>
            <a:prstGeom prst="snip2SameRect">
              <a:avLst>
                <a:gd name="adj1" fmla="val 16667"/>
                <a:gd name="adj2" fmla="val 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36576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Jupiter is a gas giant and the biggest planet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944" name="Google Shape;841;p30"/>
            <p:cNvSpPr/>
            <p:nvPr/>
          </p:nvSpPr>
          <p:spPr>
            <a:xfrm rot="10800000">
              <a:off x="4821480" y="3704400"/>
              <a:ext cx="1557360" cy="65952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5" name="Google Shape;842;p30"/>
            <p:cNvSpPr/>
            <p:nvPr/>
          </p:nvSpPr>
          <p:spPr>
            <a:xfrm>
              <a:off x="4821480" y="3587400"/>
              <a:ext cx="1557360" cy="116640"/>
            </a:xfrm>
            <a:prstGeom prst="rect">
              <a:avLst/>
            </a:prstGeom>
            <a:solidFill>
              <a:srgbClr val="fb569c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6" name="Google Shape;843;p30"/>
            <p:cNvSpPr/>
            <p:nvPr/>
          </p:nvSpPr>
          <p:spPr>
            <a:xfrm>
              <a:off x="5154120" y="1301760"/>
              <a:ext cx="891720" cy="891720"/>
            </a:xfrm>
            <a:prstGeom prst="octagon">
              <a:avLst>
                <a:gd name="adj" fmla="val 29289"/>
              </a:avLst>
            </a:prstGeom>
            <a:solidFill>
              <a:srgbClr val="fb569c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7" name="Google Shape;844;p30"/>
            <p:cNvSpPr/>
            <p:nvPr/>
          </p:nvSpPr>
          <p:spPr>
            <a:xfrm>
              <a:off x="5226120" y="1373400"/>
              <a:ext cx="747720" cy="747720"/>
            </a:xfrm>
            <a:prstGeom prst="octagon">
              <a:avLst>
                <a:gd name="adj" fmla="val 29289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25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03</a:t>
              </a:r>
              <a:endParaRPr b="0" lang="es-AR" sz="2500" spc="-1" strike="noStrike">
                <a:latin typeface="Arial"/>
              </a:endParaRPr>
            </a:p>
          </p:txBody>
        </p:sp>
      </p:grpSp>
      <p:grpSp>
        <p:nvGrpSpPr>
          <p:cNvPr id="948" name="Google Shape;845;p30"/>
          <p:cNvGrpSpPr/>
          <p:nvPr/>
        </p:nvGrpSpPr>
        <p:grpSpPr>
          <a:xfrm>
            <a:off x="5391720" y="3835080"/>
            <a:ext cx="416880" cy="397800"/>
            <a:chOff x="5391720" y="3835080"/>
            <a:chExt cx="416880" cy="397800"/>
          </a:xfrm>
        </p:grpSpPr>
        <p:sp>
          <p:nvSpPr>
            <p:cNvPr id="949" name="Google Shape;846;p30"/>
            <p:cNvSpPr/>
            <p:nvPr/>
          </p:nvSpPr>
          <p:spPr>
            <a:xfrm>
              <a:off x="5493600" y="3902760"/>
              <a:ext cx="113040" cy="31320"/>
            </a:xfrm>
            <a:custGeom>
              <a:avLst/>
              <a:gdLst/>
              <a:ahLst/>
              <a:rect l="l" t="t" r="r" b="b"/>
              <a:pathLst>
                <a:path w="3252" h="915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0" name="Google Shape;847;p30"/>
            <p:cNvSpPr/>
            <p:nvPr/>
          </p:nvSpPr>
          <p:spPr>
            <a:xfrm>
              <a:off x="5391720" y="3835080"/>
              <a:ext cx="416880" cy="397800"/>
            </a:xfrm>
            <a:custGeom>
              <a:avLst/>
              <a:gdLst/>
              <a:ahLst/>
              <a:rect l="l" t="t" r="r" b="b"/>
              <a:pathLst>
                <a:path w="11979" h="11435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1" name="Google Shape;848;p30"/>
            <p:cNvSpPr/>
            <p:nvPr/>
          </p:nvSpPr>
          <p:spPr>
            <a:xfrm>
              <a:off x="5558400" y="3868560"/>
              <a:ext cx="113760" cy="221040"/>
            </a:xfrm>
            <a:custGeom>
              <a:avLst/>
              <a:gdLst/>
              <a:ahLst/>
              <a:rect l="l" t="t" r="r" b="b"/>
              <a:pathLst>
                <a:path w="3275" h="636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2" name="Google Shape;849;p30"/>
            <p:cNvSpPr/>
            <p:nvPr/>
          </p:nvSpPr>
          <p:spPr>
            <a:xfrm>
              <a:off x="5427360" y="3868560"/>
              <a:ext cx="115920" cy="221040"/>
            </a:xfrm>
            <a:custGeom>
              <a:avLst/>
              <a:gdLst/>
              <a:ahLst/>
              <a:rect l="l" t="t" r="r" b="b"/>
              <a:pathLst>
                <a:path w="3335" h="636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53" name="Google Shape;850;p30"/>
          <p:cNvGrpSpPr/>
          <p:nvPr/>
        </p:nvGrpSpPr>
        <p:grpSpPr>
          <a:xfrm>
            <a:off x="2765160" y="1301760"/>
            <a:ext cx="1557720" cy="3062160"/>
            <a:chOff x="2765160" y="1301760"/>
            <a:chExt cx="1557720" cy="3062160"/>
          </a:xfrm>
        </p:grpSpPr>
        <p:sp>
          <p:nvSpPr>
            <p:cNvPr id="954" name="Google Shape;851;p30"/>
            <p:cNvSpPr/>
            <p:nvPr/>
          </p:nvSpPr>
          <p:spPr>
            <a:xfrm>
              <a:off x="2765160" y="1758240"/>
              <a:ext cx="1557360" cy="1828800"/>
            </a:xfrm>
            <a:prstGeom prst="snip2SameRect">
              <a:avLst>
                <a:gd name="adj1" fmla="val 16667"/>
                <a:gd name="adj2" fmla="val 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36576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Despite being red, Mars is a cold place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955" name="Google Shape;852;p30"/>
            <p:cNvSpPr/>
            <p:nvPr/>
          </p:nvSpPr>
          <p:spPr>
            <a:xfrm rot="10800000">
              <a:off x="2765520" y="3704400"/>
              <a:ext cx="1557360" cy="65952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6" name="Google Shape;853;p30"/>
            <p:cNvSpPr/>
            <p:nvPr/>
          </p:nvSpPr>
          <p:spPr>
            <a:xfrm>
              <a:off x="2765160" y="3587400"/>
              <a:ext cx="1557360" cy="116640"/>
            </a:xfrm>
            <a:prstGeom prst="rect">
              <a:avLst/>
            </a:prstGeom>
            <a:solidFill>
              <a:srgbClr val="fb8569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7" name="Google Shape;854;p30"/>
            <p:cNvSpPr/>
            <p:nvPr/>
          </p:nvSpPr>
          <p:spPr>
            <a:xfrm>
              <a:off x="3098160" y="1301760"/>
              <a:ext cx="891360" cy="891360"/>
            </a:xfrm>
            <a:prstGeom prst="octagon">
              <a:avLst>
                <a:gd name="adj" fmla="val 29289"/>
              </a:avLst>
            </a:prstGeom>
            <a:solidFill>
              <a:srgbClr val="fb8569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8" name="Google Shape;855;p30"/>
            <p:cNvSpPr/>
            <p:nvPr/>
          </p:nvSpPr>
          <p:spPr>
            <a:xfrm>
              <a:off x="3169800" y="1373400"/>
              <a:ext cx="747720" cy="74772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25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02</a:t>
              </a:r>
              <a:endParaRPr b="0" lang="es-AR" sz="2500" spc="-1" strike="noStrike">
                <a:latin typeface="Arial"/>
              </a:endParaRPr>
            </a:p>
          </p:txBody>
        </p:sp>
      </p:grpSp>
      <p:grpSp>
        <p:nvGrpSpPr>
          <p:cNvPr id="959" name="Google Shape;856;p30"/>
          <p:cNvGrpSpPr/>
          <p:nvPr/>
        </p:nvGrpSpPr>
        <p:grpSpPr>
          <a:xfrm>
            <a:off x="3429360" y="3823920"/>
            <a:ext cx="228960" cy="419760"/>
            <a:chOff x="3429360" y="3823920"/>
            <a:chExt cx="228960" cy="419760"/>
          </a:xfrm>
        </p:grpSpPr>
        <p:sp>
          <p:nvSpPr>
            <p:cNvPr id="960" name="Google Shape;857;p30"/>
            <p:cNvSpPr/>
            <p:nvPr/>
          </p:nvSpPr>
          <p:spPr>
            <a:xfrm>
              <a:off x="3429360" y="3823920"/>
              <a:ext cx="227520" cy="128520"/>
            </a:xfrm>
            <a:custGeom>
              <a:avLst/>
              <a:gdLst/>
              <a:ahLst/>
              <a:rect l="l" t="t" r="r" b="b"/>
              <a:pathLst>
                <a:path w="6549" h="3705">
                  <a:moveTo>
                    <a:pt x="3270" y="1"/>
                  </a:moveTo>
                  <a:cubicBezTo>
                    <a:pt x="3116" y="1"/>
                    <a:pt x="3003" y="73"/>
                    <a:pt x="3024" y="216"/>
                  </a:cubicBezTo>
                  <a:cubicBezTo>
                    <a:pt x="3035" y="314"/>
                    <a:pt x="3116" y="372"/>
                    <a:pt x="3212" y="372"/>
                  </a:cubicBezTo>
                  <a:cubicBezTo>
                    <a:pt x="3221" y="372"/>
                    <a:pt x="3230" y="371"/>
                    <a:pt x="3239" y="370"/>
                  </a:cubicBezTo>
                  <a:cubicBezTo>
                    <a:pt x="3257" y="367"/>
                    <a:pt x="3275" y="365"/>
                    <a:pt x="3293" y="365"/>
                  </a:cubicBezTo>
                  <a:cubicBezTo>
                    <a:pt x="3448" y="365"/>
                    <a:pt x="3572" y="497"/>
                    <a:pt x="3572" y="668"/>
                  </a:cubicBezTo>
                  <a:lnTo>
                    <a:pt x="3572" y="763"/>
                  </a:lnTo>
                  <a:lnTo>
                    <a:pt x="2977" y="763"/>
                  </a:lnTo>
                  <a:lnTo>
                    <a:pt x="2977" y="704"/>
                  </a:lnTo>
                  <a:cubicBezTo>
                    <a:pt x="2977" y="609"/>
                    <a:pt x="2905" y="525"/>
                    <a:pt x="2798" y="525"/>
                  </a:cubicBezTo>
                  <a:cubicBezTo>
                    <a:pt x="2691" y="525"/>
                    <a:pt x="2619" y="609"/>
                    <a:pt x="2619" y="704"/>
                  </a:cubicBezTo>
                  <a:lnTo>
                    <a:pt x="2619" y="763"/>
                  </a:lnTo>
                  <a:lnTo>
                    <a:pt x="1524" y="763"/>
                  </a:lnTo>
                  <a:cubicBezTo>
                    <a:pt x="1417" y="763"/>
                    <a:pt x="1345" y="847"/>
                    <a:pt x="1345" y="942"/>
                  </a:cubicBezTo>
                  <a:cubicBezTo>
                    <a:pt x="1345" y="1049"/>
                    <a:pt x="1417" y="1120"/>
                    <a:pt x="1524" y="1120"/>
                  </a:cubicBezTo>
                  <a:lnTo>
                    <a:pt x="6072" y="1120"/>
                  </a:lnTo>
                  <a:cubicBezTo>
                    <a:pt x="6132" y="1120"/>
                    <a:pt x="6191" y="1180"/>
                    <a:pt x="6191" y="1240"/>
                  </a:cubicBezTo>
                  <a:lnTo>
                    <a:pt x="6191" y="1644"/>
                  </a:lnTo>
                  <a:cubicBezTo>
                    <a:pt x="6191" y="1704"/>
                    <a:pt x="6132" y="1763"/>
                    <a:pt x="6072" y="1763"/>
                  </a:cubicBezTo>
                  <a:lnTo>
                    <a:pt x="476" y="1763"/>
                  </a:lnTo>
                  <a:cubicBezTo>
                    <a:pt x="417" y="1763"/>
                    <a:pt x="357" y="1704"/>
                    <a:pt x="357" y="1644"/>
                  </a:cubicBezTo>
                  <a:lnTo>
                    <a:pt x="357" y="1240"/>
                  </a:lnTo>
                  <a:cubicBezTo>
                    <a:pt x="357" y="1180"/>
                    <a:pt x="417" y="1120"/>
                    <a:pt x="476" y="1120"/>
                  </a:cubicBezTo>
                  <a:lnTo>
                    <a:pt x="810" y="1120"/>
                  </a:lnTo>
                  <a:cubicBezTo>
                    <a:pt x="917" y="1120"/>
                    <a:pt x="988" y="1049"/>
                    <a:pt x="988" y="942"/>
                  </a:cubicBezTo>
                  <a:cubicBezTo>
                    <a:pt x="988" y="847"/>
                    <a:pt x="917" y="763"/>
                    <a:pt x="810" y="763"/>
                  </a:cubicBezTo>
                  <a:lnTo>
                    <a:pt x="476" y="763"/>
                  </a:lnTo>
                  <a:cubicBezTo>
                    <a:pt x="214" y="763"/>
                    <a:pt x="0" y="978"/>
                    <a:pt x="0" y="1240"/>
                  </a:cubicBezTo>
                  <a:lnTo>
                    <a:pt x="0" y="1644"/>
                  </a:lnTo>
                  <a:cubicBezTo>
                    <a:pt x="0" y="1918"/>
                    <a:pt x="214" y="2121"/>
                    <a:pt x="476" y="2121"/>
                  </a:cubicBezTo>
                  <a:lnTo>
                    <a:pt x="607" y="2121"/>
                  </a:lnTo>
                  <a:lnTo>
                    <a:pt x="607" y="3526"/>
                  </a:lnTo>
                  <a:cubicBezTo>
                    <a:pt x="607" y="3621"/>
                    <a:pt x="691" y="3704"/>
                    <a:pt x="798" y="3704"/>
                  </a:cubicBezTo>
                  <a:cubicBezTo>
                    <a:pt x="893" y="3704"/>
                    <a:pt x="976" y="3621"/>
                    <a:pt x="976" y="3526"/>
                  </a:cubicBezTo>
                  <a:lnTo>
                    <a:pt x="976" y="2121"/>
                  </a:lnTo>
                  <a:lnTo>
                    <a:pt x="5584" y="2121"/>
                  </a:lnTo>
                  <a:lnTo>
                    <a:pt x="5584" y="2573"/>
                  </a:lnTo>
                  <a:cubicBezTo>
                    <a:pt x="5584" y="2668"/>
                    <a:pt x="5656" y="2752"/>
                    <a:pt x="5763" y="2752"/>
                  </a:cubicBezTo>
                  <a:cubicBezTo>
                    <a:pt x="5870" y="2752"/>
                    <a:pt x="5941" y="2668"/>
                    <a:pt x="5941" y="2573"/>
                  </a:cubicBezTo>
                  <a:lnTo>
                    <a:pt x="5941" y="2121"/>
                  </a:lnTo>
                  <a:lnTo>
                    <a:pt x="6072" y="2121"/>
                  </a:lnTo>
                  <a:cubicBezTo>
                    <a:pt x="6346" y="2121"/>
                    <a:pt x="6549" y="1918"/>
                    <a:pt x="6549" y="1644"/>
                  </a:cubicBezTo>
                  <a:lnTo>
                    <a:pt x="6549" y="1240"/>
                  </a:lnTo>
                  <a:cubicBezTo>
                    <a:pt x="6549" y="978"/>
                    <a:pt x="6346" y="763"/>
                    <a:pt x="6072" y="763"/>
                  </a:cubicBezTo>
                  <a:lnTo>
                    <a:pt x="3929" y="763"/>
                  </a:lnTo>
                  <a:lnTo>
                    <a:pt x="3929" y="668"/>
                  </a:lnTo>
                  <a:cubicBezTo>
                    <a:pt x="3929" y="221"/>
                    <a:pt x="3539" y="1"/>
                    <a:pt x="327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1" name="Google Shape;858;p30"/>
            <p:cNvSpPr/>
            <p:nvPr/>
          </p:nvSpPr>
          <p:spPr>
            <a:xfrm>
              <a:off x="3429360" y="3931200"/>
              <a:ext cx="228960" cy="312480"/>
            </a:xfrm>
            <a:custGeom>
              <a:avLst/>
              <a:gdLst/>
              <a:ahLst/>
              <a:rect l="l" t="t" r="r" b="b"/>
              <a:pathLst>
                <a:path w="6585" h="8990">
                  <a:moveTo>
                    <a:pt x="3215" y="5120"/>
                  </a:moveTo>
                  <a:cubicBezTo>
                    <a:pt x="2965" y="5655"/>
                    <a:pt x="2107" y="7477"/>
                    <a:pt x="1643" y="8442"/>
                  </a:cubicBezTo>
                  <a:cubicBezTo>
                    <a:pt x="1596" y="8537"/>
                    <a:pt x="1512" y="8572"/>
                    <a:pt x="1417" y="8572"/>
                  </a:cubicBezTo>
                  <a:cubicBezTo>
                    <a:pt x="1369" y="8572"/>
                    <a:pt x="1345" y="8561"/>
                    <a:pt x="1310" y="8549"/>
                  </a:cubicBezTo>
                  <a:cubicBezTo>
                    <a:pt x="1191" y="8489"/>
                    <a:pt x="1131" y="8334"/>
                    <a:pt x="1191" y="8215"/>
                  </a:cubicBezTo>
                  <a:lnTo>
                    <a:pt x="2667" y="5120"/>
                  </a:lnTo>
                  <a:close/>
                  <a:moveTo>
                    <a:pt x="3870" y="5120"/>
                  </a:moveTo>
                  <a:lnTo>
                    <a:pt x="5346" y="8215"/>
                  </a:lnTo>
                  <a:cubicBezTo>
                    <a:pt x="5406" y="8334"/>
                    <a:pt x="5358" y="8489"/>
                    <a:pt x="5227" y="8549"/>
                  </a:cubicBezTo>
                  <a:cubicBezTo>
                    <a:pt x="5203" y="8561"/>
                    <a:pt x="5155" y="8572"/>
                    <a:pt x="5120" y="8572"/>
                  </a:cubicBezTo>
                  <a:cubicBezTo>
                    <a:pt x="5036" y="8572"/>
                    <a:pt x="4941" y="8513"/>
                    <a:pt x="4905" y="8442"/>
                  </a:cubicBezTo>
                  <a:lnTo>
                    <a:pt x="3870" y="6287"/>
                  </a:lnTo>
                  <a:cubicBezTo>
                    <a:pt x="3870" y="6287"/>
                    <a:pt x="3489" y="5465"/>
                    <a:pt x="3477" y="5417"/>
                  </a:cubicBezTo>
                  <a:cubicBezTo>
                    <a:pt x="3572" y="5203"/>
                    <a:pt x="3608" y="5144"/>
                    <a:pt x="3608" y="5120"/>
                  </a:cubicBezTo>
                  <a:close/>
                  <a:moveTo>
                    <a:pt x="3274" y="5834"/>
                  </a:moveTo>
                  <a:lnTo>
                    <a:pt x="3536" y="6358"/>
                  </a:lnTo>
                  <a:lnTo>
                    <a:pt x="3536" y="8370"/>
                  </a:lnTo>
                  <a:cubicBezTo>
                    <a:pt x="3536" y="8501"/>
                    <a:pt x="3417" y="8620"/>
                    <a:pt x="3274" y="8620"/>
                  </a:cubicBezTo>
                  <a:cubicBezTo>
                    <a:pt x="3143" y="8620"/>
                    <a:pt x="3024" y="8501"/>
                    <a:pt x="3024" y="8370"/>
                  </a:cubicBezTo>
                  <a:lnTo>
                    <a:pt x="3024" y="6358"/>
                  </a:lnTo>
                  <a:lnTo>
                    <a:pt x="3274" y="5834"/>
                  </a:lnTo>
                  <a:close/>
                  <a:moveTo>
                    <a:pt x="5763" y="0"/>
                  </a:moveTo>
                  <a:cubicBezTo>
                    <a:pt x="5656" y="0"/>
                    <a:pt x="5584" y="71"/>
                    <a:pt x="5584" y="179"/>
                  </a:cubicBezTo>
                  <a:lnTo>
                    <a:pt x="5584" y="3774"/>
                  </a:lnTo>
                  <a:lnTo>
                    <a:pt x="976" y="3774"/>
                  </a:lnTo>
                  <a:lnTo>
                    <a:pt x="976" y="1131"/>
                  </a:lnTo>
                  <a:cubicBezTo>
                    <a:pt x="976" y="1024"/>
                    <a:pt x="893" y="953"/>
                    <a:pt x="798" y="953"/>
                  </a:cubicBezTo>
                  <a:cubicBezTo>
                    <a:pt x="691" y="953"/>
                    <a:pt x="607" y="1024"/>
                    <a:pt x="607" y="1131"/>
                  </a:cubicBezTo>
                  <a:lnTo>
                    <a:pt x="607" y="3774"/>
                  </a:lnTo>
                  <a:lnTo>
                    <a:pt x="476" y="3774"/>
                  </a:lnTo>
                  <a:cubicBezTo>
                    <a:pt x="214" y="3774"/>
                    <a:pt x="0" y="3977"/>
                    <a:pt x="0" y="4251"/>
                  </a:cubicBezTo>
                  <a:lnTo>
                    <a:pt x="0" y="4643"/>
                  </a:lnTo>
                  <a:cubicBezTo>
                    <a:pt x="0" y="4917"/>
                    <a:pt x="214" y="5120"/>
                    <a:pt x="476" y="5120"/>
                  </a:cubicBezTo>
                  <a:lnTo>
                    <a:pt x="2286" y="5120"/>
                  </a:lnTo>
                  <a:lnTo>
                    <a:pt x="881" y="8072"/>
                  </a:lnTo>
                  <a:cubicBezTo>
                    <a:pt x="738" y="8370"/>
                    <a:pt x="869" y="8739"/>
                    <a:pt x="1167" y="8870"/>
                  </a:cubicBezTo>
                  <a:cubicBezTo>
                    <a:pt x="1250" y="8918"/>
                    <a:pt x="1334" y="8930"/>
                    <a:pt x="1429" y="8930"/>
                  </a:cubicBezTo>
                  <a:cubicBezTo>
                    <a:pt x="1667" y="8930"/>
                    <a:pt x="1881" y="8799"/>
                    <a:pt x="1988" y="8596"/>
                  </a:cubicBezTo>
                  <a:lnTo>
                    <a:pt x="2679" y="7120"/>
                  </a:lnTo>
                  <a:lnTo>
                    <a:pt x="2679" y="8382"/>
                  </a:lnTo>
                  <a:cubicBezTo>
                    <a:pt x="2679" y="8715"/>
                    <a:pt x="2953" y="8989"/>
                    <a:pt x="3298" y="8989"/>
                  </a:cubicBezTo>
                  <a:cubicBezTo>
                    <a:pt x="3620" y="8989"/>
                    <a:pt x="3905" y="8727"/>
                    <a:pt x="3905" y="8382"/>
                  </a:cubicBezTo>
                  <a:lnTo>
                    <a:pt x="3905" y="7120"/>
                  </a:lnTo>
                  <a:lnTo>
                    <a:pt x="4608" y="8596"/>
                  </a:lnTo>
                  <a:cubicBezTo>
                    <a:pt x="4703" y="8799"/>
                    <a:pt x="4917" y="8930"/>
                    <a:pt x="5155" y="8930"/>
                  </a:cubicBezTo>
                  <a:cubicBezTo>
                    <a:pt x="5239" y="8930"/>
                    <a:pt x="5334" y="8918"/>
                    <a:pt x="5417" y="8870"/>
                  </a:cubicBezTo>
                  <a:cubicBezTo>
                    <a:pt x="5715" y="8727"/>
                    <a:pt x="5858" y="8370"/>
                    <a:pt x="5703" y="8072"/>
                  </a:cubicBezTo>
                  <a:lnTo>
                    <a:pt x="4310" y="5120"/>
                  </a:lnTo>
                  <a:lnTo>
                    <a:pt x="5060" y="5120"/>
                  </a:lnTo>
                  <a:cubicBezTo>
                    <a:pt x="5167" y="5120"/>
                    <a:pt x="5239" y="5048"/>
                    <a:pt x="5239" y="4941"/>
                  </a:cubicBezTo>
                  <a:cubicBezTo>
                    <a:pt x="5239" y="4846"/>
                    <a:pt x="5167" y="4763"/>
                    <a:pt x="5060" y="4763"/>
                  </a:cubicBezTo>
                  <a:lnTo>
                    <a:pt x="512" y="4763"/>
                  </a:lnTo>
                  <a:cubicBezTo>
                    <a:pt x="453" y="4763"/>
                    <a:pt x="393" y="4703"/>
                    <a:pt x="393" y="4643"/>
                  </a:cubicBezTo>
                  <a:lnTo>
                    <a:pt x="393" y="4251"/>
                  </a:lnTo>
                  <a:cubicBezTo>
                    <a:pt x="393" y="4191"/>
                    <a:pt x="453" y="4131"/>
                    <a:pt x="512" y="4131"/>
                  </a:cubicBezTo>
                  <a:lnTo>
                    <a:pt x="6108" y="4131"/>
                  </a:lnTo>
                  <a:cubicBezTo>
                    <a:pt x="6168" y="4131"/>
                    <a:pt x="6227" y="4191"/>
                    <a:pt x="6227" y="4251"/>
                  </a:cubicBezTo>
                  <a:lnTo>
                    <a:pt x="6227" y="4643"/>
                  </a:lnTo>
                  <a:cubicBezTo>
                    <a:pt x="6227" y="4703"/>
                    <a:pt x="6168" y="4763"/>
                    <a:pt x="6108" y="4763"/>
                  </a:cubicBezTo>
                  <a:lnTo>
                    <a:pt x="5775" y="4763"/>
                  </a:lnTo>
                  <a:cubicBezTo>
                    <a:pt x="5679" y="4763"/>
                    <a:pt x="5596" y="4846"/>
                    <a:pt x="5596" y="4941"/>
                  </a:cubicBezTo>
                  <a:cubicBezTo>
                    <a:pt x="5596" y="5048"/>
                    <a:pt x="5679" y="5120"/>
                    <a:pt x="5775" y="5120"/>
                  </a:cubicBezTo>
                  <a:lnTo>
                    <a:pt x="6108" y="5120"/>
                  </a:lnTo>
                  <a:cubicBezTo>
                    <a:pt x="6370" y="5120"/>
                    <a:pt x="6584" y="4917"/>
                    <a:pt x="6584" y="4643"/>
                  </a:cubicBezTo>
                  <a:lnTo>
                    <a:pt x="6584" y="4251"/>
                  </a:lnTo>
                  <a:cubicBezTo>
                    <a:pt x="6549" y="3977"/>
                    <a:pt x="6346" y="3774"/>
                    <a:pt x="6072" y="3774"/>
                  </a:cubicBezTo>
                  <a:lnTo>
                    <a:pt x="5941" y="3774"/>
                  </a:lnTo>
                  <a:lnTo>
                    <a:pt x="5941" y="179"/>
                  </a:lnTo>
                  <a:cubicBezTo>
                    <a:pt x="5941" y="71"/>
                    <a:pt x="5870" y="0"/>
                    <a:pt x="576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62" name="Google Shape;859;p30"/>
          <p:cNvGrpSpPr/>
          <p:nvPr/>
        </p:nvGrpSpPr>
        <p:grpSpPr>
          <a:xfrm>
            <a:off x="6877440" y="1301760"/>
            <a:ext cx="1557720" cy="3062160"/>
            <a:chOff x="6877440" y="1301760"/>
            <a:chExt cx="1557720" cy="3062160"/>
          </a:xfrm>
        </p:grpSpPr>
        <p:sp>
          <p:nvSpPr>
            <p:cNvPr id="963" name="Google Shape;860;p30"/>
            <p:cNvSpPr/>
            <p:nvPr/>
          </p:nvSpPr>
          <p:spPr>
            <a:xfrm>
              <a:off x="6877440" y="1758240"/>
              <a:ext cx="1557360" cy="1828800"/>
            </a:xfrm>
            <a:prstGeom prst="snip2SameRect">
              <a:avLst>
                <a:gd name="adj1" fmla="val 16667"/>
                <a:gd name="adj2" fmla="val 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36576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Neptune is the farthest planet from the Sun 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964" name="Google Shape;861;p30"/>
            <p:cNvSpPr/>
            <p:nvPr/>
          </p:nvSpPr>
          <p:spPr>
            <a:xfrm rot="10800000">
              <a:off x="6877800" y="3704400"/>
              <a:ext cx="1557360" cy="65952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5" name="Google Shape;862;p30"/>
            <p:cNvSpPr/>
            <p:nvPr/>
          </p:nvSpPr>
          <p:spPr>
            <a:xfrm>
              <a:off x="6877440" y="3587400"/>
              <a:ext cx="1557360" cy="116640"/>
            </a:xfrm>
            <a:prstGeom prst="rect">
              <a:avLst/>
            </a:prstGeom>
            <a:solidFill>
              <a:srgbClr val="9c27b0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6" name="Google Shape;863;p30"/>
            <p:cNvSpPr/>
            <p:nvPr/>
          </p:nvSpPr>
          <p:spPr>
            <a:xfrm>
              <a:off x="7210440" y="1301760"/>
              <a:ext cx="891360" cy="891360"/>
            </a:xfrm>
            <a:prstGeom prst="octagon">
              <a:avLst>
                <a:gd name="adj" fmla="val 29289"/>
              </a:avLst>
            </a:prstGeom>
            <a:solidFill>
              <a:srgbClr val="9c27b0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7" name="Google Shape;864;p30"/>
            <p:cNvSpPr/>
            <p:nvPr/>
          </p:nvSpPr>
          <p:spPr>
            <a:xfrm>
              <a:off x="7282080" y="1373400"/>
              <a:ext cx="747720" cy="747720"/>
            </a:xfrm>
            <a:prstGeom prst="octagon">
              <a:avLst>
                <a:gd name="adj" fmla="val 29289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25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04</a:t>
              </a:r>
              <a:endParaRPr b="0" lang="es-AR" sz="2500" spc="-1" strike="noStrike">
                <a:latin typeface="Arial"/>
              </a:endParaRPr>
            </a:p>
          </p:txBody>
        </p:sp>
      </p:grpSp>
      <p:grpSp>
        <p:nvGrpSpPr>
          <p:cNvPr id="968" name="Google Shape;865;p30"/>
          <p:cNvGrpSpPr/>
          <p:nvPr/>
        </p:nvGrpSpPr>
        <p:grpSpPr>
          <a:xfrm>
            <a:off x="7478280" y="3856320"/>
            <a:ext cx="355680" cy="355320"/>
            <a:chOff x="7478280" y="3856320"/>
            <a:chExt cx="355680" cy="355320"/>
          </a:xfrm>
        </p:grpSpPr>
        <p:sp>
          <p:nvSpPr>
            <p:cNvPr id="969" name="Google Shape;866;p30"/>
            <p:cNvSpPr/>
            <p:nvPr/>
          </p:nvSpPr>
          <p:spPr>
            <a:xfrm>
              <a:off x="7478280" y="3856320"/>
              <a:ext cx="355680" cy="355320"/>
            </a:xfrm>
            <a:custGeom>
              <a:avLst/>
              <a:gdLst/>
              <a:ahLst/>
              <a:rect l="l" t="t" r="r" b="b"/>
              <a:pathLst>
                <a:path w="11216" h="11205">
                  <a:moveTo>
                    <a:pt x="5620" y="0"/>
                  </a:moveTo>
                  <a:cubicBezTo>
                    <a:pt x="4274" y="0"/>
                    <a:pt x="2965" y="488"/>
                    <a:pt x="1953" y="1369"/>
                  </a:cubicBezTo>
                  <a:cubicBezTo>
                    <a:pt x="1881" y="1429"/>
                    <a:pt x="1881" y="1536"/>
                    <a:pt x="1941" y="1608"/>
                  </a:cubicBezTo>
                  <a:cubicBezTo>
                    <a:pt x="1972" y="1645"/>
                    <a:pt x="2016" y="1663"/>
                    <a:pt x="2061" y="1663"/>
                  </a:cubicBezTo>
                  <a:cubicBezTo>
                    <a:pt x="2103" y="1663"/>
                    <a:pt x="2145" y="1648"/>
                    <a:pt x="2179" y="1620"/>
                  </a:cubicBezTo>
                  <a:cubicBezTo>
                    <a:pt x="3131" y="786"/>
                    <a:pt x="4358" y="346"/>
                    <a:pt x="5620" y="346"/>
                  </a:cubicBezTo>
                  <a:cubicBezTo>
                    <a:pt x="7013" y="346"/>
                    <a:pt x="8346" y="893"/>
                    <a:pt x="9335" y="1893"/>
                  </a:cubicBezTo>
                  <a:cubicBezTo>
                    <a:pt x="10335" y="2882"/>
                    <a:pt x="10882" y="4215"/>
                    <a:pt x="10882" y="5608"/>
                  </a:cubicBezTo>
                  <a:cubicBezTo>
                    <a:pt x="10882" y="7013"/>
                    <a:pt x="10335" y="8335"/>
                    <a:pt x="9335" y="9335"/>
                  </a:cubicBezTo>
                  <a:cubicBezTo>
                    <a:pt x="8346" y="10323"/>
                    <a:pt x="7013" y="10883"/>
                    <a:pt x="5620" y="10883"/>
                  </a:cubicBezTo>
                  <a:cubicBezTo>
                    <a:pt x="4215" y="10883"/>
                    <a:pt x="2893" y="10323"/>
                    <a:pt x="1893" y="9335"/>
                  </a:cubicBezTo>
                  <a:cubicBezTo>
                    <a:pt x="893" y="8335"/>
                    <a:pt x="345" y="7013"/>
                    <a:pt x="345" y="5608"/>
                  </a:cubicBezTo>
                  <a:cubicBezTo>
                    <a:pt x="345" y="4298"/>
                    <a:pt x="822" y="3048"/>
                    <a:pt x="1703" y="2084"/>
                  </a:cubicBezTo>
                  <a:cubicBezTo>
                    <a:pt x="1762" y="2012"/>
                    <a:pt x="1762" y="1905"/>
                    <a:pt x="1691" y="1846"/>
                  </a:cubicBezTo>
                  <a:cubicBezTo>
                    <a:pt x="1657" y="1817"/>
                    <a:pt x="1614" y="1802"/>
                    <a:pt x="1573" y="1802"/>
                  </a:cubicBezTo>
                  <a:cubicBezTo>
                    <a:pt x="1528" y="1802"/>
                    <a:pt x="1484" y="1820"/>
                    <a:pt x="1453" y="1858"/>
                  </a:cubicBezTo>
                  <a:cubicBezTo>
                    <a:pt x="512" y="2882"/>
                    <a:pt x="0" y="4227"/>
                    <a:pt x="0" y="5608"/>
                  </a:cubicBezTo>
                  <a:cubicBezTo>
                    <a:pt x="0" y="7096"/>
                    <a:pt x="583" y="8513"/>
                    <a:pt x="1643" y="9573"/>
                  </a:cubicBezTo>
                  <a:cubicBezTo>
                    <a:pt x="2703" y="10621"/>
                    <a:pt x="4096" y="11204"/>
                    <a:pt x="5608" y="11204"/>
                  </a:cubicBezTo>
                  <a:cubicBezTo>
                    <a:pt x="7108" y="11204"/>
                    <a:pt x="8501" y="10621"/>
                    <a:pt x="9561" y="9573"/>
                  </a:cubicBezTo>
                  <a:cubicBezTo>
                    <a:pt x="10620" y="8513"/>
                    <a:pt x="11204" y="7108"/>
                    <a:pt x="11204" y="5608"/>
                  </a:cubicBezTo>
                  <a:cubicBezTo>
                    <a:pt x="11216" y="4096"/>
                    <a:pt x="10632" y="2691"/>
                    <a:pt x="9573" y="1631"/>
                  </a:cubicBezTo>
                  <a:cubicBezTo>
                    <a:pt x="8525" y="572"/>
                    <a:pt x="7120" y="0"/>
                    <a:pt x="562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0" name="Google Shape;867;p30"/>
            <p:cNvSpPr/>
            <p:nvPr/>
          </p:nvSpPr>
          <p:spPr>
            <a:xfrm>
              <a:off x="7620480" y="4096800"/>
              <a:ext cx="59040" cy="59040"/>
            </a:xfrm>
            <a:custGeom>
              <a:avLst/>
              <a:gdLst/>
              <a:ahLst/>
              <a:rect l="l" t="t" r="r" b="b"/>
              <a:pathLst>
                <a:path w="1871" h="1870">
                  <a:moveTo>
                    <a:pt x="929" y="334"/>
                  </a:moveTo>
                  <a:cubicBezTo>
                    <a:pt x="1263" y="334"/>
                    <a:pt x="1549" y="608"/>
                    <a:pt x="1549" y="941"/>
                  </a:cubicBezTo>
                  <a:cubicBezTo>
                    <a:pt x="1549" y="1263"/>
                    <a:pt x="1263" y="1548"/>
                    <a:pt x="929" y="1548"/>
                  </a:cubicBezTo>
                  <a:cubicBezTo>
                    <a:pt x="608" y="1548"/>
                    <a:pt x="334" y="1287"/>
                    <a:pt x="334" y="941"/>
                  </a:cubicBezTo>
                  <a:cubicBezTo>
                    <a:pt x="334" y="596"/>
                    <a:pt x="608" y="334"/>
                    <a:pt x="929" y="334"/>
                  </a:cubicBezTo>
                  <a:close/>
                  <a:moveTo>
                    <a:pt x="929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17" y="1870"/>
                    <a:pt x="929" y="1870"/>
                  </a:cubicBezTo>
                  <a:cubicBezTo>
                    <a:pt x="1191" y="1870"/>
                    <a:pt x="1430" y="1775"/>
                    <a:pt x="1608" y="1596"/>
                  </a:cubicBezTo>
                  <a:cubicBezTo>
                    <a:pt x="1787" y="1417"/>
                    <a:pt x="1870" y="1179"/>
                    <a:pt x="1870" y="941"/>
                  </a:cubicBezTo>
                  <a:cubicBezTo>
                    <a:pt x="1870" y="679"/>
                    <a:pt x="1763" y="453"/>
                    <a:pt x="1584" y="263"/>
                  </a:cubicBezTo>
                  <a:cubicBezTo>
                    <a:pt x="1406" y="108"/>
                    <a:pt x="1191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1" name="Google Shape;868;p30"/>
            <p:cNvSpPr/>
            <p:nvPr/>
          </p:nvSpPr>
          <p:spPr>
            <a:xfrm>
              <a:off x="7586280" y="3911040"/>
              <a:ext cx="140760" cy="174240"/>
            </a:xfrm>
            <a:custGeom>
              <a:avLst/>
              <a:gdLst/>
              <a:ahLst/>
              <a:rect l="l" t="t" r="r" b="b"/>
              <a:pathLst>
                <a:path w="4442" h="5502">
                  <a:moveTo>
                    <a:pt x="2143" y="1"/>
                  </a:moveTo>
                  <a:cubicBezTo>
                    <a:pt x="1322" y="1"/>
                    <a:pt x="810" y="286"/>
                    <a:pt x="536" y="501"/>
                  </a:cubicBezTo>
                  <a:cubicBezTo>
                    <a:pt x="191" y="786"/>
                    <a:pt x="0" y="1156"/>
                    <a:pt x="0" y="1513"/>
                  </a:cubicBezTo>
                  <a:cubicBezTo>
                    <a:pt x="0" y="1739"/>
                    <a:pt x="84" y="1941"/>
                    <a:pt x="262" y="2084"/>
                  </a:cubicBezTo>
                  <a:cubicBezTo>
                    <a:pt x="393" y="2203"/>
                    <a:pt x="596" y="2263"/>
                    <a:pt x="774" y="2263"/>
                  </a:cubicBezTo>
                  <a:cubicBezTo>
                    <a:pt x="1084" y="2263"/>
                    <a:pt x="1227" y="2049"/>
                    <a:pt x="1334" y="1894"/>
                  </a:cubicBezTo>
                  <a:cubicBezTo>
                    <a:pt x="1465" y="1679"/>
                    <a:pt x="1596" y="1489"/>
                    <a:pt x="2108" y="1489"/>
                  </a:cubicBezTo>
                  <a:cubicBezTo>
                    <a:pt x="2286" y="1489"/>
                    <a:pt x="2858" y="1525"/>
                    <a:pt x="2858" y="2001"/>
                  </a:cubicBezTo>
                  <a:cubicBezTo>
                    <a:pt x="2858" y="2358"/>
                    <a:pt x="2512" y="2632"/>
                    <a:pt x="2227" y="2858"/>
                  </a:cubicBezTo>
                  <a:cubicBezTo>
                    <a:pt x="2155" y="2918"/>
                    <a:pt x="2072" y="2965"/>
                    <a:pt x="2024" y="3025"/>
                  </a:cubicBezTo>
                  <a:cubicBezTo>
                    <a:pt x="1679" y="3323"/>
                    <a:pt x="1286" y="3763"/>
                    <a:pt x="1286" y="4668"/>
                  </a:cubicBezTo>
                  <a:cubicBezTo>
                    <a:pt x="1286" y="5180"/>
                    <a:pt x="1405" y="5501"/>
                    <a:pt x="2000" y="5501"/>
                  </a:cubicBezTo>
                  <a:cubicBezTo>
                    <a:pt x="2274" y="5501"/>
                    <a:pt x="2465" y="5442"/>
                    <a:pt x="2596" y="5323"/>
                  </a:cubicBezTo>
                  <a:cubicBezTo>
                    <a:pt x="2703" y="5216"/>
                    <a:pt x="2762" y="5085"/>
                    <a:pt x="2762" y="4918"/>
                  </a:cubicBezTo>
                  <a:cubicBezTo>
                    <a:pt x="2762" y="4430"/>
                    <a:pt x="2762" y="4192"/>
                    <a:pt x="3263" y="3787"/>
                  </a:cubicBezTo>
                  <a:lnTo>
                    <a:pt x="3286" y="3787"/>
                  </a:lnTo>
                  <a:cubicBezTo>
                    <a:pt x="3298" y="3775"/>
                    <a:pt x="3322" y="3763"/>
                    <a:pt x="3358" y="3727"/>
                  </a:cubicBezTo>
                  <a:cubicBezTo>
                    <a:pt x="3429" y="3680"/>
                    <a:pt x="3453" y="3573"/>
                    <a:pt x="3393" y="3489"/>
                  </a:cubicBezTo>
                  <a:cubicBezTo>
                    <a:pt x="3360" y="3449"/>
                    <a:pt x="3311" y="3427"/>
                    <a:pt x="3261" y="3427"/>
                  </a:cubicBezTo>
                  <a:cubicBezTo>
                    <a:pt x="3224" y="3427"/>
                    <a:pt x="3186" y="3440"/>
                    <a:pt x="3155" y="3465"/>
                  </a:cubicBezTo>
                  <a:cubicBezTo>
                    <a:pt x="3120" y="3477"/>
                    <a:pt x="3108" y="3513"/>
                    <a:pt x="3072" y="3525"/>
                  </a:cubicBezTo>
                  <a:lnTo>
                    <a:pt x="3060" y="3525"/>
                  </a:lnTo>
                  <a:cubicBezTo>
                    <a:pt x="2465" y="3989"/>
                    <a:pt x="2429" y="4346"/>
                    <a:pt x="2429" y="4906"/>
                  </a:cubicBezTo>
                  <a:cubicBezTo>
                    <a:pt x="2429" y="4977"/>
                    <a:pt x="2429" y="5156"/>
                    <a:pt x="2000" y="5156"/>
                  </a:cubicBezTo>
                  <a:cubicBezTo>
                    <a:pt x="1798" y="5156"/>
                    <a:pt x="1739" y="5120"/>
                    <a:pt x="1703" y="5085"/>
                  </a:cubicBezTo>
                  <a:cubicBezTo>
                    <a:pt x="1643" y="5025"/>
                    <a:pt x="1619" y="4882"/>
                    <a:pt x="1619" y="4656"/>
                  </a:cubicBezTo>
                  <a:cubicBezTo>
                    <a:pt x="1619" y="3882"/>
                    <a:pt x="1929" y="3513"/>
                    <a:pt x="2227" y="3251"/>
                  </a:cubicBezTo>
                  <a:cubicBezTo>
                    <a:pt x="2286" y="3215"/>
                    <a:pt x="2346" y="3156"/>
                    <a:pt x="2417" y="3108"/>
                  </a:cubicBezTo>
                  <a:cubicBezTo>
                    <a:pt x="2762" y="2858"/>
                    <a:pt x="3179" y="2525"/>
                    <a:pt x="3179" y="1989"/>
                  </a:cubicBezTo>
                  <a:cubicBezTo>
                    <a:pt x="3179" y="1465"/>
                    <a:pt x="2762" y="1144"/>
                    <a:pt x="2108" y="1144"/>
                  </a:cubicBezTo>
                  <a:cubicBezTo>
                    <a:pt x="1417" y="1144"/>
                    <a:pt x="1215" y="1453"/>
                    <a:pt x="1048" y="1691"/>
                  </a:cubicBezTo>
                  <a:cubicBezTo>
                    <a:pt x="941" y="1858"/>
                    <a:pt x="881" y="1918"/>
                    <a:pt x="750" y="1918"/>
                  </a:cubicBezTo>
                  <a:cubicBezTo>
                    <a:pt x="572" y="1918"/>
                    <a:pt x="322" y="1810"/>
                    <a:pt x="322" y="1513"/>
                  </a:cubicBezTo>
                  <a:cubicBezTo>
                    <a:pt x="322" y="1322"/>
                    <a:pt x="429" y="1025"/>
                    <a:pt x="738" y="775"/>
                  </a:cubicBezTo>
                  <a:cubicBezTo>
                    <a:pt x="977" y="572"/>
                    <a:pt x="1405" y="334"/>
                    <a:pt x="2131" y="334"/>
                  </a:cubicBezTo>
                  <a:cubicBezTo>
                    <a:pt x="3298" y="334"/>
                    <a:pt x="4120" y="953"/>
                    <a:pt x="4120" y="1822"/>
                  </a:cubicBezTo>
                  <a:cubicBezTo>
                    <a:pt x="4120" y="2227"/>
                    <a:pt x="3941" y="2644"/>
                    <a:pt x="3596" y="3037"/>
                  </a:cubicBezTo>
                  <a:cubicBezTo>
                    <a:pt x="3524" y="3096"/>
                    <a:pt x="3536" y="3203"/>
                    <a:pt x="3596" y="3263"/>
                  </a:cubicBezTo>
                  <a:cubicBezTo>
                    <a:pt x="3629" y="3290"/>
                    <a:pt x="3669" y="3305"/>
                    <a:pt x="3709" y="3305"/>
                  </a:cubicBezTo>
                  <a:cubicBezTo>
                    <a:pt x="3755" y="3305"/>
                    <a:pt x="3802" y="3284"/>
                    <a:pt x="3834" y="3239"/>
                  </a:cubicBezTo>
                  <a:cubicBezTo>
                    <a:pt x="4239" y="2787"/>
                    <a:pt x="4441" y="2310"/>
                    <a:pt x="4441" y="1810"/>
                  </a:cubicBezTo>
                  <a:cubicBezTo>
                    <a:pt x="4441" y="1287"/>
                    <a:pt x="4203" y="834"/>
                    <a:pt x="3786" y="501"/>
                  </a:cubicBezTo>
                  <a:cubicBezTo>
                    <a:pt x="3370" y="179"/>
                    <a:pt x="2798" y="1"/>
                    <a:pt x="214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" name="Google Shape;873;p31"/>
          <p:cNvGrpSpPr/>
          <p:nvPr/>
        </p:nvGrpSpPr>
        <p:grpSpPr>
          <a:xfrm>
            <a:off x="3087360" y="2759400"/>
            <a:ext cx="2001240" cy="1363680"/>
            <a:chOff x="3087360" y="2759400"/>
            <a:chExt cx="2001240" cy="1363680"/>
          </a:xfrm>
        </p:grpSpPr>
        <p:sp>
          <p:nvSpPr>
            <p:cNvPr id="973" name="Google Shape;874;p31"/>
            <p:cNvSpPr/>
            <p:nvPr/>
          </p:nvSpPr>
          <p:spPr>
            <a:xfrm>
              <a:off x="3087360" y="2759400"/>
              <a:ext cx="2001240" cy="1363680"/>
            </a:xfrm>
            <a:custGeom>
              <a:avLst/>
              <a:gdLst/>
              <a:ahLst/>
              <a:rect l="l" t="t" r="r" b="b"/>
              <a:pathLst>
                <a:path w="87797" h="59830">
                  <a:moveTo>
                    <a:pt x="65127" y="0"/>
                  </a:moveTo>
                  <a:lnTo>
                    <a:pt x="65127" y="22682"/>
                  </a:lnTo>
                  <a:lnTo>
                    <a:pt x="18574" y="22682"/>
                  </a:lnTo>
                  <a:cubicBezTo>
                    <a:pt x="8311" y="22682"/>
                    <a:pt x="0" y="30992"/>
                    <a:pt x="0" y="41256"/>
                  </a:cubicBezTo>
                  <a:cubicBezTo>
                    <a:pt x="0" y="51519"/>
                    <a:pt x="8311" y="59829"/>
                    <a:pt x="18574" y="59829"/>
                  </a:cubicBezTo>
                  <a:lnTo>
                    <a:pt x="62734" y="59829"/>
                  </a:lnTo>
                  <a:cubicBezTo>
                    <a:pt x="76581" y="59829"/>
                    <a:pt x="87797" y="48614"/>
                    <a:pt x="87797" y="34779"/>
                  </a:cubicBezTo>
                  <a:lnTo>
                    <a:pt x="87797" y="0"/>
                  </a:lnTo>
                  <a:close/>
                </a:path>
              </a:pathLst>
            </a:custGeom>
            <a:solidFill>
              <a:schemeClr val="accent6"/>
            </a:solidFill>
            <a:ln w="7450">
              <a:solidFill>
                <a:srgbClr val="e850e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4" name="Google Shape;875;p31"/>
            <p:cNvSpPr/>
            <p:nvPr/>
          </p:nvSpPr>
          <p:spPr>
            <a:xfrm>
              <a:off x="3130200" y="3334680"/>
              <a:ext cx="434880" cy="736200"/>
            </a:xfrm>
            <a:custGeom>
              <a:avLst/>
              <a:gdLst/>
              <a:ahLst/>
              <a:rect l="l" t="t" r="r" b="b"/>
              <a:pathLst>
                <a:path w="19086" h="32315">
                  <a:moveTo>
                    <a:pt x="16669" y="1"/>
                  </a:moveTo>
                  <a:cubicBezTo>
                    <a:pt x="7847" y="1"/>
                    <a:pt x="417" y="6954"/>
                    <a:pt x="215" y="15776"/>
                  </a:cubicBezTo>
                  <a:cubicBezTo>
                    <a:pt x="0" y="24861"/>
                    <a:pt x="7323" y="32314"/>
                    <a:pt x="16372" y="32314"/>
                  </a:cubicBezTo>
                  <a:lnTo>
                    <a:pt x="16669" y="32314"/>
                  </a:lnTo>
                  <a:cubicBezTo>
                    <a:pt x="18003" y="32314"/>
                    <a:pt x="19086" y="31243"/>
                    <a:pt x="19086" y="29909"/>
                  </a:cubicBezTo>
                  <a:lnTo>
                    <a:pt x="19086" y="2418"/>
                  </a:lnTo>
                  <a:cubicBezTo>
                    <a:pt x="19086" y="1084"/>
                    <a:pt x="18003" y="1"/>
                    <a:pt x="1666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5" name="Google Shape;876;p31"/>
            <p:cNvSpPr/>
            <p:nvPr/>
          </p:nvSpPr>
          <p:spPr>
            <a:xfrm>
              <a:off x="3683160" y="3506760"/>
              <a:ext cx="1129320" cy="384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Item 4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976" name="Google Shape;877;p31"/>
          <p:cNvGrpSpPr/>
          <p:nvPr/>
        </p:nvGrpSpPr>
        <p:grpSpPr>
          <a:xfrm>
            <a:off x="4054680" y="1389960"/>
            <a:ext cx="2001600" cy="1363680"/>
            <a:chOff x="4054680" y="1389960"/>
            <a:chExt cx="2001600" cy="1363680"/>
          </a:xfrm>
        </p:grpSpPr>
        <p:sp>
          <p:nvSpPr>
            <p:cNvPr id="977" name="Google Shape;878;p31"/>
            <p:cNvSpPr/>
            <p:nvPr/>
          </p:nvSpPr>
          <p:spPr>
            <a:xfrm>
              <a:off x="4054680" y="1389960"/>
              <a:ext cx="2001600" cy="1363680"/>
            </a:xfrm>
            <a:custGeom>
              <a:avLst/>
              <a:gdLst/>
              <a:ahLst/>
              <a:rect l="l" t="t" r="r" b="b"/>
              <a:pathLst>
                <a:path w="87809" h="59830">
                  <a:moveTo>
                    <a:pt x="25063" y="0"/>
                  </a:moveTo>
                  <a:cubicBezTo>
                    <a:pt x="11228" y="0"/>
                    <a:pt x="0" y="11216"/>
                    <a:pt x="0" y="25063"/>
                  </a:cubicBezTo>
                  <a:lnTo>
                    <a:pt x="0" y="59829"/>
                  </a:lnTo>
                  <a:lnTo>
                    <a:pt x="22682" y="59829"/>
                  </a:lnTo>
                  <a:lnTo>
                    <a:pt x="22682" y="37160"/>
                  </a:lnTo>
                  <a:lnTo>
                    <a:pt x="69223" y="37160"/>
                  </a:lnTo>
                  <a:cubicBezTo>
                    <a:pt x="79486" y="37160"/>
                    <a:pt x="87809" y="28837"/>
                    <a:pt x="87809" y="18574"/>
                  </a:cubicBezTo>
                  <a:cubicBezTo>
                    <a:pt x="87809" y="8323"/>
                    <a:pt x="79486" y="0"/>
                    <a:pt x="69223" y="0"/>
                  </a:cubicBezTo>
                  <a:close/>
                </a:path>
              </a:pathLst>
            </a:custGeom>
            <a:solidFill>
              <a:schemeClr val="accent2"/>
            </a:solidFill>
            <a:ln w="7450">
              <a:solidFill>
                <a:srgbClr val="fb856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8" name="Google Shape;879;p31"/>
            <p:cNvSpPr/>
            <p:nvPr/>
          </p:nvSpPr>
          <p:spPr>
            <a:xfrm>
              <a:off x="5571000" y="1445400"/>
              <a:ext cx="434880" cy="736560"/>
            </a:xfrm>
            <a:custGeom>
              <a:avLst/>
              <a:gdLst/>
              <a:ahLst/>
              <a:rect l="l" t="t" r="r" b="b"/>
              <a:pathLst>
                <a:path w="19086" h="32326">
                  <a:moveTo>
                    <a:pt x="2417" y="0"/>
                  </a:moveTo>
                  <a:cubicBezTo>
                    <a:pt x="1084" y="0"/>
                    <a:pt x="0" y="1084"/>
                    <a:pt x="0" y="2417"/>
                  </a:cubicBezTo>
                  <a:lnTo>
                    <a:pt x="0" y="29909"/>
                  </a:lnTo>
                  <a:cubicBezTo>
                    <a:pt x="0" y="31242"/>
                    <a:pt x="1084" y="32326"/>
                    <a:pt x="2417" y="32326"/>
                  </a:cubicBezTo>
                  <a:lnTo>
                    <a:pt x="2715" y="32326"/>
                  </a:lnTo>
                  <a:cubicBezTo>
                    <a:pt x="11752" y="32326"/>
                    <a:pt x="19086" y="24861"/>
                    <a:pt x="18872" y="15776"/>
                  </a:cubicBezTo>
                  <a:cubicBezTo>
                    <a:pt x="18658" y="6954"/>
                    <a:pt x="11240" y="0"/>
                    <a:pt x="241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9" name="Google Shape;880;p31"/>
            <p:cNvSpPr/>
            <p:nvPr/>
          </p:nvSpPr>
          <p:spPr>
            <a:xfrm>
              <a:off x="4304160" y="1617480"/>
              <a:ext cx="1129320" cy="384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Item 2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980" name="Google Shape;881;p31"/>
          <p:cNvGrpSpPr/>
          <p:nvPr/>
        </p:nvGrpSpPr>
        <p:grpSpPr>
          <a:xfrm>
            <a:off x="3182040" y="1274400"/>
            <a:ext cx="1387440" cy="2001600"/>
            <a:chOff x="3182040" y="1274400"/>
            <a:chExt cx="1387440" cy="2001600"/>
          </a:xfrm>
        </p:grpSpPr>
        <p:sp>
          <p:nvSpPr>
            <p:cNvPr id="981" name="Google Shape;882;p31"/>
            <p:cNvSpPr/>
            <p:nvPr/>
          </p:nvSpPr>
          <p:spPr>
            <a:xfrm>
              <a:off x="3205800" y="1274400"/>
              <a:ext cx="1363680" cy="2001600"/>
            </a:xfrm>
            <a:custGeom>
              <a:avLst/>
              <a:gdLst/>
              <a:ahLst/>
              <a:rect l="l" t="t" r="r" b="b"/>
              <a:pathLst>
                <a:path w="59830" h="87809">
                  <a:moveTo>
                    <a:pt x="18586" y="0"/>
                  </a:moveTo>
                  <a:cubicBezTo>
                    <a:pt x="8323" y="0"/>
                    <a:pt x="0" y="8323"/>
                    <a:pt x="0" y="18586"/>
                  </a:cubicBezTo>
                  <a:lnTo>
                    <a:pt x="0" y="62746"/>
                  </a:lnTo>
                  <a:cubicBezTo>
                    <a:pt x="0" y="76581"/>
                    <a:pt x="11228" y="87809"/>
                    <a:pt x="25063" y="87809"/>
                  </a:cubicBezTo>
                  <a:lnTo>
                    <a:pt x="59829" y="87809"/>
                  </a:lnTo>
                  <a:lnTo>
                    <a:pt x="59829" y="65127"/>
                  </a:lnTo>
                  <a:lnTo>
                    <a:pt x="37160" y="65127"/>
                  </a:lnTo>
                  <a:lnTo>
                    <a:pt x="37160" y="18586"/>
                  </a:lnTo>
                  <a:cubicBezTo>
                    <a:pt x="37160" y="8323"/>
                    <a:pt x="28849" y="0"/>
                    <a:pt x="18586" y="0"/>
                  </a:cubicBezTo>
                  <a:close/>
                </a:path>
              </a:pathLst>
            </a:custGeom>
            <a:solidFill>
              <a:schemeClr val="accent1"/>
            </a:solidFill>
            <a:ln w="7450">
              <a:solidFill>
                <a:srgbClr val="fbb83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2" name="Google Shape;883;p31"/>
            <p:cNvSpPr/>
            <p:nvPr/>
          </p:nvSpPr>
          <p:spPr>
            <a:xfrm>
              <a:off x="3260520" y="1328040"/>
              <a:ext cx="736200" cy="429840"/>
            </a:xfrm>
            <a:custGeom>
              <a:avLst/>
              <a:gdLst/>
              <a:ahLst/>
              <a:rect l="l" t="t" r="r" b="b"/>
              <a:pathLst>
                <a:path w="32314" h="18877">
                  <a:moveTo>
                    <a:pt x="16162" y="0"/>
                  </a:moveTo>
                  <a:cubicBezTo>
                    <a:pt x="7254" y="0"/>
                    <a:pt x="0" y="7254"/>
                    <a:pt x="0" y="16162"/>
                  </a:cubicBezTo>
                  <a:lnTo>
                    <a:pt x="0" y="16459"/>
                  </a:lnTo>
                  <a:cubicBezTo>
                    <a:pt x="0" y="17793"/>
                    <a:pt x="1084" y="18876"/>
                    <a:pt x="2417" y="18876"/>
                  </a:cubicBezTo>
                  <a:lnTo>
                    <a:pt x="29897" y="18876"/>
                  </a:lnTo>
                  <a:cubicBezTo>
                    <a:pt x="31230" y="18876"/>
                    <a:pt x="32314" y="17793"/>
                    <a:pt x="32314" y="16459"/>
                  </a:cubicBezTo>
                  <a:cubicBezTo>
                    <a:pt x="32314" y="7637"/>
                    <a:pt x="25373" y="219"/>
                    <a:pt x="16550" y="5"/>
                  </a:cubicBezTo>
                  <a:cubicBezTo>
                    <a:pt x="16420" y="2"/>
                    <a:pt x="16291" y="0"/>
                    <a:pt x="1616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3" name="Google Shape;884;p31"/>
            <p:cNvSpPr/>
            <p:nvPr/>
          </p:nvSpPr>
          <p:spPr>
            <a:xfrm>
              <a:off x="3182040" y="2215800"/>
              <a:ext cx="893880" cy="384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Item 1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984" name="Google Shape;885;p31"/>
          <p:cNvGrpSpPr/>
          <p:nvPr/>
        </p:nvGrpSpPr>
        <p:grpSpPr>
          <a:xfrm>
            <a:off x="4573800" y="2237400"/>
            <a:ext cx="1386360" cy="2001240"/>
            <a:chOff x="4573800" y="2237400"/>
            <a:chExt cx="1386360" cy="2001240"/>
          </a:xfrm>
        </p:grpSpPr>
        <p:sp>
          <p:nvSpPr>
            <p:cNvPr id="985" name="Google Shape;886;p31"/>
            <p:cNvSpPr/>
            <p:nvPr/>
          </p:nvSpPr>
          <p:spPr>
            <a:xfrm>
              <a:off x="4573800" y="2237400"/>
              <a:ext cx="1363680" cy="2001240"/>
            </a:xfrm>
            <a:custGeom>
              <a:avLst/>
              <a:gdLst/>
              <a:ahLst/>
              <a:rect l="l" t="t" r="r" b="b"/>
              <a:pathLst>
                <a:path w="59830" h="87798">
                  <a:moveTo>
                    <a:pt x="1" y="1"/>
                  </a:moveTo>
                  <a:lnTo>
                    <a:pt x="1" y="22670"/>
                  </a:lnTo>
                  <a:lnTo>
                    <a:pt x="22670" y="22670"/>
                  </a:lnTo>
                  <a:lnTo>
                    <a:pt x="22670" y="69224"/>
                  </a:lnTo>
                  <a:cubicBezTo>
                    <a:pt x="22670" y="79487"/>
                    <a:pt x="30993" y="87797"/>
                    <a:pt x="41244" y="87797"/>
                  </a:cubicBezTo>
                  <a:cubicBezTo>
                    <a:pt x="51507" y="87797"/>
                    <a:pt x="59830" y="79487"/>
                    <a:pt x="59830" y="69224"/>
                  </a:cubicBezTo>
                  <a:lnTo>
                    <a:pt x="59830" y="25051"/>
                  </a:lnTo>
                  <a:cubicBezTo>
                    <a:pt x="59830" y="11216"/>
                    <a:pt x="48614" y="1"/>
                    <a:pt x="34767" y="1"/>
                  </a:cubicBezTo>
                  <a:close/>
                </a:path>
              </a:pathLst>
            </a:custGeom>
            <a:solidFill>
              <a:schemeClr val="accent3"/>
            </a:solidFill>
            <a:ln w="7450">
              <a:solidFill>
                <a:srgbClr val="fb569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6" name="Google Shape;887;p31"/>
            <p:cNvSpPr/>
            <p:nvPr/>
          </p:nvSpPr>
          <p:spPr>
            <a:xfrm>
              <a:off x="5145120" y="3747960"/>
              <a:ext cx="736200" cy="429840"/>
            </a:xfrm>
            <a:custGeom>
              <a:avLst/>
              <a:gdLst/>
              <a:ahLst/>
              <a:rect l="l" t="t" r="r" b="b"/>
              <a:pathLst>
                <a:path w="32314" h="18877">
                  <a:moveTo>
                    <a:pt x="2417" y="1"/>
                  </a:moveTo>
                  <a:cubicBezTo>
                    <a:pt x="1084" y="1"/>
                    <a:pt x="1" y="1084"/>
                    <a:pt x="1" y="2418"/>
                  </a:cubicBezTo>
                  <a:lnTo>
                    <a:pt x="1" y="2727"/>
                  </a:lnTo>
                  <a:cubicBezTo>
                    <a:pt x="1" y="11635"/>
                    <a:pt x="7254" y="18877"/>
                    <a:pt x="16162" y="18877"/>
                  </a:cubicBezTo>
                  <a:cubicBezTo>
                    <a:pt x="16291" y="18877"/>
                    <a:pt x="16420" y="18875"/>
                    <a:pt x="16550" y="18872"/>
                  </a:cubicBezTo>
                  <a:cubicBezTo>
                    <a:pt x="25373" y="18670"/>
                    <a:pt x="32314" y="11240"/>
                    <a:pt x="32314" y="2418"/>
                  </a:cubicBezTo>
                  <a:cubicBezTo>
                    <a:pt x="32314" y="1084"/>
                    <a:pt x="31243" y="1"/>
                    <a:pt x="2989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7" name="Google Shape;888;p31"/>
            <p:cNvSpPr/>
            <p:nvPr/>
          </p:nvSpPr>
          <p:spPr>
            <a:xfrm>
              <a:off x="5066280" y="2906640"/>
              <a:ext cx="893880" cy="384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Item 3</a:t>
              </a:r>
              <a:endParaRPr b="0" lang="es-AR" sz="1700" spc="-1" strike="noStrike">
                <a:latin typeface="Arial"/>
              </a:endParaRPr>
            </a:p>
          </p:txBody>
        </p:sp>
      </p:grpSp>
      <p:sp>
        <p:nvSpPr>
          <p:cNvPr id="988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3080" cy="48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Project Management Infographics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9" name="Google Shape;890;p31"/>
          <p:cNvSpPr/>
          <p:nvPr/>
        </p:nvSpPr>
        <p:spPr>
          <a:xfrm>
            <a:off x="4048560" y="2230920"/>
            <a:ext cx="1046160" cy="1046160"/>
          </a:xfrm>
          <a:custGeom>
            <a:avLst/>
            <a:gdLst/>
            <a:ahLst/>
            <a:rect l="l" t="t" r="r" b="b"/>
            <a:pathLst>
              <a:path w="45911" h="45911">
                <a:moveTo>
                  <a:pt x="22956" y="0"/>
                </a:moveTo>
                <a:cubicBezTo>
                  <a:pt x="10275" y="0"/>
                  <a:pt x="0" y="10275"/>
                  <a:pt x="0" y="22955"/>
                </a:cubicBezTo>
                <a:cubicBezTo>
                  <a:pt x="0" y="35635"/>
                  <a:pt x="10275" y="45910"/>
                  <a:pt x="22956" y="45910"/>
                </a:cubicBezTo>
                <a:cubicBezTo>
                  <a:pt x="35624" y="45910"/>
                  <a:pt x="45911" y="35635"/>
                  <a:pt x="45911" y="22955"/>
                </a:cubicBezTo>
                <a:cubicBezTo>
                  <a:pt x="45911" y="10275"/>
                  <a:pt x="35624" y="0"/>
                  <a:pt x="2295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2023</a:t>
            </a:r>
            <a:endParaRPr b="0" lang="es-AR" sz="1700" spc="-1" strike="noStrike">
              <a:latin typeface="Arial"/>
            </a:endParaRPr>
          </a:p>
        </p:txBody>
      </p:sp>
      <p:grpSp>
        <p:nvGrpSpPr>
          <p:cNvPr id="990" name="Google Shape;891;p31"/>
          <p:cNvGrpSpPr/>
          <p:nvPr/>
        </p:nvGrpSpPr>
        <p:grpSpPr>
          <a:xfrm>
            <a:off x="3471840" y="1392840"/>
            <a:ext cx="314280" cy="300240"/>
            <a:chOff x="3471840" y="1392840"/>
            <a:chExt cx="314280" cy="300240"/>
          </a:xfrm>
        </p:grpSpPr>
        <p:sp>
          <p:nvSpPr>
            <p:cNvPr id="991" name="Google Shape;892;p31"/>
            <p:cNvSpPr/>
            <p:nvPr/>
          </p:nvSpPr>
          <p:spPr>
            <a:xfrm>
              <a:off x="3471840" y="1392840"/>
              <a:ext cx="314280" cy="300240"/>
            </a:xfrm>
            <a:custGeom>
              <a:avLst/>
              <a:gdLst/>
              <a:ahLst/>
              <a:rect l="l" t="t" r="r" b="b"/>
              <a:pathLst>
                <a:path w="20155" h="19274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2" name="Google Shape;893;p31"/>
            <p:cNvSpPr/>
            <p:nvPr/>
          </p:nvSpPr>
          <p:spPr>
            <a:xfrm>
              <a:off x="3581280" y="1428120"/>
              <a:ext cx="158400" cy="158400"/>
            </a:xfrm>
            <a:custGeom>
              <a:avLst/>
              <a:gdLst/>
              <a:ahLst/>
              <a:rect l="l" t="t" r="r" b="b"/>
              <a:pathLst>
                <a:path w="10164" h="10164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93" name="Google Shape;894;p31"/>
          <p:cNvGrpSpPr/>
          <p:nvPr/>
        </p:nvGrpSpPr>
        <p:grpSpPr>
          <a:xfrm>
            <a:off x="3205800" y="3552840"/>
            <a:ext cx="300600" cy="300240"/>
            <a:chOff x="3205800" y="3552840"/>
            <a:chExt cx="300600" cy="300240"/>
          </a:xfrm>
        </p:grpSpPr>
        <p:sp>
          <p:nvSpPr>
            <p:cNvPr id="994" name="Google Shape;895;p31"/>
            <p:cNvSpPr/>
            <p:nvPr/>
          </p:nvSpPr>
          <p:spPr>
            <a:xfrm>
              <a:off x="3205800" y="3552840"/>
              <a:ext cx="300600" cy="212400"/>
            </a:xfrm>
            <a:custGeom>
              <a:avLst/>
              <a:gdLst/>
              <a:ahLst/>
              <a:rect l="l" t="t" r="r" b="b"/>
              <a:pathLst>
                <a:path w="19279" h="13627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5" name="Google Shape;896;p31"/>
            <p:cNvSpPr/>
            <p:nvPr/>
          </p:nvSpPr>
          <p:spPr>
            <a:xfrm>
              <a:off x="3277080" y="3782880"/>
              <a:ext cx="158400" cy="70200"/>
            </a:xfrm>
            <a:custGeom>
              <a:avLst/>
              <a:gdLst/>
              <a:ahLst/>
              <a:rect l="l" t="t" r="r" b="b"/>
              <a:pathLst>
                <a:path w="10164" h="4517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6" name="Google Shape;897;p31"/>
            <p:cNvSpPr/>
            <p:nvPr/>
          </p:nvSpPr>
          <p:spPr>
            <a:xfrm>
              <a:off x="3331440" y="3616560"/>
              <a:ext cx="49680" cy="47160"/>
            </a:xfrm>
            <a:custGeom>
              <a:avLst/>
              <a:gdLst/>
              <a:ahLst/>
              <a:rect l="l" t="t" r="r" b="b"/>
              <a:pathLst>
                <a:path w="3199" h="3045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97" name="Google Shape;898;p31"/>
          <p:cNvGrpSpPr/>
          <p:nvPr/>
        </p:nvGrpSpPr>
        <p:grpSpPr>
          <a:xfrm>
            <a:off x="5362560" y="3812760"/>
            <a:ext cx="301320" cy="300600"/>
            <a:chOff x="5362560" y="3812760"/>
            <a:chExt cx="301320" cy="300600"/>
          </a:xfrm>
        </p:grpSpPr>
        <p:sp>
          <p:nvSpPr>
            <p:cNvPr id="998" name="Google Shape;899;p31"/>
            <p:cNvSpPr/>
            <p:nvPr/>
          </p:nvSpPr>
          <p:spPr>
            <a:xfrm>
              <a:off x="5420880" y="3965040"/>
              <a:ext cx="90360" cy="89640"/>
            </a:xfrm>
            <a:custGeom>
              <a:avLst/>
              <a:gdLst/>
              <a:ahLst/>
              <a:rect l="l" t="t" r="r" b="b"/>
              <a:pathLst>
                <a:path w="5812" h="5764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9" name="Google Shape;900;p31"/>
            <p:cNvSpPr/>
            <p:nvPr/>
          </p:nvSpPr>
          <p:spPr>
            <a:xfrm>
              <a:off x="5511600" y="4040280"/>
              <a:ext cx="360" cy="360"/>
            </a:xfrm>
            <a:custGeom>
              <a:avLst/>
              <a:gdLst/>
              <a:ahLst/>
              <a:rect l="l" t="t" r="r" b="b"/>
              <a:pathLst>
                <a:path w="1" h="1">
                  <a:moveTo>
                    <a:pt x="1" y="0"/>
                  </a:moveTo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0" name="Google Shape;901;p31"/>
            <p:cNvSpPr/>
            <p:nvPr/>
          </p:nvSpPr>
          <p:spPr>
            <a:xfrm>
              <a:off x="5593680" y="3812760"/>
              <a:ext cx="70200" cy="69480"/>
            </a:xfrm>
            <a:custGeom>
              <a:avLst/>
              <a:gdLst/>
              <a:ahLst/>
              <a:rect l="l" t="t" r="r" b="b"/>
              <a:pathLst>
                <a:path w="4521" h="4485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1" name="Google Shape;902;p31"/>
            <p:cNvSpPr/>
            <p:nvPr/>
          </p:nvSpPr>
          <p:spPr>
            <a:xfrm>
              <a:off x="5526720" y="3895200"/>
              <a:ext cx="56520" cy="52200"/>
            </a:xfrm>
            <a:custGeom>
              <a:avLst/>
              <a:gdLst/>
              <a:ahLst/>
              <a:rect l="l" t="t" r="r" b="b"/>
              <a:pathLst>
                <a:path w="3656" h="3374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2" name="Google Shape;903;p31"/>
            <p:cNvSpPr/>
            <p:nvPr/>
          </p:nvSpPr>
          <p:spPr>
            <a:xfrm>
              <a:off x="5445000" y="3820320"/>
              <a:ext cx="210960" cy="210960"/>
            </a:xfrm>
            <a:custGeom>
              <a:avLst/>
              <a:gdLst/>
              <a:ahLst/>
              <a:rect l="l" t="t" r="r" b="b"/>
              <a:pathLst>
                <a:path w="13546" h="13549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3" name="Google Shape;904;p31"/>
            <p:cNvSpPr/>
            <p:nvPr/>
          </p:nvSpPr>
          <p:spPr>
            <a:xfrm>
              <a:off x="5506920" y="4025880"/>
              <a:ext cx="67680" cy="69120"/>
            </a:xfrm>
            <a:custGeom>
              <a:avLst/>
              <a:gdLst/>
              <a:ahLst/>
              <a:rect l="l" t="t" r="r" b="b"/>
              <a:pathLst>
                <a:path w="4358" h="445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4" name="Google Shape;905;p31"/>
            <p:cNvSpPr/>
            <p:nvPr/>
          </p:nvSpPr>
          <p:spPr>
            <a:xfrm>
              <a:off x="5380200" y="3900600"/>
              <a:ext cx="70920" cy="68040"/>
            </a:xfrm>
            <a:custGeom>
              <a:avLst/>
              <a:gdLst/>
              <a:ahLst/>
              <a:rect l="l" t="t" r="r" b="b"/>
              <a:pathLst>
                <a:path w="4566" h="4392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5" name="Google Shape;906;p31"/>
            <p:cNvSpPr/>
            <p:nvPr/>
          </p:nvSpPr>
          <p:spPr>
            <a:xfrm>
              <a:off x="5362560" y="4007880"/>
              <a:ext cx="106200" cy="105480"/>
            </a:xfrm>
            <a:custGeom>
              <a:avLst/>
              <a:gdLst/>
              <a:ahLst/>
              <a:rect l="l" t="t" r="r" b="b"/>
              <a:pathLst>
                <a:path w="6833" h="6783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06" name="Google Shape;907;p31"/>
          <p:cNvGrpSpPr/>
          <p:nvPr/>
        </p:nvGrpSpPr>
        <p:grpSpPr>
          <a:xfrm>
            <a:off x="5664240" y="1663200"/>
            <a:ext cx="243720" cy="300600"/>
            <a:chOff x="5664240" y="1663200"/>
            <a:chExt cx="243720" cy="300600"/>
          </a:xfrm>
        </p:grpSpPr>
        <p:sp>
          <p:nvSpPr>
            <p:cNvPr id="1007" name="Google Shape;908;p31"/>
            <p:cNvSpPr/>
            <p:nvPr/>
          </p:nvSpPr>
          <p:spPr>
            <a:xfrm>
              <a:off x="5797440" y="1819080"/>
              <a:ext cx="48600" cy="59400"/>
            </a:xfrm>
            <a:custGeom>
              <a:avLst/>
              <a:gdLst/>
              <a:ahLst/>
              <a:rect l="l" t="t" r="r" b="b"/>
              <a:pathLst>
                <a:path w="3138" h="3831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8" name="Google Shape;909;p31"/>
            <p:cNvSpPr/>
            <p:nvPr/>
          </p:nvSpPr>
          <p:spPr>
            <a:xfrm>
              <a:off x="5724720" y="1698840"/>
              <a:ext cx="123120" cy="122760"/>
            </a:xfrm>
            <a:custGeom>
              <a:avLst/>
              <a:gdLst/>
              <a:ahLst/>
              <a:rect l="l" t="t" r="r" b="b"/>
              <a:pathLst>
                <a:path w="7906" h="7887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9" name="Google Shape;910;p31"/>
            <p:cNvSpPr/>
            <p:nvPr/>
          </p:nvSpPr>
          <p:spPr>
            <a:xfrm>
              <a:off x="5725080" y="1663200"/>
              <a:ext cx="103680" cy="52560"/>
            </a:xfrm>
            <a:custGeom>
              <a:avLst/>
              <a:gdLst/>
              <a:ahLst/>
              <a:rect l="l" t="t" r="r" b="b"/>
              <a:pathLst>
                <a:path w="6677" h="3389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0" name="Google Shape;911;p31"/>
            <p:cNvSpPr/>
            <p:nvPr/>
          </p:nvSpPr>
          <p:spPr>
            <a:xfrm>
              <a:off x="5664240" y="1834920"/>
              <a:ext cx="112680" cy="128880"/>
            </a:xfrm>
            <a:custGeom>
              <a:avLst/>
              <a:gdLst/>
              <a:ahLst/>
              <a:rect l="l" t="t" r="r" b="b"/>
              <a:pathLst>
                <a:path w="7249" h="8285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1" name="Google Shape;912;p31"/>
            <p:cNvSpPr/>
            <p:nvPr/>
          </p:nvSpPr>
          <p:spPr>
            <a:xfrm>
              <a:off x="5795280" y="1834920"/>
              <a:ext cx="112680" cy="128880"/>
            </a:xfrm>
            <a:custGeom>
              <a:avLst/>
              <a:gdLst/>
              <a:ahLst/>
              <a:rect l="l" t="t" r="r" b="b"/>
              <a:pathLst>
                <a:path w="7240" h="8284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2" name="Google Shape;913;p31"/>
            <p:cNvSpPr/>
            <p:nvPr/>
          </p:nvSpPr>
          <p:spPr>
            <a:xfrm>
              <a:off x="5726520" y="1819080"/>
              <a:ext cx="48600" cy="59040"/>
            </a:xfrm>
            <a:custGeom>
              <a:avLst/>
              <a:gdLst/>
              <a:ahLst/>
              <a:rect l="l" t="t" r="r" b="b"/>
              <a:pathLst>
                <a:path w="3129" h="3816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3" name="Google Shape;914;p31"/>
            <p:cNvSpPr/>
            <p:nvPr/>
          </p:nvSpPr>
          <p:spPr>
            <a:xfrm>
              <a:off x="5779080" y="1839240"/>
              <a:ext cx="14040" cy="10440"/>
            </a:xfrm>
            <a:custGeom>
              <a:avLst/>
              <a:gdLst/>
              <a:ahLst/>
              <a:rect l="l" t="t" r="r" b="b"/>
              <a:pathLst>
                <a:path w="926" h="702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14" name="Google Shape;915;p31"/>
          <p:cNvGrpSpPr/>
          <p:nvPr/>
        </p:nvGrpSpPr>
        <p:grpSpPr>
          <a:xfrm>
            <a:off x="6168240" y="3232080"/>
            <a:ext cx="2264760" cy="881280"/>
            <a:chOff x="6168240" y="3232080"/>
            <a:chExt cx="2264760" cy="881280"/>
          </a:xfrm>
        </p:grpSpPr>
        <p:sp>
          <p:nvSpPr>
            <p:cNvPr id="1015" name="Google Shape;916;p31"/>
            <p:cNvSpPr/>
            <p:nvPr/>
          </p:nvSpPr>
          <p:spPr>
            <a:xfrm>
              <a:off x="6168240" y="3232080"/>
              <a:ext cx="2264760" cy="429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569c"/>
                  </a:solidFill>
                  <a:latin typeface="Fira Sans Extra Condensed Medium"/>
                  <a:ea typeface="Fira Sans Extra Condensed Medium"/>
                </a:rPr>
                <a:t>Mars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016" name="Google Shape;917;p31"/>
            <p:cNvSpPr/>
            <p:nvPr/>
          </p:nvSpPr>
          <p:spPr>
            <a:xfrm>
              <a:off x="6168240" y="3578760"/>
              <a:ext cx="2264760" cy="53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Despite being red, Mars is actually a cold place</a:t>
              </a:r>
              <a:endParaRPr b="0" lang="es-AR" sz="1200" spc="-1" strike="noStrike">
                <a:latin typeface="Arial"/>
              </a:endParaRPr>
            </a:p>
          </p:txBody>
        </p:sp>
      </p:grpSp>
      <p:grpSp>
        <p:nvGrpSpPr>
          <p:cNvPr id="1017" name="Google Shape;918;p31"/>
          <p:cNvGrpSpPr/>
          <p:nvPr/>
        </p:nvGrpSpPr>
        <p:grpSpPr>
          <a:xfrm>
            <a:off x="6168240" y="1392840"/>
            <a:ext cx="2264760" cy="881640"/>
            <a:chOff x="6168240" y="1392840"/>
            <a:chExt cx="2264760" cy="881640"/>
          </a:xfrm>
        </p:grpSpPr>
        <p:sp>
          <p:nvSpPr>
            <p:cNvPr id="1018" name="Google Shape;919;p31"/>
            <p:cNvSpPr/>
            <p:nvPr/>
          </p:nvSpPr>
          <p:spPr>
            <a:xfrm>
              <a:off x="6168240" y="1739880"/>
              <a:ext cx="2264760" cy="53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Mercury is the closest planet to the Sun and the smallest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1019" name="Google Shape;920;p31"/>
            <p:cNvSpPr/>
            <p:nvPr/>
          </p:nvSpPr>
          <p:spPr>
            <a:xfrm>
              <a:off x="6168240" y="1392840"/>
              <a:ext cx="2264760" cy="429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8569"/>
                  </a:solidFill>
                  <a:latin typeface="Fira Sans Extra Condensed Medium"/>
                  <a:ea typeface="Fira Sans Extra Condensed Medium"/>
                </a:rPr>
                <a:t>Mercury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1020" name="Google Shape;921;p31"/>
          <p:cNvGrpSpPr/>
          <p:nvPr/>
        </p:nvGrpSpPr>
        <p:grpSpPr>
          <a:xfrm>
            <a:off x="710280" y="3232080"/>
            <a:ext cx="2264760" cy="881280"/>
            <a:chOff x="710280" y="3232080"/>
            <a:chExt cx="2264760" cy="881280"/>
          </a:xfrm>
        </p:grpSpPr>
        <p:sp>
          <p:nvSpPr>
            <p:cNvPr id="1021" name="Google Shape;922;p31"/>
            <p:cNvSpPr/>
            <p:nvPr/>
          </p:nvSpPr>
          <p:spPr>
            <a:xfrm>
              <a:off x="710280" y="3232080"/>
              <a:ext cx="2264760" cy="429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9c27b0"/>
                  </a:solidFill>
                  <a:latin typeface="Fira Sans Extra Condensed Medium"/>
                  <a:ea typeface="Fira Sans Extra Condensed Medium"/>
                </a:rPr>
                <a:t>Earth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022" name="Google Shape;923;p31"/>
            <p:cNvSpPr/>
            <p:nvPr/>
          </p:nvSpPr>
          <p:spPr>
            <a:xfrm>
              <a:off x="710280" y="3578760"/>
              <a:ext cx="2264760" cy="53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Earth is the third planet from the Sun</a:t>
              </a:r>
              <a:endParaRPr b="0" lang="es-AR" sz="1200" spc="-1" strike="noStrike">
                <a:latin typeface="Arial"/>
              </a:endParaRPr>
            </a:p>
          </p:txBody>
        </p:sp>
      </p:grpSp>
      <p:grpSp>
        <p:nvGrpSpPr>
          <p:cNvPr id="1023" name="Google Shape;924;p31"/>
          <p:cNvGrpSpPr/>
          <p:nvPr/>
        </p:nvGrpSpPr>
        <p:grpSpPr>
          <a:xfrm>
            <a:off x="710280" y="1392840"/>
            <a:ext cx="2264760" cy="881640"/>
            <a:chOff x="710280" y="1392840"/>
            <a:chExt cx="2264760" cy="881640"/>
          </a:xfrm>
        </p:grpSpPr>
        <p:sp>
          <p:nvSpPr>
            <p:cNvPr id="1024" name="Google Shape;925;p31"/>
            <p:cNvSpPr/>
            <p:nvPr/>
          </p:nvSpPr>
          <p:spPr>
            <a:xfrm>
              <a:off x="710280" y="1392840"/>
              <a:ext cx="2264400" cy="429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b831"/>
                  </a:solidFill>
                  <a:latin typeface="Fira Sans Extra Condensed Medium"/>
                  <a:ea typeface="Fira Sans Extra Condensed Medium"/>
                </a:rPr>
                <a:t>Neptune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025" name="Google Shape;926;p31"/>
            <p:cNvSpPr/>
            <p:nvPr/>
          </p:nvSpPr>
          <p:spPr>
            <a:xfrm>
              <a:off x="710280" y="1739880"/>
              <a:ext cx="2264760" cy="53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Neptune is the farthest planet from the Sun and a gas giant</a:t>
              </a:r>
              <a:endParaRPr b="0" lang="es-AR" sz="1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3080" cy="48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Project Management Infographics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27" name="Google Shape;932;p32"/>
          <p:cNvGrpSpPr/>
          <p:nvPr/>
        </p:nvGrpSpPr>
        <p:grpSpPr>
          <a:xfrm>
            <a:off x="395640" y="1239120"/>
            <a:ext cx="5896800" cy="603360"/>
            <a:chOff x="395640" y="1239120"/>
            <a:chExt cx="5896800" cy="603360"/>
          </a:xfrm>
        </p:grpSpPr>
        <p:sp>
          <p:nvSpPr>
            <p:cNvPr id="1028" name="Google Shape;933;p32"/>
            <p:cNvSpPr/>
            <p:nvPr/>
          </p:nvSpPr>
          <p:spPr>
            <a:xfrm>
              <a:off x="395640" y="1421640"/>
              <a:ext cx="447120" cy="420840"/>
            </a:xfrm>
            <a:custGeom>
              <a:avLst/>
              <a:gdLst/>
              <a:ahLst/>
              <a:rect l="l" t="t" r="r" b="b"/>
              <a:pathLst>
                <a:path w="17933" h="22072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w="9525">
              <a:solidFill>
                <a:srgbClr val="fbb831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9" name="Google Shape;934;p32"/>
            <p:cNvSpPr/>
            <p:nvPr/>
          </p:nvSpPr>
          <p:spPr>
            <a:xfrm>
              <a:off x="528480" y="1239120"/>
              <a:ext cx="1358640" cy="36468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Why 1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030" name="Google Shape;935;p32"/>
            <p:cNvSpPr/>
            <p:nvPr/>
          </p:nvSpPr>
          <p:spPr>
            <a:xfrm>
              <a:off x="2397240" y="1239120"/>
              <a:ext cx="3895200" cy="36468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2880" tIns="182880" bIns="18288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Mercury is the closest to the Sun and the smallest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1031" name="Google Shape;936;p32"/>
            <p:cNvSpPr/>
            <p:nvPr/>
          </p:nvSpPr>
          <p:spPr>
            <a:xfrm>
              <a:off x="1887120" y="1421640"/>
              <a:ext cx="509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32" name="Google Shape;937;p32"/>
          <p:cNvGrpSpPr/>
          <p:nvPr/>
        </p:nvGrpSpPr>
        <p:grpSpPr>
          <a:xfrm>
            <a:off x="802080" y="1707480"/>
            <a:ext cx="5916600" cy="603720"/>
            <a:chOff x="802080" y="1707480"/>
            <a:chExt cx="5916600" cy="603720"/>
          </a:xfrm>
        </p:grpSpPr>
        <p:sp>
          <p:nvSpPr>
            <p:cNvPr id="1033" name="Google Shape;938;p32"/>
            <p:cNvSpPr/>
            <p:nvPr/>
          </p:nvSpPr>
          <p:spPr>
            <a:xfrm>
              <a:off x="802080" y="1890360"/>
              <a:ext cx="447120" cy="420840"/>
            </a:xfrm>
            <a:custGeom>
              <a:avLst/>
              <a:gdLst/>
              <a:ahLst/>
              <a:rect l="l" t="t" r="r" b="b"/>
              <a:pathLst>
                <a:path w="17933" h="22072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w="9525">
              <a:solidFill>
                <a:srgbClr val="fb8569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4" name="Google Shape;939;p32"/>
            <p:cNvSpPr/>
            <p:nvPr/>
          </p:nvSpPr>
          <p:spPr>
            <a:xfrm>
              <a:off x="2823480" y="1707840"/>
              <a:ext cx="3895200" cy="36468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2880" tIns="182880" bIns="18288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Venus is the second planet from the Sun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1035" name="Google Shape;940;p32"/>
            <p:cNvSpPr/>
            <p:nvPr/>
          </p:nvSpPr>
          <p:spPr>
            <a:xfrm>
              <a:off x="954360" y="1707480"/>
              <a:ext cx="1358640" cy="36468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Why 2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036" name="Google Shape;941;p32"/>
            <p:cNvSpPr/>
            <p:nvPr/>
          </p:nvSpPr>
          <p:spPr>
            <a:xfrm>
              <a:off x="2313360" y="1890360"/>
              <a:ext cx="509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37" name="Google Shape;942;p32"/>
          <p:cNvGrpSpPr/>
          <p:nvPr/>
        </p:nvGrpSpPr>
        <p:grpSpPr>
          <a:xfrm>
            <a:off x="1228680" y="2222280"/>
            <a:ext cx="5916600" cy="603360"/>
            <a:chOff x="1228680" y="2222280"/>
            <a:chExt cx="5916600" cy="603360"/>
          </a:xfrm>
        </p:grpSpPr>
        <p:sp>
          <p:nvSpPr>
            <p:cNvPr id="1038" name="Google Shape;943;p32"/>
            <p:cNvSpPr/>
            <p:nvPr/>
          </p:nvSpPr>
          <p:spPr>
            <a:xfrm>
              <a:off x="1228680" y="2404800"/>
              <a:ext cx="447120" cy="420840"/>
            </a:xfrm>
            <a:custGeom>
              <a:avLst/>
              <a:gdLst/>
              <a:ahLst/>
              <a:rect l="l" t="t" r="r" b="b"/>
              <a:pathLst>
                <a:path w="17933" h="22072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w="9525">
              <a:solidFill>
                <a:srgbClr val="fb569c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9" name="Google Shape;944;p32"/>
            <p:cNvSpPr/>
            <p:nvPr/>
          </p:nvSpPr>
          <p:spPr>
            <a:xfrm>
              <a:off x="1380960" y="2222280"/>
              <a:ext cx="1358640" cy="36468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Why 3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040" name="Google Shape;945;p32"/>
            <p:cNvSpPr/>
            <p:nvPr/>
          </p:nvSpPr>
          <p:spPr>
            <a:xfrm>
              <a:off x="3250080" y="2222280"/>
              <a:ext cx="3895200" cy="36468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2880" tIns="182880" bIns="18288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Despite being red, Mars is a cold place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1041" name="Google Shape;946;p32"/>
            <p:cNvSpPr/>
            <p:nvPr/>
          </p:nvSpPr>
          <p:spPr>
            <a:xfrm>
              <a:off x="2739960" y="2404800"/>
              <a:ext cx="509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42" name="Google Shape;947;p32"/>
          <p:cNvGrpSpPr/>
          <p:nvPr/>
        </p:nvGrpSpPr>
        <p:grpSpPr>
          <a:xfrm>
            <a:off x="1655280" y="2711160"/>
            <a:ext cx="5916240" cy="603360"/>
            <a:chOff x="1655280" y="2711160"/>
            <a:chExt cx="5916240" cy="603360"/>
          </a:xfrm>
        </p:grpSpPr>
        <p:sp>
          <p:nvSpPr>
            <p:cNvPr id="1043" name="Google Shape;948;p32"/>
            <p:cNvSpPr/>
            <p:nvPr/>
          </p:nvSpPr>
          <p:spPr>
            <a:xfrm>
              <a:off x="1655280" y="2893680"/>
              <a:ext cx="447120" cy="420840"/>
            </a:xfrm>
            <a:custGeom>
              <a:avLst/>
              <a:gdLst/>
              <a:ahLst/>
              <a:rect l="l" t="t" r="r" b="b"/>
              <a:pathLst>
                <a:path w="17933" h="22072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w="9525">
              <a:solidFill>
                <a:srgbClr val="e850e0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4" name="Google Shape;949;p32"/>
            <p:cNvSpPr/>
            <p:nvPr/>
          </p:nvSpPr>
          <p:spPr>
            <a:xfrm>
              <a:off x="1807560" y="2711160"/>
              <a:ext cx="1358640" cy="36468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Why 4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045" name="Google Shape;950;p32"/>
            <p:cNvSpPr/>
            <p:nvPr/>
          </p:nvSpPr>
          <p:spPr>
            <a:xfrm>
              <a:off x="3676320" y="2711160"/>
              <a:ext cx="3895200" cy="36468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2880" tIns="182880" bIns="18288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Jupiter is the biggest planet in the Solar System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1046" name="Google Shape;951;p32"/>
            <p:cNvSpPr/>
            <p:nvPr/>
          </p:nvSpPr>
          <p:spPr>
            <a:xfrm>
              <a:off x="3166560" y="2893680"/>
              <a:ext cx="509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47" name="Google Shape;952;p32"/>
          <p:cNvGrpSpPr/>
          <p:nvPr/>
        </p:nvGrpSpPr>
        <p:grpSpPr>
          <a:xfrm>
            <a:off x="2237040" y="3174120"/>
            <a:ext cx="5764320" cy="364680"/>
            <a:chOff x="2237040" y="3174120"/>
            <a:chExt cx="5764320" cy="364680"/>
          </a:xfrm>
        </p:grpSpPr>
        <p:sp>
          <p:nvSpPr>
            <p:cNvPr id="1048" name="Google Shape;953;p32"/>
            <p:cNvSpPr/>
            <p:nvPr/>
          </p:nvSpPr>
          <p:spPr>
            <a:xfrm>
              <a:off x="2237040" y="3174120"/>
              <a:ext cx="1358640" cy="36468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Why 5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049" name="Google Shape;954;p32"/>
            <p:cNvSpPr/>
            <p:nvPr/>
          </p:nvSpPr>
          <p:spPr>
            <a:xfrm>
              <a:off x="4106160" y="3174120"/>
              <a:ext cx="3895200" cy="36468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2880" tIns="182880" bIns="18288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Saturn is composed of hydrogen and helium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1050" name="Google Shape;955;p32"/>
            <p:cNvSpPr/>
            <p:nvPr/>
          </p:nvSpPr>
          <p:spPr>
            <a:xfrm>
              <a:off x="3596040" y="3356640"/>
              <a:ext cx="5097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len="med" type="oval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1" name="Google Shape;960;p33"/>
          <p:cNvGrpSpPr/>
          <p:nvPr/>
        </p:nvGrpSpPr>
        <p:grpSpPr>
          <a:xfrm>
            <a:off x="3223800" y="2091600"/>
            <a:ext cx="5209560" cy="741240"/>
            <a:chOff x="3223800" y="2091600"/>
            <a:chExt cx="5209560" cy="741240"/>
          </a:xfrm>
        </p:grpSpPr>
        <p:sp>
          <p:nvSpPr>
            <p:cNvPr id="1052" name="Google Shape;961;p33"/>
            <p:cNvSpPr/>
            <p:nvPr/>
          </p:nvSpPr>
          <p:spPr>
            <a:xfrm>
              <a:off x="3223800" y="2091600"/>
              <a:ext cx="2985480" cy="741240"/>
            </a:xfrm>
            <a:custGeom>
              <a:avLst/>
              <a:gdLst/>
              <a:ahLst/>
              <a:rect l="l" t="t" r="r" b="b"/>
              <a:pathLst>
                <a:path w="109943" h="27302">
                  <a:moveTo>
                    <a:pt x="0" y="1"/>
                  </a:moveTo>
                  <a:lnTo>
                    <a:pt x="4501" y="13645"/>
                  </a:lnTo>
                  <a:lnTo>
                    <a:pt x="0" y="27302"/>
                  </a:lnTo>
                  <a:lnTo>
                    <a:pt x="105442" y="27302"/>
                  </a:lnTo>
                  <a:lnTo>
                    <a:pt x="109943" y="13645"/>
                  </a:lnTo>
                  <a:lnTo>
                    <a:pt x="105442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rIns="365760"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Mars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053" name="Google Shape;962;p33"/>
            <p:cNvSpPr/>
            <p:nvPr/>
          </p:nvSpPr>
          <p:spPr>
            <a:xfrm>
              <a:off x="3223800" y="2091600"/>
              <a:ext cx="2686680" cy="116640"/>
            </a:xfrm>
            <a:custGeom>
              <a:avLst/>
              <a:gdLst/>
              <a:ahLst/>
              <a:rect l="l" t="t" r="r" b="b"/>
              <a:pathLst>
                <a:path w="98942" h="4311">
                  <a:moveTo>
                    <a:pt x="0" y="1"/>
                  </a:moveTo>
                  <a:lnTo>
                    <a:pt x="1417" y="4311"/>
                  </a:lnTo>
                  <a:lnTo>
                    <a:pt x="98941" y="1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4" name="Google Shape;963;p33"/>
            <p:cNvSpPr/>
            <p:nvPr/>
          </p:nvSpPr>
          <p:spPr>
            <a:xfrm rot="10800000">
              <a:off x="4299840" y="2345760"/>
              <a:ext cx="544320" cy="233280"/>
            </a:xfrm>
            <a:prstGeom prst="rightArrow">
              <a:avLst>
                <a:gd name="adj1" fmla="val 35708"/>
                <a:gd name="adj2" fmla="val 46400"/>
              </a:avLst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5" name="Google Shape;964;p33"/>
            <p:cNvSpPr/>
            <p:nvPr/>
          </p:nvSpPr>
          <p:spPr>
            <a:xfrm>
              <a:off x="6565680" y="2194920"/>
              <a:ext cx="1867680" cy="53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Despite being red, Mars is a very cold place full of iron oxide dust</a:t>
              </a:r>
              <a:endParaRPr b="0" lang="es-AR" sz="1200" spc="-1" strike="noStrike">
                <a:latin typeface="Arial"/>
              </a:endParaRPr>
            </a:p>
          </p:txBody>
        </p:sp>
      </p:grpSp>
      <p:grpSp>
        <p:nvGrpSpPr>
          <p:cNvPr id="1056" name="Google Shape;965;p33"/>
          <p:cNvGrpSpPr/>
          <p:nvPr/>
        </p:nvGrpSpPr>
        <p:grpSpPr>
          <a:xfrm>
            <a:off x="3223800" y="3574080"/>
            <a:ext cx="5209560" cy="741240"/>
            <a:chOff x="3223800" y="3574080"/>
            <a:chExt cx="5209560" cy="741240"/>
          </a:xfrm>
        </p:grpSpPr>
        <p:sp>
          <p:nvSpPr>
            <p:cNvPr id="1057" name="Google Shape;966;p33"/>
            <p:cNvSpPr/>
            <p:nvPr/>
          </p:nvSpPr>
          <p:spPr>
            <a:xfrm>
              <a:off x="3223800" y="3574080"/>
              <a:ext cx="2985480" cy="741240"/>
            </a:xfrm>
            <a:custGeom>
              <a:avLst/>
              <a:gdLst/>
              <a:ahLst/>
              <a:rect l="l" t="t" r="r" b="b"/>
              <a:pathLst>
                <a:path w="109943" h="27302">
                  <a:moveTo>
                    <a:pt x="0" y="1"/>
                  </a:moveTo>
                  <a:lnTo>
                    <a:pt x="4501" y="13645"/>
                  </a:lnTo>
                  <a:lnTo>
                    <a:pt x="0" y="27302"/>
                  </a:lnTo>
                  <a:lnTo>
                    <a:pt x="105442" y="27302"/>
                  </a:lnTo>
                  <a:lnTo>
                    <a:pt x="109943" y="13645"/>
                  </a:lnTo>
                  <a:lnTo>
                    <a:pt x="105442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rIns="365760"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Jupiter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058" name="Google Shape;967;p33"/>
            <p:cNvSpPr/>
            <p:nvPr/>
          </p:nvSpPr>
          <p:spPr>
            <a:xfrm>
              <a:off x="3223800" y="3574080"/>
              <a:ext cx="2686680" cy="116640"/>
            </a:xfrm>
            <a:custGeom>
              <a:avLst/>
              <a:gdLst/>
              <a:ahLst/>
              <a:rect l="l" t="t" r="r" b="b"/>
              <a:pathLst>
                <a:path w="98942" h="4311">
                  <a:moveTo>
                    <a:pt x="0" y="1"/>
                  </a:moveTo>
                  <a:lnTo>
                    <a:pt x="1417" y="4311"/>
                  </a:lnTo>
                  <a:lnTo>
                    <a:pt x="98941" y="1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9" name="Google Shape;968;p33"/>
            <p:cNvSpPr/>
            <p:nvPr/>
          </p:nvSpPr>
          <p:spPr>
            <a:xfrm rot="10800000">
              <a:off x="4299840" y="3828240"/>
              <a:ext cx="544320" cy="233280"/>
            </a:xfrm>
            <a:prstGeom prst="rightArrow">
              <a:avLst>
                <a:gd name="adj1" fmla="val 35708"/>
                <a:gd name="adj2" fmla="val 46400"/>
              </a:avLst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0" name="Google Shape;969;p33"/>
            <p:cNvSpPr/>
            <p:nvPr/>
          </p:nvSpPr>
          <p:spPr>
            <a:xfrm>
              <a:off x="6565680" y="3677400"/>
              <a:ext cx="1867680" cy="53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Jupiter is a gas giant and the biggest planet in the Solar System</a:t>
              </a:r>
              <a:endParaRPr b="0" lang="es-AR" sz="1200" spc="-1" strike="noStrike">
                <a:latin typeface="Arial"/>
              </a:endParaRPr>
            </a:p>
          </p:txBody>
        </p:sp>
      </p:grpSp>
      <p:grpSp>
        <p:nvGrpSpPr>
          <p:cNvPr id="1061" name="Google Shape;970;p33"/>
          <p:cNvGrpSpPr/>
          <p:nvPr/>
        </p:nvGrpSpPr>
        <p:grpSpPr>
          <a:xfrm>
            <a:off x="710280" y="2833200"/>
            <a:ext cx="5209560" cy="740880"/>
            <a:chOff x="710280" y="2833200"/>
            <a:chExt cx="5209560" cy="740880"/>
          </a:xfrm>
        </p:grpSpPr>
        <p:sp>
          <p:nvSpPr>
            <p:cNvPr id="1062" name="Google Shape;971;p33"/>
            <p:cNvSpPr/>
            <p:nvPr/>
          </p:nvSpPr>
          <p:spPr>
            <a:xfrm>
              <a:off x="2934360" y="2833200"/>
              <a:ext cx="2985480" cy="740880"/>
            </a:xfrm>
            <a:custGeom>
              <a:avLst/>
              <a:gdLst/>
              <a:ahLst/>
              <a:rect l="l" t="t" r="r" b="b"/>
              <a:pathLst>
                <a:path w="109943" h="27290">
                  <a:moveTo>
                    <a:pt x="4501" y="1"/>
                  </a:moveTo>
                  <a:lnTo>
                    <a:pt x="0" y="13645"/>
                  </a:lnTo>
                  <a:lnTo>
                    <a:pt x="4501" y="27290"/>
                  </a:lnTo>
                  <a:lnTo>
                    <a:pt x="109943" y="27290"/>
                  </a:lnTo>
                  <a:lnTo>
                    <a:pt x="105442" y="13645"/>
                  </a:lnTo>
                  <a:lnTo>
                    <a:pt x="109943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65760" tIns="91440" bIns="9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Earth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063" name="Google Shape;972;p33"/>
            <p:cNvSpPr/>
            <p:nvPr/>
          </p:nvSpPr>
          <p:spPr>
            <a:xfrm>
              <a:off x="3147840" y="2833200"/>
              <a:ext cx="2772000" cy="120960"/>
            </a:xfrm>
            <a:custGeom>
              <a:avLst/>
              <a:gdLst/>
              <a:ahLst/>
              <a:rect l="l" t="t" r="r" b="b"/>
              <a:pathLst>
                <a:path w="102085" h="4466">
                  <a:moveTo>
                    <a:pt x="0" y="1"/>
                  </a:moveTo>
                  <a:lnTo>
                    <a:pt x="100608" y="4466"/>
                  </a:lnTo>
                  <a:lnTo>
                    <a:pt x="102085" y="1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4" name="Google Shape;973;p33"/>
            <p:cNvSpPr/>
            <p:nvPr/>
          </p:nvSpPr>
          <p:spPr>
            <a:xfrm>
              <a:off x="4299840" y="3086640"/>
              <a:ext cx="544320" cy="233280"/>
            </a:xfrm>
            <a:prstGeom prst="rightArrow">
              <a:avLst>
                <a:gd name="adj1" fmla="val 35708"/>
                <a:gd name="adj2" fmla="val 46400"/>
              </a:avLst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5" name="Google Shape;974;p33"/>
            <p:cNvSpPr/>
            <p:nvPr/>
          </p:nvSpPr>
          <p:spPr>
            <a:xfrm>
              <a:off x="710280" y="2936160"/>
              <a:ext cx="1867680" cy="53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Earth is the third planet from the Sun and the only one that harbors life</a:t>
              </a:r>
              <a:endParaRPr b="0" lang="es-AR" sz="1200" spc="-1" strike="noStrike">
                <a:latin typeface="Arial"/>
              </a:endParaRPr>
            </a:p>
          </p:txBody>
        </p:sp>
      </p:grpSp>
      <p:grpSp>
        <p:nvGrpSpPr>
          <p:cNvPr id="1066" name="Google Shape;975;p33"/>
          <p:cNvGrpSpPr/>
          <p:nvPr/>
        </p:nvGrpSpPr>
        <p:grpSpPr>
          <a:xfrm>
            <a:off x="710280" y="1350360"/>
            <a:ext cx="5209560" cy="741240"/>
            <a:chOff x="710280" y="1350360"/>
            <a:chExt cx="5209560" cy="741240"/>
          </a:xfrm>
        </p:grpSpPr>
        <p:sp>
          <p:nvSpPr>
            <p:cNvPr id="1067" name="Google Shape;976;p33"/>
            <p:cNvSpPr/>
            <p:nvPr/>
          </p:nvSpPr>
          <p:spPr>
            <a:xfrm>
              <a:off x="2934360" y="1350360"/>
              <a:ext cx="2985480" cy="741240"/>
            </a:xfrm>
            <a:custGeom>
              <a:avLst/>
              <a:gdLst/>
              <a:ahLst/>
              <a:rect l="l" t="t" r="r" b="b"/>
              <a:pathLst>
                <a:path w="109943" h="27302">
                  <a:moveTo>
                    <a:pt x="4501" y="1"/>
                  </a:moveTo>
                  <a:lnTo>
                    <a:pt x="0" y="13657"/>
                  </a:lnTo>
                  <a:lnTo>
                    <a:pt x="4501" y="27302"/>
                  </a:lnTo>
                  <a:lnTo>
                    <a:pt x="109943" y="27302"/>
                  </a:lnTo>
                  <a:lnTo>
                    <a:pt x="105442" y="13657"/>
                  </a:lnTo>
                  <a:lnTo>
                    <a:pt x="109943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365760" tIns="91440" bIns="9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Neptune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068" name="Google Shape;977;p33"/>
            <p:cNvSpPr/>
            <p:nvPr/>
          </p:nvSpPr>
          <p:spPr>
            <a:xfrm>
              <a:off x="4299840" y="1604160"/>
              <a:ext cx="544320" cy="233280"/>
            </a:xfrm>
            <a:prstGeom prst="rightArrow">
              <a:avLst>
                <a:gd name="adj1" fmla="val 35708"/>
                <a:gd name="adj2" fmla="val 46400"/>
              </a:avLst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9" name="Google Shape;978;p33"/>
            <p:cNvSpPr/>
            <p:nvPr/>
          </p:nvSpPr>
          <p:spPr>
            <a:xfrm>
              <a:off x="710280" y="1453320"/>
              <a:ext cx="1867680" cy="53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Neptune is the farthest planet from the Sun and a gas giant</a:t>
              </a:r>
              <a:endParaRPr b="0" lang="es-AR" sz="1200" spc="-1" strike="noStrike">
                <a:latin typeface="Arial"/>
              </a:endParaRPr>
            </a:p>
          </p:txBody>
        </p:sp>
      </p:grpSp>
      <p:sp>
        <p:nvSpPr>
          <p:cNvPr id="1070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3080" cy="48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Project Management Infographics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1" name="Google Shape;980;p33"/>
          <p:cNvSpPr/>
          <p:nvPr/>
        </p:nvSpPr>
        <p:spPr>
          <a:xfrm>
            <a:off x="3639960" y="2289240"/>
            <a:ext cx="347040" cy="345960"/>
          </a:xfrm>
          <a:custGeom>
            <a:avLst/>
            <a:gdLst/>
            <a:ahLst/>
            <a:rect l="l" t="t" r="r" b="b"/>
            <a:pathLst>
              <a:path w="10919" h="10884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72" name="Google Shape;981;p33"/>
          <p:cNvGrpSpPr/>
          <p:nvPr/>
        </p:nvGrpSpPr>
        <p:grpSpPr>
          <a:xfrm>
            <a:off x="5154840" y="3042360"/>
            <a:ext cx="321840" cy="321840"/>
            <a:chOff x="5154840" y="3042360"/>
            <a:chExt cx="321840" cy="321840"/>
          </a:xfrm>
        </p:grpSpPr>
        <p:sp>
          <p:nvSpPr>
            <p:cNvPr id="1073" name="Google Shape;982;p33"/>
            <p:cNvSpPr/>
            <p:nvPr/>
          </p:nvSpPr>
          <p:spPr>
            <a:xfrm>
              <a:off x="5154840" y="3162960"/>
              <a:ext cx="321840" cy="201240"/>
            </a:xfrm>
            <a:custGeom>
              <a:avLst/>
              <a:gdLst/>
              <a:ahLst/>
              <a:rect l="l" t="t" r="r" b="b"/>
              <a:pathLst>
                <a:path w="10121" h="6336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4" name="Google Shape;983;p33"/>
            <p:cNvSpPr/>
            <p:nvPr/>
          </p:nvSpPr>
          <p:spPr>
            <a:xfrm>
              <a:off x="5159160" y="3042360"/>
              <a:ext cx="308520" cy="185040"/>
            </a:xfrm>
            <a:custGeom>
              <a:avLst/>
              <a:gdLst/>
              <a:ahLst/>
              <a:rect l="l" t="t" r="r" b="b"/>
              <a:pathLst>
                <a:path w="9704" h="5829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75" name="Google Shape;984;p33"/>
          <p:cNvGrpSpPr/>
          <p:nvPr/>
        </p:nvGrpSpPr>
        <p:grpSpPr>
          <a:xfrm>
            <a:off x="5149800" y="1565640"/>
            <a:ext cx="331560" cy="310320"/>
            <a:chOff x="5149800" y="1565640"/>
            <a:chExt cx="331560" cy="310320"/>
          </a:xfrm>
        </p:grpSpPr>
        <p:sp>
          <p:nvSpPr>
            <p:cNvPr id="1076" name="Google Shape;985;p33"/>
            <p:cNvSpPr/>
            <p:nvPr/>
          </p:nvSpPr>
          <p:spPr>
            <a:xfrm>
              <a:off x="5149800" y="1565640"/>
              <a:ext cx="331560" cy="310320"/>
            </a:xfrm>
            <a:custGeom>
              <a:avLst/>
              <a:gdLst/>
              <a:ahLst/>
              <a:rect l="l" t="t" r="r" b="b"/>
              <a:pathLst>
                <a:path w="10431" h="9764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7" name="Google Shape;986;p33"/>
            <p:cNvSpPr/>
            <p:nvPr/>
          </p:nvSpPr>
          <p:spPr>
            <a:xfrm>
              <a:off x="5296320" y="1620720"/>
              <a:ext cx="38520" cy="38520"/>
            </a:xfrm>
            <a:custGeom>
              <a:avLst/>
              <a:gdLst/>
              <a:ahLst/>
              <a:rect l="l" t="t" r="r" b="b"/>
              <a:pathLst>
                <a:path w="1216" h="1227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8" name="Google Shape;987;p33"/>
            <p:cNvSpPr/>
            <p:nvPr/>
          </p:nvSpPr>
          <p:spPr>
            <a:xfrm>
              <a:off x="5235480" y="1705320"/>
              <a:ext cx="169560" cy="107640"/>
            </a:xfrm>
            <a:custGeom>
              <a:avLst/>
              <a:gdLst/>
              <a:ahLst/>
              <a:rect l="l" t="t" r="r" b="b"/>
              <a:pathLst>
                <a:path w="5335" h="3394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9" name="Google Shape;988;p33"/>
            <p:cNvSpPr/>
            <p:nvPr/>
          </p:nvSpPr>
          <p:spPr>
            <a:xfrm>
              <a:off x="5212080" y="1697400"/>
              <a:ext cx="32040" cy="30960"/>
            </a:xfrm>
            <a:custGeom>
              <a:avLst/>
              <a:gdLst/>
              <a:ahLst/>
              <a:rect l="l" t="t" r="r" b="b"/>
              <a:pathLst>
                <a:path w="1013" h="986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0" name="Google Shape;989;p33"/>
            <p:cNvSpPr/>
            <p:nvPr/>
          </p:nvSpPr>
          <p:spPr>
            <a:xfrm>
              <a:off x="5393160" y="1781640"/>
              <a:ext cx="32040" cy="30600"/>
            </a:xfrm>
            <a:custGeom>
              <a:avLst/>
              <a:gdLst/>
              <a:ahLst/>
              <a:rect l="l" t="t" r="r" b="b"/>
              <a:pathLst>
                <a:path w="1013" h="975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1" name="Google Shape;990;p33"/>
            <p:cNvSpPr/>
            <p:nvPr/>
          </p:nvSpPr>
          <p:spPr>
            <a:xfrm>
              <a:off x="5303160" y="1711800"/>
              <a:ext cx="32040" cy="30960"/>
            </a:xfrm>
            <a:custGeom>
              <a:avLst/>
              <a:gdLst/>
              <a:ahLst/>
              <a:rect l="l" t="t" r="r" b="b"/>
              <a:pathLst>
                <a:path w="1013" h="986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82" name="Google Shape;991;p33"/>
          <p:cNvSpPr/>
          <p:nvPr/>
        </p:nvSpPr>
        <p:spPr>
          <a:xfrm>
            <a:off x="3636360" y="3782880"/>
            <a:ext cx="353880" cy="323640"/>
          </a:xfrm>
          <a:custGeom>
            <a:avLst/>
            <a:gdLst/>
            <a:ahLst/>
            <a:rect l="l" t="t" r="r" b="b"/>
            <a:pathLst>
              <a:path w="11133" h="10182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996;p34"/>
          <p:cNvSpPr/>
          <p:nvPr/>
        </p:nvSpPr>
        <p:spPr>
          <a:xfrm>
            <a:off x="3398760" y="1273320"/>
            <a:ext cx="1319760" cy="1052280"/>
          </a:xfrm>
          <a:custGeom>
            <a:avLst/>
            <a:gdLst/>
            <a:ahLst/>
            <a:rect l="l" t="t" r="r" b="b"/>
            <a:pathLst>
              <a:path w="60032" h="47876">
                <a:moveTo>
                  <a:pt x="53554" y="0"/>
                </a:moveTo>
                <a:cubicBezTo>
                  <a:pt x="28527" y="0"/>
                  <a:pt x="7322" y="16324"/>
                  <a:pt x="0" y="38898"/>
                </a:cubicBezTo>
                <a:lnTo>
                  <a:pt x="27646" y="47875"/>
                </a:lnTo>
                <a:cubicBezTo>
                  <a:pt x="31183" y="36957"/>
                  <a:pt x="41446" y="29052"/>
                  <a:pt x="53554" y="29052"/>
                </a:cubicBezTo>
                <a:lnTo>
                  <a:pt x="53554" y="23289"/>
                </a:lnTo>
                <a:cubicBezTo>
                  <a:pt x="53554" y="20098"/>
                  <a:pt x="55352" y="17181"/>
                  <a:pt x="58198" y="15752"/>
                </a:cubicBezTo>
                <a:lnTo>
                  <a:pt x="59591" y="15062"/>
                </a:lnTo>
                <a:cubicBezTo>
                  <a:pt x="60031" y="14847"/>
                  <a:pt x="60031" y="14216"/>
                  <a:pt x="59591" y="13990"/>
                </a:cubicBezTo>
                <a:lnTo>
                  <a:pt x="58198" y="13300"/>
                </a:lnTo>
                <a:cubicBezTo>
                  <a:pt x="55352" y="11871"/>
                  <a:pt x="53554" y="8966"/>
                  <a:pt x="53554" y="5775"/>
                </a:cubicBezTo>
                <a:lnTo>
                  <a:pt x="5355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4" name="Google Shape;997;p34"/>
          <p:cNvSpPr/>
          <p:nvPr/>
        </p:nvSpPr>
        <p:spPr>
          <a:xfrm>
            <a:off x="3229200" y="2093040"/>
            <a:ext cx="995040" cy="1419120"/>
          </a:xfrm>
          <a:custGeom>
            <a:avLst/>
            <a:gdLst/>
            <a:ahLst/>
            <a:rect l="l" t="t" r="r" b="b"/>
            <a:pathLst>
              <a:path w="45269" h="64551">
                <a:moveTo>
                  <a:pt x="23339" y="1"/>
                </a:moveTo>
                <a:cubicBezTo>
                  <a:pt x="23186" y="1"/>
                  <a:pt x="23031" y="59"/>
                  <a:pt x="22908" y="185"/>
                </a:cubicBezTo>
                <a:lnTo>
                  <a:pt x="21825" y="1281"/>
                </a:lnTo>
                <a:cubicBezTo>
                  <a:pt x="20214" y="2917"/>
                  <a:pt x="18036" y="3795"/>
                  <a:pt x="15815" y="3795"/>
                </a:cubicBezTo>
                <a:cubicBezTo>
                  <a:pt x="14949" y="3795"/>
                  <a:pt x="14077" y="3662"/>
                  <a:pt x="13229" y="3388"/>
                </a:cubicBezTo>
                <a:lnTo>
                  <a:pt x="7740" y="1602"/>
                </a:lnTo>
                <a:lnTo>
                  <a:pt x="7740" y="1602"/>
                </a:lnTo>
                <a:cubicBezTo>
                  <a:pt x="1" y="25403"/>
                  <a:pt x="8966" y="50608"/>
                  <a:pt x="28183" y="64550"/>
                </a:cubicBezTo>
                <a:lnTo>
                  <a:pt x="45268" y="41036"/>
                </a:lnTo>
                <a:cubicBezTo>
                  <a:pt x="35970" y="34285"/>
                  <a:pt x="31636" y="22093"/>
                  <a:pt x="35374" y="10579"/>
                </a:cubicBezTo>
                <a:lnTo>
                  <a:pt x="29885" y="8793"/>
                </a:lnTo>
                <a:cubicBezTo>
                  <a:pt x="26849" y="7805"/>
                  <a:pt x="24635" y="5198"/>
                  <a:pt x="24159" y="2043"/>
                </a:cubicBezTo>
                <a:lnTo>
                  <a:pt x="23932" y="507"/>
                </a:lnTo>
                <a:cubicBezTo>
                  <a:pt x="23886" y="192"/>
                  <a:pt x="23617" y="1"/>
                  <a:pt x="23339" y="1"/>
                </a:cubicBezTo>
                <a:close/>
              </a:path>
            </a:pathLst>
          </a:cu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5" name="Google Shape;998;p34"/>
          <p:cNvSpPr/>
          <p:nvPr/>
        </p:nvSpPr>
        <p:spPr>
          <a:xfrm>
            <a:off x="3848760" y="2994840"/>
            <a:ext cx="1455120" cy="753120"/>
          </a:xfrm>
          <a:custGeom>
            <a:avLst/>
            <a:gdLst/>
            <a:ahLst/>
            <a:rect l="l" t="t" r="r" b="b"/>
            <a:pathLst>
              <a:path w="66188" h="34269">
                <a:moveTo>
                  <a:pt x="17074" y="1"/>
                </a:moveTo>
                <a:lnTo>
                  <a:pt x="13681" y="4680"/>
                </a:lnTo>
                <a:cubicBezTo>
                  <a:pt x="12087" y="6874"/>
                  <a:pt x="9548" y="8140"/>
                  <a:pt x="6878" y="8140"/>
                </a:cubicBezTo>
                <a:cubicBezTo>
                  <a:pt x="6418" y="8140"/>
                  <a:pt x="5954" y="8103"/>
                  <a:pt x="5490" y="8026"/>
                </a:cubicBezTo>
                <a:lnTo>
                  <a:pt x="3966" y="7776"/>
                </a:lnTo>
                <a:cubicBezTo>
                  <a:pt x="3930" y="7770"/>
                  <a:pt x="3895" y="7767"/>
                  <a:pt x="3861" y="7767"/>
                </a:cubicBezTo>
                <a:cubicBezTo>
                  <a:pt x="3427" y="7767"/>
                  <a:pt x="3125" y="8236"/>
                  <a:pt x="3335" y="8645"/>
                </a:cubicBezTo>
                <a:lnTo>
                  <a:pt x="4049" y="10014"/>
                </a:lnTo>
                <a:cubicBezTo>
                  <a:pt x="5513" y="12848"/>
                  <a:pt x="5263" y="16265"/>
                  <a:pt x="3394" y="18848"/>
                </a:cubicBezTo>
                <a:lnTo>
                  <a:pt x="1" y="23516"/>
                </a:lnTo>
                <a:cubicBezTo>
                  <a:pt x="9991" y="30773"/>
                  <a:pt x="21565" y="34269"/>
                  <a:pt x="33034" y="34269"/>
                </a:cubicBezTo>
                <a:cubicBezTo>
                  <a:pt x="44803" y="34269"/>
                  <a:pt x="56462" y="30588"/>
                  <a:pt x="66188" y="23516"/>
                </a:cubicBezTo>
                <a:lnTo>
                  <a:pt x="49102" y="13"/>
                </a:lnTo>
                <a:cubicBezTo>
                  <a:pt x="44401" y="3430"/>
                  <a:pt x="38763" y="5209"/>
                  <a:pt x="33070" y="5209"/>
                </a:cubicBezTo>
                <a:cubicBezTo>
                  <a:pt x="27518" y="5209"/>
                  <a:pt x="21913" y="3516"/>
                  <a:pt x="17074" y="1"/>
                </a:cubicBezTo>
                <a:close/>
              </a:path>
            </a:pathLst>
          </a:cu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6" name="Google Shape;999;p34"/>
          <p:cNvSpPr/>
          <p:nvPr/>
        </p:nvSpPr>
        <p:spPr>
          <a:xfrm>
            <a:off x="4927680" y="2127600"/>
            <a:ext cx="986760" cy="1383840"/>
          </a:xfrm>
          <a:custGeom>
            <a:avLst/>
            <a:gdLst/>
            <a:ahLst/>
            <a:rect l="l" t="t" r="r" b="b"/>
            <a:pathLst>
              <a:path w="44888" h="62949">
                <a:moveTo>
                  <a:pt x="37541" y="0"/>
                </a:moveTo>
                <a:lnTo>
                  <a:pt x="9895" y="8978"/>
                </a:lnTo>
                <a:cubicBezTo>
                  <a:pt x="13455" y="19908"/>
                  <a:pt x="9799" y="32326"/>
                  <a:pt x="1" y="39434"/>
                </a:cubicBezTo>
                <a:lnTo>
                  <a:pt x="3394" y="44113"/>
                </a:lnTo>
                <a:cubicBezTo>
                  <a:pt x="5263" y="46685"/>
                  <a:pt x="5525" y="50102"/>
                  <a:pt x="4061" y="52935"/>
                </a:cubicBezTo>
                <a:lnTo>
                  <a:pt x="3346" y="54305"/>
                </a:lnTo>
                <a:cubicBezTo>
                  <a:pt x="3125" y="54713"/>
                  <a:pt x="3437" y="55183"/>
                  <a:pt x="3872" y="55183"/>
                </a:cubicBezTo>
                <a:cubicBezTo>
                  <a:pt x="3907" y="55183"/>
                  <a:pt x="3942" y="55180"/>
                  <a:pt x="3977" y="55174"/>
                </a:cubicBezTo>
                <a:lnTo>
                  <a:pt x="5501" y="54924"/>
                </a:lnTo>
                <a:cubicBezTo>
                  <a:pt x="5963" y="54847"/>
                  <a:pt x="6426" y="54809"/>
                  <a:pt x="6884" y="54809"/>
                </a:cubicBezTo>
                <a:cubicBezTo>
                  <a:pt x="9548" y="54809"/>
                  <a:pt x="12088" y="56077"/>
                  <a:pt x="13693" y="58281"/>
                </a:cubicBezTo>
                <a:lnTo>
                  <a:pt x="17086" y="62949"/>
                </a:lnTo>
                <a:cubicBezTo>
                  <a:pt x="37327" y="48244"/>
                  <a:pt x="44887" y="22575"/>
                  <a:pt x="37541" y="0"/>
                </a:cubicBez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7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3080" cy="48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Project Management Infographics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8" name="Google Shape;1001;p34"/>
          <p:cNvSpPr/>
          <p:nvPr/>
        </p:nvSpPr>
        <p:spPr>
          <a:xfrm>
            <a:off x="4575240" y="1272960"/>
            <a:ext cx="1177200" cy="1087920"/>
          </a:xfrm>
          <a:custGeom>
            <a:avLst/>
            <a:gdLst/>
            <a:ahLst/>
            <a:rect l="l" t="t" r="r" b="b"/>
            <a:pathLst>
              <a:path w="53555" h="49486">
                <a:moveTo>
                  <a:pt x="29" y="1"/>
                </a:moveTo>
                <a:cubicBezTo>
                  <a:pt x="19" y="1"/>
                  <a:pt x="10" y="1"/>
                  <a:pt x="1" y="1"/>
                </a:cubicBezTo>
                <a:lnTo>
                  <a:pt x="1" y="29064"/>
                </a:lnTo>
                <a:cubicBezTo>
                  <a:pt x="10" y="29064"/>
                  <a:pt x="19" y="29064"/>
                  <a:pt x="29" y="29064"/>
                </a:cubicBezTo>
                <a:cubicBezTo>
                  <a:pt x="11508" y="29064"/>
                  <a:pt x="22173" y="36383"/>
                  <a:pt x="25909" y="47887"/>
                </a:cubicBezTo>
                <a:lnTo>
                  <a:pt x="31397" y="46101"/>
                </a:lnTo>
                <a:cubicBezTo>
                  <a:pt x="32251" y="45824"/>
                  <a:pt x="33128" y="45689"/>
                  <a:pt x="33997" y="45689"/>
                </a:cubicBezTo>
                <a:cubicBezTo>
                  <a:pt x="36221" y="45689"/>
                  <a:pt x="38396" y="46571"/>
                  <a:pt x="40006" y="48197"/>
                </a:cubicBezTo>
                <a:lnTo>
                  <a:pt x="41089" y="49304"/>
                </a:lnTo>
                <a:cubicBezTo>
                  <a:pt x="41210" y="49429"/>
                  <a:pt x="41361" y="49485"/>
                  <a:pt x="41509" y="49485"/>
                </a:cubicBezTo>
                <a:cubicBezTo>
                  <a:pt x="41786" y="49485"/>
                  <a:pt x="42055" y="49289"/>
                  <a:pt x="42101" y="48971"/>
                </a:cubicBezTo>
                <a:lnTo>
                  <a:pt x="42339" y="47447"/>
                </a:lnTo>
                <a:cubicBezTo>
                  <a:pt x="42816" y="44292"/>
                  <a:pt x="45030" y="41672"/>
                  <a:pt x="48054" y="40696"/>
                </a:cubicBezTo>
                <a:lnTo>
                  <a:pt x="53555" y="38910"/>
                </a:lnTo>
                <a:cubicBezTo>
                  <a:pt x="45819" y="15119"/>
                  <a:pt x="23759" y="1"/>
                  <a:pt x="29" y="1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89" name="Google Shape;1002;p34"/>
          <p:cNvGrpSpPr/>
          <p:nvPr/>
        </p:nvGrpSpPr>
        <p:grpSpPr>
          <a:xfrm>
            <a:off x="3562560" y="2553120"/>
            <a:ext cx="285840" cy="346320"/>
            <a:chOff x="3562560" y="2553120"/>
            <a:chExt cx="285840" cy="346320"/>
          </a:xfrm>
        </p:grpSpPr>
        <p:sp>
          <p:nvSpPr>
            <p:cNvPr id="1090" name="Google Shape;1003;p34"/>
            <p:cNvSpPr/>
            <p:nvPr/>
          </p:nvSpPr>
          <p:spPr>
            <a:xfrm>
              <a:off x="3562560" y="2721240"/>
              <a:ext cx="285840" cy="178200"/>
            </a:xfrm>
            <a:custGeom>
              <a:avLst/>
              <a:gdLst/>
              <a:ahLst/>
              <a:rect l="l" t="t" r="r" b="b"/>
              <a:pathLst>
                <a:path w="8990" h="5609">
                  <a:moveTo>
                    <a:pt x="3072" y="322"/>
                  </a:moveTo>
                  <a:cubicBezTo>
                    <a:pt x="3156" y="322"/>
                    <a:pt x="3251" y="357"/>
                    <a:pt x="3322" y="429"/>
                  </a:cubicBezTo>
                  <a:cubicBezTo>
                    <a:pt x="3382" y="488"/>
                    <a:pt x="3430" y="572"/>
                    <a:pt x="3430" y="679"/>
                  </a:cubicBezTo>
                  <a:lnTo>
                    <a:pt x="3430" y="1108"/>
                  </a:lnTo>
                  <a:cubicBezTo>
                    <a:pt x="3406" y="1286"/>
                    <a:pt x="3311" y="1453"/>
                    <a:pt x="3144" y="1560"/>
                  </a:cubicBezTo>
                  <a:cubicBezTo>
                    <a:pt x="3096" y="1584"/>
                    <a:pt x="3072" y="1631"/>
                    <a:pt x="3072" y="1691"/>
                  </a:cubicBezTo>
                  <a:lnTo>
                    <a:pt x="3072" y="1870"/>
                  </a:lnTo>
                  <a:lnTo>
                    <a:pt x="2715" y="1870"/>
                  </a:lnTo>
                  <a:lnTo>
                    <a:pt x="2715" y="1691"/>
                  </a:lnTo>
                  <a:cubicBezTo>
                    <a:pt x="2715" y="1631"/>
                    <a:pt x="2679" y="1584"/>
                    <a:pt x="2632" y="1560"/>
                  </a:cubicBezTo>
                  <a:cubicBezTo>
                    <a:pt x="2477" y="1465"/>
                    <a:pt x="2370" y="1286"/>
                    <a:pt x="2370" y="1108"/>
                  </a:cubicBezTo>
                  <a:lnTo>
                    <a:pt x="2370" y="679"/>
                  </a:lnTo>
                  <a:cubicBezTo>
                    <a:pt x="2370" y="488"/>
                    <a:pt x="2537" y="322"/>
                    <a:pt x="2727" y="322"/>
                  </a:cubicBezTo>
                  <a:close/>
                  <a:moveTo>
                    <a:pt x="6132" y="322"/>
                  </a:moveTo>
                  <a:cubicBezTo>
                    <a:pt x="6228" y="322"/>
                    <a:pt x="6311" y="357"/>
                    <a:pt x="6382" y="429"/>
                  </a:cubicBezTo>
                  <a:cubicBezTo>
                    <a:pt x="6442" y="488"/>
                    <a:pt x="6489" y="572"/>
                    <a:pt x="6489" y="679"/>
                  </a:cubicBezTo>
                  <a:lnTo>
                    <a:pt x="6489" y="1108"/>
                  </a:lnTo>
                  <a:cubicBezTo>
                    <a:pt x="6478" y="1286"/>
                    <a:pt x="6370" y="1453"/>
                    <a:pt x="6204" y="1560"/>
                  </a:cubicBezTo>
                  <a:cubicBezTo>
                    <a:pt x="6168" y="1584"/>
                    <a:pt x="6132" y="1631"/>
                    <a:pt x="6132" y="1691"/>
                  </a:cubicBezTo>
                  <a:lnTo>
                    <a:pt x="6132" y="1870"/>
                  </a:lnTo>
                  <a:lnTo>
                    <a:pt x="5775" y="1870"/>
                  </a:lnTo>
                  <a:lnTo>
                    <a:pt x="5775" y="1691"/>
                  </a:lnTo>
                  <a:cubicBezTo>
                    <a:pt x="5775" y="1631"/>
                    <a:pt x="5751" y="1584"/>
                    <a:pt x="5704" y="1560"/>
                  </a:cubicBezTo>
                  <a:cubicBezTo>
                    <a:pt x="5537" y="1465"/>
                    <a:pt x="5430" y="1286"/>
                    <a:pt x="5430" y="1108"/>
                  </a:cubicBezTo>
                  <a:lnTo>
                    <a:pt x="5430" y="679"/>
                  </a:lnTo>
                  <a:cubicBezTo>
                    <a:pt x="5430" y="488"/>
                    <a:pt x="5597" y="322"/>
                    <a:pt x="5787" y="322"/>
                  </a:cubicBezTo>
                  <a:close/>
                  <a:moveTo>
                    <a:pt x="1536" y="2024"/>
                  </a:moveTo>
                  <a:cubicBezTo>
                    <a:pt x="1620" y="2024"/>
                    <a:pt x="1715" y="2048"/>
                    <a:pt x="1787" y="2120"/>
                  </a:cubicBezTo>
                  <a:cubicBezTo>
                    <a:pt x="1846" y="2179"/>
                    <a:pt x="1894" y="2274"/>
                    <a:pt x="1894" y="2382"/>
                  </a:cubicBezTo>
                  <a:lnTo>
                    <a:pt x="1894" y="2810"/>
                  </a:lnTo>
                  <a:lnTo>
                    <a:pt x="1882" y="2810"/>
                  </a:lnTo>
                  <a:cubicBezTo>
                    <a:pt x="1882" y="2989"/>
                    <a:pt x="1775" y="3167"/>
                    <a:pt x="1608" y="3251"/>
                  </a:cubicBezTo>
                  <a:cubicBezTo>
                    <a:pt x="1560" y="3286"/>
                    <a:pt x="1536" y="3334"/>
                    <a:pt x="1536" y="3382"/>
                  </a:cubicBezTo>
                  <a:lnTo>
                    <a:pt x="1536" y="3572"/>
                  </a:lnTo>
                  <a:lnTo>
                    <a:pt x="1179" y="3572"/>
                  </a:lnTo>
                  <a:lnTo>
                    <a:pt x="1179" y="3382"/>
                  </a:lnTo>
                  <a:cubicBezTo>
                    <a:pt x="1179" y="3334"/>
                    <a:pt x="1144" y="3286"/>
                    <a:pt x="1108" y="3251"/>
                  </a:cubicBezTo>
                  <a:cubicBezTo>
                    <a:pt x="941" y="3167"/>
                    <a:pt x="834" y="2989"/>
                    <a:pt x="834" y="2810"/>
                  </a:cubicBezTo>
                  <a:lnTo>
                    <a:pt x="834" y="2382"/>
                  </a:lnTo>
                  <a:cubicBezTo>
                    <a:pt x="834" y="2179"/>
                    <a:pt x="1001" y="2024"/>
                    <a:pt x="1191" y="2024"/>
                  </a:cubicBezTo>
                  <a:close/>
                  <a:moveTo>
                    <a:pt x="4596" y="2024"/>
                  </a:moveTo>
                  <a:cubicBezTo>
                    <a:pt x="4692" y="2024"/>
                    <a:pt x="4775" y="2048"/>
                    <a:pt x="4858" y="2120"/>
                  </a:cubicBezTo>
                  <a:cubicBezTo>
                    <a:pt x="4918" y="2179"/>
                    <a:pt x="4954" y="2274"/>
                    <a:pt x="4954" y="2382"/>
                  </a:cubicBezTo>
                  <a:lnTo>
                    <a:pt x="4954" y="2810"/>
                  </a:lnTo>
                  <a:cubicBezTo>
                    <a:pt x="4942" y="3001"/>
                    <a:pt x="4835" y="3167"/>
                    <a:pt x="4680" y="3251"/>
                  </a:cubicBezTo>
                  <a:cubicBezTo>
                    <a:pt x="4632" y="3286"/>
                    <a:pt x="4596" y="3334"/>
                    <a:pt x="4596" y="3382"/>
                  </a:cubicBezTo>
                  <a:lnTo>
                    <a:pt x="4596" y="3572"/>
                  </a:lnTo>
                  <a:lnTo>
                    <a:pt x="4239" y="3572"/>
                  </a:lnTo>
                  <a:lnTo>
                    <a:pt x="4239" y="3382"/>
                  </a:lnTo>
                  <a:cubicBezTo>
                    <a:pt x="4239" y="3334"/>
                    <a:pt x="4215" y="3286"/>
                    <a:pt x="4168" y="3251"/>
                  </a:cubicBezTo>
                  <a:cubicBezTo>
                    <a:pt x="4001" y="3167"/>
                    <a:pt x="3906" y="2989"/>
                    <a:pt x="3906" y="2810"/>
                  </a:cubicBezTo>
                  <a:lnTo>
                    <a:pt x="3906" y="2382"/>
                  </a:lnTo>
                  <a:cubicBezTo>
                    <a:pt x="3906" y="2179"/>
                    <a:pt x="4061" y="2024"/>
                    <a:pt x="4263" y="2024"/>
                  </a:cubicBezTo>
                  <a:close/>
                  <a:moveTo>
                    <a:pt x="7668" y="2024"/>
                  </a:moveTo>
                  <a:cubicBezTo>
                    <a:pt x="7752" y="2024"/>
                    <a:pt x="7847" y="2048"/>
                    <a:pt x="7918" y="2120"/>
                  </a:cubicBezTo>
                  <a:cubicBezTo>
                    <a:pt x="7978" y="2179"/>
                    <a:pt x="8025" y="2274"/>
                    <a:pt x="8025" y="2382"/>
                  </a:cubicBezTo>
                  <a:lnTo>
                    <a:pt x="8025" y="2810"/>
                  </a:lnTo>
                  <a:cubicBezTo>
                    <a:pt x="8013" y="3001"/>
                    <a:pt x="7906" y="3167"/>
                    <a:pt x="7740" y="3251"/>
                  </a:cubicBezTo>
                  <a:cubicBezTo>
                    <a:pt x="7692" y="3286"/>
                    <a:pt x="7668" y="3334"/>
                    <a:pt x="7668" y="3382"/>
                  </a:cubicBezTo>
                  <a:lnTo>
                    <a:pt x="7668" y="3572"/>
                  </a:lnTo>
                  <a:lnTo>
                    <a:pt x="7311" y="3572"/>
                  </a:lnTo>
                  <a:lnTo>
                    <a:pt x="7311" y="3382"/>
                  </a:lnTo>
                  <a:cubicBezTo>
                    <a:pt x="7311" y="3334"/>
                    <a:pt x="7275" y="3286"/>
                    <a:pt x="7240" y="3251"/>
                  </a:cubicBezTo>
                  <a:cubicBezTo>
                    <a:pt x="7073" y="3167"/>
                    <a:pt x="6966" y="2989"/>
                    <a:pt x="6966" y="2810"/>
                  </a:cubicBezTo>
                  <a:lnTo>
                    <a:pt x="6966" y="2382"/>
                  </a:lnTo>
                  <a:cubicBezTo>
                    <a:pt x="6966" y="2179"/>
                    <a:pt x="7132" y="2024"/>
                    <a:pt x="7323" y="2024"/>
                  </a:cubicBezTo>
                  <a:close/>
                  <a:moveTo>
                    <a:pt x="2715" y="0"/>
                  </a:moveTo>
                  <a:cubicBezTo>
                    <a:pt x="2334" y="0"/>
                    <a:pt x="2037" y="298"/>
                    <a:pt x="2037" y="667"/>
                  </a:cubicBezTo>
                  <a:lnTo>
                    <a:pt x="2037" y="1096"/>
                  </a:lnTo>
                  <a:cubicBezTo>
                    <a:pt x="2037" y="1370"/>
                    <a:pt x="2179" y="1620"/>
                    <a:pt x="2382" y="1762"/>
                  </a:cubicBezTo>
                  <a:lnTo>
                    <a:pt x="2382" y="1917"/>
                  </a:lnTo>
                  <a:lnTo>
                    <a:pt x="2096" y="2036"/>
                  </a:lnTo>
                  <a:cubicBezTo>
                    <a:pt x="2072" y="1989"/>
                    <a:pt x="2037" y="1941"/>
                    <a:pt x="2001" y="1905"/>
                  </a:cubicBezTo>
                  <a:cubicBezTo>
                    <a:pt x="1858" y="1786"/>
                    <a:pt x="1703" y="1703"/>
                    <a:pt x="1525" y="1703"/>
                  </a:cubicBezTo>
                  <a:lnTo>
                    <a:pt x="1179" y="1703"/>
                  </a:lnTo>
                  <a:cubicBezTo>
                    <a:pt x="810" y="1703"/>
                    <a:pt x="513" y="2001"/>
                    <a:pt x="513" y="2382"/>
                  </a:cubicBezTo>
                  <a:lnTo>
                    <a:pt x="513" y="2810"/>
                  </a:lnTo>
                  <a:cubicBezTo>
                    <a:pt x="513" y="3072"/>
                    <a:pt x="644" y="3334"/>
                    <a:pt x="846" y="3477"/>
                  </a:cubicBezTo>
                  <a:lnTo>
                    <a:pt x="846" y="3632"/>
                  </a:lnTo>
                  <a:lnTo>
                    <a:pt x="417" y="3810"/>
                  </a:lnTo>
                  <a:cubicBezTo>
                    <a:pt x="167" y="3906"/>
                    <a:pt x="1" y="4144"/>
                    <a:pt x="1" y="4429"/>
                  </a:cubicBezTo>
                  <a:lnTo>
                    <a:pt x="1" y="5441"/>
                  </a:lnTo>
                  <a:cubicBezTo>
                    <a:pt x="1" y="5537"/>
                    <a:pt x="72" y="5608"/>
                    <a:pt x="167" y="5608"/>
                  </a:cubicBezTo>
                  <a:cubicBezTo>
                    <a:pt x="251" y="5608"/>
                    <a:pt x="334" y="5537"/>
                    <a:pt x="334" y="5441"/>
                  </a:cubicBezTo>
                  <a:lnTo>
                    <a:pt x="334" y="4429"/>
                  </a:lnTo>
                  <a:cubicBezTo>
                    <a:pt x="334" y="4287"/>
                    <a:pt x="417" y="4167"/>
                    <a:pt x="548" y="4108"/>
                  </a:cubicBezTo>
                  <a:lnTo>
                    <a:pt x="1060" y="3906"/>
                  </a:lnTo>
                  <a:lnTo>
                    <a:pt x="1679" y="3906"/>
                  </a:lnTo>
                  <a:lnTo>
                    <a:pt x="2191" y="4108"/>
                  </a:lnTo>
                  <a:cubicBezTo>
                    <a:pt x="2322" y="4167"/>
                    <a:pt x="2418" y="4287"/>
                    <a:pt x="2418" y="4429"/>
                  </a:cubicBezTo>
                  <a:lnTo>
                    <a:pt x="2418" y="5441"/>
                  </a:lnTo>
                  <a:cubicBezTo>
                    <a:pt x="2418" y="5537"/>
                    <a:pt x="2489" y="5608"/>
                    <a:pt x="2572" y="5608"/>
                  </a:cubicBezTo>
                  <a:cubicBezTo>
                    <a:pt x="2668" y="5608"/>
                    <a:pt x="2739" y="5537"/>
                    <a:pt x="2739" y="5441"/>
                  </a:cubicBezTo>
                  <a:lnTo>
                    <a:pt x="2739" y="4429"/>
                  </a:lnTo>
                  <a:cubicBezTo>
                    <a:pt x="2739" y="4144"/>
                    <a:pt x="2572" y="3906"/>
                    <a:pt x="2322" y="3810"/>
                  </a:cubicBezTo>
                  <a:lnTo>
                    <a:pt x="1894" y="3632"/>
                  </a:lnTo>
                  <a:lnTo>
                    <a:pt x="1894" y="3477"/>
                  </a:lnTo>
                  <a:cubicBezTo>
                    <a:pt x="2096" y="3310"/>
                    <a:pt x="2239" y="3072"/>
                    <a:pt x="2239" y="2810"/>
                  </a:cubicBezTo>
                  <a:lnTo>
                    <a:pt x="2239" y="2382"/>
                  </a:lnTo>
                  <a:lnTo>
                    <a:pt x="2239" y="2346"/>
                  </a:lnTo>
                  <a:lnTo>
                    <a:pt x="2620" y="2191"/>
                  </a:lnTo>
                  <a:lnTo>
                    <a:pt x="3251" y="2191"/>
                  </a:lnTo>
                  <a:lnTo>
                    <a:pt x="3632" y="2346"/>
                  </a:lnTo>
                  <a:lnTo>
                    <a:pt x="3632" y="2382"/>
                  </a:lnTo>
                  <a:lnTo>
                    <a:pt x="3632" y="2810"/>
                  </a:lnTo>
                  <a:cubicBezTo>
                    <a:pt x="3632" y="3072"/>
                    <a:pt x="3763" y="3334"/>
                    <a:pt x="3977" y="3477"/>
                  </a:cubicBezTo>
                  <a:lnTo>
                    <a:pt x="3977" y="3632"/>
                  </a:lnTo>
                  <a:lnTo>
                    <a:pt x="3549" y="3810"/>
                  </a:lnTo>
                  <a:cubicBezTo>
                    <a:pt x="3287" y="3906"/>
                    <a:pt x="3132" y="4144"/>
                    <a:pt x="3132" y="4429"/>
                  </a:cubicBezTo>
                  <a:lnTo>
                    <a:pt x="3132" y="5441"/>
                  </a:lnTo>
                  <a:cubicBezTo>
                    <a:pt x="3132" y="5537"/>
                    <a:pt x="3203" y="5608"/>
                    <a:pt x="3287" y="5608"/>
                  </a:cubicBezTo>
                  <a:cubicBezTo>
                    <a:pt x="3382" y="5608"/>
                    <a:pt x="3453" y="5537"/>
                    <a:pt x="3453" y="5441"/>
                  </a:cubicBezTo>
                  <a:lnTo>
                    <a:pt x="3453" y="4429"/>
                  </a:lnTo>
                  <a:cubicBezTo>
                    <a:pt x="3453" y="4287"/>
                    <a:pt x="3549" y="4167"/>
                    <a:pt x="3680" y="4108"/>
                  </a:cubicBezTo>
                  <a:lnTo>
                    <a:pt x="4180" y="3906"/>
                  </a:lnTo>
                  <a:lnTo>
                    <a:pt x="4811" y="3906"/>
                  </a:lnTo>
                  <a:lnTo>
                    <a:pt x="5311" y="4108"/>
                  </a:lnTo>
                  <a:cubicBezTo>
                    <a:pt x="5454" y="4167"/>
                    <a:pt x="5537" y="4287"/>
                    <a:pt x="5537" y="4429"/>
                  </a:cubicBezTo>
                  <a:lnTo>
                    <a:pt x="5537" y="5441"/>
                  </a:lnTo>
                  <a:cubicBezTo>
                    <a:pt x="5537" y="5537"/>
                    <a:pt x="5608" y="5608"/>
                    <a:pt x="5704" y="5608"/>
                  </a:cubicBezTo>
                  <a:cubicBezTo>
                    <a:pt x="5787" y="5608"/>
                    <a:pt x="5870" y="5537"/>
                    <a:pt x="5870" y="5441"/>
                  </a:cubicBezTo>
                  <a:lnTo>
                    <a:pt x="5870" y="4429"/>
                  </a:lnTo>
                  <a:cubicBezTo>
                    <a:pt x="5870" y="4144"/>
                    <a:pt x="5704" y="3906"/>
                    <a:pt x="5454" y="3810"/>
                  </a:cubicBezTo>
                  <a:lnTo>
                    <a:pt x="5013" y="3632"/>
                  </a:lnTo>
                  <a:lnTo>
                    <a:pt x="5013" y="3477"/>
                  </a:lnTo>
                  <a:cubicBezTo>
                    <a:pt x="5227" y="3310"/>
                    <a:pt x="5358" y="3072"/>
                    <a:pt x="5358" y="2810"/>
                  </a:cubicBezTo>
                  <a:lnTo>
                    <a:pt x="5358" y="2382"/>
                  </a:lnTo>
                  <a:lnTo>
                    <a:pt x="5358" y="2346"/>
                  </a:lnTo>
                  <a:lnTo>
                    <a:pt x="5751" y="2191"/>
                  </a:lnTo>
                  <a:lnTo>
                    <a:pt x="6370" y="2191"/>
                  </a:lnTo>
                  <a:lnTo>
                    <a:pt x="6763" y="2346"/>
                  </a:lnTo>
                  <a:lnTo>
                    <a:pt x="6763" y="2382"/>
                  </a:lnTo>
                  <a:lnTo>
                    <a:pt x="6763" y="2810"/>
                  </a:lnTo>
                  <a:cubicBezTo>
                    <a:pt x="6763" y="3072"/>
                    <a:pt x="6894" y="3334"/>
                    <a:pt x="7097" y="3477"/>
                  </a:cubicBezTo>
                  <a:lnTo>
                    <a:pt x="7097" y="3632"/>
                  </a:lnTo>
                  <a:lnTo>
                    <a:pt x="6668" y="3810"/>
                  </a:lnTo>
                  <a:cubicBezTo>
                    <a:pt x="6418" y="3906"/>
                    <a:pt x="6251" y="4144"/>
                    <a:pt x="6251" y="4429"/>
                  </a:cubicBezTo>
                  <a:lnTo>
                    <a:pt x="6251" y="5441"/>
                  </a:lnTo>
                  <a:cubicBezTo>
                    <a:pt x="6251" y="5537"/>
                    <a:pt x="6323" y="5608"/>
                    <a:pt x="6418" y="5608"/>
                  </a:cubicBezTo>
                  <a:cubicBezTo>
                    <a:pt x="6501" y="5608"/>
                    <a:pt x="6585" y="5537"/>
                    <a:pt x="6585" y="5441"/>
                  </a:cubicBezTo>
                  <a:lnTo>
                    <a:pt x="6585" y="4429"/>
                  </a:lnTo>
                  <a:cubicBezTo>
                    <a:pt x="6585" y="4287"/>
                    <a:pt x="6668" y="4167"/>
                    <a:pt x="6799" y="4108"/>
                  </a:cubicBezTo>
                  <a:lnTo>
                    <a:pt x="7311" y="3906"/>
                  </a:lnTo>
                  <a:lnTo>
                    <a:pt x="7930" y="3906"/>
                  </a:lnTo>
                  <a:lnTo>
                    <a:pt x="8442" y="4108"/>
                  </a:lnTo>
                  <a:cubicBezTo>
                    <a:pt x="8573" y="4167"/>
                    <a:pt x="8668" y="4287"/>
                    <a:pt x="8668" y="4429"/>
                  </a:cubicBezTo>
                  <a:lnTo>
                    <a:pt x="8668" y="5441"/>
                  </a:lnTo>
                  <a:cubicBezTo>
                    <a:pt x="8668" y="5537"/>
                    <a:pt x="8740" y="5608"/>
                    <a:pt x="8823" y="5608"/>
                  </a:cubicBezTo>
                  <a:cubicBezTo>
                    <a:pt x="8918" y="5608"/>
                    <a:pt x="8990" y="5537"/>
                    <a:pt x="8990" y="5441"/>
                  </a:cubicBezTo>
                  <a:lnTo>
                    <a:pt x="8990" y="4429"/>
                  </a:lnTo>
                  <a:cubicBezTo>
                    <a:pt x="8823" y="4144"/>
                    <a:pt x="8668" y="3906"/>
                    <a:pt x="8406" y="3810"/>
                  </a:cubicBezTo>
                  <a:lnTo>
                    <a:pt x="7978" y="3632"/>
                  </a:lnTo>
                  <a:lnTo>
                    <a:pt x="7978" y="3477"/>
                  </a:lnTo>
                  <a:cubicBezTo>
                    <a:pt x="8192" y="3310"/>
                    <a:pt x="8323" y="3072"/>
                    <a:pt x="8323" y="2810"/>
                  </a:cubicBezTo>
                  <a:lnTo>
                    <a:pt x="8323" y="2382"/>
                  </a:lnTo>
                  <a:cubicBezTo>
                    <a:pt x="8323" y="2191"/>
                    <a:pt x="8252" y="2036"/>
                    <a:pt x="8133" y="1893"/>
                  </a:cubicBezTo>
                  <a:cubicBezTo>
                    <a:pt x="7990" y="1786"/>
                    <a:pt x="7835" y="1703"/>
                    <a:pt x="7656" y="1703"/>
                  </a:cubicBezTo>
                  <a:lnTo>
                    <a:pt x="7311" y="1703"/>
                  </a:lnTo>
                  <a:cubicBezTo>
                    <a:pt x="7073" y="1703"/>
                    <a:pt x="6847" y="1846"/>
                    <a:pt x="6728" y="2036"/>
                  </a:cubicBezTo>
                  <a:lnTo>
                    <a:pt x="6442" y="1917"/>
                  </a:lnTo>
                  <a:lnTo>
                    <a:pt x="6442" y="1762"/>
                  </a:lnTo>
                  <a:cubicBezTo>
                    <a:pt x="6656" y="1608"/>
                    <a:pt x="6787" y="1370"/>
                    <a:pt x="6787" y="1096"/>
                  </a:cubicBezTo>
                  <a:lnTo>
                    <a:pt x="6787" y="667"/>
                  </a:lnTo>
                  <a:cubicBezTo>
                    <a:pt x="6787" y="488"/>
                    <a:pt x="6716" y="322"/>
                    <a:pt x="6597" y="191"/>
                  </a:cubicBezTo>
                  <a:cubicBezTo>
                    <a:pt x="6466" y="72"/>
                    <a:pt x="6299" y="0"/>
                    <a:pt x="6120" y="0"/>
                  </a:cubicBezTo>
                  <a:lnTo>
                    <a:pt x="5775" y="0"/>
                  </a:lnTo>
                  <a:cubicBezTo>
                    <a:pt x="5406" y="0"/>
                    <a:pt x="5108" y="298"/>
                    <a:pt x="5108" y="667"/>
                  </a:cubicBezTo>
                  <a:lnTo>
                    <a:pt x="5108" y="1096"/>
                  </a:lnTo>
                  <a:cubicBezTo>
                    <a:pt x="5108" y="1370"/>
                    <a:pt x="5239" y="1620"/>
                    <a:pt x="5454" y="1762"/>
                  </a:cubicBezTo>
                  <a:lnTo>
                    <a:pt x="5454" y="1917"/>
                  </a:lnTo>
                  <a:lnTo>
                    <a:pt x="5168" y="2036"/>
                  </a:lnTo>
                  <a:cubicBezTo>
                    <a:pt x="5132" y="1989"/>
                    <a:pt x="5108" y="1941"/>
                    <a:pt x="5061" y="1905"/>
                  </a:cubicBezTo>
                  <a:cubicBezTo>
                    <a:pt x="4930" y="1786"/>
                    <a:pt x="4763" y="1703"/>
                    <a:pt x="4584" y="1703"/>
                  </a:cubicBezTo>
                  <a:lnTo>
                    <a:pt x="4239" y="1703"/>
                  </a:lnTo>
                  <a:cubicBezTo>
                    <a:pt x="4001" y="1703"/>
                    <a:pt x="3787" y="1846"/>
                    <a:pt x="3668" y="2036"/>
                  </a:cubicBezTo>
                  <a:lnTo>
                    <a:pt x="3382" y="1917"/>
                  </a:lnTo>
                  <a:lnTo>
                    <a:pt x="3382" y="1762"/>
                  </a:lnTo>
                  <a:cubicBezTo>
                    <a:pt x="3584" y="1608"/>
                    <a:pt x="3727" y="1370"/>
                    <a:pt x="3727" y="1096"/>
                  </a:cubicBezTo>
                  <a:lnTo>
                    <a:pt x="3727" y="667"/>
                  </a:lnTo>
                  <a:cubicBezTo>
                    <a:pt x="3727" y="488"/>
                    <a:pt x="3644" y="322"/>
                    <a:pt x="3525" y="191"/>
                  </a:cubicBezTo>
                  <a:cubicBezTo>
                    <a:pt x="3394" y="72"/>
                    <a:pt x="3227" y="0"/>
                    <a:pt x="304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1" name="Google Shape;1004;p34"/>
            <p:cNvSpPr/>
            <p:nvPr/>
          </p:nvSpPr>
          <p:spPr>
            <a:xfrm>
              <a:off x="3643920" y="2553120"/>
              <a:ext cx="119160" cy="161280"/>
            </a:xfrm>
            <a:custGeom>
              <a:avLst/>
              <a:gdLst/>
              <a:ahLst/>
              <a:rect l="l" t="t" r="r" b="b"/>
              <a:pathLst>
                <a:path w="3751" h="5073">
                  <a:moveTo>
                    <a:pt x="2036" y="310"/>
                  </a:moveTo>
                  <a:cubicBezTo>
                    <a:pt x="2227" y="310"/>
                    <a:pt x="2394" y="477"/>
                    <a:pt x="2394" y="668"/>
                  </a:cubicBezTo>
                  <a:lnTo>
                    <a:pt x="2394" y="1013"/>
                  </a:lnTo>
                  <a:cubicBezTo>
                    <a:pt x="2394" y="1299"/>
                    <a:pt x="2156" y="1537"/>
                    <a:pt x="1870" y="1537"/>
                  </a:cubicBezTo>
                  <a:cubicBezTo>
                    <a:pt x="1596" y="1537"/>
                    <a:pt x="1334" y="1299"/>
                    <a:pt x="1334" y="1013"/>
                  </a:cubicBezTo>
                  <a:lnTo>
                    <a:pt x="1334" y="668"/>
                  </a:lnTo>
                  <a:cubicBezTo>
                    <a:pt x="1334" y="477"/>
                    <a:pt x="1501" y="310"/>
                    <a:pt x="1691" y="310"/>
                  </a:cubicBezTo>
                  <a:close/>
                  <a:moveTo>
                    <a:pt x="2036" y="1834"/>
                  </a:moveTo>
                  <a:lnTo>
                    <a:pt x="2036" y="1918"/>
                  </a:lnTo>
                  <a:cubicBezTo>
                    <a:pt x="2048" y="1977"/>
                    <a:pt x="2072" y="2037"/>
                    <a:pt x="2096" y="2084"/>
                  </a:cubicBezTo>
                  <a:lnTo>
                    <a:pt x="1870" y="2311"/>
                  </a:lnTo>
                  <a:lnTo>
                    <a:pt x="1858" y="2311"/>
                  </a:lnTo>
                  <a:lnTo>
                    <a:pt x="1632" y="2084"/>
                  </a:lnTo>
                  <a:cubicBezTo>
                    <a:pt x="1667" y="2037"/>
                    <a:pt x="1679" y="1977"/>
                    <a:pt x="1679" y="1918"/>
                  </a:cubicBezTo>
                  <a:lnTo>
                    <a:pt x="1679" y="1834"/>
                  </a:lnTo>
                  <a:cubicBezTo>
                    <a:pt x="1739" y="1846"/>
                    <a:pt x="1798" y="1846"/>
                    <a:pt x="1858" y="1846"/>
                  </a:cubicBezTo>
                  <a:cubicBezTo>
                    <a:pt x="1917" y="1846"/>
                    <a:pt x="1977" y="1846"/>
                    <a:pt x="2036" y="1834"/>
                  </a:cubicBezTo>
                  <a:close/>
                  <a:moveTo>
                    <a:pt x="2382" y="2275"/>
                  </a:moveTo>
                  <a:lnTo>
                    <a:pt x="2668" y="2406"/>
                  </a:lnTo>
                  <a:cubicBezTo>
                    <a:pt x="2715" y="2442"/>
                    <a:pt x="2763" y="2501"/>
                    <a:pt x="2763" y="2573"/>
                  </a:cubicBezTo>
                  <a:lnTo>
                    <a:pt x="2763" y="2894"/>
                  </a:lnTo>
                  <a:lnTo>
                    <a:pt x="1036" y="2894"/>
                  </a:lnTo>
                  <a:lnTo>
                    <a:pt x="1036" y="2573"/>
                  </a:lnTo>
                  <a:lnTo>
                    <a:pt x="1013" y="2573"/>
                  </a:lnTo>
                  <a:cubicBezTo>
                    <a:pt x="1013" y="2501"/>
                    <a:pt x="1060" y="2442"/>
                    <a:pt x="1120" y="2406"/>
                  </a:cubicBezTo>
                  <a:lnTo>
                    <a:pt x="1394" y="2275"/>
                  </a:lnTo>
                  <a:lnTo>
                    <a:pt x="1655" y="2537"/>
                  </a:lnTo>
                  <a:cubicBezTo>
                    <a:pt x="1703" y="2596"/>
                    <a:pt x="1798" y="2620"/>
                    <a:pt x="1894" y="2620"/>
                  </a:cubicBezTo>
                  <a:cubicBezTo>
                    <a:pt x="1977" y="2620"/>
                    <a:pt x="2048" y="2596"/>
                    <a:pt x="2132" y="2537"/>
                  </a:cubicBezTo>
                  <a:lnTo>
                    <a:pt x="2382" y="2275"/>
                  </a:lnTo>
                  <a:close/>
                  <a:moveTo>
                    <a:pt x="3299" y="3216"/>
                  </a:moveTo>
                  <a:lnTo>
                    <a:pt x="3120" y="3573"/>
                  </a:lnTo>
                  <a:lnTo>
                    <a:pt x="596" y="3573"/>
                  </a:lnTo>
                  <a:lnTo>
                    <a:pt x="417" y="3216"/>
                  </a:lnTo>
                  <a:close/>
                  <a:moveTo>
                    <a:pt x="1691" y="1"/>
                  </a:moveTo>
                  <a:cubicBezTo>
                    <a:pt x="1322" y="1"/>
                    <a:pt x="1024" y="298"/>
                    <a:pt x="1024" y="668"/>
                  </a:cubicBezTo>
                  <a:lnTo>
                    <a:pt x="1024" y="1013"/>
                  </a:lnTo>
                  <a:cubicBezTo>
                    <a:pt x="1024" y="1299"/>
                    <a:pt x="1155" y="1537"/>
                    <a:pt x="1370" y="1680"/>
                  </a:cubicBezTo>
                  <a:lnTo>
                    <a:pt x="1370" y="1918"/>
                  </a:lnTo>
                  <a:lnTo>
                    <a:pt x="1370" y="1942"/>
                  </a:lnTo>
                  <a:lnTo>
                    <a:pt x="965" y="2132"/>
                  </a:lnTo>
                  <a:cubicBezTo>
                    <a:pt x="798" y="2215"/>
                    <a:pt x="679" y="2382"/>
                    <a:pt x="679" y="2573"/>
                  </a:cubicBezTo>
                  <a:lnTo>
                    <a:pt x="679" y="2894"/>
                  </a:lnTo>
                  <a:lnTo>
                    <a:pt x="167" y="2894"/>
                  </a:lnTo>
                  <a:cubicBezTo>
                    <a:pt x="108" y="2894"/>
                    <a:pt x="60" y="2918"/>
                    <a:pt x="24" y="2965"/>
                  </a:cubicBezTo>
                  <a:cubicBezTo>
                    <a:pt x="1" y="3001"/>
                    <a:pt x="1" y="3073"/>
                    <a:pt x="24" y="3108"/>
                  </a:cubicBezTo>
                  <a:lnTo>
                    <a:pt x="370" y="3799"/>
                  </a:lnTo>
                  <a:cubicBezTo>
                    <a:pt x="405" y="3858"/>
                    <a:pt x="465" y="3882"/>
                    <a:pt x="524" y="3882"/>
                  </a:cubicBezTo>
                  <a:lnTo>
                    <a:pt x="703" y="3882"/>
                  </a:lnTo>
                  <a:lnTo>
                    <a:pt x="703" y="4918"/>
                  </a:lnTo>
                  <a:cubicBezTo>
                    <a:pt x="703" y="5001"/>
                    <a:pt x="774" y="5073"/>
                    <a:pt x="858" y="5073"/>
                  </a:cubicBezTo>
                  <a:cubicBezTo>
                    <a:pt x="953" y="5073"/>
                    <a:pt x="1024" y="5001"/>
                    <a:pt x="1024" y="4918"/>
                  </a:cubicBezTo>
                  <a:lnTo>
                    <a:pt x="1024" y="3882"/>
                  </a:lnTo>
                  <a:lnTo>
                    <a:pt x="2751" y="3882"/>
                  </a:lnTo>
                  <a:lnTo>
                    <a:pt x="2751" y="4918"/>
                  </a:lnTo>
                  <a:cubicBezTo>
                    <a:pt x="2751" y="5001"/>
                    <a:pt x="2822" y="5073"/>
                    <a:pt x="2918" y="5073"/>
                  </a:cubicBezTo>
                  <a:cubicBezTo>
                    <a:pt x="3001" y="5073"/>
                    <a:pt x="3084" y="5001"/>
                    <a:pt x="3084" y="4918"/>
                  </a:cubicBezTo>
                  <a:lnTo>
                    <a:pt x="3084" y="3882"/>
                  </a:lnTo>
                  <a:lnTo>
                    <a:pt x="3263" y="3882"/>
                  </a:lnTo>
                  <a:cubicBezTo>
                    <a:pt x="3322" y="3882"/>
                    <a:pt x="3382" y="3858"/>
                    <a:pt x="3406" y="3799"/>
                  </a:cubicBezTo>
                  <a:lnTo>
                    <a:pt x="3751" y="3108"/>
                  </a:lnTo>
                  <a:cubicBezTo>
                    <a:pt x="3739" y="3073"/>
                    <a:pt x="3739" y="3001"/>
                    <a:pt x="3703" y="2965"/>
                  </a:cubicBezTo>
                  <a:cubicBezTo>
                    <a:pt x="3680" y="2918"/>
                    <a:pt x="3632" y="2894"/>
                    <a:pt x="3572" y="2894"/>
                  </a:cubicBezTo>
                  <a:lnTo>
                    <a:pt x="3049" y="2894"/>
                  </a:lnTo>
                  <a:lnTo>
                    <a:pt x="3049" y="2573"/>
                  </a:lnTo>
                  <a:cubicBezTo>
                    <a:pt x="3049" y="2382"/>
                    <a:pt x="2941" y="2215"/>
                    <a:pt x="2763" y="2132"/>
                  </a:cubicBezTo>
                  <a:lnTo>
                    <a:pt x="2370" y="1942"/>
                  </a:lnTo>
                  <a:lnTo>
                    <a:pt x="2370" y="1918"/>
                  </a:lnTo>
                  <a:lnTo>
                    <a:pt x="2370" y="1680"/>
                  </a:lnTo>
                  <a:cubicBezTo>
                    <a:pt x="2572" y="1537"/>
                    <a:pt x="2703" y="1275"/>
                    <a:pt x="2703" y="1013"/>
                  </a:cubicBezTo>
                  <a:lnTo>
                    <a:pt x="2703" y="668"/>
                  </a:lnTo>
                  <a:cubicBezTo>
                    <a:pt x="2703" y="298"/>
                    <a:pt x="2406" y="1"/>
                    <a:pt x="203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2" name="Google Shape;1005;p34"/>
            <p:cNvSpPr/>
            <p:nvPr/>
          </p:nvSpPr>
          <p:spPr>
            <a:xfrm>
              <a:off x="3687120" y="2688840"/>
              <a:ext cx="32040" cy="9720"/>
            </a:xfrm>
            <a:custGeom>
              <a:avLst/>
              <a:gdLst/>
              <a:ahLst/>
              <a:rect l="l" t="t" r="r" b="b"/>
              <a:pathLst>
                <a:path w="1013" h="322">
                  <a:moveTo>
                    <a:pt x="156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846" y="322"/>
                  </a:lnTo>
                  <a:cubicBezTo>
                    <a:pt x="930" y="322"/>
                    <a:pt x="1013" y="250"/>
                    <a:pt x="1013" y="155"/>
                  </a:cubicBezTo>
                  <a:cubicBezTo>
                    <a:pt x="1013" y="72"/>
                    <a:pt x="930" y="0"/>
                    <a:pt x="84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93" name="Google Shape;1006;p34"/>
          <p:cNvGrpSpPr/>
          <p:nvPr/>
        </p:nvGrpSpPr>
        <p:grpSpPr>
          <a:xfrm>
            <a:off x="5247360" y="2571480"/>
            <a:ext cx="347760" cy="309600"/>
            <a:chOff x="5247360" y="2571480"/>
            <a:chExt cx="347760" cy="309600"/>
          </a:xfrm>
        </p:grpSpPr>
        <p:sp>
          <p:nvSpPr>
            <p:cNvPr id="1094" name="Google Shape;1007;p34"/>
            <p:cNvSpPr/>
            <p:nvPr/>
          </p:nvSpPr>
          <p:spPr>
            <a:xfrm>
              <a:off x="5286600" y="2728440"/>
              <a:ext cx="42840" cy="15120"/>
            </a:xfrm>
            <a:custGeom>
              <a:avLst/>
              <a:gdLst/>
              <a:ahLst/>
              <a:rect l="l" t="t" r="r" b="b"/>
              <a:pathLst>
                <a:path w="1359" h="489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cubicBezTo>
                    <a:pt x="346" y="322"/>
                    <a:pt x="870" y="358"/>
                    <a:pt x="1120" y="477"/>
                  </a:cubicBezTo>
                  <a:cubicBezTo>
                    <a:pt x="1144" y="488"/>
                    <a:pt x="1168" y="488"/>
                    <a:pt x="1191" y="488"/>
                  </a:cubicBezTo>
                  <a:cubicBezTo>
                    <a:pt x="1251" y="488"/>
                    <a:pt x="1310" y="465"/>
                    <a:pt x="1346" y="405"/>
                  </a:cubicBezTo>
                  <a:cubicBezTo>
                    <a:pt x="1358" y="322"/>
                    <a:pt x="1334" y="238"/>
                    <a:pt x="1251" y="191"/>
                  </a:cubicBezTo>
                  <a:cubicBezTo>
                    <a:pt x="882" y="12"/>
                    <a:pt x="19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5" name="Google Shape;1008;p34"/>
            <p:cNvSpPr/>
            <p:nvPr/>
          </p:nvSpPr>
          <p:spPr>
            <a:xfrm>
              <a:off x="5270040" y="2831400"/>
              <a:ext cx="10440" cy="48240"/>
            </a:xfrm>
            <a:custGeom>
              <a:avLst/>
              <a:gdLst/>
              <a:ahLst/>
              <a:rect l="l" t="t" r="r" b="b"/>
              <a:pathLst>
                <a:path w="335" h="1525">
                  <a:moveTo>
                    <a:pt x="168" y="1"/>
                  </a:moveTo>
                  <a:cubicBezTo>
                    <a:pt x="84" y="1"/>
                    <a:pt x="1" y="84"/>
                    <a:pt x="1" y="168"/>
                  </a:cubicBezTo>
                  <a:lnTo>
                    <a:pt x="1" y="1358"/>
                  </a:lnTo>
                  <a:cubicBezTo>
                    <a:pt x="1" y="1453"/>
                    <a:pt x="84" y="1525"/>
                    <a:pt x="168" y="1525"/>
                  </a:cubicBezTo>
                  <a:cubicBezTo>
                    <a:pt x="263" y="1525"/>
                    <a:pt x="334" y="1453"/>
                    <a:pt x="334" y="1358"/>
                  </a:cubicBezTo>
                  <a:lnTo>
                    <a:pt x="334" y="168"/>
                  </a:lnTo>
                  <a:cubicBezTo>
                    <a:pt x="334" y="84"/>
                    <a:pt x="263" y="1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6" name="Google Shape;1009;p34"/>
            <p:cNvSpPr/>
            <p:nvPr/>
          </p:nvSpPr>
          <p:spPr>
            <a:xfrm>
              <a:off x="5247360" y="2701080"/>
              <a:ext cx="201240" cy="180000"/>
            </a:xfrm>
            <a:custGeom>
              <a:avLst/>
              <a:gdLst/>
              <a:ahLst/>
              <a:rect l="l" t="t" r="r" b="b"/>
              <a:pathLst>
                <a:path w="6335" h="5665">
                  <a:moveTo>
                    <a:pt x="5894" y="628"/>
                  </a:moveTo>
                  <a:lnTo>
                    <a:pt x="5954" y="866"/>
                  </a:lnTo>
                  <a:cubicBezTo>
                    <a:pt x="5977" y="926"/>
                    <a:pt x="5966" y="997"/>
                    <a:pt x="5918" y="1045"/>
                  </a:cubicBezTo>
                  <a:lnTo>
                    <a:pt x="5823" y="1140"/>
                  </a:lnTo>
                  <a:lnTo>
                    <a:pt x="5596" y="914"/>
                  </a:lnTo>
                  <a:lnTo>
                    <a:pt x="5894" y="628"/>
                  </a:lnTo>
                  <a:close/>
                  <a:moveTo>
                    <a:pt x="2941" y="307"/>
                  </a:moveTo>
                  <a:lnTo>
                    <a:pt x="2941" y="961"/>
                  </a:lnTo>
                  <a:cubicBezTo>
                    <a:pt x="2941" y="1057"/>
                    <a:pt x="2906" y="1164"/>
                    <a:pt x="2870" y="1271"/>
                  </a:cubicBezTo>
                  <a:lnTo>
                    <a:pt x="2787" y="1438"/>
                  </a:lnTo>
                  <a:cubicBezTo>
                    <a:pt x="2775" y="1450"/>
                    <a:pt x="2775" y="1473"/>
                    <a:pt x="2775" y="1509"/>
                  </a:cubicBezTo>
                  <a:lnTo>
                    <a:pt x="2775" y="1854"/>
                  </a:lnTo>
                  <a:cubicBezTo>
                    <a:pt x="2775" y="2104"/>
                    <a:pt x="2667" y="2331"/>
                    <a:pt x="2513" y="2485"/>
                  </a:cubicBezTo>
                  <a:cubicBezTo>
                    <a:pt x="2363" y="2635"/>
                    <a:pt x="2165" y="2727"/>
                    <a:pt x="1954" y="2727"/>
                  </a:cubicBezTo>
                  <a:cubicBezTo>
                    <a:pt x="1930" y="2727"/>
                    <a:pt x="1906" y="2726"/>
                    <a:pt x="1882" y="2724"/>
                  </a:cubicBezTo>
                  <a:cubicBezTo>
                    <a:pt x="1417" y="2712"/>
                    <a:pt x="1048" y="2307"/>
                    <a:pt x="1048" y="1819"/>
                  </a:cubicBezTo>
                  <a:lnTo>
                    <a:pt x="1048" y="1521"/>
                  </a:lnTo>
                  <a:cubicBezTo>
                    <a:pt x="1048" y="1497"/>
                    <a:pt x="1048" y="1473"/>
                    <a:pt x="1036" y="1450"/>
                  </a:cubicBezTo>
                  <a:lnTo>
                    <a:pt x="929" y="1259"/>
                  </a:lnTo>
                  <a:cubicBezTo>
                    <a:pt x="905" y="1176"/>
                    <a:pt x="870" y="1104"/>
                    <a:pt x="870" y="1021"/>
                  </a:cubicBezTo>
                  <a:lnTo>
                    <a:pt x="870" y="997"/>
                  </a:lnTo>
                  <a:cubicBezTo>
                    <a:pt x="870" y="616"/>
                    <a:pt x="1179" y="307"/>
                    <a:pt x="1572" y="307"/>
                  </a:cubicBezTo>
                  <a:close/>
                  <a:moveTo>
                    <a:pt x="2275" y="2986"/>
                  </a:moveTo>
                  <a:cubicBezTo>
                    <a:pt x="2286" y="3045"/>
                    <a:pt x="2298" y="3081"/>
                    <a:pt x="2310" y="3117"/>
                  </a:cubicBezTo>
                  <a:lnTo>
                    <a:pt x="2167" y="3259"/>
                  </a:lnTo>
                  <a:cubicBezTo>
                    <a:pt x="2102" y="3325"/>
                    <a:pt x="2013" y="3358"/>
                    <a:pt x="1923" y="3358"/>
                  </a:cubicBezTo>
                  <a:cubicBezTo>
                    <a:pt x="1834" y="3358"/>
                    <a:pt x="1745" y="3325"/>
                    <a:pt x="1679" y="3259"/>
                  </a:cubicBezTo>
                  <a:lnTo>
                    <a:pt x="1536" y="3128"/>
                  </a:lnTo>
                  <a:cubicBezTo>
                    <a:pt x="1560" y="3081"/>
                    <a:pt x="1572" y="3045"/>
                    <a:pt x="1572" y="2986"/>
                  </a:cubicBezTo>
                  <a:cubicBezTo>
                    <a:pt x="1679" y="3009"/>
                    <a:pt x="1775" y="3045"/>
                    <a:pt x="1882" y="3045"/>
                  </a:cubicBezTo>
                  <a:lnTo>
                    <a:pt x="1917" y="3045"/>
                  </a:lnTo>
                  <a:cubicBezTo>
                    <a:pt x="2036" y="3045"/>
                    <a:pt x="2167" y="3021"/>
                    <a:pt x="2275" y="2986"/>
                  </a:cubicBezTo>
                  <a:close/>
                  <a:moveTo>
                    <a:pt x="6162" y="0"/>
                  </a:moveTo>
                  <a:cubicBezTo>
                    <a:pt x="6120" y="0"/>
                    <a:pt x="6079" y="15"/>
                    <a:pt x="6049" y="45"/>
                  </a:cubicBezTo>
                  <a:lnTo>
                    <a:pt x="2906" y="3021"/>
                  </a:lnTo>
                  <a:cubicBezTo>
                    <a:pt x="2882" y="3057"/>
                    <a:pt x="2834" y="3069"/>
                    <a:pt x="2787" y="3069"/>
                  </a:cubicBezTo>
                  <a:lnTo>
                    <a:pt x="2763" y="3069"/>
                  </a:lnTo>
                  <a:cubicBezTo>
                    <a:pt x="2656" y="3069"/>
                    <a:pt x="2584" y="2997"/>
                    <a:pt x="2584" y="2890"/>
                  </a:cubicBezTo>
                  <a:lnTo>
                    <a:pt x="2584" y="2843"/>
                  </a:lnTo>
                  <a:cubicBezTo>
                    <a:pt x="2644" y="2819"/>
                    <a:pt x="2679" y="2771"/>
                    <a:pt x="2727" y="2724"/>
                  </a:cubicBezTo>
                  <a:cubicBezTo>
                    <a:pt x="2965" y="2497"/>
                    <a:pt x="3084" y="2200"/>
                    <a:pt x="3084" y="1878"/>
                  </a:cubicBezTo>
                  <a:lnTo>
                    <a:pt x="3084" y="1581"/>
                  </a:lnTo>
                  <a:lnTo>
                    <a:pt x="3144" y="1450"/>
                  </a:lnTo>
                  <a:cubicBezTo>
                    <a:pt x="3215" y="1307"/>
                    <a:pt x="3251" y="1152"/>
                    <a:pt x="3251" y="997"/>
                  </a:cubicBezTo>
                  <a:lnTo>
                    <a:pt x="3251" y="176"/>
                  </a:lnTo>
                  <a:cubicBezTo>
                    <a:pt x="3251" y="92"/>
                    <a:pt x="3179" y="21"/>
                    <a:pt x="3084" y="21"/>
                  </a:cubicBezTo>
                  <a:lnTo>
                    <a:pt x="1548" y="21"/>
                  </a:lnTo>
                  <a:cubicBezTo>
                    <a:pt x="1001" y="21"/>
                    <a:pt x="536" y="461"/>
                    <a:pt x="536" y="1033"/>
                  </a:cubicBezTo>
                  <a:lnTo>
                    <a:pt x="536" y="1045"/>
                  </a:lnTo>
                  <a:cubicBezTo>
                    <a:pt x="536" y="1176"/>
                    <a:pt x="572" y="1295"/>
                    <a:pt x="632" y="1414"/>
                  </a:cubicBezTo>
                  <a:lnTo>
                    <a:pt x="703" y="1581"/>
                  </a:lnTo>
                  <a:lnTo>
                    <a:pt x="703" y="1831"/>
                  </a:lnTo>
                  <a:cubicBezTo>
                    <a:pt x="703" y="2247"/>
                    <a:pt x="917" y="2616"/>
                    <a:pt x="1215" y="2843"/>
                  </a:cubicBezTo>
                  <a:lnTo>
                    <a:pt x="1215" y="2997"/>
                  </a:lnTo>
                  <a:cubicBezTo>
                    <a:pt x="1215" y="3069"/>
                    <a:pt x="1155" y="3140"/>
                    <a:pt x="1072" y="3176"/>
                  </a:cubicBezTo>
                  <a:lnTo>
                    <a:pt x="501" y="3343"/>
                  </a:lnTo>
                  <a:cubicBezTo>
                    <a:pt x="215" y="3414"/>
                    <a:pt x="0" y="3676"/>
                    <a:pt x="0" y="3974"/>
                  </a:cubicBezTo>
                  <a:lnTo>
                    <a:pt x="0" y="5462"/>
                  </a:lnTo>
                  <a:cubicBezTo>
                    <a:pt x="0" y="5557"/>
                    <a:pt x="84" y="5629"/>
                    <a:pt x="167" y="5629"/>
                  </a:cubicBezTo>
                  <a:cubicBezTo>
                    <a:pt x="262" y="5629"/>
                    <a:pt x="334" y="5557"/>
                    <a:pt x="334" y="5462"/>
                  </a:cubicBezTo>
                  <a:lnTo>
                    <a:pt x="334" y="3974"/>
                  </a:lnTo>
                  <a:cubicBezTo>
                    <a:pt x="334" y="3831"/>
                    <a:pt x="441" y="3676"/>
                    <a:pt x="584" y="3640"/>
                  </a:cubicBezTo>
                  <a:lnTo>
                    <a:pt x="1167" y="3474"/>
                  </a:lnTo>
                  <a:cubicBezTo>
                    <a:pt x="1215" y="3450"/>
                    <a:pt x="1251" y="3438"/>
                    <a:pt x="1298" y="3414"/>
                  </a:cubicBezTo>
                  <a:lnTo>
                    <a:pt x="1405" y="3521"/>
                  </a:lnTo>
                  <a:cubicBezTo>
                    <a:pt x="1536" y="3652"/>
                    <a:pt x="1703" y="3712"/>
                    <a:pt x="1882" y="3712"/>
                  </a:cubicBezTo>
                  <a:cubicBezTo>
                    <a:pt x="2060" y="3712"/>
                    <a:pt x="2227" y="3652"/>
                    <a:pt x="2358" y="3521"/>
                  </a:cubicBezTo>
                  <a:lnTo>
                    <a:pt x="2501" y="3367"/>
                  </a:lnTo>
                  <a:cubicBezTo>
                    <a:pt x="2584" y="3402"/>
                    <a:pt x="2656" y="3426"/>
                    <a:pt x="2727" y="3426"/>
                  </a:cubicBezTo>
                  <a:lnTo>
                    <a:pt x="2763" y="3426"/>
                  </a:lnTo>
                  <a:cubicBezTo>
                    <a:pt x="2894" y="3426"/>
                    <a:pt x="3013" y="3378"/>
                    <a:pt x="3096" y="3295"/>
                  </a:cubicBezTo>
                  <a:lnTo>
                    <a:pt x="5334" y="1176"/>
                  </a:lnTo>
                  <a:lnTo>
                    <a:pt x="5561" y="1402"/>
                  </a:lnTo>
                  <a:lnTo>
                    <a:pt x="2965" y="3986"/>
                  </a:lnTo>
                  <a:cubicBezTo>
                    <a:pt x="2798" y="4152"/>
                    <a:pt x="2715" y="4367"/>
                    <a:pt x="2715" y="4581"/>
                  </a:cubicBezTo>
                  <a:lnTo>
                    <a:pt x="2715" y="5498"/>
                  </a:lnTo>
                  <a:cubicBezTo>
                    <a:pt x="2715" y="5581"/>
                    <a:pt x="2787" y="5664"/>
                    <a:pt x="2882" y="5664"/>
                  </a:cubicBezTo>
                  <a:cubicBezTo>
                    <a:pt x="2965" y="5664"/>
                    <a:pt x="3037" y="5581"/>
                    <a:pt x="3037" y="5498"/>
                  </a:cubicBezTo>
                  <a:lnTo>
                    <a:pt x="3037" y="4581"/>
                  </a:lnTo>
                  <a:cubicBezTo>
                    <a:pt x="3037" y="4450"/>
                    <a:pt x="3096" y="4319"/>
                    <a:pt x="3191" y="4212"/>
                  </a:cubicBezTo>
                  <a:lnTo>
                    <a:pt x="6096" y="1307"/>
                  </a:lnTo>
                  <a:cubicBezTo>
                    <a:pt x="6216" y="1200"/>
                    <a:pt x="6275" y="997"/>
                    <a:pt x="6227" y="831"/>
                  </a:cubicBezTo>
                  <a:lnTo>
                    <a:pt x="6168" y="378"/>
                  </a:lnTo>
                  <a:lnTo>
                    <a:pt x="6275" y="271"/>
                  </a:lnTo>
                  <a:cubicBezTo>
                    <a:pt x="6335" y="211"/>
                    <a:pt x="6335" y="104"/>
                    <a:pt x="6275" y="45"/>
                  </a:cubicBezTo>
                  <a:cubicBezTo>
                    <a:pt x="6245" y="15"/>
                    <a:pt x="6204" y="0"/>
                    <a:pt x="616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7" name="Google Shape;1010;p34"/>
            <p:cNvSpPr/>
            <p:nvPr/>
          </p:nvSpPr>
          <p:spPr>
            <a:xfrm>
              <a:off x="5389920" y="2571480"/>
              <a:ext cx="205200" cy="173160"/>
            </a:xfrm>
            <a:custGeom>
              <a:avLst/>
              <a:gdLst/>
              <a:ahLst/>
              <a:rect l="l" t="t" r="r" b="b"/>
              <a:pathLst>
                <a:path w="6454" h="5454">
                  <a:moveTo>
                    <a:pt x="500" y="0"/>
                  </a:moveTo>
                  <a:cubicBezTo>
                    <a:pt x="215" y="0"/>
                    <a:pt x="0" y="226"/>
                    <a:pt x="0" y="512"/>
                  </a:cubicBezTo>
                  <a:lnTo>
                    <a:pt x="0" y="4822"/>
                  </a:lnTo>
                  <a:cubicBezTo>
                    <a:pt x="0" y="4917"/>
                    <a:pt x="72" y="4989"/>
                    <a:pt x="155" y="4989"/>
                  </a:cubicBezTo>
                  <a:cubicBezTo>
                    <a:pt x="250" y="4989"/>
                    <a:pt x="322" y="4917"/>
                    <a:pt x="322" y="4822"/>
                  </a:cubicBezTo>
                  <a:lnTo>
                    <a:pt x="322" y="512"/>
                  </a:lnTo>
                  <a:cubicBezTo>
                    <a:pt x="322" y="405"/>
                    <a:pt x="393" y="322"/>
                    <a:pt x="500" y="322"/>
                  </a:cubicBezTo>
                  <a:lnTo>
                    <a:pt x="5953" y="322"/>
                  </a:lnTo>
                  <a:cubicBezTo>
                    <a:pt x="6049" y="322"/>
                    <a:pt x="6132" y="405"/>
                    <a:pt x="6132" y="512"/>
                  </a:cubicBezTo>
                  <a:lnTo>
                    <a:pt x="6132" y="4941"/>
                  </a:lnTo>
                  <a:cubicBezTo>
                    <a:pt x="6132" y="5048"/>
                    <a:pt x="6049" y="5120"/>
                    <a:pt x="5953" y="5120"/>
                  </a:cubicBezTo>
                  <a:lnTo>
                    <a:pt x="2298" y="5120"/>
                  </a:lnTo>
                  <a:cubicBezTo>
                    <a:pt x="2215" y="5120"/>
                    <a:pt x="2131" y="5191"/>
                    <a:pt x="2131" y="5287"/>
                  </a:cubicBezTo>
                  <a:cubicBezTo>
                    <a:pt x="2131" y="5370"/>
                    <a:pt x="2215" y="5453"/>
                    <a:pt x="2298" y="5453"/>
                  </a:cubicBezTo>
                  <a:lnTo>
                    <a:pt x="5953" y="5453"/>
                  </a:lnTo>
                  <a:cubicBezTo>
                    <a:pt x="6227" y="5453"/>
                    <a:pt x="6453" y="5227"/>
                    <a:pt x="6453" y="4941"/>
                  </a:cubicBezTo>
                  <a:lnTo>
                    <a:pt x="6453" y="512"/>
                  </a:lnTo>
                  <a:cubicBezTo>
                    <a:pt x="6453" y="226"/>
                    <a:pt x="6215" y="0"/>
                    <a:pt x="595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8" name="Google Shape;1011;p34"/>
            <p:cNvSpPr/>
            <p:nvPr/>
          </p:nvSpPr>
          <p:spPr>
            <a:xfrm>
              <a:off x="5416920" y="2603520"/>
              <a:ext cx="151920" cy="96480"/>
            </a:xfrm>
            <a:custGeom>
              <a:avLst/>
              <a:gdLst/>
              <a:ahLst/>
              <a:rect l="l" t="t" r="r" b="b"/>
              <a:pathLst>
                <a:path w="4787" h="3037">
                  <a:moveTo>
                    <a:pt x="3751" y="0"/>
                  </a:moveTo>
                  <a:cubicBezTo>
                    <a:pt x="3656" y="0"/>
                    <a:pt x="3584" y="72"/>
                    <a:pt x="3584" y="167"/>
                  </a:cubicBezTo>
                  <a:cubicBezTo>
                    <a:pt x="3584" y="250"/>
                    <a:pt x="3656" y="334"/>
                    <a:pt x="3751" y="334"/>
                  </a:cubicBezTo>
                  <a:lnTo>
                    <a:pt x="4215" y="334"/>
                  </a:lnTo>
                  <a:lnTo>
                    <a:pt x="2465" y="2072"/>
                  </a:lnTo>
                  <a:lnTo>
                    <a:pt x="1727" y="1322"/>
                  </a:lnTo>
                  <a:cubicBezTo>
                    <a:pt x="1697" y="1292"/>
                    <a:pt x="1656" y="1277"/>
                    <a:pt x="1614" y="1277"/>
                  </a:cubicBezTo>
                  <a:cubicBezTo>
                    <a:pt x="1572" y="1277"/>
                    <a:pt x="1531" y="1292"/>
                    <a:pt x="1501" y="1322"/>
                  </a:cubicBezTo>
                  <a:lnTo>
                    <a:pt x="60" y="2774"/>
                  </a:lnTo>
                  <a:cubicBezTo>
                    <a:pt x="1" y="2834"/>
                    <a:pt x="1" y="2929"/>
                    <a:pt x="60" y="2989"/>
                  </a:cubicBezTo>
                  <a:cubicBezTo>
                    <a:pt x="84" y="3024"/>
                    <a:pt x="132" y="3036"/>
                    <a:pt x="179" y="3036"/>
                  </a:cubicBezTo>
                  <a:cubicBezTo>
                    <a:pt x="227" y="3036"/>
                    <a:pt x="251" y="3024"/>
                    <a:pt x="298" y="2989"/>
                  </a:cubicBezTo>
                  <a:lnTo>
                    <a:pt x="1632" y="1655"/>
                  </a:lnTo>
                  <a:lnTo>
                    <a:pt x="2382" y="2393"/>
                  </a:lnTo>
                  <a:cubicBezTo>
                    <a:pt x="2412" y="2423"/>
                    <a:pt x="2453" y="2438"/>
                    <a:pt x="2495" y="2438"/>
                  </a:cubicBezTo>
                  <a:cubicBezTo>
                    <a:pt x="2537" y="2438"/>
                    <a:pt x="2578" y="2423"/>
                    <a:pt x="2608" y="2393"/>
                  </a:cubicBezTo>
                  <a:lnTo>
                    <a:pt x="4465" y="536"/>
                  </a:lnTo>
                  <a:lnTo>
                    <a:pt x="4465" y="1000"/>
                  </a:lnTo>
                  <a:cubicBezTo>
                    <a:pt x="4465" y="1084"/>
                    <a:pt x="4537" y="1167"/>
                    <a:pt x="4632" y="1167"/>
                  </a:cubicBezTo>
                  <a:cubicBezTo>
                    <a:pt x="4715" y="1167"/>
                    <a:pt x="4787" y="1084"/>
                    <a:pt x="4787" y="1000"/>
                  </a:cubicBezTo>
                  <a:lnTo>
                    <a:pt x="4787" y="155"/>
                  </a:lnTo>
                  <a:cubicBezTo>
                    <a:pt x="4751" y="72"/>
                    <a:pt x="4692" y="0"/>
                    <a:pt x="459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99" name="Google Shape;1012;p34"/>
          <p:cNvGrpSpPr/>
          <p:nvPr/>
        </p:nvGrpSpPr>
        <p:grpSpPr>
          <a:xfrm>
            <a:off x="5012280" y="1599120"/>
            <a:ext cx="254880" cy="301320"/>
            <a:chOff x="5012280" y="1599120"/>
            <a:chExt cx="254880" cy="301320"/>
          </a:xfrm>
        </p:grpSpPr>
        <p:sp>
          <p:nvSpPr>
            <p:cNvPr id="1100" name="Google Shape;1013;p34"/>
            <p:cNvSpPr/>
            <p:nvPr/>
          </p:nvSpPr>
          <p:spPr>
            <a:xfrm>
              <a:off x="5032440" y="1749960"/>
              <a:ext cx="64800" cy="150480"/>
            </a:xfrm>
            <a:custGeom>
              <a:avLst/>
              <a:gdLst/>
              <a:ahLst/>
              <a:rect l="l" t="t" r="r" b="b"/>
              <a:pathLst>
                <a:path w="2049" h="4739">
                  <a:moveTo>
                    <a:pt x="1144" y="274"/>
                  </a:moveTo>
                  <a:cubicBezTo>
                    <a:pt x="1299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53" y="1155"/>
                    <a:pt x="1251" y="1345"/>
                    <a:pt x="989" y="1345"/>
                  </a:cubicBezTo>
                  <a:cubicBezTo>
                    <a:pt x="739" y="1345"/>
                    <a:pt x="537" y="1131"/>
                    <a:pt x="537" y="881"/>
                  </a:cubicBezTo>
                  <a:lnTo>
                    <a:pt x="537" y="583"/>
                  </a:lnTo>
                  <a:cubicBezTo>
                    <a:pt x="537" y="417"/>
                    <a:pt x="668" y="274"/>
                    <a:pt x="846" y="274"/>
                  </a:cubicBezTo>
                  <a:close/>
                  <a:moveTo>
                    <a:pt x="1144" y="1631"/>
                  </a:moveTo>
                  <a:lnTo>
                    <a:pt x="1144" y="1691"/>
                  </a:lnTo>
                  <a:cubicBezTo>
                    <a:pt x="1144" y="1726"/>
                    <a:pt x="1156" y="1786"/>
                    <a:pt x="1180" y="1834"/>
                  </a:cubicBezTo>
                  <a:lnTo>
                    <a:pt x="989" y="2024"/>
                  </a:lnTo>
                  <a:lnTo>
                    <a:pt x="787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8" y="0"/>
                  </a:moveTo>
                  <a:cubicBezTo>
                    <a:pt x="537" y="0"/>
                    <a:pt x="275" y="274"/>
                    <a:pt x="275" y="583"/>
                  </a:cubicBezTo>
                  <a:lnTo>
                    <a:pt x="275" y="881"/>
                  </a:lnTo>
                  <a:cubicBezTo>
                    <a:pt x="275" y="1119"/>
                    <a:pt x="394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9" y="1881"/>
                  </a:lnTo>
                  <a:cubicBezTo>
                    <a:pt x="84" y="1953"/>
                    <a:pt x="1" y="2107"/>
                    <a:pt x="1" y="2262"/>
                  </a:cubicBezTo>
                  <a:lnTo>
                    <a:pt x="1" y="3572"/>
                  </a:lnTo>
                  <a:cubicBezTo>
                    <a:pt x="1" y="3691"/>
                    <a:pt x="25" y="3798"/>
                    <a:pt x="96" y="3905"/>
                  </a:cubicBezTo>
                  <a:lnTo>
                    <a:pt x="251" y="4132"/>
                  </a:lnTo>
                  <a:cubicBezTo>
                    <a:pt x="275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8" y="4739"/>
                    <a:pt x="429" y="4739"/>
                  </a:cubicBezTo>
                  <a:cubicBezTo>
                    <a:pt x="501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7" y="4072"/>
                    <a:pt x="453" y="3965"/>
                  </a:cubicBezTo>
                  <a:lnTo>
                    <a:pt x="310" y="3739"/>
                  </a:lnTo>
                  <a:cubicBezTo>
                    <a:pt x="275" y="3691"/>
                    <a:pt x="263" y="3631"/>
                    <a:pt x="263" y="3572"/>
                  </a:cubicBezTo>
                  <a:lnTo>
                    <a:pt x="263" y="2262"/>
                  </a:lnTo>
                  <a:cubicBezTo>
                    <a:pt x="263" y="2203"/>
                    <a:pt x="298" y="2143"/>
                    <a:pt x="358" y="2119"/>
                  </a:cubicBezTo>
                  <a:lnTo>
                    <a:pt x="596" y="2000"/>
                  </a:lnTo>
                  <a:lnTo>
                    <a:pt x="810" y="2227"/>
                  </a:lnTo>
                  <a:cubicBezTo>
                    <a:pt x="870" y="2286"/>
                    <a:pt x="953" y="2310"/>
                    <a:pt x="1025" y="2310"/>
                  </a:cubicBezTo>
                  <a:cubicBezTo>
                    <a:pt x="1096" y="2310"/>
                    <a:pt x="1168" y="2286"/>
                    <a:pt x="1227" y="2227"/>
                  </a:cubicBezTo>
                  <a:lnTo>
                    <a:pt x="1453" y="2000"/>
                  </a:lnTo>
                  <a:lnTo>
                    <a:pt x="1692" y="2119"/>
                  </a:lnTo>
                  <a:cubicBezTo>
                    <a:pt x="1751" y="2143"/>
                    <a:pt x="1787" y="2191"/>
                    <a:pt x="1787" y="2262"/>
                  </a:cubicBezTo>
                  <a:lnTo>
                    <a:pt x="1787" y="3572"/>
                  </a:lnTo>
                  <a:cubicBezTo>
                    <a:pt x="1787" y="3631"/>
                    <a:pt x="1763" y="3691"/>
                    <a:pt x="1739" y="3739"/>
                  </a:cubicBezTo>
                  <a:lnTo>
                    <a:pt x="1584" y="3965"/>
                  </a:lnTo>
                  <a:cubicBezTo>
                    <a:pt x="1525" y="4048"/>
                    <a:pt x="1489" y="4167"/>
                    <a:pt x="1489" y="4286"/>
                  </a:cubicBezTo>
                  <a:lnTo>
                    <a:pt x="1489" y="4608"/>
                  </a:lnTo>
                  <a:cubicBezTo>
                    <a:pt x="1489" y="4679"/>
                    <a:pt x="1549" y="4739"/>
                    <a:pt x="1620" y="4739"/>
                  </a:cubicBezTo>
                  <a:cubicBezTo>
                    <a:pt x="1692" y="4739"/>
                    <a:pt x="1751" y="4679"/>
                    <a:pt x="1751" y="4608"/>
                  </a:cubicBezTo>
                  <a:lnTo>
                    <a:pt x="1751" y="4286"/>
                  </a:lnTo>
                  <a:cubicBezTo>
                    <a:pt x="1751" y="4227"/>
                    <a:pt x="1763" y="4167"/>
                    <a:pt x="1799" y="4132"/>
                  </a:cubicBezTo>
                  <a:lnTo>
                    <a:pt x="1942" y="3905"/>
                  </a:lnTo>
                  <a:cubicBezTo>
                    <a:pt x="2001" y="3810"/>
                    <a:pt x="2049" y="3691"/>
                    <a:pt x="2049" y="3572"/>
                  </a:cubicBezTo>
                  <a:lnTo>
                    <a:pt x="2049" y="2262"/>
                  </a:lnTo>
                  <a:cubicBezTo>
                    <a:pt x="2025" y="2107"/>
                    <a:pt x="1930" y="1953"/>
                    <a:pt x="1787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20" y="1345"/>
                    <a:pt x="1739" y="1131"/>
                    <a:pt x="1739" y="881"/>
                  </a:cubicBezTo>
                  <a:lnTo>
                    <a:pt x="1739" y="583"/>
                  </a:lnTo>
                  <a:cubicBezTo>
                    <a:pt x="1739" y="262"/>
                    <a:pt x="1465" y="0"/>
                    <a:pt x="115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1" name="Google Shape;1014;p34"/>
            <p:cNvSpPr/>
            <p:nvPr/>
          </p:nvSpPr>
          <p:spPr>
            <a:xfrm>
              <a:off x="5108040" y="1749960"/>
              <a:ext cx="64800" cy="150480"/>
            </a:xfrm>
            <a:custGeom>
              <a:avLst/>
              <a:gdLst/>
              <a:ahLst/>
              <a:rect l="l" t="t" r="r" b="b"/>
              <a:pathLst>
                <a:path w="2048" h="4739">
                  <a:moveTo>
                    <a:pt x="1143" y="274"/>
                  </a:moveTo>
                  <a:cubicBezTo>
                    <a:pt x="1298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41" y="1155"/>
                    <a:pt x="1250" y="1345"/>
                    <a:pt x="988" y="1345"/>
                  </a:cubicBezTo>
                  <a:cubicBezTo>
                    <a:pt x="738" y="1345"/>
                    <a:pt x="536" y="1131"/>
                    <a:pt x="536" y="881"/>
                  </a:cubicBezTo>
                  <a:lnTo>
                    <a:pt x="536" y="583"/>
                  </a:lnTo>
                  <a:cubicBezTo>
                    <a:pt x="536" y="417"/>
                    <a:pt x="667" y="274"/>
                    <a:pt x="845" y="274"/>
                  </a:cubicBezTo>
                  <a:close/>
                  <a:moveTo>
                    <a:pt x="1143" y="1631"/>
                  </a:moveTo>
                  <a:lnTo>
                    <a:pt x="1143" y="1691"/>
                  </a:lnTo>
                  <a:cubicBezTo>
                    <a:pt x="1143" y="1726"/>
                    <a:pt x="1155" y="1786"/>
                    <a:pt x="1179" y="1834"/>
                  </a:cubicBezTo>
                  <a:lnTo>
                    <a:pt x="988" y="2024"/>
                  </a:lnTo>
                  <a:lnTo>
                    <a:pt x="786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7" y="0"/>
                  </a:moveTo>
                  <a:cubicBezTo>
                    <a:pt x="536" y="0"/>
                    <a:pt x="274" y="274"/>
                    <a:pt x="274" y="583"/>
                  </a:cubicBezTo>
                  <a:lnTo>
                    <a:pt x="274" y="881"/>
                  </a:lnTo>
                  <a:cubicBezTo>
                    <a:pt x="274" y="1119"/>
                    <a:pt x="393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8" y="1881"/>
                  </a:lnTo>
                  <a:cubicBezTo>
                    <a:pt x="83" y="1953"/>
                    <a:pt x="0" y="2107"/>
                    <a:pt x="0" y="2262"/>
                  </a:cubicBezTo>
                  <a:lnTo>
                    <a:pt x="0" y="3572"/>
                  </a:lnTo>
                  <a:cubicBezTo>
                    <a:pt x="0" y="3691"/>
                    <a:pt x="24" y="3798"/>
                    <a:pt x="95" y="3905"/>
                  </a:cubicBezTo>
                  <a:lnTo>
                    <a:pt x="250" y="4132"/>
                  </a:lnTo>
                  <a:cubicBezTo>
                    <a:pt x="274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7" y="4739"/>
                    <a:pt x="429" y="4739"/>
                  </a:cubicBezTo>
                  <a:cubicBezTo>
                    <a:pt x="500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6" y="4072"/>
                    <a:pt x="453" y="3965"/>
                  </a:cubicBezTo>
                  <a:lnTo>
                    <a:pt x="310" y="3739"/>
                  </a:lnTo>
                  <a:cubicBezTo>
                    <a:pt x="274" y="3691"/>
                    <a:pt x="262" y="3631"/>
                    <a:pt x="262" y="3572"/>
                  </a:cubicBezTo>
                  <a:lnTo>
                    <a:pt x="262" y="2262"/>
                  </a:lnTo>
                  <a:cubicBezTo>
                    <a:pt x="262" y="2203"/>
                    <a:pt x="298" y="2143"/>
                    <a:pt x="357" y="2119"/>
                  </a:cubicBezTo>
                  <a:lnTo>
                    <a:pt x="595" y="2000"/>
                  </a:lnTo>
                  <a:lnTo>
                    <a:pt x="810" y="2227"/>
                  </a:lnTo>
                  <a:cubicBezTo>
                    <a:pt x="869" y="2286"/>
                    <a:pt x="953" y="2310"/>
                    <a:pt x="1024" y="2310"/>
                  </a:cubicBezTo>
                  <a:cubicBezTo>
                    <a:pt x="1095" y="2310"/>
                    <a:pt x="1167" y="2286"/>
                    <a:pt x="1226" y="2227"/>
                  </a:cubicBezTo>
                  <a:lnTo>
                    <a:pt x="1453" y="2000"/>
                  </a:lnTo>
                  <a:lnTo>
                    <a:pt x="1691" y="2119"/>
                  </a:lnTo>
                  <a:cubicBezTo>
                    <a:pt x="1750" y="2143"/>
                    <a:pt x="1786" y="2191"/>
                    <a:pt x="1786" y="2262"/>
                  </a:cubicBezTo>
                  <a:lnTo>
                    <a:pt x="1786" y="3572"/>
                  </a:lnTo>
                  <a:cubicBezTo>
                    <a:pt x="1786" y="3631"/>
                    <a:pt x="1762" y="3691"/>
                    <a:pt x="1738" y="3739"/>
                  </a:cubicBezTo>
                  <a:lnTo>
                    <a:pt x="1584" y="3965"/>
                  </a:lnTo>
                  <a:cubicBezTo>
                    <a:pt x="1524" y="4048"/>
                    <a:pt x="1488" y="4167"/>
                    <a:pt x="1488" y="4286"/>
                  </a:cubicBezTo>
                  <a:lnTo>
                    <a:pt x="1488" y="4608"/>
                  </a:lnTo>
                  <a:cubicBezTo>
                    <a:pt x="1488" y="4679"/>
                    <a:pt x="1548" y="4739"/>
                    <a:pt x="1619" y="4739"/>
                  </a:cubicBezTo>
                  <a:cubicBezTo>
                    <a:pt x="1691" y="4739"/>
                    <a:pt x="1750" y="4679"/>
                    <a:pt x="1750" y="4608"/>
                  </a:cubicBezTo>
                  <a:lnTo>
                    <a:pt x="1750" y="4286"/>
                  </a:lnTo>
                  <a:cubicBezTo>
                    <a:pt x="1750" y="4227"/>
                    <a:pt x="1762" y="4167"/>
                    <a:pt x="1798" y="4132"/>
                  </a:cubicBezTo>
                  <a:lnTo>
                    <a:pt x="1941" y="3905"/>
                  </a:lnTo>
                  <a:cubicBezTo>
                    <a:pt x="2000" y="3810"/>
                    <a:pt x="2048" y="3691"/>
                    <a:pt x="2048" y="3572"/>
                  </a:cubicBezTo>
                  <a:lnTo>
                    <a:pt x="2048" y="2262"/>
                  </a:lnTo>
                  <a:cubicBezTo>
                    <a:pt x="2024" y="2107"/>
                    <a:pt x="1929" y="1953"/>
                    <a:pt x="1786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19" y="1345"/>
                    <a:pt x="1738" y="1131"/>
                    <a:pt x="1738" y="881"/>
                  </a:cubicBezTo>
                  <a:lnTo>
                    <a:pt x="1738" y="583"/>
                  </a:lnTo>
                  <a:cubicBezTo>
                    <a:pt x="1738" y="262"/>
                    <a:pt x="1465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2" name="Google Shape;1015;p34"/>
            <p:cNvSpPr/>
            <p:nvPr/>
          </p:nvSpPr>
          <p:spPr>
            <a:xfrm>
              <a:off x="5184000" y="1749960"/>
              <a:ext cx="64800" cy="150480"/>
            </a:xfrm>
            <a:custGeom>
              <a:avLst/>
              <a:gdLst/>
              <a:ahLst/>
              <a:rect l="l" t="t" r="r" b="b"/>
              <a:pathLst>
                <a:path w="2049" h="4739">
                  <a:moveTo>
                    <a:pt x="1143" y="274"/>
                  </a:moveTo>
                  <a:cubicBezTo>
                    <a:pt x="1298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41" y="1155"/>
                    <a:pt x="1250" y="1345"/>
                    <a:pt x="989" y="1345"/>
                  </a:cubicBezTo>
                  <a:cubicBezTo>
                    <a:pt x="739" y="1345"/>
                    <a:pt x="536" y="1131"/>
                    <a:pt x="536" y="881"/>
                  </a:cubicBezTo>
                  <a:lnTo>
                    <a:pt x="536" y="583"/>
                  </a:lnTo>
                  <a:cubicBezTo>
                    <a:pt x="536" y="417"/>
                    <a:pt x="667" y="274"/>
                    <a:pt x="846" y="274"/>
                  </a:cubicBezTo>
                  <a:close/>
                  <a:moveTo>
                    <a:pt x="1143" y="1631"/>
                  </a:moveTo>
                  <a:lnTo>
                    <a:pt x="1143" y="1691"/>
                  </a:lnTo>
                  <a:cubicBezTo>
                    <a:pt x="1143" y="1726"/>
                    <a:pt x="1155" y="1786"/>
                    <a:pt x="1179" y="1834"/>
                  </a:cubicBezTo>
                  <a:lnTo>
                    <a:pt x="989" y="2024"/>
                  </a:lnTo>
                  <a:lnTo>
                    <a:pt x="786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8" y="0"/>
                  </a:moveTo>
                  <a:cubicBezTo>
                    <a:pt x="536" y="0"/>
                    <a:pt x="274" y="274"/>
                    <a:pt x="274" y="583"/>
                  </a:cubicBezTo>
                  <a:lnTo>
                    <a:pt x="274" y="881"/>
                  </a:lnTo>
                  <a:cubicBezTo>
                    <a:pt x="274" y="1119"/>
                    <a:pt x="393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8" y="1881"/>
                  </a:lnTo>
                  <a:cubicBezTo>
                    <a:pt x="84" y="1953"/>
                    <a:pt x="0" y="2107"/>
                    <a:pt x="0" y="2262"/>
                  </a:cubicBezTo>
                  <a:lnTo>
                    <a:pt x="0" y="3572"/>
                  </a:lnTo>
                  <a:cubicBezTo>
                    <a:pt x="0" y="3691"/>
                    <a:pt x="24" y="3798"/>
                    <a:pt x="96" y="3905"/>
                  </a:cubicBezTo>
                  <a:lnTo>
                    <a:pt x="250" y="4132"/>
                  </a:lnTo>
                  <a:cubicBezTo>
                    <a:pt x="274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8" y="4739"/>
                    <a:pt x="429" y="4739"/>
                  </a:cubicBezTo>
                  <a:cubicBezTo>
                    <a:pt x="500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6" y="4072"/>
                    <a:pt x="453" y="3965"/>
                  </a:cubicBezTo>
                  <a:lnTo>
                    <a:pt x="310" y="3739"/>
                  </a:lnTo>
                  <a:cubicBezTo>
                    <a:pt x="274" y="3691"/>
                    <a:pt x="262" y="3631"/>
                    <a:pt x="262" y="3572"/>
                  </a:cubicBezTo>
                  <a:lnTo>
                    <a:pt x="262" y="2262"/>
                  </a:lnTo>
                  <a:cubicBezTo>
                    <a:pt x="262" y="2203"/>
                    <a:pt x="298" y="2143"/>
                    <a:pt x="358" y="2119"/>
                  </a:cubicBezTo>
                  <a:lnTo>
                    <a:pt x="596" y="2000"/>
                  </a:lnTo>
                  <a:lnTo>
                    <a:pt x="810" y="2227"/>
                  </a:lnTo>
                  <a:cubicBezTo>
                    <a:pt x="869" y="2286"/>
                    <a:pt x="953" y="2310"/>
                    <a:pt x="1024" y="2310"/>
                  </a:cubicBezTo>
                  <a:cubicBezTo>
                    <a:pt x="1096" y="2310"/>
                    <a:pt x="1167" y="2286"/>
                    <a:pt x="1227" y="2227"/>
                  </a:cubicBezTo>
                  <a:lnTo>
                    <a:pt x="1453" y="2000"/>
                  </a:lnTo>
                  <a:lnTo>
                    <a:pt x="1691" y="2119"/>
                  </a:lnTo>
                  <a:cubicBezTo>
                    <a:pt x="1751" y="2143"/>
                    <a:pt x="1786" y="2191"/>
                    <a:pt x="1786" y="2262"/>
                  </a:cubicBezTo>
                  <a:lnTo>
                    <a:pt x="1786" y="3572"/>
                  </a:lnTo>
                  <a:cubicBezTo>
                    <a:pt x="1786" y="3631"/>
                    <a:pt x="1762" y="3691"/>
                    <a:pt x="1739" y="3739"/>
                  </a:cubicBezTo>
                  <a:lnTo>
                    <a:pt x="1584" y="3965"/>
                  </a:lnTo>
                  <a:cubicBezTo>
                    <a:pt x="1524" y="4048"/>
                    <a:pt x="1489" y="4167"/>
                    <a:pt x="1489" y="4286"/>
                  </a:cubicBezTo>
                  <a:lnTo>
                    <a:pt x="1489" y="4608"/>
                  </a:lnTo>
                  <a:cubicBezTo>
                    <a:pt x="1489" y="4679"/>
                    <a:pt x="1548" y="4739"/>
                    <a:pt x="1620" y="4739"/>
                  </a:cubicBezTo>
                  <a:cubicBezTo>
                    <a:pt x="1691" y="4739"/>
                    <a:pt x="1751" y="4679"/>
                    <a:pt x="1751" y="4608"/>
                  </a:cubicBezTo>
                  <a:lnTo>
                    <a:pt x="1751" y="4286"/>
                  </a:lnTo>
                  <a:cubicBezTo>
                    <a:pt x="1751" y="4227"/>
                    <a:pt x="1762" y="4167"/>
                    <a:pt x="1798" y="4132"/>
                  </a:cubicBezTo>
                  <a:lnTo>
                    <a:pt x="1941" y="3905"/>
                  </a:lnTo>
                  <a:cubicBezTo>
                    <a:pt x="2001" y="3810"/>
                    <a:pt x="2048" y="3691"/>
                    <a:pt x="2048" y="3572"/>
                  </a:cubicBezTo>
                  <a:lnTo>
                    <a:pt x="2048" y="2262"/>
                  </a:lnTo>
                  <a:cubicBezTo>
                    <a:pt x="2024" y="2107"/>
                    <a:pt x="1929" y="1953"/>
                    <a:pt x="1786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20" y="1345"/>
                    <a:pt x="1739" y="1131"/>
                    <a:pt x="1739" y="881"/>
                  </a:cubicBezTo>
                  <a:lnTo>
                    <a:pt x="1739" y="583"/>
                  </a:lnTo>
                  <a:cubicBezTo>
                    <a:pt x="1739" y="262"/>
                    <a:pt x="1465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3" name="Google Shape;1016;p34"/>
            <p:cNvSpPr/>
            <p:nvPr/>
          </p:nvSpPr>
          <p:spPr>
            <a:xfrm>
              <a:off x="5012280" y="1599120"/>
              <a:ext cx="254880" cy="178560"/>
            </a:xfrm>
            <a:custGeom>
              <a:avLst/>
              <a:gdLst/>
              <a:ahLst/>
              <a:rect l="l" t="t" r="r" b="b"/>
              <a:pathLst>
                <a:path w="8014" h="5621">
                  <a:moveTo>
                    <a:pt x="2680" y="512"/>
                  </a:moveTo>
                  <a:lnTo>
                    <a:pt x="2680" y="512"/>
                  </a:lnTo>
                  <a:cubicBezTo>
                    <a:pt x="2477" y="691"/>
                    <a:pt x="2275" y="917"/>
                    <a:pt x="2096" y="1191"/>
                  </a:cubicBezTo>
                  <a:cubicBezTo>
                    <a:pt x="1977" y="1370"/>
                    <a:pt x="1882" y="1572"/>
                    <a:pt x="1787" y="1786"/>
                  </a:cubicBezTo>
                  <a:lnTo>
                    <a:pt x="1013" y="1786"/>
                  </a:lnTo>
                  <a:cubicBezTo>
                    <a:pt x="1430" y="1215"/>
                    <a:pt x="2013" y="774"/>
                    <a:pt x="2680" y="512"/>
                  </a:cubicBezTo>
                  <a:close/>
                  <a:moveTo>
                    <a:pt x="3870" y="274"/>
                  </a:moveTo>
                  <a:lnTo>
                    <a:pt x="3870" y="1786"/>
                  </a:lnTo>
                  <a:lnTo>
                    <a:pt x="2096" y="1786"/>
                  </a:lnTo>
                  <a:cubicBezTo>
                    <a:pt x="2513" y="917"/>
                    <a:pt x="3156" y="346"/>
                    <a:pt x="3870" y="274"/>
                  </a:cubicBezTo>
                  <a:close/>
                  <a:moveTo>
                    <a:pt x="4144" y="274"/>
                  </a:moveTo>
                  <a:cubicBezTo>
                    <a:pt x="4870" y="334"/>
                    <a:pt x="5513" y="917"/>
                    <a:pt x="5906" y="1786"/>
                  </a:cubicBezTo>
                  <a:lnTo>
                    <a:pt x="4144" y="1786"/>
                  </a:lnTo>
                  <a:lnTo>
                    <a:pt x="4144" y="274"/>
                  </a:lnTo>
                  <a:close/>
                  <a:moveTo>
                    <a:pt x="5335" y="512"/>
                  </a:moveTo>
                  <a:lnTo>
                    <a:pt x="5335" y="512"/>
                  </a:lnTo>
                  <a:cubicBezTo>
                    <a:pt x="6002" y="774"/>
                    <a:pt x="6561" y="1215"/>
                    <a:pt x="7002" y="1786"/>
                  </a:cubicBezTo>
                  <a:lnTo>
                    <a:pt x="6228" y="1786"/>
                  </a:lnTo>
                  <a:cubicBezTo>
                    <a:pt x="6133" y="1572"/>
                    <a:pt x="6025" y="1382"/>
                    <a:pt x="5906" y="1191"/>
                  </a:cubicBezTo>
                  <a:cubicBezTo>
                    <a:pt x="5728" y="917"/>
                    <a:pt x="5537" y="691"/>
                    <a:pt x="5335" y="512"/>
                  </a:cubicBezTo>
                  <a:close/>
                  <a:moveTo>
                    <a:pt x="1680" y="2048"/>
                  </a:moveTo>
                  <a:cubicBezTo>
                    <a:pt x="1465" y="2596"/>
                    <a:pt x="1358" y="3215"/>
                    <a:pt x="1346" y="3846"/>
                  </a:cubicBezTo>
                  <a:lnTo>
                    <a:pt x="287" y="3846"/>
                  </a:lnTo>
                  <a:cubicBezTo>
                    <a:pt x="310" y="3191"/>
                    <a:pt x="513" y="2572"/>
                    <a:pt x="834" y="2048"/>
                  </a:cubicBezTo>
                  <a:close/>
                  <a:moveTo>
                    <a:pt x="3870" y="2048"/>
                  </a:moveTo>
                  <a:lnTo>
                    <a:pt x="3870" y="3846"/>
                  </a:lnTo>
                  <a:lnTo>
                    <a:pt x="1620" y="3846"/>
                  </a:lnTo>
                  <a:cubicBezTo>
                    <a:pt x="1644" y="3191"/>
                    <a:pt x="1763" y="2572"/>
                    <a:pt x="1965" y="2048"/>
                  </a:cubicBezTo>
                  <a:close/>
                  <a:moveTo>
                    <a:pt x="6049" y="2048"/>
                  </a:moveTo>
                  <a:cubicBezTo>
                    <a:pt x="6252" y="2584"/>
                    <a:pt x="6371" y="3191"/>
                    <a:pt x="6383" y="3846"/>
                  </a:cubicBezTo>
                  <a:lnTo>
                    <a:pt x="4144" y="3846"/>
                  </a:lnTo>
                  <a:lnTo>
                    <a:pt x="4144" y="2048"/>
                  </a:lnTo>
                  <a:close/>
                  <a:moveTo>
                    <a:pt x="7192" y="2048"/>
                  </a:moveTo>
                  <a:cubicBezTo>
                    <a:pt x="7514" y="2584"/>
                    <a:pt x="7716" y="3191"/>
                    <a:pt x="7740" y="3846"/>
                  </a:cubicBezTo>
                  <a:lnTo>
                    <a:pt x="6668" y="3846"/>
                  </a:lnTo>
                  <a:cubicBezTo>
                    <a:pt x="6656" y="3215"/>
                    <a:pt x="6537" y="2596"/>
                    <a:pt x="6347" y="2048"/>
                  </a:cubicBezTo>
                  <a:close/>
                  <a:moveTo>
                    <a:pt x="4001" y="0"/>
                  </a:moveTo>
                  <a:cubicBezTo>
                    <a:pt x="2930" y="0"/>
                    <a:pt x="1930" y="417"/>
                    <a:pt x="1180" y="1167"/>
                  </a:cubicBezTo>
                  <a:cubicBezTo>
                    <a:pt x="418" y="1929"/>
                    <a:pt x="1" y="2929"/>
                    <a:pt x="1" y="4001"/>
                  </a:cubicBezTo>
                  <a:cubicBezTo>
                    <a:pt x="1" y="4537"/>
                    <a:pt x="108" y="5061"/>
                    <a:pt x="310" y="5537"/>
                  </a:cubicBezTo>
                  <a:cubicBezTo>
                    <a:pt x="337" y="5590"/>
                    <a:pt x="384" y="5617"/>
                    <a:pt x="436" y="5617"/>
                  </a:cubicBezTo>
                  <a:cubicBezTo>
                    <a:pt x="453" y="5617"/>
                    <a:pt x="471" y="5614"/>
                    <a:pt x="489" y="5608"/>
                  </a:cubicBezTo>
                  <a:cubicBezTo>
                    <a:pt x="560" y="5573"/>
                    <a:pt x="596" y="5501"/>
                    <a:pt x="560" y="5430"/>
                  </a:cubicBezTo>
                  <a:cubicBezTo>
                    <a:pt x="382" y="5013"/>
                    <a:pt x="298" y="4584"/>
                    <a:pt x="287" y="4132"/>
                  </a:cubicBezTo>
                  <a:lnTo>
                    <a:pt x="1334" y="4132"/>
                  </a:lnTo>
                  <a:lnTo>
                    <a:pt x="1334" y="4299"/>
                  </a:lnTo>
                  <a:cubicBezTo>
                    <a:pt x="1334" y="4370"/>
                    <a:pt x="1418" y="4430"/>
                    <a:pt x="1489" y="4430"/>
                  </a:cubicBezTo>
                  <a:cubicBezTo>
                    <a:pt x="1561" y="4430"/>
                    <a:pt x="1620" y="4358"/>
                    <a:pt x="1620" y="4287"/>
                  </a:cubicBezTo>
                  <a:lnTo>
                    <a:pt x="1620" y="4132"/>
                  </a:lnTo>
                  <a:lnTo>
                    <a:pt x="3870" y="4132"/>
                  </a:lnTo>
                  <a:lnTo>
                    <a:pt x="3870" y="4299"/>
                  </a:lnTo>
                  <a:cubicBezTo>
                    <a:pt x="3870" y="4370"/>
                    <a:pt x="3930" y="4430"/>
                    <a:pt x="4001" y="4430"/>
                  </a:cubicBezTo>
                  <a:cubicBezTo>
                    <a:pt x="4073" y="4430"/>
                    <a:pt x="4132" y="4370"/>
                    <a:pt x="4132" y="4299"/>
                  </a:cubicBezTo>
                  <a:lnTo>
                    <a:pt x="4132" y="4132"/>
                  </a:lnTo>
                  <a:lnTo>
                    <a:pt x="6383" y="4132"/>
                  </a:lnTo>
                  <a:lnTo>
                    <a:pt x="6383" y="4287"/>
                  </a:lnTo>
                  <a:cubicBezTo>
                    <a:pt x="6383" y="4358"/>
                    <a:pt x="6442" y="4430"/>
                    <a:pt x="6514" y="4430"/>
                  </a:cubicBezTo>
                  <a:cubicBezTo>
                    <a:pt x="6597" y="4430"/>
                    <a:pt x="6656" y="4370"/>
                    <a:pt x="6656" y="4299"/>
                  </a:cubicBezTo>
                  <a:lnTo>
                    <a:pt x="6656" y="4132"/>
                  </a:lnTo>
                  <a:lnTo>
                    <a:pt x="7704" y="4132"/>
                  </a:lnTo>
                  <a:cubicBezTo>
                    <a:pt x="7692" y="4584"/>
                    <a:pt x="7609" y="5013"/>
                    <a:pt x="7430" y="5430"/>
                  </a:cubicBezTo>
                  <a:cubicBezTo>
                    <a:pt x="7395" y="5501"/>
                    <a:pt x="7430" y="5573"/>
                    <a:pt x="7502" y="5608"/>
                  </a:cubicBezTo>
                  <a:cubicBezTo>
                    <a:pt x="7514" y="5608"/>
                    <a:pt x="7526" y="5620"/>
                    <a:pt x="7561" y="5620"/>
                  </a:cubicBezTo>
                  <a:cubicBezTo>
                    <a:pt x="7621" y="5620"/>
                    <a:pt x="7668" y="5596"/>
                    <a:pt x="7692" y="5537"/>
                  </a:cubicBezTo>
                  <a:cubicBezTo>
                    <a:pt x="7907" y="5037"/>
                    <a:pt x="8002" y="4525"/>
                    <a:pt x="8002" y="4001"/>
                  </a:cubicBezTo>
                  <a:cubicBezTo>
                    <a:pt x="8014" y="2929"/>
                    <a:pt x="7597" y="1917"/>
                    <a:pt x="6835" y="1167"/>
                  </a:cubicBezTo>
                  <a:cubicBezTo>
                    <a:pt x="6073" y="417"/>
                    <a:pt x="5073" y="0"/>
                    <a:pt x="400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04" name="Google Shape;1017;p34"/>
          <p:cNvGrpSpPr/>
          <p:nvPr/>
        </p:nvGrpSpPr>
        <p:grpSpPr>
          <a:xfrm>
            <a:off x="4405680" y="3242160"/>
            <a:ext cx="340920" cy="334800"/>
            <a:chOff x="4405680" y="3242160"/>
            <a:chExt cx="340920" cy="334800"/>
          </a:xfrm>
        </p:grpSpPr>
        <p:sp>
          <p:nvSpPr>
            <p:cNvPr id="1105" name="Google Shape;1018;p34"/>
            <p:cNvSpPr/>
            <p:nvPr/>
          </p:nvSpPr>
          <p:spPr>
            <a:xfrm>
              <a:off x="4638240" y="3350160"/>
              <a:ext cx="108360" cy="226440"/>
            </a:xfrm>
            <a:custGeom>
              <a:avLst/>
              <a:gdLst/>
              <a:ahLst/>
              <a:rect l="l" t="t" r="r" b="b"/>
              <a:pathLst>
                <a:path w="3418" h="7121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6" name="Google Shape;1019;p34"/>
            <p:cNvSpPr/>
            <p:nvPr/>
          </p:nvSpPr>
          <p:spPr>
            <a:xfrm>
              <a:off x="4482000" y="3242160"/>
              <a:ext cx="198360" cy="334800"/>
            </a:xfrm>
            <a:custGeom>
              <a:avLst/>
              <a:gdLst/>
              <a:ahLst/>
              <a:rect l="l" t="t" r="r" b="b"/>
              <a:pathLst>
                <a:path w="6239" h="10527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07" name="Google Shape;1020;p34"/>
            <p:cNvSpPr/>
            <p:nvPr/>
          </p:nvSpPr>
          <p:spPr>
            <a:xfrm>
              <a:off x="4405680" y="3379680"/>
              <a:ext cx="108360" cy="196920"/>
            </a:xfrm>
            <a:custGeom>
              <a:avLst/>
              <a:gdLst/>
              <a:ahLst/>
              <a:rect l="l" t="t" r="r" b="b"/>
              <a:pathLst>
                <a:path w="3418" h="6193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08" name="Google Shape;1021;p34"/>
          <p:cNvGrpSpPr/>
          <p:nvPr/>
        </p:nvGrpSpPr>
        <p:grpSpPr>
          <a:xfrm>
            <a:off x="3965040" y="1576800"/>
            <a:ext cx="259200" cy="345600"/>
            <a:chOff x="3965040" y="1576800"/>
            <a:chExt cx="259200" cy="345600"/>
          </a:xfrm>
        </p:grpSpPr>
        <p:sp>
          <p:nvSpPr>
            <p:cNvPr id="1109" name="Google Shape;1022;p34"/>
            <p:cNvSpPr/>
            <p:nvPr/>
          </p:nvSpPr>
          <p:spPr>
            <a:xfrm>
              <a:off x="3987720" y="1609200"/>
              <a:ext cx="169200" cy="159120"/>
            </a:xfrm>
            <a:custGeom>
              <a:avLst/>
              <a:gdLst/>
              <a:ahLst/>
              <a:rect l="l" t="t" r="r" b="b"/>
              <a:pathLst>
                <a:path w="5323" h="5009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0" name="Google Shape;1023;p34"/>
            <p:cNvSpPr/>
            <p:nvPr/>
          </p:nvSpPr>
          <p:spPr>
            <a:xfrm>
              <a:off x="3965040" y="1576800"/>
              <a:ext cx="259200" cy="345600"/>
            </a:xfrm>
            <a:custGeom>
              <a:avLst/>
              <a:gdLst/>
              <a:ahLst/>
              <a:rect l="l" t="t" r="r" b="b"/>
              <a:pathLst>
                <a:path w="8156" h="10871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1" name="Google Shape;1024;p34"/>
            <p:cNvSpPr/>
            <p:nvPr/>
          </p:nvSpPr>
          <p:spPr>
            <a:xfrm>
              <a:off x="4067280" y="1672560"/>
              <a:ext cx="54720" cy="16920"/>
            </a:xfrm>
            <a:custGeom>
              <a:avLst/>
              <a:gdLst/>
              <a:ahLst/>
              <a:rect l="l" t="t" r="r" b="b"/>
              <a:pathLst>
                <a:path w="1728" h="539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2" name="Google Shape;1025;p34"/>
            <p:cNvSpPr/>
            <p:nvPr/>
          </p:nvSpPr>
          <p:spPr>
            <a:xfrm>
              <a:off x="4031640" y="1641600"/>
              <a:ext cx="169560" cy="162720"/>
            </a:xfrm>
            <a:custGeom>
              <a:avLst/>
              <a:gdLst/>
              <a:ahLst/>
              <a:rect l="l" t="t" r="r" b="b"/>
              <a:pathLst>
                <a:path w="5335" h="512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13" name="Google Shape;1026;p34"/>
          <p:cNvSpPr/>
          <p:nvPr/>
        </p:nvSpPr>
        <p:spPr>
          <a:xfrm>
            <a:off x="4464000" y="1273320"/>
            <a:ext cx="254520" cy="649080"/>
          </a:xfrm>
          <a:custGeom>
            <a:avLst/>
            <a:gdLst/>
            <a:ahLst/>
            <a:rect l="l" t="t" r="r" b="b"/>
            <a:pathLst>
              <a:path w="11586" h="29540">
                <a:moveTo>
                  <a:pt x="5061" y="0"/>
                </a:moveTo>
                <a:cubicBezTo>
                  <a:pt x="3418" y="0"/>
                  <a:pt x="1679" y="84"/>
                  <a:pt x="1" y="227"/>
                </a:cubicBezTo>
                <a:lnTo>
                  <a:pt x="1" y="29540"/>
                </a:lnTo>
                <a:cubicBezTo>
                  <a:pt x="1656" y="29218"/>
                  <a:pt x="3418" y="29063"/>
                  <a:pt x="5061" y="29063"/>
                </a:cubicBezTo>
                <a:lnTo>
                  <a:pt x="5061" y="23289"/>
                </a:lnTo>
                <a:cubicBezTo>
                  <a:pt x="5061" y="20098"/>
                  <a:pt x="6882" y="17181"/>
                  <a:pt x="9728" y="15764"/>
                </a:cubicBezTo>
                <a:lnTo>
                  <a:pt x="11133" y="15062"/>
                </a:lnTo>
                <a:cubicBezTo>
                  <a:pt x="11574" y="14847"/>
                  <a:pt x="11585" y="14216"/>
                  <a:pt x="11145" y="13990"/>
                </a:cubicBezTo>
                <a:lnTo>
                  <a:pt x="9728" y="13300"/>
                </a:lnTo>
                <a:cubicBezTo>
                  <a:pt x="6882" y="11871"/>
                  <a:pt x="5061" y="8966"/>
                  <a:pt x="5061" y="5775"/>
                </a:cubicBezTo>
                <a:lnTo>
                  <a:pt x="5061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14" name="Google Shape;1027;p34"/>
          <p:cNvGrpSpPr/>
          <p:nvPr/>
        </p:nvGrpSpPr>
        <p:grpSpPr>
          <a:xfrm>
            <a:off x="710280" y="1295280"/>
            <a:ext cx="2886840" cy="881280"/>
            <a:chOff x="710280" y="1295280"/>
            <a:chExt cx="2886840" cy="881280"/>
          </a:xfrm>
        </p:grpSpPr>
        <p:sp>
          <p:nvSpPr>
            <p:cNvPr id="1115" name="Google Shape;1028;p34"/>
            <p:cNvSpPr/>
            <p:nvPr/>
          </p:nvSpPr>
          <p:spPr>
            <a:xfrm>
              <a:off x="710280" y="1295280"/>
              <a:ext cx="2264400" cy="429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b831"/>
                  </a:solidFill>
                  <a:latin typeface="Fira Sans Extra Condensed Medium"/>
                  <a:ea typeface="Fira Sans Extra Condensed Medium"/>
                </a:rPr>
                <a:t>Neptune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116" name="Google Shape;1029;p34"/>
            <p:cNvSpPr/>
            <p:nvPr/>
          </p:nvSpPr>
          <p:spPr>
            <a:xfrm>
              <a:off x="710280" y="1641960"/>
              <a:ext cx="2264760" cy="53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Neptune is the farthest planet from the Sun and a gas giant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1117" name="Google Shape;1030;p34"/>
            <p:cNvSpPr/>
            <p:nvPr/>
          </p:nvSpPr>
          <p:spPr>
            <a:xfrm>
              <a:off x="1853280" y="1522080"/>
              <a:ext cx="1743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bb83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18" name="Google Shape;1031;p34"/>
          <p:cNvGrpSpPr/>
          <p:nvPr/>
        </p:nvGrpSpPr>
        <p:grpSpPr>
          <a:xfrm>
            <a:off x="710280" y="2657160"/>
            <a:ext cx="2496600" cy="881640"/>
            <a:chOff x="710280" y="2657160"/>
            <a:chExt cx="2496600" cy="881640"/>
          </a:xfrm>
        </p:grpSpPr>
        <p:sp>
          <p:nvSpPr>
            <p:cNvPr id="1119" name="Google Shape;1032;p34"/>
            <p:cNvSpPr/>
            <p:nvPr/>
          </p:nvSpPr>
          <p:spPr>
            <a:xfrm>
              <a:off x="710280" y="2657160"/>
              <a:ext cx="2264760" cy="429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e850e0"/>
                  </a:solidFill>
                  <a:latin typeface="Fira Sans Extra Condensed Medium"/>
                  <a:ea typeface="Fira Sans Extra Condensed Medium"/>
                </a:rPr>
                <a:t>Earth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120" name="Google Shape;1033;p34"/>
            <p:cNvSpPr/>
            <p:nvPr/>
          </p:nvSpPr>
          <p:spPr>
            <a:xfrm>
              <a:off x="710280" y="3004200"/>
              <a:ext cx="2264760" cy="53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Earth is the third planet from the Sun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1121" name="Google Shape;1034;p34"/>
            <p:cNvSpPr/>
            <p:nvPr/>
          </p:nvSpPr>
          <p:spPr>
            <a:xfrm>
              <a:off x="1853280" y="2872080"/>
              <a:ext cx="13536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850e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22" name="Google Shape;1035;p34"/>
          <p:cNvGrpSpPr/>
          <p:nvPr/>
        </p:nvGrpSpPr>
        <p:grpSpPr>
          <a:xfrm>
            <a:off x="5554800" y="1295280"/>
            <a:ext cx="2878560" cy="881280"/>
            <a:chOff x="5554800" y="1295280"/>
            <a:chExt cx="2878560" cy="881280"/>
          </a:xfrm>
        </p:grpSpPr>
        <p:sp>
          <p:nvSpPr>
            <p:cNvPr id="1123" name="Google Shape;1036;p34"/>
            <p:cNvSpPr/>
            <p:nvPr/>
          </p:nvSpPr>
          <p:spPr>
            <a:xfrm>
              <a:off x="6168600" y="1641960"/>
              <a:ext cx="2264760" cy="53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Mercury is the closest planet to the Sun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1124" name="Google Shape;1037;p34"/>
            <p:cNvSpPr/>
            <p:nvPr/>
          </p:nvSpPr>
          <p:spPr>
            <a:xfrm>
              <a:off x="6168600" y="1295280"/>
              <a:ext cx="2264760" cy="429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8569"/>
                  </a:solidFill>
                  <a:latin typeface="Fira Sans Extra Condensed Medium"/>
                  <a:ea typeface="Fira Sans Extra Condensed Medium"/>
                </a:rPr>
                <a:t>Mercury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125" name="Google Shape;1038;p34"/>
            <p:cNvSpPr/>
            <p:nvPr/>
          </p:nvSpPr>
          <p:spPr>
            <a:xfrm>
              <a:off x="5554800" y="1522080"/>
              <a:ext cx="174384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b85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26" name="Google Shape;1039;p34"/>
          <p:cNvGrpSpPr/>
          <p:nvPr/>
        </p:nvGrpSpPr>
        <p:grpSpPr>
          <a:xfrm>
            <a:off x="5945040" y="2657160"/>
            <a:ext cx="2488320" cy="881640"/>
            <a:chOff x="5945040" y="2657160"/>
            <a:chExt cx="2488320" cy="881640"/>
          </a:xfrm>
        </p:grpSpPr>
        <p:sp>
          <p:nvSpPr>
            <p:cNvPr id="1127" name="Google Shape;1040;p34"/>
            <p:cNvSpPr/>
            <p:nvPr/>
          </p:nvSpPr>
          <p:spPr>
            <a:xfrm>
              <a:off x="6168600" y="2657160"/>
              <a:ext cx="2264760" cy="429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569c"/>
                  </a:solidFill>
                  <a:latin typeface="Fira Sans Extra Condensed Medium"/>
                  <a:ea typeface="Fira Sans Extra Condensed Medium"/>
                </a:rPr>
                <a:t>Mars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128" name="Google Shape;1041;p34"/>
            <p:cNvSpPr/>
            <p:nvPr/>
          </p:nvSpPr>
          <p:spPr>
            <a:xfrm>
              <a:off x="6168600" y="3004200"/>
              <a:ext cx="2264760" cy="53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Despite being red, Mars is actually a cold place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1129" name="Google Shape;1042;p34"/>
            <p:cNvSpPr/>
            <p:nvPr/>
          </p:nvSpPr>
          <p:spPr>
            <a:xfrm>
              <a:off x="5945040" y="2872080"/>
              <a:ext cx="13536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b56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30" name="Google Shape;1043;p34"/>
          <p:cNvGrpSpPr/>
          <p:nvPr/>
        </p:nvGrpSpPr>
        <p:grpSpPr>
          <a:xfrm>
            <a:off x="4571640" y="3846960"/>
            <a:ext cx="2413080" cy="881280"/>
            <a:chOff x="4571640" y="3846960"/>
            <a:chExt cx="2413080" cy="881280"/>
          </a:xfrm>
        </p:grpSpPr>
        <p:sp>
          <p:nvSpPr>
            <p:cNvPr id="1131" name="Google Shape;1044;p34"/>
            <p:cNvSpPr/>
            <p:nvPr/>
          </p:nvSpPr>
          <p:spPr>
            <a:xfrm>
              <a:off x="4719960" y="3846960"/>
              <a:ext cx="2264760" cy="429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9c27b0"/>
                  </a:solidFill>
                  <a:latin typeface="Fira Sans Extra Condensed Medium"/>
                  <a:ea typeface="Fira Sans Extra Condensed Medium"/>
                </a:rPr>
                <a:t>Jupiter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132" name="Google Shape;1045;p34"/>
            <p:cNvSpPr/>
            <p:nvPr/>
          </p:nvSpPr>
          <p:spPr>
            <a:xfrm>
              <a:off x="4719960" y="4193640"/>
              <a:ext cx="2264760" cy="53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Jupiter is a gas giant and the biggest planet of them all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1133" name="Google Shape;1046;p34"/>
            <p:cNvSpPr/>
            <p:nvPr/>
          </p:nvSpPr>
          <p:spPr>
            <a:xfrm rot="10800000">
              <a:off x="4571640" y="3853080"/>
              <a:ext cx="360" cy="753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9c27b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3080" cy="48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Project Management Infographics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35" name="Google Shape;1052;p35"/>
          <p:cNvGrpSpPr/>
          <p:nvPr/>
        </p:nvGrpSpPr>
        <p:grpSpPr>
          <a:xfrm>
            <a:off x="2966760" y="1165680"/>
            <a:ext cx="3165840" cy="3977280"/>
            <a:chOff x="2966760" y="1165680"/>
            <a:chExt cx="3165840" cy="3977280"/>
          </a:xfrm>
        </p:grpSpPr>
        <p:sp>
          <p:nvSpPr>
            <p:cNvPr id="1136" name="Google Shape;1053;p35"/>
            <p:cNvSpPr/>
            <p:nvPr/>
          </p:nvSpPr>
          <p:spPr>
            <a:xfrm>
              <a:off x="2966760" y="1165680"/>
              <a:ext cx="3165840" cy="3977280"/>
            </a:xfrm>
            <a:custGeom>
              <a:avLst/>
              <a:gdLst/>
              <a:ahLst/>
              <a:rect l="l" t="t" r="r" b="b"/>
              <a:pathLst>
                <a:path w="114527" h="143888">
                  <a:moveTo>
                    <a:pt x="57841" y="0"/>
                  </a:moveTo>
                  <a:lnTo>
                    <a:pt x="48792" y="15895"/>
                  </a:lnTo>
                  <a:lnTo>
                    <a:pt x="51531" y="15895"/>
                  </a:lnTo>
                  <a:lnTo>
                    <a:pt x="51531" y="19181"/>
                  </a:lnTo>
                  <a:lnTo>
                    <a:pt x="51531" y="19979"/>
                  </a:lnTo>
                  <a:lnTo>
                    <a:pt x="51531" y="20086"/>
                  </a:lnTo>
                  <a:lnTo>
                    <a:pt x="51554" y="20217"/>
                  </a:lnTo>
                  <a:lnTo>
                    <a:pt x="51578" y="20515"/>
                  </a:lnTo>
                  <a:lnTo>
                    <a:pt x="51614" y="21098"/>
                  </a:lnTo>
                  <a:cubicBezTo>
                    <a:pt x="51638" y="21491"/>
                    <a:pt x="51650" y="21884"/>
                    <a:pt x="51697" y="22277"/>
                  </a:cubicBezTo>
                  <a:lnTo>
                    <a:pt x="51876" y="23444"/>
                  </a:lnTo>
                  <a:lnTo>
                    <a:pt x="51971" y="24027"/>
                  </a:lnTo>
                  <a:cubicBezTo>
                    <a:pt x="52007" y="24218"/>
                    <a:pt x="52066" y="24408"/>
                    <a:pt x="52102" y="24599"/>
                  </a:cubicBezTo>
                  <a:lnTo>
                    <a:pt x="52412" y="25742"/>
                  </a:lnTo>
                  <a:cubicBezTo>
                    <a:pt x="52507" y="26123"/>
                    <a:pt x="52662" y="26492"/>
                    <a:pt x="52793" y="26861"/>
                  </a:cubicBezTo>
                  <a:cubicBezTo>
                    <a:pt x="52935" y="27230"/>
                    <a:pt x="53055" y="27611"/>
                    <a:pt x="53221" y="27968"/>
                  </a:cubicBezTo>
                  <a:lnTo>
                    <a:pt x="53733" y="29028"/>
                  </a:lnTo>
                  <a:cubicBezTo>
                    <a:pt x="53817" y="29206"/>
                    <a:pt x="53900" y="29385"/>
                    <a:pt x="53995" y="29552"/>
                  </a:cubicBezTo>
                  <a:lnTo>
                    <a:pt x="54305" y="30064"/>
                  </a:lnTo>
                  <a:lnTo>
                    <a:pt x="54912" y="31064"/>
                  </a:lnTo>
                  <a:cubicBezTo>
                    <a:pt x="55138" y="31385"/>
                    <a:pt x="55376" y="31707"/>
                    <a:pt x="55614" y="32016"/>
                  </a:cubicBezTo>
                  <a:cubicBezTo>
                    <a:pt x="56067" y="32659"/>
                    <a:pt x="56615" y="33219"/>
                    <a:pt x="57150" y="33802"/>
                  </a:cubicBezTo>
                  <a:cubicBezTo>
                    <a:pt x="57400" y="34100"/>
                    <a:pt x="57710" y="34350"/>
                    <a:pt x="57996" y="34624"/>
                  </a:cubicBezTo>
                  <a:cubicBezTo>
                    <a:pt x="58293" y="34874"/>
                    <a:pt x="58567" y="35148"/>
                    <a:pt x="58877" y="35398"/>
                  </a:cubicBezTo>
                  <a:lnTo>
                    <a:pt x="59829" y="36100"/>
                  </a:lnTo>
                  <a:cubicBezTo>
                    <a:pt x="59984" y="36219"/>
                    <a:pt x="60139" y="36338"/>
                    <a:pt x="60305" y="36445"/>
                  </a:cubicBezTo>
                  <a:lnTo>
                    <a:pt x="60806" y="36755"/>
                  </a:lnTo>
                  <a:lnTo>
                    <a:pt x="61818" y="37362"/>
                  </a:lnTo>
                  <a:cubicBezTo>
                    <a:pt x="62163" y="37553"/>
                    <a:pt x="62520" y="37719"/>
                    <a:pt x="62877" y="37886"/>
                  </a:cubicBezTo>
                  <a:cubicBezTo>
                    <a:pt x="63568" y="38255"/>
                    <a:pt x="64318" y="38505"/>
                    <a:pt x="65068" y="38767"/>
                  </a:cubicBezTo>
                  <a:cubicBezTo>
                    <a:pt x="65437" y="38910"/>
                    <a:pt x="65818" y="39005"/>
                    <a:pt x="66199" y="39100"/>
                  </a:cubicBezTo>
                  <a:cubicBezTo>
                    <a:pt x="66580" y="39196"/>
                    <a:pt x="66961" y="39303"/>
                    <a:pt x="67342" y="39386"/>
                  </a:cubicBezTo>
                  <a:lnTo>
                    <a:pt x="68509" y="39577"/>
                  </a:lnTo>
                  <a:cubicBezTo>
                    <a:pt x="68902" y="39624"/>
                    <a:pt x="69295" y="39660"/>
                    <a:pt x="69676" y="39672"/>
                  </a:cubicBezTo>
                  <a:cubicBezTo>
                    <a:pt x="70176" y="39704"/>
                    <a:pt x="70946" y="39709"/>
                    <a:pt x="71403" y="39709"/>
                  </a:cubicBezTo>
                  <a:cubicBezTo>
                    <a:pt x="71632" y="39709"/>
                    <a:pt x="71783" y="39708"/>
                    <a:pt x="71783" y="39708"/>
                  </a:cubicBezTo>
                  <a:lnTo>
                    <a:pt x="94298" y="39708"/>
                  </a:lnTo>
                  <a:lnTo>
                    <a:pt x="94691" y="39743"/>
                  </a:lnTo>
                  <a:lnTo>
                    <a:pt x="94905" y="39779"/>
                  </a:lnTo>
                  <a:cubicBezTo>
                    <a:pt x="95048" y="39791"/>
                    <a:pt x="95191" y="39803"/>
                    <a:pt x="95334" y="39803"/>
                  </a:cubicBezTo>
                  <a:cubicBezTo>
                    <a:pt x="95477" y="39803"/>
                    <a:pt x="95619" y="39862"/>
                    <a:pt x="95762" y="39874"/>
                  </a:cubicBezTo>
                  <a:cubicBezTo>
                    <a:pt x="95893" y="39898"/>
                    <a:pt x="96048" y="39898"/>
                    <a:pt x="96179" y="39946"/>
                  </a:cubicBezTo>
                  <a:cubicBezTo>
                    <a:pt x="97286" y="40196"/>
                    <a:pt x="98334" y="40696"/>
                    <a:pt x="99227" y="41422"/>
                  </a:cubicBezTo>
                  <a:cubicBezTo>
                    <a:pt x="100096" y="42160"/>
                    <a:pt x="100799" y="43101"/>
                    <a:pt x="101263" y="44149"/>
                  </a:cubicBezTo>
                  <a:cubicBezTo>
                    <a:pt x="101680" y="45196"/>
                    <a:pt x="101870" y="46339"/>
                    <a:pt x="101787" y="47494"/>
                  </a:cubicBezTo>
                  <a:cubicBezTo>
                    <a:pt x="101727" y="48566"/>
                    <a:pt x="101370" y="49566"/>
                    <a:pt x="100846" y="50483"/>
                  </a:cubicBezTo>
                  <a:cubicBezTo>
                    <a:pt x="100263" y="51447"/>
                    <a:pt x="99251" y="52507"/>
                    <a:pt x="98286" y="53078"/>
                  </a:cubicBezTo>
                  <a:cubicBezTo>
                    <a:pt x="98060" y="53245"/>
                    <a:pt x="97774" y="53328"/>
                    <a:pt x="97536" y="53471"/>
                  </a:cubicBezTo>
                  <a:cubicBezTo>
                    <a:pt x="97405" y="53543"/>
                    <a:pt x="97262" y="53578"/>
                    <a:pt x="97131" y="53626"/>
                  </a:cubicBezTo>
                  <a:cubicBezTo>
                    <a:pt x="97001" y="53674"/>
                    <a:pt x="96870" y="53733"/>
                    <a:pt x="96739" y="53769"/>
                  </a:cubicBezTo>
                  <a:cubicBezTo>
                    <a:pt x="96596" y="53793"/>
                    <a:pt x="95119" y="54102"/>
                    <a:pt x="94572" y="54150"/>
                  </a:cubicBezTo>
                  <a:cubicBezTo>
                    <a:pt x="94504" y="54154"/>
                    <a:pt x="94416" y="54155"/>
                    <a:pt x="94320" y="54155"/>
                  </a:cubicBezTo>
                  <a:cubicBezTo>
                    <a:pt x="94128" y="54155"/>
                    <a:pt x="93909" y="54150"/>
                    <a:pt x="93774" y="54150"/>
                  </a:cubicBezTo>
                  <a:lnTo>
                    <a:pt x="19705" y="54150"/>
                  </a:lnTo>
                  <a:lnTo>
                    <a:pt x="19562" y="54114"/>
                  </a:lnTo>
                  <a:lnTo>
                    <a:pt x="19265" y="54102"/>
                  </a:lnTo>
                  <a:lnTo>
                    <a:pt x="18681" y="54126"/>
                  </a:lnTo>
                  <a:cubicBezTo>
                    <a:pt x="18288" y="54150"/>
                    <a:pt x="17895" y="54150"/>
                    <a:pt x="17514" y="54209"/>
                  </a:cubicBezTo>
                  <a:cubicBezTo>
                    <a:pt x="14383" y="54567"/>
                    <a:pt x="11335" y="55674"/>
                    <a:pt x="8716" y="57424"/>
                  </a:cubicBezTo>
                  <a:cubicBezTo>
                    <a:pt x="6120" y="59186"/>
                    <a:pt x="3953" y="61568"/>
                    <a:pt x="2417" y="64318"/>
                  </a:cubicBezTo>
                  <a:cubicBezTo>
                    <a:pt x="917" y="67080"/>
                    <a:pt x="96" y="70235"/>
                    <a:pt x="24" y="73367"/>
                  </a:cubicBezTo>
                  <a:cubicBezTo>
                    <a:pt x="0" y="73807"/>
                    <a:pt x="12" y="74010"/>
                    <a:pt x="12" y="74295"/>
                  </a:cubicBezTo>
                  <a:cubicBezTo>
                    <a:pt x="12" y="74343"/>
                    <a:pt x="12" y="74474"/>
                    <a:pt x="24" y="74557"/>
                  </a:cubicBezTo>
                  <a:lnTo>
                    <a:pt x="36" y="74855"/>
                  </a:lnTo>
                  <a:lnTo>
                    <a:pt x="60" y="75438"/>
                  </a:lnTo>
                  <a:cubicBezTo>
                    <a:pt x="84" y="75831"/>
                    <a:pt x="84" y="76224"/>
                    <a:pt x="143" y="76617"/>
                  </a:cubicBezTo>
                  <a:lnTo>
                    <a:pt x="322" y="77784"/>
                  </a:lnTo>
                  <a:cubicBezTo>
                    <a:pt x="357" y="77974"/>
                    <a:pt x="381" y="78165"/>
                    <a:pt x="429" y="78355"/>
                  </a:cubicBezTo>
                  <a:lnTo>
                    <a:pt x="560" y="78939"/>
                  </a:lnTo>
                  <a:lnTo>
                    <a:pt x="869" y="80082"/>
                  </a:lnTo>
                  <a:cubicBezTo>
                    <a:pt x="977" y="80451"/>
                    <a:pt x="1119" y="80820"/>
                    <a:pt x="1250" y="81189"/>
                  </a:cubicBezTo>
                  <a:cubicBezTo>
                    <a:pt x="1393" y="81558"/>
                    <a:pt x="1512" y="81939"/>
                    <a:pt x="1691" y="82296"/>
                  </a:cubicBezTo>
                  <a:cubicBezTo>
                    <a:pt x="2977" y="85166"/>
                    <a:pt x="4929" y="87737"/>
                    <a:pt x="7382" y="89702"/>
                  </a:cubicBezTo>
                  <a:cubicBezTo>
                    <a:pt x="9835" y="91655"/>
                    <a:pt x="12764" y="93048"/>
                    <a:pt x="15859" y="93655"/>
                  </a:cubicBezTo>
                  <a:lnTo>
                    <a:pt x="17026" y="93845"/>
                  </a:lnTo>
                  <a:lnTo>
                    <a:pt x="17610" y="93929"/>
                  </a:lnTo>
                  <a:cubicBezTo>
                    <a:pt x="17812" y="93952"/>
                    <a:pt x="18003" y="93952"/>
                    <a:pt x="18193" y="93964"/>
                  </a:cubicBezTo>
                  <a:lnTo>
                    <a:pt x="19372" y="94024"/>
                  </a:lnTo>
                  <a:lnTo>
                    <a:pt x="19669" y="94036"/>
                  </a:lnTo>
                  <a:lnTo>
                    <a:pt x="94643" y="94036"/>
                  </a:lnTo>
                  <a:lnTo>
                    <a:pt x="94869" y="94048"/>
                  </a:lnTo>
                  <a:cubicBezTo>
                    <a:pt x="95024" y="94060"/>
                    <a:pt x="95167" y="94072"/>
                    <a:pt x="95310" y="94072"/>
                  </a:cubicBezTo>
                  <a:cubicBezTo>
                    <a:pt x="95381" y="94072"/>
                    <a:pt x="95453" y="94083"/>
                    <a:pt x="95524" y="94095"/>
                  </a:cubicBezTo>
                  <a:lnTo>
                    <a:pt x="95727" y="94131"/>
                  </a:lnTo>
                  <a:cubicBezTo>
                    <a:pt x="95869" y="94155"/>
                    <a:pt x="96012" y="94167"/>
                    <a:pt x="96155" y="94191"/>
                  </a:cubicBezTo>
                  <a:cubicBezTo>
                    <a:pt x="96703" y="94345"/>
                    <a:pt x="97251" y="94476"/>
                    <a:pt x="97751" y="94750"/>
                  </a:cubicBezTo>
                  <a:cubicBezTo>
                    <a:pt x="98286" y="94976"/>
                    <a:pt x="98739" y="95322"/>
                    <a:pt x="99203" y="95655"/>
                  </a:cubicBezTo>
                  <a:cubicBezTo>
                    <a:pt x="99620" y="96048"/>
                    <a:pt x="100060" y="96429"/>
                    <a:pt x="100382" y="96905"/>
                  </a:cubicBezTo>
                  <a:cubicBezTo>
                    <a:pt x="100751" y="97346"/>
                    <a:pt x="100989" y="97870"/>
                    <a:pt x="101251" y="98382"/>
                  </a:cubicBezTo>
                  <a:cubicBezTo>
                    <a:pt x="101299" y="98513"/>
                    <a:pt x="101334" y="98643"/>
                    <a:pt x="101394" y="98774"/>
                  </a:cubicBezTo>
                  <a:cubicBezTo>
                    <a:pt x="101430" y="98917"/>
                    <a:pt x="101501" y="99036"/>
                    <a:pt x="101525" y="99179"/>
                  </a:cubicBezTo>
                  <a:cubicBezTo>
                    <a:pt x="101584" y="99453"/>
                    <a:pt x="101692" y="99727"/>
                    <a:pt x="101703" y="100013"/>
                  </a:cubicBezTo>
                  <a:cubicBezTo>
                    <a:pt x="101727" y="100156"/>
                    <a:pt x="101751" y="100287"/>
                    <a:pt x="101775" y="100429"/>
                  </a:cubicBezTo>
                  <a:lnTo>
                    <a:pt x="101799" y="100870"/>
                  </a:lnTo>
                  <a:lnTo>
                    <a:pt x="101823" y="101084"/>
                  </a:lnTo>
                  <a:lnTo>
                    <a:pt x="101834" y="101191"/>
                  </a:lnTo>
                  <a:lnTo>
                    <a:pt x="101834" y="101299"/>
                  </a:lnTo>
                  <a:cubicBezTo>
                    <a:pt x="101834" y="101334"/>
                    <a:pt x="101823" y="101358"/>
                    <a:pt x="101823" y="101370"/>
                  </a:cubicBezTo>
                  <a:cubicBezTo>
                    <a:pt x="101811" y="101513"/>
                    <a:pt x="101799" y="101656"/>
                    <a:pt x="101787" y="101799"/>
                  </a:cubicBezTo>
                  <a:cubicBezTo>
                    <a:pt x="101811" y="102096"/>
                    <a:pt x="101715" y="102370"/>
                    <a:pt x="101692" y="102656"/>
                  </a:cubicBezTo>
                  <a:cubicBezTo>
                    <a:pt x="101692" y="102799"/>
                    <a:pt x="101632" y="102930"/>
                    <a:pt x="101596" y="103073"/>
                  </a:cubicBezTo>
                  <a:cubicBezTo>
                    <a:pt x="101561" y="103204"/>
                    <a:pt x="101525" y="103346"/>
                    <a:pt x="101501" y="103477"/>
                  </a:cubicBezTo>
                  <a:cubicBezTo>
                    <a:pt x="101144" y="104561"/>
                    <a:pt x="100537" y="105561"/>
                    <a:pt x="99739" y="106383"/>
                  </a:cubicBezTo>
                  <a:cubicBezTo>
                    <a:pt x="98917" y="107192"/>
                    <a:pt x="97917" y="107799"/>
                    <a:pt x="96846" y="108157"/>
                  </a:cubicBezTo>
                  <a:cubicBezTo>
                    <a:pt x="96715" y="108204"/>
                    <a:pt x="96572" y="108216"/>
                    <a:pt x="96429" y="108264"/>
                  </a:cubicBezTo>
                  <a:cubicBezTo>
                    <a:pt x="96298" y="108288"/>
                    <a:pt x="96167" y="108359"/>
                    <a:pt x="96024" y="108359"/>
                  </a:cubicBezTo>
                  <a:cubicBezTo>
                    <a:pt x="95881" y="108383"/>
                    <a:pt x="95738" y="108395"/>
                    <a:pt x="95596" y="108419"/>
                  </a:cubicBezTo>
                  <a:cubicBezTo>
                    <a:pt x="95524" y="108430"/>
                    <a:pt x="95453" y="108454"/>
                    <a:pt x="95381" y="108454"/>
                  </a:cubicBezTo>
                  <a:lnTo>
                    <a:pt x="95167" y="108466"/>
                  </a:lnTo>
                  <a:cubicBezTo>
                    <a:pt x="95024" y="108466"/>
                    <a:pt x="94881" y="108466"/>
                    <a:pt x="94738" y="108478"/>
                  </a:cubicBezTo>
                  <a:cubicBezTo>
                    <a:pt x="94691" y="108478"/>
                    <a:pt x="94512" y="108466"/>
                    <a:pt x="94393" y="108466"/>
                  </a:cubicBezTo>
                  <a:lnTo>
                    <a:pt x="71283" y="108466"/>
                  </a:lnTo>
                  <a:lnTo>
                    <a:pt x="70985" y="108490"/>
                  </a:lnTo>
                  <a:lnTo>
                    <a:pt x="70402" y="108526"/>
                  </a:lnTo>
                  <a:cubicBezTo>
                    <a:pt x="70009" y="108538"/>
                    <a:pt x="69616" y="108561"/>
                    <a:pt x="69235" y="108597"/>
                  </a:cubicBezTo>
                  <a:lnTo>
                    <a:pt x="68068" y="108764"/>
                  </a:lnTo>
                  <a:cubicBezTo>
                    <a:pt x="67675" y="108835"/>
                    <a:pt x="67283" y="108883"/>
                    <a:pt x="66902" y="108990"/>
                  </a:cubicBezTo>
                  <a:cubicBezTo>
                    <a:pt x="66140" y="109181"/>
                    <a:pt x="65366" y="109359"/>
                    <a:pt x="64639" y="109657"/>
                  </a:cubicBezTo>
                  <a:cubicBezTo>
                    <a:pt x="64270" y="109788"/>
                    <a:pt x="63889" y="109919"/>
                    <a:pt x="63532" y="110073"/>
                  </a:cubicBezTo>
                  <a:lnTo>
                    <a:pt x="62460" y="110585"/>
                  </a:lnTo>
                  <a:lnTo>
                    <a:pt x="61937" y="110847"/>
                  </a:lnTo>
                  <a:cubicBezTo>
                    <a:pt x="61758" y="110931"/>
                    <a:pt x="61591" y="111038"/>
                    <a:pt x="61425" y="111145"/>
                  </a:cubicBezTo>
                  <a:lnTo>
                    <a:pt x="60413" y="111752"/>
                  </a:lnTo>
                  <a:cubicBezTo>
                    <a:pt x="60079" y="111967"/>
                    <a:pt x="59782" y="112217"/>
                    <a:pt x="59460" y="112443"/>
                  </a:cubicBezTo>
                  <a:cubicBezTo>
                    <a:pt x="59151" y="112681"/>
                    <a:pt x="58817" y="112907"/>
                    <a:pt x="58531" y="113169"/>
                  </a:cubicBezTo>
                  <a:cubicBezTo>
                    <a:pt x="58079" y="113586"/>
                    <a:pt x="57603" y="114003"/>
                    <a:pt x="57174" y="114443"/>
                  </a:cubicBezTo>
                  <a:cubicBezTo>
                    <a:pt x="57115" y="114503"/>
                    <a:pt x="57043" y="114586"/>
                    <a:pt x="56960" y="114681"/>
                  </a:cubicBezTo>
                  <a:cubicBezTo>
                    <a:pt x="56912" y="114717"/>
                    <a:pt x="56876" y="114765"/>
                    <a:pt x="56841" y="114800"/>
                  </a:cubicBezTo>
                  <a:cubicBezTo>
                    <a:pt x="56567" y="115110"/>
                    <a:pt x="56234" y="115479"/>
                    <a:pt x="56055" y="115681"/>
                  </a:cubicBezTo>
                  <a:lnTo>
                    <a:pt x="55341" y="116622"/>
                  </a:lnTo>
                  <a:lnTo>
                    <a:pt x="54995" y="117098"/>
                  </a:lnTo>
                  <a:cubicBezTo>
                    <a:pt x="54876" y="117253"/>
                    <a:pt x="54781" y="117432"/>
                    <a:pt x="54674" y="117586"/>
                  </a:cubicBezTo>
                  <a:lnTo>
                    <a:pt x="54067" y="118598"/>
                  </a:lnTo>
                  <a:cubicBezTo>
                    <a:pt x="53864" y="118944"/>
                    <a:pt x="53709" y="119301"/>
                    <a:pt x="53531" y="119658"/>
                  </a:cubicBezTo>
                  <a:cubicBezTo>
                    <a:pt x="53364" y="120015"/>
                    <a:pt x="53174" y="120360"/>
                    <a:pt x="53043" y="120730"/>
                  </a:cubicBezTo>
                  <a:lnTo>
                    <a:pt x="52638" y="121837"/>
                  </a:lnTo>
                  <a:cubicBezTo>
                    <a:pt x="52566" y="122027"/>
                    <a:pt x="52495" y="122206"/>
                    <a:pt x="52447" y="122396"/>
                  </a:cubicBezTo>
                  <a:lnTo>
                    <a:pt x="52293" y="122968"/>
                  </a:lnTo>
                  <a:lnTo>
                    <a:pt x="51995" y="124111"/>
                  </a:lnTo>
                  <a:cubicBezTo>
                    <a:pt x="51923" y="124504"/>
                    <a:pt x="51864" y="124897"/>
                    <a:pt x="51804" y="125278"/>
                  </a:cubicBezTo>
                  <a:cubicBezTo>
                    <a:pt x="51757" y="125671"/>
                    <a:pt x="51673" y="126064"/>
                    <a:pt x="51662" y="126445"/>
                  </a:cubicBezTo>
                  <a:lnTo>
                    <a:pt x="51578" y="127623"/>
                  </a:lnTo>
                  <a:lnTo>
                    <a:pt x="51531" y="128207"/>
                  </a:lnTo>
                  <a:lnTo>
                    <a:pt x="51531" y="128600"/>
                  </a:lnTo>
                  <a:lnTo>
                    <a:pt x="51531" y="129409"/>
                  </a:lnTo>
                  <a:lnTo>
                    <a:pt x="51531" y="131017"/>
                  </a:lnTo>
                  <a:lnTo>
                    <a:pt x="51531" y="143887"/>
                  </a:lnTo>
                  <a:lnTo>
                    <a:pt x="64187" y="143887"/>
                  </a:lnTo>
                  <a:lnTo>
                    <a:pt x="64187" y="131017"/>
                  </a:lnTo>
                  <a:lnTo>
                    <a:pt x="64187" y="129409"/>
                  </a:lnTo>
                  <a:lnTo>
                    <a:pt x="64187" y="128600"/>
                  </a:lnTo>
                  <a:lnTo>
                    <a:pt x="64187" y="128207"/>
                  </a:lnTo>
                  <a:lnTo>
                    <a:pt x="64163" y="127980"/>
                  </a:lnTo>
                  <a:cubicBezTo>
                    <a:pt x="64175" y="127838"/>
                    <a:pt x="64163" y="127695"/>
                    <a:pt x="64163" y="127540"/>
                  </a:cubicBezTo>
                  <a:cubicBezTo>
                    <a:pt x="64163" y="127397"/>
                    <a:pt x="64211" y="127266"/>
                    <a:pt x="64223" y="127123"/>
                  </a:cubicBezTo>
                  <a:cubicBezTo>
                    <a:pt x="64246" y="126980"/>
                    <a:pt x="64246" y="126837"/>
                    <a:pt x="64282" y="126695"/>
                  </a:cubicBezTo>
                  <a:cubicBezTo>
                    <a:pt x="64318" y="126564"/>
                    <a:pt x="64354" y="126421"/>
                    <a:pt x="64389" y="126290"/>
                  </a:cubicBezTo>
                  <a:cubicBezTo>
                    <a:pt x="64663" y="125194"/>
                    <a:pt x="65508" y="123909"/>
                    <a:pt x="66282" y="123063"/>
                  </a:cubicBezTo>
                  <a:cubicBezTo>
                    <a:pt x="66401" y="122956"/>
                    <a:pt x="66532" y="122849"/>
                    <a:pt x="66651" y="122730"/>
                  </a:cubicBezTo>
                  <a:cubicBezTo>
                    <a:pt x="66747" y="122623"/>
                    <a:pt x="66878" y="122563"/>
                    <a:pt x="66985" y="122468"/>
                  </a:cubicBezTo>
                  <a:cubicBezTo>
                    <a:pt x="67104" y="122396"/>
                    <a:pt x="67211" y="122289"/>
                    <a:pt x="67330" y="122218"/>
                  </a:cubicBezTo>
                  <a:cubicBezTo>
                    <a:pt x="67461" y="122146"/>
                    <a:pt x="67580" y="122075"/>
                    <a:pt x="67699" y="122004"/>
                  </a:cubicBezTo>
                  <a:cubicBezTo>
                    <a:pt x="67759" y="121956"/>
                    <a:pt x="67818" y="121920"/>
                    <a:pt x="67878" y="121884"/>
                  </a:cubicBezTo>
                  <a:lnTo>
                    <a:pt x="68080" y="121801"/>
                  </a:lnTo>
                  <a:cubicBezTo>
                    <a:pt x="68211" y="121742"/>
                    <a:pt x="68330" y="121670"/>
                    <a:pt x="68461" y="121611"/>
                  </a:cubicBezTo>
                  <a:lnTo>
                    <a:pt x="68866" y="121468"/>
                  </a:lnTo>
                  <a:cubicBezTo>
                    <a:pt x="69116" y="121349"/>
                    <a:pt x="69402" y="121301"/>
                    <a:pt x="69676" y="121218"/>
                  </a:cubicBezTo>
                  <a:cubicBezTo>
                    <a:pt x="69807" y="121170"/>
                    <a:pt x="69950" y="121170"/>
                    <a:pt x="70092" y="121146"/>
                  </a:cubicBezTo>
                  <a:cubicBezTo>
                    <a:pt x="70235" y="121122"/>
                    <a:pt x="70378" y="121099"/>
                    <a:pt x="70521" y="121075"/>
                  </a:cubicBezTo>
                  <a:cubicBezTo>
                    <a:pt x="70664" y="121075"/>
                    <a:pt x="70807" y="121063"/>
                    <a:pt x="70950" y="121063"/>
                  </a:cubicBezTo>
                  <a:lnTo>
                    <a:pt x="71164" y="121015"/>
                  </a:lnTo>
                  <a:lnTo>
                    <a:pt x="71283" y="120968"/>
                  </a:lnTo>
                  <a:lnTo>
                    <a:pt x="94393" y="120968"/>
                  </a:lnTo>
                  <a:cubicBezTo>
                    <a:pt x="94516" y="120968"/>
                    <a:pt x="94603" y="120994"/>
                    <a:pt x="94760" y="120994"/>
                  </a:cubicBezTo>
                  <a:cubicBezTo>
                    <a:pt x="94787" y="120994"/>
                    <a:pt x="94815" y="120993"/>
                    <a:pt x="94845" y="120991"/>
                  </a:cubicBezTo>
                  <a:lnTo>
                    <a:pt x="96024" y="120956"/>
                  </a:lnTo>
                  <a:lnTo>
                    <a:pt x="96608" y="120932"/>
                  </a:lnTo>
                  <a:cubicBezTo>
                    <a:pt x="96810" y="120908"/>
                    <a:pt x="97001" y="120884"/>
                    <a:pt x="97191" y="120861"/>
                  </a:cubicBezTo>
                  <a:lnTo>
                    <a:pt x="98358" y="120682"/>
                  </a:lnTo>
                  <a:cubicBezTo>
                    <a:pt x="98751" y="120622"/>
                    <a:pt x="99132" y="120503"/>
                    <a:pt x="99513" y="120420"/>
                  </a:cubicBezTo>
                  <a:cubicBezTo>
                    <a:pt x="99894" y="120313"/>
                    <a:pt x="100275" y="120229"/>
                    <a:pt x="100656" y="120099"/>
                  </a:cubicBezTo>
                  <a:cubicBezTo>
                    <a:pt x="103656" y="119134"/>
                    <a:pt x="106406" y="117443"/>
                    <a:pt x="108633" y="115229"/>
                  </a:cubicBezTo>
                  <a:cubicBezTo>
                    <a:pt x="110836" y="112990"/>
                    <a:pt x="112514" y="110228"/>
                    <a:pt x="113467" y="107228"/>
                  </a:cubicBezTo>
                  <a:cubicBezTo>
                    <a:pt x="113574" y="106847"/>
                    <a:pt x="113669" y="106466"/>
                    <a:pt x="113776" y="106085"/>
                  </a:cubicBezTo>
                  <a:cubicBezTo>
                    <a:pt x="113860" y="105692"/>
                    <a:pt x="113979" y="105323"/>
                    <a:pt x="114026" y="104930"/>
                  </a:cubicBezTo>
                  <a:cubicBezTo>
                    <a:pt x="114146" y="104144"/>
                    <a:pt x="114288" y="103370"/>
                    <a:pt x="114300" y="102584"/>
                  </a:cubicBezTo>
                  <a:lnTo>
                    <a:pt x="114348" y="101418"/>
                  </a:lnTo>
                  <a:cubicBezTo>
                    <a:pt x="114348" y="101358"/>
                    <a:pt x="114336" y="101322"/>
                    <a:pt x="114336" y="101287"/>
                  </a:cubicBezTo>
                  <a:lnTo>
                    <a:pt x="114336" y="101191"/>
                  </a:lnTo>
                  <a:lnTo>
                    <a:pt x="114336" y="100906"/>
                  </a:lnTo>
                  <a:lnTo>
                    <a:pt x="114324" y="100310"/>
                  </a:lnTo>
                  <a:cubicBezTo>
                    <a:pt x="114300" y="99929"/>
                    <a:pt x="114288" y="99536"/>
                    <a:pt x="114253" y="99144"/>
                  </a:cubicBezTo>
                  <a:lnTo>
                    <a:pt x="114086" y="97977"/>
                  </a:lnTo>
                  <a:cubicBezTo>
                    <a:pt x="113979" y="97191"/>
                    <a:pt x="113765" y="96429"/>
                    <a:pt x="113562" y="95667"/>
                  </a:cubicBezTo>
                  <a:cubicBezTo>
                    <a:pt x="113479" y="95286"/>
                    <a:pt x="113324" y="94917"/>
                    <a:pt x="113193" y="94548"/>
                  </a:cubicBezTo>
                  <a:cubicBezTo>
                    <a:pt x="113062" y="94179"/>
                    <a:pt x="112931" y="93810"/>
                    <a:pt x="112776" y="93440"/>
                  </a:cubicBezTo>
                  <a:cubicBezTo>
                    <a:pt x="112121" y="92012"/>
                    <a:pt x="111371" y="90619"/>
                    <a:pt x="110407" y="89369"/>
                  </a:cubicBezTo>
                  <a:cubicBezTo>
                    <a:pt x="109478" y="88095"/>
                    <a:pt x="108359" y="86987"/>
                    <a:pt x="107168" y="85963"/>
                  </a:cubicBezTo>
                  <a:cubicBezTo>
                    <a:pt x="105930" y="84999"/>
                    <a:pt x="104621" y="84106"/>
                    <a:pt x="103192" y="83451"/>
                  </a:cubicBezTo>
                  <a:cubicBezTo>
                    <a:pt x="101787" y="82737"/>
                    <a:pt x="100263" y="82272"/>
                    <a:pt x="98727" y="81915"/>
                  </a:cubicBezTo>
                  <a:cubicBezTo>
                    <a:pt x="98346" y="81844"/>
                    <a:pt x="97953" y="81784"/>
                    <a:pt x="97560" y="81725"/>
                  </a:cubicBezTo>
                  <a:lnTo>
                    <a:pt x="96977" y="81641"/>
                  </a:lnTo>
                  <a:cubicBezTo>
                    <a:pt x="96786" y="81606"/>
                    <a:pt x="96596" y="81582"/>
                    <a:pt x="96393" y="81582"/>
                  </a:cubicBezTo>
                  <a:lnTo>
                    <a:pt x="95226" y="81534"/>
                  </a:lnTo>
                  <a:lnTo>
                    <a:pt x="94643" y="81522"/>
                  </a:lnTo>
                  <a:lnTo>
                    <a:pt x="19872" y="81522"/>
                  </a:lnTo>
                  <a:lnTo>
                    <a:pt x="19693" y="81510"/>
                  </a:lnTo>
                  <a:lnTo>
                    <a:pt x="19574" y="81499"/>
                  </a:lnTo>
                  <a:cubicBezTo>
                    <a:pt x="19431" y="81487"/>
                    <a:pt x="19288" y="81475"/>
                    <a:pt x="19146" y="81463"/>
                  </a:cubicBezTo>
                  <a:cubicBezTo>
                    <a:pt x="19074" y="81463"/>
                    <a:pt x="19003" y="81463"/>
                    <a:pt x="18931" y="81451"/>
                  </a:cubicBezTo>
                  <a:lnTo>
                    <a:pt x="18717" y="81415"/>
                  </a:lnTo>
                  <a:cubicBezTo>
                    <a:pt x="18586" y="81391"/>
                    <a:pt x="18443" y="81368"/>
                    <a:pt x="18300" y="81356"/>
                  </a:cubicBezTo>
                  <a:cubicBezTo>
                    <a:pt x="17181" y="81129"/>
                    <a:pt x="16145" y="80629"/>
                    <a:pt x="15240" y="79915"/>
                  </a:cubicBezTo>
                  <a:cubicBezTo>
                    <a:pt x="14335" y="79213"/>
                    <a:pt x="13633" y="78260"/>
                    <a:pt x="13169" y="77224"/>
                  </a:cubicBezTo>
                  <a:cubicBezTo>
                    <a:pt x="13085" y="77105"/>
                    <a:pt x="13061" y="76962"/>
                    <a:pt x="13014" y="76831"/>
                  </a:cubicBezTo>
                  <a:cubicBezTo>
                    <a:pt x="12966" y="76700"/>
                    <a:pt x="12907" y="76569"/>
                    <a:pt x="12859" y="76426"/>
                  </a:cubicBezTo>
                  <a:cubicBezTo>
                    <a:pt x="12835" y="76296"/>
                    <a:pt x="12800" y="76153"/>
                    <a:pt x="12764" y="76022"/>
                  </a:cubicBezTo>
                  <a:lnTo>
                    <a:pt x="12704" y="75819"/>
                  </a:lnTo>
                  <a:cubicBezTo>
                    <a:pt x="12692" y="75748"/>
                    <a:pt x="12680" y="75676"/>
                    <a:pt x="12680" y="75605"/>
                  </a:cubicBezTo>
                  <a:cubicBezTo>
                    <a:pt x="12657" y="75462"/>
                    <a:pt x="12633" y="75319"/>
                    <a:pt x="12609" y="75176"/>
                  </a:cubicBezTo>
                  <a:cubicBezTo>
                    <a:pt x="12573" y="75045"/>
                    <a:pt x="12597" y="74891"/>
                    <a:pt x="12585" y="74748"/>
                  </a:cubicBezTo>
                  <a:lnTo>
                    <a:pt x="12549" y="74295"/>
                  </a:lnTo>
                  <a:cubicBezTo>
                    <a:pt x="12549" y="74033"/>
                    <a:pt x="12549" y="73700"/>
                    <a:pt x="12561" y="73617"/>
                  </a:cubicBezTo>
                  <a:cubicBezTo>
                    <a:pt x="12597" y="72462"/>
                    <a:pt x="12895" y="71343"/>
                    <a:pt x="13431" y="70342"/>
                  </a:cubicBezTo>
                  <a:cubicBezTo>
                    <a:pt x="13990" y="69354"/>
                    <a:pt x="14776" y="68473"/>
                    <a:pt x="15717" y="67830"/>
                  </a:cubicBezTo>
                  <a:cubicBezTo>
                    <a:pt x="16681" y="67199"/>
                    <a:pt x="17764" y="66806"/>
                    <a:pt x="18896" y="66663"/>
                  </a:cubicBezTo>
                  <a:cubicBezTo>
                    <a:pt x="19038" y="66640"/>
                    <a:pt x="19181" y="66651"/>
                    <a:pt x="19324" y="66640"/>
                  </a:cubicBezTo>
                  <a:lnTo>
                    <a:pt x="19538" y="66628"/>
                  </a:lnTo>
                  <a:lnTo>
                    <a:pt x="19646" y="66640"/>
                  </a:lnTo>
                  <a:lnTo>
                    <a:pt x="94572" y="66640"/>
                  </a:lnTo>
                  <a:lnTo>
                    <a:pt x="94679" y="66628"/>
                  </a:lnTo>
                  <a:lnTo>
                    <a:pt x="94822" y="66616"/>
                  </a:lnTo>
                  <a:lnTo>
                    <a:pt x="95119" y="66604"/>
                  </a:lnTo>
                  <a:lnTo>
                    <a:pt x="95703" y="66568"/>
                  </a:lnTo>
                  <a:cubicBezTo>
                    <a:pt x="96096" y="66544"/>
                    <a:pt x="96489" y="66544"/>
                    <a:pt x="96881" y="66485"/>
                  </a:cubicBezTo>
                  <a:lnTo>
                    <a:pt x="98048" y="66306"/>
                  </a:lnTo>
                  <a:lnTo>
                    <a:pt x="98632" y="66211"/>
                  </a:lnTo>
                  <a:lnTo>
                    <a:pt x="99203" y="66080"/>
                  </a:lnTo>
                  <a:lnTo>
                    <a:pt x="100346" y="65782"/>
                  </a:lnTo>
                  <a:cubicBezTo>
                    <a:pt x="100727" y="65675"/>
                    <a:pt x="101096" y="65520"/>
                    <a:pt x="101465" y="65389"/>
                  </a:cubicBezTo>
                  <a:cubicBezTo>
                    <a:pt x="101834" y="65247"/>
                    <a:pt x="102215" y="65127"/>
                    <a:pt x="102561" y="64961"/>
                  </a:cubicBezTo>
                  <a:cubicBezTo>
                    <a:pt x="103275" y="64616"/>
                    <a:pt x="104001" y="64306"/>
                    <a:pt x="104656" y="63877"/>
                  </a:cubicBezTo>
                  <a:cubicBezTo>
                    <a:pt x="107288" y="62318"/>
                    <a:pt x="109693" y="59960"/>
                    <a:pt x="111348" y="57365"/>
                  </a:cubicBezTo>
                  <a:cubicBezTo>
                    <a:pt x="111383" y="57317"/>
                    <a:pt x="111419" y="57257"/>
                    <a:pt x="111455" y="57198"/>
                  </a:cubicBezTo>
                  <a:cubicBezTo>
                    <a:pt x="111467" y="57174"/>
                    <a:pt x="111479" y="57150"/>
                    <a:pt x="111490" y="57138"/>
                  </a:cubicBezTo>
                  <a:lnTo>
                    <a:pt x="111490" y="57126"/>
                  </a:lnTo>
                  <a:cubicBezTo>
                    <a:pt x="113074" y="54519"/>
                    <a:pt x="114074" y="51531"/>
                    <a:pt x="114288" y="48483"/>
                  </a:cubicBezTo>
                  <a:cubicBezTo>
                    <a:pt x="114527" y="45363"/>
                    <a:pt x="114026" y="42172"/>
                    <a:pt x="112812" y="39255"/>
                  </a:cubicBezTo>
                  <a:cubicBezTo>
                    <a:pt x="111562" y="36362"/>
                    <a:pt x="109633" y="33778"/>
                    <a:pt x="107228" y="31766"/>
                  </a:cubicBezTo>
                  <a:cubicBezTo>
                    <a:pt x="104799" y="29766"/>
                    <a:pt x="101894" y="28349"/>
                    <a:pt x="98810" y="27682"/>
                  </a:cubicBezTo>
                  <a:cubicBezTo>
                    <a:pt x="98429" y="27587"/>
                    <a:pt x="98036" y="27540"/>
                    <a:pt x="97643" y="27480"/>
                  </a:cubicBezTo>
                  <a:cubicBezTo>
                    <a:pt x="97251" y="27420"/>
                    <a:pt x="96870" y="27349"/>
                    <a:pt x="96477" y="27325"/>
                  </a:cubicBezTo>
                  <a:lnTo>
                    <a:pt x="95298" y="27266"/>
                  </a:lnTo>
                  <a:lnTo>
                    <a:pt x="94715" y="27218"/>
                  </a:lnTo>
                  <a:lnTo>
                    <a:pt x="94298" y="27206"/>
                  </a:lnTo>
                  <a:lnTo>
                    <a:pt x="71783" y="27206"/>
                  </a:lnTo>
                  <a:cubicBezTo>
                    <a:pt x="71140" y="27206"/>
                    <a:pt x="70676" y="27182"/>
                    <a:pt x="70676" y="27182"/>
                  </a:cubicBezTo>
                  <a:cubicBezTo>
                    <a:pt x="70650" y="27185"/>
                    <a:pt x="70624" y="27186"/>
                    <a:pt x="70598" y="27186"/>
                  </a:cubicBezTo>
                  <a:cubicBezTo>
                    <a:pt x="70484" y="27186"/>
                    <a:pt x="70376" y="27166"/>
                    <a:pt x="70259" y="27147"/>
                  </a:cubicBezTo>
                  <a:cubicBezTo>
                    <a:pt x="70116" y="27123"/>
                    <a:pt x="69973" y="27111"/>
                    <a:pt x="69830" y="27087"/>
                  </a:cubicBezTo>
                  <a:lnTo>
                    <a:pt x="69426" y="26980"/>
                  </a:lnTo>
                  <a:cubicBezTo>
                    <a:pt x="69283" y="26944"/>
                    <a:pt x="69140" y="26932"/>
                    <a:pt x="69009" y="26861"/>
                  </a:cubicBezTo>
                  <a:cubicBezTo>
                    <a:pt x="68747" y="26754"/>
                    <a:pt x="68473" y="26694"/>
                    <a:pt x="68223" y="26551"/>
                  </a:cubicBezTo>
                  <a:lnTo>
                    <a:pt x="67842" y="26361"/>
                  </a:lnTo>
                  <a:cubicBezTo>
                    <a:pt x="67723" y="26289"/>
                    <a:pt x="67604" y="26206"/>
                    <a:pt x="67473" y="26135"/>
                  </a:cubicBezTo>
                  <a:lnTo>
                    <a:pt x="67294" y="26027"/>
                  </a:lnTo>
                  <a:cubicBezTo>
                    <a:pt x="67235" y="25992"/>
                    <a:pt x="67175" y="25944"/>
                    <a:pt x="67116" y="25896"/>
                  </a:cubicBezTo>
                  <a:cubicBezTo>
                    <a:pt x="67009" y="25813"/>
                    <a:pt x="66890" y="25730"/>
                    <a:pt x="66771" y="25646"/>
                  </a:cubicBezTo>
                  <a:cubicBezTo>
                    <a:pt x="66663" y="25563"/>
                    <a:pt x="66568" y="25444"/>
                    <a:pt x="66461" y="25361"/>
                  </a:cubicBezTo>
                  <a:cubicBezTo>
                    <a:pt x="66354" y="25254"/>
                    <a:pt x="66223" y="25182"/>
                    <a:pt x="66140" y="25063"/>
                  </a:cubicBezTo>
                  <a:cubicBezTo>
                    <a:pt x="65961" y="24837"/>
                    <a:pt x="65735" y="24658"/>
                    <a:pt x="65592" y="24408"/>
                  </a:cubicBezTo>
                  <a:cubicBezTo>
                    <a:pt x="64889" y="23503"/>
                    <a:pt x="64401" y="22444"/>
                    <a:pt x="64235" y="21313"/>
                  </a:cubicBezTo>
                  <a:cubicBezTo>
                    <a:pt x="64211" y="21170"/>
                    <a:pt x="64175" y="20110"/>
                    <a:pt x="64175" y="20074"/>
                  </a:cubicBezTo>
                  <a:lnTo>
                    <a:pt x="64175" y="19979"/>
                  </a:lnTo>
                  <a:lnTo>
                    <a:pt x="64175" y="19169"/>
                  </a:lnTo>
                  <a:lnTo>
                    <a:pt x="64175" y="15895"/>
                  </a:lnTo>
                  <a:lnTo>
                    <a:pt x="66890" y="15895"/>
                  </a:lnTo>
                  <a:lnTo>
                    <a:pt x="5784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37" name="Google Shape;1054;p35"/>
            <p:cNvSpPr/>
            <p:nvPr/>
          </p:nvSpPr>
          <p:spPr>
            <a:xfrm>
              <a:off x="3124800" y="1467360"/>
              <a:ext cx="2847240" cy="3675600"/>
            </a:xfrm>
            <a:custGeom>
              <a:avLst/>
              <a:gdLst/>
              <a:ahLst/>
              <a:rect l="l" t="t" r="r" b="b"/>
              <a:pathLst>
                <a:path w="103002" h="132970">
                  <a:moveTo>
                    <a:pt x="51507" y="1"/>
                  </a:moveTo>
                  <a:lnTo>
                    <a:pt x="51507" y="3727"/>
                  </a:lnTo>
                  <a:lnTo>
                    <a:pt x="52757" y="3727"/>
                  </a:lnTo>
                  <a:lnTo>
                    <a:pt x="52757" y="1"/>
                  </a:lnTo>
                  <a:close/>
                  <a:moveTo>
                    <a:pt x="51507" y="7442"/>
                  </a:moveTo>
                  <a:lnTo>
                    <a:pt x="51507" y="9180"/>
                  </a:lnTo>
                  <a:cubicBezTo>
                    <a:pt x="51507" y="9883"/>
                    <a:pt x="51566" y="10573"/>
                    <a:pt x="51662" y="11252"/>
                  </a:cubicBezTo>
                  <a:lnTo>
                    <a:pt x="52888" y="11073"/>
                  </a:lnTo>
                  <a:cubicBezTo>
                    <a:pt x="52793" y="10454"/>
                    <a:pt x="52757" y="9823"/>
                    <a:pt x="52757" y="9180"/>
                  </a:cubicBezTo>
                  <a:lnTo>
                    <a:pt x="52757" y="7442"/>
                  </a:lnTo>
                  <a:close/>
                  <a:moveTo>
                    <a:pt x="53888" y="14467"/>
                  </a:moveTo>
                  <a:lnTo>
                    <a:pt x="52757" y="14979"/>
                  </a:lnTo>
                  <a:cubicBezTo>
                    <a:pt x="53293" y="16157"/>
                    <a:pt x="53995" y="17265"/>
                    <a:pt x="54840" y="18265"/>
                  </a:cubicBezTo>
                  <a:lnTo>
                    <a:pt x="55781" y="17455"/>
                  </a:lnTo>
                  <a:cubicBezTo>
                    <a:pt x="55019" y="16550"/>
                    <a:pt x="54376" y="15550"/>
                    <a:pt x="53888" y="14467"/>
                  </a:cubicBezTo>
                  <a:close/>
                  <a:moveTo>
                    <a:pt x="58424" y="19812"/>
                  </a:moveTo>
                  <a:lnTo>
                    <a:pt x="57734" y="20848"/>
                  </a:lnTo>
                  <a:cubicBezTo>
                    <a:pt x="58817" y="21575"/>
                    <a:pt x="59984" y="22146"/>
                    <a:pt x="61222" y="22551"/>
                  </a:cubicBezTo>
                  <a:lnTo>
                    <a:pt x="61603" y="21360"/>
                  </a:lnTo>
                  <a:cubicBezTo>
                    <a:pt x="60484" y="21003"/>
                    <a:pt x="59412" y="20479"/>
                    <a:pt x="58424" y="19812"/>
                  </a:cubicBezTo>
                  <a:close/>
                  <a:moveTo>
                    <a:pt x="65092" y="21979"/>
                  </a:moveTo>
                  <a:lnTo>
                    <a:pt x="65056" y="23218"/>
                  </a:lnTo>
                  <a:cubicBezTo>
                    <a:pt x="65211" y="23218"/>
                    <a:pt x="65378" y="23230"/>
                    <a:pt x="65544" y="23230"/>
                  </a:cubicBezTo>
                  <a:lnTo>
                    <a:pt x="68795" y="23230"/>
                  </a:lnTo>
                  <a:lnTo>
                    <a:pt x="68795" y="21979"/>
                  </a:lnTo>
                  <a:close/>
                  <a:moveTo>
                    <a:pt x="72521" y="21979"/>
                  </a:moveTo>
                  <a:lnTo>
                    <a:pt x="72521" y="23230"/>
                  </a:lnTo>
                  <a:lnTo>
                    <a:pt x="76248" y="23230"/>
                  </a:lnTo>
                  <a:lnTo>
                    <a:pt x="76248" y="21979"/>
                  </a:lnTo>
                  <a:close/>
                  <a:moveTo>
                    <a:pt x="79975" y="21979"/>
                  </a:moveTo>
                  <a:lnTo>
                    <a:pt x="79975" y="23230"/>
                  </a:lnTo>
                  <a:lnTo>
                    <a:pt x="83689" y="23230"/>
                  </a:lnTo>
                  <a:lnTo>
                    <a:pt x="83689" y="21979"/>
                  </a:lnTo>
                  <a:close/>
                  <a:moveTo>
                    <a:pt x="87416" y="21979"/>
                  </a:moveTo>
                  <a:lnTo>
                    <a:pt x="87416" y="23230"/>
                  </a:lnTo>
                  <a:lnTo>
                    <a:pt x="88952" y="23230"/>
                  </a:lnTo>
                  <a:cubicBezTo>
                    <a:pt x="89654" y="23230"/>
                    <a:pt x="90357" y="23277"/>
                    <a:pt x="91035" y="23396"/>
                  </a:cubicBezTo>
                  <a:lnTo>
                    <a:pt x="91238" y="22170"/>
                  </a:lnTo>
                  <a:cubicBezTo>
                    <a:pt x="90488" y="22039"/>
                    <a:pt x="89726" y="21979"/>
                    <a:pt x="88952" y="21979"/>
                  </a:cubicBezTo>
                  <a:close/>
                  <a:moveTo>
                    <a:pt x="94941" y="23313"/>
                  </a:moveTo>
                  <a:lnTo>
                    <a:pt x="94417" y="24444"/>
                  </a:lnTo>
                  <a:cubicBezTo>
                    <a:pt x="95488" y="24944"/>
                    <a:pt x="96477" y="25599"/>
                    <a:pt x="97370" y="26385"/>
                  </a:cubicBezTo>
                  <a:lnTo>
                    <a:pt x="98191" y="25444"/>
                  </a:lnTo>
                  <a:cubicBezTo>
                    <a:pt x="97215" y="24587"/>
                    <a:pt x="96119" y="23873"/>
                    <a:pt x="94941" y="23313"/>
                  </a:cubicBezTo>
                  <a:close/>
                  <a:moveTo>
                    <a:pt x="100739" y="28373"/>
                  </a:moveTo>
                  <a:lnTo>
                    <a:pt x="99691" y="29052"/>
                  </a:lnTo>
                  <a:cubicBezTo>
                    <a:pt x="100346" y="30052"/>
                    <a:pt x="100846" y="31135"/>
                    <a:pt x="101192" y="32266"/>
                  </a:cubicBezTo>
                  <a:lnTo>
                    <a:pt x="102382" y="31897"/>
                  </a:lnTo>
                  <a:cubicBezTo>
                    <a:pt x="102001" y="30659"/>
                    <a:pt x="101442" y="29468"/>
                    <a:pt x="100739" y="28373"/>
                  </a:cubicBezTo>
                  <a:close/>
                  <a:moveTo>
                    <a:pt x="102989" y="35731"/>
                  </a:moveTo>
                  <a:lnTo>
                    <a:pt x="101751" y="35755"/>
                  </a:lnTo>
                  <a:cubicBezTo>
                    <a:pt x="101751" y="35850"/>
                    <a:pt x="101751" y="35934"/>
                    <a:pt x="101751" y="36017"/>
                  </a:cubicBezTo>
                  <a:cubicBezTo>
                    <a:pt x="101751" y="37124"/>
                    <a:pt x="101608" y="38220"/>
                    <a:pt x="101334" y="39267"/>
                  </a:cubicBezTo>
                  <a:lnTo>
                    <a:pt x="102537" y="39589"/>
                  </a:lnTo>
                  <a:cubicBezTo>
                    <a:pt x="102846" y="38434"/>
                    <a:pt x="103001" y="37231"/>
                    <a:pt x="103001" y="36017"/>
                  </a:cubicBezTo>
                  <a:cubicBezTo>
                    <a:pt x="103001" y="35922"/>
                    <a:pt x="102989" y="35826"/>
                    <a:pt x="102989" y="35731"/>
                  </a:cubicBezTo>
                  <a:close/>
                  <a:moveTo>
                    <a:pt x="99977" y="42541"/>
                  </a:moveTo>
                  <a:cubicBezTo>
                    <a:pt x="99370" y="43553"/>
                    <a:pt x="98620" y="44482"/>
                    <a:pt x="97763" y="45304"/>
                  </a:cubicBezTo>
                  <a:lnTo>
                    <a:pt x="98620" y="46209"/>
                  </a:lnTo>
                  <a:cubicBezTo>
                    <a:pt x="99560" y="45316"/>
                    <a:pt x="100382" y="44292"/>
                    <a:pt x="101037" y="43172"/>
                  </a:cubicBezTo>
                  <a:lnTo>
                    <a:pt x="99977" y="42541"/>
                  </a:lnTo>
                  <a:close/>
                  <a:moveTo>
                    <a:pt x="94881" y="47363"/>
                  </a:moveTo>
                  <a:cubicBezTo>
                    <a:pt x="93833" y="47911"/>
                    <a:pt x="92714" y="48316"/>
                    <a:pt x="91547" y="48554"/>
                  </a:cubicBezTo>
                  <a:lnTo>
                    <a:pt x="91797" y="49769"/>
                  </a:lnTo>
                  <a:cubicBezTo>
                    <a:pt x="93071" y="49507"/>
                    <a:pt x="94310" y="49066"/>
                    <a:pt x="95465" y="48471"/>
                  </a:cubicBezTo>
                  <a:lnTo>
                    <a:pt x="94881" y="47363"/>
                  </a:lnTo>
                  <a:close/>
                  <a:moveTo>
                    <a:pt x="17205" y="48816"/>
                  </a:moveTo>
                  <a:lnTo>
                    <a:pt x="17205" y="50054"/>
                  </a:lnTo>
                  <a:lnTo>
                    <a:pt x="20931" y="50054"/>
                  </a:lnTo>
                  <a:lnTo>
                    <a:pt x="20931" y="48816"/>
                  </a:lnTo>
                  <a:close/>
                  <a:moveTo>
                    <a:pt x="24658" y="48816"/>
                  </a:moveTo>
                  <a:lnTo>
                    <a:pt x="24658" y="50054"/>
                  </a:lnTo>
                  <a:lnTo>
                    <a:pt x="28373" y="50054"/>
                  </a:lnTo>
                  <a:lnTo>
                    <a:pt x="28373" y="48816"/>
                  </a:lnTo>
                  <a:close/>
                  <a:moveTo>
                    <a:pt x="32100" y="48816"/>
                  </a:moveTo>
                  <a:lnTo>
                    <a:pt x="32100" y="50054"/>
                  </a:lnTo>
                  <a:lnTo>
                    <a:pt x="35826" y="50054"/>
                  </a:lnTo>
                  <a:lnTo>
                    <a:pt x="35826" y="48816"/>
                  </a:lnTo>
                  <a:close/>
                  <a:moveTo>
                    <a:pt x="39553" y="48816"/>
                  </a:moveTo>
                  <a:lnTo>
                    <a:pt x="39553" y="50054"/>
                  </a:lnTo>
                  <a:lnTo>
                    <a:pt x="43280" y="50054"/>
                  </a:lnTo>
                  <a:lnTo>
                    <a:pt x="43280" y="48816"/>
                  </a:lnTo>
                  <a:close/>
                  <a:moveTo>
                    <a:pt x="47006" y="48816"/>
                  </a:moveTo>
                  <a:lnTo>
                    <a:pt x="47006" y="50054"/>
                  </a:lnTo>
                  <a:lnTo>
                    <a:pt x="50721" y="50054"/>
                  </a:lnTo>
                  <a:lnTo>
                    <a:pt x="50721" y="48816"/>
                  </a:lnTo>
                  <a:close/>
                  <a:moveTo>
                    <a:pt x="54448" y="48816"/>
                  </a:moveTo>
                  <a:lnTo>
                    <a:pt x="54448" y="50054"/>
                  </a:lnTo>
                  <a:lnTo>
                    <a:pt x="58174" y="50054"/>
                  </a:lnTo>
                  <a:lnTo>
                    <a:pt x="58174" y="48816"/>
                  </a:lnTo>
                  <a:close/>
                  <a:moveTo>
                    <a:pt x="61901" y="48816"/>
                  </a:moveTo>
                  <a:lnTo>
                    <a:pt x="61901" y="50054"/>
                  </a:lnTo>
                  <a:lnTo>
                    <a:pt x="65628" y="50054"/>
                  </a:lnTo>
                  <a:lnTo>
                    <a:pt x="65628" y="48816"/>
                  </a:lnTo>
                  <a:close/>
                  <a:moveTo>
                    <a:pt x="69342" y="48816"/>
                  </a:moveTo>
                  <a:lnTo>
                    <a:pt x="69342" y="50054"/>
                  </a:lnTo>
                  <a:lnTo>
                    <a:pt x="73069" y="50054"/>
                  </a:lnTo>
                  <a:lnTo>
                    <a:pt x="73069" y="48816"/>
                  </a:lnTo>
                  <a:close/>
                  <a:moveTo>
                    <a:pt x="76796" y="48816"/>
                  </a:moveTo>
                  <a:lnTo>
                    <a:pt x="76796" y="50054"/>
                  </a:lnTo>
                  <a:lnTo>
                    <a:pt x="80522" y="50054"/>
                  </a:lnTo>
                  <a:lnTo>
                    <a:pt x="80522" y="48816"/>
                  </a:lnTo>
                  <a:close/>
                  <a:moveTo>
                    <a:pt x="84249" y="48816"/>
                  </a:moveTo>
                  <a:lnTo>
                    <a:pt x="84249" y="50054"/>
                  </a:lnTo>
                  <a:lnTo>
                    <a:pt x="87976" y="50054"/>
                  </a:lnTo>
                  <a:lnTo>
                    <a:pt x="87976" y="48816"/>
                  </a:lnTo>
                  <a:close/>
                  <a:moveTo>
                    <a:pt x="13454" y="48828"/>
                  </a:moveTo>
                  <a:cubicBezTo>
                    <a:pt x="12157" y="48876"/>
                    <a:pt x="10871" y="49102"/>
                    <a:pt x="9632" y="49507"/>
                  </a:cubicBezTo>
                  <a:lnTo>
                    <a:pt x="10013" y="50685"/>
                  </a:lnTo>
                  <a:cubicBezTo>
                    <a:pt x="11145" y="50316"/>
                    <a:pt x="12311" y="50114"/>
                    <a:pt x="13502" y="50066"/>
                  </a:cubicBezTo>
                  <a:lnTo>
                    <a:pt x="13454" y="48828"/>
                  </a:lnTo>
                  <a:close/>
                  <a:moveTo>
                    <a:pt x="6144" y="51209"/>
                  </a:moveTo>
                  <a:cubicBezTo>
                    <a:pt x="5072" y="51935"/>
                    <a:pt x="4096" y="52805"/>
                    <a:pt x="3251" y="53805"/>
                  </a:cubicBezTo>
                  <a:lnTo>
                    <a:pt x="4203" y="54602"/>
                  </a:lnTo>
                  <a:cubicBezTo>
                    <a:pt x="4965" y="53698"/>
                    <a:pt x="5858" y="52900"/>
                    <a:pt x="6834" y="52233"/>
                  </a:cubicBezTo>
                  <a:lnTo>
                    <a:pt x="6144" y="51209"/>
                  </a:lnTo>
                  <a:close/>
                  <a:moveTo>
                    <a:pt x="1179" y="57091"/>
                  </a:moveTo>
                  <a:cubicBezTo>
                    <a:pt x="643" y="58270"/>
                    <a:pt x="286" y="59532"/>
                    <a:pt x="96" y="60818"/>
                  </a:cubicBezTo>
                  <a:lnTo>
                    <a:pt x="1322" y="60996"/>
                  </a:lnTo>
                  <a:cubicBezTo>
                    <a:pt x="1489" y="59817"/>
                    <a:pt x="1822" y="58674"/>
                    <a:pt x="2310" y="57603"/>
                  </a:cubicBezTo>
                  <a:lnTo>
                    <a:pt x="1179" y="57091"/>
                  </a:lnTo>
                  <a:close/>
                  <a:moveTo>
                    <a:pt x="1239" y="64568"/>
                  </a:moveTo>
                  <a:lnTo>
                    <a:pt x="0" y="64675"/>
                  </a:lnTo>
                  <a:cubicBezTo>
                    <a:pt x="107" y="65973"/>
                    <a:pt x="405" y="67247"/>
                    <a:pt x="869" y="68461"/>
                  </a:cubicBezTo>
                  <a:lnTo>
                    <a:pt x="2024" y="68021"/>
                  </a:lnTo>
                  <a:cubicBezTo>
                    <a:pt x="1608" y="66914"/>
                    <a:pt x="1346" y="65747"/>
                    <a:pt x="1239" y="64568"/>
                  </a:cubicBezTo>
                  <a:close/>
                  <a:moveTo>
                    <a:pt x="3739" y="71116"/>
                  </a:moveTo>
                  <a:lnTo>
                    <a:pt x="2751" y="71855"/>
                  </a:lnTo>
                  <a:cubicBezTo>
                    <a:pt x="3525" y="72902"/>
                    <a:pt x="4453" y="73831"/>
                    <a:pt x="5477" y="74617"/>
                  </a:cubicBezTo>
                  <a:lnTo>
                    <a:pt x="6239" y="73629"/>
                  </a:lnTo>
                  <a:cubicBezTo>
                    <a:pt x="5287" y="72902"/>
                    <a:pt x="4453" y="72057"/>
                    <a:pt x="3739" y="71116"/>
                  </a:cubicBezTo>
                  <a:close/>
                  <a:moveTo>
                    <a:pt x="9323" y="75367"/>
                  </a:moveTo>
                  <a:lnTo>
                    <a:pt x="8870" y="76522"/>
                  </a:lnTo>
                  <a:cubicBezTo>
                    <a:pt x="10073" y="76998"/>
                    <a:pt x="11347" y="77296"/>
                    <a:pt x="12645" y="77415"/>
                  </a:cubicBezTo>
                  <a:lnTo>
                    <a:pt x="12764" y="76177"/>
                  </a:lnTo>
                  <a:cubicBezTo>
                    <a:pt x="11585" y="76069"/>
                    <a:pt x="10418" y="75796"/>
                    <a:pt x="9323" y="75367"/>
                  </a:cubicBezTo>
                  <a:close/>
                  <a:moveTo>
                    <a:pt x="16431" y="76236"/>
                  </a:moveTo>
                  <a:lnTo>
                    <a:pt x="16431" y="77486"/>
                  </a:lnTo>
                  <a:lnTo>
                    <a:pt x="20158" y="77486"/>
                  </a:lnTo>
                  <a:lnTo>
                    <a:pt x="20158" y="76236"/>
                  </a:lnTo>
                  <a:close/>
                  <a:moveTo>
                    <a:pt x="23872" y="76236"/>
                  </a:moveTo>
                  <a:lnTo>
                    <a:pt x="23872" y="77486"/>
                  </a:lnTo>
                  <a:lnTo>
                    <a:pt x="27599" y="77486"/>
                  </a:lnTo>
                  <a:lnTo>
                    <a:pt x="27599" y="76236"/>
                  </a:lnTo>
                  <a:close/>
                  <a:moveTo>
                    <a:pt x="31326" y="76236"/>
                  </a:moveTo>
                  <a:lnTo>
                    <a:pt x="31326" y="77486"/>
                  </a:lnTo>
                  <a:lnTo>
                    <a:pt x="35052" y="77486"/>
                  </a:lnTo>
                  <a:lnTo>
                    <a:pt x="35052" y="76236"/>
                  </a:lnTo>
                  <a:close/>
                  <a:moveTo>
                    <a:pt x="38779" y="76236"/>
                  </a:moveTo>
                  <a:lnTo>
                    <a:pt x="38779" y="77486"/>
                  </a:lnTo>
                  <a:lnTo>
                    <a:pt x="42494" y="77486"/>
                  </a:lnTo>
                  <a:lnTo>
                    <a:pt x="42494" y="76236"/>
                  </a:lnTo>
                  <a:close/>
                  <a:moveTo>
                    <a:pt x="46220" y="76236"/>
                  </a:moveTo>
                  <a:lnTo>
                    <a:pt x="46220" y="77486"/>
                  </a:lnTo>
                  <a:lnTo>
                    <a:pt x="49947" y="77486"/>
                  </a:lnTo>
                  <a:lnTo>
                    <a:pt x="49947" y="76236"/>
                  </a:lnTo>
                  <a:close/>
                  <a:moveTo>
                    <a:pt x="53674" y="76236"/>
                  </a:moveTo>
                  <a:lnTo>
                    <a:pt x="53674" y="77486"/>
                  </a:lnTo>
                  <a:lnTo>
                    <a:pt x="57400" y="77486"/>
                  </a:lnTo>
                  <a:lnTo>
                    <a:pt x="57400" y="76236"/>
                  </a:lnTo>
                  <a:close/>
                  <a:moveTo>
                    <a:pt x="61127" y="76236"/>
                  </a:moveTo>
                  <a:lnTo>
                    <a:pt x="61127" y="77486"/>
                  </a:lnTo>
                  <a:lnTo>
                    <a:pt x="64842" y="77486"/>
                  </a:lnTo>
                  <a:lnTo>
                    <a:pt x="64842" y="76236"/>
                  </a:lnTo>
                  <a:close/>
                  <a:moveTo>
                    <a:pt x="68568" y="76236"/>
                  </a:moveTo>
                  <a:lnTo>
                    <a:pt x="68568" y="77486"/>
                  </a:lnTo>
                  <a:lnTo>
                    <a:pt x="72295" y="77486"/>
                  </a:lnTo>
                  <a:lnTo>
                    <a:pt x="72295" y="76236"/>
                  </a:lnTo>
                  <a:close/>
                  <a:moveTo>
                    <a:pt x="76022" y="76236"/>
                  </a:moveTo>
                  <a:lnTo>
                    <a:pt x="76022" y="77486"/>
                  </a:lnTo>
                  <a:lnTo>
                    <a:pt x="79748" y="77486"/>
                  </a:lnTo>
                  <a:lnTo>
                    <a:pt x="79748" y="76236"/>
                  </a:lnTo>
                  <a:close/>
                  <a:moveTo>
                    <a:pt x="83475" y="76236"/>
                  </a:moveTo>
                  <a:lnTo>
                    <a:pt x="83475" y="77486"/>
                  </a:lnTo>
                  <a:lnTo>
                    <a:pt x="87190" y="77486"/>
                  </a:lnTo>
                  <a:lnTo>
                    <a:pt x="87190" y="76236"/>
                  </a:lnTo>
                  <a:close/>
                  <a:moveTo>
                    <a:pt x="91000" y="76391"/>
                  </a:moveTo>
                  <a:lnTo>
                    <a:pt x="90821" y="77617"/>
                  </a:lnTo>
                  <a:cubicBezTo>
                    <a:pt x="92000" y="77784"/>
                    <a:pt x="93143" y="78117"/>
                    <a:pt x="94214" y="78605"/>
                  </a:cubicBezTo>
                  <a:lnTo>
                    <a:pt x="94726" y="77474"/>
                  </a:lnTo>
                  <a:cubicBezTo>
                    <a:pt x="93548" y="76939"/>
                    <a:pt x="92286" y="76569"/>
                    <a:pt x="91000" y="76391"/>
                  </a:cubicBezTo>
                  <a:close/>
                  <a:moveTo>
                    <a:pt x="98013" y="79546"/>
                  </a:moveTo>
                  <a:lnTo>
                    <a:pt x="97215" y="80499"/>
                  </a:lnTo>
                  <a:cubicBezTo>
                    <a:pt x="98120" y="81261"/>
                    <a:pt x="98917" y="82153"/>
                    <a:pt x="99572" y="83130"/>
                  </a:cubicBezTo>
                  <a:lnTo>
                    <a:pt x="100608" y="82439"/>
                  </a:lnTo>
                  <a:cubicBezTo>
                    <a:pt x="99882" y="81356"/>
                    <a:pt x="99001" y="80391"/>
                    <a:pt x="98013" y="79546"/>
                  </a:cubicBezTo>
                  <a:close/>
                  <a:moveTo>
                    <a:pt x="102311" y="85928"/>
                  </a:moveTo>
                  <a:lnTo>
                    <a:pt x="101132" y="86309"/>
                  </a:lnTo>
                  <a:cubicBezTo>
                    <a:pt x="101489" y="87440"/>
                    <a:pt x="101703" y="88607"/>
                    <a:pt x="101751" y="89797"/>
                  </a:cubicBezTo>
                  <a:lnTo>
                    <a:pt x="102989" y="89750"/>
                  </a:lnTo>
                  <a:cubicBezTo>
                    <a:pt x="102942" y="88452"/>
                    <a:pt x="102716" y="87166"/>
                    <a:pt x="102311" y="85928"/>
                  </a:cubicBezTo>
                  <a:close/>
                  <a:moveTo>
                    <a:pt x="101430" y="93333"/>
                  </a:moveTo>
                  <a:cubicBezTo>
                    <a:pt x="101156" y="94488"/>
                    <a:pt x="100727" y="95596"/>
                    <a:pt x="100156" y="96631"/>
                  </a:cubicBezTo>
                  <a:lnTo>
                    <a:pt x="101239" y="97239"/>
                  </a:lnTo>
                  <a:cubicBezTo>
                    <a:pt x="101870" y="96096"/>
                    <a:pt x="102346" y="94881"/>
                    <a:pt x="102632" y="93619"/>
                  </a:cubicBezTo>
                  <a:lnTo>
                    <a:pt x="101430" y="93333"/>
                  </a:lnTo>
                  <a:close/>
                  <a:moveTo>
                    <a:pt x="98024" y="99465"/>
                  </a:moveTo>
                  <a:cubicBezTo>
                    <a:pt x="97191" y="100310"/>
                    <a:pt x="96239" y="101025"/>
                    <a:pt x="95215" y="101608"/>
                  </a:cubicBezTo>
                  <a:lnTo>
                    <a:pt x="95822" y="102692"/>
                  </a:lnTo>
                  <a:cubicBezTo>
                    <a:pt x="96953" y="102061"/>
                    <a:pt x="97989" y="101263"/>
                    <a:pt x="98906" y="100346"/>
                  </a:cubicBezTo>
                  <a:lnTo>
                    <a:pt x="98024" y="99465"/>
                  </a:lnTo>
                  <a:close/>
                  <a:moveTo>
                    <a:pt x="66009" y="103239"/>
                  </a:moveTo>
                  <a:lnTo>
                    <a:pt x="66009" y="104478"/>
                  </a:lnTo>
                  <a:lnTo>
                    <a:pt x="69735" y="104478"/>
                  </a:lnTo>
                  <a:lnTo>
                    <a:pt x="69735" y="103239"/>
                  </a:lnTo>
                  <a:close/>
                  <a:moveTo>
                    <a:pt x="73462" y="103239"/>
                  </a:moveTo>
                  <a:lnTo>
                    <a:pt x="73462" y="104478"/>
                  </a:lnTo>
                  <a:lnTo>
                    <a:pt x="77189" y="104478"/>
                  </a:lnTo>
                  <a:lnTo>
                    <a:pt x="77189" y="103239"/>
                  </a:lnTo>
                  <a:close/>
                  <a:moveTo>
                    <a:pt x="80915" y="103239"/>
                  </a:moveTo>
                  <a:lnTo>
                    <a:pt x="80915" y="104478"/>
                  </a:lnTo>
                  <a:lnTo>
                    <a:pt x="84630" y="104478"/>
                  </a:lnTo>
                  <a:lnTo>
                    <a:pt x="84630" y="103239"/>
                  </a:lnTo>
                  <a:close/>
                  <a:moveTo>
                    <a:pt x="91917" y="102894"/>
                  </a:moveTo>
                  <a:cubicBezTo>
                    <a:pt x="90952" y="103120"/>
                    <a:pt x="89952" y="103239"/>
                    <a:pt x="88952" y="103239"/>
                  </a:cubicBezTo>
                  <a:lnTo>
                    <a:pt x="88357" y="103239"/>
                  </a:lnTo>
                  <a:lnTo>
                    <a:pt x="88357" y="104478"/>
                  </a:lnTo>
                  <a:lnTo>
                    <a:pt x="88952" y="104478"/>
                  </a:lnTo>
                  <a:cubicBezTo>
                    <a:pt x="90047" y="104478"/>
                    <a:pt x="91143" y="104359"/>
                    <a:pt x="92202" y="104109"/>
                  </a:cubicBezTo>
                  <a:lnTo>
                    <a:pt x="91917" y="102894"/>
                  </a:lnTo>
                  <a:close/>
                  <a:moveTo>
                    <a:pt x="62175" y="103644"/>
                  </a:moveTo>
                  <a:cubicBezTo>
                    <a:pt x="60913" y="103954"/>
                    <a:pt x="59698" y="104442"/>
                    <a:pt x="58567" y="105097"/>
                  </a:cubicBezTo>
                  <a:lnTo>
                    <a:pt x="59186" y="106168"/>
                  </a:lnTo>
                  <a:cubicBezTo>
                    <a:pt x="60210" y="105585"/>
                    <a:pt x="61317" y="105132"/>
                    <a:pt x="62472" y="104847"/>
                  </a:cubicBezTo>
                  <a:lnTo>
                    <a:pt x="62175" y="103644"/>
                  </a:lnTo>
                  <a:close/>
                  <a:moveTo>
                    <a:pt x="55495" y="107478"/>
                  </a:moveTo>
                  <a:cubicBezTo>
                    <a:pt x="54590" y="108407"/>
                    <a:pt x="53817" y="109454"/>
                    <a:pt x="53197" y="110597"/>
                  </a:cubicBezTo>
                  <a:lnTo>
                    <a:pt x="54293" y="111193"/>
                  </a:lnTo>
                  <a:cubicBezTo>
                    <a:pt x="54852" y="110145"/>
                    <a:pt x="55555" y="109193"/>
                    <a:pt x="56388" y="108335"/>
                  </a:cubicBezTo>
                  <a:lnTo>
                    <a:pt x="55495" y="107478"/>
                  </a:lnTo>
                  <a:close/>
                  <a:moveTo>
                    <a:pt x="51840" y="114241"/>
                  </a:moveTo>
                  <a:cubicBezTo>
                    <a:pt x="51626" y="115229"/>
                    <a:pt x="51507" y="116253"/>
                    <a:pt x="51507" y="117277"/>
                  </a:cubicBezTo>
                  <a:lnTo>
                    <a:pt x="51507" y="118075"/>
                  </a:lnTo>
                  <a:lnTo>
                    <a:pt x="52745" y="118075"/>
                  </a:lnTo>
                  <a:lnTo>
                    <a:pt x="52745" y="117277"/>
                  </a:lnTo>
                  <a:cubicBezTo>
                    <a:pt x="52745" y="116348"/>
                    <a:pt x="52852" y="115408"/>
                    <a:pt x="53055" y="114503"/>
                  </a:cubicBezTo>
                  <a:lnTo>
                    <a:pt x="51840" y="114241"/>
                  </a:lnTo>
                  <a:close/>
                  <a:moveTo>
                    <a:pt x="51507" y="121801"/>
                  </a:moveTo>
                  <a:lnTo>
                    <a:pt x="51507" y="125528"/>
                  </a:lnTo>
                  <a:lnTo>
                    <a:pt x="52757" y="125528"/>
                  </a:lnTo>
                  <a:lnTo>
                    <a:pt x="52757" y="121801"/>
                  </a:lnTo>
                  <a:close/>
                  <a:moveTo>
                    <a:pt x="51507" y="129243"/>
                  </a:moveTo>
                  <a:lnTo>
                    <a:pt x="51507" y="132969"/>
                  </a:lnTo>
                  <a:lnTo>
                    <a:pt x="52757" y="132969"/>
                  </a:lnTo>
                  <a:lnTo>
                    <a:pt x="52757" y="129243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38" name="Google Shape;1055;p35"/>
          <p:cNvGrpSpPr/>
          <p:nvPr/>
        </p:nvGrpSpPr>
        <p:grpSpPr>
          <a:xfrm>
            <a:off x="710280" y="2901240"/>
            <a:ext cx="2522160" cy="968400"/>
            <a:chOff x="710280" y="2901240"/>
            <a:chExt cx="2522160" cy="968400"/>
          </a:xfrm>
        </p:grpSpPr>
        <p:sp>
          <p:nvSpPr>
            <p:cNvPr id="1139" name="Google Shape;1056;p35"/>
            <p:cNvSpPr/>
            <p:nvPr/>
          </p:nvSpPr>
          <p:spPr>
            <a:xfrm>
              <a:off x="710280" y="3335040"/>
              <a:ext cx="1884240" cy="53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434343"/>
                  </a:solidFill>
                  <a:latin typeface="Roboto"/>
                  <a:ea typeface="Roboto"/>
                </a:rPr>
                <a:t>Saturn is composed of hydrogen and helium</a:t>
              </a:r>
              <a:endParaRPr b="0" lang="es-AR" sz="1200" spc="-1" strike="noStrike">
                <a:latin typeface="Arial"/>
              </a:endParaRPr>
            </a:p>
          </p:txBody>
        </p:sp>
        <p:grpSp>
          <p:nvGrpSpPr>
            <p:cNvPr id="1140" name="Google Shape;1057;p35"/>
            <p:cNvGrpSpPr/>
            <p:nvPr/>
          </p:nvGrpSpPr>
          <p:grpSpPr>
            <a:xfrm>
              <a:off x="2665800" y="2901240"/>
              <a:ext cx="566640" cy="566640"/>
              <a:chOff x="2665800" y="2901240"/>
              <a:chExt cx="566640" cy="566640"/>
            </a:xfrm>
          </p:grpSpPr>
          <p:sp>
            <p:nvSpPr>
              <p:cNvPr id="1141" name="Google Shape;1058;p35"/>
              <p:cNvSpPr/>
              <p:nvPr/>
            </p:nvSpPr>
            <p:spPr>
              <a:xfrm rot="13500000">
                <a:off x="2748600" y="2984040"/>
                <a:ext cx="400680" cy="400680"/>
              </a:xfrm>
              <a:prstGeom prst="teardrop">
                <a:avLst>
                  <a:gd name="adj" fmla="val 100000"/>
                </a:avLst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2" name="Google Shape;1059;p35"/>
              <p:cNvSpPr/>
              <p:nvPr/>
            </p:nvSpPr>
            <p:spPr>
              <a:xfrm rot="10800000">
                <a:off x="2823480" y="3058920"/>
                <a:ext cx="251280" cy="251280"/>
              </a:xfrm>
              <a:custGeom>
                <a:avLst/>
                <a:gdLst/>
                <a:ahLst/>
                <a:rect l="l" t="t" r="r" b="b"/>
                <a:pathLst>
                  <a:path w="9098" h="9097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43" name="Google Shape;1060;p35"/>
            <p:cNvSpPr/>
            <p:nvPr/>
          </p:nvSpPr>
          <p:spPr>
            <a:xfrm>
              <a:off x="710280" y="3033720"/>
              <a:ext cx="1650240" cy="30096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Saturn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1144" name="Google Shape;1061;p35"/>
          <p:cNvGrpSpPr/>
          <p:nvPr/>
        </p:nvGrpSpPr>
        <p:grpSpPr>
          <a:xfrm>
            <a:off x="5911560" y="2257560"/>
            <a:ext cx="2521800" cy="968760"/>
            <a:chOff x="5911560" y="2257560"/>
            <a:chExt cx="2521800" cy="968760"/>
          </a:xfrm>
        </p:grpSpPr>
        <p:sp>
          <p:nvSpPr>
            <p:cNvPr id="1145" name="Google Shape;1062;p35"/>
            <p:cNvSpPr/>
            <p:nvPr/>
          </p:nvSpPr>
          <p:spPr>
            <a:xfrm>
              <a:off x="6549120" y="2691720"/>
              <a:ext cx="1884240" cy="53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434343"/>
                  </a:solidFill>
                  <a:latin typeface="Roboto"/>
                  <a:ea typeface="Roboto"/>
                </a:rPr>
                <a:t>Despite being red, Mars is a very cold place</a:t>
              </a:r>
              <a:endParaRPr b="0" lang="es-AR" sz="1200" spc="-1" strike="noStrike">
                <a:latin typeface="Arial"/>
              </a:endParaRPr>
            </a:p>
          </p:txBody>
        </p:sp>
        <p:grpSp>
          <p:nvGrpSpPr>
            <p:cNvPr id="1146" name="Google Shape;1063;p35"/>
            <p:cNvGrpSpPr/>
            <p:nvPr/>
          </p:nvGrpSpPr>
          <p:grpSpPr>
            <a:xfrm>
              <a:off x="5911560" y="2257560"/>
              <a:ext cx="566640" cy="566640"/>
              <a:chOff x="5911560" y="2257560"/>
              <a:chExt cx="566640" cy="566640"/>
            </a:xfrm>
          </p:grpSpPr>
          <p:sp>
            <p:nvSpPr>
              <p:cNvPr id="1147" name="Google Shape;1064;p35"/>
              <p:cNvSpPr/>
              <p:nvPr/>
            </p:nvSpPr>
            <p:spPr>
              <a:xfrm rot="2700000">
                <a:off x="5994360" y="2340360"/>
                <a:ext cx="400680" cy="400680"/>
              </a:xfrm>
              <a:prstGeom prst="teardrop">
                <a:avLst>
                  <a:gd name="adj" fmla="val 100000"/>
                </a:avLst>
              </a:pr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8" name="Google Shape;1065;p35"/>
              <p:cNvSpPr/>
              <p:nvPr/>
            </p:nvSpPr>
            <p:spPr>
              <a:xfrm>
                <a:off x="6069240" y="2415600"/>
                <a:ext cx="251280" cy="251280"/>
              </a:xfrm>
              <a:custGeom>
                <a:avLst/>
                <a:gdLst/>
                <a:ahLst/>
                <a:rect l="l" t="t" r="r" b="b"/>
                <a:pathLst>
                  <a:path w="9098" h="9097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49" name="Google Shape;1066;p35"/>
            <p:cNvSpPr/>
            <p:nvPr/>
          </p:nvSpPr>
          <p:spPr>
            <a:xfrm>
              <a:off x="6783120" y="2390400"/>
              <a:ext cx="1650240" cy="30096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Mars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1150" name="Google Shape;1067;p35"/>
          <p:cNvGrpSpPr/>
          <p:nvPr/>
        </p:nvGrpSpPr>
        <p:grpSpPr>
          <a:xfrm>
            <a:off x="5911560" y="3543840"/>
            <a:ext cx="2521800" cy="968760"/>
            <a:chOff x="5911560" y="3543840"/>
            <a:chExt cx="2521800" cy="968760"/>
          </a:xfrm>
        </p:grpSpPr>
        <p:sp>
          <p:nvSpPr>
            <p:cNvPr id="1151" name="Google Shape;1068;p35"/>
            <p:cNvSpPr/>
            <p:nvPr/>
          </p:nvSpPr>
          <p:spPr>
            <a:xfrm>
              <a:off x="6549120" y="3978000"/>
              <a:ext cx="1884240" cy="53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434343"/>
                  </a:solidFill>
                  <a:latin typeface="Roboto"/>
                  <a:ea typeface="Roboto"/>
                </a:rPr>
                <a:t>Mercury is the closest planet to the Sun</a:t>
              </a:r>
              <a:endParaRPr b="0" lang="es-AR" sz="1200" spc="-1" strike="noStrike">
                <a:latin typeface="Arial"/>
              </a:endParaRPr>
            </a:p>
          </p:txBody>
        </p:sp>
        <p:grpSp>
          <p:nvGrpSpPr>
            <p:cNvPr id="1152" name="Google Shape;1069;p35"/>
            <p:cNvGrpSpPr/>
            <p:nvPr/>
          </p:nvGrpSpPr>
          <p:grpSpPr>
            <a:xfrm>
              <a:off x="5911560" y="3543840"/>
              <a:ext cx="566640" cy="566640"/>
              <a:chOff x="5911560" y="3543840"/>
              <a:chExt cx="566640" cy="566640"/>
            </a:xfrm>
          </p:grpSpPr>
          <p:sp>
            <p:nvSpPr>
              <p:cNvPr id="1153" name="Google Shape;1070;p35"/>
              <p:cNvSpPr/>
              <p:nvPr/>
            </p:nvSpPr>
            <p:spPr>
              <a:xfrm rot="2700000">
                <a:off x="5994360" y="3626640"/>
                <a:ext cx="400680" cy="400680"/>
              </a:xfrm>
              <a:prstGeom prst="teardrop">
                <a:avLst>
                  <a:gd name="adj" fmla="val 100000"/>
                </a:avLst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4" name="Google Shape;1071;p35"/>
              <p:cNvSpPr/>
              <p:nvPr/>
            </p:nvSpPr>
            <p:spPr>
              <a:xfrm>
                <a:off x="6069240" y="3701880"/>
                <a:ext cx="251280" cy="251280"/>
              </a:xfrm>
              <a:custGeom>
                <a:avLst/>
                <a:gdLst/>
                <a:ahLst/>
                <a:rect l="l" t="t" r="r" b="b"/>
                <a:pathLst>
                  <a:path w="9098" h="9097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55" name="Google Shape;1072;p35"/>
            <p:cNvSpPr/>
            <p:nvPr/>
          </p:nvSpPr>
          <p:spPr>
            <a:xfrm>
              <a:off x="6783120" y="3677040"/>
              <a:ext cx="1650240" cy="30096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Mercury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1156" name="Google Shape;1073;p35"/>
          <p:cNvGrpSpPr/>
          <p:nvPr/>
        </p:nvGrpSpPr>
        <p:grpSpPr>
          <a:xfrm>
            <a:off x="710280" y="1614960"/>
            <a:ext cx="3703680" cy="968400"/>
            <a:chOff x="710280" y="1614960"/>
            <a:chExt cx="3703680" cy="968400"/>
          </a:xfrm>
        </p:grpSpPr>
        <p:sp>
          <p:nvSpPr>
            <p:cNvPr id="1157" name="Google Shape;1074;p35"/>
            <p:cNvSpPr/>
            <p:nvPr/>
          </p:nvSpPr>
          <p:spPr>
            <a:xfrm>
              <a:off x="710280" y="2048760"/>
              <a:ext cx="1884240" cy="53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t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434343"/>
                  </a:solidFill>
                  <a:latin typeface="Roboto"/>
                  <a:ea typeface="Roboto"/>
                </a:rPr>
                <a:t>Neptune is the farthest planet from the Sun </a:t>
              </a:r>
              <a:endParaRPr b="0" lang="es-AR" sz="1200" spc="-1" strike="noStrike">
                <a:latin typeface="Arial"/>
              </a:endParaRPr>
            </a:p>
          </p:txBody>
        </p:sp>
        <p:grpSp>
          <p:nvGrpSpPr>
            <p:cNvPr id="1158" name="Google Shape;1075;p35"/>
            <p:cNvGrpSpPr/>
            <p:nvPr/>
          </p:nvGrpSpPr>
          <p:grpSpPr>
            <a:xfrm>
              <a:off x="2665800" y="1614960"/>
              <a:ext cx="566640" cy="566640"/>
              <a:chOff x="2665800" y="1614960"/>
              <a:chExt cx="566640" cy="566640"/>
            </a:xfrm>
          </p:grpSpPr>
          <p:sp>
            <p:nvSpPr>
              <p:cNvPr id="1159" name="Google Shape;1076;p35"/>
              <p:cNvSpPr/>
              <p:nvPr/>
            </p:nvSpPr>
            <p:spPr>
              <a:xfrm rot="13500000">
                <a:off x="2748600" y="1697760"/>
                <a:ext cx="400680" cy="400680"/>
              </a:xfrm>
              <a:prstGeom prst="teardrop">
                <a:avLst>
                  <a:gd name="adj" fmla="val 100000"/>
                </a:avLst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0" name="Google Shape;1077;p35"/>
              <p:cNvSpPr/>
              <p:nvPr/>
            </p:nvSpPr>
            <p:spPr>
              <a:xfrm rot="10800000">
                <a:off x="2823480" y="1772280"/>
                <a:ext cx="251280" cy="251280"/>
              </a:xfrm>
              <a:custGeom>
                <a:avLst/>
                <a:gdLst/>
                <a:ahLst/>
                <a:rect l="l" t="t" r="r" b="b"/>
                <a:pathLst>
                  <a:path w="9098" h="9097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61" name="Google Shape;1078;p35"/>
            <p:cNvSpPr/>
            <p:nvPr/>
          </p:nvSpPr>
          <p:spPr>
            <a:xfrm>
              <a:off x="710280" y="1747440"/>
              <a:ext cx="1650240" cy="30096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Neptune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162" name="Google Shape;1079;p35"/>
            <p:cNvSpPr/>
            <p:nvPr/>
          </p:nvSpPr>
          <p:spPr>
            <a:xfrm>
              <a:off x="3149640" y="1897920"/>
              <a:ext cx="12643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19050">
              <a:solidFill>
                <a:srgbClr val="fbb831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3080" cy="48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Project management infographics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64" name="Google Shape;1085;p36"/>
          <p:cNvGrpSpPr/>
          <p:nvPr/>
        </p:nvGrpSpPr>
        <p:grpSpPr>
          <a:xfrm>
            <a:off x="3190680" y="1798200"/>
            <a:ext cx="1139400" cy="923760"/>
            <a:chOff x="3190680" y="1798200"/>
            <a:chExt cx="1139400" cy="923760"/>
          </a:xfrm>
        </p:grpSpPr>
        <p:sp>
          <p:nvSpPr>
            <p:cNvPr id="1165" name="Google Shape;1086;p36"/>
            <p:cNvSpPr/>
            <p:nvPr/>
          </p:nvSpPr>
          <p:spPr>
            <a:xfrm>
              <a:off x="3190680" y="1798200"/>
              <a:ext cx="1139400" cy="923760"/>
            </a:xfrm>
            <a:custGeom>
              <a:avLst/>
              <a:gdLst/>
              <a:ahLst/>
              <a:rect l="l" t="t" r="r" b="b"/>
              <a:pathLst>
                <a:path w="51031" h="41375">
                  <a:moveTo>
                    <a:pt x="11942" y="1"/>
                  </a:moveTo>
                  <a:lnTo>
                    <a:pt x="0" y="20682"/>
                  </a:lnTo>
                  <a:lnTo>
                    <a:pt x="11942" y="41375"/>
                  </a:lnTo>
                  <a:lnTo>
                    <a:pt x="35826" y="41375"/>
                  </a:lnTo>
                  <a:lnTo>
                    <a:pt x="38267" y="37112"/>
                  </a:lnTo>
                  <a:lnTo>
                    <a:pt x="51030" y="36731"/>
                  </a:lnTo>
                  <a:lnTo>
                    <a:pt x="44553" y="26218"/>
                  </a:lnTo>
                  <a:lnTo>
                    <a:pt x="47768" y="20670"/>
                  </a:lnTo>
                  <a:lnTo>
                    <a:pt x="35826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6" name="Google Shape;1087;p36"/>
            <p:cNvSpPr/>
            <p:nvPr/>
          </p:nvSpPr>
          <p:spPr>
            <a:xfrm>
              <a:off x="3288600" y="1882080"/>
              <a:ext cx="870840" cy="753840"/>
            </a:xfrm>
            <a:custGeom>
              <a:avLst/>
              <a:gdLst/>
              <a:ahLst/>
              <a:rect l="l" t="t" r="r" b="b"/>
              <a:pathLst>
                <a:path w="39006" h="33779">
                  <a:moveTo>
                    <a:pt x="9752" y="1"/>
                  </a:moveTo>
                  <a:lnTo>
                    <a:pt x="1" y="16884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84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67" name="Google Shape;1088;p36"/>
          <p:cNvGrpSpPr/>
          <p:nvPr/>
        </p:nvGrpSpPr>
        <p:grpSpPr>
          <a:xfrm>
            <a:off x="3190680" y="2775240"/>
            <a:ext cx="1139400" cy="923760"/>
            <a:chOff x="3190680" y="2775240"/>
            <a:chExt cx="1139400" cy="923760"/>
          </a:xfrm>
        </p:grpSpPr>
        <p:sp>
          <p:nvSpPr>
            <p:cNvPr id="1168" name="Google Shape;1089;p36"/>
            <p:cNvSpPr/>
            <p:nvPr/>
          </p:nvSpPr>
          <p:spPr>
            <a:xfrm>
              <a:off x="3190680" y="2775240"/>
              <a:ext cx="1139400" cy="923760"/>
            </a:xfrm>
            <a:custGeom>
              <a:avLst/>
              <a:gdLst/>
              <a:ahLst/>
              <a:rect l="l" t="t" r="r" b="b"/>
              <a:pathLst>
                <a:path w="51031" h="41376">
                  <a:moveTo>
                    <a:pt x="11942" y="1"/>
                  </a:moveTo>
                  <a:lnTo>
                    <a:pt x="0" y="20682"/>
                  </a:lnTo>
                  <a:lnTo>
                    <a:pt x="11942" y="41375"/>
                  </a:lnTo>
                  <a:lnTo>
                    <a:pt x="35826" y="41375"/>
                  </a:lnTo>
                  <a:lnTo>
                    <a:pt x="47768" y="20706"/>
                  </a:lnTo>
                  <a:lnTo>
                    <a:pt x="44553" y="15146"/>
                  </a:lnTo>
                  <a:lnTo>
                    <a:pt x="51030" y="4644"/>
                  </a:lnTo>
                  <a:lnTo>
                    <a:pt x="38267" y="4263"/>
                  </a:lnTo>
                  <a:lnTo>
                    <a:pt x="35826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9" name="Google Shape;1090;p36"/>
            <p:cNvSpPr/>
            <p:nvPr/>
          </p:nvSpPr>
          <p:spPr>
            <a:xfrm>
              <a:off x="3288600" y="2860920"/>
              <a:ext cx="870840" cy="753840"/>
            </a:xfrm>
            <a:custGeom>
              <a:avLst/>
              <a:gdLst/>
              <a:ahLst/>
              <a:rect l="l" t="t" r="r" b="b"/>
              <a:pathLst>
                <a:path w="39006" h="33779">
                  <a:moveTo>
                    <a:pt x="9752" y="1"/>
                  </a:moveTo>
                  <a:lnTo>
                    <a:pt x="1" y="16896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96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70" name="Google Shape;1091;p36"/>
          <p:cNvGrpSpPr/>
          <p:nvPr/>
        </p:nvGrpSpPr>
        <p:grpSpPr>
          <a:xfrm>
            <a:off x="4813560" y="1798200"/>
            <a:ext cx="1139400" cy="923760"/>
            <a:chOff x="4813560" y="1798200"/>
            <a:chExt cx="1139400" cy="923760"/>
          </a:xfrm>
        </p:grpSpPr>
        <p:sp>
          <p:nvSpPr>
            <p:cNvPr id="1171" name="Google Shape;1092;p36"/>
            <p:cNvSpPr/>
            <p:nvPr/>
          </p:nvSpPr>
          <p:spPr>
            <a:xfrm>
              <a:off x="4813560" y="1798200"/>
              <a:ext cx="1139400" cy="923760"/>
            </a:xfrm>
            <a:custGeom>
              <a:avLst/>
              <a:gdLst/>
              <a:ahLst/>
              <a:rect l="l" t="t" r="r" b="b"/>
              <a:pathLst>
                <a:path w="51031" h="41375">
                  <a:moveTo>
                    <a:pt x="15205" y="1"/>
                  </a:moveTo>
                  <a:lnTo>
                    <a:pt x="3263" y="20670"/>
                  </a:lnTo>
                  <a:lnTo>
                    <a:pt x="6478" y="26230"/>
                  </a:lnTo>
                  <a:lnTo>
                    <a:pt x="1" y="36731"/>
                  </a:lnTo>
                  <a:lnTo>
                    <a:pt x="12764" y="37124"/>
                  </a:lnTo>
                  <a:lnTo>
                    <a:pt x="15205" y="41375"/>
                  </a:lnTo>
                  <a:lnTo>
                    <a:pt x="39089" y="41375"/>
                  </a:lnTo>
                  <a:lnTo>
                    <a:pt x="51031" y="20682"/>
                  </a:lnTo>
                  <a:lnTo>
                    <a:pt x="39089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2" name="Google Shape;1093;p36"/>
            <p:cNvSpPr/>
            <p:nvPr/>
          </p:nvSpPr>
          <p:spPr>
            <a:xfrm>
              <a:off x="4984560" y="1882080"/>
              <a:ext cx="870840" cy="753840"/>
            </a:xfrm>
            <a:custGeom>
              <a:avLst/>
              <a:gdLst/>
              <a:ahLst/>
              <a:rect l="l" t="t" r="r" b="b"/>
              <a:pathLst>
                <a:path w="39006" h="33779">
                  <a:moveTo>
                    <a:pt x="9752" y="1"/>
                  </a:moveTo>
                  <a:lnTo>
                    <a:pt x="1" y="16884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84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73" name="Google Shape;1094;p36"/>
          <p:cNvGrpSpPr/>
          <p:nvPr/>
        </p:nvGrpSpPr>
        <p:grpSpPr>
          <a:xfrm>
            <a:off x="4813560" y="2775240"/>
            <a:ext cx="1139400" cy="923760"/>
            <a:chOff x="4813560" y="2775240"/>
            <a:chExt cx="1139400" cy="923760"/>
          </a:xfrm>
        </p:grpSpPr>
        <p:sp>
          <p:nvSpPr>
            <p:cNvPr id="1174" name="Google Shape;1095;p36"/>
            <p:cNvSpPr/>
            <p:nvPr/>
          </p:nvSpPr>
          <p:spPr>
            <a:xfrm>
              <a:off x="4813560" y="2775240"/>
              <a:ext cx="1139400" cy="923760"/>
            </a:xfrm>
            <a:custGeom>
              <a:avLst/>
              <a:gdLst/>
              <a:ahLst/>
              <a:rect l="l" t="t" r="r" b="b"/>
              <a:pathLst>
                <a:path w="51031" h="41376">
                  <a:moveTo>
                    <a:pt x="15205" y="1"/>
                  </a:moveTo>
                  <a:lnTo>
                    <a:pt x="12764" y="4263"/>
                  </a:lnTo>
                  <a:lnTo>
                    <a:pt x="1" y="4632"/>
                  </a:lnTo>
                  <a:lnTo>
                    <a:pt x="6478" y="15146"/>
                  </a:lnTo>
                  <a:lnTo>
                    <a:pt x="3263" y="20706"/>
                  </a:lnTo>
                  <a:lnTo>
                    <a:pt x="15205" y="41375"/>
                  </a:lnTo>
                  <a:lnTo>
                    <a:pt x="39089" y="41375"/>
                  </a:lnTo>
                  <a:lnTo>
                    <a:pt x="51031" y="20682"/>
                  </a:lnTo>
                  <a:lnTo>
                    <a:pt x="39089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5" name="Google Shape;1096;p36"/>
            <p:cNvSpPr/>
            <p:nvPr/>
          </p:nvSpPr>
          <p:spPr>
            <a:xfrm>
              <a:off x="4984560" y="2860920"/>
              <a:ext cx="870840" cy="753840"/>
            </a:xfrm>
            <a:custGeom>
              <a:avLst/>
              <a:gdLst/>
              <a:ahLst/>
              <a:rect l="l" t="t" r="r" b="b"/>
              <a:pathLst>
                <a:path w="39006" h="33779">
                  <a:moveTo>
                    <a:pt x="9752" y="1"/>
                  </a:moveTo>
                  <a:lnTo>
                    <a:pt x="1" y="16896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96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76" name="Google Shape;1097;p36"/>
          <p:cNvGrpSpPr/>
          <p:nvPr/>
        </p:nvGrpSpPr>
        <p:grpSpPr>
          <a:xfrm>
            <a:off x="4038840" y="1302840"/>
            <a:ext cx="1066320" cy="1169280"/>
            <a:chOff x="4038840" y="1302840"/>
            <a:chExt cx="1066320" cy="1169280"/>
          </a:xfrm>
        </p:grpSpPr>
        <p:sp>
          <p:nvSpPr>
            <p:cNvPr id="1177" name="Google Shape;1098;p36"/>
            <p:cNvSpPr/>
            <p:nvPr/>
          </p:nvSpPr>
          <p:spPr>
            <a:xfrm>
              <a:off x="4038840" y="1302840"/>
              <a:ext cx="1066320" cy="1169280"/>
            </a:xfrm>
            <a:custGeom>
              <a:avLst/>
              <a:gdLst/>
              <a:ahLst/>
              <a:rect l="l" t="t" r="r" b="b"/>
              <a:pathLst>
                <a:path w="47768" h="52376">
                  <a:moveTo>
                    <a:pt x="11942" y="0"/>
                  </a:moveTo>
                  <a:lnTo>
                    <a:pt x="0" y="20622"/>
                  </a:lnTo>
                  <a:lnTo>
                    <a:pt x="11942" y="41232"/>
                  </a:lnTo>
                  <a:lnTo>
                    <a:pt x="17455" y="41232"/>
                  </a:lnTo>
                  <a:lnTo>
                    <a:pt x="23884" y="52376"/>
                  </a:lnTo>
                  <a:lnTo>
                    <a:pt x="30325" y="41232"/>
                  </a:lnTo>
                  <a:lnTo>
                    <a:pt x="35826" y="41232"/>
                  </a:lnTo>
                  <a:lnTo>
                    <a:pt x="47768" y="20622"/>
                  </a:lnTo>
                  <a:lnTo>
                    <a:pt x="35826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8" name="Google Shape;1099;p36"/>
            <p:cNvSpPr/>
            <p:nvPr/>
          </p:nvSpPr>
          <p:spPr>
            <a:xfrm>
              <a:off x="4136400" y="1386000"/>
              <a:ext cx="870840" cy="753840"/>
            </a:xfrm>
            <a:custGeom>
              <a:avLst/>
              <a:gdLst/>
              <a:ahLst/>
              <a:rect l="l" t="t" r="r" b="b"/>
              <a:pathLst>
                <a:path w="39006" h="33779">
                  <a:moveTo>
                    <a:pt x="9752" y="1"/>
                  </a:moveTo>
                  <a:lnTo>
                    <a:pt x="1" y="16896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96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79" name="Google Shape;1100;p36"/>
          <p:cNvGrpSpPr/>
          <p:nvPr/>
        </p:nvGrpSpPr>
        <p:grpSpPr>
          <a:xfrm>
            <a:off x="4038840" y="3025080"/>
            <a:ext cx="1066320" cy="1168920"/>
            <a:chOff x="4038840" y="3025080"/>
            <a:chExt cx="1066320" cy="1168920"/>
          </a:xfrm>
        </p:grpSpPr>
        <p:sp>
          <p:nvSpPr>
            <p:cNvPr id="1180" name="Google Shape;1101;p36"/>
            <p:cNvSpPr/>
            <p:nvPr/>
          </p:nvSpPr>
          <p:spPr>
            <a:xfrm>
              <a:off x="4038840" y="3025080"/>
              <a:ext cx="1066320" cy="1168920"/>
            </a:xfrm>
            <a:custGeom>
              <a:avLst/>
              <a:gdLst/>
              <a:ahLst/>
              <a:rect l="l" t="t" r="r" b="b"/>
              <a:pathLst>
                <a:path w="47768" h="52365">
                  <a:moveTo>
                    <a:pt x="23884" y="1"/>
                  </a:moveTo>
                  <a:lnTo>
                    <a:pt x="17455" y="11145"/>
                  </a:lnTo>
                  <a:lnTo>
                    <a:pt x="11942" y="11145"/>
                  </a:lnTo>
                  <a:lnTo>
                    <a:pt x="0" y="31755"/>
                  </a:lnTo>
                  <a:lnTo>
                    <a:pt x="11942" y="52364"/>
                  </a:lnTo>
                  <a:lnTo>
                    <a:pt x="35826" y="52364"/>
                  </a:lnTo>
                  <a:lnTo>
                    <a:pt x="47768" y="31755"/>
                  </a:lnTo>
                  <a:lnTo>
                    <a:pt x="35826" y="11145"/>
                  </a:lnTo>
                  <a:lnTo>
                    <a:pt x="30325" y="11145"/>
                  </a:lnTo>
                  <a:lnTo>
                    <a:pt x="23884" y="1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1" name="Google Shape;1102;p36"/>
            <p:cNvSpPr/>
            <p:nvPr/>
          </p:nvSpPr>
          <p:spPr>
            <a:xfrm>
              <a:off x="4136400" y="3357000"/>
              <a:ext cx="870840" cy="753840"/>
            </a:xfrm>
            <a:custGeom>
              <a:avLst/>
              <a:gdLst/>
              <a:ahLst/>
              <a:rect l="l" t="t" r="r" b="b"/>
              <a:pathLst>
                <a:path w="39006" h="33779">
                  <a:moveTo>
                    <a:pt x="9752" y="1"/>
                  </a:moveTo>
                  <a:lnTo>
                    <a:pt x="1" y="16884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84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82" name="Google Shape;1103;p36"/>
          <p:cNvGrpSpPr/>
          <p:nvPr/>
        </p:nvGrpSpPr>
        <p:grpSpPr>
          <a:xfrm>
            <a:off x="5247360" y="3063960"/>
            <a:ext cx="344520" cy="346320"/>
            <a:chOff x="5247360" y="3063960"/>
            <a:chExt cx="344520" cy="346320"/>
          </a:xfrm>
        </p:grpSpPr>
        <p:sp>
          <p:nvSpPr>
            <p:cNvPr id="1183" name="Google Shape;1104;p36"/>
            <p:cNvSpPr/>
            <p:nvPr/>
          </p:nvSpPr>
          <p:spPr>
            <a:xfrm>
              <a:off x="5247360" y="3063960"/>
              <a:ext cx="265320" cy="265320"/>
            </a:xfrm>
            <a:custGeom>
              <a:avLst/>
              <a:gdLst/>
              <a:ahLst/>
              <a:rect l="l" t="t" r="r" b="b"/>
              <a:pathLst>
                <a:path w="8764" h="8764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4" name="Google Shape;1105;p36"/>
            <p:cNvSpPr/>
            <p:nvPr/>
          </p:nvSpPr>
          <p:spPr>
            <a:xfrm>
              <a:off x="5335200" y="3135960"/>
              <a:ext cx="106200" cy="92520"/>
            </a:xfrm>
            <a:custGeom>
              <a:avLst/>
              <a:gdLst/>
              <a:ahLst/>
              <a:rect l="l" t="t" r="r" b="b"/>
              <a:pathLst>
                <a:path w="3514" h="3061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5" name="Google Shape;1106;p36"/>
            <p:cNvSpPr/>
            <p:nvPr/>
          </p:nvSpPr>
          <p:spPr>
            <a:xfrm>
              <a:off x="5319360" y="3174120"/>
              <a:ext cx="100080" cy="84240"/>
            </a:xfrm>
            <a:custGeom>
              <a:avLst/>
              <a:gdLst/>
              <a:ahLst/>
              <a:rect l="l" t="t" r="r" b="b"/>
              <a:pathLst>
                <a:path w="3311" h="2788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6" name="Google Shape;1107;p36"/>
            <p:cNvSpPr/>
            <p:nvPr/>
          </p:nvSpPr>
          <p:spPr>
            <a:xfrm>
              <a:off x="5415120" y="3232800"/>
              <a:ext cx="176760" cy="177480"/>
            </a:xfrm>
            <a:custGeom>
              <a:avLst/>
              <a:gdLst/>
              <a:ahLst/>
              <a:rect l="l" t="t" r="r" b="b"/>
              <a:pathLst>
                <a:path w="5847" h="5871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7" name="Google Shape;1108;p36"/>
            <p:cNvSpPr/>
            <p:nvPr/>
          </p:nvSpPr>
          <p:spPr>
            <a:xfrm>
              <a:off x="5472720" y="3290400"/>
              <a:ext cx="61200" cy="61200"/>
            </a:xfrm>
            <a:custGeom>
              <a:avLst/>
              <a:gdLst/>
              <a:ahLst/>
              <a:rect l="l" t="t" r="r" b="b"/>
              <a:pathLst>
                <a:path w="2026" h="2025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8" name="Google Shape;1109;p36"/>
            <p:cNvSpPr/>
            <p:nvPr/>
          </p:nvSpPr>
          <p:spPr>
            <a:xfrm>
              <a:off x="5346720" y="3164400"/>
              <a:ext cx="66600" cy="66600"/>
            </a:xfrm>
            <a:custGeom>
              <a:avLst/>
              <a:gdLst/>
              <a:ahLst/>
              <a:rect l="l" t="t" r="r" b="b"/>
              <a:pathLst>
                <a:path w="2204" h="2204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89" name="Google Shape;1110;p36"/>
          <p:cNvGrpSpPr/>
          <p:nvPr/>
        </p:nvGrpSpPr>
        <p:grpSpPr>
          <a:xfrm>
            <a:off x="4404960" y="3600720"/>
            <a:ext cx="333360" cy="266760"/>
            <a:chOff x="4404960" y="3600720"/>
            <a:chExt cx="333360" cy="266760"/>
          </a:xfrm>
        </p:grpSpPr>
        <p:sp>
          <p:nvSpPr>
            <p:cNvPr id="1190" name="Google Shape;1111;p36"/>
            <p:cNvSpPr/>
            <p:nvPr/>
          </p:nvSpPr>
          <p:spPr>
            <a:xfrm>
              <a:off x="4473360" y="3624120"/>
              <a:ext cx="181800" cy="9360"/>
            </a:xfrm>
            <a:custGeom>
              <a:avLst/>
              <a:gdLst/>
              <a:ahLst/>
              <a:rect l="l" t="t" r="r" b="b"/>
              <a:pathLst>
                <a:path w="6014" h="322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1" name="Google Shape;1112;p36"/>
            <p:cNvSpPr/>
            <p:nvPr/>
          </p:nvSpPr>
          <p:spPr>
            <a:xfrm>
              <a:off x="4404960" y="3600720"/>
              <a:ext cx="333360" cy="266760"/>
            </a:xfrm>
            <a:custGeom>
              <a:avLst/>
              <a:gdLst/>
              <a:ahLst/>
              <a:rect l="l" t="t" r="r" b="b"/>
              <a:pathLst>
                <a:path w="11014" h="8811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2" name="Google Shape;1113;p36"/>
            <p:cNvSpPr/>
            <p:nvPr/>
          </p:nvSpPr>
          <p:spPr>
            <a:xfrm>
              <a:off x="4442760" y="3733920"/>
              <a:ext cx="78480" cy="9360"/>
            </a:xfrm>
            <a:custGeom>
              <a:avLst/>
              <a:gdLst/>
              <a:ahLst/>
              <a:rect l="l" t="t" r="r" b="b"/>
              <a:pathLst>
                <a:path w="2597" h="322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3" name="Google Shape;1114;p36"/>
            <p:cNvSpPr/>
            <p:nvPr/>
          </p:nvSpPr>
          <p:spPr>
            <a:xfrm>
              <a:off x="4442760" y="3757680"/>
              <a:ext cx="78480" cy="9360"/>
            </a:xfrm>
            <a:custGeom>
              <a:avLst/>
              <a:gdLst/>
              <a:ahLst/>
              <a:rect l="l" t="t" r="r" b="b"/>
              <a:pathLst>
                <a:path w="2597" h="322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4" name="Google Shape;1115;p36"/>
            <p:cNvSpPr/>
            <p:nvPr/>
          </p:nvSpPr>
          <p:spPr>
            <a:xfrm>
              <a:off x="4442760" y="3781440"/>
              <a:ext cx="78480" cy="9720"/>
            </a:xfrm>
            <a:custGeom>
              <a:avLst/>
              <a:gdLst/>
              <a:ahLst/>
              <a:rect l="l" t="t" r="r" b="b"/>
              <a:pathLst>
                <a:path w="2597" h="334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5" name="Google Shape;1116;p36"/>
            <p:cNvSpPr/>
            <p:nvPr/>
          </p:nvSpPr>
          <p:spPr>
            <a:xfrm>
              <a:off x="4442760" y="3805200"/>
              <a:ext cx="78480" cy="9720"/>
            </a:xfrm>
            <a:custGeom>
              <a:avLst/>
              <a:gdLst/>
              <a:ahLst/>
              <a:rect l="l" t="t" r="r" b="b"/>
              <a:pathLst>
                <a:path w="2597" h="335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6" name="Google Shape;1117;p36"/>
            <p:cNvSpPr/>
            <p:nvPr/>
          </p:nvSpPr>
          <p:spPr>
            <a:xfrm>
              <a:off x="4442760" y="3829320"/>
              <a:ext cx="78480" cy="9360"/>
            </a:xfrm>
            <a:custGeom>
              <a:avLst/>
              <a:gdLst/>
              <a:ahLst/>
              <a:rect l="l" t="t" r="r" b="b"/>
              <a:pathLst>
                <a:path w="2597" h="323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7" name="Google Shape;1118;p36"/>
            <p:cNvSpPr/>
            <p:nvPr/>
          </p:nvSpPr>
          <p:spPr>
            <a:xfrm>
              <a:off x="4442760" y="3673440"/>
              <a:ext cx="209880" cy="44640"/>
            </a:xfrm>
            <a:custGeom>
              <a:avLst/>
              <a:gdLst/>
              <a:ahLst/>
              <a:rect l="l" t="t" r="r" b="b"/>
              <a:pathLst>
                <a:path w="6931" h="1489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98" name="Google Shape;1119;p36"/>
          <p:cNvGrpSpPr/>
          <p:nvPr/>
        </p:nvGrpSpPr>
        <p:grpSpPr>
          <a:xfrm>
            <a:off x="5266440" y="2106720"/>
            <a:ext cx="306360" cy="306720"/>
            <a:chOff x="5266440" y="2106720"/>
            <a:chExt cx="306360" cy="306720"/>
          </a:xfrm>
        </p:grpSpPr>
        <p:sp>
          <p:nvSpPr>
            <p:cNvPr id="1199" name="Google Shape;1120;p36"/>
            <p:cNvSpPr/>
            <p:nvPr/>
          </p:nvSpPr>
          <p:spPr>
            <a:xfrm>
              <a:off x="5266440" y="2221560"/>
              <a:ext cx="306360" cy="191880"/>
            </a:xfrm>
            <a:custGeom>
              <a:avLst/>
              <a:gdLst/>
              <a:ahLst/>
              <a:rect l="l" t="t" r="r" b="b"/>
              <a:pathLst>
                <a:path w="10121" h="6336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0" name="Google Shape;1121;p36"/>
            <p:cNvSpPr/>
            <p:nvPr/>
          </p:nvSpPr>
          <p:spPr>
            <a:xfrm>
              <a:off x="5270400" y="2106720"/>
              <a:ext cx="293760" cy="176400"/>
            </a:xfrm>
            <a:custGeom>
              <a:avLst/>
              <a:gdLst/>
              <a:ahLst/>
              <a:rect l="l" t="t" r="r" b="b"/>
              <a:pathLst>
                <a:path w="9704" h="5829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01" name="Google Shape;1122;p36"/>
          <p:cNvGrpSpPr/>
          <p:nvPr/>
        </p:nvGrpSpPr>
        <p:grpSpPr>
          <a:xfrm>
            <a:off x="3565080" y="3078000"/>
            <a:ext cx="317880" cy="318240"/>
            <a:chOff x="3565080" y="3078000"/>
            <a:chExt cx="317880" cy="318240"/>
          </a:xfrm>
        </p:grpSpPr>
        <p:sp>
          <p:nvSpPr>
            <p:cNvPr id="1202" name="Google Shape;1123;p36"/>
            <p:cNvSpPr/>
            <p:nvPr/>
          </p:nvSpPr>
          <p:spPr>
            <a:xfrm>
              <a:off x="3768480" y="3182040"/>
              <a:ext cx="50040" cy="50040"/>
            </a:xfrm>
            <a:custGeom>
              <a:avLst/>
              <a:gdLst/>
              <a:ahLst/>
              <a:rect l="l" t="t" r="r" b="b"/>
              <a:pathLst>
                <a:path w="1668" h="1668">
                  <a:moveTo>
                    <a:pt x="834" y="334"/>
                  </a:moveTo>
                  <a:cubicBezTo>
                    <a:pt x="1108" y="334"/>
                    <a:pt x="1334" y="548"/>
                    <a:pt x="1334" y="834"/>
                  </a:cubicBezTo>
                  <a:cubicBezTo>
                    <a:pt x="1334" y="1119"/>
                    <a:pt x="1108" y="1346"/>
                    <a:pt x="834" y="1346"/>
                  </a:cubicBezTo>
                  <a:cubicBezTo>
                    <a:pt x="548" y="1346"/>
                    <a:pt x="322" y="1119"/>
                    <a:pt x="322" y="834"/>
                  </a:cubicBezTo>
                  <a:cubicBezTo>
                    <a:pt x="322" y="548"/>
                    <a:pt x="548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70" y="0"/>
                    <a:pt x="0" y="369"/>
                    <a:pt x="0" y="834"/>
                  </a:cubicBezTo>
                  <a:cubicBezTo>
                    <a:pt x="0" y="1298"/>
                    <a:pt x="370" y="1667"/>
                    <a:pt x="834" y="1667"/>
                  </a:cubicBezTo>
                  <a:cubicBezTo>
                    <a:pt x="1286" y="1667"/>
                    <a:pt x="1667" y="1298"/>
                    <a:pt x="1667" y="834"/>
                  </a:cubicBezTo>
                  <a:cubicBezTo>
                    <a:pt x="1667" y="369"/>
                    <a:pt x="1286" y="0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3" name="Google Shape;1124;p36"/>
            <p:cNvSpPr/>
            <p:nvPr/>
          </p:nvSpPr>
          <p:spPr>
            <a:xfrm>
              <a:off x="3770280" y="3243240"/>
              <a:ext cx="65160" cy="46440"/>
            </a:xfrm>
            <a:custGeom>
              <a:avLst/>
              <a:gdLst/>
              <a:ahLst/>
              <a:rect l="l" t="t" r="r" b="b"/>
              <a:pathLst>
                <a:path w="2156" h="1549">
                  <a:moveTo>
                    <a:pt x="775" y="0"/>
                  </a:moveTo>
                  <a:cubicBezTo>
                    <a:pt x="549" y="0"/>
                    <a:pt x="311" y="60"/>
                    <a:pt x="120" y="167"/>
                  </a:cubicBezTo>
                  <a:cubicBezTo>
                    <a:pt x="37" y="203"/>
                    <a:pt x="1" y="310"/>
                    <a:pt x="37" y="381"/>
                  </a:cubicBezTo>
                  <a:cubicBezTo>
                    <a:pt x="72" y="443"/>
                    <a:pt x="140" y="479"/>
                    <a:pt x="201" y="479"/>
                  </a:cubicBezTo>
                  <a:cubicBezTo>
                    <a:pt x="223" y="479"/>
                    <a:pt x="244" y="474"/>
                    <a:pt x="263" y="465"/>
                  </a:cubicBezTo>
                  <a:cubicBezTo>
                    <a:pt x="418" y="381"/>
                    <a:pt x="596" y="346"/>
                    <a:pt x="751" y="346"/>
                  </a:cubicBezTo>
                  <a:cubicBezTo>
                    <a:pt x="1275" y="346"/>
                    <a:pt x="1704" y="727"/>
                    <a:pt x="1799" y="1215"/>
                  </a:cubicBezTo>
                  <a:lnTo>
                    <a:pt x="751" y="1215"/>
                  </a:lnTo>
                  <a:cubicBezTo>
                    <a:pt x="668" y="1215"/>
                    <a:pt x="584" y="1298"/>
                    <a:pt x="584" y="1382"/>
                  </a:cubicBezTo>
                  <a:cubicBezTo>
                    <a:pt x="584" y="1477"/>
                    <a:pt x="668" y="1548"/>
                    <a:pt x="751" y="1548"/>
                  </a:cubicBezTo>
                  <a:lnTo>
                    <a:pt x="1977" y="1548"/>
                  </a:lnTo>
                  <a:cubicBezTo>
                    <a:pt x="2061" y="1548"/>
                    <a:pt x="2144" y="1477"/>
                    <a:pt x="2144" y="1382"/>
                  </a:cubicBezTo>
                  <a:cubicBezTo>
                    <a:pt x="2156" y="620"/>
                    <a:pt x="1525" y="0"/>
                    <a:pt x="77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4" name="Google Shape;1125;p36"/>
            <p:cNvSpPr/>
            <p:nvPr/>
          </p:nvSpPr>
          <p:spPr>
            <a:xfrm>
              <a:off x="3612240" y="3243240"/>
              <a:ext cx="65160" cy="46440"/>
            </a:xfrm>
            <a:custGeom>
              <a:avLst/>
              <a:gdLst/>
              <a:ahLst/>
              <a:rect l="l" t="t" r="r" b="b"/>
              <a:pathLst>
                <a:path w="2156" h="1549">
                  <a:moveTo>
                    <a:pt x="1381" y="0"/>
                  </a:moveTo>
                  <a:cubicBezTo>
                    <a:pt x="631" y="0"/>
                    <a:pt x="0" y="620"/>
                    <a:pt x="0" y="1382"/>
                  </a:cubicBezTo>
                  <a:cubicBezTo>
                    <a:pt x="0" y="1477"/>
                    <a:pt x="71" y="1548"/>
                    <a:pt x="167" y="1548"/>
                  </a:cubicBezTo>
                  <a:lnTo>
                    <a:pt x="1405" y="1548"/>
                  </a:lnTo>
                  <a:cubicBezTo>
                    <a:pt x="1488" y="1548"/>
                    <a:pt x="1560" y="1477"/>
                    <a:pt x="1560" y="1382"/>
                  </a:cubicBezTo>
                  <a:cubicBezTo>
                    <a:pt x="1560" y="1298"/>
                    <a:pt x="1500" y="1215"/>
                    <a:pt x="1417" y="1215"/>
                  </a:cubicBezTo>
                  <a:lnTo>
                    <a:pt x="357" y="1215"/>
                  </a:lnTo>
                  <a:cubicBezTo>
                    <a:pt x="429" y="715"/>
                    <a:pt x="881" y="346"/>
                    <a:pt x="1405" y="346"/>
                  </a:cubicBezTo>
                  <a:cubicBezTo>
                    <a:pt x="1584" y="346"/>
                    <a:pt x="1738" y="381"/>
                    <a:pt x="1893" y="465"/>
                  </a:cubicBezTo>
                  <a:cubicBezTo>
                    <a:pt x="1914" y="475"/>
                    <a:pt x="1938" y="481"/>
                    <a:pt x="1962" y="481"/>
                  </a:cubicBezTo>
                  <a:cubicBezTo>
                    <a:pt x="2022" y="481"/>
                    <a:pt x="2086" y="449"/>
                    <a:pt x="2119" y="381"/>
                  </a:cubicBezTo>
                  <a:cubicBezTo>
                    <a:pt x="2155" y="310"/>
                    <a:pt x="2131" y="203"/>
                    <a:pt x="2036" y="167"/>
                  </a:cubicBezTo>
                  <a:cubicBezTo>
                    <a:pt x="1846" y="60"/>
                    <a:pt x="1607" y="0"/>
                    <a:pt x="138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5" name="Google Shape;1126;p36"/>
            <p:cNvSpPr/>
            <p:nvPr/>
          </p:nvSpPr>
          <p:spPr>
            <a:xfrm>
              <a:off x="3629520" y="3182040"/>
              <a:ext cx="50040" cy="50040"/>
            </a:xfrm>
            <a:custGeom>
              <a:avLst/>
              <a:gdLst/>
              <a:ahLst/>
              <a:rect l="l" t="t" r="r" b="b"/>
              <a:pathLst>
                <a:path w="1668" h="1668">
                  <a:moveTo>
                    <a:pt x="834" y="334"/>
                  </a:moveTo>
                  <a:cubicBezTo>
                    <a:pt x="1108" y="334"/>
                    <a:pt x="1334" y="548"/>
                    <a:pt x="1334" y="834"/>
                  </a:cubicBezTo>
                  <a:cubicBezTo>
                    <a:pt x="1334" y="1119"/>
                    <a:pt x="1108" y="1346"/>
                    <a:pt x="834" y="1346"/>
                  </a:cubicBezTo>
                  <a:cubicBezTo>
                    <a:pt x="548" y="1346"/>
                    <a:pt x="322" y="1119"/>
                    <a:pt x="322" y="834"/>
                  </a:cubicBezTo>
                  <a:cubicBezTo>
                    <a:pt x="322" y="548"/>
                    <a:pt x="560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70" y="0"/>
                    <a:pt x="1" y="369"/>
                    <a:pt x="1" y="834"/>
                  </a:cubicBezTo>
                  <a:cubicBezTo>
                    <a:pt x="1" y="1298"/>
                    <a:pt x="370" y="1667"/>
                    <a:pt x="834" y="1667"/>
                  </a:cubicBezTo>
                  <a:cubicBezTo>
                    <a:pt x="1286" y="1667"/>
                    <a:pt x="1667" y="1298"/>
                    <a:pt x="1667" y="834"/>
                  </a:cubicBezTo>
                  <a:cubicBezTo>
                    <a:pt x="1667" y="369"/>
                    <a:pt x="1286" y="0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6" name="Google Shape;1127;p36"/>
            <p:cNvSpPr/>
            <p:nvPr/>
          </p:nvSpPr>
          <p:spPr>
            <a:xfrm>
              <a:off x="3691440" y="3169080"/>
              <a:ext cx="65520" cy="65520"/>
            </a:xfrm>
            <a:custGeom>
              <a:avLst/>
              <a:gdLst/>
              <a:ahLst/>
              <a:rect l="l" t="t" r="r" b="b"/>
              <a:pathLst>
                <a:path w="2168" h="2168">
                  <a:moveTo>
                    <a:pt x="1084" y="346"/>
                  </a:moveTo>
                  <a:cubicBezTo>
                    <a:pt x="1501" y="346"/>
                    <a:pt x="1834" y="667"/>
                    <a:pt x="1834" y="1084"/>
                  </a:cubicBezTo>
                  <a:cubicBezTo>
                    <a:pt x="1834" y="1501"/>
                    <a:pt x="1501" y="1834"/>
                    <a:pt x="1084" y="1834"/>
                  </a:cubicBezTo>
                  <a:cubicBezTo>
                    <a:pt x="667" y="1834"/>
                    <a:pt x="346" y="1501"/>
                    <a:pt x="346" y="1084"/>
                  </a:cubicBezTo>
                  <a:cubicBezTo>
                    <a:pt x="346" y="667"/>
                    <a:pt x="667" y="346"/>
                    <a:pt x="1084" y="346"/>
                  </a:cubicBezTo>
                  <a:close/>
                  <a:moveTo>
                    <a:pt x="1084" y="1"/>
                  </a:moveTo>
                  <a:cubicBezTo>
                    <a:pt x="489" y="1"/>
                    <a:pt x="1" y="489"/>
                    <a:pt x="1" y="1084"/>
                  </a:cubicBezTo>
                  <a:cubicBezTo>
                    <a:pt x="1" y="1679"/>
                    <a:pt x="489" y="2168"/>
                    <a:pt x="1084" y="2168"/>
                  </a:cubicBezTo>
                  <a:cubicBezTo>
                    <a:pt x="1679" y="2168"/>
                    <a:pt x="2167" y="1679"/>
                    <a:pt x="2167" y="1084"/>
                  </a:cubicBezTo>
                  <a:cubicBezTo>
                    <a:pt x="2167" y="489"/>
                    <a:pt x="1679" y="1"/>
                    <a:pt x="108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7" name="Google Shape;1128;p36"/>
            <p:cNvSpPr/>
            <p:nvPr/>
          </p:nvSpPr>
          <p:spPr>
            <a:xfrm>
              <a:off x="3668400" y="3245040"/>
              <a:ext cx="110880" cy="60120"/>
            </a:xfrm>
            <a:custGeom>
              <a:avLst/>
              <a:gdLst/>
              <a:ahLst/>
              <a:rect l="l" t="t" r="r" b="b"/>
              <a:pathLst>
                <a:path w="3668" h="1990">
                  <a:moveTo>
                    <a:pt x="1834" y="322"/>
                  </a:moveTo>
                  <a:cubicBezTo>
                    <a:pt x="2596" y="322"/>
                    <a:pt x="3239" y="906"/>
                    <a:pt x="3310" y="1656"/>
                  </a:cubicBezTo>
                  <a:lnTo>
                    <a:pt x="358" y="1656"/>
                  </a:lnTo>
                  <a:cubicBezTo>
                    <a:pt x="453" y="906"/>
                    <a:pt x="1072" y="322"/>
                    <a:pt x="1834" y="322"/>
                  </a:cubicBezTo>
                  <a:close/>
                  <a:moveTo>
                    <a:pt x="1834" y="1"/>
                  </a:moveTo>
                  <a:cubicBezTo>
                    <a:pt x="822" y="1"/>
                    <a:pt x="0" y="823"/>
                    <a:pt x="0" y="1835"/>
                  </a:cubicBezTo>
                  <a:cubicBezTo>
                    <a:pt x="0" y="1918"/>
                    <a:pt x="84" y="1989"/>
                    <a:pt x="167" y="1989"/>
                  </a:cubicBezTo>
                  <a:lnTo>
                    <a:pt x="3489" y="1989"/>
                  </a:lnTo>
                  <a:cubicBezTo>
                    <a:pt x="3572" y="1989"/>
                    <a:pt x="3656" y="1918"/>
                    <a:pt x="3656" y="1835"/>
                  </a:cubicBezTo>
                  <a:cubicBezTo>
                    <a:pt x="3668" y="823"/>
                    <a:pt x="2846" y="1"/>
                    <a:pt x="1834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8" name="Google Shape;1129;p36"/>
            <p:cNvSpPr/>
            <p:nvPr/>
          </p:nvSpPr>
          <p:spPr>
            <a:xfrm>
              <a:off x="3565080" y="3078000"/>
              <a:ext cx="317880" cy="318240"/>
            </a:xfrm>
            <a:custGeom>
              <a:avLst/>
              <a:gdLst/>
              <a:ahLst/>
              <a:rect l="l" t="t" r="r" b="b"/>
              <a:pathLst>
                <a:path w="10502" h="10514">
                  <a:moveTo>
                    <a:pt x="5418" y="905"/>
                  </a:moveTo>
                  <a:cubicBezTo>
                    <a:pt x="7680" y="1001"/>
                    <a:pt x="9513" y="2834"/>
                    <a:pt x="9597" y="5096"/>
                  </a:cubicBezTo>
                  <a:lnTo>
                    <a:pt x="9192" y="5096"/>
                  </a:lnTo>
                  <a:cubicBezTo>
                    <a:pt x="9109" y="5096"/>
                    <a:pt x="9037" y="5168"/>
                    <a:pt x="9037" y="5263"/>
                  </a:cubicBezTo>
                  <a:cubicBezTo>
                    <a:pt x="9037" y="5346"/>
                    <a:pt x="9109" y="5418"/>
                    <a:pt x="9192" y="5418"/>
                  </a:cubicBezTo>
                  <a:lnTo>
                    <a:pt x="9597" y="5418"/>
                  </a:lnTo>
                  <a:cubicBezTo>
                    <a:pt x="9513" y="7704"/>
                    <a:pt x="7692" y="9525"/>
                    <a:pt x="5418" y="9609"/>
                  </a:cubicBezTo>
                  <a:lnTo>
                    <a:pt x="5418" y="9204"/>
                  </a:lnTo>
                  <a:cubicBezTo>
                    <a:pt x="5418" y="9109"/>
                    <a:pt x="5346" y="9037"/>
                    <a:pt x="5251" y="9037"/>
                  </a:cubicBezTo>
                  <a:cubicBezTo>
                    <a:pt x="5168" y="9037"/>
                    <a:pt x="5084" y="9109"/>
                    <a:pt x="5084" y="9204"/>
                  </a:cubicBezTo>
                  <a:lnTo>
                    <a:pt x="5084" y="9609"/>
                  </a:lnTo>
                  <a:cubicBezTo>
                    <a:pt x="2822" y="9513"/>
                    <a:pt x="1000" y="7680"/>
                    <a:pt x="905" y="5418"/>
                  </a:cubicBezTo>
                  <a:lnTo>
                    <a:pt x="1310" y="5418"/>
                  </a:lnTo>
                  <a:cubicBezTo>
                    <a:pt x="1393" y="5418"/>
                    <a:pt x="1477" y="5346"/>
                    <a:pt x="1477" y="5263"/>
                  </a:cubicBezTo>
                  <a:cubicBezTo>
                    <a:pt x="1477" y="5168"/>
                    <a:pt x="1393" y="5096"/>
                    <a:pt x="1310" y="5096"/>
                  </a:cubicBezTo>
                  <a:lnTo>
                    <a:pt x="905" y="5096"/>
                  </a:lnTo>
                  <a:cubicBezTo>
                    <a:pt x="1000" y="2834"/>
                    <a:pt x="2822" y="1001"/>
                    <a:pt x="5084" y="905"/>
                  </a:cubicBezTo>
                  <a:lnTo>
                    <a:pt x="5084" y="1310"/>
                  </a:lnTo>
                  <a:cubicBezTo>
                    <a:pt x="5084" y="1405"/>
                    <a:pt x="5168" y="1477"/>
                    <a:pt x="5251" y="1477"/>
                  </a:cubicBezTo>
                  <a:cubicBezTo>
                    <a:pt x="5346" y="1477"/>
                    <a:pt x="5418" y="1405"/>
                    <a:pt x="5418" y="1310"/>
                  </a:cubicBezTo>
                  <a:lnTo>
                    <a:pt x="5418" y="905"/>
                  </a:lnTo>
                  <a:close/>
                  <a:moveTo>
                    <a:pt x="5251" y="0"/>
                  </a:moveTo>
                  <a:cubicBezTo>
                    <a:pt x="5168" y="0"/>
                    <a:pt x="5084" y="84"/>
                    <a:pt x="5084" y="167"/>
                  </a:cubicBezTo>
                  <a:lnTo>
                    <a:pt x="5084" y="572"/>
                  </a:lnTo>
                  <a:cubicBezTo>
                    <a:pt x="2632" y="655"/>
                    <a:pt x="655" y="2644"/>
                    <a:pt x="560" y="5096"/>
                  </a:cubicBezTo>
                  <a:lnTo>
                    <a:pt x="167" y="5096"/>
                  </a:lnTo>
                  <a:cubicBezTo>
                    <a:pt x="72" y="5096"/>
                    <a:pt x="0" y="5168"/>
                    <a:pt x="0" y="5263"/>
                  </a:cubicBezTo>
                  <a:cubicBezTo>
                    <a:pt x="0" y="5346"/>
                    <a:pt x="72" y="5418"/>
                    <a:pt x="167" y="5418"/>
                  </a:cubicBezTo>
                  <a:lnTo>
                    <a:pt x="560" y="5418"/>
                  </a:lnTo>
                  <a:cubicBezTo>
                    <a:pt x="655" y="7882"/>
                    <a:pt x="2632" y="9859"/>
                    <a:pt x="5084" y="9942"/>
                  </a:cubicBezTo>
                  <a:lnTo>
                    <a:pt x="5084" y="10347"/>
                  </a:lnTo>
                  <a:cubicBezTo>
                    <a:pt x="5084" y="10442"/>
                    <a:pt x="5168" y="10514"/>
                    <a:pt x="5251" y="10514"/>
                  </a:cubicBezTo>
                  <a:cubicBezTo>
                    <a:pt x="5346" y="10514"/>
                    <a:pt x="5418" y="10442"/>
                    <a:pt x="5418" y="10347"/>
                  </a:cubicBezTo>
                  <a:lnTo>
                    <a:pt x="5418" y="9942"/>
                  </a:lnTo>
                  <a:cubicBezTo>
                    <a:pt x="7870" y="9859"/>
                    <a:pt x="9847" y="7882"/>
                    <a:pt x="9942" y="5418"/>
                  </a:cubicBezTo>
                  <a:lnTo>
                    <a:pt x="10347" y="5418"/>
                  </a:lnTo>
                  <a:cubicBezTo>
                    <a:pt x="10430" y="5418"/>
                    <a:pt x="10502" y="5346"/>
                    <a:pt x="10502" y="5263"/>
                  </a:cubicBezTo>
                  <a:cubicBezTo>
                    <a:pt x="10502" y="5168"/>
                    <a:pt x="10442" y="5096"/>
                    <a:pt x="10347" y="5096"/>
                  </a:cubicBezTo>
                  <a:lnTo>
                    <a:pt x="9942" y="5096"/>
                  </a:lnTo>
                  <a:cubicBezTo>
                    <a:pt x="9847" y="2644"/>
                    <a:pt x="7870" y="655"/>
                    <a:pt x="5418" y="572"/>
                  </a:cubicBezTo>
                  <a:lnTo>
                    <a:pt x="5418" y="167"/>
                  </a:lnTo>
                  <a:cubicBezTo>
                    <a:pt x="5418" y="84"/>
                    <a:pt x="5346" y="0"/>
                    <a:pt x="525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09" name="Google Shape;1130;p36"/>
          <p:cNvGrpSpPr/>
          <p:nvPr/>
        </p:nvGrpSpPr>
        <p:grpSpPr>
          <a:xfrm>
            <a:off x="4390560" y="1601640"/>
            <a:ext cx="362520" cy="322920"/>
            <a:chOff x="4390560" y="1601640"/>
            <a:chExt cx="362520" cy="322920"/>
          </a:xfrm>
        </p:grpSpPr>
        <p:sp>
          <p:nvSpPr>
            <p:cNvPr id="1210" name="Google Shape;1131;p36"/>
            <p:cNvSpPr/>
            <p:nvPr/>
          </p:nvSpPr>
          <p:spPr>
            <a:xfrm>
              <a:off x="4617000" y="1601640"/>
              <a:ext cx="101880" cy="129960"/>
            </a:xfrm>
            <a:custGeom>
              <a:avLst/>
              <a:gdLst/>
              <a:ahLst/>
              <a:rect l="l" t="t" r="r" b="b"/>
              <a:pathLst>
                <a:path w="3371" h="4299">
                  <a:moveTo>
                    <a:pt x="1691" y="357"/>
                  </a:moveTo>
                  <a:cubicBezTo>
                    <a:pt x="2418" y="357"/>
                    <a:pt x="3013" y="953"/>
                    <a:pt x="3013" y="1679"/>
                  </a:cubicBezTo>
                  <a:cubicBezTo>
                    <a:pt x="3013" y="2250"/>
                    <a:pt x="2644" y="2750"/>
                    <a:pt x="2108" y="2929"/>
                  </a:cubicBezTo>
                  <a:lnTo>
                    <a:pt x="2418" y="1726"/>
                  </a:lnTo>
                  <a:cubicBezTo>
                    <a:pt x="2453" y="1643"/>
                    <a:pt x="2394" y="1536"/>
                    <a:pt x="2287" y="1512"/>
                  </a:cubicBezTo>
                  <a:cubicBezTo>
                    <a:pt x="2273" y="1509"/>
                    <a:pt x="2258" y="1507"/>
                    <a:pt x="2244" y="1507"/>
                  </a:cubicBezTo>
                  <a:cubicBezTo>
                    <a:pt x="2162" y="1507"/>
                    <a:pt x="2082" y="1564"/>
                    <a:pt x="2072" y="1655"/>
                  </a:cubicBezTo>
                  <a:lnTo>
                    <a:pt x="2060" y="1715"/>
                  </a:lnTo>
                  <a:lnTo>
                    <a:pt x="1322" y="1715"/>
                  </a:lnTo>
                  <a:lnTo>
                    <a:pt x="1298" y="1655"/>
                  </a:lnTo>
                  <a:cubicBezTo>
                    <a:pt x="1277" y="1568"/>
                    <a:pt x="1195" y="1511"/>
                    <a:pt x="1117" y="1511"/>
                  </a:cubicBezTo>
                  <a:cubicBezTo>
                    <a:pt x="1110" y="1511"/>
                    <a:pt x="1103" y="1511"/>
                    <a:pt x="1096" y="1512"/>
                  </a:cubicBezTo>
                  <a:cubicBezTo>
                    <a:pt x="1001" y="1548"/>
                    <a:pt x="941" y="1631"/>
                    <a:pt x="965" y="1726"/>
                  </a:cubicBezTo>
                  <a:lnTo>
                    <a:pt x="1275" y="2929"/>
                  </a:lnTo>
                  <a:cubicBezTo>
                    <a:pt x="751" y="2750"/>
                    <a:pt x="370" y="2262"/>
                    <a:pt x="370" y="1679"/>
                  </a:cubicBezTo>
                  <a:cubicBezTo>
                    <a:pt x="370" y="953"/>
                    <a:pt x="965" y="357"/>
                    <a:pt x="1691" y="357"/>
                  </a:cubicBezTo>
                  <a:close/>
                  <a:moveTo>
                    <a:pt x="1989" y="2036"/>
                  </a:moveTo>
                  <a:lnTo>
                    <a:pt x="1751" y="3012"/>
                  </a:lnTo>
                  <a:lnTo>
                    <a:pt x="1656" y="3012"/>
                  </a:lnTo>
                  <a:lnTo>
                    <a:pt x="1406" y="2036"/>
                  </a:lnTo>
                  <a:close/>
                  <a:moveTo>
                    <a:pt x="2072" y="3310"/>
                  </a:moveTo>
                  <a:lnTo>
                    <a:pt x="2072" y="3739"/>
                  </a:lnTo>
                  <a:lnTo>
                    <a:pt x="1322" y="3751"/>
                  </a:lnTo>
                  <a:cubicBezTo>
                    <a:pt x="1322" y="3751"/>
                    <a:pt x="1298" y="3751"/>
                    <a:pt x="1298" y="3739"/>
                  </a:cubicBezTo>
                  <a:lnTo>
                    <a:pt x="1298" y="3310"/>
                  </a:lnTo>
                  <a:cubicBezTo>
                    <a:pt x="1417" y="3334"/>
                    <a:pt x="1560" y="3346"/>
                    <a:pt x="1691" y="3346"/>
                  </a:cubicBezTo>
                  <a:cubicBezTo>
                    <a:pt x="1822" y="3346"/>
                    <a:pt x="1953" y="3334"/>
                    <a:pt x="2072" y="3310"/>
                  </a:cubicBezTo>
                  <a:close/>
                  <a:moveTo>
                    <a:pt x="1691" y="0"/>
                  </a:moveTo>
                  <a:cubicBezTo>
                    <a:pt x="763" y="0"/>
                    <a:pt x="1" y="750"/>
                    <a:pt x="1" y="1679"/>
                  </a:cubicBezTo>
                  <a:cubicBezTo>
                    <a:pt x="1" y="2334"/>
                    <a:pt x="394" y="2917"/>
                    <a:pt x="941" y="3191"/>
                  </a:cubicBezTo>
                  <a:lnTo>
                    <a:pt x="941" y="3751"/>
                  </a:lnTo>
                  <a:cubicBezTo>
                    <a:pt x="941" y="3941"/>
                    <a:pt x="1108" y="4108"/>
                    <a:pt x="1298" y="4108"/>
                  </a:cubicBezTo>
                  <a:lnTo>
                    <a:pt x="1501" y="4108"/>
                  </a:lnTo>
                  <a:lnTo>
                    <a:pt x="1501" y="4120"/>
                  </a:lnTo>
                  <a:cubicBezTo>
                    <a:pt x="1501" y="4227"/>
                    <a:pt x="1572" y="4298"/>
                    <a:pt x="1679" y="4298"/>
                  </a:cubicBezTo>
                  <a:cubicBezTo>
                    <a:pt x="1775" y="4298"/>
                    <a:pt x="1858" y="4227"/>
                    <a:pt x="1858" y="4120"/>
                  </a:cubicBezTo>
                  <a:lnTo>
                    <a:pt x="1858" y="4108"/>
                  </a:lnTo>
                  <a:lnTo>
                    <a:pt x="2048" y="4108"/>
                  </a:lnTo>
                  <a:cubicBezTo>
                    <a:pt x="2239" y="4108"/>
                    <a:pt x="2406" y="3941"/>
                    <a:pt x="2406" y="3751"/>
                  </a:cubicBezTo>
                  <a:lnTo>
                    <a:pt x="2406" y="3191"/>
                  </a:lnTo>
                  <a:cubicBezTo>
                    <a:pt x="2953" y="2917"/>
                    <a:pt x="3346" y="2334"/>
                    <a:pt x="3346" y="1679"/>
                  </a:cubicBezTo>
                  <a:cubicBezTo>
                    <a:pt x="3370" y="750"/>
                    <a:pt x="2608" y="0"/>
                    <a:pt x="169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1" name="Google Shape;1132;p36"/>
            <p:cNvSpPr/>
            <p:nvPr/>
          </p:nvSpPr>
          <p:spPr>
            <a:xfrm>
              <a:off x="4390560" y="1618200"/>
              <a:ext cx="203760" cy="306360"/>
            </a:xfrm>
            <a:custGeom>
              <a:avLst/>
              <a:gdLst/>
              <a:ahLst/>
              <a:rect l="l" t="t" r="r" b="b"/>
              <a:pathLst>
                <a:path w="6728" h="10122">
                  <a:moveTo>
                    <a:pt x="3346" y="358"/>
                  </a:moveTo>
                  <a:cubicBezTo>
                    <a:pt x="3870" y="358"/>
                    <a:pt x="4299" y="703"/>
                    <a:pt x="4299" y="1120"/>
                  </a:cubicBezTo>
                  <a:cubicBezTo>
                    <a:pt x="4001" y="1001"/>
                    <a:pt x="3691" y="941"/>
                    <a:pt x="3346" y="941"/>
                  </a:cubicBezTo>
                  <a:cubicBezTo>
                    <a:pt x="3001" y="941"/>
                    <a:pt x="2691" y="1001"/>
                    <a:pt x="2394" y="1120"/>
                  </a:cubicBezTo>
                  <a:cubicBezTo>
                    <a:pt x="2394" y="703"/>
                    <a:pt x="2810" y="358"/>
                    <a:pt x="3346" y="358"/>
                  </a:cubicBezTo>
                  <a:close/>
                  <a:moveTo>
                    <a:pt x="3370" y="1299"/>
                  </a:moveTo>
                  <a:cubicBezTo>
                    <a:pt x="4620" y="1299"/>
                    <a:pt x="5620" y="2311"/>
                    <a:pt x="5620" y="3561"/>
                  </a:cubicBezTo>
                  <a:cubicBezTo>
                    <a:pt x="5620" y="3882"/>
                    <a:pt x="5549" y="4216"/>
                    <a:pt x="5418" y="4513"/>
                  </a:cubicBezTo>
                  <a:lnTo>
                    <a:pt x="5418" y="4347"/>
                  </a:lnTo>
                  <a:cubicBezTo>
                    <a:pt x="5418" y="4144"/>
                    <a:pt x="5322" y="3930"/>
                    <a:pt x="5168" y="3799"/>
                  </a:cubicBezTo>
                  <a:cubicBezTo>
                    <a:pt x="4811" y="3489"/>
                    <a:pt x="4025" y="2953"/>
                    <a:pt x="2632" y="2811"/>
                  </a:cubicBezTo>
                  <a:cubicBezTo>
                    <a:pt x="2626" y="2810"/>
                    <a:pt x="2619" y="2809"/>
                    <a:pt x="2613" y="2809"/>
                  </a:cubicBezTo>
                  <a:cubicBezTo>
                    <a:pt x="2535" y="2809"/>
                    <a:pt x="2452" y="2878"/>
                    <a:pt x="2441" y="2977"/>
                  </a:cubicBezTo>
                  <a:cubicBezTo>
                    <a:pt x="2429" y="3073"/>
                    <a:pt x="2501" y="3156"/>
                    <a:pt x="2608" y="3168"/>
                  </a:cubicBezTo>
                  <a:cubicBezTo>
                    <a:pt x="3882" y="3311"/>
                    <a:pt x="4632" y="3787"/>
                    <a:pt x="4941" y="4061"/>
                  </a:cubicBezTo>
                  <a:cubicBezTo>
                    <a:pt x="5013" y="4144"/>
                    <a:pt x="5072" y="4239"/>
                    <a:pt x="5072" y="4347"/>
                  </a:cubicBezTo>
                  <a:lnTo>
                    <a:pt x="5072" y="4680"/>
                  </a:lnTo>
                  <a:cubicBezTo>
                    <a:pt x="5072" y="5609"/>
                    <a:pt x="4310" y="6371"/>
                    <a:pt x="3382" y="6371"/>
                  </a:cubicBezTo>
                  <a:cubicBezTo>
                    <a:pt x="3374" y="6371"/>
                    <a:pt x="3367" y="6371"/>
                    <a:pt x="3359" y="6371"/>
                  </a:cubicBezTo>
                  <a:cubicBezTo>
                    <a:pt x="2405" y="6371"/>
                    <a:pt x="1643" y="5625"/>
                    <a:pt x="1643" y="4692"/>
                  </a:cubicBezTo>
                  <a:lnTo>
                    <a:pt x="1643" y="4549"/>
                  </a:lnTo>
                  <a:cubicBezTo>
                    <a:pt x="1643" y="4466"/>
                    <a:pt x="1679" y="4406"/>
                    <a:pt x="1739" y="4382"/>
                  </a:cubicBezTo>
                  <a:cubicBezTo>
                    <a:pt x="1965" y="4263"/>
                    <a:pt x="2251" y="4025"/>
                    <a:pt x="2382" y="3620"/>
                  </a:cubicBezTo>
                  <a:cubicBezTo>
                    <a:pt x="2405" y="3525"/>
                    <a:pt x="2370" y="3430"/>
                    <a:pt x="2274" y="3394"/>
                  </a:cubicBezTo>
                  <a:cubicBezTo>
                    <a:pt x="2258" y="3389"/>
                    <a:pt x="2240" y="3387"/>
                    <a:pt x="2222" y="3387"/>
                  </a:cubicBezTo>
                  <a:cubicBezTo>
                    <a:pt x="2152" y="3387"/>
                    <a:pt x="2079" y="3425"/>
                    <a:pt x="2060" y="3501"/>
                  </a:cubicBezTo>
                  <a:cubicBezTo>
                    <a:pt x="1953" y="3799"/>
                    <a:pt x="1739" y="3966"/>
                    <a:pt x="1584" y="4061"/>
                  </a:cubicBezTo>
                  <a:cubicBezTo>
                    <a:pt x="1417" y="4156"/>
                    <a:pt x="1310" y="4335"/>
                    <a:pt x="1310" y="4513"/>
                  </a:cubicBezTo>
                  <a:cubicBezTo>
                    <a:pt x="1179" y="4216"/>
                    <a:pt x="1108" y="3882"/>
                    <a:pt x="1108" y="3561"/>
                  </a:cubicBezTo>
                  <a:cubicBezTo>
                    <a:pt x="1108" y="2311"/>
                    <a:pt x="2120" y="1299"/>
                    <a:pt x="3370" y="1299"/>
                  </a:cubicBezTo>
                  <a:close/>
                  <a:moveTo>
                    <a:pt x="4108" y="6585"/>
                  </a:moveTo>
                  <a:lnTo>
                    <a:pt x="4108" y="7002"/>
                  </a:lnTo>
                  <a:cubicBezTo>
                    <a:pt x="4108" y="7228"/>
                    <a:pt x="4239" y="7418"/>
                    <a:pt x="4430" y="7502"/>
                  </a:cubicBezTo>
                  <a:lnTo>
                    <a:pt x="4691" y="7621"/>
                  </a:lnTo>
                  <a:cubicBezTo>
                    <a:pt x="4441" y="8133"/>
                    <a:pt x="3918" y="8442"/>
                    <a:pt x="3346" y="8442"/>
                  </a:cubicBezTo>
                  <a:cubicBezTo>
                    <a:pt x="2786" y="8442"/>
                    <a:pt x="2263" y="8133"/>
                    <a:pt x="2013" y="7621"/>
                  </a:cubicBezTo>
                  <a:lnTo>
                    <a:pt x="2263" y="7502"/>
                  </a:lnTo>
                  <a:cubicBezTo>
                    <a:pt x="2453" y="7418"/>
                    <a:pt x="2584" y="7228"/>
                    <a:pt x="2584" y="7002"/>
                  </a:cubicBezTo>
                  <a:lnTo>
                    <a:pt x="2584" y="6585"/>
                  </a:lnTo>
                  <a:cubicBezTo>
                    <a:pt x="2822" y="6668"/>
                    <a:pt x="3084" y="6728"/>
                    <a:pt x="3346" y="6728"/>
                  </a:cubicBezTo>
                  <a:cubicBezTo>
                    <a:pt x="3620" y="6728"/>
                    <a:pt x="3870" y="6668"/>
                    <a:pt x="4108" y="6585"/>
                  </a:cubicBezTo>
                  <a:close/>
                  <a:moveTo>
                    <a:pt x="3346" y="1"/>
                  </a:moveTo>
                  <a:cubicBezTo>
                    <a:pt x="2632" y="1"/>
                    <a:pt x="2060" y="513"/>
                    <a:pt x="2060" y="1120"/>
                  </a:cubicBezTo>
                  <a:cubicBezTo>
                    <a:pt x="2060" y="1179"/>
                    <a:pt x="2060" y="1227"/>
                    <a:pt x="2072" y="1287"/>
                  </a:cubicBezTo>
                  <a:cubicBezTo>
                    <a:pt x="1286" y="1727"/>
                    <a:pt x="750" y="2572"/>
                    <a:pt x="750" y="3561"/>
                  </a:cubicBezTo>
                  <a:cubicBezTo>
                    <a:pt x="750" y="4204"/>
                    <a:pt x="989" y="4811"/>
                    <a:pt x="1405" y="5287"/>
                  </a:cubicBezTo>
                  <a:cubicBezTo>
                    <a:pt x="1548" y="5751"/>
                    <a:pt x="1846" y="6156"/>
                    <a:pt x="2251" y="6406"/>
                  </a:cubicBezTo>
                  <a:lnTo>
                    <a:pt x="2251" y="7014"/>
                  </a:lnTo>
                  <a:cubicBezTo>
                    <a:pt x="2251" y="7085"/>
                    <a:pt x="2203" y="7168"/>
                    <a:pt x="2132" y="7192"/>
                  </a:cubicBezTo>
                  <a:lnTo>
                    <a:pt x="548" y="7895"/>
                  </a:lnTo>
                  <a:cubicBezTo>
                    <a:pt x="203" y="8037"/>
                    <a:pt x="0" y="8371"/>
                    <a:pt x="0" y="8740"/>
                  </a:cubicBezTo>
                  <a:lnTo>
                    <a:pt x="0" y="9942"/>
                  </a:lnTo>
                  <a:cubicBezTo>
                    <a:pt x="0" y="10050"/>
                    <a:pt x="72" y="10121"/>
                    <a:pt x="179" y="10121"/>
                  </a:cubicBezTo>
                  <a:cubicBezTo>
                    <a:pt x="286" y="10121"/>
                    <a:pt x="358" y="10050"/>
                    <a:pt x="358" y="9942"/>
                  </a:cubicBezTo>
                  <a:lnTo>
                    <a:pt x="358" y="8740"/>
                  </a:lnTo>
                  <a:cubicBezTo>
                    <a:pt x="358" y="8514"/>
                    <a:pt x="489" y="8311"/>
                    <a:pt x="703" y="8216"/>
                  </a:cubicBezTo>
                  <a:lnTo>
                    <a:pt x="1691" y="7776"/>
                  </a:lnTo>
                  <a:cubicBezTo>
                    <a:pt x="2013" y="8395"/>
                    <a:pt x="2644" y="8799"/>
                    <a:pt x="3358" y="8799"/>
                  </a:cubicBezTo>
                  <a:cubicBezTo>
                    <a:pt x="4072" y="8799"/>
                    <a:pt x="4715" y="8395"/>
                    <a:pt x="5025" y="7776"/>
                  </a:cubicBezTo>
                  <a:lnTo>
                    <a:pt x="6025" y="8216"/>
                  </a:lnTo>
                  <a:cubicBezTo>
                    <a:pt x="6239" y="8311"/>
                    <a:pt x="6370" y="8514"/>
                    <a:pt x="6370" y="8740"/>
                  </a:cubicBezTo>
                  <a:lnTo>
                    <a:pt x="6370" y="9942"/>
                  </a:lnTo>
                  <a:cubicBezTo>
                    <a:pt x="6370" y="10050"/>
                    <a:pt x="6442" y="10121"/>
                    <a:pt x="6549" y="10121"/>
                  </a:cubicBezTo>
                  <a:cubicBezTo>
                    <a:pt x="6656" y="10121"/>
                    <a:pt x="6727" y="10050"/>
                    <a:pt x="6727" y="9942"/>
                  </a:cubicBezTo>
                  <a:lnTo>
                    <a:pt x="6727" y="8740"/>
                  </a:lnTo>
                  <a:cubicBezTo>
                    <a:pt x="6704" y="8371"/>
                    <a:pt x="6489" y="8037"/>
                    <a:pt x="6144" y="7895"/>
                  </a:cubicBezTo>
                  <a:lnTo>
                    <a:pt x="4572" y="7192"/>
                  </a:lnTo>
                  <a:cubicBezTo>
                    <a:pt x="4501" y="7168"/>
                    <a:pt x="4453" y="7085"/>
                    <a:pt x="4453" y="7014"/>
                  </a:cubicBezTo>
                  <a:lnTo>
                    <a:pt x="4453" y="6406"/>
                  </a:lnTo>
                  <a:cubicBezTo>
                    <a:pt x="4858" y="6156"/>
                    <a:pt x="5156" y="5751"/>
                    <a:pt x="5299" y="5287"/>
                  </a:cubicBezTo>
                  <a:cubicBezTo>
                    <a:pt x="5715" y="4811"/>
                    <a:pt x="5954" y="4204"/>
                    <a:pt x="5954" y="3561"/>
                  </a:cubicBezTo>
                  <a:cubicBezTo>
                    <a:pt x="5954" y="2596"/>
                    <a:pt x="5418" y="1727"/>
                    <a:pt x="4632" y="1287"/>
                  </a:cubicBezTo>
                  <a:cubicBezTo>
                    <a:pt x="4644" y="1227"/>
                    <a:pt x="4644" y="1179"/>
                    <a:pt x="4644" y="1120"/>
                  </a:cubicBezTo>
                  <a:cubicBezTo>
                    <a:pt x="4644" y="513"/>
                    <a:pt x="4060" y="1"/>
                    <a:pt x="334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2" name="Google Shape;1133;p36"/>
            <p:cNvSpPr/>
            <p:nvPr/>
          </p:nvSpPr>
          <p:spPr>
            <a:xfrm>
              <a:off x="4430160" y="1891440"/>
              <a:ext cx="10440" cy="32760"/>
            </a:xfrm>
            <a:custGeom>
              <a:avLst/>
              <a:gdLst/>
              <a:ahLst/>
              <a:rect l="l" t="t" r="r" b="b"/>
              <a:pathLst>
                <a:path w="358" h="1097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lnTo>
                    <a:pt x="0" y="918"/>
                  </a:lnTo>
                  <a:cubicBezTo>
                    <a:pt x="0" y="1025"/>
                    <a:pt x="72" y="1096"/>
                    <a:pt x="179" y="1096"/>
                  </a:cubicBezTo>
                  <a:cubicBezTo>
                    <a:pt x="286" y="1096"/>
                    <a:pt x="357" y="1025"/>
                    <a:pt x="357" y="918"/>
                  </a:cubicBezTo>
                  <a:lnTo>
                    <a:pt x="357" y="179"/>
                  </a:lnTo>
                  <a:cubicBezTo>
                    <a:pt x="345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3" name="Google Shape;1134;p36"/>
            <p:cNvSpPr/>
            <p:nvPr/>
          </p:nvSpPr>
          <p:spPr>
            <a:xfrm>
              <a:off x="4543200" y="1891440"/>
              <a:ext cx="10440" cy="32760"/>
            </a:xfrm>
            <a:custGeom>
              <a:avLst/>
              <a:gdLst/>
              <a:ahLst/>
              <a:rect l="l" t="t" r="r" b="b"/>
              <a:pathLst>
                <a:path w="358" h="1097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lnTo>
                    <a:pt x="1" y="918"/>
                  </a:lnTo>
                  <a:cubicBezTo>
                    <a:pt x="1" y="1025"/>
                    <a:pt x="72" y="1096"/>
                    <a:pt x="179" y="1096"/>
                  </a:cubicBezTo>
                  <a:cubicBezTo>
                    <a:pt x="275" y="1096"/>
                    <a:pt x="346" y="1025"/>
                    <a:pt x="346" y="918"/>
                  </a:cubicBezTo>
                  <a:lnTo>
                    <a:pt x="346" y="179"/>
                  </a:lnTo>
                  <a:cubicBezTo>
                    <a:pt x="358" y="84"/>
                    <a:pt x="275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4" name="Google Shape;1135;p36"/>
            <p:cNvSpPr/>
            <p:nvPr/>
          </p:nvSpPr>
          <p:spPr>
            <a:xfrm>
              <a:off x="4583520" y="1618920"/>
              <a:ext cx="169560" cy="176760"/>
            </a:xfrm>
            <a:custGeom>
              <a:avLst/>
              <a:gdLst/>
              <a:ahLst/>
              <a:rect l="l" t="t" r="r" b="b"/>
              <a:pathLst>
                <a:path w="5609" h="5847">
                  <a:moveTo>
                    <a:pt x="739" y="1"/>
                  </a:moveTo>
                  <a:cubicBezTo>
                    <a:pt x="346" y="1"/>
                    <a:pt x="0" y="322"/>
                    <a:pt x="0" y="739"/>
                  </a:cubicBezTo>
                  <a:lnTo>
                    <a:pt x="0" y="3751"/>
                  </a:lnTo>
                  <a:cubicBezTo>
                    <a:pt x="0" y="4144"/>
                    <a:pt x="322" y="4489"/>
                    <a:pt x="739" y="4489"/>
                  </a:cubicBezTo>
                  <a:lnTo>
                    <a:pt x="1084" y="4489"/>
                  </a:lnTo>
                  <a:lnTo>
                    <a:pt x="834" y="5513"/>
                  </a:lnTo>
                  <a:cubicBezTo>
                    <a:pt x="798" y="5620"/>
                    <a:pt x="846" y="5739"/>
                    <a:pt x="941" y="5799"/>
                  </a:cubicBezTo>
                  <a:cubicBezTo>
                    <a:pt x="977" y="5823"/>
                    <a:pt x="1036" y="5847"/>
                    <a:pt x="1084" y="5847"/>
                  </a:cubicBezTo>
                  <a:cubicBezTo>
                    <a:pt x="1143" y="5847"/>
                    <a:pt x="1191" y="5823"/>
                    <a:pt x="1250" y="5799"/>
                  </a:cubicBezTo>
                  <a:lnTo>
                    <a:pt x="3048" y="4489"/>
                  </a:lnTo>
                  <a:lnTo>
                    <a:pt x="4870" y="4489"/>
                  </a:lnTo>
                  <a:cubicBezTo>
                    <a:pt x="5263" y="4489"/>
                    <a:pt x="5608" y="4156"/>
                    <a:pt x="5608" y="3739"/>
                  </a:cubicBezTo>
                  <a:lnTo>
                    <a:pt x="5608" y="739"/>
                  </a:lnTo>
                  <a:cubicBezTo>
                    <a:pt x="5596" y="322"/>
                    <a:pt x="5263" y="1"/>
                    <a:pt x="4870" y="1"/>
                  </a:cubicBezTo>
                  <a:cubicBezTo>
                    <a:pt x="4763" y="1"/>
                    <a:pt x="4691" y="72"/>
                    <a:pt x="4691" y="179"/>
                  </a:cubicBezTo>
                  <a:cubicBezTo>
                    <a:pt x="4691" y="274"/>
                    <a:pt x="4763" y="346"/>
                    <a:pt x="4870" y="346"/>
                  </a:cubicBezTo>
                  <a:cubicBezTo>
                    <a:pt x="5072" y="346"/>
                    <a:pt x="5251" y="524"/>
                    <a:pt x="5251" y="739"/>
                  </a:cubicBezTo>
                  <a:lnTo>
                    <a:pt x="5251" y="3739"/>
                  </a:lnTo>
                  <a:cubicBezTo>
                    <a:pt x="5251" y="3953"/>
                    <a:pt x="5072" y="4132"/>
                    <a:pt x="4870" y="4132"/>
                  </a:cubicBezTo>
                  <a:lnTo>
                    <a:pt x="2989" y="4132"/>
                  </a:lnTo>
                  <a:cubicBezTo>
                    <a:pt x="2965" y="4132"/>
                    <a:pt x="2917" y="4144"/>
                    <a:pt x="2882" y="4156"/>
                  </a:cubicBezTo>
                  <a:lnTo>
                    <a:pt x="1215" y="5382"/>
                  </a:lnTo>
                  <a:lnTo>
                    <a:pt x="1477" y="4358"/>
                  </a:lnTo>
                  <a:cubicBezTo>
                    <a:pt x="1489" y="4299"/>
                    <a:pt x="1477" y="4251"/>
                    <a:pt x="1441" y="4203"/>
                  </a:cubicBezTo>
                  <a:cubicBezTo>
                    <a:pt x="1417" y="4156"/>
                    <a:pt x="1358" y="4132"/>
                    <a:pt x="1310" y="4132"/>
                  </a:cubicBezTo>
                  <a:lnTo>
                    <a:pt x="739" y="4132"/>
                  </a:lnTo>
                  <a:cubicBezTo>
                    <a:pt x="536" y="4132"/>
                    <a:pt x="358" y="3953"/>
                    <a:pt x="358" y="3739"/>
                  </a:cubicBezTo>
                  <a:lnTo>
                    <a:pt x="358" y="739"/>
                  </a:lnTo>
                  <a:cubicBezTo>
                    <a:pt x="358" y="524"/>
                    <a:pt x="536" y="346"/>
                    <a:pt x="739" y="346"/>
                  </a:cubicBezTo>
                  <a:cubicBezTo>
                    <a:pt x="846" y="346"/>
                    <a:pt x="917" y="274"/>
                    <a:pt x="917" y="179"/>
                  </a:cubicBezTo>
                  <a:cubicBezTo>
                    <a:pt x="917" y="72"/>
                    <a:pt x="846" y="1"/>
                    <a:pt x="73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15" name="Google Shape;1136;p36"/>
          <p:cNvGrpSpPr/>
          <p:nvPr/>
        </p:nvGrpSpPr>
        <p:grpSpPr>
          <a:xfrm>
            <a:off x="3564720" y="2109240"/>
            <a:ext cx="344520" cy="299520"/>
            <a:chOff x="3564720" y="2109240"/>
            <a:chExt cx="344520" cy="299520"/>
          </a:xfrm>
        </p:grpSpPr>
        <p:sp>
          <p:nvSpPr>
            <p:cNvPr id="1216" name="Google Shape;1137;p36"/>
            <p:cNvSpPr/>
            <p:nvPr/>
          </p:nvSpPr>
          <p:spPr>
            <a:xfrm>
              <a:off x="3613320" y="2206800"/>
              <a:ext cx="219960" cy="9720"/>
            </a:xfrm>
            <a:custGeom>
              <a:avLst/>
              <a:gdLst/>
              <a:ahLst/>
              <a:rect l="l" t="t" r="r" b="b"/>
              <a:pathLst>
                <a:path w="7264" h="335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7097" y="334"/>
                  </a:lnTo>
                  <a:cubicBezTo>
                    <a:pt x="7192" y="334"/>
                    <a:pt x="7264" y="263"/>
                    <a:pt x="7264" y="167"/>
                  </a:cubicBezTo>
                  <a:cubicBezTo>
                    <a:pt x="7264" y="72"/>
                    <a:pt x="7192" y="1"/>
                    <a:pt x="709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7" name="Google Shape;1138;p36"/>
            <p:cNvSpPr/>
            <p:nvPr/>
          </p:nvSpPr>
          <p:spPr>
            <a:xfrm>
              <a:off x="3613320" y="2179800"/>
              <a:ext cx="144360" cy="9720"/>
            </a:xfrm>
            <a:custGeom>
              <a:avLst/>
              <a:gdLst/>
              <a:ahLst/>
              <a:rect l="l" t="t" r="r" b="b"/>
              <a:pathLst>
                <a:path w="4776" h="335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4621" y="334"/>
                  </a:lnTo>
                  <a:cubicBezTo>
                    <a:pt x="4704" y="334"/>
                    <a:pt x="4775" y="263"/>
                    <a:pt x="4775" y="168"/>
                  </a:cubicBezTo>
                  <a:cubicBezTo>
                    <a:pt x="4775" y="72"/>
                    <a:pt x="4704" y="1"/>
                    <a:pt x="46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8" name="Google Shape;1139;p36"/>
            <p:cNvSpPr/>
            <p:nvPr/>
          </p:nvSpPr>
          <p:spPr>
            <a:xfrm>
              <a:off x="3769560" y="2179800"/>
              <a:ext cx="63720" cy="9720"/>
            </a:xfrm>
            <a:custGeom>
              <a:avLst/>
              <a:gdLst/>
              <a:ahLst/>
              <a:rect l="l" t="t" r="r" b="b"/>
              <a:pathLst>
                <a:path w="2108" h="335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1941" y="334"/>
                  </a:lnTo>
                  <a:cubicBezTo>
                    <a:pt x="2036" y="334"/>
                    <a:pt x="2108" y="263"/>
                    <a:pt x="2108" y="168"/>
                  </a:cubicBezTo>
                  <a:cubicBezTo>
                    <a:pt x="2108" y="72"/>
                    <a:pt x="2036" y="1"/>
                    <a:pt x="194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9" name="Google Shape;1140;p36"/>
            <p:cNvSpPr/>
            <p:nvPr/>
          </p:nvSpPr>
          <p:spPr>
            <a:xfrm>
              <a:off x="3613320" y="2152800"/>
              <a:ext cx="36720" cy="9720"/>
            </a:xfrm>
            <a:custGeom>
              <a:avLst/>
              <a:gdLst/>
              <a:ahLst/>
              <a:rect l="l" t="t" r="r" b="b"/>
              <a:pathLst>
                <a:path w="1228" h="335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1061" y="334"/>
                  </a:lnTo>
                  <a:cubicBezTo>
                    <a:pt x="1144" y="334"/>
                    <a:pt x="1227" y="263"/>
                    <a:pt x="1227" y="168"/>
                  </a:cubicBezTo>
                  <a:cubicBezTo>
                    <a:pt x="1227" y="72"/>
                    <a:pt x="1144" y="1"/>
                    <a:pt x="106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0" name="Google Shape;1141;p36"/>
            <p:cNvSpPr/>
            <p:nvPr/>
          </p:nvSpPr>
          <p:spPr>
            <a:xfrm>
              <a:off x="3661560" y="2152800"/>
              <a:ext cx="171360" cy="9720"/>
            </a:xfrm>
            <a:custGeom>
              <a:avLst/>
              <a:gdLst/>
              <a:ahLst/>
              <a:rect l="l" t="t" r="r" b="b"/>
              <a:pathLst>
                <a:path w="5668" h="335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501" y="334"/>
                  </a:lnTo>
                  <a:cubicBezTo>
                    <a:pt x="5596" y="334"/>
                    <a:pt x="5668" y="263"/>
                    <a:pt x="5668" y="168"/>
                  </a:cubicBezTo>
                  <a:cubicBezTo>
                    <a:pt x="5668" y="72"/>
                    <a:pt x="5596" y="1"/>
                    <a:pt x="550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221" name="Google Shape;1142;p36"/>
            <p:cNvGrpSpPr/>
            <p:nvPr/>
          </p:nvGrpSpPr>
          <p:grpSpPr>
            <a:xfrm>
              <a:off x="3564720" y="2109240"/>
              <a:ext cx="344520" cy="299520"/>
              <a:chOff x="3564720" y="2109240"/>
              <a:chExt cx="344520" cy="299520"/>
            </a:xfrm>
          </p:grpSpPr>
          <p:sp>
            <p:nvSpPr>
              <p:cNvPr id="1222" name="Google Shape;1143;p36"/>
              <p:cNvSpPr/>
              <p:nvPr/>
            </p:nvSpPr>
            <p:spPr>
              <a:xfrm>
                <a:off x="3613320" y="2233800"/>
                <a:ext cx="80280" cy="9720"/>
              </a:xfrm>
              <a:custGeom>
                <a:avLst/>
                <a:gdLst/>
                <a:ahLst/>
                <a:rect l="l" t="t" r="r" b="b"/>
                <a:pathLst>
                  <a:path w="2656" h="335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63"/>
                      <a:pt x="72" y="334"/>
                      <a:pt x="168" y="334"/>
                    </a:cubicBezTo>
                    <a:lnTo>
                      <a:pt x="2477" y="334"/>
                    </a:lnTo>
                    <a:cubicBezTo>
                      <a:pt x="2561" y="334"/>
                      <a:pt x="2632" y="263"/>
                      <a:pt x="2632" y="167"/>
                    </a:cubicBezTo>
                    <a:cubicBezTo>
                      <a:pt x="2656" y="72"/>
                      <a:pt x="2573" y="1"/>
                      <a:pt x="24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3" name="Google Shape;1144;p36"/>
              <p:cNvSpPr/>
              <p:nvPr/>
            </p:nvSpPr>
            <p:spPr>
              <a:xfrm>
                <a:off x="3715920" y="2233800"/>
                <a:ext cx="117360" cy="9720"/>
              </a:xfrm>
              <a:custGeom>
                <a:avLst/>
                <a:gdLst/>
                <a:ahLst/>
                <a:rect l="l" t="t" r="r" b="b"/>
                <a:pathLst>
                  <a:path w="3882" h="335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3715" y="334"/>
                    </a:lnTo>
                    <a:cubicBezTo>
                      <a:pt x="3810" y="334"/>
                      <a:pt x="3882" y="263"/>
                      <a:pt x="3882" y="167"/>
                    </a:cubicBezTo>
                    <a:cubicBezTo>
                      <a:pt x="3882" y="72"/>
                      <a:pt x="3810" y="1"/>
                      <a:pt x="37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4" name="Google Shape;1145;p36"/>
              <p:cNvSpPr/>
              <p:nvPr/>
            </p:nvSpPr>
            <p:spPr>
              <a:xfrm>
                <a:off x="3613320" y="2260440"/>
                <a:ext cx="165960" cy="9720"/>
              </a:xfrm>
              <a:custGeom>
                <a:avLst/>
                <a:gdLst/>
                <a:ahLst/>
                <a:rect l="l" t="t" r="r" b="b"/>
                <a:pathLst>
                  <a:path w="5490" h="335">
                    <a:moveTo>
                      <a:pt x="168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5335" y="334"/>
                    </a:lnTo>
                    <a:cubicBezTo>
                      <a:pt x="5418" y="334"/>
                      <a:pt x="5490" y="251"/>
                      <a:pt x="5490" y="168"/>
                    </a:cubicBezTo>
                    <a:cubicBezTo>
                      <a:pt x="5490" y="72"/>
                      <a:pt x="5418" y="1"/>
                      <a:pt x="53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5" name="Google Shape;1146;p36"/>
              <p:cNvSpPr/>
              <p:nvPr/>
            </p:nvSpPr>
            <p:spPr>
              <a:xfrm>
                <a:off x="3791160" y="2260440"/>
                <a:ext cx="41760" cy="9720"/>
              </a:xfrm>
              <a:custGeom>
                <a:avLst/>
                <a:gdLst/>
                <a:ahLst/>
                <a:rect l="l" t="t" r="r" b="b"/>
                <a:pathLst>
                  <a:path w="1394" h="335">
                    <a:moveTo>
                      <a:pt x="155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55" y="334"/>
                    </a:cubicBezTo>
                    <a:lnTo>
                      <a:pt x="1227" y="334"/>
                    </a:lnTo>
                    <a:cubicBezTo>
                      <a:pt x="1322" y="334"/>
                      <a:pt x="1394" y="251"/>
                      <a:pt x="1394" y="168"/>
                    </a:cubicBezTo>
                    <a:cubicBezTo>
                      <a:pt x="1394" y="72"/>
                      <a:pt x="1322" y="1"/>
                      <a:pt x="12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6" name="Google Shape;1147;p36"/>
              <p:cNvSpPr/>
              <p:nvPr/>
            </p:nvSpPr>
            <p:spPr>
              <a:xfrm>
                <a:off x="3564720" y="2109240"/>
                <a:ext cx="344520" cy="299520"/>
              </a:xfrm>
              <a:custGeom>
                <a:avLst/>
                <a:gdLst/>
                <a:ahLst/>
                <a:rect l="l" t="t" r="r" b="b"/>
                <a:pathLst>
                  <a:path w="11372" h="9895">
                    <a:moveTo>
                      <a:pt x="3513" y="6751"/>
                    </a:moveTo>
                    <a:lnTo>
                      <a:pt x="3346" y="7477"/>
                    </a:lnTo>
                    <a:lnTo>
                      <a:pt x="1953" y="7477"/>
                    </a:lnTo>
                    <a:lnTo>
                      <a:pt x="1953" y="7489"/>
                    </a:lnTo>
                    <a:cubicBezTo>
                      <a:pt x="1656" y="7489"/>
                      <a:pt x="1394" y="7251"/>
                      <a:pt x="1394" y="6941"/>
                    </a:cubicBezTo>
                    <a:lnTo>
                      <a:pt x="1394" y="6751"/>
                    </a:lnTo>
                    <a:close/>
                    <a:moveTo>
                      <a:pt x="9430" y="333"/>
                    </a:moveTo>
                    <a:cubicBezTo>
                      <a:pt x="9728" y="333"/>
                      <a:pt x="9990" y="572"/>
                      <a:pt x="9990" y="881"/>
                    </a:cubicBezTo>
                    <a:lnTo>
                      <a:pt x="9990" y="5870"/>
                    </a:lnTo>
                    <a:cubicBezTo>
                      <a:pt x="9990" y="6168"/>
                      <a:pt x="9752" y="6418"/>
                      <a:pt x="9430" y="6418"/>
                    </a:cubicBezTo>
                    <a:lnTo>
                      <a:pt x="6597" y="6418"/>
                    </a:lnTo>
                    <a:cubicBezTo>
                      <a:pt x="6561" y="6418"/>
                      <a:pt x="6537" y="6429"/>
                      <a:pt x="6501" y="6441"/>
                    </a:cubicBezTo>
                    <a:lnTo>
                      <a:pt x="3489" y="8501"/>
                    </a:lnTo>
                    <a:cubicBezTo>
                      <a:pt x="3465" y="8501"/>
                      <a:pt x="3465" y="8489"/>
                      <a:pt x="3465" y="8489"/>
                    </a:cubicBezTo>
                    <a:lnTo>
                      <a:pt x="3906" y="6608"/>
                    </a:lnTo>
                    <a:cubicBezTo>
                      <a:pt x="3918" y="6560"/>
                      <a:pt x="3906" y="6501"/>
                      <a:pt x="3870" y="6477"/>
                    </a:cubicBezTo>
                    <a:cubicBezTo>
                      <a:pt x="3834" y="6429"/>
                      <a:pt x="3799" y="6418"/>
                      <a:pt x="3739" y="6418"/>
                    </a:cubicBezTo>
                    <a:lnTo>
                      <a:pt x="894" y="6418"/>
                    </a:lnTo>
                    <a:cubicBezTo>
                      <a:pt x="596" y="6418"/>
                      <a:pt x="346" y="6179"/>
                      <a:pt x="346" y="5870"/>
                    </a:cubicBezTo>
                    <a:lnTo>
                      <a:pt x="346" y="881"/>
                    </a:lnTo>
                    <a:cubicBezTo>
                      <a:pt x="346" y="584"/>
                      <a:pt x="584" y="333"/>
                      <a:pt x="894" y="333"/>
                    </a:cubicBezTo>
                    <a:close/>
                    <a:moveTo>
                      <a:pt x="10502" y="1405"/>
                    </a:moveTo>
                    <a:cubicBezTo>
                      <a:pt x="10800" y="1405"/>
                      <a:pt x="11061" y="1643"/>
                      <a:pt x="11061" y="1953"/>
                    </a:cubicBezTo>
                    <a:lnTo>
                      <a:pt x="11061" y="6941"/>
                    </a:lnTo>
                    <a:cubicBezTo>
                      <a:pt x="11050" y="7239"/>
                      <a:pt x="10788" y="7489"/>
                      <a:pt x="10490" y="7489"/>
                    </a:cubicBezTo>
                    <a:lnTo>
                      <a:pt x="7656" y="7489"/>
                    </a:lnTo>
                    <a:cubicBezTo>
                      <a:pt x="7609" y="7489"/>
                      <a:pt x="7549" y="7525"/>
                      <a:pt x="7513" y="7549"/>
                    </a:cubicBezTo>
                    <a:cubicBezTo>
                      <a:pt x="7490" y="7596"/>
                      <a:pt x="7478" y="7644"/>
                      <a:pt x="7490" y="7680"/>
                    </a:cubicBezTo>
                    <a:lnTo>
                      <a:pt x="7918" y="9561"/>
                    </a:lnTo>
                    <a:lnTo>
                      <a:pt x="7918" y="9573"/>
                    </a:lnTo>
                    <a:lnTo>
                      <a:pt x="7906" y="9573"/>
                    </a:lnTo>
                    <a:lnTo>
                      <a:pt x="5216" y="7727"/>
                    </a:lnTo>
                    <a:lnTo>
                      <a:pt x="6644" y="6751"/>
                    </a:lnTo>
                    <a:lnTo>
                      <a:pt x="9430" y="6751"/>
                    </a:lnTo>
                    <a:cubicBezTo>
                      <a:pt x="9930" y="6751"/>
                      <a:pt x="10311" y="6358"/>
                      <a:pt x="10311" y="5870"/>
                    </a:cubicBezTo>
                    <a:lnTo>
                      <a:pt x="10311" y="1405"/>
                    </a:lnTo>
                    <a:close/>
                    <a:moveTo>
                      <a:pt x="882" y="0"/>
                    </a:moveTo>
                    <a:cubicBezTo>
                      <a:pt x="393" y="0"/>
                      <a:pt x="1" y="393"/>
                      <a:pt x="1" y="881"/>
                    </a:cubicBezTo>
                    <a:lnTo>
                      <a:pt x="1" y="5870"/>
                    </a:lnTo>
                    <a:cubicBezTo>
                      <a:pt x="1" y="6358"/>
                      <a:pt x="393" y="6739"/>
                      <a:pt x="882" y="6739"/>
                    </a:cubicBezTo>
                    <a:lnTo>
                      <a:pt x="1072" y="6739"/>
                    </a:lnTo>
                    <a:lnTo>
                      <a:pt x="1072" y="6941"/>
                    </a:lnTo>
                    <a:cubicBezTo>
                      <a:pt x="1072" y="7430"/>
                      <a:pt x="1465" y="7811"/>
                      <a:pt x="1953" y="7811"/>
                    </a:cubicBezTo>
                    <a:lnTo>
                      <a:pt x="3275" y="7811"/>
                    </a:lnTo>
                    <a:lnTo>
                      <a:pt x="3144" y="8406"/>
                    </a:lnTo>
                    <a:cubicBezTo>
                      <a:pt x="3108" y="8549"/>
                      <a:pt x="3168" y="8692"/>
                      <a:pt x="3287" y="8763"/>
                    </a:cubicBezTo>
                    <a:cubicBezTo>
                      <a:pt x="3346" y="8811"/>
                      <a:pt x="3430" y="8823"/>
                      <a:pt x="3489" y="8823"/>
                    </a:cubicBezTo>
                    <a:cubicBezTo>
                      <a:pt x="3561" y="8823"/>
                      <a:pt x="3620" y="8811"/>
                      <a:pt x="3680" y="8763"/>
                    </a:cubicBezTo>
                    <a:lnTo>
                      <a:pt x="4918" y="7918"/>
                    </a:lnTo>
                    <a:lnTo>
                      <a:pt x="7704" y="9835"/>
                    </a:lnTo>
                    <a:cubicBezTo>
                      <a:pt x="7763" y="9882"/>
                      <a:pt x="7847" y="9894"/>
                      <a:pt x="7906" y="9894"/>
                    </a:cubicBezTo>
                    <a:cubicBezTo>
                      <a:pt x="7978" y="9894"/>
                      <a:pt x="8037" y="9882"/>
                      <a:pt x="8097" y="9835"/>
                    </a:cubicBezTo>
                    <a:cubicBezTo>
                      <a:pt x="8216" y="9763"/>
                      <a:pt x="8275" y="9620"/>
                      <a:pt x="8240" y="9477"/>
                    </a:cubicBezTo>
                    <a:lnTo>
                      <a:pt x="7859" y="7811"/>
                    </a:lnTo>
                    <a:lnTo>
                      <a:pt x="10490" y="7811"/>
                    </a:lnTo>
                    <a:cubicBezTo>
                      <a:pt x="10978" y="7811"/>
                      <a:pt x="11371" y="7430"/>
                      <a:pt x="11371" y="6941"/>
                    </a:cubicBezTo>
                    <a:lnTo>
                      <a:pt x="11371" y="1953"/>
                    </a:lnTo>
                    <a:cubicBezTo>
                      <a:pt x="11371" y="1476"/>
                      <a:pt x="10966" y="1072"/>
                      <a:pt x="10490" y="1072"/>
                    </a:cubicBezTo>
                    <a:lnTo>
                      <a:pt x="10299" y="1072"/>
                    </a:lnTo>
                    <a:lnTo>
                      <a:pt x="10299" y="881"/>
                    </a:lnTo>
                    <a:cubicBezTo>
                      <a:pt x="10299" y="393"/>
                      <a:pt x="9918" y="0"/>
                      <a:pt x="94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227" name="Google Shape;1148;p36"/>
          <p:cNvGrpSpPr/>
          <p:nvPr/>
        </p:nvGrpSpPr>
        <p:grpSpPr>
          <a:xfrm>
            <a:off x="6344640" y="1251000"/>
            <a:ext cx="2081880" cy="855000"/>
            <a:chOff x="6344640" y="1251000"/>
            <a:chExt cx="2081880" cy="855000"/>
          </a:xfrm>
        </p:grpSpPr>
        <p:sp>
          <p:nvSpPr>
            <p:cNvPr id="1228" name="Google Shape;1149;p36"/>
            <p:cNvSpPr/>
            <p:nvPr/>
          </p:nvSpPr>
          <p:spPr>
            <a:xfrm>
              <a:off x="6344640" y="1516320"/>
              <a:ext cx="2079360" cy="58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Mercury is the smallest planet in the Solar System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1229" name="Google Shape;1150;p36"/>
            <p:cNvSpPr/>
            <p:nvPr/>
          </p:nvSpPr>
          <p:spPr>
            <a:xfrm>
              <a:off x="6347160" y="1251000"/>
              <a:ext cx="2079360" cy="35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b831"/>
                  </a:solidFill>
                  <a:latin typeface="Fira Sans Extra Condensed Medium"/>
                  <a:ea typeface="Fira Sans Extra Condensed Medium"/>
                </a:rPr>
                <a:t>Mercury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1230" name="Google Shape;1151;p36"/>
          <p:cNvGrpSpPr/>
          <p:nvPr/>
        </p:nvGrpSpPr>
        <p:grpSpPr>
          <a:xfrm>
            <a:off x="6344640" y="2313000"/>
            <a:ext cx="2081880" cy="862920"/>
            <a:chOff x="6344640" y="2313000"/>
            <a:chExt cx="2081880" cy="862920"/>
          </a:xfrm>
        </p:grpSpPr>
        <p:sp>
          <p:nvSpPr>
            <p:cNvPr id="1231" name="Google Shape;1152;p36"/>
            <p:cNvSpPr/>
            <p:nvPr/>
          </p:nvSpPr>
          <p:spPr>
            <a:xfrm>
              <a:off x="6344640" y="2586240"/>
              <a:ext cx="2079360" cy="58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Neptune is the farthest planet from the Sun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1232" name="Google Shape;1153;p36"/>
            <p:cNvSpPr/>
            <p:nvPr/>
          </p:nvSpPr>
          <p:spPr>
            <a:xfrm>
              <a:off x="6347160" y="2313000"/>
              <a:ext cx="2079360" cy="35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8569"/>
                  </a:solidFill>
                  <a:latin typeface="Fira Sans Extra Condensed Medium"/>
                  <a:ea typeface="Fira Sans Extra Condensed Medium"/>
                </a:rPr>
                <a:t>Neptune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1233" name="Google Shape;1154;p36"/>
          <p:cNvGrpSpPr/>
          <p:nvPr/>
        </p:nvGrpSpPr>
        <p:grpSpPr>
          <a:xfrm>
            <a:off x="6344640" y="3383280"/>
            <a:ext cx="2081880" cy="862200"/>
            <a:chOff x="6344640" y="3383280"/>
            <a:chExt cx="2081880" cy="862200"/>
          </a:xfrm>
        </p:grpSpPr>
        <p:sp>
          <p:nvSpPr>
            <p:cNvPr id="1234" name="Google Shape;1155;p36"/>
            <p:cNvSpPr/>
            <p:nvPr/>
          </p:nvSpPr>
          <p:spPr>
            <a:xfrm>
              <a:off x="6344640" y="3655800"/>
              <a:ext cx="2079360" cy="58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Despite being red, Mars is actually a cold place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1235" name="Google Shape;1156;p36"/>
            <p:cNvSpPr/>
            <p:nvPr/>
          </p:nvSpPr>
          <p:spPr>
            <a:xfrm>
              <a:off x="6347160" y="3383280"/>
              <a:ext cx="2079360" cy="35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569c"/>
                  </a:solidFill>
                  <a:latin typeface="Fira Sans Extra Condensed Medium"/>
                  <a:ea typeface="Fira Sans Extra Condensed Medium"/>
                </a:rPr>
                <a:t>Mars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1236" name="Google Shape;1157;p36"/>
          <p:cNvGrpSpPr/>
          <p:nvPr/>
        </p:nvGrpSpPr>
        <p:grpSpPr>
          <a:xfrm>
            <a:off x="710280" y="1251000"/>
            <a:ext cx="2089080" cy="838800"/>
            <a:chOff x="710280" y="1251000"/>
            <a:chExt cx="2089080" cy="838800"/>
          </a:xfrm>
        </p:grpSpPr>
        <p:sp>
          <p:nvSpPr>
            <p:cNvPr id="1237" name="Google Shape;1158;p36"/>
            <p:cNvSpPr/>
            <p:nvPr/>
          </p:nvSpPr>
          <p:spPr>
            <a:xfrm>
              <a:off x="710280" y="1500120"/>
              <a:ext cx="2079360" cy="58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Saturn is a gas giant made of hydrogen and helium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1238" name="Google Shape;1159;p36"/>
            <p:cNvSpPr/>
            <p:nvPr/>
          </p:nvSpPr>
          <p:spPr>
            <a:xfrm>
              <a:off x="720000" y="1251000"/>
              <a:ext cx="2079360" cy="35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9c27b0"/>
                  </a:solidFill>
                  <a:latin typeface="Fira Sans Extra Condensed Medium"/>
                  <a:ea typeface="Fira Sans Extra Condensed Medium"/>
                </a:rPr>
                <a:t>Saturn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1239" name="Google Shape;1160;p36"/>
          <p:cNvGrpSpPr/>
          <p:nvPr/>
        </p:nvGrpSpPr>
        <p:grpSpPr>
          <a:xfrm>
            <a:off x="710280" y="2305080"/>
            <a:ext cx="2089080" cy="862560"/>
            <a:chOff x="710280" y="2305080"/>
            <a:chExt cx="2089080" cy="862560"/>
          </a:xfrm>
        </p:grpSpPr>
        <p:sp>
          <p:nvSpPr>
            <p:cNvPr id="1240" name="Google Shape;1161;p36"/>
            <p:cNvSpPr/>
            <p:nvPr/>
          </p:nvSpPr>
          <p:spPr>
            <a:xfrm>
              <a:off x="710280" y="2577960"/>
              <a:ext cx="2079360" cy="58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Jupiter is a gas giant and the biggest planet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1241" name="Google Shape;1162;p36"/>
            <p:cNvSpPr/>
            <p:nvPr/>
          </p:nvSpPr>
          <p:spPr>
            <a:xfrm>
              <a:off x="720000" y="2305080"/>
              <a:ext cx="2079360" cy="35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8225e2"/>
                  </a:solidFill>
                  <a:latin typeface="Fira Sans Extra Condensed Medium"/>
                  <a:ea typeface="Fira Sans Extra Condensed Medium"/>
                </a:rPr>
                <a:t>Jupiter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1242" name="Google Shape;1163;p36"/>
          <p:cNvGrpSpPr/>
          <p:nvPr/>
        </p:nvGrpSpPr>
        <p:grpSpPr>
          <a:xfrm>
            <a:off x="713880" y="3383280"/>
            <a:ext cx="2085480" cy="862560"/>
            <a:chOff x="713880" y="3383280"/>
            <a:chExt cx="2085480" cy="862560"/>
          </a:xfrm>
        </p:grpSpPr>
        <p:sp>
          <p:nvSpPr>
            <p:cNvPr id="1243" name="Google Shape;1164;p36"/>
            <p:cNvSpPr/>
            <p:nvPr/>
          </p:nvSpPr>
          <p:spPr>
            <a:xfrm>
              <a:off x="713880" y="3656160"/>
              <a:ext cx="2079360" cy="58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Venus is the second planet from the Sun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1244" name="Google Shape;1165;p36"/>
            <p:cNvSpPr/>
            <p:nvPr/>
          </p:nvSpPr>
          <p:spPr>
            <a:xfrm>
              <a:off x="720000" y="3383280"/>
              <a:ext cx="2079360" cy="354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e850e0"/>
                  </a:solidFill>
                  <a:latin typeface="Fira Sans Extra Condensed Medium"/>
                  <a:ea typeface="Fira Sans Extra Condensed Medium"/>
                </a:rPr>
                <a:t>Venus</a:t>
              </a:r>
              <a:endParaRPr b="0" lang="es-AR" sz="17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170;p37"/>
          <p:cNvSpPr/>
          <p:nvPr/>
        </p:nvSpPr>
        <p:spPr>
          <a:xfrm>
            <a:off x="1064160" y="536760"/>
            <a:ext cx="3507480" cy="793080"/>
          </a:xfrm>
          <a:custGeom>
            <a:avLst/>
            <a:gdLst/>
            <a:ahLst/>
            <a:rect l="l" t="t" r="r" b="b"/>
            <a:pathLst>
              <a:path w="80333" h="27766">
                <a:moveTo>
                  <a:pt x="1" y="0"/>
                </a:moveTo>
                <a:lnTo>
                  <a:pt x="1" y="27766"/>
                </a:lnTo>
                <a:lnTo>
                  <a:pt x="80332" y="27766"/>
                </a:lnTo>
                <a:lnTo>
                  <a:pt x="80332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0" rIns="4572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ffffff"/>
                </a:solidFill>
                <a:latin typeface="Roboto"/>
                <a:ea typeface="Roboto"/>
              </a:rPr>
              <a:t>Planet Jupiter is a gas giant and also the biggest one in the Solar System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1246" name="Google Shape;1171;p37"/>
          <p:cNvSpPr/>
          <p:nvPr/>
        </p:nvSpPr>
        <p:spPr>
          <a:xfrm>
            <a:off x="1064160" y="2721240"/>
            <a:ext cx="3507480" cy="793080"/>
          </a:xfrm>
          <a:custGeom>
            <a:avLst/>
            <a:gdLst/>
            <a:ahLst/>
            <a:rect l="l" t="t" r="r" b="b"/>
            <a:pathLst>
              <a:path w="80333" h="27766">
                <a:moveTo>
                  <a:pt x="1" y="0"/>
                </a:moveTo>
                <a:lnTo>
                  <a:pt x="1" y="27765"/>
                </a:lnTo>
                <a:lnTo>
                  <a:pt x="80332" y="27765"/>
                </a:lnTo>
                <a:lnTo>
                  <a:pt x="80332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0" rIns="4572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ffffff"/>
                </a:solidFill>
                <a:latin typeface="Roboto"/>
                <a:ea typeface="Roboto"/>
              </a:rPr>
              <a:t>Despite being red, Mars is a very cold place full of iron oxide dust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1247" name="Google Shape;1172;p37"/>
          <p:cNvSpPr/>
          <p:nvPr/>
        </p:nvSpPr>
        <p:spPr>
          <a:xfrm>
            <a:off x="1064160" y="3813480"/>
            <a:ext cx="3507480" cy="793080"/>
          </a:xfrm>
          <a:custGeom>
            <a:avLst/>
            <a:gdLst/>
            <a:ahLst/>
            <a:rect l="l" t="t" r="r" b="b"/>
            <a:pathLst>
              <a:path w="80333" h="27766">
                <a:moveTo>
                  <a:pt x="1" y="0"/>
                </a:moveTo>
                <a:lnTo>
                  <a:pt x="1" y="27765"/>
                </a:lnTo>
                <a:lnTo>
                  <a:pt x="80332" y="27765"/>
                </a:lnTo>
                <a:lnTo>
                  <a:pt x="80332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0" rIns="4572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ffffff"/>
                </a:solidFill>
                <a:latin typeface="Roboto"/>
                <a:ea typeface="Roboto"/>
              </a:rPr>
              <a:t>Earth is the third planet from the Sun and the only one that harbors life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1248" name="Google Shape;1173;p37"/>
          <p:cNvSpPr/>
          <p:nvPr/>
        </p:nvSpPr>
        <p:spPr>
          <a:xfrm>
            <a:off x="1064160" y="1629000"/>
            <a:ext cx="3507480" cy="793080"/>
          </a:xfrm>
          <a:custGeom>
            <a:avLst/>
            <a:gdLst/>
            <a:ahLst/>
            <a:rect l="l" t="t" r="r" b="b"/>
            <a:pathLst>
              <a:path w="80333" h="27766">
                <a:moveTo>
                  <a:pt x="1" y="0"/>
                </a:moveTo>
                <a:lnTo>
                  <a:pt x="1" y="27765"/>
                </a:lnTo>
                <a:lnTo>
                  <a:pt x="80332" y="27765"/>
                </a:lnTo>
                <a:lnTo>
                  <a:pt x="80332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57200" rIns="4572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ffffff"/>
                </a:solidFill>
                <a:latin typeface="Roboto"/>
                <a:ea typeface="Roboto"/>
              </a:rPr>
              <a:t>Mercury is the closest to the Sun and the smallest one in the Solar System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1249" name="Google Shape;1174;p37"/>
          <p:cNvSpPr/>
          <p:nvPr/>
        </p:nvSpPr>
        <p:spPr>
          <a:xfrm>
            <a:off x="4119480" y="1002960"/>
            <a:ext cx="952560" cy="952560"/>
          </a:xfrm>
          <a:prstGeom prst="arc">
            <a:avLst>
              <a:gd name="adj1" fmla="val 16200000"/>
              <a:gd name="adj2" fmla="val 5396403"/>
            </a:avLst>
          </a:prstGeom>
          <a:noFill/>
          <a:ln w="9525">
            <a:solidFill>
              <a:srgbClr val="000000"/>
            </a:solidFill>
            <a:prstDash val="dash"/>
            <a:round/>
            <a:tailEnd len="sm" type="stealth" w="sm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50" name="Google Shape;1175;p37"/>
          <p:cNvGrpSpPr/>
          <p:nvPr/>
        </p:nvGrpSpPr>
        <p:grpSpPr>
          <a:xfrm>
            <a:off x="710280" y="1121760"/>
            <a:ext cx="715320" cy="715320"/>
            <a:chOff x="710280" y="1121760"/>
            <a:chExt cx="715320" cy="715320"/>
          </a:xfrm>
        </p:grpSpPr>
        <p:sp>
          <p:nvSpPr>
            <p:cNvPr id="1251" name="Google Shape;1176;p37"/>
            <p:cNvSpPr/>
            <p:nvPr/>
          </p:nvSpPr>
          <p:spPr>
            <a:xfrm>
              <a:off x="710280" y="1121760"/>
              <a:ext cx="715320" cy="715320"/>
            </a:xfrm>
            <a:custGeom>
              <a:avLst/>
              <a:gdLst/>
              <a:ahLst/>
              <a:rect l="l" t="t" r="r" b="b"/>
              <a:pathLst>
                <a:path w="19694" h="19694">
                  <a:moveTo>
                    <a:pt x="9847" y="1"/>
                  </a:moveTo>
                  <a:cubicBezTo>
                    <a:pt x="4417" y="1"/>
                    <a:pt x="0" y="4418"/>
                    <a:pt x="0" y="9847"/>
                  </a:cubicBezTo>
                  <a:cubicBezTo>
                    <a:pt x="0" y="15276"/>
                    <a:pt x="4417" y="19694"/>
                    <a:pt x="9847" y="19694"/>
                  </a:cubicBezTo>
                  <a:cubicBezTo>
                    <a:pt x="15276" y="19694"/>
                    <a:pt x="19693" y="15276"/>
                    <a:pt x="19693" y="9847"/>
                  </a:cubicBezTo>
                  <a:cubicBezTo>
                    <a:pt x="19693" y="4418"/>
                    <a:pt x="15276" y="1"/>
                    <a:pt x="984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2" name="Google Shape;1177;p37"/>
            <p:cNvSpPr/>
            <p:nvPr/>
          </p:nvSpPr>
          <p:spPr>
            <a:xfrm>
              <a:off x="763920" y="1175400"/>
              <a:ext cx="608040" cy="608400"/>
            </a:xfrm>
            <a:custGeom>
              <a:avLst/>
              <a:gdLst/>
              <a:ahLst/>
              <a:rect l="l" t="t" r="r" b="b"/>
              <a:pathLst>
                <a:path w="14812" h="14824">
                  <a:moveTo>
                    <a:pt x="7406" y="0"/>
                  </a:moveTo>
                  <a:cubicBezTo>
                    <a:pt x="3322" y="0"/>
                    <a:pt x="0" y="3322"/>
                    <a:pt x="0" y="7406"/>
                  </a:cubicBezTo>
                  <a:cubicBezTo>
                    <a:pt x="0" y="11490"/>
                    <a:pt x="3322" y="14824"/>
                    <a:pt x="7406" y="14824"/>
                  </a:cubicBezTo>
                  <a:cubicBezTo>
                    <a:pt x="11490" y="14824"/>
                    <a:pt x="14811" y="11490"/>
                    <a:pt x="14811" y="7406"/>
                  </a:cubicBezTo>
                  <a:cubicBezTo>
                    <a:pt x="14811" y="3322"/>
                    <a:pt x="11490" y="0"/>
                    <a:pt x="7406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500" spc="-1" strike="noStrike">
                  <a:solidFill>
                    <a:srgbClr val="000000"/>
                  </a:solidFill>
                  <a:latin typeface="Fira Sans Extra Condensed Medium"/>
                  <a:ea typeface="Fira Sans Extra Condensed Medium"/>
                </a:rPr>
                <a:t>Task 1</a:t>
              </a:r>
              <a:endParaRPr b="0" lang="es-AR" sz="1500" spc="-1" strike="noStrike">
                <a:latin typeface="Arial"/>
              </a:endParaRPr>
            </a:p>
          </p:txBody>
        </p:sp>
      </p:grpSp>
      <p:sp>
        <p:nvSpPr>
          <p:cNvPr id="1253" name="Google Shape;1178;p37"/>
          <p:cNvSpPr/>
          <p:nvPr/>
        </p:nvSpPr>
        <p:spPr>
          <a:xfrm>
            <a:off x="5419800" y="1471320"/>
            <a:ext cx="3013560" cy="84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Project Management Infographics</a:t>
            </a:r>
            <a:endParaRPr b="0" lang="es-AR" sz="2800" spc="-1" strike="noStrike">
              <a:latin typeface="Arial"/>
            </a:endParaRPr>
          </a:p>
        </p:txBody>
      </p:sp>
      <p:sp>
        <p:nvSpPr>
          <p:cNvPr id="1254" name="Google Shape;1179;p37"/>
          <p:cNvSpPr/>
          <p:nvPr/>
        </p:nvSpPr>
        <p:spPr>
          <a:xfrm>
            <a:off x="5537520" y="2428560"/>
            <a:ext cx="2895840" cy="12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Roboto"/>
                <a:ea typeface="Roboto"/>
              </a:rPr>
              <a:t>Venus has a beautiful name and is the second planet from the Sun. It’s terribly hot—even hotter than Mercury—and its atmosphere is extremely poisonous. It’s the second-brightest natural object in the night sky after the Moon</a:t>
            </a:r>
            <a:endParaRPr b="0" lang="es-AR" sz="1200" spc="-1" strike="noStrike">
              <a:latin typeface="Arial"/>
            </a:endParaRPr>
          </a:p>
        </p:txBody>
      </p:sp>
      <p:grpSp>
        <p:nvGrpSpPr>
          <p:cNvPr id="1255" name="Google Shape;1180;p37"/>
          <p:cNvGrpSpPr/>
          <p:nvPr/>
        </p:nvGrpSpPr>
        <p:grpSpPr>
          <a:xfrm>
            <a:off x="710280" y="2214000"/>
            <a:ext cx="715320" cy="715320"/>
            <a:chOff x="710280" y="2214000"/>
            <a:chExt cx="715320" cy="715320"/>
          </a:xfrm>
        </p:grpSpPr>
        <p:sp>
          <p:nvSpPr>
            <p:cNvPr id="1256" name="Google Shape;1181;p37"/>
            <p:cNvSpPr/>
            <p:nvPr/>
          </p:nvSpPr>
          <p:spPr>
            <a:xfrm>
              <a:off x="710280" y="2214000"/>
              <a:ext cx="715320" cy="715320"/>
            </a:xfrm>
            <a:custGeom>
              <a:avLst/>
              <a:gdLst/>
              <a:ahLst/>
              <a:rect l="l" t="t" r="r" b="b"/>
              <a:pathLst>
                <a:path w="19694" h="19694">
                  <a:moveTo>
                    <a:pt x="9847" y="1"/>
                  </a:moveTo>
                  <a:cubicBezTo>
                    <a:pt x="4417" y="1"/>
                    <a:pt x="0" y="4418"/>
                    <a:pt x="0" y="9847"/>
                  </a:cubicBezTo>
                  <a:cubicBezTo>
                    <a:pt x="0" y="15276"/>
                    <a:pt x="4417" y="19694"/>
                    <a:pt x="9847" y="19694"/>
                  </a:cubicBezTo>
                  <a:cubicBezTo>
                    <a:pt x="15276" y="19694"/>
                    <a:pt x="19693" y="15276"/>
                    <a:pt x="19693" y="9847"/>
                  </a:cubicBezTo>
                  <a:cubicBezTo>
                    <a:pt x="19693" y="4418"/>
                    <a:pt x="15276" y="1"/>
                    <a:pt x="984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7" name="Google Shape;1182;p37"/>
            <p:cNvSpPr/>
            <p:nvPr/>
          </p:nvSpPr>
          <p:spPr>
            <a:xfrm>
              <a:off x="763920" y="2267280"/>
              <a:ext cx="608040" cy="608400"/>
            </a:xfrm>
            <a:custGeom>
              <a:avLst/>
              <a:gdLst/>
              <a:ahLst/>
              <a:rect l="l" t="t" r="r" b="b"/>
              <a:pathLst>
                <a:path w="14812" h="14824">
                  <a:moveTo>
                    <a:pt x="7406" y="0"/>
                  </a:moveTo>
                  <a:cubicBezTo>
                    <a:pt x="3322" y="0"/>
                    <a:pt x="0" y="3322"/>
                    <a:pt x="0" y="7406"/>
                  </a:cubicBezTo>
                  <a:cubicBezTo>
                    <a:pt x="0" y="11490"/>
                    <a:pt x="3322" y="14824"/>
                    <a:pt x="7406" y="14824"/>
                  </a:cubicBezTo>
                  <a:cubicBezTo>
                    <a:pt x="11490" y="14824"/>
                    <a:pt x="14811" y="11490"/>
                    <a:pt x="14811" y="7406"/>
                  </a:cubicBezTo>
                  <a:cubicBezTo>
                    <a:pt x="14811" y="3322"/>
                    <a:pt x="11490" y="0"/>
                    <a:pt x="7406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500" spc="-1" strike="noStrike">
                  <a:solidFill>
                    <a:srgbClr val="000000"/>
                  </a:solidFill>
                  <a:latin typeface="Fira Sans Extra Condensed Medium"/>
                  <a:ea typeface="Fira Sans Extra Condensed Medium"/>
                </a:rPr>
                <a:t>Task 2</a:t>
              </a:r>
              <a:endParaRPr b="0" lang="es-AR" sz="1500" spc="-1" strike="noStrike">
                <a:latin typeface="Arial"/>
              </a:endParaRPr>
            </a:p>
          </p:txBody>
        </p:sp>
      </p:grpSp>
      <p:grpSp>
        <p:nvGrpSpPr>
          <p:cNvPr id="1258" name="Google Shape;1183;p37"/>
          <p:cNvGrpSpPr/>
          <p:nvPr/>
        </p:nvGrpSpPr>
        <p:grpSpPr>
          <a:xfrm>
            <a:off x="710280" y="3306240"/>
            <a:ext cx="715320" cy="715320"/>
            <a:chOff x="710280" y="3306240"/>
            <a:chExt cx="715320" cy="715320"/>
          </a:xfrm>
        </p:grpSpPr>
        <p:sp>
          <p:nvSpPr>
            <p:cNvPr id="1259" name="Google Shape;1184;p37"/>
            <p:cNvSpPr/>
            <p:nvPr/>
          </p:nvSpPr>
          <p:spPr>
            <a:xfrm>
              <a:off x="710280" y="3306240"/>
              <a:ext cx="715320" cy="715320"/>
            </a:xfrm>
            <a:custGeom>
              <a:avLst/>
              <a:gdLst/>
              <a:ahLst/>
              <a:rect l="l" t="t" r="r" b="b"/>
              <a:pathLst>
                <a:path w="19694" h="19694">
                  <a:moveTo>
                    <a:pt x="9847" y="1"/>
                  </a:moveTo>
                  <a:cubicBezTo>
                    <a:pt x="4417" y="1"/>
                    <a:pt x="0" y="4418"/>
                    <a:pt x="0" y="9847"/>
                  </a:cubicBezTo>
                  <a:cubicBezTo>
                    <a:pt x="0" y="15276"/>
                    <a:pt x="4417" y="19694"/>
                    <a:pt x="9847" y="19694"/>
                  </a:cubicBezTo>
                  <a:cubicBezTo>
                    <a:pt x="15276" y="19694"/>
                    <a:pt x="19693" y="15276"/>
                    <a:pt x="19693" y="9847"/>
                  </a:cubicBezTo>
                  <a:cubicBezTo>
                    <a:pt x="19693" y="4418"/>
                    <a:pt x="15276" y="1"/>
                    <a:pt x="984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0" name="Google Shape;1185;p37"/>
            <p:cNvSpPr/>
            <p:nvPr/>
          </p:nvSpPr>
          <p:spPr>
            <a:xfrm>
              <a:off x="763920" y="3359520"/>
              <a:ext cx="608040" cy="608400"/>
            </a:xfrm>
            <a:custGeom>
              <a:avLst/>
              <a:gdLst/>
              <a:ahLst/>
              <a:rect l="l" t="t" r="r" b="b"/>
              <a:pathLst>
                <a:path w="14812" h="14824">
                  <a:moveTo>
                    <a:pt x="7406" y="0"/>
                  </a:moveTo>
                  <a:cubicBezTo>
                    <a:pt x="3322" y="0"/>
                    <a:pt x="0" y="3322"/>
                    <a:pt x="0" y="7406"/>
                  </a:cubicBezTo>
                  <a:cubicBezTo>
                    <a:pt x="0" y="11490"/>
                    <a:pt x="3322" y="14824"/>
                    <a:pt x="7406" y="14824"/>
                  </a:cubicBezTo>
                  <a:cubicBezTo>
                    <a:pt x="11490" y="14824"/>
                    <a:pt x="14811" y="11490"/>
                    <a:pt x="14811" y="7406"/>
                  </a:cubicBezTo>
                  <a:cubicBezTo>
                    <a:pt x="14811" y="3322"/>
                    <a:pt x="11490" y="0"/>
                    <a:pt x="7406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500" spc="-1" strike="noStrike">
                  <a:solidFill>
                    <a:srgbClr val="000000"/>
                  </a:solidFill>
                  <a:latin typeface="Fira Sans Extra Condensed Medium"/>
                  <a:ea typeface="Fira Sans Extra Condensed Medium"/>
                </a:rPr>
                <a:t>Task 3</a:t>
              </a:r>
              <a:endParaRPr b="0" lang="es-AR" sz="1500" spc="-1" strike="noStrike">
                <a:latin typeface="Arial"/>
              </a:endParaRPr>
            </a:p>
          </p:txBody>
        </p:sp>
      </p:grpSp>
      <p:sp>
        <p:nvSpPr>
          <p:cNvPr id="1261" name="Google Shape;1186;p37"/>
          <p:cNvSpPr/>
          <p:nvPr/>
        </p:nvSpPr>
        <p:spPr>
          <a:xfrm>
            <a:off x="4119480" y="2095200"/>
            <a:ext cx="952560" cy="952560"/>
          </a:xfrm>
          <a:prstGeom prst="arc">
            <a:avLst>
              <a:gd name="adj1" fmla="val 16200000"/>
              <a:gd name="adj2" fmla="val 5396403"/>
            </a:avLst>
          </a:prstGeom>
          <a:noFill/>
          <a:ln w="9525">
            <a:solidFill>
              <a:srgbClr val="000000"/>
            </a:solidFill>
            <a:prstDash val="dash"/>
            <a:round/>
            <a:tailEnd len="sm" type="stealth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1262" name="Google Shape;1187;p37"/>
          <p:cNvSpPr/>
          <p:nvPr/>
        </p:nvSpPr>
        <p:spPr>
          <a:xfrm>
            <a:off x="4119480" y="3187800"/>
            <a:ext cx="952560" cy="952560"/>
          </a:xfrm>
          <a:prstGeom prst="arc">
            <a:avLst>
              <a:gd name="adj1" fmla="val 16200000"/>
              <a:gd name="adj2" fmla="val 5396403"/>
            </a:avLst>
          </a:prstGeom>
          <a:noFill/>
          <a:ln w="9525">
            <a:solidFill>
              <a:srgbClr val="000000"/>
            </a:solidFill>
            <a:prstDash val="dash"/>
            <a:round/>
            <a:tailEnd len="sm" type="stealth" w="sm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3080" cy="48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Project Management Infographics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64" name="Google Shape;1193;p38"/>
          <p:cNvGrpSpPr/>
          <p:nvPr/>
        </p:nvGrpSpPr>
        <p:grpSpPr>
          <a:xfrm>
            <a:off x="710280" y="1475280"/>
            <a:ext cx="1651320" cy="2867040"/>
            <a:chOff x="710280" y="1475280"/>
            <a:chExt cx="1651320" cy="2867040"/>
          </a:xfrm>
        </p:grpSpPr>
        <p:sp>
          <p:nvSpPr>
            <p:cNvPr id="1265" name="Google Shape;1194;p38"/>
            <p:cNvSpPr/>
            <p:nvPr/>
          </p:nvSpPr>
          <p:spPr>
            <a:xfrm>
              <a:off x="710280" y="2113200"/>
              <a:ext cx="168840" cy="184680"/>
            </a:xfrm>
            <a:custGeom>
              <a:avLst/>
              <a:gdLst/>
              <a:ahLst/>
              <a:rect l="l" t="t" r="r" b="b"/>
              <a:pathLst>
                <a:path w="5728" h="6263">
                  <a:moveTo>
                    <a:pt x="5394" y="0"/>
                  </a:moveTo>
                  <a:lnTo>
                    <a:pt x="0" y="834"/>
                  </a:lnTo>
                  <a:lnTo>
                    <a:pt x="5727" y="6263"/>
                  </a:lnTo>
                  <a:lnTo>
                    <a:pt x="5727" y="626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bb831">
                <a:alpha val="5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6" name="Google Shape;1195;p38"/>
            <p:cNvSpPr/>
            <p:nvPr/>
          </p:nvSpPr>
          <p:spPr>
            <a:xfrm>
              <a:off x="1064160" y="4173120"/>
              <a:ext cx="179280" cy="169200"/>
            </a:xfrm>
            <a:custGeom>
              <a:avLst/>
              <a:gdLst/>
              <a:ahLst/>
              <a:rect l="l" t="t" r="r" b="b"/>
              <a:pathLst>
                <a:path w="6085" h="5740">
                  <a:moveTo>
                    <a:pt x="6084" y="1"/>
                  </a:moveTo>
                  <a:lnTo>
                    <a:pt x="0" y="703"/>
                  </a:lnTo>
                  <a:lnTo>
                    <a:pt x="4798" y="5739"/>
                  </a:lnTo>
                  <a:lnTo>
                    <a:pt x="6084" y="1"/>
                  </a:lnTo>
                  <a:close/>
                </a:path>
              </a:pathLst>
            </a:custGeom>
            <a:solidFill>
              <a:srgbClr val="fbb831">
                <a:alpha val="5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7" name="Google Shape;1196;p38"/>
            <p:cNvSpPr/>
            <p:nvPr/>
          </p:nvSpPr>
          <p:spPr>
            <a:xfrm>
              <a:off x="1891440" y="4173120"/>
              <a:ext cx="179280" cy="169200"/>
            </a:xfrm>
            <a:custGeom>
              <a:avLst/>
              <a:gdLst/>
              <a:ahLst/>
              <a:rect l="l" t="t" r="r" b="b"/>
              <a:pathLst>
                <a:path w="6085" h="5740">
                  <a:moveTo>
                    <a:pt x="1" y="1"/>
                  </a:moveTo>
                  <a:lnTo>
                    <a:pt x="1287" y="5739"/>
                  </a:lnTo>
                  <a:lnTo>
                    <a:pt x="6085" y="7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b831">
                <a:alpha val="5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8" name="Google Shape;1197;p38"/>
            <p:cNvSpPr/>
            <p:nvPr/>
          </p:nvSpPr>
          <p:spPr>
            <a:xfrm>
              <a:off x="1875240" y="1475280"/>
              <a:ext cx="158400" cy="138960"/>
            </a:xfrm>
            <a:custGeom>
              <a:avLst/>
              <a:gdLst/>
              <a:ahLst/>
              <a:rect l="l" t="t" r="r" b="b"/>
              <a:pathLst>
                <a:path w="5371" h="4716">
                  <a:moveTo>
                    <a:pt x="953" y="0"/>
                  </a:moveTo>
                  <a:lnTo>
                    <a:pt x="1" y="4715"/>
                  </a:lnTo>
                  <a:lnTo>
                    <a:pt x="5371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bb831">
                <a:alpha val="5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9" name="Google Shape;1198;p38"/>
            <p:cNvSpPr/>
            <p:nvPr/>
          </p:nvSpPr>
          <p:spPr>
            <a:xfrm>
              <a:off x="816840" y="1569240"/>
              <a:ext cx="1544760" cy="2633040"/>
            </a:xfrm>
            <a:custGeom>
              <a:avLst/>
              <a:gdLst/>
              <a:ahLst/>
              <a:rect l="l" t="t" r="r" b="b"/>
              <a:pathLst>
                <a:path w="52305" h="84285">
                  <a:moveTo>
                    <a:pt x="0" y="0"/>
                  </a:moveTo>
                  <a:lnTo>
                    <a:pt x="0" y="84284"/>
                  </a:lnTo>
                  <a:lnTo>
                    <a:pt x="52304" y="84284"/>
                  </a:lnTo>
                  <a:lnTo>
                    <a:pt x="52304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0" name="Google Shape;1199;p38"/>
            <p:cNvSpPr/>
            <p:nvPr/>
          </p:nvSpPr>
          <p:spPr>
            <a:xfrm>
              <a:off x="710280" y="1475280"/>
              <a:ext cx="1192680" cy="662040"/>
            </a:xfrm>
            <a:custGeom>
              <a:avLst/>
              <a:gdLst/>
              <a:ahLst/>
              <a:rect l="l" t="t" r="r" b="b"/>
              <a:pathLst>
                <a:path w="40387" h="22420">
                  <a:moveTo>
                    <a:pt x="0" y="0"/>
                  </a:moveTo>
                  <a:lnTo>
                    <a:pt x="0" y="22420"/>
                  </a:lnTo>
                  <a:lnTo>
                    <a:pt x="35898" y="22420"/>
                  </a:lnTo>
                  <a:cubicBezTo>
                    <a:pt x="38374" y="22420"/>
                    <a:pt x="40386" y="20407"/>
                    <a:pt x="40386" y="17931"/>
                  </a:cubicBezTo>
                  <a:lnTo>
                    <a:pt x="4038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Option 1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271" name="Google Shape;1200;p38"/>
            <p:cNvSpPr/>
            <p:nvPr/>
          </p:nvSpPr>
          <p:spPr>
            <a:xfrm>
              <a:off x="1206000" y="3787560"/>
              <a:ext cx="723240" cy="554760"/>
            </a:xfrm>
            <a:custGeom>
              <a:avLst/>
              <a:gdLst/>
              <a:ahLst/>
              <a:rect l="l" t="t" r="r" b="b"/>
              <a:pathLst>
                <a:path w="24492" h="18789">
                  <a:moveTo>
                    <a:pt x="4489" y="0"/>
                  </a:moveTo>
                  <a:cubicBezTo>
                    <a:pt x="2013" y="0"/>
                    <a:pt x="0" y="2012"/>
                    <a:pt x="0" y="4489"/>
                  </a:cubicBezTo>
                  <a:lnTo>
                    <a:pt x="0" y="18788"/>
                  </a:lnTo>
                  <a:lnTo>
                    <a:pt x="24492" y="18788"/>
                  </a:lnTo>
                  <a:lnTo>
                    <a:pt x="24492" y="4489"/>
                  </a:lnTo>
                  <a:cubicBezTo>
                    <a:pt x="24492" y="2012"/>
                    <a:pt x="22491" y="0"/>
                    <a:pt x="2001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2" name="Google Shape;1201;p38"/>
            <p:cNvSpPr/>
            <p:nvPr/>
          </p:nvSpPr>
          <p:spPr>
            <a:xfrm>
              <a:off x="860040" y="2450880"/>
              <a:ext cx="1458720" cy="429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b831"/>
                  </a:solidFill>
                  <a:latin typeface="Fira Sans Extra Condensed Medium"/>
                  <a:ea typeface="Fira Sans Extra Condensed Medium"/>
                </a:rPr>
                <a:t>Mars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273" name="Google Shape;1202;p38"/>
            <p:cNvSpPr/>
            <p:nvPr/>
          </p:nvSpPr>
          <p:spPr>
            <a:xfrm>
              <a:off x="860040" y="2842200"/>
              <a:ext cx="1458720" cy="63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Despite being red, Mars is actually a cold place </a:t>
              </a:r>
              <a:endParaRPr b="0" lang="es-AR" sz="1200" spc="-1" strike="noStrike">
                <a:latin typeface="Arial"/>
              </a:endParaRPr>
            </a:p>
          </p:txBody>
        </p:sp>
      </p:grpSp>
      <p:grpSp>
        <p:nvGrpSpPr>
          <p:cNvPr id="1274" name="Google Shape;1203;p38"/>
          <p:cNvGrpSpPr/>
          <p:nvPr/>
        </p:nvGrpSpPr>
        <p:grpSpPr>
          <a:xfrm>
            <a:off x="6787080" y="1475280"/>
            <a:ext cx="1646280" cy="2867040"/>
            <a:chOff x="6787080" y="1475280"/>
            <a:chExt cx="1646280" cy="2867040"/>
          </a:xfrm>
        </p:grpSpPr>
        <p:sp>
          <p:nvSpPr>
            <p:cNvPr id="1275" name="Google Shape;1204;p38"/>
            <p:cNvSpPr/>
            <p:nvPr/>
          </p:nvSpPr>
          <p:spPr>
            <a:xfrm>
              <a:off x="7140960" y="4173120"/>
              <a:ext cx="179280" cy="169200"/>
            </a:xfrm>
            <a:custGeom>
              <a:avLst/>
              <a:gdLst/>
              <a:ahLst/>
              <a:rect l="l" t="t" r="r" b="b"/>
              <a:pathLst>
                <a:path w="6085" h="5740">
                  <a:moveTo>
                    <a:pt x="6084" y="1"/>
                  </a:moveTo>
                  <a:lnTo>
                    <a:pt x="0" y="703"/>
                  </a:lnTo>
                  <a:lnTo>
                    <a:pt x="4798" y="5739"/>
                  </a:lnTo>
                  <a:lnTo>
                    <a:pt x="6084" y="1"/>
                  </a:lnTo>
                  <a:close/>
                </a:path>
              </a:pathLst>
            </a:custGeom>
            <a:solidFill>
              <a:srgbClr val="9c27b0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6" name="Google Shape;1205;p38"/>
            <p:cNvSpPr/>
            <p:nvPr/>
          </p:nvSpPr>
          <p:spPr>
            <a:xfrm>
              <a:off x="7968240" y="4173120"/>
              <a:ext cx="179280" cy="169200"/>
            </a:xfrm>
            <a:custGeom>
              <a:avLst/>
              <a:gdLst/>
              <a:ahLst/>
              <a:rect l="l" t="t" r="r" b="b"/>
              <a:pathLst>
                <a:path w="6085" h="5740">
                  <a:moveTo>
                    <a:pt x="1" y="1"/>
                  </a:moveTo>
                  <a:lnTo>
                    <a:pt x="1287" y="5739"/>
                  </a:lnTo>
                  <a:lnTo>
                    <a:pt x="6085" y="7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c27b0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7" name="Google Shape;1206;p38"/>
            <p:cNvSpPr/>
            <p:nvPr/>
          </p:nvSpPr>
          <p:spPr>
            <a:xfrm>
              <a:off x="7952040" y="1475280"/>
              <a:ext cx="158400" cy="138960"/>
            </a:xfrm>
            <a:custGeom>
              <a:avLst/>
              <a:gdLst/>
              <a:ahLst/>
              <a:rect l="l" t="t" r="r" b="b"/>
              <a:pathLst>
                <a:path w="5370" h="4716">
                  <a:moveTo>
                    <a:pt x="953" y="0"/>
                  </a:moveTo>
                  <a:lnTo>
                    <a:pt x="0" y="4715"/>
                  </a:lnTo>
                  <a:lnTo>
                    <a:pt x="5370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9c27b0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8" name="Google Shape;1207;p38"/>
            <p:cNvSpPr/>
            <p:nvPr/>
          </p:nvSpPr>
          <p:spPr>
            <a:xfrm>
              <a:off x="6787080" y="2113200"/>
              <a:ext cx="168840" cy="184680"/>
            </a:xfrm>
            <a:custGeom>
              <a:avLst/>
              <a:gdLst/>
              <a:ahLst/>
              <a:rect l="l" t="t" r="r" b="b"/>
              <a:pathLst>
                <a:path w="5728" h="6263">
                  <a:moveTo>
                    <a:pt x="5394" y="0"/>
                  </a:moveTo>
                  <a:lnTo>
                    <a:pt x="1" y="834"/>
                  </a:lnTo>
                  <a:lnTo>
                    <a:pt x="5727" y="6263"/>
                  </a:lnTo>
                  <a:lnTo>
                    <a:pt x="5727" y="626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9c27b0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9" name="Google Shape;1208;p38"/>
            <p:cNvSpPr/>
            <p:nvPr/>
          </p:nvSpPr>
          <p:spPr>
            <a:xfrm>
              <a:off x="6888600" y="1563840"/>
              <a:ext cx="1544760" cy="2632680"/>
            </a:xfrm>
            <a:custGeom>
              <a:avLst/>
              <a:gdLst/>
              <a:ahLst/>
              <a:rect l="l" t="t" r="r" b="b"/>
              <a:pathLst>
                <a:path w="52305" h="84273">
                  <a:moveTo>
                    <a:pt x="1" y="1"/>
                  </a:moveTo>
                  <a:lnTo>
                    <a:pt x="1" y="84273"/>
                  </a:lnTo>
                  <a:lnTo>
                    <a:pt x="52305" y="84273"/>
                  </a:lnTo>
                  <a:lnTo>
                    <a:pt x="52305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0" name="Google Shape;1209;p38"/>
            <p:cNvSpPr/>
            <p:nvPr/>
          </p:nvSpPr>
          <p:spPr>
            <a:xfrm>
              <a:off x="6787080" y="1475280"/>
              <a:ext cx="1192680" cy="662040"/>
            </a:xfrm>
            <a:custGeom>
              <a:avLst/>
              <a:gdLst/>
              <a:ahLst/>
              <a:rect l="l" t="t" r="r" b="b"/>
              <a:pathLst>
                <a:path w="40387" h="22420">
                  <a:moveTo>
                    <a:pt x="1" y="0"/>
                  </a:moveTo>
                  <a:lnTo>
                    <a:pt x="1" y="22420"/>
                  </a:lnTo>
                  <a:lnTo>
                    <a:pt x="35898" y="22420"/>
                  </a:lnTo>
                  <a:cubicBezTo>
                    <a:pt x="38374" y="22420"/>
                    <a:pt x="40387" y="20407"/>
                    <a:pt x="40387" y="17931"/>
                  </a:cubicBezTo>
                  <a:lnTo>
                    <a:pt x="40387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Option 4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281" name="Google Shape;1210;p38"/>
            <p:cNvSpPr/>
            <p:nvPr/>
          </p:nvSpPr>
          <p:spPr>
            <a:xfrm>
              <a:off x="7282800" y="3787560"/>
              <a:ext cx="723240" cy="554760"/>
            </a:xfrm>
            <a:custGeom>
              <a:avLst/>
              <a:gdLst/>
              <a:ahLst/>
              <a:rect l="l" t="t" r="r" b="b"/>
              <a:pathLst>
                <a:path w="24492" h="18789">
                  <a:moveTo>
                    <a:pt x="4489" y="0"/>
                  </a:moveTo>
                  <a:cubicBezTo>
                    <a:pt x="2013" y="0"/>
                    <a:pt x="0" y="2012"/>
                    <a:pt x="0" y="4489"/>
                  </a:cubicBezTo>
                  <a:lnTo>
                    <a:pt x="0" y="18788"/>
                  </a:lnTo>
                  <a:lnTo>
                    <a:pt x="24492" y="18788"/>
                  </a:lnTo>
                  <a:lnTo>
                    <a:pt x="24492" y="4489"/>
                  </a:lnTo>
                  <a:cubicBezTo>
                    <a:pt x="24492" y="2012"/>
                    <a:pt x="22491" y="0"/>
                    <a:pt x="20015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2" name="Google Shape;1211;p38"/>
            <p:cNvSpPr/>
            <p:nvPr/>
          </p:nvSpPr>
          <p:spPr>
            <a:xfrm>
              <a:off x="6931800" y="2450880"/>
              <a:ext cx="1458720" cy="429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9c27b0"/>
                  </a:solidFill>
                  <a:latin typeface="Fira Sans Extra Condensed Medium"/>
                  <a:ea typeface="Fira Sans Extra Condensed Medium"/>
                </a:rPr>
                <a:t>Neptune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283" name="Google Shape;1212;p38"/>
            <p:cNvSpPr/>
            <p:nvPr/>
          </p:nvSpPr>
          <p:spPr>
            <a:xfrm>
              <a:off x="6931800" y="2842200"/>
              <a:ext cx="1458720" cy="63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Neptune is the farthest planet</a:t>
              </a:r>
              <a:br>
                <a:rPr sz="1200"/>
              </a:b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from the Sun </a:t>
              </a:r>
              <a:endParaRPr b="0" lang="es-AR" sz="1200" spc="-1" strike="noStrike">
                <a:latin typeface="Arial"/>
              </a:endParaRPr>
            </a:p>
          </p:txBody>
        </p:sp>
      </p:grpSp>
      <p:grpSp>
        <p:nvGrpSpPr>
          <p:cNvPr id="1284" name="Google Shape;1213;p38"/>
          <p:cNvGrpSpPr/>
          <p:nvPr/>
        </p:nvGrpSpPr>
        <p:grpSpPr>
          <a:xfrm>
            <a:off x="2737800" y="1475280"/>
            <a:ext cx="1645920" cy="2867040"/>
            <a:chOff x="2737800" y="1475280"/>
            <a:chExt cx="1645920" cy="2867040"/>
          </a:xfrm>
        </p:grpSpPr>
        <p:sp>
          <p:nvSpPr>
            <p:cNvPr id="1285" name="Google Shape;1214;p38"/>
            <p:cNvSpPr/>
            <p:nvPr/>
          </p:nvSpPr>
          <p:spPr>
            <a:xfrm>
              <a:off x="2737800" y="2113200"/>
              <a:ext cx="168840" cy="184680"/>
            </a:xfrm>
            <a:custGeom>
              <a:avLst/>
              <a:gdLst/>
              <a:ahLst/>
              <a:rect l="l" t="t" r="r" b="b"/>
              <a:pathLst>
                <a:path w="5727" h="6263">
                  <a:moveTo>
                    <a:pt x="5394" y="0"/>
                  </a:moveTo>
                  <a:lnTo>
                    <a:pt x="0" y="834"/>
                  </a:lnTo>
                  <a:lnTo>
                    <a:pt x="5727" y="6263"/>
                  </a:lnTo>
                  <a:lnTo>
                    <a:pt x="5727" y="626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b8569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6" name="Google Shape;1215;p38"/>
            <p:cNvSpPr/>
            <p:nvPr/>
          </p:nvSpPr>
          <p:spPr>
            <a:xfrm>
              <a:off x="3091680" y="4173120"/>
              <a:ext cx="179640" cy="169200"/>
            </a:xfrm>
            <a:custGeom>
              <a:avLst/>
              <a:gdLst/>
              <a:ahLst/>
              <a:rect l="l" t="t" r="r" b="b"/>
              <a:pathLst>
                <a:path w="6097" h="5740">
                  <a:moveTo>
                    <a:pt x="6097" y="1"/>
                  </a:moveTo>
                  <a:lnTo>
                    <a:pt x="1" y="703"/>
                  </a:lnTo>
                  <a:lnTo>
                    <a:pt x="4799" y="5739"/>
                  </a:lnTo>
                  <a:lnTo>
                    <a:pt x="6097" y="1"/>
                  </a:lnTo>
                  <a:close/>
                </a:path>
              </a:pathLst>
            </a:custGeom>
            <a:solidFill>
              <a:srgbClr val="fb8569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7" name="Google Shape;1216;p38"/>
            <p:cNvSpPr/>
            <p:nvPr/>
          </p:nvSpPr>
          <p:spPr>
            <a:xfrm>
              <a:off x="3918600" y="4173120"/>
              <a:ext cx="179280" cy="169200"/>
            </a:xfrm>
            <a:custGeom>
              <a:avLst/>
              <a:gdLst/>
              <a:ahLst/>
              <a:rect l="l" t="t" r="r" b="b"/>
              <a:pathLst>
                <a:path w="6085" h="5740">
                  <a:moveTo>
                    <a:pt x="0" y="1"/>
                  </a:moveTo>
                  <a:lnTo>
                    <a:pt x="1286" y="5739"/>
                  </a:lnTo>
                  <a:lnTo>
                    <a:pt x="6084" y="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8569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8" name="Google Shape;1217;p38"/>
            <p:cNvSpPr/>
            <p:nvPr/>
          </p:nvSpPr>
          <p:spPr>
            <a:xfrm>
              <a:off x="3902400" y="1475280"/>
              <a:ext cx="158400" cy="138960"/>
            </a:xfrm>
            <a:custGeom>
              <a:avLst/>
              <a:gdLst/>
              <a:ahLst/>
              <a:rect l="l" t="t" r="r" b="b"/>
              <a:pathLst>
                <a:path w="5371" h="4716">
                  <a:moveTo>
                    <a:pt x="953" y="0"/>
                  </a:moveTo>
                  <a:lnTo>
                    <a:pt x="1" y="4715"/>
                  </a:lnTo>
                  <a:lnTo>
                    <a:pt x="5370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b8569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9" name="Google Shape;1218;p38"/>
            <p:cNvSpPr/>
            <p:nvPr/>
          </p:nvSpPr>
          <p:spPr>
            <a:xfrm>
              <a:off x="2839320" y="1563840"/>
              <a:ext cx="1544400" cy="2632680"/>
            </a:xfrm>
            <a:custGeom>
              <a:avLst/>
              <a:gdLst/>
              <a:ahLst/>
              <a:rect l="l" t="t" r="r" b="b"/>
              <a:pathLst>
                <a:path w="52294" h="84273">
                  <a:moveTo>
                    <a:pt x="1" y="1"/>
                  </a:moveTo>
                  <a:lnTo>
                    <a:pt x="1" y="84273"/>
                  </a:lnTo>
                  <a:lnTo>
                    <a:pt x="52293" y="84273"/>
                  </a:lnTo>
                  <a:lnTo>
                    <a:pt x="52293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0" name="Google Shape;1219;p38"/>
            <p:cNvSpPr/>
            <p:nvPr/>
          </p:nvSpPr>
          <p:spPr>
            <a:xfrm>
              <a:off x="2737800" y="1475280"/>
              <a:ext cx="1192680" cy="662040"/>
            </a:xfrm>
            <a:custGeom>
              <a:avLst/>
              <a:gdLst/>
              <a:ahLst/>
              <a:rect l="l" t="t" r="r" b="b"/>
              <a:pathLst>
                <a:path w="40387" h="22420">
                  <a:moveTo>
                    <a:pt x="0" y="0"/>
                  </a:moveTo>
                  <a:lnTo>
                    <a:pt x="0" y="22420"/>
                  </a:lnTo>
                  <a:lnTo>
                    <a:pt x="35909" y="22420"/>
                  </a:lnTo>
                  <a:cubicBezTo>
                    <a:pt x="38386" y="22420"/>
                    <a:pt x="40386" y="20407"/>
                    <a:pt x="40386" y="17931"/>
                  </a:cubicBezTo>
                  <a:lnTo>
                    <a:pt x="40386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Option 2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291" name="Google Shape;1220;p38"/>
            <p:cNvSpPr/>
            <p:nvPr/>
          </p:nvSpPr>
          <p:spPr>
            <a:xfrm>
              <a:off x="3233160" y="3787560"/>
              <a:ext cx="723600" cy="554760"/>
            </a:xfrm>
            <a:custGeom>
              <a:avLst/>
              <a:gdLst/>
              <a:ahLst/>
              <a:rect l="l" t="t" r="r" b="b"/>
              <a:pathLst>
                <a:path w="24505" h="18789">
                  <a:moveTo>
                    <a:pt x="4490" y="0"/>
                  </a:moveTo>
                  <a:cubicBezTo>
                    <a:pt x="2013" y="0"/>
                    <a:pt x="1" y="2012"/>
                    <a:pt x="1" y="4489"/>
                  </a:cubicBezTo>
                  <a:lnTo>
                    <a:pt x="1" y="18788"/>
                  </a:lnTo>
                  <a:lnTo>
                    <a:pt x="24504" y="18788"/>
                  </a:lnTo>
                  <a:lnTo>
                    <a:pt x="24504" y="4489"/>
                  </a:lnTo>
                  <a:cubicBezTo>
                    <a:pt x="24504" y="2012"/>
                    <a:pt x="22492" y="0"/>
                    <a:pt x="2001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2" name="Google Shape;1221;p38"/>
            <p:cNvSpPr/>
            <p:nvPr/>
          </p:nvSpPr>
          <p:spPr>
            <a:xfrm>
              <a:off x="2882160" y="2450880"/>
              <a:ext cx="1458720" cy="429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8569"/>
                  </a:solidFill>
                  <a:latin typeface="Fira Sans Extra Condensed Medium"/>
                  <a:ea typeface="Fira Sans Extra Condensed Medium"/>
                </a:rPr>
                <a:t>Jupiter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293" name="Google Shape;1222;p38"/>
            <p:cNvSpPr/>
            <p:nvPr/>
          </p:nvSpPr>
          <p:spPr>
            <a:xfrm>
              <a:off x="2882160" y="2842200"/>
              <a:ext cx="1458720" cy="63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Jupiter is a gas giant and the biggest planet</a:t>
              </a:r>
              <a:endParaRPr b="0" lang="es-AR" sz="1200" spc="-1" strike="noStrike">
                <a:latin typeface="Arial"/>
              </a:endParaRPr>
            </a:p>
          </p:txBody>
        </p:sp>
      </p:grpSp>
      <p:grpSp>
        <p:nvGrpSpPr>
          <p:cNvPr id="1294" name="Google Shape;1223;p38"/>
          <p:cNvGrpSpPr/>
          <p:nvPr/>
        </p:nvGrpSpPr>
        <p:grpSpPr>
          <a:xfrm>
            <a:off x="4759920" y="1475280"/>
            <a:ext cx="1651320" cy="2867040"/>
            <a:chOff x="4759920" y="1475280"/>
            <a:chExt cx="1651320" cy="2867040"/>
          </a:xfrm>
        </p:grpSpPr>
        <p:sp>
          <p:nvSpPr>
            <p:cNvPr id="1295" name="Google Shape;1224;p38"/>
            <p:cNvSpPr/>
            <p:nvPr/>
          </p:nvSpPr>
          <p:spPr>
            <a:xfrm>
              <a:off x="5113800" y="4173120"/>
              <a:ext cx="179280" cy="169200"/>
            </a:xfrm>
            <a:custGeom>
              <a:avLst/>
              <a:gdLst/>
              <a:ahLst/>
              <a:rect l="l" t="t" r="r" b="b"/>
              <a:pathLst>
                <a:path w="6085" h="5740">
                  <a:moveTo>
                    <a:pt x="6085" y="1"/>
                  </a:moveTo>
                  <a:lnTo>
                    <a:pt x="1" y="703"/>
                  </a:lnTo>
                  <a:lnTo>
                    <a:pt x="4799" y="5739"/>
                  </a:lnTo>
                  <a:lnTo>
                    <a:pt x="6085" y="1"/>
                  </a:lnTo>
                  <a:close/>
                </a:path>
              </a:pathLst>
            </a:custGeom>
            <a:solidFill>
              <a:srgbClr val="fb569c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6" name="Google Shape;1225;p38"/>
            <p:cNvSpPr/>
            <p:nvPr/>
          </p:nvSpPr>
          <p:spPr>
            <a:xfrm>
              <a:off x="5940720" y="4173120"/>
              <a:ext cx="179640" cy="169200"/>
            </a:xfrm>
            <a:custGeom>
              <a:avLst/>
              <a:gdLst/>
              <a:ahLst/>
              <a:rect l="l" t="t" r="r" b="b"/>
              <a:pathLst>
                <a:path w="6097" h="5740">
                  <a:moveTo>
                    <a:pt x="0" y="1"/>
                  </a:moveTo>
                  <a:lnTo>
                    <a:pt x="1298" y="5739"/>
                  </a:lnTo>
                  <a:lnTo>
                    <a:pt x="6096" y="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569c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7" name="Google Shape;1226;p38"/>
            <p:cNvSpPr/>
            <p:nvPr/>
          </p:nvSpPr>
          <p:spPr>
            <a:xfrm>
              <a:off x="5924880" y="1475280"/>
              <a:ext cx="158040" cy="138960"/>
            </a:xfrm>
            <a:custGeom>
              <a:avLst/>
              <a:gdLst/>
              <a:ahLst/>
              <a:rect l="l" t="t" r="r" b="b"/>
              <a:pathLst>
                <a:path w="5359" h="4716">
                  <a:moveTo>
                    <a:pt x="953" y="0"/>
                  </a:moveTo>
                  <a:lnTo>
                    <a:pt x="0" y="4715"/>
                  </a:lnTo>
                  <a:lnTo>
                    <a:pt x="5358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b569c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8" name="Google Shape;1227;p38"/>
            <p:cNvSpPr/>
            <p:nvPr/>
          </p:nvSpPr>
          <p:spPr>
            <a:xfrm>
              <a:off x="4759920" y="2113200"/>
              <a:ext cx="168480" cy="184680"/>
            </a:xfrm>
            <a:custGeom>
              <a:avLst/>
              <a:gdLst/>
              <a:ahLst/>
              <a:rect l="l" t="t" r="r" b="b"/>
              <a:pathLst>
                <a:path w="5716" h="6263">
                  <a:moveTo>
                    <a:pt x="5395" y="0"/>
                  </a:moveTo>
                  <a:lnTo>
                    <a:pt x="1" y="834"/>
                  </a:lnTo>
                  <a:lnTo>
                    <a:pt x="5716" y="6263"/>
                  </a:lnTo>
                  <a:lnTo>
                    <a:pt x="5395" y="0"/>
                  </a:lnTo>
                  <a:close/>
                </a:path>
              </a:pathLst>
            </a:custGeom>
            <a:solidFill>
              <a:srgbClr val="fb569c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9" name="Google Shape;1228;p38"/>
            <p:cNvSpPr/>
            <p:nvPr/>
          </p:nvSpPr>
          <p:spPr>
            <a:xfrm>
              <a:off x="4866480" y="1569240"/>
              <a:ext cx="1544760" cy="2633040"/>
            </a:xfrm>
            <a:custGeom>
              <a:avLst/>
              <a:gdLst/>
              <a:ahLst/>
              <a:rect l="l" t="t" r="r" b="b"/>
              <a:pathLst>
                <a:path w="52305" h="84285">
                  <a:moveTo>
                    <a:pt x="1" y="0"/>
                  </a:moveTo>
                  <a:lnTo>
                    <a:pt x="1" y="84284"/>
                  </a:lnTo>
                  <a:lnTo>
                    <a:pt x="52305" y="84284"/>
                  </a:lnTo>
                  <a:lnTo>
                    <a:pt x="52305" y="0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0" name="Google Shape;1229;p38"/>
            <p:cNvSpPr/>
            <p:nvPr/>
          </p:nvSpPr>
          <p:spPr>
            <a:xfrm>
              <a:off x="4759920" y="1475280"/>
              <a:ext cx="1192680" cy="662040"/>
            </a:xfrm>
            <a:custGeom>
              <a:avLst/>
              <a:gdLst/>
              <a:ahLst/>
              <a:rect l="l" t="t" r="r" b="b"/>
              <a:pathLst>
                <a:path w="40387" h="22420">
                  <a:moveTo>
                    <a:pt x="1" y="0"/>
                  </a:moveTo>
                  <a:lnTo>
                    <a:pt x="1" y="22420"/>
                  </a:lnTo>
                  <a:lnTo>
                    <a:pt x="35898" y="22420"/>
                  </a:lnTo>
                  <a:cubicBezTo>
                    <a:pt x="38375" y="22420"/>
                    <a:pt x="40387" y="20407"/>
                    <a:pt x="40387" y="17931"/>
                  </a:cubicBezTo>
                  <a:lnTo>
                    <a:pt x="40387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Option 3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301" name="Google Shape;1230;p38"/>
            <p:cNvSpPr/>
            <p:nvPr/>
          </p:nvSpPr>
          <p:spPr>
            <a:xfrm>
              <a:off x="5255280" y="3787560"/>
              <a:ext cx="723240" cy="554760"/>
            </a:xfrm>
            <a:custGeom>
              <a:avLst/>
              <a:gdLst/>
              <a:ahLst/>
              <a:rect l="l" t="t" r="r" b="b"/>
              <a:pathLst>
                <a:path w="24492" h="18789">
                  <a:moveTo>
                    <a:pt x="4478" y="0"/>
                  </a:moveTo>
                  <a:cubicBezTo>
                    <a:pt x="2001" y="0"/>
                    <a:pt x="1" y="2012"/>
                    <a:pt x="1" y="4489"/>
                  </a:cubicBezTo>
                  <a:lnTo>
                    <a:pt x="1" y="18788"/>
                  </a:lnTo>
                  <a:lnTo>
                    <a:pt x="24492" y="18788"/>
                  </a:lnTo>
                  <a:lnTo>
                    <a:pt x="24492" y="4489"/>
                  </a:lnTo>
                  <a:cubicBezTo>
                    <a:pt x="24492" y="2012"/>
                    <a:pt x="22480" y="0"/>
                    <a:pt x="20003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2" name="Google Shape;1231;p38"/>
            <p:cNvSpPr/>
            <p:nvPr/>
          </p:nvSpPr>
          <p:spPr>
            <a:xfrm>
              <a:off x="4909680" y="2451240"/>
              <a:ext cx="1458720" cy="429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569c"/>
                  </a:solidFill>
                  <a:latin typeface="Fira Sans Extra Condensed Medium"/>
                  <a:ea typeface="Fira Sans Extra Condensed Medium"/>
                </a:rPr>
                <a:t>Saturn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303" name="Google Shape;1232;p38"/>
            <p:cNvSpPr/>
            <p:nvPr/>
          </p:nvSpPr>
          <p:spPr>
            <a:xfrm>
              <a:off x="4909680" y="2842200"/>
              <a:ext cx="1458720" cy="63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Saturn is a gas giant and has several rings</a:t>
              </a:r>
              <a:endParaRPr b="0" lang="es-AR" sz="1200" spc="-1" strike="noStrike">
                <a:latin typeface="Arial"/>
              </a:endParaRPr>
            </a:p>
          </p:txBody>
        </p:sp>
      </p:grpSp>
      <p:grpSp>
        <p:nvGrpSpPr>
          <p:cNvPr id="1304" name="Google Shape;1233;p38"/>
          <p:cNvGrpSpPr/>
          <p:nvPr/>
        </p:nvGrpSpPr>
        <p:grpSpPr>
          <a:xfrm>
            <a:off x="1438560" y="3935880"/>
            <a:ext cx="257760" cy="258120"/>
            <a:chOff x="1438560" y="3935880"/>
            <a:chExt cx="257760" cy="258120"/>
          </a:xfrm>
        </p:grpSpPr>
        <p:sp>
          <p:nvSpPr>
            <p:cNvPr id="1305" name="Google Shape;1234;p38"/>
            <p:cNvSpPr/>
            <p:nvPr/>
          </p:nvSpPr>
          <p:spPr>
            <a:xfrm>
              <a:off x="1572480" y="4012920"/>
              <a:ext cx="113400" cy="43560"/>
            </a:xfrm>
            <a:custGeom>
              <a:avLst/>
              <a:gdLst/>
              <a:ahLst/>
              <a:rect l="l" t="t" r="r" b="b"/>
              <a:pathLst>
                <a:path w="5137" h="1985">
                  <a:moveTo>
                    <a:pt x="473" y="0"/>
                  </a:moveTo>
                  <a:cubicBezTo>
                    <a:pt x="316" y="0"/>
                    <a:pt x="158" y="32"/>
                    <a:pt x="1" y="126"/>
                  </a:cubicBezTo>
                  <a:lnTo>
                    <a:pt x="2521" y="1985"/>
                  </a:lnTo>
                  <a:lnTo>
                    <a:pt x="5136" y="158"/>
                  </a:lnTo>
                  <a:cubicBezTo>
                    <a:pt x="4979" y="32"/>
                    <a:pt x="4790" y="0"/>
                    <a:pt x="456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6" name="Google Shape;1235;p38"/>
            <p:cNvSpPr/>
            <p:nvPr/>
          </p:nvSpPr>
          <p:spPr>
            <a:xfrm>
              <a:off x="1560600" y="4026240"/>
              <a:ext cx="135720" cy="91080"/>
            </a:xfrm>
            <a:custGeom>
              <a:avLst/>
              <a:gdLst/>
              <a:ahLst/>
              <a:rect l="l" t="t" r="r" b="b"/>
              <a:pathLst>
                <a:path w="6144" h="4128">
                  <a:moveTo>
                    <a:pt x="63" y="1"/>
                  </a:moveTo>
                  <a:cubicBezTo>
                    <a:pt x="32" y="127"/>
                    <a:pt x="0" y="284"/>
                    <a:pt x="0" y="379"/>
                  </a:cubicBezTo>
                  <a:lnTo>
                    <a:pt x="0" y="3120"/>
                  </a:lnTo>
                  <a:cubicBezTo>
                    <a:pt x="0" y="3655"/>
                    <a:pt x="473" y="4128"/>
                    <a:pt x="1040" y="4128"/>
                  </a:cubicBezTo>
                  <a:lnTo>
                    <a:pt x="5136" y="4128"/>
                  </a:lnTo>
                  <a:cubicBezTo>
                    <a:pt x="5671" y="4128"/>
                    <a:pt x="6144" y="3655"/>
                    <a:pt x="6144" y="3120"/>
                  </a:cubicBezTo>
                  <a:lnTo>
                    <a:pt x="6144" y="379"/>
                  </a:lnTo>
                  <a:cubicBezTo>
                    <a:pt x="6144" y="284"/>
                    <a:pt x="6112" y="190"/>
                    <a:pt x="6112" y="64"/>
                  </a:cubicBezTo>
                  <a:lnTo>
                    <a:pt x="3277" y="2048"/>
                  </a:lnTo>
                  <a:cubicBezTo>
                    <a:pt x="3214" y="2080"/>
                    <a:pt x="3151" y="2080"/>
                    <a:pt x="3056" y="2080"/>
                  </a:cubicBezTo>
                  <a:cubicBezTo>
                    <a:pt x="2993" y="2080"/>
                    <a:pt x="2962" y="2080"/>
                    <a:pt x="2867" y="2048"/>
                  </a:cubicBezTo>
                  <a:lnTo>
                    <a:pt x="6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7" name="Google Shape;1236;p38"/>
            <p:cNvSpPr/>
            <p:nvPr/>
          </p:nvSpPr>
          <p:spPr>
            <a:xfrm>
              <a:off x="1438560" y="3981960"/>
              <a:ext cx="167400" cy="166680"/>
            </a:xfrm>
            <a:custGeom>
              <a:avLst/>
              <a:gdLst/>
              <a:ahLst/>
              <a:rect l="l" t="t" r="r" b="b"/>
              <a:pathLst>
                <a:path w="7562" h="7531">
                  <a:moveTo>
                    <a:pt x="3781" y="2017"/>
                  </a:moveTo>
                  <a:cubicBezTo>
                    <a:pt x="3970" y="2017"/>
                    <a:pt x="4128" y="2175"/>
                    <a:pt x="4128" y="2364"/>
                  </a:cubicBezTo>
                  <a:cubicBezTo>
                    <a:pt x="4128" y="2584"/>
                    <a:pt x="3970" y="2742"/>
                    <a:pt x="3781" y="2742"/>
                  </a:cubicBezTo>
                  <a:lnTo>
                    <a:pt x="1702" y="2742"/>
                  </a:lnTo>
                  <a:cubicBezTo>
                    <a:pt x="1482" y="2742"/>
                    <a:pt x="1324" y="2584"/>
                    <a:pt x="1324" y="2364"/>
                  </a:cubicBezTo>
                  <a:cubicBezTo>
                    <a:pt x="1324" y="2175"/>
                    <a:pt x="1482" y="2017"/>
                    <a:pt x="1702" y="2017"/>
                  </a:cubicBezTo>
                  <a:close/>
                  <a:moveTo>
                    <a:pt x="3057" y="3403"/>
                  </a:moveTo>
                  <a:cubicBezTo>
                    <a:pt x="3277" y="3403"/>
                    <a:pt x="3435" y="3561"/>
                    <a:pt x="3435" y="3750"/>
                  </a:cubicBezTo>
                  <a:cubicBezTo>
                    <a:pt x="3466" y="3939"/>
                    <a:pt x="3277" y="4096"/>
                    <a:pt x="3057" y="4096"/>
                  </a:cubicBezTo>
                  <a:lnTo>
                    <a:pt x="1702" y="4096"/>
                  </a:lnTo>
                  <a:cubicBezTo>
                    <a:pt x="1482" y="4096"/>
                    <a:pt x="1324" y="3939"/>
                    <a:pt x="1324" y="3750"/>
                  </a:cubicBezTo>
                  <a:cubicBezTo>
                    <a:pt x="1324" y="3561"/>
                    <a:pt x="1482" y="3403"/>
                    <a:pt x="1702" y="3403"/>
                  </a:cubicBezTo>
                  <a:close/>
                  <a:moveTo>
                    <a:pt x="2395" y="4790"/>
                  </a:moveTo>
                  <a:cubicBezTo>
                    <a:pt x="2584" y="4790"/>
                    <a:pt x="2742" y="4947"/>
                    <a:pt x="2742" y="5136"/>
                  </a:cubicBezTo>
                  <a:cubicBezTo>
                    <a:pt x="2742" y="5325"/>
                    <a:pt x="2584" y="5483"/>
                    <a:pt x="2395" y="5483"/>
                  </a:cubicBezTo>
                  <a:lnTo>
                    <a:pt x="1702" y="5483"/>
                  </a:lnTo>
                  <a:cubicBezTo>
                    <a:pt x="1482" y="5483"/>
                    <a:pt x="1324" y="5325"/>
                    <a:pt x="1324" y="5136"/>
                  </a:cubicBezTo>
                  <a:cubicBezTo>
                    <a:pt x="1324" y="4947"/>
                    <a:pt x="1482" y="4790"/>
                    <a:pt x="1702" y="4790"/>
                  </a:cubicBezTo>
                  <a:close/>
                  <a:moveTo>
                    <a:pt x="1" y="1"/>
                  </a:moveTo>
                  <a:lnTo>
                    <a:pt x="1" y="7530"/>
                  </a:lnTo>
                  <a:lnTo>
                    <a:pt x="7562" y="7530"/>
                  </a:lnTo>
                  <a:lnTo>
                    <a:pt x="7562" y="6837"/>
                  </a:lnTo>
                  <a:lnTo>
                    <a:pt x="6522" y="6837"/>
                  </a:lnTo>
                  <a:cubicBezTo>
                    <a:pt x="5577" y="6837"/>
                    <a:pt x="4853" y="6081"/>
                    <a:pt x="4853" y="5136"/>
                  </a:cubicBezTo>
                  <a:lnTo>
                    <a:pt x="4853" y="2395"/>
                  </a:lnTo>
                  <a:cubicBezTo>
                    <a:pt x="4853" y="1450"/>
                    <a:pt x="5577" y="725"/>
                    <a:pt x="6522" y="725"/>
                  </a:cubicBezTo>
                  <a:lnTo>
                    <a:pt x="7562" y="725"/>
                  </a:lnTo>
                  <a:lnTo>
                    <a:pt x="756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8" name="Google Shape;1237;p38"/>
            <p:cNvSpPr/>
            <p:nvPr/>
          </p:nvSpPr>
          <p:spPr>
            <a:xfrm>
              <a:off x="1438560" y="3935880"/>
              <a:ext cx="167400" cy="30240"/>
            </a:xfrm>
            <a:custGeom>
              <a:avLst/>
              <a:gdLst/>
              <a:ahLst/>
              <a:rect l="l" t="t" r="r" b="b"/>
              <a:pathLst>
                <a:path w="7562" h="1387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1387"/>
                  </a:lnTo>
                  <a:lnTo>
                    <a:pt x="7562" y="1387"/>
                  </a:lnTo>
                  <a:lnTo>
                    <a:pt x="7562" y="1040"/>
                  </a:lnTo>
                  <a:cubicBezTo>
                    <a:pt x="7562" y="473"/>
                    <a:pt x="7089" y="1"/>
                    <a:pt x="652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9" name="Google Shape;1238;p38"/>
            <p:cNvSpPr/>
            <p:nvPr/>
          </p:nvSpPr>
          <p:spPr>
            <a:xfrm>
              <a:off x="1438560" y="4163760"/>
              <a:ext cx="167400" cy="30240"/>
            </a:xfrm>
            <a:custGeom>
              <a:avLst/>
              <a:gdLst/>
              <a:ahLst/>
              <a:rect l="l" t="t" r="r" b="b"/>
              <a:pathLst>
                <a:path w="7562" h="1387">
                  <a:moveTo>
                    <a:pt x="1" y="0"/>
                  </a:moveTo>
                  <a:lnTo>
                    <a:pt x="1" y="347"/>
                  </a:lnTo>
                  <a:cubicBezTo>
                    <a:pt x="1" y="945"/>
                    <a:pt x="442" y="1386"/>
                    <a:pt x="1009" y="1386"/>
                  </a:cubicBezTo>
                  <a:lnTo>
                    <a:pt x="6522" y="1386"/>
                  </a:lnTo>
                  <a:cubicBezTo>
                    <a:pt x="7089" y="1386"/>
                    <a:pt x="7562" y="914"/>
                    <a:pt x="7562" y="347"/>
                  </a:cubicBezTo>
                  <a:lnTo>
                    <a:pt x="756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10" name="Google Shape;1239;p38"/>
          <p:cNvGrpSpPr/>
          <p:nvPr/>
        </p:nvGrpSpPr>
        <p:grpSpPr>
          <a:xfrm>
            <a:off x="3466080" y="3935160"/>
            <a:ext cx="258120" cy="259920"/>
            <a:chOff x="3466080" y="3935160"/>
            <a:chExt cx="258120" cy="259920"/>
          </a:xfrm>
        </p:grpSpPr>
        <p:sp>
          <p:nvSpPr>
            <p:cNvPr id="1311" name="Google Shape;1240;p38"/>
            <p:cNvSpPr/>
            <p:nvPr/>
          </p:nvSpPr>
          <p:spPr>
            <a:xfrm>
              <a:off x="3547080" y="3980880"/>
              <a:ext cx="177120" cy="214200"/>
            </a:xfrm>
            <a:custGeom>
              <a:avLst/>
              <a:gdLst/>
              <a:ahLst/>
              <a:rect l="l" t="t" r="r" b="b"/>
              <a:pathLst>
                <a:path w="8003" h="9673">
                  <a:moveTo>
                    <a:pt x="2300" y="0"/>
                  </a:moveTo>
                  <a:cubicBezTo>
                    <a:pt x="2017" y="0"/>
                    <a:pt x="1796" y="252"/>
                    <a:pt x="1796" y="536"/>
                  </a:cubicBezTo>
                  <a:lnTo>
                    <a:pt x="1796" y="2962"/>
                  </a:lnTo>
                  <a:lnTo>
                    <a:pt x="694" y="4064"/>
                  </a:lnTo>
                  <a:cubicBezTo>
                    <a:pt x="95" y="4663"/>
                    <a:pt x="0" y="5640"/>
                    <a:pt x="536" y="6301"/>
                  </a:cubicBezTo>
                  <a:lnTo>
                    <a:pt x="1576" y="7719"/>
                  </a:lnTo>
                  <a:cubicBezTo>
                    <a:pt x="1702" y="7876"/>
                    <a:pt x="1796" y="8128"/>
                    <a:pt x="1796" y="8349"/>
                  </a:cubicBezTo>
                  <a:lnTo>
                    <a:pt x="1796" y="9294"/>
                  </a:lnTo>
                  <a:cubicBezTo>
                    <a:pt x="1796" y="9515"/>
                    <a:pt x="1954" y="9672"/>
                    <a:pt x="2143" y="9672"/>
                  </a:cubicBezTo>
                  <a:lnTo>
                    <a:pt x="6932" y="9672"/>
                  </a:lnTo>
                  <a:cubicBezTo>
                    <a:pt x="7152" y="9672"/>
                    <a:pt x="7310" y="9515"/>
                    <a:pt x="7310" y="9294"/>
                  </a:cubicBezTo>
                  <a:lnTo>
                    <a:pt x="7310" y="8349"/>
                  </a:lnTo>
                  <a:cubicBezTo>
                    <a:pt x="7310" y="8128"/>
                    <a:pt x="7373" y="7939"/>
                    <a:pt x="7530" y="7782"/>
                  </a:cubicBezTo>
                  <a:cubicBezTo>
                    <a:pt x="7814" y="7498"/>
                    <a:pt x="7971" y="7089"/>
                    <a:pt x="7971" y="6711"/>
                  </a:cubicBezTo>
                  <a:lnTo>
                    <a:pt x="7971" y="3938"/>
                  </a:lnTo>
                  <a:cubicBezTo>
                    <a:pt x="8003" y="3686"/>
                    <a:pt x="7782" y="3434"/>
                    <a:pt x="7499" y="3434"/>
                  </a:cubicBezTo>
                  <a:cubicBezTo>
                    <a:pt x="7215" y="3434"/>
                    <a:pt x="6995" y="3686"/>
                    <a:pt x="6995" y="3938"/>
                  </a:cubicBezTo>
                  <a:lnTo>
                    <a:pt x="6995" y="4474"/>
                  </a:lnTo>
                  <a:cubicBezTo>
                    <a:pt x="6995" y="4663"/>
                    <a:pt x="6837" y="4820"/>
                    <a:pt x="6617" y="4820"/>
                  </a:cubicBezTo>
                  <a:cubicBezTo>
                    <a:pt x="6427" y="4820"/>
                    <a:pt x="6270" y="4663"/>
                    <a:pt x="6270" y="4474"/>
                  </a:cubicBezTo>
                  <a:lnTo>
                    <a:pt x="6270" y="3277"/>
                  </a:lnTo>
                  <a:cubicBezTo>
                    <a:pt x="6270" y="2993"/>
                    <a:pt x="6049" y="2773"/>
                    <a:pt x="5766" y="2773"/>
                  </a:cubicBezTo>
                  <a:cubicBezTo>
                    <a:pt x="5482" y="2773"/>
                    <a:pt x="5262" y="2993"/>
                    <a:pt x="5262" y="3277"/>
                  </a:cubicBezTo>
                  <a:lnTo>
                    <a:pt x="5262" y="4474"/>
                  </a:lnTo>
                  <a:cubicBezTo>
                    <a:pt x="5262" y="4663"/>
                    <a:pt x="5104" y="4820"/>
                    <a:pt x="4884" y="4820"/>
                  </a:cubicBezTo>
                  <a:cubicBezTo>
                    <a:pt x="4695" y="4820"/>
                    <a:pt x="4537" y="4663"/>
                    <a:pt x="4537" y="4474"/>
                  </a:cubicBezTo>
                  <a:lnTo>
                    <a:pt x="4537" y="1890"/>
                  </a:lnTo>
                  <a:cubicBezTo>
                    <a:pt x="4537" y="1638"/>
                    <a:pt x="4317" y="1386"/>
                    <a:pt x="4033" y="1386"/>
                  </a:cubicBezTo>
                  <a:cubicBezTo>
                    <a:pt x="3750" y="1386"/>
                    <a:pt x="3529" y="1638"/>
                    <a:pt x="3529" y="1890"/>
                  </a:cubicBezTo>
                  <a:lnTo>
                    <a:pt x="3529" y="4474"/>
                  </a:lnTo>
                  <a:cubicBezTo>
                    <a:pt x="3529" y="4663"/>
                    <a:pt x="3371" y="4820"/>
                    <a:pt x="3151" y="4820"/>
                  </a:cubicBezTo>
                  <a:cubicBezTo>
                    <a:pt x="2962" y="4820"/>
                    <a:pt x="2804" y="4663"/>
                    <a:pt x="2804" y="4474"/>
                  </a:cubicBezTo>
                  <a:lnTo>
                    <a:pt x="2804" y="4159"/>
                  </a:lnTo>
                  <a:lnTo>
                    <a:pt x="2804" y="536"/>
                  </a:lnTo>
                  <a:cubicBezTo>
                    <a:pt x="2804" y="252"/>
                    <a:pt x="2584" y="0"/>
                    <a:pt x="230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2" name="Google Shape;1241;p38"/>
            <p:cNvSpPr/>
            <p:nvPr/>
          </p:nvSpPr>
          <p:spPr>
            <a:xfrm>
              <a:off x="3695040" y="3951360"/>
              <a:ext cx="29160" cy="93240"/>
            </a:xfrm>
            <a:custGeom>
              <a:avLst/>
              <a:gdLst/>
              <a:ahLst/>
              <a:rect l="l" t="t" r="r" b="b"/>
              <a:pathLst>
                <a:path w="1324" h="4223">
                  <a:moveTo>
                    <a:pt x="1" y="1"/>
                  </a:moveTo>
                  <a:lnTo>
                    <a:pt x="1" y="3782"/>
                  </a:lnTo>
                  <a:cubicBezTo>
                    <a:pt x="95" y="3908"/>
                    <a:pt x="221" y="4065"/>
                    <a:pt x="253" y="4223"/>
                  </a:cubicBezTo>
                  <a:cubicBezTo>
                    <a:pt x="410" y="4128"/>
                    <a:pt x="631" y="4065"/>
                    <a:pt x="820" y="4065"/>
                  </a:cubicBezTo>
                  <a:cubicBezTo>
                    <a:pt x="1009" y="4065"/>
                    <a:pt x="1166" y="4097"/>
                    <a:pt x="1324" y="4160"/>
                  </a:cubicBezTo>
                  <a:lnTo>
                    <a:pt x="1324" y="285"/>
                  </a:lnTo>
                  <a:cubicBezTo>
                    <a:pt x="1324" y="127"/>
                    <a:pt x="1166" y="1"/>
                    <a:pt x="100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3" name="Google Shape;1242;p38"/>
            <p:cNvSpPr/>
            <p:nvPr/>
          </p:nvSpPr>
          <p:spPr>
            <a:xfrm>
              <a:off x="3466080" y="3950640"/>
              <a:ext cx="84960" cy="181800"/>
            </a:xfrm>
            <a:custGeom>
              <a:avLst/>
              <a:gdLst/>
              <a:ahLst/>
              <a:rect l="l" t="t" r="r" b="b"/>
              <a:pathLst>
                <a:path w="3845" h="8224">
                  <a:moveTo>
                    <a:pt x="379" y="0"/>
                  </a:moveTo>
                  <a:cubicBezTo>
                    <a:pt x="158" y="0"/>
                    <a:pt x="1" y="127"/>
                    <a:pt x="1" y="347"/>
                  </a:cubicBezTo>
                  <a:lnTo>
                    <a:pt x="1" y="7877"/>
                  </a:lnTo>
                  <a:cubicBezTo>
                    <a:pt x="1" y="8066"/>
                    <a:pt x="158" y="8223"/>
                    <a:pt x="347" y="8223"/>
                  </a:cubicBezTo>
                  <a:lnTo>
                    <a:pt x="3844" y="8223"/>
                  </a:lnTo>
                  <a:lnTo>
                    <a:pt x="3718" y="8066"/>
                  </a:lnTo>
                  <a:cubicBezTo>
                    <a:pt x="3435" y="7719"/>
                    <a:pt x="3277" y="7278"/>
                    <a:pt x="3246" y="6837"/>
                  </a:cubicBezTo>
                  <a:lnTo>
                    <a:pt x="2458" y="6837"/>
                  </a:lnTo>
                  <a:cubicBezTo>
                    <a:pt x="1891" y="6837"/>
                    <a:pt x="1419" y="6364"/>
                    <a:pt x="1419" y="5829"/>
                  </a:cubicBezTo>
                  <a:lnTo>
                    <a:pt x="141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4" name="Google Shape;1243;p38"/>
            <p:cNvSpPr/>
            <p:nvPr/>
          </p:nvSpPr>
          <p:spPr>
            <a:xfrm>
              <a:off x="3511440" y="3935160"/>
              <a:ext cx="167400" cy="151920"/>
            </a:xfrm>
            <a:custGeom>
              <a:avLst/>
              <a:gdLst/>
              <a:ahLst/>
              <a:rect l="l" t="t" r="r" b="b"/>
              <a:pathLst>
                <a:path w="7562" h="6869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522"/>
                  </a:lnTo>
                  <a:cubicBezTo>
                    <a:pt x="1" y="6711"/>
                    <a:pt x="158" y="6868"/>
                    <a:pt x="379" y="6868"/>
                  </a:cubicBezTo>
                  <a:lnTo>
                    <a:pt x="1198" y="6868"/>
                  </a:lnTo>
                  <a:cubicBezTo>
                    <a:pt x="1261" y="6427"/>
                    <a:pt x="1513" y="5986"/>
                    <a:pt x="1828" y="5640"/>
                  </a:cubicBezTo>
                  <a:lnTo>
                    <a:pt x="2742" y="4726"/>
                  </a:lnTo>
                  <a:lnTo>
                    <a:pt x="2742" y="2584"/>
                  </a:lnTo>
                  <a:cubicBezTo>
                    <a:pt x="2742" y="1891"/>
                    <a:pt x="3277" y="1387"/>
                    <a:pt x="3907" y="1387"/>
                  </a:cubicBezTo>
                  <a:cubicBezTo>
                    <a:pt x="4537" y="1387"/>
                    <a:pt x="5105" y="1922"/>
                    <a:pt x="5105" y="2584"/>
                  </a:cubicBezTo>
                  <a:lnTo>
                    <a:pt x="5105" y="2836"/>
                  </a:lnTo>
                  <a:cubicBezTo>
                    <a:pt x="5262" y="2773"/>
                    <a:pt x="5420" y="2710"/>
                    <a:pt x="5609" y="2710"/>
                  </a:cubicBezTo>
                  <a:cubicBezTo>
                    <a:pt x="6270" y="2710"/>
                    <a:pt x="6774" y="3277"/>
                    <a:pt x="6774" y="3907"/>
                  </a:cubicBezTo>
                  <a:lnTo>
                    <a:pt x="6774" y="4191"/>
                  </a:lnTo>
                  <a:cubicBezTo>
                    <a:pt x="7058" y="4159"/>
                    <a:pt x="7215" y="4096"/>
                    <a:pt x="7404" y="4096"/>
                  </a:cubicBezTo>
                  <a:cubicBezTo>
                    <a:pt x="7499" y="4096"/>
                    <a:pt x="7530" y="4096"/>
                    <a:pt x="7562" y="4159"/>
                  </a:cubicBezTo>
                  <a:lnTo>
                    <a:pt x="7562" y="347"/>
                  </a:lnTo>
                  <a:cubicBezTo>
                    <a:pt x="7562" y="158"/>
                    <a:pt x="7404" y="0"/>
                    <a:pt x="7215" y="0"/>
                  </a:cubicBezTo>
                  <a:lnTo>
                    <a:pt x="5168" y="0"/>
                  </a:lnTo>
                  <a:cubicBezTo>
                    <a:pt x="4600" y="0"/>
                    <a:pt x="4096" y="284"/>
                    <a:pt x="3781" y="725"/>
                  </a:cubicBezTo>
                  <a:cubicBezTo>
                    <a:pt x="3466" y="284"/>
                    <a:pt x="2994" y="0"/>
                    <a:pt x="2395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15" name="Google Shape;1244;p38"/>
          <p:cNvGrpSpPr/>
          <p:nvPr/>
        </p:nvGrpSpPr>
        <p:grpSpPr>
          <a:xfrm>
            <a:off x="5487480" y="3936240"/>
            <a:ext cx="258840" cy="257400"/>
            <a:chOff x="5487480" y="3936240"/>
            <a:chExt cx="258840" cy="257400"/>
          </a:xfrm>
        </p:grpSpPr>
        <p:sp>
          <p:nvSpPr>
            <p:cNvPr id="1316" name="Google Shape;1245;p38"/>
            <p:cNvSpPr/>
            <p:nvPr/>
          </p:nvSpPr>
          <p:spPr>
            <a:xfrm>
              <a:off x="5595120" y="4027680"/>
              <a:ext cx="151200" cy="165960"/>
            </a:xfrm>
            <a:custGeom>
              <a:avLst/>
              <a:gdLst/>
              <a:ahLst/>
              <a:rect l="l" t="t" r="r" b="b"/>
              <a:pathLst>
                <a:path w="6837" h="7509">
                  <a:moveTo>
                    <a:pt x="5120" y="2079"/>
                  </a:moveTo>
                  <a:cubicBezTo>
                    <a:pt x="5206" y="2079"/>
                    <a:pt x="5293" y="2111"/>
                    <a:pt x="5356" y="2174"/>
                  </a:cubicBezTo>
                  <a:cubicBezTo>
                    <a:pt x="5451" y="2268"/>
                    <a:pt x="5451" y="2458"/>
                    <a:pt x="5356" y="2647"/>
                  </a:cubicBezTo>
                  <a:lnTo>
                    <a:pt x="3308" y="4694"/>
                  </a:lnTo>
                  <a:cubicBezTo>
                    <a:pt x="3214" y="4757"/>
                    <a:pt x="3151" y="4789"/>
                    <a:pt x="3056" y="4789"/>
                  </a:cubicBezTo>
                  <a:cubicBezTo>
                    <a:pt x="2993" y="4789"/>
                    <a:pt x="2899" y="4757"/>
                    <a:pt x="2836" y="4694"/>
                  </a:cubicBezTo>
                  <a:lnTo>
                    <a:pt x="2174" y="4001"/>
                  </a:lnTo>
                  <a:cubicBezTo>
                    <a:pt x="2048" y="3907"/>
                    <a:pt x="2048" y="3655"/>
                    <a:pt x="2174" y="3529"/>
                  </a:cubicBezTo>
                  <a:cubicBezTo>
                    <a:pt x="2221" y="3481"/>
                    <a:pt x="2308" y="3458"/>
                    <a:pt x="2399" y="3458"/>
                  </a:cubicBezTo>
                  <a:cubicBezTo>
                    <a:pt x="2489" y="3458"/>
                    <a:pt x="2584" y="3481"/>
                    <a:pt x="2647" y="3529"/>
                  </a:cubicBezTo>
                  <a:lnTo>
                    <a:pt x="3056" y="3970"/>
                  </a:lnTo>
                  <a:lnTo>
                    <a:pt x="4883" y="2174"/>
                  </a:lnTo>
                  <a:cubicBezTo>
                    <a:pt x="4946" y="2111"/>
                    <a:pt x="5033" y="2079"/>
                    <a:pt x="5120" y="2079"/>
                  </a:cubicBezTo>
                  <a:close/>
                  <a:moveTo>
                    <a:pt x="1701" y="0"/>
                  </a:moveTo>
                  <a:cubicBezTo>
                    <a:pt x="725" y="0"/>
                    <a:pt x="0" y="756"/>
                    <a:pt x="0" y="1701"/>
                  </a:cubicBezTo>
                  <a:lnTo>
                    <a:pt x="0" y="4411"/>
                  </a:lnTo>
                  <a:cubicBezTo>
                    <a:pt x="0" y="5356"/>
                    <a:pt x="725" y="6112"/>
                    <a:pt x="1701" y="6112"/>
                  </a:cubicBezTo>
                  <a:lnTo>
                    <a:pt x="2048" y="6112"/>
                  </a:lnTo>
                  <a:lnTo>
                    <a:pt x="2048" y="7152"/>
                  </a:lnTo>
                  <a:cubicBezTo>
                    <a:pt x="2048" y="7309"/>
                    <a:pt x="2111" y="7435"/>
                    <a:pt x="2237" y="7467"/>
                  </a:cubicBezTo>
                  <a:cubicBezTo>
                    <a:pt x="2289" y="7493"/>
                    <a:pt x="2347" y="7508"/>
                    <a:pt x="2401" y="7508"/>
                  </a:cubicBezTo>
                  <a:cubicBezTo>
                    <a:pt x="2477" y="7508"/>
                    <a:pt x="2547" y="7478"/>
                    <a:pt x="2584" y="7404"/>
                  </a:cubicBezTo>
                  <a:lnTo>
                    <a:pt x="3844" y="6112"/>
                  </a:lnTo>
                  <a:lnTo>
                    <a:pt x="5073" y="6112"/>
                  </a:lnTo>
                  <a:cubicBezTo>
                    <a:pt x="6018" y="6112"/>
                    <a:pt x="6805" y="5356"/>
                    <a:pt x="6805" y="4411"/>
                  </a:cubicBezTo>
                  <a:lnTo>
                    <a:pt x="6805" y="1701"/>
                  </a:lnTo>
                  <a:cubicBezTo>
                    <a:pt x="6837" y="756"/>
                    <a:pt x="6049" y="0"/>
                    <a:pt x="510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7" name="Google Shape;1246;p38"/>
            <p:cNvSpPr/>
            <p:nvPr/>
          </p:nvSpPr>
          <p:spPr>
            <a:xfrm>
              <a:off x="5487480" y="3936240"/>
              <a:ext cx="166680" cy="181440"/>
            </a:xfrm>
            <a:custGeom>
              <a:avLst/>
              <a:gdLst/>
              <a:ahLst/>
              <a:rect l="l" t="t" r="r" b="b"/>
              <a:pathLst>
                <a:path w="7531" h="8203">
                  <a:moveTo>
                    <a:pt x="3781" y="1356"/>
                  </a:moveTo>
                  <a:cubicBezTo>
                    <a:pt x="4317" y="1356"/>
                    <a:pt x="4789" y="1828"/>
                    <a:pt x="4789" y="2395"/>
                  </a:cubicBezTo>
                  <a:cubicBezTo>
                    <a:pt x="4789" y="2710"/>
                    <a:pt x="4632" y="3025"/>
                    <a:pt x="4411" y="3214"/>
                  </a:cubicBezTo>
                  <a:cubicBezTo>
                    <a:pt x="4254" y="3341"/>
                    <a:pt x="4128" y="3530"/>
                    <a:pt x="4128" y="3782"/>
                  </a:cubicBezTo>
                  <a:cubicBezTo>
                    <a:pt x="4128" y="3971"/>
                    <a:pt x="3970" y="4128"/>
                    <a:pt x="3781" y="4128"/>
                  </a:cubicBezTo>
                  <a:cubicBezTo>
                    <a:pt x="3592" y="4128"/>
                    <a:pt x="3434" y="3971"/>
                    <a:pt x="3434" y="3782"/>
                  </a:cubicBezTo>
                  <a:cubicBezTo>
                    <a:pt x="3434" y="3341"/>
                    <a:pt x="3624" y="2931"/>
                    <a:pt x="3970" y="2679"/>
                  </a:cubicBezTo>
                  <a:cubicBezTo>
                    <a:pt x="4065" y="2584"/>
                    <a:pt x="4096" y="2521"/>
                    <a:pt x="4096" y="2395"/>
                  </a:cubicBezTo>
                  <a:cubicBezTo>
                    <a:pt x="4096" y="2206"/>
                    <a:pt x="3939" y="2049"/>
                    <a:pt x="3750" y="2049"/>
                  </a:cubicBezTo>
                  <a:cubicBezTo>
                    <a:pt x="3529" y="2049"/>
                    <a:pt x="3371" y="2206"/>
                    <a:pt x="3371" y="2395"/>
                  </a:cubicBezTo>
                  <a:cubicBezTo>
                    <a:pt x="3371" y="2584"/>
                    <a:pt x="3214" y="2742"/>
                    <a:pt x="3025" y="2742"/>
                  </a:cubicBezTo>
                  <a:cubicBezTo>
                    <a:pt x="2836" y="2742"/>
                    <a:pt x="2678" y="2584"/>
                    <a:pt x="2678" y="2395"/>
                  </a:cubicBezTo>
                  <a:cubicBezTo>
                    <a:pt x="2741" y="1828"/>
                    <a:pt x="3214" y="1356"/>
                    <a:pt x="3781" y="1356"/>
                  </a:cubicBezTo>
                  <a:close/>
                  <a:moveTo>
                    <a:pt x="3781" y="4758"/>
                  </a:moveTo>
                  <a:cubicBezTo>
                    <a:pt x="3970" y="4758"/>
                    <a:pt x="4128" y="4916"/>
                    <a:pt x="4128" y="5105"/>
                  </a:cubicBezTo>
                  <a:cubicBezTo>
                    <a:pt x="4128" y="5294"/>
                    <a:pt x="3970" y="5451"/>
                    <a:pt x="3781" y="5451"/>
                  </a:cubicBezTo>
                  <a:cubicBezTo>
                    <a:pt x="3592" y="5451"/>
                    <a:pt x="3434" y="5294"/>
                    <a:pt x="3434" y="5105"/>
                  </a:cubicBezTo>
                  <a:cubicBezTo>
                    <a:pt x="3434" y="4916"/>
                    <a:pt x="3592" y="4758"/>
                    <a:pt x="3781" y="4758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9"/>
                    <a:pt x="0" y="1734"/>
                  </a:cubicBezTo>
                  <a:lnTo>
                    <a:pt x="0" y="5136"/>
                  </a:lnTo>
                  <a:cubicBezTo>
                    <a:pt x="0" y="5987"/>
                    <a:pt x="631" y="6649"/>
                    <a:pt x="1418" y="6806"/>
                  </a:cubicBezTo>
                  <a:lnTo>
                    <a:pt x="1418" y="7846"/>
                  </a:lnTo>
                  <a:cubicBezTo>
                    <a:pt x="1418" y="8003"/>
                    <a:pt x="1481" y="8129"/>
                    <a:pt x="1607" y="8161"/>
                  </a:cubicBezTo>
                  <a:cubicBezTo>
                    <a:pt x="1659" y="8187"/>
                    <a:pt x="1717" y="8202"/>
                    <a:pt x="1771" y="8202"/>
                  </a:cubicBezTo>
                  <a:cubicBezTo>
                    <a:pt x="1848" y="8202"/>
                    <a:pt x="1917" y="8172"/>
                    <a:pt x="1954" y="8098"/>
                  </a:cubicBezTo>
                  <a:lnTo>
                    <a:pt x="3214" y="6838"/>
                  </a:lnTo>
                  <a:lnTo>
                    <a:pt x="4096" y="6838"/>
                  </a:lnTo>
                  <a:lnTo>
                    <a:pt x="4096" y="5798"/>
                  </a:lnTo>
                  <a:cubicBezTo>
                    <a:pt x="4096" y="4475"/>
                    <a:pt x="5167" y="3404"/>
                    <a:pt x="6490" y="3404"/>
                  </a:cubicBezTo>
                  <a:lnTo>
                    <a:pt x="7530" y="3404"/>
                  </a:lnTo>
                  <a:lnTo>
                    <a:pt x="7530" y="1734"/>
                  </a:lnTo>
                  <a:cubicBezTo>
                    <a:pt x="7530" y="789"/>
                    <a:pt x="6774" y="1"/>
                    <a:pt x="582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18" name="Google Shape;1247;p38"/>
          <p:cNvGrpSpPr/>
          <p:nvPr/>
        </p:nvGrpSpPr>
        <p:grpSpPr>
          <a:xfrm>
            <a:off x="7515000" y="3935880"/>
            <a:ext cx="258840" cy="258120"/>
            <a:chOff x="7515000" y="3935880"/>
            <a:chExt cx="258840" cy="258120"/>
          </a:xfrm>
        </p:grpSpPr>
        <p:sp>
          <p:nvSpPr>
            <p:cNvPr id="1319" name="Google Shape;1248;p38"/>
            <p:cNvSpPr/>
            <p:nvPr/>
          </p:nvSpPr>
          <p:spPr>
            <a:xfrm>
              <a:off x="7561080" y="3981960"/>
              <a:ext cx="166680" cy="165240"/>
            </a:xfrm>
            <a:custGeom>
              <a:avLst/>
              <a:gdLst/>
              <a:ahLst/>
              <a:rect l="l" t="t" r="r" b="b"/>
              <a:pathLst>
                <a:path w="7531" h="7468">
                  <a:moveTo>
                    <a:pt x="3750" y="663"/>
                  </a:moveTo>
                  <a:cubicBezTo>
                    <a:pt x="3939" y="663"/>
                    <a:pt x="4096" y="820"/>
                    <a:pt x="4096" y="1009"/>
                  </a:cubicBezTo>
                  <a:lnTo>
                    <a:pt x="4096" y="3624"/>
                  </a:lnTo>
                  <a:lnTo>
                    <a:pt x="5357" y="4884"/>
                  </a:lnTo>
                  <a:cubicBezTo>
                    <a:pt x="5514" y="5042"/>
                    <a:pt x="5514" y="5231"/>
                    <a:pt x="5357" y="5357"/>
                  </a:cubicBezTo>
                  <a:cubicBezTo>
                    <a:pt x="5294" y="5420"/>
                    <a:pt x="5207" y="5451"/>
                    <a:pt x="5120" y="5451"/>
                  </a:cubicBezTo>
                  <a:cubicBezTo>
                    <a:pt x="5034" y="5451"/>
                    <a:pt x="4947" y="5420"/>
                    <a:pt x="4884" y="5357"/>
                  </a:cubicBezTo>
                  <a:lnTo>
                    <a:pt x="3498" y="3971"/>
                  </a:lnTo>
                  <a:cubicBezTo>
                    <a:pt x="3435" y="3908"/>
                    <a:pt x="3403" y="3813"/>
                    <a:pt x="3403" y="3719"/>
                  </a:cubicBezTo>
                  <a:lnTo>
                    <a:pt x="3403" y="1009"/>
                  </a:lnTo>
                  <a:cubicBezTo>
                    <a:pt x="3403" y="820"/>
                    <a:pt x="3561" y="663"/>
                    <a:pt x="3750" y="663"/>
                  </a:cubicBezTo>
                  <a:close/>
                  <a:moveTo>
                    <a:pt x="3750" y="1"/>
                  </a:moveTo>
                  <a:cubicBezTo>
                    <a:pt x="1671" y="1"/>
                    <a:pt x="1" y="1702"/>
                    <a:pt x="1" y="3750"/>
                  </a:cubicBezTo>
                  <a:cubicBezTo>
                    <a:pt x="1" y="5829"/>
                    <a:pt x="1702" y="7468"/>
                    <a:pt x="3750" y="7468"/>
                  </a:cubicBezTo>
                  <a:cubicBezTo>
                    <a:pt x="5798" y="7468"/>
                    <a:pt x="7499" y="5798"/>
                    <a:pt x="7499" y="3750"/>
                  </a:cubicBezTo>
                  <a:cubicBezTo>
                    <a:pt x="7530" y="1702"/>
                    <a:pt x="5829" y="1"/>
                    <a:pt x="375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0" name="Google Shape;1249;p38"/>
            <p:cNvSpPr/>
            <p:nvPr/>
          </p:nvSpPr>
          <p:spPr>
            <a:xfrm>
              <a:off x="7515000" y="3935880"/>
              <a:ext cx="258840" cy="258120"/>
            </a:xfrm>
            <a:custGeom>
              <a:avLst/>
              <a:gdLst/>
              <a:ahLst/>
              <a:rect l="l" t="t" r="r" b="b"/>
              <a:pathLst>
                <a:path w="11689" h="11658">
                  <a:moveTo>
                    <a:pt x="5829" y="1355"/>
                  </a:moveTo>
                  <a:cubicBezTo>
                    <a:pt x="8286" y="1355"/>
                    <a:pt x="10271" y="3372"/>
                    <a:pt x="10271" y="5829"/>
                  </a:cubicBezTo>
                  <a:cubicBezTo>
                    <a:pt x="10271" y="8286"/>
                    <a:pt x="8318" y="10271"/>
                    <a:pt x="5829" y="10271"/>
                  </a:cubicBezTo>
                  <a:cubicBezTo>
                    <a:pt x="3403" y="10271"/>
                    <a:pt x="1387" y="8255"/>
                    <a:pt x="1387" y="5829"/>
                  </a:cubicBezTo>
                  <a:cubicBezTo>
                    <a:pt x="1387" y="3372"/>
                    <a:pt x="3371" y="1355"/>
                    <a:pt x="5829" y="1355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616"/>
                    <a:pt x="0" y="5829"/>
                  </a:cubicBezTo>
                  <a:cubicBezTo>
                    <a:pt x="0" y="9011"/>
                    <a:pt x="2647" y="11657"/>
                    <a:pt x="5829" y="11657"/>
                  </a:cubicBezTo>
                  <a:cubicBezTo>
                    <a:pt x="9011" y="11657"/>
                    <a:pt x="11657" y="9011"/>
                    <a:pt x="11657" y="5829"/>
                  </a:cubicBezTo>
                  <a:cubicBezTo>
                    <a:pt x="11689" y="2616"/>
                    <a:pt x="9042" y="1"/>
                    <a:pt x="582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1" name="Google Shape;1254;p39"/>
          <p:cNvGrpSpPr/>
          <p:nvPr/>
        </p:nvGrpSpPr>
        <p:grpSpPr>
          <a:xfrm>
            <a:off x="3369600" y="1675080"/>
            <a:ext cx="2399760" cy="2310840"/>
            <a:chOff x="3369600" y="1675080"/>
            <a:chExt cx="2399760" cy="2310840"/>
          </a:xfrm>
        </p:grpSpPr>
        <p:sp>
          <p:nvSpPr>
            <p:cNvPr id="1322" name="Google Shape;1255;p39"/>
            <p:cNvSpPr/>
            <p:nvPr/>
          </p:nvSpPr>
          <p:spPr>
            <a:xfrm>
              <a:off x="4235760" y="1675080"/>
              <a:ext cx="1533600" cy="1444680"/>
            </a:xfrm>
            <a:custGeom>
              <a:avLst/>
              <a:gdLst/>
              <a:ahLst/>
              <a:rect l="l" t="t" r="r" b="b"/>
              <a:pathLst>
                <a:path w="77117" h="72656">
                  <a:moveTo>
                    <a:pt x="51972" y="0"/>
                  </a:moveTo>
                  <a:cubicBezTo>
                    <a:pt x="46092" y="0"/>
                    <a:pt x="40214" y="2230"/>
                    <a:pt x="35755" y="6689"/>
                  </a:cubicBezTo>
                  <a:lnTo>
                    <a:pt x="8930" y="33513"/>
                  </a:lnTo>
                  <a:cubicBezTo>
                    <a:pt x="0" y="42431"/>
                    <a:pt x="0" y="57040"/>
                    <a:pt x="8930" y="65958"/>
                  </a:cubicBezTo>
                  <a:cubicBezTo>
                    <a:pt x="13389" y="70423"/>
                    <a:pt x="19270" y="72655"/>
                    <a:pt x="25152" y="72655"/>
                  </a:cubicBezTo>
                  <a:cubicBezTo>
                    <a:pt x="31034" y="72655"/>
                    <a:pt x="36916" y="70423"/>
                    <a:pt x="41374" y="65958"/>
                  </a:cubicBezTo>
                  <a:lnTo>
                    <a:pt x="68199" y="39133"/>
                  </a:lnTo>
                  <a:cubicBezTo>
                    <a:pt x="77117" y="30215"/>
                    <a:pt x="77117" y="15618"/>
                    <a:pt x="68199" y="6689"/>
                  </a:cubicBezTo>
                  <a:cubicBezTo>
                    <a:pt x="63734" y="2230"/>
                    <a:pt x="57853" y="0"/>
                    <a:pt x="51972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3" name="Google Shape;1256;p39"/>
            <p:cNvSpPr/>
            <p:nvPr/>
          </p:nvSpPr>
          <p:spPr>
            <a:xfrm>
              <a:off x="4235760" y="2540880"/>
              <a:ext cx="1533600" cy="1445040"/>
            </a:xfrm>
            <a:custGeom>
              <a:avLst/>
              <a:gdLst/>
              <a:ahLst/>
              <a:rect l="l" t="t" r="r" b="b"/>
              <a:pathLst>
                <a:path w="77117" h="72665">
                  <a:moveTo>
                    <a:pt x="25152" y="0"/>
                  </a:moveTo>
                  <a:cubicBezTo>
                    <a:pt x="19270" y="0"/>
                    <a:pt x="13389" y="2233"/>
                    <a:pt x="8930" y="6698"/>
                  </a:cubicBezTo>
                  <a:cubicBezTo>
                    <a:pt x="0" y="15615"/>
                    <a:pt x="0" y="30224"/>
                    <a:pt x="8930" y="39142"/>
                  </a:cubicBezTo>
                  <a:lnTo>
                    <a:pt x="35755" y="65967"/>
                  </a:lnTo>
                  <a:cubicBezTo>
                    <a:pt x="40214" y="70432"/>
                    <a:pt x="46092" y="72664"/>
                    <a:pt x="51972" y="72664"/>
                  </a:cubicBezTo>
                  <a:cubicBezTo>
                    <a:pt x="57853" y="72664"/>
                    <a:pt x="63734" y="70432"/>
                    <a:pt x="68199" y="65967"/>
                  </a:cubicBezTo>
                  <a:cubicBezTo>
                    <a:pt x="77117" y="57049"/>
                    <a:pt x="77117" y="42440"/>
                    <a:pt x="68199" y="33522"/>
                  </a:cubicBezTo>
                  <a:lnTo>
                    <a:pt x="41374" y="6698"/>
                  </a:lnTo>
                  <a:cubicBezTo>
                    <a:pt x="36916" y="2233"/>
                    <a:pt x="31034" y="0"/>
                    <a:pt x="25152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4" name="Google Shape;1257;p39"/>
            <p:cNvSpPr/>
            <p:nvPr/>
          </p:nvSpPr>
          <p:spPr>
            <a:xfrm>
              <a:off x="3369600" y="2540880"/>
              <a:ext cx="1533600" cy="1445040"/>
            </a:xfrm>
            <a:custGeom>
              <a:avLst/>
              <a:gdLst/>
              <a:ahLst/>
              <a:rect l="l" t="t" r="r" b="b"/>
              <a:pathLst>
                <a:path w="77117" h="72665">
                  <a:moveTo>
                    <a:pt x="51971" y="0"/>
                  </a:moveTo>
                  <a:cubicBezTo>
                    <a:pt x="46089" y="0"/>
                    <a:pt x="40207" y="2233"/>
                    <a:pt x="35743" y="6698"/>
                  </a:cubicBezTo>
                  <a:lnTo>
                    <a:pt x="8930" y="33522"/>
                  </a:lnTo>
                  <a:cubicBezTo>
                    <a:pt x="0" y="42440"/>
                    <a:pt x="0" y="57049"/>
                    <a:pt x="8930" y="65967"/>
                  </a:cubicBezTo>
                  <a:cubicBezTo>
                    <a:pt x="13389" y="70432"/>
                    <a:pt x="19270" y="72664"/>
                    <a:pt x="25152" y="72664"/>
                  </a:cubicBezTo>
                  <a:cubicBezTo>
                    <a:pt x="31034" y="72664"/>
                    <a:pt x="36915" y="70432"/>
                    <a:pt x="41374" y="65967"/>
                  </a:cubicBezTo>
                  <a:lnTo>
                    <a:pt x="68199" y="39142"/>
                  </a:lnTo>
                  <a:cubicBezTo>
                    <a:pt x="77117" y="30224"/>
                    <a:pt x="77117" y="15615"/>
                    <a:pt x="68199" y="6698"/>
                  </a:cubicBezTo>
                  <a:cubicBezTo>
                    <a:pt x="63734" y="2233"/>
                    <a:pt x="57853" y="0"/>
                    <a:pt x="51971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5" name="Google Shape;1258;p39"/>
            <p:cNvSpPr/>
            <p:nvPr/>
          </p:nvSpPr>
          <p:spPr>
            <a:xfrm>
              <a:off x="3369600" y="1675080"/>
              <a:ext cx="1533600" cy="1444680"/>
            </a:xfrm>
            <a:custGeom>
              <a:avLst/>
              <a:gdLst/>
              <a:ahLst/>
              <a:rect l="l" t="t" r="r" b="b"/>
              <a:pathLst>
                <a:path w="77117" h="72656">
                  <a:moveTo>
                    <a:pt x="25152" y="0"/>
                  </a:moveTo>
                  <a:cubicBezTo>
                    <a:pt x="19270" y="0"/>
                    <a:pt x="13389" y="2230"/>
                    <a:pt x="8930" y="6689"/>
                  </a:cubicBezTo>
                  <a:cubicBezTo>
                    <a:pt x="0" y="15618"/>
                    <a:pt x="0" y="30215"/>
                    <a:pt x="8930" y="39133"/>
                  </a:cubicBezTo>
                  <a:lnTo>
                    <a:pt x="35743" y="65958"/>
                  </a:lnTo>
                  <a:cubicBezTo>
                    <a:pt x="40207" y="70423"/>
                    <a:pt x="46089" y="72655"/>
                    <a:pt x="51971" y="72655"/>
                  </a:cubicBezTo>
                  <a:cubicBezTo>
                    <a:pt x="57853" y="72655"/>
                    <a:pt x="63734" y="70423"/>
                    <a:pt x="68199" y="65958"/>
                  </a:cubicBezTo>
                  <a:cubicBezTo>
                    <a:pt x="77117" y="57040"/>
                    <a:pt x="77117" y="42431"/>
                    <a:pt x="68199" y="33513"/>
                  </a:cubicBezTo>
                  <a:lnTo>
                    <a:pt x="41374" y="6689"/>
                  </a:lnTo>
                  <a:cubicBezTo>
                    <a:pt x="36915" y="2230"/>
                    <a:pt x="31034" y="0"/>
                    <a:pt x="25152" y="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26" name="Google Shape;1259;p39"/>
          <p:cNvGrpSpPr/>
          <p:nvPr/>
        </p:nvGrpSpPr>
        <p:grpSpPr>
          <a:xfrm>
            <a:off x="2956320" y="1215720"/>
            <a:ext cx="3231360" cy="3233880"/>
            <a:chOff x="2956320" y="1215720"/>
            <a:chExt cx="3231360" cy="3233880"/>
          </a:xfrm>
        </p:grpSpPr>
        <p:sp>
          <p:nvSpPr>
            <p:cNvPr id="1327" name="Google Shape;1260;p39"/>
            <p:cNvSpPr/>
            <p:nvPr/>
          </p:nvSpPr>
          <p:spPr>
            <a:xfrm>
              <a:off x="4138920" y="1215720"/>
              <a:ext cx="862920" cy="1196640"/>
            </a:xfrm>
            <a:custGeom>
              <a:avLst/>
              <a:gdLst/>
              <a:ahLst/>
              <a:rect l="l" t="t" r="r" b="b"/>
              <a:pathLst>
                <a:path w="43399" h="60175">
                  <a:moveTo>
                    <a:pt x="21706" y="0"/>
                  </a:moveTo>
                  <a:cubicBezTo>
                    <a:pt x="9716" y="0"/>
                    <a:pt x="0" y="9716"/>
                    <a:pt x="0" y="21705"/>
                  </a:cubicBezTo>
                  <a:lnTo>
                    <a:pt x="0" y="60174"/>
                  </a:lnTo>
                  <a:lnTo>
                    <a:pt x="43399" y="60174"/>
                  </a:lnTo>
                  <a:lnTo>
                    <a:pt x="43399" y="21705"/>
                  </a:lnTo>
                  <a:cubicBezTo>
                    <a:pt x="43399" y="9716"/>
                    <a:pt x="33683" y="0"/>
                    <a:pt x="2170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Day 1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328" name="Google Shape;1261;p39"/>
            <p:cNvSpPr/>
            <p:nvPr/>
          </p:nvSpPr>
          <p:spPr>
            <a:xfrm>
              <a:off x="4138920" y="3253320"/>
              <a:ext cx="862920" cy="1196280"/>
            </a:xfrm>
            <a:custGeom>
              <a:avLst/>
              <a:gdLst/>
              <a:ahLst/>
              <a:rect l="l" t="t" r="r" b="b"/>
              <a:pathLst>
                <a:path w="43399" h="60163">
                  <a:moveTo>
                    <a:pt x="0" y="0"/>
                  </a:moveTo>
                  <a:lnTo>
                    <a:pt x="0" y="38469"/>
                  </a:lnTo>
                  <a:cubicBezTo>
                    <a:pt x="0" y="50447"/>
                    <a:pt x="9716" y="60162"/>
                    <a:pt x="21706" y="60162"/>
                  </a:cubicBezTo>
                  <a:cubicBezTo>
                    <a:pt x="33683" y="60162"/>
                    <a:pt x="43399" y="50447"/>
                    <a:pt x="43399" y="38469"/>
                  </a:cubicBezTo>
                  <a:lnTo>
                    <a:pt x="43399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Day 3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329" name="Google Shape;1262;p39"/>
            <p:cNvSpPr/>
            <p:nvPr/>
          </p:nvSpPr>
          <p:spPr>
            <a:xfrm>
              <a:off x="4991400" y="2400840"/>
              <a:ext cx="1196280" cy="862920"/>
            </a:xfrm>
            <a:custGeom>
              <a:avLst/>
              <a:gdLst/>
              <a:ahLst/>
              <a:rect l="l" t="t" r="r" b="b"/>
              <a:pathLst>
                <a:path w="60164" h="43400">
                  <a:moveTo>
                    <a:pt x="1" y="1"/>
                  </a:moveTo>
                  <a:lnTo>
                    <a:pt x="1" y="43399"/>
                  </a:lnTo>
                  <a:lnTo>
                    <a:pt x="38470" y="43399"/>
                  </a:lnTo>
                  <a:cubicBezTo>
                    <a:pt x="50448" y="43399"/>
                    <a:pt x="60163" y="33684"/>
                    <a:pt x="60163" y="21706"/>
                  </a:cubicBezTo>
                  <a:cubicBezTo>
                    <a:pt x="60163" y="9716"/>
                    <a:pt x="50448" y="1"/>
                    <a:pt x="38470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Day 2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330" name="Google Shape;1263;p39"/>
            <p:cNvSpPr/>
            <p:nvPr/>
          </p:nvSpPr>
          <p:spPr>
            <a:xfrm>
              <a:off x="2956320" y="2400840"/>
              <a:ext cx="1196640" cy="862920"/>
            </a:xfrm>
            <a:custGeom>
              <a:avLst/>
              <a:gdLst/>
              <a:ahLst/>
              <a:rect l="l" t="t" r="r" b="b"/>
              <a:pathLst>
                <a:path w="60175" h="43400">
                  <a:moveTo>
                    <a:pt x="21706" y="1"/>
                  </a:moveTo>
                  <a:cubicBezTo>
                    <a:pt x="9716" y="1"/>
                    <a:pt x="1" y="9716"/>
                    <a:pt x="1" y="21706"/>
                  </a:cubicBezTo>
                  <a:cubicBezTo>
                    <a:pt x="1" y="33684"/>
                    <a:pt x="9716" y="43399"/>
                    <a:pt x="21706" y="43399"/>
                  </a:cubicBezTo>
                  <a:lnTo>
                    <a:pt x="60175" y="43399"/>
                  </a:lnTo>
                  <a:lnTo>
                    <a:pt x="60175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Day 4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1331" name="Google Shape;1264;p39"/>
          <p:cNvGrpSpPr/>
          <p:nvPr/>
        </p:nvGrpSpPr>
        <p:grpSpPr>
          <a:xfrm>
            <a:off x="3965040" y="2226960"/>
            <a:ext cx="1211040" cy="1210680"/>
            <a:chOff x="3965040" y="2226960"/>
            <a:chExt cx="1211040" cy="1210680"/>
          </a:xfrm>
        </p:grpSpPr>
        <p:sp>
          <p:nvSpPr>
            <p:cNvPr id="1332" name="Google Shape;1265;p39"/>
            <p:cNvSpPr/>
            <p:nvPr/>
          </p:nvSpPr>
          <p:spPr>
            <a:xfrm>
              <a:off x="3965040" y="2226960"/>
              <a:ext cx="1211040" cy="1210680"/>
            </a:xfrm>
            <a:custGeom>
              <a:avLst/>
              <a:gdLst/>
              <a:ahLst/>
              <a:rect l="l" t="t" r="r" b="b"/>
              <a:pathLst>
                <a:path w="60901" h="60890">
                  <a:moveTo>
                    <a:pt x="30457" y="1"/>
                  </a:moveTo>
                  <a:cubicBezTo>
                    <a:pt x="21908" y="1"/>
                    <a:pt x="14193" y="3525"/>
                    <a:pt x="8656" y="9192"/>
                  </a:cubicBezTo>
                  <a:cubicBezTo>
                    <a:pt x="3310" y="14681"/>
                    <a:pt x="0" y="22170"/>
                    <a:pt x="0" y="30445"/>
                  </a:cubicBezTo>
                  <a:cubicBezTo>
                    <a:pt x="0" y="39125"/>
                    <a:pt x="3644" y="46959"/>
                    <a:pt x="9478" y="52495"/>
                  </a:cubicBezTo>
                  <a:cubicBezTo>
                    <a:pt x="14943" y="57698"/>
                    <a:pt x="22325" y="60889"/>
                    <a:pt x="30457" y="60889"/>
                  </a:cubicBezTo>
                  <a:cubicBezTo>
                    <a:pt x="38719" y="60889"/>
                    <a:pt x="46220" y="57591"/>
                    <a:pt x="51709" y="52233"/>
                  </a:cubicBezTo>
                  <a:cubicBezTo>
                    <a:pt x="57377" y="46709"/>
                    <a:pt x="60901" y="38982"/>
                    <a:pt x="60901" y="30445"/>
                  </a:cubicBezTo>
                  <a:cubicBezTo>
                    <a:pt x="60901" y="22313"/>
                    <a:pt x="57710" y="14931"/>
                    <a:pt x="52507" y="9466"/>
                  </a:cubicBezTo>
                  <a:cubicBezTo>
                    <a:pt x="46959" y="3632"/>
                    <a:pt x="39136" y="1"/>
                    <a:pt x="3045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3" name="Google Shape;1266;p39"/>
            <p:cNvSpPr/>
            <p:nvPr/>
          </p:nvSpPr>
          <p:spPr>
            <a:xfrm>
              <a:off x="4277160" y="2959920"/>
              <a:ext cx="582840" cy="381240"/>
            </a:xfrm>
            <a:custGeom>
              <a:avLst/>
              <a:gdLst/>
              <a:ahLst/>
              <a:rect l="l" t="t" r="r" b="b"/>
              <a:pathLst>
                <a:path w="29326" h="19182">
                  <a:moveTo>
                    <a:pt x="14765" y="1"/>
                  </a:moveTo>
                  <a:lnTo>
                    <a:pt x="1" y="14776"/>
                  </a:lnTo>
                  <a:cubicBezTo>
                    <a:pt x="4263" y="17634"/>
                    <a:pt x="9276" y="19182"/>
                    <a:pt x="14503" y="19182"/>
                  </a:cubicBezTo>
                  <a:cubicBezTo>
                    <a:pt x="19860" y="19182"/>
                    <a:pt x="24992" y="17562"/>
                    <a:pt x="29326" y="14562"/>
                  </a:cubicBezTo>
                  <a:lnTo>
                    <a:pt x="14765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4" name="Google Shape;1267;p39"/>
            <p:cNvSpPr/>
            <p:nvPr/>
          </p:nvSpPr>
          <p:spPr>
            <a:xfrm>
              <a:off x="4258080" y="2323800"/>
              <a:ext cx="620640" cy="413280"/>
            </a:xfrm>
            <a:custGeom>
              <a:avLst/>
              <a:gdLst/>
              <a:ahLst/>
              <a:rect l="l" t="t" r="r" b="b"/>
              <a:pathLst>
                <a:path w="31231" h="20801">
                  <a:moveTo>
                    <a:pt x="15467" y="0"/>
                  </a:moveTo>
                  <a:cubicBezTo>
                    <a:pt x="9811" y="0"/>
                    <a:pt x="4453" y="1774"/>
                    <a:pt x="0" y="5072"/>
                  </a:cubicBezTo>
                  <a:lnTo>
                    <a:pt x="15729" y="20801"/>
                  </a:lnTo>
                  <a:lnTo>
                    <a:pt x="31230" y="5299"/>
                  </a:lnTo>
                  <a:cubicBezTo>
                    <a:pt x="26718" y="1858"/>
                    <a:pt x="21253" y="0"/>
                    <a:pt x="1546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5" name="Google Shape;1268;p39"/>
            <p:cNvSpPr/>
            <p:nvPr/>
          </p:nvSpPr>
          <p:spPr>
            <a:xfrm>
              <a:off x="4062240" y="2524320"/>
              <a:ext cx="402480" cy="608400"/>
            </a:xfrm>
            <a:custGeom>
              <a:avLst/>
              <a:gdLst/>
              <a:ahLst/>
              <a:rect l="l" t="t" r="r" b="b"/>
              <a:pathLst>
                <a:path w="20254" h="30600">
                  <a:moveTo>
                    <a:pt x="4621" y="0"/>
                  </a:moveTo>
                  <a:cubicBezTo>
                    <a:pt x="1620" y="4334"/>
                    <a:pt x="1" y="9466"/>
                    <a:pt x="1" y="14823"/>
                  </a:cubicBezTo>
                  <a:cubicBezTo>
                    <a:pt x="1" y="20622"/>
                    <a:pt x="1858" y="26087"/>
                    <a:pt x="5299" y="30599"/>
                  </a:cubicBezTo>
                  <a:lnTo>
                    <a:pt x="20253" y="15645"/>
                  </a:lnTo>
                  <a:lnTo>
                    <a:pt x="4621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6" name="Google Shape;1269;p39"/>
            <p:cNvSpPr/>
            <p:nvPr/>
          </p:nvSpPr>
          <p:spPr>
            <a:xfrm>
              <a:off x="4687200" y="2530800"/>
              <a:ext cx="391680" cy="595800"/>
            </a:xfrm>
            <a:custGeom>
              <a:avLst/>
              <a:gdLst/>
              <a:ahLst/>
              <a:rect l="l" t="t" r="r" b="b"/>
              <a:pathLst>
                <a:path w="19706" h="29969">
                  <a:moveTo>
                    <a:pt x="15312" y="1"/>
                  </a:moveTo>
                  <a:lnTo>
                    <a:pt x="0" y="15324"/>
                  </a:lnTo>
                  <a:lnTo>
                    <a:pt x="14645" y="29969"/>
                  </a:lnTo>
                  <a:cubicBezTo>
                    <a:pt x="17931" y="25516"/>
                    <a:pt x="19705" y="20158"/>
                    <a:pt x="19705" y="14502"/>
                  </a:cubicBezTo>
                  <a:cubicBezTo>
                    <a:pt x="19705" y="9287"/>
                    <a:pt x="18169" y="4275"/>
                    <a:pt x="15312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37" name="Google Shape;1270;p39"/>
          <p:cNvGrpSpPr/>
          <p:nvPr/>
        </p:nvGrpSpPr>
        <p:grpSpPr>
          <a:xfrm>
            <a:off x="5162760" y="3427200"/>
            <a:ext cx="334080" cy="312840"/>
            <a:chOff x="5162760" y="3427200"/>
            <a:chExt cx="334080" cy="312840"/>
          </a:xfrm>
        </p:grpSpPr>
        <p:sp>
          <p:nvSpPr>
            <p:cNvPr id="1338" name="Google Shape;1271;p39"/>
            <p:cNvSpPr/>
            <p:nvPr/>
          </p:nvSpPr>
          <p:spPr>
            <a:xfrm>
              <a:off x="5162760" y="3427200"/>
              <a:ext cx="334080" cy="312840"/>
            </a:xfrm>
            <a:custGeom>
              <a:avLst/>
              <a:gdLst/>
              <a:ahLst/>
              <a:rect l="l" t="t" r="r" b="b"/>
              <a:pathLst>
                <a:path w="10431" h="9764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9" name="Google Shape;1272;p39"/>
            <p:cNvSpPr/>
            <p:nvPr/>
          </p:nvSpPr>
          <p:spPr>
            <a:xfrm>
              <a:off x="5310360" y="3483000"/>
              <a:ext cx="38520" cy="38880"/>
            </a:xfrm>
            <a:custGeom>
              <a:avLst/>
              <a:gdLst/>
              <a:ahLst/>
              <a:rect l="l" t="t" r="r" b="b"/>
              <a:pathLst>
                <a:path w="1216" h="1227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0" name="Google Shape;1273;p39"/>
            <p:cNvSpPr/>
            <p:nvPr/>
          </p:nvSpPr>
          <p:spPr>
            <a:xfrm>
              <a:off x="5249160" y="3568320"/>
              <a:ext cx="170640" cy="108360"/>
            </a:xfrm>
            <a:custGeom>
              <a:avLst/>
              <a:gdLst/>
              <a:ahLst/>
              <a:rect l="l" t="t" r="r" b="b"/>
              <a:pathLst>
                <a:path w="5335" h="3394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1" name="Google Shape;1274;p39"/>
            <p:cNvSpPr/>
            <p:nvPr/>
          </p:nvSpPr>
          <p:spPr>
            <a:xfrm>
              <a:off x="5225400" y="3560400"/>
              <a:ext cx="32040" cy="31320"/>
            </a:xfrm>
            <a:custGeom>
              <a:avLst/>
              <a:gdLst/>
              <a:ahLst/>
              <a:rect l="l" t="t" r="r" b="b"/>
              <a:pathLst>
                <a:path w="1013" h="986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2" name="Google Shape;1275;p39"/>
            <p:cNvSpPr/>
            <p:nvPr/>
          </p:nvSpPr>
          <p:spPr>
            <a:xfrm>
              <a:off x="5408280" y="3645000"/>
              <a:ext cx="32040" cy="30960"/>
            </a:xfrm>
            <a:custGeom>
              <a:avLst/>
              <a:gdLst/>
              <a:ahLst/>
              <a:rect l="l" t="t" r="r" b="b"/>
              <a:pathLst>
                <a:path w="1013" h="975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3" name="Google Shape;1276;p39"/>
            <p:cNvSpPr/>
            <p:nvPr/>
          </p:nvSpPr>
          <p:spPr>
            <a:xfrm>
              <a:off x="5317200" y="3574800"/>
              <a:ext cx="32040" cy="31320"/>
            </a:xfrm>
            <a:custGeom>
              <a:avLst/>
              <a:gdLst/>
              <a:ahLst/>
              <a:rect l="l" t="t" r="r" b="b"/>
              <a:pathLst>
                <a:path w="1013" h="986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44" name="Google Shape;1277;p39"/>
          <p:cNvGrpSpPr/>
          <p:nvPr/>
        </p:nvGrpSpPr>
        <p:grpSpPr>
          <a:xfrm>
            <a:off x="5204520" y="1901880"/>
            <a:ext cx="250920" cy="366120"/>
            <a:chOff x="5204520" y="1901880"/>
            <a:chExt cx="250920" cy="366120"/>
          </a:xfrm>
        </p:grpSpPr>
        <p:sp>
          <p:nvSpPr>
            <p:cNvPr id="1345" name="Google Shape;1278;p39"/>
            <p:cNvSpPr/>
            <p:nvPr/>
          </p:nvSpPr>
          <p:spPr>
            <a:xfrm>
              <a:off x="5244840" y="1901880"/>
              <a:ext cx="170640" cy="228600"/>
            </a:xfrm>
            <a:custGeom>
              <a:avLst/>
              <a:gdLst/>
              <a:ahLst/>
              <a:rect l="l" t="t" r="r" b="b"/>
              <a:pathLst>
                <a:path w="5335" h="7132">
                  <a:moveTo>
                    <a:pt x="4120" y="333"/>
                  </a:moveTo>
                  <a:lnTo>
                    <a:pt x="4120" y="1750"/>
                  </a:lnTo>
                  <a:cubicBezTo>
                    <a:pt x="4120" y="1869"/>
                    <a:pt x="4084" y="1965"/>
                    <a:pt x="4036" y="2072"/>
                  </a:cubicBezTo>
                  <a:lnTo>
                    <a:pt x="3953" y="2238"/>
                  </a:lnTo>
                  <a:cubicBezTo>
                    <a:pt x="3941" y="2262"/>
                    <a:pt x="3941" y="2286"/>
                    <a:pt x="3941" y="2310"/>
                  </a:cubicBezTo>
                  <a:lnTo>
                    <a:pt x="3941" y="2667"/>
                  </a:lnTo>
                  <a:cubicBezTo>
                    <a:pt x="3941" y="3024"/>
                    <a:pt x="3786" y="3358"/>
                    <a:pt x="3536" y="3584"/>
                  </a:cubicBezTo>
                  <a:cubicBezTo>
                    <a:pt x="3292" y="3807"/>
                    <a:pt x="3011" y="3935"/>
                    <a:pt x="2699" y="3935"/>
                  </a:cubicBezTo>
                  <a:cubicBezTo>
                    <a:pt x="2661" y="3935"/>
                    <a:pt x="2623" y="3933"/>
                    <a:pt x="2584" y="3929"/>
                  </a:cubicBezTo>
                  <a:cubicBezTo>
                    <a:pt x="1917" y="3893"/>
                    <a:pt x="1405" y="3310"/>
                    <a:pt x="1405" y="2619"/>
                  </a:cubicBezTo>
                  <a:lnTo>
                    <a:pt x="1405" y="2310"/>
                  </a:lnTo>
                  <a:cubicBezTo>
                    <a:pt x="1405" y="2286"/>
                    <a:pt x="1405" y="2262"/>
                    <a:pt x="1393" y="2238"/>
                  </a:cubicBezTo>
                  <a:lnTo>
                    <a:pt x="1298" y="2072"/>
                  </a:lnTo>
                  <a:cubicBezTo>
                    <a:pt x="1262" y="1965"/>
                    <a:pt x="1227" y="1869"/>
                    <a:pt x="1227" y="1750"/>
                  </a:cubicBezTo>
                  <a:lnTo>
                    <a:pt x="1227" y="1238"/>
                  </a:lnTo>
                  <a:cubicBezTo>
                    <a:pt x="1227" y="738"/>
                    <a:pt x="1631" y="333"/>
                    <a:pt x="2131" y="333"/>
                  </a:cubicBezTo>
                  <a:close/>
                  <a:moveTo>
                    <a:pt x="3227" y="4155"/>
                  </a:moveTo>
                  <a:lnTo>
                    <a:pt x="3227" y="4346"/>
                  </a:lnTo>
                  <a:cubicBezTo>
                    <a:pt x="3227" y="4405"/>
                    <a:pt x="3239" y="4465"/>
                    <a:pt x="3251" y="4513"/>
                  </a:cubicBezTo>
                  <a:lnTo>
                    <a:pt x="2667" y="4965"/>
                  </a:lnTo>
                  <a:lnTo>
                    <a:pt x="2096" y="4524"/>
                  </a:lnTo>
                  <a:cubicBezTo>
                    <a:pt x="2108" y="4489"/>
                    <a:pt x="2120" y="4429"/>
                    <a:pt x="2120" y="4370"/>
                  </a:cubicBezTo>
                  <a:lnTo>
                    <a:pt x="2120" y="4155"/>
                  </a:lnTo>
                  <a:cubicBezTo>
                    <a:pt x="2251" y="4215"/>
                    <a:pt x="2405" y="4251"/>
                    <a:pt x="2572" y="4251"/>
                  </a:cubicBezTo>
                  <a:lnTo>
                    <a:pt x="2667" y="4251"/>
                  </a:lnTo>
                  <a:cubicBezTo>
                    <a:pt x="2870" y="4251"/>
                    <a:pt x="3048" y="4215"/>
                    <a:pt x="3227" y="4155"/>
                  </a:cubicBezTo>
                  <a:close/>
                  <a:moveTo>
                    <a:pt x="2131" y="0"/>
                  </a:moveTo>
                  <a:cubicBezTo>
                    <a:pt x="1453" y="0"/>
                    <a:pt x="905" y="560"/>
                    <a:pt x="905" y="1238"/>
                  </a:cubicBezTo>
                  <a:lnTo>
                    <a:pt x="905" y="1750"/>
                  </a:lnTo>
                  <a:cubicBezTo>
                    <a:pt x="905" y="1905"/>
                    <a:pt x="941" y="2072"/>
                    <a:pt x="1024" y="2215"/>
                  </a:cubicBezTo>
                  <a:lnTo>
                    <a:pt x="1084" y="2358"/>
                  </a:lnTo>
                  <a:lnTo>
                    <a:pt x="1084" y="2619"/>
                  </a:lnTo>
                  <a:cubicBezTo>
                    <a:pt x="1084" y="3191"/>
                    <a:pt x="1358" y="3703"/>
                    <a:pt x="1798" y="3989"/>
                  </a:cubicBezTo>
                  <a:lnTo>
                    <a:pt x="1798" y="4358"/>
                  </a:lnTo>
                  <a:cubicBezTo>
                    <a:pt x="1798" y="4453"/>
                    <a:pt x="1739" y="4524"/>
                    <a:pt x="1655" y="4536"/>
                  </a:cubicBezTo>
                  <a:lnTo>
                    <a:pt x="631" y="4858"/>
                  </a:lnTo>
                  <a:cubicBezTo>
                    <a:pt x="262" y="4977"/>
                    <a:pt x="0" y="5298"/>
                    <a:pt x="0" y="5703"/>
                  </a:cubicBezTo>
                  <a:lnTo>
                    <a:pt x="0" y="6965"/>
                  </a:lnTo>
                  <a:cubicBezTo>
                    <a:pt x="0" y="7060"/>
                    <a:pt x="84" y="7132"/>
                    <a:pt x="167" y="7132"/>
                  </a:cubicBezTo>
                  <a:cubicBezTo>
                    <a:pt x="262" y="7132"/>
                    <a:pt x="334" y="7060"/>
                    <a:pt x="334" y="6965"/>
                  </a:cubicBezTo>
                  <a:lnTo>
                    <a:pt x="334" y="5703"/>
                  </a:lnTo>
                  <a:cubicBezTo>
                    <a:pt x="334" y="5465"/>
                    <a:pt x="500" y="5239"/>
                    <a:pt x="715" y="5179"/>
                  </a:cubicBezTo>
                  <a:lnTo>
                    <a:pt x="1750" y="4870"/>
                  </a:lnTo>
                  <a:cubicBezTo>
                    <a:pt x="1810" y="4858"/>
                    <a:pt x="1846" y="4822"/>
                    <a:pt x="1893" y="4798"/>
                  </a:cubicBezTo>
                  <a:lnTo>
                    <a:pt x="2465" y="5227"/>
                  </a:lnTo>
                  <a:cubicBezTo>
                    <a:pt x="2524" y="5275"/>
                    <a:pt x="2596" y="5298"/>
                    <a:pt x="2667" y="5298"/>
                  </a:cubicBezTo>
                  <a:cubicBezTo>
                    <a:pt x="2739" y="5298"/>
                    <a:pt x="2822" y="5275"/>
                    <a:pt x="2882" y="5227"/>
                  </a:cubicBezTo>
                  <a:lnTo>
                    <a:pt x="3441" y="4798"/>
                  </a:lnTo>
                  <a:cubicBezTo>
                    <a:pt x="3489" y="4822"/>
                    <a:pt x="3536" y="4858"/>
                    <a:pt x="3596" y="4870"/>
                  </a:cubicBezTo>
                  <a:lnTo>
                    <a:pt x="4620" y="5179"/>
                  </a:lnTo>
                  <a:cubicBezTo>
                    <a:pt x="4858" y="5251"/>
                    <a:pt x="5001" y="5465"/>
                    <a:pt x="5001" y="5703"/>
                  </a:cubicBezTo>
                  <a:lnTo>
                    <a:pt x="5001" y="6965"/>
                  </a:lnTo>
                  <a:cubicBezTo>
                    <a:pt x="5001" y="7060"/>
                    <a:pt x="5084" y="7132"/>
                    <a:pt x="5168" y="7132"/>
                  </a:cubicBezTo>
                  <a:cubicBezTo>
                    <a:pt x="5263" y="7132"/>
                    <a:pt x="5334" y="7060"/>
                    <a:pt x="5334" y="6965"/>
                  </a:cubicBezTo>
                  <a:lnTo>
                    <a:pt x="5334" y="5703"/>
                  </a:lnTo>
                  <a:cubicBezTo>
                    <a:pt x="5334" y="5322"/>
                    <a:pt x="5084" y="4977"/>
                    <a:pt x="4715" y="4870"/>
                  </a:cubicBezTo>
                  <a:lnTo>
                    <a:pt x="3679" y="4560"/>
                  </a:lnTo>
                  <a:cubicBezTo>
                    <a:pt x="3608" y="4524"/>
                    <a:pt x="3548" y="4453"/>
                    <a:pt x="3548" y="4382"/>
                  </a:cubicBezTo>
                  <a:lnTo>
                    <a:pt x="3548" y="4012"/>
                  </a:lnTo>
                  <a:cubicBezTo>
                    <a:pt x="3620" y="3965"/>
                    <a:pt x="3703" y="3905"/>
                    <a:pt x="3763" y="3846"/>
                  </a:cubicBezTo>
                  <a:cubicBezTo>
                    <a:pt x="4084" y="3548"/>
                    <a:pt x="4263" y="3120"/>
                    <a:pt x="4263" y="2679"/>
                  </a:cubicBezTo>
                  <a:lnTo>
                    <a:pt x="4263" y="2369"/>
                  </a:lnTo>
                  <a:lnTo>
                    <a:pt x="4322" y="2238"/>
                  </a:lnTo>
                  <a:cubicBezTo>
                    <a:pt x="4394" y="2084"/>
                    <a:pt x="4441" y="1917"/>
                    <a:pt x="4441" y="1762"/>
                  </a:cubicBezTo>
                  <a:lnTo>
                    <a:pt x="4441" y="167"/>
                  </a:lnTo>
                  <a:cubicBezTo>
                    <a:pt x="4441" y="83"/>
                    <a:pt x="4370" y="0"/>
                    <a:pt x="42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6" name="Google Shape;1279;p39"/>
            <p:cNvSpPr/>
            <p:nvPr/>
          </p:nvSpPr>
          <p:spPr>
            <a:xfrm>
              <a:off x="5325480" y="2080440"/>
              <a:ext cx="10080" cy="50040"/>
            </a:xfrm>
            <a:custGeom>
              <a:avLst/>
              <a:gdLst/>
              <a:ahLst/>
              <a:rect l="l" t="t" r="r" b="b"/>
              <a:pathLst>
                <a:path w="322" h="1572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1405"/>
                  </a:lnTo>
                  <a:cubicBezTo>
                    <a:pt x="0" y="1500"/>
                    <a:pt x="72" y="1572"/>
                    <a:pt x="155" y="1572"/>
                  </a:cubicBezTo>
                  <a:cubicBezTo>
                    <a:pt x="251" y="1572"/>
                    <a:pt x="322" y="1500"/>
                    <a:pt x="322" y="1405"/>
                  </a:cubicBezTo>
                  <a:lnTo>
                    <a:pt x="322" y="155"/>
                  </a:lnTo>
                  <a:cubicBezTo>
                    <a:pt x="322" y="72"/>
                    <a:pt x="251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7" name="Google Shape;1280;p39"/>
            <p:cNvSpPr/>
            <p:nvPr/>
          </p:nvSpPr>
          <p:spPr>
            <a:xfrm>
              <a:off x="5273280" y="2091600"/>
              <a:ext cx="10440" cy="38520"/>
            </a:xfrm>
            <a:custGeom>
              <a:avLst/>
              <a:gdLst/>
              <a:ahLst/>
              <a:rect l="l" t="t" r="r" b="b"/>
              <a:pathLst>
                <a:path w="334" h="1215">
                  <a:moveTo>
                    <a:pt x="167" y="0"/>
                  </a:moveTo>
                  <a:cubicBezTo>
                    <a:pt x="84" y="0"/>
                    <a:pt x="0" y="72"/>
                    <a:pt x="0" y="155"/>
                  </a:cubicBezTo>
                  <a:lnTo>
                    <a:pt x="0" y="1048"/>
                  </a:lnTo>
                  <a:cubicBezTo>
                    <a:pt x="0" y="1143"/>
                    <a:pt x="84" y="1215"/>
                    <a:pt x="167" y="1215"/>
                  </a:cubicBezTo>
                  <a:cubicBezTo>
                    <a:pt x="250" y="1215"/>
                    <a:pt x="334" y="1143"/>
                    <a:pt x="334" y="1048"/>
                  </a:cubicBezTo>
                  <a:lnTo>
                    <a:pt x="334" y="155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8" name="Google Shape;1281;p39"/>
            <p:cNvSpPr/>
            <p:nvPr/>
          </p:nvSpPr>
          <p:spPr>
            <a:xfrm>
              <a:off x="5376960" y="2091600"/>
              <a:ext cx="10080" cy="38520"/>
            </a:xfrm>
            <a:custGeom>
              <a:avLst/>
              <a:gdLst/>
              <a:ahLst/>
              <a:rect l="l" t="t" r="r" b="b"/>
              <a:pathLst>
                <a:path w="323" h="1215">
                  <a:moveTo>
                    <a:pt x="156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1048"/>
                  </a:lnTo>
                  <a:cubicBezTo>
                    <a:pt x="1" y="1143"/>
                    <a:pt x="72" y="1215"/>
                    <a:pt x="156" y="1215"/>
                  </a:cubicBezTo>
                  <a:cubicBezTo>
                    <a:pt x="251" y="1215"/>
                    <a:pt x="322" y="1143"/>
                    <a:pt x="322" y="1048"/>
                  </a:cubicBezTo>
                  <a:lnTo>
                    <a:pt x="322" y="155"/>
                  </a:ln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9" name="Google Shape;1282;p39"/>
            <p:cNvSpPr/>
            <p:nvPr/>
          </p:nvSpPr>
          <p:spPr>
            <a:xfrm>
              <a:off x="5313960" y="2235240"/>
              <a:ext cx="32760" cy="32760"/>
            </a:xfrm>
            <a:custGeom>
              <a:avLst/>
              <a:gdLst/>
              <a:ahLst/>
              <a:rect l="l" t="t" r="r" b="b"/>
              <a:pathLst>
                <a:path w="1037" h="1037">
                  <a:moveTo>
                    <a:pt x="512" y="322"/>
                  </a:moveTo>
                  <a:cubicBezTo>
                    <a:pt x="619" y="322"/>
                    <a:pt x="715" y="417"/>
                    <a:pt x="715" y="524"/>
                  </a:cubicBezTo>
                  <a:cubicBezTo>
                    <a:pt x="715" y="619"/>
                    <a:pt x="619" y="715"/>
                    <a:pt x="512" y="715"/>
                  </a:cubicBezTo>
                  <a:cubicBezTo>
                    <a:pt x="417" y="715"/>
                    <a:pt x="322" y="619"/>
                    <a:pt x="322" y="524"/>
                  </a:cubicBezTo>
                  <a:cubicBezTo>
                    <a:pt x="322" y="417"/>
                    <a:pt x="417" y="322"/>
                    <a:pt x="512" y="322"/>
                  </a:cubicBezTo>
                  <a:close/>
                  <a:moveTo>
                    <a:pt x="512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798"/>
                    <a:pt x="238" y="1036"/>
                    <a:pt x="512" y="1036"/>
                  </a:cubicBezTo>
                  <a:cubicBezTo>
                    <a:pt x="798" y="1036"/>
                    <a:pt x="1036" y="798"/>
                    <a:pt x="1036" y="524"/>
                  </a:cubicBezTo>
                  <a:cubicBezTo>
                    <a:pt x="1036" y="238"/>
                    <a:pt x="798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0" name="Google Shape;1283;p39"/>
            <p:cNvSpPr/>
            <p:nvPr/>
          </p:nvSpPr>
          <p:spPr>
            <a:xfrm>
              <a:off x="5204520" y="2235240"/>
              <a:ext cx="33120" cy="32760"/>
            </a:xfrm>
            <a:custGeom>
              <a:avLst/>
              <a:gdLst/>
              <a:ahLst/>
              <a:rect l="l" t="t" r="r" b="b"/>
              <a:pathLst>
                <a:path w="1048" h="1037">
                  <a:moveTo>
                    <a:pt x="524" y="322"/>
                  </a:moveTo>
                  <a:cubicBezTo>
                    <a:pt x="631" y="322"/>
                    <a:pt x="715" y="417"/>
                    <a:pt x="715" y="524"/>
                  </a:cubicBezTo>
                  <a:cubicBezTo>
                    <a:pt x="715" y="619"/>
                    <a:pt x="631" y="715"/>
                    <a:pt x="524" y="715"/>
                  </a:cubicBezTo>
                  <a:cubicBezTo>
                    <a:pt x="417" y="715"/>
                    <a:pt x="334" y="619"/>
                    <a:pt x="334" y="524"/>
                  </a:cubicBezTo>
                  <a:cubicBezTo>
                    <a:pt x="334" y="417"/>
                    <a:pt x="417" y="322"/>
                    <a:pt x="524" y="322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798"/>
                    <a:pt x="238" y="1036"/>
                    <a:pt x="524" y="1036"/>
                  </a:cubicBezTo>
                  <a:cubicBezTo>
                    <a:pt x="810" y="1036"/>
                    <a:pt x="1048" y="798"/>
                    <a:pt x="1048" y="524"/>
                  </a:cubicBezTo>
                  <a:cubicBezTo>
                    <a:pt x="1048" y="238"/>
                    <a:pt x="810" y="0"/>
                    <a:pt x="5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1" name="Google Shape;1284;p39"/>
            <p:cNvSpPr/>
            <p:nvPr/>
          </p:nvSpPr>
          <p:spPr>
            <a:xfrm>
              <a:off x="5422680" y="2235240"/>
              <a:ext cx="32760" cy="32760"/>
            </a:xfrm>
            <a:custGeom>
              <a:avLst/>
              <a:gdLst/>
              <a:ahLst/>
              <a:rect l="l" t="t" r="r" b="b"/>
              <a:pathLst>
                <a:path w="1037" h="1037">
                  <a:moveTo>
                    <a:pt x="513" y="322"/>
                  </a:moveTo>
                  <a:cubicBezTo>
                    <a:pt x="620" y="322"/>
                    <a:pt x="715" y="417"/>
                    <a:pt x="715" y="524"/>
                  </a:cubicBezTo>
                  <a:cubicBezTo>
                    <a:pt x="715" y="619"/>
                    <a:pt x="620" y="715"/>
                    <a:pt x="513" y="715"/>
                  </a:cubicBezTo>
                  <a:cubicBezTo>
                    <a:pt x="417" y="715"/>
                    <a:pt x="322" y="619"/>
                    <a:pt x="322" y="524"/>
                  </a:cubicBezTo>
                  <a:cubicBezTo>
                    <a:pt x="322" y="417"/>
                    <a:pt x="417" y="322"/>
                    <a:pt x="513" y="322"/>
                  </a:cubicBezTo>
                  <a:close/>
                  <a:moveTo>
                    <a:pt x="513" y="0"/>
                  </a:moveTo>
                  <a:cubicBezTo>
                    <a:pt x="239" y="0"/>
                    <a:pt x="1" y="238"/>
                    <a:pt x="1" y="524"/>
                  </a:cubicBezTo>
                  <a:cubicBezTo>
                    <a:pt x="1" y="798"/>
                    <a:pt x="239" y="1036"/>
                    <a:pt x="513" y="1036"/>
                  </a:cubicBezTo>
                  <a:cubicBezTo>
                    <a:pt x="798" y="1036"/>
                    <a:pt x="1036" y="798"/>
                    <a:pt x="1036" y="524"/>
                  </a:cubicBezTo>
                  <a:cubicBezTo>
                    <a:pt x="1036" y="238"/>
                    <a:pt x="810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2" name="Google Shape;1285;p39"/>
            <p:cNvSpPr/>
            <p:nvPr/>
          </p:nvSpPr>
          <p:spPr>
            <a:xfrm>
              <a:off x="5234400" y="2143440"/>
              <a:ext cx="190080" cy="84960"/>
            </a:xfrm>
            <a:custGeom>
              <a:avLst/>
              <a:gdLst/>
              <a:ahLst/>
              <a:rect l="l" t="t" r="r" b="b"/>
              <a:pathLst>
                <a:path w="5942" h="2663">
                  <a:moveTo>
                    <a:pt x="2977" y="1"/>
                  </a:moveTo>
                  <a:cubicBezTo>
                    <a:pt x="2894" y="1"/>
                    <a:pt x="2811" y="72"/>
                    <a:pt x="2811" y="156"/>
                  </a:cubicBezTo>
                  <a:lnTo>
                    <a:pt x="2811" y="715"/>
                  </a:lnTo>
                  <a:lnTo>
                    <a:pt x="1644" y="715"/>
                  </a:lnTo>
                  <a:cubicBezTo>
                    <a:pt x="1418" y="715"/>
                    <a:pt x="1191" y="810"/>
                    <a:pt x="1060" y="1013"/>
                  </a:cubicBezTo>
                  <a:lnTo>
                    <a:pt x="60" y="2394"/>
                  </a:lnTo>
                  <a:cubicBezTo>
                    <a:pt x="1" y="2465"/>
                    <a:pt x="25" y="2573"/>
                    <a:pt x="108" y="2632"/>
                  </a:cubicBezTo>
                  <a:cubicBezTo>
                    <a:pt x="133" y="2653"/>
                    <a:pt x="162" y="2662"/>
                    <a:pt x="193" y="2662"/>
                  </a:cubicBezTo>
                  <a:cubicBezTo>
                    <a:pt x="249" y="2662"/>
                    <a:pt x="307" y="2631"/>
                    <a:pt x="346" y="2584"/>
                  </a:cubicBezTo>
                  <a:lnTo>
                    <a:pt x="1334" y="1203"/>
                  </a:lnTo>
                  <a:cubicBezTo>
                    <a:pt x="1418" y="1096"/>
                    <a:pt x="1513" y="1049"/>
                    <a:pt x="1632" y="1049"/>
                  </a:cubicBezTo>
                  <a:lnTo>
                    <a:pt x="2811" y="1049"/>
                  </a:lnTo>
                  <a:lnTo>
                    <a:pt x="2811" y="2323"/>
                  </a:lnTo>
                  <a:cubicBezTo>
                    <a:pt x="2811" y="2406"/>
                    <a:pt x="2894" y="2477"/>
                    <a:pt x="2977" y="2477"/>
                  </a:cubicBezTo>
                  <a:cubicBezTo>
                    <a:pt x="3061" y="2477"/>
                    <a:pt x="3144" y="2406"/>
                    <a:pt x="3144" y="2323"/>
                  </a:cubicBezTo>
                  <a:lnTo>
                    <a:pt x="3144" y="1049"/>
                  </a:lnTo>
                  <a:lnTo>
                    <a:pt x="4323" y="1049"/>
                  </a:lnTo>
                  <a:cubicBezTo>
                    <a:pt x="4430" y="1049"/>
                    <a:pt x="4549" y="1108"/>
                    <a:pt x="4620" y="1203"/>
                  </a:cubicBezTo>
                  <a:lnTo>
                    <a:pt x="5609" y="2584"/>
                  </a:lnTo>
                  <a:cubicBezTo>
                    <a:pt x="5644" y="2632"/>
                    <a:pt x="5704" y="2656"/>
                    <a:pt x="5752" y="2656"/>
                  </a:cubicBezTo>
                  <a:cubicBezTo>
                    <a:pt x="5775" y="2656"/>
                    <a:pt x="5823" y="2644"/>
                    <a:pt x="5847" y="2632"/>
                  </a:cubicBezTo>
                  <a:cubicBezTo>
                    <a:pt x="5930" y="2573"/>
                    <a:pt x="5942" y="2465"/>
                    <a:pt x="5882" y="2394"/>
                  </a:cubicBezTo>
                  <a:lnTo>
                    <a:pt x="4882" y="1013"/>
                  </a:lnTo>
                  <a:cubicBezTo>
                    <a:pt x="4751" y="834"/>
                    <a:pt x="4537" y="715"/>
                    <a:pt x="4299" y="715"/>
                  </a:cubicBezTo>
                  <a:lnTo>
                    <a:pt x="3144" y="715"/>
                  </a:lnTo>
                  <a:lnTo>
                    <a:pt x="3144" y="156"/>
                  </a:lnTo>
                  <a:cubicBezTo>
                    <a:pt x="3144" y="72"/>
                    <a:pt x="3073" y="1"/>
                    <a:pt x="297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3" name="Google Shape;1286;p39"/>
            <p:cNvSpPr/>
            <p:nvPr/>
          </p:nvSpPr>
          <p:spPr>
            <a:xfrm>
              <a:off x="5295960" y="1944000"/>
              <a:ext cx="69120" cy="25560"/>
            </a:xfrm>
            <a:custGeom>
              <a:avLst/>
              <a:gdLst/>
              <a:ahLst/>
              <a:rect l="l" t="t" r="r" b="b"/>
              <a:pathLst>
                <a:path w="2168" h="811">
                  <a:moveTo>
                    <a:pt x="951" y="1"/>
                  </a:moveTo>
                  <a:cubicBezTo>
                    <a:pt x="505" y="1"/>
                    <a:pt x="146" y="113"/>
                    <a:pt x="120" y="120"/>
                  </a:cubicBezTo>
                  <a:cubicBezTo>
                    <a:pt x="48" y="156"/>
                    <a:pt x="1" y="215"/>
                    <a:pt x="1" y="287"/>
                  </a:cubicBezTo>
                  <a:lnTo>
                    <a:pt x="1" y="644"/>
                  </a:lnTo>
                  <a:cubicBezTo>
                    <a:pt x="1" y="739"/>
                    <a:pt x="84" y="810"/>
                    <a:pt x="167" y="810"/>
                  </a:cubicBezTo>
                  <a:cubicBezTo>
                    <a:pt x="263" y="810"/>
                    <a:pt x="334" y="739"/>
                    <a:pt x="334" y="644"/>
                  </a:cubicBezTo>
                  <a:lnTo>
                    <a:pt x="334" y="406"/>
                  </a:lnTo>
                  <a:cubicBezTo>
                    <a:pt x="467" y="372"/>
                    <a:pt x="695" y="329"/>
                    <a:pt x="951" y="329"/>
                  </a:cubicBezTo>
                  <a:cubicBezTo>
                    <a:pt x="1246" y="329"/>
                    <a:pt x="1578" y="387"/>
                    <a:pt x="1846" y="584"/>
                  </a:cubicBezTo>
                  <a:cubicBezTo>
                    <a:pt x="1882" y="610"/>
                    <a:pt x="1920" y="622"/>
                    <a:pt x="1957" y="622"/>
                  </a:cubicBezTo>
                  <a:cubicBezTo>
                    <a:pt x="2005" y="622"/>
                    <a:pt x="2050" y="601"/>
                    <a:pt x="2084" y="560"/>
                  </a:cubicBezTo>
                  <a:cubicBezTo>
                    <a:pt x="2168" y="501"/>
                    <a:pt x="2132" y="394"/>
                    <a:pt x="2072" y="334"/>
                  </a:cubicBezTo>
                  <a:cubicBezTo>
                    <a:pt x="1727" y="74"/>
                    <a:pt x="1311" y="1"/>
                    <a:pt x="95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54" name="Google Shape;1287;p39"/>
          <p:cNvGrpSpPr/>
          <p:nvPr/>
        </p:nvGrpSpPr>
        <p:grpSpPr>
          <a:xfrm>
            <a:off x="3706560" y="3400560"/>
            <a:ext cx="250920" cy="366120"/>
            <a:chOff x="3706560" y="3400560"/>
            <a:chExt cx="250920" cy="366120"/>
          </a:xfrm>
        </p:grpSpPr>
        <p:sp>
          <p:nvSpPr>
            <p:cNvPr id="1355" name="Google Shape;1288;p39"/>
            <p:cNvSpPr/>
            <p:nvPr/>
          </p:nvSpPr>
          <p:spPr>
            <a:xfrm>
              <a:off x="3751560" y="3400560"/>
              <a:ext cx="160200" cy="239760"/>
            </a:xfrm>
            <a:custGeom>
              <a:avLst/>
              <a:gdLst/>
              <a:ahLst/>
              <a:rect l="l" t="t" r="r" b="b"/>
              <a:pathLst>
                <a:path w="5002" h="7490">
                  <a:moveTo>
                    <a:pt x="2525" y="333"/>
                  </a:moveTo>
                  <a:cubicBezTo>
                    <a:pt x="2906" y="333"/>
                    <a:pt x="3239" y="572"/>
                    <a:pt x="3251" y="857"/>
                  </a:cubicBezTo>
                  <a:cubicBezTo>
                    <a:pt x="3025" y="762"/>
                    <a:pt x="2775" y="714"/>
                    <a:pt x="2525" y="714"/>
                  </a:cubicBezTo>
                  <a:cubicBezTo>
                    <a:pt x="2263" y="714"/>
                    <a:pt x="2013" y="762"/>
                    <a:pt x="1787" y="857"/>
                  </a:cubicBezTo>
                  <a:cubicBezTo>
                    <a:pt x="1811" y="560"/>
                    <a:pt x="2120" y="333"/>
                    <a:pt x="2525" y="333"/>
                  </a:cubicBezTo>
                  <a:close/>
                  <a:moveTo>
                    <a:pt x="2525" y="1036"/>
                  </a:moveTo>
                  <a:cubicBezTo>
                    <a:pt x="3418" y="1036"/>
                    <a:pt x="4144" y="1762"/>
                    <a:pt x="4144" y="2655"/>
                  </a:cubicBezTo>
                  <a:cubicBezTo>
                    <a:pt x="4144" y="2786"/>
                    <a:pt x="4132" y="2905"/>
                    <a:pt x="4097" y="3036"/>
                  </a:cubicBezTo>
                  <a:cubicBezTo>
                    <a:pt x="4073" y="2905"/>
                    <a:pt x="3989" y="2786"/>
                    <a:pt x="3870" y="2679"/>
                  </a:cubicBezTo>
                  <a:cubicBezTo>
                    <a:pt x="3216" y="2107"/>
                    <a:pt x="2049" y="1953"/>
                    <a:pt x="2001" y="1941"/>
                  </a:cubicBezTo>
                  <a:cubicBezTo>
                    <a:pt x="1994" y="1940"/>
                    <a:pt x="1987" y="1939"/>
                    <a:pt x="1980" y="1939"/>
                  </a:cubicBezTo>
                  <a:cubicBezTo>
                    <a:pt x="1894" y="1939"/>
                    <a:pt x="1822" y="2006"/>
                    <a:pt x="1811" y="2084"/>
                  </a:cubicBezTo>
                  <a:cubicBezTo>
                    <a:pt x="1787" y="2179"/>
                    <a:pt x="1870" y="2262"/>
                    <a:pt x="1953" y="2286"/>
                  </a:cubicBezTo>
                  <a:cubicBezTo>
                    <a:pt x="1965" y="2286"/>
                    <a:pt x="3073" y="2429"/>
                    <a:pt x="3656" y="2941"/>
                  </a:cubicBezTo>
                  <a:cubicBezTo>
                    <a:pt x="3727" y="3012"/>
                    <a:pt x="3787" y="3120"/>
                    <a:pt x="3787" y="3215"/>
                  </a:cubicBezTo>
                  <a:lnTo>
                    <a:pt x="3787" y="3370"/>
                  </a:lnTo>
                  <a:cubicBezTo>
                    <a:pt x="3787" y="4084"/>
                    <a:pt x="3216" y="4644"/>
                    <a:pt x="2525" y="4644"/>
                  </a:cubicBezTo>
                  <a:cubicBezTo>
                    <a:pt x="1822" y="4644"/>
                    <a:pt x="1251" y="4084"/>
                    <a:pt x="1251" y="3381"/>
                  </a:cubicBezTo>
                  <a:cubicBezTo>
                    <a:pt x="1251" y="3334"/>
                    <a:pt x="1287" y="3274"/>
                    <a:pt x="1311" y="3250"/>
                  </a:cubicBezTo>
                  <a:cubicBezTo>
                    <a:pt x="1453" y="3143"/>
                    <a:pt x="1644" y="2977"/>
                    <a:pt x="1763" y="2727"/>
                  </a:cubicBezTo>
                  <a:cubicBezTo>
                    <a:pt x="1811" y="2643"/>
                    <a:pt x="1775" y="2548"/>
                    <a:pt x="1692" y="2500"/>
                  </a:cubicBezTo>
                  <a:cubicBezTo>
                    <a:pt x="1664" y="2490"/>
                    <a:pt x="1637" y="2485"/>
                    <a:pt x="1612" y="2485"/>
                  </a:cubicBezTo>
                  <a:cubicBezTo>
                    <a:pt x="1551" y="2485"/>
                    <a:pt x="1499" y="2516"/>
                    <a:pt x="1465" y="2584"/>
                  </a:cubicBezTo>
                  <a:cubicBezTo>
                    <a:pt x="1370" y="2762"/>
                    <a:pt x="1227" y="2893"/>
                    <a:pt x="1120" y="2965"/>
                  </a:cubicBezTo>
                  <a:cubicBezTo>
                    <a:pt x="1060" y="3012"/>
                    <a:pt x="1001" y="3072"/>
                    <a:pt x="977" y="3143"/>
                  </a:cubicBezTo>
                  <a:cubicBezTo>
                    <a:pt x="930" y="2977"/>
                    <a:pt x="894" y="2822"/>
                    <a:pt x="894" y="2655"/>
                  </a:cubicBezTo>
                  <a:cubicBezTo>
                    <a:pt x="894" y="1762"/>
                    <a:pt x="1632" y="1036"/>
                    <a:pt x="2525" y="1036"/>
                  </a:cubicBezTo>
                  <a:close/>
                  <a:moveTo>
                    <a:pt x="3061" y="4882"/>
                  </a:moveTo>
                  <a:lnTo>
                    <a:pt x="3061" y="5120"/>
                  </a:lnTo>
                  <a:cubicBezTo>
                    <a:pt x="3061" y="5167"/>
                    <a:pt x="3061" y="5215"/>
                    <a:pt x="3073" y="5263"/>
                  </a:cubicBezTo>
                  <a:lnTo>
                    <a:pt x="2525" y="5679"/>
                  </a:lnTo>
                  <a:lnTo>
                    <a:pt x="1942" y="5263"/>
                  </a:lnTo>
                  <a:cubicBezTo>
                    <a:pt x="1953" y="5215"/>
                    <a:pt x="1953" y="5167"/>
                    <a:pt x="1953" y="5120"/>
                  </a:cubicBezTo>
                  <a:lnTo>
                    <a:pt x="1953" y="4882"/>
                  </a:lnTo>
                  <a:cubicBezTo>
                    <a:pt x="2132" y="4941"/>
                    <a:pt x="2311" y="4989"/>
                    <a:pt x="2501" y="4989"/>
                  </a:cubicBezTo>
                  <a:cubicBezTo>
                    <a:pt x="2704" y="4989"/>
                    <a:pt x="2882" y="4965"/>
                    <a:pt x="3061" y="4882"/>
                  </a:cubicBezTo>
                  <a:close/>
                  <a:moveTo>
                    <a:pt x="2525" y="5679"/>
                  </a:moveTo>
                  <a:cubicBezTo>
                    <a:pt x="2525" y="5685"/>
                    <a:pt x="2519" y="5688"/>
                    <a:pt x="2516" y="5688"/>
                  </a:cubicBezTo>
                  <a:cubicBezTo>
                    <a:pt x="2513" y="5688"/>
                    <a:pt x="2513" y="5685"/>
                    <a:pt x="2525" y="5679"/>
                  </a:cubicBezTo>
                  <a:close/>
                  <a:moveTo>
                    <a:pt x="2501" y="0"/>
                  </a:moveTo>
                  <a:cubicBezTo>
                    <a:pt x="1930" y="0"/>
                    <a:pt x="1453" y="405"/>
                    <a:pt x="1453" y="881"/>
                  </a:cubicBezTo>
                  <a:cubicBezTo>
                    <a:pt x="1453" y="929"/>
                    <a:pt x="1453" y="976"/>
                    <a:pt x="1465" y="1012"/>
                  </a:cubicBezTo>
                  <a:cubicBezTo>
                    <a:pt x="918" y="1357"/>
                    <a:pt x="560" y="1965"/>
                    <a:pt x="560" y="2667"/>
                  </a:cubicBezTo>
                  <a:cubicBezTo>
                    <a:pt x="560" y="3120"/>
                    <a:pt x="715" y="3560"/>
                    <a:pt x="1001" y="3917"/>
                  </a:cubicBezTo>
                  <a:cubicBezTo>
                    <a:pt x="1120" y="4251"/>
                    <a:pt x="1346" y="4524"/>
                    <a:pt x="1632" y="4727"/>
                  </a:cubicBezTo>
                  <a:lnTo>
                    <a:pt x="1632" y="5120"/>
                  </a:lnTo>
                  <a:cubicBezTo>
                    <a:pt x="1632" y="5203"/>
                    <a:pt x="1584" y="5275"/>
                    <a:pt x="1513" y="5298"/>
                  </a:cubicBezTo>
                  <a:lnTo>
                    <a:pt x="418" y="5775"/>
                  </a:lnTo>
                  <a:cubicBezTo>
                    <a:pt x="168" y="5894"/>
                    <a:pt x="1" y="6156"/>
                    <a:pt x="1" y="6418"/>
                  </a:cubicBezTo>
                  <a:lnTo>
                    <a:pt x="1" y="7322"/>
                  </a:lnTo>
                  <a:cubicBezTo>
                    <a:pt x="1" y="7418"/>
                    <a:pt x="84" y="7489"/>
                    <a:pt x="168" y="7489"/>
                  </a:cubicBezTo>
                  <a:cubicBezTo>
                    <a:pt x="263" y="7489"/>
                    <a:pt x="334" y="7418"/>
                    <a:pt x="334" y="7322"/>
                  </a:cubicBezTo>
                  <a:lnTo>
                    <a:pt x="334" y="6418"/>
                  </a:lnTo>
                  <a:cubicBezTo>
                    <a:pt x="334" y="6275"/>
                    <a:pt x="418" y="6132"/>
                    <a:pt x="560" y="6072"/>
                  </a:cubicBezTo>
                  <a:lnTo>
                    <a:pt x="1644" y="5596"/>
                  </a:lnTo>
                  <a:cubicBezTo>
                    <a:pt x="1692" y="5584"/>
                    <a:pt x="1715" y="5560"/>
                    <a:pt x="1751" y="5536"/>
                  </a:cubicBezTo>
                  <a:lnTo>
                    <a:pt x="2299" y="5941"/>
                  </a:lnTo>
                  <a:cubicBezTo>
                    <a:pt x="2358" y="5989"/>
                    <a:pt x="2430" y="6013"/>
                    <a:pt x="2501" y="6013"/>
                  </a:cubicBezTo>
                  <a:cubicBezTo>
                    <a:pt x="2584" y="6013"/>
                    <a:pt x="2656" y="5989"/>
                    <a:pt x="2715" y="5941"/>
                  </a:cubicBezTo>
                  <a:lnTo>
                    <a:pt x="3263" y="5536"/>
                  </a:lnTo>
                  <a:cubicBezTo>
                    <a:pt x="3299" y="5572"/>
                    <a:pt x="3335" y="5584"/>
                    <a:pt x="3370" y="5596"/>
                  </a:cubicBezTo>
                  <a:lnTo>
                    <a:pt x="4454" y="6072"/>
                  </a:lnTo>
                  <a:cubicBezTo>
                    <a:pt x="4585" y="6132"/>
                    <a:pt x="4680" y="6275"/>
                    <a:pt x="4680" y="6418"/>
                  </a:cubicBezTo>
                  <a:lnTo>
                    <a:pt x="4680" y="7322"/>
                  </a:lnTo>
                  <a:cubicBezTo>
                    <a:pt x="4680" y="7418"/>
                    <a:pt x="4751" y="7489"/>
                    <a:pt x="4847" y="7489"/>
                  </a:cubicBezTo>
                  <a:cubicBezTo>
                    <a:pt x="4930" y="7489"/>
                    <a:pt x="5001" y="7418"/>
                    <a:pt x="5001" y="7322"/>
                  </a:cubicBezTo>
                  <a:lnTo>
                    <a:pt x="5001" y="6418"/>
                  </a:lnTo>
                  <a:cubicBezTo>
                    <a:pt x="5001" y="6156"/>
                    <a:pt x="4847" y="5894"/>
                    <a:pt x="4585" y="5775"/>
                  </a:cubicBezTo>
                  <a:lnTo>
                    <a:pt x="3501" y="5298"/>
                  </a:lnTo>
                  <a:cubicBezTo>
                    <a:pt x="3430" y="5275"/>
                    <a:pt x="3382" y="5203"/>
                    <a:pt x="3382" y="5120"/>
                  </a:cubicBezTo>
                  <a:lnTo>
                    <a:pt x="3382" y="4727"/>
                  </a:lnTo>
                  <a:cubicBezTo>
                    <a:pt x="3668" y="4524"/>
                    <a:pt x="3894" y="4251"/>
                    <a:pt x="4013" y="3917"/>
                  </a:cubicBezTo>
                  <a:cubicBezTo>
                    <a:pt x="4287" y="3560"/>
                    <a:pt x="4454" y="3131"/>
                    <a:pt x="4454" y="2667"/>
                  </a:cubicBezTo>
                  <a:cubicBezTo>
                    <a:pt x="4454" y="1965"/>
                    <a:pt x="4097" y="1357"/>
                    <a:pt x="3549" y="1012"/>
                  </a:cubicBezTo>
                  <a:cubicBezTo>
                    <a:pt x="3561" y="976"/>
                    <a:pt x="3561" y="929"/>
                    <a:pt x="3561" y="881"/>
                  </a:cubicBezTo>
                  <a:cubicBezTo>
                    <a:pt x="3561" y="393"/>
                    <a:pt x="3085" y="0"/>
                    <a:pt x="2501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6" name="Google Shape;1289;p39"/>
            <p:cNvSpPr/>
            <p:nvPr/>
          </p:nvSpPr>
          <p:spPr>
            <a:xfrm>
              <a:off x="3827160" y="3601800"/>
              <a:ext cx="10080" cy="38520"/>
            </a:xfrm>
            <a:custGeom>
              <a:avLst/>
              <a:gdLst/>
              <a:ahLst/>
              <a:rect l="l" t="t" r="r" b="b"/>
              <a:pathLst>
                <a:path w="322" h="1216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1048"/>
                  </a:lnTo>
                  <a:cubicBezTo>
                    <a:pt x="0" y="1144"/>
                    <a:pt x="72" y="1215"/>
                    <a:pt x="167" y="1215"/>
                  </a:cubicBezTo>
                  <a:cubicBezTo>
                    <a:pt x="250" y="1215"/>
                    <a:pt x="322" y="1144"/>
                    <a:pt x="322" y="1048"/>
                  </a:cubicBezTo>
                  <a:lnTo>
                    <a:pt x="322" y="155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7" name="Google Shape;1290;p39"/>
            <p:cNvSpPr/>
            <p:nvPr/>
          </p:nvSpPr>
          <p:spPr>
            <a:xfrm>
              <a:off x="3781080" y="3613320"/>
              <a:ext cx="10440" cy="27360"/>
            </a:xfrm>
            <a:custGeom>
              <a:avLst/>
              <a:gdLst/>
              <a:ahLst/>
              <a:rect l="l" t="t" r="r" b="b"/>
              <a:pathLst>
                <a:path w="334" h="859">
                  <a:moveTo>
                    <a:pt x="155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691"/>
                  </a:lnTo>
                  <a:cubicBezTo>
                    <a:pt x="1" y="787"/>
                    <a:pt x="72" y="858"/>
                    <a:pt x="155" y="858"/>
                  </a:cubicBezTo>
                  <a:cubicBezTo>
                    <a:pt x="251" y="858"/>
                    <a:pt x="322" y="787"/>
                    <a:pt x="322" y="691"/>
                  </a:cubicBezTo>
                  <a:lnTo>
                    <a:pt x="322" y="156"/>
                  </a:lnTo>
                  <a:cubicBezTo>
                    <a:pt x="334" y="72"/>
                    <a:pt x="263" y="1"/>
                    <a:pt x="155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8" name="Google Shape;1291;p39"/>
            <p:cNvSpPr/>
            <p:nvPr/>
          </p:nvSpPr>
          <p:spPr>
            <a:xfrm>
              <a:off x="3873240" y="3613320"/>
              <a:ext cx="10080" cy="27360"/>
            </a:xfrm>
            <a:custGeom>
              <a:avLst/>
              <a:gdLst/>
              <a:ahLst/>
              <a:rect l="l" t="t" r="r" b="b"/>
              <a:pathLst>
                <a:path w="322" h="859">
                  <a:moveTo>
                    <a:pt x="167" y="1"/>
                  </a:moveTo>
                  <a:cubicBezTo>
                    <a:pt x="71" y="1"/>
                    <a:pt x="0" y="72"/>
                    <a:pt x="0" y="156"/>
                  </a:cubicBezTo>
                  <a:lnTo>
                    <a:pt x="0" y="691"/>
                  </a:lnTo>
                  <a:cubicBezTo>
                    <a:pt x="0" y="787"/>
                    <a:pt x="71" y="858"/>
                    <a:pt x="167" y="858"/>
                  </a:cubicBezTo>
                  <a:cubicBezTo>
                    <a:pt x="250" y="858"/>
                    <a:pt x="321" y="787"/>
                    <a:pt x="321" y="691"/>
                  </a:cubicBezTo>
                  <a:lnTo>
                    <a:pt x="321" y="156"/>
                  </a:lnTo>
                  <a:cubicBezTo>
                    <a:pt x="321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9" name="Google Shape;1292;p39"/>
            <p:cNvSpPr/>
            <p:nvPr/>
          </p:nvSpPr>
          <p:spPr>
            <a:xfrm>
              <a:off x="3816000" y="3733920"/>
              <a:ext cx="32760" cy="32760"/>
            </a:xfrm>
            <a:custGeom>
              <a:avLst/>
              <a:gdLst/>
              <a:ahLst/>
              <a:rect l="l" t="t" r="r" b="b"/>
              <a:pathLst>
                <a:path w="1036" h="1037">
                  <a:moveTo>
                    <a:pt x="524" y="322"/>
                  </a:moveTo>
                  <a:cubicBezTo>
                    <a:pt x="619" y="322"/>
                    <a:pt x="714" y="417"/>
                    <a:pt x="714" y="524"/>
                  </a:cubicBezTo>
                  <a:cubicBezTo>
                    <a:pt x="714" y="619"/>
                    <a:pt x="619" y="715"/>
                    <a:pt x="524" y="715"/>
                  </a:cubicBezTo>
                  <a:cubicBezTo>
                    <a:pt x="417" y="715"/>
                    <a:pt x="322" y="619"/>
                    <a:pt x="322" y="524"/>
                  </a:cubicBezTo>
                  <a:cubicBezTo>
                    <a:pt x="322" y="417"/>
                    <a:pt x="417" y="322"/>
                    <a:pt x="524" y="322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798"/>
                    <a:pt x="238" y="1036"/>
                    <a:pt x="524" y="1036"/>
                  </a:cubicBezTo>
                  <a:cubicBezTo>
                    <a:pt x="798" y="1036"/>
                    <a:pt x="1036" y="798"/>
                    <a:pt x="1036" y="524"/>
                  </a:cubicBezTo>
                  <a:cubicBezTo>
                    <a:pt x="1036" y="238"/>
                    <a:pt x="798" y="0"/>
                    <a:pt x="524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0" name="Google Shape;1293;p39"/>
            <p:cNvSpPr/>
            <p:nvPr/>
          </p:nvSpPr>
          <p:spPr>
            <a:xfrm>
              <a:off x="3706560" y="3733920"/>
              <a:ext cx="32760" cy="32760"/>
            </a:xfrm>
            <a:custGeom>
              <a:avLst/>
              <a:gdLst/>
              <a:ahLst/>
              <a:rect l="l" t="t" r="r" b="b"/>
              <a:pathLst>
                <a:path w="1037" h="1037">
                  <a:moveTo>
                    <a:pt x="513" y="322"/>
                  </a:moveTo>
                  <a:cubicBezTo>
                    <a:pt x="620" y="322"/>
                    <a:pt x="715" y="417"/>
                    <a:pt x="715" y="524"/>
                  </a:cubicBezTo>
                  <a:cubicBezTo>
                    <a:pt x="715" y="619"/>
                    <a:pt x="620" y="715"/>
                    <a:pt x="513" y="715"/>
                  </a:cubicBezTo>
                  <a:cubicBezTo>
                    <a:pt x="418" y="715"/>
                    <a:pt x="322" y="619"/>
                    <a:pt x="322" y="524"/>
                  </a:cubicBezTo>
                  <a:cubicBezTo>
                    <a:pt x="322" y="417"/>
                    <a:pt x="418" y="322"/>
                    <a:pt x="513" y="322"/>
                  </a:cubicBezTo>
                  <a:close/>
                  <a:moveTo>
                    <a:pt x="513" y="0"/>
                  </a:moveTo>
                  <a:cubicBezTo>
                    <a:pt x="239" y="0"/>
                    <a:pt x="1" y="238"/>
                    <a:pt x="1" y="524"/>
                  </a:cubicBezTo>
                  <a:cubicBezTo>
                    <a:pt x="1" y="798"/>
                    <a:pt x="239" y="1036"/>
                    <a:pt x="513" y="1036"/>
                  </a:cubicBezTo>
                  <a:cubicBezTo>
                    <a:pt x="799" y="1036"/>
                    <a:pt x="1037" y="798"/>
                    <a:pt x="1037" y="524"/>
                  </a:cubicBezTo>
                  <a:cubicBezTo>
                    <a:pt x="1037" y="238"/>
                    <a:pt x="799" y="0"/>
                    <a:pt x="513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1" name="Google Shape;1294;p39"/>
            <p:cNvSpPr/>
            <p:nvPr/>
          </p:nvSpPr>
          <p:spPr>
            <a:xfrm>
              <a:off x="3924720" y="3733920"/>
              <a:ext cx="32760" cy="32760"/>
            </a:xfrm>
            <a:custGeom>
              <a:avLst/>
              <a:gdLst/>
              <a:ahLst/>
              <a:rect l="l" t="t" r="r" b="b"/>
              <a:pathLst>
                <a:path w="1037" h="1037">
                  <a:moveTo>
                    <a:pt x="524" y="322"/>
                  </a:moveTo>
                  <a:cubicBezTo>
                    <a:pt x="619" y="322"/>
                    <a:pt x="715" y="417"/>
                    <a:pt x="715" y="524"/>
                  </a:cubicBezTo>
                  <a:cubicBezTo>
                    <a:pt x="715" y="619"/>
                    <a:pt x="619" y="715"/>
                    <a:pt x="524" y="715"/>
                  </a:cubicBezTo>
                  <a:cubicBezTo>
                    <a:pt x="417" y="715"/>
                    <a:pt x="322" y="619"/>
                    <a:pt x="322" y="524"/>
                  </a:cubicBezTo>
                  <a:cubicBezTo>
                    <a:pt x="322" y="417"/>
                    <a:pt x="417" y="322"/>
                    <a:pt x="524" y="322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798"/>
                    <a:pt x="238" y="1036"/>
                    <a:pt x="524" y="1036"/>
                  </a:cubicBezTo>
                  <a:cubicBezTo>
                    <a:pt x="798" y="1036"/>
                    <a:pt x="1036" y="798"/>
                    <a:pt x="1036" y="524"/>
                  </a:cubicBezTo>
                  <a:cubicBezTo>
                    <a:pt x="1036" y="238"/>
                    <a:pt x="822" y="0"/>
                    <a:pt x="524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2" name="Google Shape;1295;p39"/>
            <p:cNvSpPr/>
            <p:nvPr/>
          </p:nvSpPr>
          <p:spPr>
            <a:xfrm>
              <a:off x="3737160" y="3652920"/>
              <a:ext cx="189360" cy="73800"/>
            </a:xfrm>
            <a:custGeom>
              <a:avLst/>
              <a:gdLst/>
              <a:ahLst/>
              <a:rect l="l" t="t" r="r" b="b"/>
              <a:pathLst>
                <a:path w="5918" h="2317">
                  <a:moveTo>
                    <a:pt x="2977" y="0"/>
                  </a:moveTo>
                  <a:cubicBezTo>
                    <a:pt x="2882" y="0"/>
                    <a:pt x="2810" y="83"/>
                    <a:pt x="2810" y="167"/>
                  </a:cubicBezTo>
                  <a:lnTo>
                    <a:pt x="2810" y="369"/>
                  </a:lnTo>
                  <a:lnTo>
                    <a:pt x="1632" y="369"/>
                  </a:lnTo>
                  <a:cubicBezTo>
                    <a:pt x="1405" y="369"/>
                    <a:pt x="1191" y="464"/>
                    <a:pt x="1048" y="667"/>
                  </a:cubicBezTo>
                  <a:lnTo>
                    <a:pt x="60" y="2048"/>
                  </a:lnTo>
                  <a:cubicBezTo>
                    <a:pt x="0" y="2119"/>
                    <a:pt x="24" y="2227"/>
                    <a:pt x="96" y="2286"/>
                  </a:cubicBezTo>
                  <a:cubicBezTo>
                    <a:pt x="125" y="2307"/>
                    <a:pt x="156" y="2316"/>
                    <a:pt x="186" y="2316"/>
                  </a:cubicBezTo>
                  <a:cubicBezTo>
                    <a:pt x="241" y="2316"/>
                    <a:pt x="295" y="2285"/>
                    <a:pt x="334" y="2238"/>
                  </a:cubicBezTo>
                  <a:lnTo>
                    <a:pt x="1334" y="857"/>
                  </a:lnTo>
                  <a:cubicBezTo>
                    <a:pt x="1405" y="750"/>
                    <a:pt x="1512" y="703"/>
                    <a:pt x="1632" y="703"/>
                  </a:cubicBezTo>
                  <a:lnTo>
                    <a:pt x="2810" y="703"/>
                  </a:lnTo>
                  <a:lnTo>
                    <a:pt x="2810" y="1977"/>
                  </a:lnTo>
                  <a:cubicBezTo>
                    <a:pt x="2810" y="2060"/>
                    <a:pt x="2882" y="2131"/>
                    <a:pt x="2977" y="2131"/>
                  </a:cubicBezTo>
                  <a:cubicBezTo>
                    <a:pt x="3060" y="2131"/>
                    <a:pt x="3132" y="2060"/>
                    <a:pt x="3132" y="1977"/>
                  </a:cubicBezTo>
                  <a:lnTo>
                    <a:pt x="3132" y="703"/>
                  </a:lnTo>
                  <a:lnTo>
                    <a:pt x="4310" y="703"/>
                  </a:lnTo>
                  <a:cubicBezTo>
                    <a:pt x="4430" y="703"/>
                    <a:pt x="4549" y="762"/>
                    <a:pt x="4608" y="857"/>
                  </a:cubicBezTo>
                  <a:lnTo>
                    <a:pt x="5608" y="2238"/>
                  </a:lnTo>
                  <a:cubicBezTo>
                    <a:pt x="5632" y="2286"/>
                    <a:pt x="5692" y="2310"/>
                    <a:pt x="5739" y="2310"/>
                  </a:cubicBezTo>
                  <a:cubicBezTo>
                    <a:pt x="5775" y="2310"/>
                    <a:pt x="5811" y="2298"/>
                    <a:pt x="5846" y="2286"/>
                  </a:cubicBezTo>
                  <a:cubicBezTo>
                    <a:pt x="5906" y="2227"/>
                    <a:pt x="5918" y="2119"/>
                    <a:pt x="5870" y="2048"/>
                  </a:cubicBezTo>
                  <a:lnTo>
                    <a:pt x="4882" y="667"/>
                  </a:lnTo>
                  <a:cubicBezTo>
                    <a:pt x="4739" y="488"/>
                    <a:pt x="4537" y="369"/>
                    <a:pt x="4299" y="369"/>
                  </a:cubicBezTo>
                  <a:lnTo>
                    <a:pt x="3132" y="369"/>
                  </a:lnTo>
                  <a:lnTo>
                    <a:pt x="3132" y="167"/>
                  </a:lnTo>
                  <a:cubicBezTo>
                    <a:pt x="3132" y="83"/>
                    <a:pt x="3060" y="0"/>
                    <a:pt x="2977" y="0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63" name="Google Shape;1296;p39"/>
          <p:cNvGrpSpPr/>
          <p:nvPr/>
        </p:nvGrpSpPr>
        <p:grpSpPr>
          <a:xfrm>
            <a:off x="3654000" y="1906560"/>
            <a:ext cx="356400" cy="357120"/>
            <a:chOff x="3654000" y="1906560"/>
            <a:chExt cx="356400" cy="357120"/>
          </a:xfrm>
        </p:grpSpPr>
        <p:sp>
          <p:nvSpPr>
            <p:cNvPr id="1364" name="Google Shape;1297;p39"/>
            <p:cNvSpPr/>
            <p:nvPr/>
          </p:nvSpPr>
          <p:spPr>
            <a:xfrm>
              <a:off x="3654000" y="2062800"/>
              <a:ext cx="133200" cy="200520"/>
            </a:xfrm>
            <a:custGeom>
              <a:avLst/>
              <a:gdLst/>
              <a:ahLst/>
              <a:rect l="l" t="t" r="r" b="b"/>
              <a:pathLst>
                <a:path w="4168" h="6261">
                  <a:moveTo>
                    <a:pt x="2102" y="325"/>
                  </a:moveTo>
                  <a:cubicBezTo>
                    <a:pt x="2147" y="325"/>
                    <a:pt x="2191" y="331"/>
                    <a:pt x="2239" y="343"/>
                  </a:cubicBezTo>
                  <a:cubicBezTo>
                    <a:pt x="2953" y="402"/>
                    <a:pt x="3501" y="1021"/>
                    <a:pt x="3501" y="1748"/>
                  </a:cubicBezTo>
                  <a:cubicBezTo>
                    <a:pt x="3501" y="2438"/>
                    <a:pt x="3668" y="3081"/>
                    <a:pt x="3811" y="3414"/>
                  </a:cubicBezTo>
                  <a:lnTo>
                    <a:pt x="3811" y="3438"/>
                  </a:lnTo>
                  <a:cubicBezTo>
                    <a:pt x="3632" y="3534"/>
                    <a:pt x="3310" y="3736"/>
                    <a:pt x="2775" y="3831"/>
                  </a:cubicBezTo>
                  <a:lnTo>
                    <a:pt x="2775" y="3795"/>
                  </a:lnTo>
                  <a:lnTo>
                    <a:pt x="2775" y="3462"/>
                  </a:lnTo>
                  <a:cubicBezTo>
                    <a:pt x="2977" y="3343"/>
                    <a:pt x="3156" y="3164"/>
                    <a:pt x="3299" y="2938"/>
                  </a:cubicBezTo>
                  <a:cubicBezTo>
                    <a:pt x="3513" y="2545"/>
                    <a:pt x="3441" y="2021"/>
                    <a:pt x="3096" y="1712"/>
                  </a:cubicBezTo>
                  <a:cubicBezTo>
                    <a:pt x="2858" y="1486"/>
                    <a:pt x="2429" y="1236"/>
                    <a:pt x="1751" y="1236"/>
                  </a:cubicBezTo>
                  <a:cubicBezTo>
                    <a:pt x="1703" y="1236"/>
                    <a:pt x="1656" y="1248"/>
                    <a:pt x="1632" y="1271"/>
                  </a:cubicBezTo>
                  <a:lnTo>
                    <a:pt x="1286" y="1617"/>
                  </a:lnTo>
                  <a:cubicBezTo>
                    <a:pt x="1227" y="1676"/>
                    <a:pt x="1227" y="1783"/>
                    <a:pt x="1286" y="1843"/>
                  </a:cubicBezTo>
                  <a:cubicBezTo>
                    <a:pt x="1316" y="1873"/>
                    <a:pt x="1358" y="1887"/>
                    <a:pt x="1400" y="1887"/>
                  </a:cubicBezTo>
                  <a:cubicBezTo>
                    <a:pt x="1441" y="1887"/>
                    <a:pt x="1483" y="1873"/>
                    <a:pt x="1513" y="1843"/>
                  </a:cubicBezTo>
                  <a:lnTo>
                    <a:pt x="1810" y="1545"/>
                  </a:lnTo>
                  <a:cubicBezTo>
                    <a:pt x="2239" y="1557"/>
                    <a:pt x="2596" y="1688"/>
                    <a:pt x="2882" y="1950"/>
                  </a:cubicBezTo>
                  <a:cubicBezTo>
                    <a:pt x="3120" y="2152"/>
                    <a:pt x="3156" y="2510"/>
                    <a:pt x="3013" y="2783"/>
                  </a:cubicBezTo>
                  <a:cubicBezTo>
                    <a:pt x="2822" y="3105"/>
                    <a:pt x="2477" y="3319"/>
                    <a:pt x="2084" y="3319"/>
                  </a:cubicBezTo>
                  <a:cubicBezTo>
                    <a:pt x="1513" y="3319"/>
                    <a:pt x="1036" y="2843"/>
                    <a:pt x="1036" y="2260"/>
                  </a:cubicBezTo>
                  <a:cubicBezTo>
                    <a:pt x="1036" y="2164"/>
                    <a:pt x="953" y="2093"/>
                    <a:pt x="870" y="2093"/>
                  </a:cubicBezTo>
                  <a:cubicBezTo>
                    <a:pt x="774" y="2093"/>
                    <a:pt x="703" y="2164"/>
                    <a:pt x="703" y="2260"/>
                  </a:cubicBezTo>
                  <a:cubicBezTo>
                    <a:pt x="703" y="2760"/>
                    <a:pt x="989" y="3224"/>
                    <a:pt x="1405" y="3462"/>
                  </a:cubicBezTo>
                  <a:lnTo>
                    <a:pt x="1405" y="3795"/>
                  </a:lnTo>
                  <a:lnTo>
                    <a:pt x="1405" y="3831"/>
                  </a:lnTo>
                  <a:cubicBezTo>
                    <a:pt x="858" y="3712"/>
                    <a:pt x="524" y="3534"/>
                    <a:pt x="393" y="3438"/>
                  </a:cubicBezTo>
                  <a:cubicBezTo>
                    <a:pt x="393" y="3438"/>
                    <a:pt x="382" y="3438"/>
                    <a:pt x="393" y="3414"/>
                  </a:cubicBezTo>
                  <a:cubicBezTo>
                    <a:pt x="524" y="3081"/>
                    <a:pt x="691" y="2438"/>
                    <a:pt x="703" y="1748"/>
                  </a:cubicBezTo>
                  <a:cubicBezTo>
                    <a:pt x="703" y="1021"/>
                    <a:pt x="1275" y="402"/>
                    <a:pt x="1965" y="343"/>
                  </a:cubicBezTo>
                  <a:cubicBezTo>
                    <a:pt x="2013" y="331"/>
                    <a:pt x="2057" y="325"/>
                    <a:pt x="2102" y="325"/>
                  </a:cubicBezTo>
                  <a:close/>
                  <a:moveTo>
                    <a:pt x="2429" y="3581"/>
                  </a:moveTo>
                  <a:lnTo>
                    <a:pt x="2429" y="3772"/>
                  </a:lnTo>
                  <a:cubicBezTo>
                    <a:pt x="2429" y="3974"/>
                    <a:pt x="2537" y="4153"/>
                    <a:pt x="2715" y="4236"/>
                  </a:cubicBezTo>
                  <a:lnTo>
                    <a:pt x="2822" y="4296"/>
                  </a:lnTo>
                  <a:cubicBezTo>
                    <a:pt x="2668" y="4546"/>
                    <a:pt x="2382" y="4712"/>
                    <a:pt x="2072" y="4712"/>
                  </a:cubicBezTo>
                  <a:cubicBezTo>
                    <a:pt x="1775" y="4712"/>
                    <a:pt x="1489" y="4546"/>
                    <a:pt x="1334" y="4296"/>
                  </a:cubicBezTo>
                  <a:lnTo>
                    <a:pt x="1429" y="4236"/>
                  </a:lnTo>
                  <a:cubicBezTo>
                    <a:pt x="1608" y="4153"/>
                    <a:pt x="1715" y="3974"/>
                    <a:pt x="1715" y="3772"/>
                  </a:cubicBezTo>
                  <a:lnTo>
                    <a:pt x="1715" y="3581"/>
                  </a:lnTo>
                  <a:cubicBezTo>
                    <a:pt x="1834" y="3617"/>
                    <a:pt x="1953" y="3629"/>
                    <a:pt x="2072" y="3629"/>
                  </a:cubicBezTo>
                  <a:cubicBezTo>
                    <a:pt x="2191" y="3629"/>
                    <a:pt x="2310" y="3617"/>
                    <a:pt x="2429" y="3581"/>
                  </a:cubicBezTo>
                  <a:close/>
                  <a:moveTo>
                    <a:pt x="2072" y="0"/>
                  </a:moveTo>
                  <a:cubicBezTo>
                    <a:pt x="2016" y="0"/>
                    <a:pt x="1959" y="3"/>
                    <a:pt x="1906" y="9"/>
                  </a:cubicBezTo>
                  <a:cubicBezTo>
                    <a:pt x="1036" y="81"/>
                    <a:pt x="346" y="855"/>
                    <a:pt x="346" y="1748"/>
                  </a:cubicBezTo>
                  <a:cubicBezTo>
                    <a:pt x="346" y="2391"/>
                    <a:pt x="203" y="2986"/>
                    <a:pt x="60" y="3295"/>
                  </a:cubicBezTo>
                  <a:cubicBezTo>
                    <a:pt x="1" y="3450"/>
                    <a:pt x="48" y="3617"/>
                    <a:pt x="179" y="3700"/>
                  </a:cubicBezTo>
                  <a:cubicBezTo>
                    <a:pt x="322" y="3795"/>
                    <a:pt x="584" y="3950"/>
                    <a:pt x="1036" y="4093"/>
                  </a:cubicBezTo>
                  <a:lnTo>
                    <a:pt x="382" y="4415"/>
                  </a:lnTo>
                  <a:cubicBezTo>
                    <a:pt x="143" y="4534"/>
                    <a:pt x="1" y="4772"/>
                    <a:pt x="1" y="5022"/>
                  </a:cubicBezTo>
                  <a:lnTo>
                    <a:pt x="1" y="6093"/>
                  </a:lnTo>
                  <a:cubicBezTo>
                    <a:pt x="1" y="6189"/>
                    <a:pt x="84" y="6260"/>
                    <a:pt x="167" y="6260"/>
                  </a:cubicBezTo>
                  <a:cubicBezTo>
                    <a:pt x="262" y="6260"/>
                    <a:pt x="334" y="6189"/>
                    <a:pt x="334" y="6093"/>
                  </a:cubicBezTo>
                  <a:lnTo>
                    <a:pt x="334" y="5022"/>
                  </a:lnTo>
                  <a:cubicBezTo>
                    <a:pt x="334" y="4891"/>
                    <a:pt x="405" y="4772"/>
                    <a:pt x="524" y="4700"/>
                  </a:cubicBezTo>
                  <a:lnTo>
                    <a:pt x="1048" y="4450"/>
                  </a:lnTo>
                  <a:cubicBezTo>
                    <a:pt x="1275" y="4807"/>
                    <a:pt x="1656" y="5046"/>
                    <a:pt x="2084" y="5046"/>
                  </a:cubicBezTo>
                  <a:cubicBezTo>
                    <a:pt x="2525" y="5046"/>
                    <a:pt x="2906" y="4819"/>
                    <a:pt x="3132" y="4450"/>
                  </a:cubicBezTo>
                  <a:lnTo>
                    <a:pt x="3656" y="4700"/>
                  </a:lnTo>
                  <a:cubicBezTo>
                    <a:pt x="3775" y="4760"/>
                    <a:pt x="3846" y="4879"/>
                    <a:pt x="3846" y="5022"/>
                  </a:cubicBezTo>
                  <a:lnTo>
                    <a:pt x="3846" y="6093"/>
                  </a:lnTo>
                  <a:cubicBezTo>
                    <a:pt x="3846" y="6189"/>
                    <a:pt x="3918" y="6260"/>
                    <a:pt x="4013" y="6260"/>
                  </a:cubicBezTo>
                  <a:cubicBezTo>
                    <a:pt x="4096" y="6260"/>
                    <a:pt x="4168" y="6189"/>
                    <a:pt x="4168" y="6093"/>
                  </a:cubicBezTo>
                  <a:lnTo>
                    <a:pt x="4168" y="5022"/>
                  </a:lnTo>
                  <a:cubicBezTo>
                    <a:pt x="4156" y="4772"/>
                    <a:pt x="4013" y="4534"/>
                    <a:pt x="3775" y="4415"/>
                  </a:cubicBezTo>
                  <a:lnTo>
                    <a:pt x="3120" y="4093"/>
                  </a:lnTo>
                  <a:cubicBezTo>
                    <a:pt x="3549" y="3974"/>
                    <a:pt x="3834" y="3807"/>
                    <a:pt x="3965" y="3700"/>
                  </a:cubicBezTo>
                  <a:cubicBezTo>
                    <a:pt x="4096" y="3617"/>
                    <a:pt x="4144" y="3450"/>
                    <a:pt x="4084" y="3295"/>
                  </a:cubicBezTo>
                  <a:cubicBezTo>
                    <a:pt x="3953" y="2986"/>
                    <a:pt x="3799" y="2391"/>
                    <a:pt x="3799" y="1748"/>
                  </a:cubicBezTo>
                  <a:cubicBezTo>
                    <a:pt x="3799" y="855"/>
                    <a:pt x="3096" y="81"/>
                    <a:pt x="2239" y="9"/>
                  </a:cubicBezTo>
                  <a:cubicBezTo>
                    <a:pt x="2185" y="3"/>
                    <a:pt x="2129" y="0"/>
                    <a:pt x="2072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5" name="Google Shape;1298;p39"/>
            <p:cNvSpPr/>
            <p:nvPr/>
          </p:nvSpPr>
          <p:spPr>
            <a:xfrm>
              <a:off x="3675960" y="2230920"/>
              <a:ext cx="10080" cy="32400"/>
            </a:xfrm>
            <a:custGeom>
              <a:avLst/>
              <a:gdLst/>
              <a:ahLst/>
              <a:rect l="l" t="t" r="r" b="b"/>
              <a:pathLst>
                <a:path w="322" h="1025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57"/>
                  </a:lnTo>
                  <a:cubicBezTo>
                    <a:pt x="0" y="953"/>
                    <a:pt x="72" y="1024"/>
                    <a:pt x="167" y="1024"/>
                  </a:cubicBezTo>
                  <a:cubicBezTo>
                    <a:pt x="250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6" name="Google Shape;1299;p39"/>
            <p:cNvSpPr/>
            <p:nvPr/>
          </p:nvSpPr>
          <p:spPr>
            <a:xfrm>
              <a:off x="3754440" y="2230920"/>
              <a:ext cx="10080" cy="32400"/>
            </a:xfrm>
            <a:custGeom>
              <a:avLst/>
              <a:gdLst/>
              <a:ahLst/>
              <a:rect l="l" t="t" r="r" b="b"/>
              <a:pathLst>
                <a:path w="323" h="1025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857"/>
                  </a:lnTo>
                  <a:cubicBezTo>
                    <a:pt x="1" y="953"/>
                    <a:pt x="72" y="1024"/>
                    <a:pt x="168" y="1024"/>
                  </a:cubicBezTo>
                  <a:cubicBezTo>
                    <a:pt x="251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7" name="Google Shape;1300;p39"/>
            <p:cNvSpPr/>
            <p:nvPr/>
          </p:nvSpPr>
          <p:spPr>
            <a:xfrm>
              <a:off x="3910320" y="2100960"/>
              <a:ext cx="55800" cy="18360"/>
            </a:xfrm>
            <a:custGeom>
              <a:avLst/>
              <a:gdLst/>
              <a:ahLst/>
              <a:rect l="l" t="t" r="r" b="b"/>
              <a:pathLst>
                <a:path w="1751" h="579">
                  <a:moveTo>
                    <a:pt x="649" y="0"/>
                  </a:moveTo>
                  <a:cubicBezTo>
                    <a:pt x="492" y="0"/>
                    <a:pt x="319" y="16"/>
                    <a:pt x="132" y="55"/>
                  </a:cubicBezTo>
                  <a:cubicBezTo>
                    <a:pt x="60" y="66"/>
                    <a:pt x="1" y="138"/>
                    <a:pt x="1" y="221"/>
                  </a:cubicBezTo>
                  <a:lnTo>
                    <a:pt x="1" y="400"/>
                  </a:lnTo>
                  <a:cubicBezTo>
                    <a:pt x="1" y="483"/>
                    <a:pt x="72" y="555"/>
                    <a:pt x="155" y="555"/>
                  </a:cubicBezTo>
                  <a:cubicBezTo>
                    <a:pt x="251" y="555"/>
                    <a:pt x="322" y="483"/>
                    <a:pt x="322" y="400"/>
                  </a:cubicBezTo>
                  <a:lnTo>
                    <a:pt x="322" y="364"/>
                  </a:lnTo>
                  <a:cubicBezTo>
                    <a:pt x="434" y="349"/>
                    <a:pt x="539" y="342"/>
                    <a:pt x="636" y="342"/>
                  </a:cubicBezTo>
                  <a:cubicBezTo>
                    <a:pt x="841" y="342"/>
                    <a:pt x="1011" y="371"/>
                    <a:pt x="1132" y="412"/>
                  </a:cubicBezTo>
                  <a:cubicBezTo>
                    <a:pt x="1334" y="471"/>
                    <a:pt x="1453" y="543"/>
                    <a:pt x="1465" y="543"/>
                  </a:cubicBezTo>
                  <a:cubicBezTo>
                    <a:pt x="1501" y="555"/>
                    <a:pt x="1525" y="578"/>
                    <a:pt x="1560" y="578"/>
                  </a:cubicBezTo>
                  <a:cubicBezTo>
                    <a:pt x="1620" y="578"/>
                    <a:pt x="1667" y="543"/>
                    <a:pt x="1691" y="495"/>
                  </a:cubicBezTo>
                  <a:cubicBezTo>
                    <a:pt x="1751" y="400"/>
                    <a:pt x="1727" y="293"/>
                    <a:pt x="1644" y="245"/>
                  </a:cubicBezTo>
                  <a:cubicBezTo>
                    <a:pt x="1625" y="236"/>
                    <a:pt x="1259" y="0"/>
                    <a:pt x="649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8" name="Google Shape;1301;p39"/>
            <p:cNvSpPr/>
            <p:nvPr/>
          </p:nvSpPr>
          <p:spPr>
            <a:xfrm>
              <a:off x="3865680" y="2068920"/>
              <a:ext cx="144720" cy="194040"/>
            </a:xfrm>
            <a:custGeom>
              <a:avLst/>
              <a:gdLst/>
              <a:ahLst/>
              <a:rect l="l" t="t" r="r" b="b"/>
              <a:pathLst>
                <a:path w="4525" h="6062">
                  <a:moveTo>
                    <a:pt x="3489" y="310"/>
                  </a:moveTo>
                  <a:lnTo>
                    <a:pt x="3489" y="1120"/>
                  </a:lnTo>
                  <a:cubicBezTo>
                    <a:pt x="3489" y="1251"/>
                    <a:pt x="3453" y="1382"/>
                    <a:pt x="3394" y="1525"/>
                  </a:cubicBezTo>
                  <a:lnTo>
                    <a:pt x="3334" y="1656"/>
                  </a:lnTo>
                  <a:cubicBezTo>
                    <a:pt x="3322" y="1680"/>
                    <a:pt x="3322" y="1703"/>
                    <a:pt x="3322" y="1727"/>
                  </a:cubicBezTo>
                  <a:lnTo>
                    <a:pt x="3322" y="2073"/>
                  </a:lnTo>
                  <a:cubicBezTo>
                    <a:pt x="3322" y="2370"/>
                    <a:pt x="3203" y="2632"/>
                    <a:pt x="3001" y="2835"/>
                  </a:cubicBezTo>
                  <a:cubicBezTo>
                    <a:pt x="2796" y="3016"/>
                    <a:pt x="2549" y="3133"/>
                    <a:pt x="2268" y="3133"/>
                  </a:cubicBezTo>
                  <a:cubicBezTo>
                    <a:pt x="2254" y="3133"/>
                    <a:pt x="2241" y="3133"/>
                    <a:pt x="2227" y="3132"/>
                  </a:cubicBezTo>
                  <a:cubicBezTo>
                    <a:pt x="1655" y="3108"/>
                    <a:pt x="1191" y="2608"/>
                    <a:pt x="1191" y="2025"/>
                  </a:cubicBezTo>
                  <a:lnTo>
                    <a:pt x="1191" y="1727"/>
                  </a:lnTo>
                  <a:cubicBezTo>
                    <a:pt x="1191" y="1703"/>
                    <a:pt x="1191" y="1680"/>
                    <a:pt x="1179" y="1656"/>
                  </a:cubicBezTo>
                  <a:lnTo>
                    <a:pt x="1120" y="1525"/>
                  </a:lnTo>
                  <a:cubicBezTo>
                    <a:pt x="1060" y="1406"/>
                    <a:pt x="1036" y="1263"/>
                    <a:pt x="1036" y="1120"/>
                  </a:cubicBezTo>
                  <a:cubicBezTo>
                    <a:pt x="1036" y="668"/>
                    <a:pt x="1394" y="310"/>
                    <a:pt x="1834" y="310"/>
                  </a:cubicBezTo>
                  <a:close/>
                  <a:moveTo>
                    <a:pt x="1727" y="3335"/>
                  </a:moveTo>
                  <a:cubicBezTo>
                    <a:pt x="1882" y="3406"/>
                    <a:pt x="2048" y="3442"/>
                    <a:pt x="2215" y="3454"/>
                  </a:cubicBezTo>
                  <a:lnTo>
                    <a:pt x="2263" y="3454"/>
                  </a:lnTo>
                  <a:cubicBezTo>
                    <a:pt x="2453" y="3454"/>
                    <a:pt x="2632" y="3430"/>
                    <a:pt x="2798" y="3347"/>
                  </a:cubicBezTo>
                  <a:lnTo>
                    <a:pt x="2798" y="3573"/>
                  </a:lnTo>
                  <a:cubicBezTo>
                    <a:pt x="2798" y="3620"/>
                    <a:pt x="2810" y="3680"/>
                    <a:pt x="2810" y="3728"/>
                  </a:cubicBezTo>
                  <a:lnTo>
                    <a:pt x="2263" y="4144"/>
                  </a:lnTo>
                  <a:lnTo>
                    <a:pt x="1715" y="3728"/>
                  </a:lnTo>
                  <a:cubicBezTo>
                    <a:pt x="1727" y="3680"/>
                    <a:pt x="1727" y="3632"/>
                    <a:pt x="1727" y="3573"/>
                  </a:cubicBezTo>
                  <a:lnTo>
                    <a:pt x="1727" y="3335"/>
                  </a:lnTo>
                  <a:close/>
                  <a:moveTo>
                    <a:pt x="1834" y="1"/>
                  </a:moveTo>
                  <a:cubicBezTo>
                    <a:pt x="1203" y="1"/>
                    <a:pt x="703" y="501"/>
                    <a:pt x="703" y="1132"/>
                  </a:cubicBezTo>
                  <a:cubicBezTo>
                    <a:pt x="703" y="1322"/>
                    <a:pt x="751" y="1501"/>
                    <a:pt x="834" y="1668"/>
                  </a:cubicBezTo>
                  <a:lnTo>
                    <a:pt x="882" y="1751"/>
                  </a:lnTo>
                  <a:lnTo>
                    <a:pt x="882" y="2013"/>
                  </a:lnTo>
                  <a:cubicBezTo>
                    <a:pt x="882" y="2454"/>
                    <a:pt x="1084" y="2858"/>
                    <a:pt x="1405" y="3120"/>
                  </a:cubicBezTo>
                  <a:lnTo>
                    <a:pt x="1405" y="3561"/>
                  </a:lnTo>
                  <a:cubicBezTo>
                    <a:pt x="1405" y="3632"/>
                    <a:pt x="1358" y="3704"/>
                    <a:pt x="1286" y="3739"/>
                  </a:cubicBezTo>
                  <a:lnTo>
                    <a:pt x="453" y="4049"/>
                  </a:lnTo>
                  <a:cubicBezTo>
                    <a:pt x="179" y="4156"/>
                    <a:pt x="1" y="4406"/>
                    <a:pt x="1" y="4692"/>
                  </a:cubicBezTo>
                  <a:lnTo>
                    <a:pt x="1" y="5894"/>
                  </a:lnTo>
                  <a:cubicBezTo>
                    <a:pt x="1" y="5990"/>
                    <a:pt x="72" y="6061"/>
                    <a:pt x="167" y="6061"/>
                  </a:cubicBezTo>
                  <a:cubicBezTo>
                    <a:pt x="251" y="6061"/>
                    <a:pt x="334" y="5990"/>
                    <a:pt x="334" y="5894"/>
                  </a:cubicBezTo>
                  <a:lnTo>
                    <a:pt x="334" y="4692"/>
                  </a:lnTo>
                  <a:cubicBezTo>
                    <a:pt x="334" y="4537"/>
                    <a:pt x="417" y="4406"/>
                    <a:pt x="572" y="4347"/>
                  </a:cubicBezTo>
                  <a:lnTo>
                    <a:pt x="1405" y="4037"/>
                  </a:lnTo>
                  <a:cubicBezTo>
                    <a:pt x="1441" y="4013"/>
                    <a:pt x="1489" y="3989"/>
                    <a:pt x="1525" y="3954"/>
                  </a:cubicBezTo>
                  <a:lnTo>
                    <a:pt x="2096" y="4394"/>
                  </a:lnTo>
                  <a:lnTo>
                    <a:pt x="2096" y="5883"/>
                  </a:lnTo>
                  <a:cubicBezTo>
                    <a:pt x="2096" y="5966"/>
                    <a:pt x="2179" y="6037"/>
                    <a:pt x="2263" y="6037"/>
                  </a:cubicBezTo>
                  <a:cubicBezTo>
                    <a:pt x="2358" y="6037"/>
                    <a:pt x="2429" y="5966"/>
                    <a:pt x="2429" y="5883"/>
                  </a:cubicBezTo>
                  <a:lnTo>
                    <a:pt x="2429" y="4394"/>
                  </a:lnTo>
                  <a:lnTo>
                    <a:pt x="3013" y="3954"/>
                  </a:lnTo>
                  <a:cubicBezTo>
                    <a:pt x="3049" y="3989"/>
                    <a:pt x="3084" y="4001"/>
                    <a:pt x="3132" y="4037"/>
                  </a:cubicBezTo>
                  <a:lnTo>
                    <a:pt x="3965" y="4347"/>
                  </a:lnTo>
                  <a:cubicBezTo>
                    <a:pt x="4096" y="4406"/>
                    <a:pt x="4203" y="4537"/>
                    <a:pt x="4203" y="4692"/>
                  </a:cubicBezTo>
                  <a:lnTo>
                    <a:pt x="4203" y="5894"/>
                  </a:lnTo>
                  <a:cubicBezTo>
                    <a:pt x="4203" y="5990"/>
                    <a:pt x="4275" y="6061"/>
                    <a:pt x="4358" y="6061"/>
                  </a:cubicBezTo>
                  <a:cubicBezTo>
                    <a:pt x="4453" y="6061"/>
                    <a:pt x="4525" y="5990"/>
                    <a:pt x="4525" y="5894"/>
                  </a:cubicBezTo>
                  <a:lnTo>
                    <a:pt x="4525" y="4692"/>
                  </a:lnTo>
                  <a:cubicBezTo>
                    <a:pt x="4513" y="4418"/>
                    <a:pt x="4334" y="4168"/>
                    <a:pt x="4072" y="4061"/>
                  </a:cubicBezTo>
                  <a:lnTo>
                    <a:pt x="3239" y="3751"/>
                  </a:lnTo>
                  <a:cubicBezTo>
                    <a:pt x="3156" y="3728"/>
                    <a:pt x="3120" y="3644"/>
                    <a:pt x="3120" y="3573"/>
                  </a:cubicBezTo>
                  <a:lnTo>
                    <a:pt x="3120" y="3156"/>
                  </a:lnTo>
                  <a:cubicBezTo>
                    <a:pt x="3144" y="3132"/>
                    <a:pt x="3191" y="3096"/>
                    <a:pt x="3215" y="3061"/>
                  </a:cubicBezTo>
                  <a:cubicBezTo>
                    <a:pt x="3489" y="2799"/>
                    <a:pt x="3632" y="2454"/>
                    <a:pt x="3632" y="2073"/>
                  </a:cubicBezTo>
                  <a:lnTo>
                    <a:pt x="3632" y="1751"/>
                  </a:lnTo>
                  <a:lnTo>
                    <a:pt x="3680" y="1668"/>
                  </a:lnTo>
                  <a:cubicBezTo>
                    <a:pt x="3775" y="1501"/>
                    <a:pt x="3811" y="1311"/>
                    <a:pt x="3811" y="1132"/>
                  </a:cubicBezTo>
                  <a:lnTo>
                    <a:pt x="3811" y="168"/>
                  </a:lnTo>
                  <a:cubicBezTo>
                    <a:pt x="3811" y="72"/>
                    <a:pt x="3739" y="1"/>
                    <a:pt x="3644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9" name="Google Shape;1302;p39"/>
            <p:cNvSpPr/>
            <p:nvPr/>
          </p:nvSpPr>
          <p:spPr>
            <a:xfrm>
              <a:off x="3894120" y="2225520"/>
              <a:ext cx="10440" cy="38160"/>
            </a:xfrm>
            <a:custGeom>
              <a:avLst/>
              <a:gdLst/>
              <a:ahLst/>
              <a:rect l="l" t="t" r="r" b="b"/>
              <a:pathLst>
                <a:path w="334" h="1203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048"/>
                  </a:lnTo>
                  <a:cubicBezTo>
                    <a:pt x="1" y="1131"/>
                    <a:pt x="72" y="1203"/>
                    <a:pt x="167" y="1203"/>
                  </a:cubicBezTo>
                  <a:cubicBezTo>
                    <a:pt x="251" y="1203"/>
                    <a:pt x="334" y="1131"/>
                    <a:pt x="334" y="1048"/>
                  </a:cubicBezTo>
                  <a:lnTo>
                    <a:pt x="334" y="155"/>
                  </a:lnTo>
                  <a:cubicBezTo>
                    <a:pt x="334" y="60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0" name="Google Shape;1303;p39"/>
            <p:cNvSpPr/>
            <p:nvPr/>
          </p:nvSpPr>
          <p:spPr>
            <a:xfrm>
              <a:off x="3971880" y="2225520"/>
              <a:ext cx="10080" cy="38160"/>
            </a:xfrm>
            <a:custGeom>
              <a:avLst/>
              <a:gdLst/>
              <a:ahLst/>
              <a:rect l="l" t="t" r="r" b="b"/>
              <a:pathLst>
                <a:path w="322" h="1203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1048"/>
                  </a:lnTo>
                  <a:cubicBezTo>
                    <a:pt x="0" y="1131"/>
                    <a:pt x="72" y="1203"/>
                    <a:pt x="167" y="1203"/>
                  </a:cubicBezTo>
                  <a:cubicBezTo>
                    <a:pt x="250" y="1203"/>
                    <a:pt x="322" y="1131"/>
                    <a:pt x="322" y="1048"/>
                  </a:cubicBezTo>
                  <a:lnTo>
                    <a:pt x="322" y="155"/>
                  </a:lnTo>
                  <a:cubicBezTo>
                    <a:pt x="322" y="60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1" name="Google Shape;1304;p39"/>
            <p:cNvSpPr/>
            <p:nvPr/>
          </p:nvSpPr>
          <p:spPr>
            <a:xfrm>
              <a:off x="3709080" y="1906560"/>
              <a:ext cx="222840" cy="186480"/>
            </a:xfrm>
            <a:custGeom>
              <a:avLst/>
              <a:gdLst/>
              <a:ahLst/>
              <a:rect l="l" t="t" r="r" b="b"/>
              <a:pathLst>
                <a:path w="6955" h="5823">
                  <a:moveTo>
                    <a:pt x="2406" y="4168"/>
                  </a:moveTo>
                  <a:lnTo>
                    <a:pt x="2311" y="4537"/>
                  </a:lnTo>
                  <a:lnTo>
                    <a:pt x="2085" y="4537"/>
                  </a:lnTo>
                  <a:cubicBezTo>
                    <a:pt x="1894" y="4537"/>
                    <a:pt x="1727" y="4382"/>
                    <a:pt x="1727" y="4180"/>
                  </a:cubicBezTo>
                  <a:lnTo>
                    <a:pt x="1727" y="4168"/>
                  </a:lnTo>
                  <a:close/>
                  <a:moveTo>
                    <a:pt x="5573" y="358"/>
                  </a:moveTo>
                  <a:cubicBezTo>
                    <a:pt x="5764" y="358"/>
                    <a:pt x="5930" y="525"/>
                    <a:pt x="5930" y="715"/>
                  </a:cubicBezTo>
                  <a:lnTo>
                    <a:pt x="5930" y="3501"/>
                  </a:lnTo>
                  <a:cubicBezTo>
                    <a:pt x="5930" y="3692"/>
                    <a:pt x="5764" y="3858"/>
                    <a:pt x="5573" y="3858"/>
                  </a:cubicBezTo>
                  <a:lnTo>
                    <a:pt x="4168" y="3858"/>
                  </a:lnTo>
                  <a:cubicBezTo>
                    <a:pt x="4144" y="3858"/>
                    <a:pt x="4097" y="3870"/>
                    <a:pt x="4085" y="3882"/>
                  </a:cubicBezTo>
                  <a:lnTo>
                    <a:pt x="2537" y="5001"/>
                  </a:lnTo>
                  <a:lnTo>
                    <a:pt x="2537" y="5001"/>
                  </a:lnTo>
                  <a:lnTo>
                    <a:pt x="2775" y="4049"/>
                  </a:lnTo>
                  <a:cubicBezTo>
                    <a:pt x="2787" y="4001"/>
                    <a:pt x="2775" y="3942"/>
                    <a:pt x="2739" y="3918"/>
                  </a:cubicBezTo>
                  <a:cubicBezTo>
                    <a:pt x="2716" y="3870"/>
                    <a:pt x="2668" y="3858"/>
                    <a:pt x="2608" y="3858"/>
                  </a:cubicBezTo>
                  <a:lnTo>
                    <a:pt x="692" y="3858"/>
                  </a:lnTo>
                  <a:cubicBezTo>
                    <a:pt x="501" y="3858"/>
                    <a:pt x="334" y="3692"/>
                    <a:pt x="334" y="3501"/>
                  </a:cubicBezTo>
                  <a:lnTo>
                    <a:pt x="334" y="715"/>
                  </a:lnTo>
                  <a:cubicBezTo>
                    <a:pt x="334" y="525"/>
                    <a:pt x="501" y="358"/>
                    <a:pt x="692" y="358"/>
                  </a:cubicBezTo>
                  <a:close/>
                  <a:moveTo>
                    <a:pt x="6287" y="1025"/>
                  </a:moveTo>
                  <a:cubicBezTo>
                    <a:pt x="6478" y="1025"/>
                    <a:pt x="6645" y="1191"/>
                    <a:pt x="6645" y="1382"/>
                  </a:cubicBezTo>
                  <a:lnTo>
                    <a:pt x="6645" y="4180"/>
                  </a:lnTo>
                  <a:lnTo>
                    <a:pt x="6633" y="4180"/>
                  </a:lnTo>
                  <a:cubicBezTo>
                    <a:pt x="6633" y="4382"/>
                    <a:pt x="6466" y="4537"/>
                    <a:pt x="6276" y="4537"/>
                  </a:cubicBezTo>
                  <a:lnTo>
                    <a:pt x="4871" y="4537"/>
                  </a:lnTo>
                  <a:cubicBezTo>
                    <a:pt x="4823" y="4537"/>
                    <a:pt x="4787" y="4561"/>
                    <a:pt x="4752" y="4597"/>
                  </a:cubicBezTo>
                  <a:cubicBezTo>
                    <a:pt x="4728" y="4632"/>
                    <a:pt x="4704" y="4692"/>
                    <a:pt x="4728" y="4727"/>
                  </a:cubicBezTo>
                  <a:lnTo>
                    <a:pt x="4847" y="5406"/>
                  </a:lnTo>
                  <a:lnTo>
                    <a:pt x="4847" y="5406"/>
                  </a:lnTo>
                  <a:lnTo>
                    <a:pt x="3656" y="4597"/>
                  </a:lnTo>
                  <a:lnTo>
                    <a:pt x="4251" y="4168"/>
                  </a:lnTo>
                  <a:lnTo>
                    <a:pt x="5585" y="4168"/>
                  </a:lnTo>
                  <a:cubicBezTo>
                    <a:pt x="5954" y="4168"/>
                    <a:pt x="6276" y="3858"/>
                    <a:pt x="6276" y="3489"/>
                  </a:cubicBezTo>
                  <a:lnTo>
                    <a:pt x="6276" y="1025"/>
                  </a:lnTo>
                  <a:close/>
                  <a:moveTo>
                    <a:pt x="692" y="1"/>
                  </a:moveTo>
                  <a:cubicBezTo>
                    <a:pt x="322" y="1"/>
                    <a:pt x="1" y="310"/>
                    <a:pt x="1" y="691"/>
                  </a:cubicBezTo>
                  <a:lnTo>
                    <a:pt x="1" y="3465"/>
                  </a:lnTo>
                  <a:cubicBezTo>
                    <a:pt x="1" y="3846"/>
                    <a:pt x="322" y="4156"/>
                    <a:pt x="692" y="4156"/>
                  </a:cubicBezTo>
                  <a:lnTo>
                    <a:pt x="1406" y="4156"/>
                  </a:lnTo>
                  <a:lnTo>
                    <a:pt x="1406" y="4168"/>
                  </a:lnTo>
                  <a:cubicBezTo>
                    <a:pt x="1406" y="4537"/>
                    <a:pt x="1715" y="4858"/>
                    <a:pt x="2085" y="4858"/>
                  </a:cubicBezTo>
                  <a:lnTo>
                    <a:pt x="2227" y="4858"/>
                  </a:lnTo>
                  <a:lnTo>
                    <a:pt x="2168" y="5120"/>
                  </a:lnTo>
                  <a:cubicBezTo>
                    <a:pt x="2132" y="5228"/>
                    <a:pt x="2180" y="5335"/>
                    <a:pt x="2263" y="5394"/>
                  </a:cubicBezTo>
                  <a:cubicBezTo>
                    <a:pt x="2311" y="5418"/>
                    <a:pt x="2358" y="5430"/>
                    <a:pt x="2406" y="5430"/>
                  </a:cubicBezTo>
                  <a:cubicBezTo>
                    <a:pt x="2442" y="5430"/>
                    <a:pt x="2501" y="5418"/>
                    <a:pt x="2549" y="5394"/>
                  </a:cubicBezTo>
                  <a:lnTo>
                    <a:pt x="3263" y="4870"/>
                  </a:lnTo>
                  <a:lnTo>
                    <a:pt x="3430" y="4870"/>
                  </a:lnTo>
                  <a:lnTo>
                    <a:pt x="4787" y="5775"/>
                  </a:lnTo>
                  <a:cubicBezTo>
                    <a:pt x="4823" y="5811"/>
                    <a:pt x="4871" y="5823"/>
                    <a:pt x="4918" y="5823"/>
                  </a:cubicBezTo>
                  <a:cubicBezTo>
                    <a:pt x="4954" y="5823"/>
                    <a:pt x="5002" y="5811"/>
                    <a:pt x="5049" y="5775"/>
                  </a:cubicBezTo>
                  <a:cubicBezTo>
                    <a:pt x="5144" y="5716"/>
                    <a:pt x="5180" y="5632"/>
                    <a:pt x="5156" y="5525"/>
                  </a:cubicBezTo>
                  <a:lnTo>
                    <a:pt x="5049" y="4870"/>
                  </a:lnTo>
                  <a:lnTo>
                    <a:pt x="6252" y="4870"/>
                  </a:lnTo>
                  <a:cubicBezTo>
                    <a:pt x="6633" y="4870"/>
                    <a:pt x="6942" y="4561"/>
                    <a:pt x="6942" y="4180"/>
                  </a:cubicBezTo>
                  <a:lnTo>
                    <a:pt x="6942" y="1406"/>
                  </a:lnTo>
                  <a:cubicBezTo>
                    <a:pt x="6954" y="1013"/>
                    <a:pt x="6645" y="703"/>
                    <a:pt x="6276" y="703"/>
                  </a:cubicBezTo>
                  <a:cubicBezTo>
                    <a:pt x="6252" y="310"/>
                    <a:pt x="5954" y="1"/>
                    <a:pt x="5573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2" name="Google Shape;1305;p39"/>
            <p:cNvSpPr/>
            <p:nvPr/>
          </p:nvSpPr>
          <p:spPr>
            <a:xfrm>
              <a:off x="3748680" y="1940400"/>
              <a:ext cx="26640" cy="10080"/>
            </a:xfrm>
            <a:custGeom>
              <a:avLst/>
              <a:gdLst/>
              <a:ahLst/>
              <a:rect l="l" t="t" r="r" b="b"/>
              <a:pathLst>
                <a:path w="846" h="322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679" y="322"/>
                  </a:lnTo>
                  <a:cubicBezTo>
                    <a:pt x="774" y="322"/>
                    <a:pt x="846" y="250"/>
                    <a:pt x="846" y="167"/>
                  </a:cubicBezTo>
                  <a:cubicBezTo>
                    <a:pt x="846" y="72"/>
                    <a:pt x="774" y="0"/>
                    <a:pt x="679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3" name="Google Shape;1306;p39"/>
            <p:cNvSpPr/>
            <p:nvPr/>
          </p:nvSpPr>
          <p:spPr>
            <a:xfrm>
              <a:off x="3787560" y="1940400"/>
              <a:ext cx="82800" cy="10080"/>
            </a:xfrm>
            <a:custGeom>
              <a:avLst/>
              <a:gdLst/>
              <a:ahLst/>
              <a:rect l="l" t="t" r="r" b="b"/>
              <a:pathLst>
                <a:path w="2597" h="322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7" y="322"/>
                  </a:cubicBezTo>
                  <a:lnTo>
                    <a:pt x="2430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30" y="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4" name="Google Shape;1307;p39"/>
            <p:cNvSpPr/>
            <p:nvPr/>
          </p:nvSpPr>
          <p:spPr>
            <a:xfrm>
              <a:off x="3748680" y="1968120"/>
              <a:ext cx="122040" cy="10440"/>
            </a:xfrm>
            <a:custGeom>
              <a:avLst/>
              <a:gdLst/>
              <a:ahLst/>
              <a:rect l="l" t="t" r="r" b="b"/>
              <a:pathLst>
                <a:path w="3811" h="334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3644" y="334"/>
                  </a:lnTo>
                  <a:cubicBezTo>
                    <a:pt x="3739" y="334"/>
                    <a:pt x="3810" y="263"/>
                    <a:pt x="3810" y="167"/>
                  </a:cubicBezTo>
                  <a:cubicBezTo>
                    <a:pt x="3810" y="84"/>
                    <a:pt x="3739" y="1"/>
                    <a:pt x="3644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5" name="Google Shape;1308;p39"/>
            <p:cNvSpPr/>
            <p:nvPr/>
          </p:nvSpPr>
          <p:spPr>
            <a:xfrm>
              <a:off x="3748680" y="1996200"/>
              <a:ext cx="82440" cy="10440"/>
            </a:xfrm>
            <a:custGeom>
              <a:avLst/>
              <a:gdLst/>
              <a:ahLst/>
              <a:rect l="l" t="t" r="r" b="b"/>
              <a:pathLst>
                <a:path w="2584" h="335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2429" y="334"/>
                  </a:lnTo>
                  <a:cubicBezTo>
                    <a:pt x="2513" y="334"/>
                    <a:pt x="2584" y="251"/>
                    <a:pt x="2584" y="167"/>
                  </a:cubicBezTo>
                  <a:cubicBezTo>
                    <a:pt x="2584" y="72"/>
                    <a:pt x="2513" y="1"/>
                    <a:pt x="2429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6" name="Google Shape;1309;p39"/>
            <p:cNvSpPr/>
            <p:nvPr/>
          </p:nvSpPr>
          <p:spPr>
            <a:xfrm>
              <a:off x="3843720" y="1996200"/>
              <a:ext cx="26640" cy="10440"/>
            </a:xfrm>
            <a:custGeom>
              <a:avLst/>
              <a:gdLst/>
              <a:ahLst/>
              <a:rect l="l" t="t" r="r" b="b"/>
              <a:pathLst>
                <a:path w="847" h="335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56" y="334"/>
                  </a:cubicBezTo>
                  <a:lnTo>
                    <a:pt x="680" y="334"/>
                  </a:lnTo>
                  <a:cubicBezTo>
                    <a:pt x="775" y="334"/>
                    <a:pt x="846" y="251"/>
                    <a:pt x="846" y="167"/>
                  </a:cubicBezTo>
                  <a:cubicBezTo>
                    <a:pt x="846" y="72"/>
                    <a:pt x="775" y="1"/>
                    <a:pt x="680" y="1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77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3080" cy="48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Project Management Infographics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78" name="Google Shape;1311;p39"/>
          <p:cNvGrpSpPr/>
          <p:nvPr/>
        </p:nvGrpSpPr>
        <p:grpSpPr>
          <a:xfrm>
            <a:off x="6168600" y="3104640"/>
            <a:ext cx="2264760" cy="881280"/>
            <a:chOff x="6168600" y="3104640"/>
            <a:chExt cx="2264760" cy="881280"/>
          </a:xfrm>
        </p:grpSpPr>
        <p:sp>
          <p:nvSpPr>
            <p:cNvPr id="1379" name="Google Shape;1312;p39"/>
            <p:cNvSpPr/>
            <p:nvPr/>
          </p:nvSpPr>
          <p:spPr>
            <a:xfrm>
              <a:off x="6168600" y="3104640"/>
              <a:ext cx="2264760" cy="429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8569"/>
                  </a:solidFill>
                  <a:latin typeface="Fira Sans Extra Condensed Medium"/>
                  <a:ea typeface="Fira Sans Extra Condensed Medium"/>
                </a:rPr>
                <a:t>Mars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380" name="Google Shape;1313;p39"/>
            <p:cNvSpPr/>
            <p:nvPr/>
          </p:nvSpPr>
          <p:spPr>
            <a:xfrm>
              <a:off x="6168600" y="3451320"/>
              <a:ext cx="2264760" cy="53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Despite being red, Mars is actually a cold place</a:t>
              </a:r>
              <a:endParaRPr b="0" lang="es-AR" sz="1200" spc="-1" strike="noStrike">
                <a:latin typeface="Arial"/>
              </a:endParaRPr>
            </a:p>
          </p:txBody>
        </p:sp>
      </p:grpSp>
      <p:grpSp>
        <p:nvGrpSpPr>
          <p:cNvPr id="1381" name="Google Shape;1314;p39"/>
          <p:cNvGrpSpPr/>
          <p:nvPr/>
        </p:nvGrpSpPr>
        <p:grpSpPr>
          <a:xfrm>
            <a:off x="6168600" y="1675080"/>
            <a:ext cx="2264760" cy="881280"/>
            <a:chOff x="6168600" y="1675080"/>
            <a:chExt cx="2264760" cy="881280"/>
          </a:xfrm>
        </p:grpSpPr>
        <p:sp>
          <p:nvSpPr>
            <p:cNvPr id="1382" name="Google Shape;1315;p39"/>
            <p:cNvSpPr/>
            <p:nvPr/>
          </p:nvSpPr>
          <p:spPr>
            <a:xfrm>
              <a:off x="6168600" y="2021760"/>
              <a:ext cx="2264760" cy="53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Mercury is the closest planet to the Sun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1383" name="Google Shape;1316;p39"/>
            <p:cNvSpPr/>
            <p:nvPr/>
          </p:nvSpPr>
          <p:spPr>
            <a:xfrm>
              <a:off x="6168600" y="1675080"/>
              <a:ext cx="2264760" cy="429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b831"/>
                  </a:solidFill>
                  <a:latin typeface="Fira Sans Extra Condensed Medium"/>
                  <a:ea typeface="Fira Sans Extra Condensed Medium"/>
                </a:rPr>
                <a:t>Mercury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1384" name="Google Shape;1317;p39"/>
          <p:cNvGrpSpPr/>
          <p:nvPr/>
        </p:nvGrpSpPr>
        <p:grpSpPr>
          <a:xfrm>
            <a:off x="710280" y="3104640"/>
            <a:ext cx="2264760" cy="881280"/>
            <a:chOff x="710280" y="3104640"/>
            <a:chExt cx="2264760" cy="881280"/>
          </a:xfrm>
        </p:grpSpPr>
        <p:sp>
          <p:nvSpPr>
            <p:cNvPr id="1385" name="Google Shape;1318;p39"/>
            <p:cNvSpPr/>
            <p:nvPr/>
          </p:nvSpPr>
          <p:spPr>
            <a:xfrm>
              <a:off x="710280" y="3104640"/>
              <a:ext cx="2264760" cy="429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b569c"/>
                  </a:solidFill>
                  <a:latin typeface="Fira Sans Extra Condensed Medium"/>
                  <a:ea typeface="Fira Sans Extra Condensed Medium"/>
                </a:rPr>
                <a:t>Earth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386" name="Google Shape;1319;p39"/>
            <p:cNvSpPr/>
            <p:nvPr/>
          </p:nvSpPr>
          <p:spPr>
            <a:xfrm>
              <a:off x="710280" y="3451320"/>
              <a:ext cx="2264760" cy="53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Earth is the third planet from the Sun</a:t>
              </a:r>
              <a:endParaRPr b="0" lang="es-AR" sz="1200" spc="-1" strike="noStrike">
                <a:latin typeface="Arial"/>
              </a:endParaRPr>
            </a:p>
          </p:txBody>
        </p:sp>
      </p:grpSp>
      <p:grpSp>
        <p:nvGrpSpPr>
          <p:cNvPr id="1387" name="Google Shape;1320;p39"/>
          <p:cNvGrpSpPr/>
          <p:nvPr/>
        </p:nvGrpSpPr>
        <p:grpSpPr>
          <a:xfrm>
            <a:off x="710280" y="1675080"/>
            <a:ext cx="2264760" cy="881280"/>
            <a:chOff x="710280" y="1675080"/>
            <a:chExt cx="2264760" cy="881280"/>
          </a:xfrm>
        </p:grpSpPr>
        <p:sp>
          <p:nvSpPr>
            <p:cNvPr id="1388" name="Google Shape;1321;p39"/>
            <p:cNvSpPr/>
            <p:nvPr/>
          </p:nvSpPr>
          <p:spPr>
            <a:xfrm>
              <a:off x="710280" y="1675080"/>
              <a:ext cx="2264400" cy="429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9c27b0"/>
                  </a:solidFill>
                  <a:latin typeface="Fira Sans Extra Condensed Medium"/>
                  <a:ea typeface="Fira Sans Extra Condensed Medium"/>
                </a:rPr>
                <a:t>Neptune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389" name="Google Shape;1322;p39"/>
            <p:cNvSpPr/>
            <p:nvPr/>
          </p:nvSpPr>
          <p:spPr>
            <a:xfrm>
              <a:off x="710280" y="2021760"/>
              <a:ext cx="2264760" cy="53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Neptune is the farthest planet from the Sun and a gas giant</a:t>
              </a:r>
              <a:endParaRPr b="0" lang="es-AR" sz="1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13;p18"/>
          <p:cNvGrpSpPr/>
          <p:nvPr/>
        </p:nvGrpSpPr>
        <p:grpSpPr>
          <a:xfrm>
            <a:off x="710280" y="1452240"/>
            <a:ext cx="3861720" cy="1085760"/>
            <a:chOff x="710280" y="1452240"/>
            <a:chExt cx="3861720" cy="1085760"/>
          </a:xfrm>
        </p:grpSpPr>
        <p:sp>
          <p:nvSpPr>
            <p:cNvPr id="248" name="Google Shape;214;p18"/>
            <p:cNvSpPr/>
            <p:nvPr/>
          </p:nvSpPr>
          <p:spPr>
            <a:xfrm>
              <a:off x="710280" y="1452240"/>
              <a:ext cx="3861720" cy="471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40080" tIns="182880" bIns="18288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s-AR" sz="1200" spc="-1" strike="noStrike">
                  <a:solidFill>
                    <a:srgbClr val="ffffff"/>
                  </a:solidFill>
                  <a:latin typeface="Arial"/>
                  <a:ea typeface="Arial"/>
                </a:rPr>
                <a:t>Conceptos de protocolo HTTP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249" name="Google Shape;215;p18"/>
            <p:cNvSpPr/>
            <p:nvPr/>
          </p:nvSpPr>
          <p:spPr>
            <a:xfrm>
              <a:off x="710280" y="2003400"/>
              <a:ext cx="2264760" cy="53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s-ES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HTTP es el protocolo de comunicación utilizado para transferir datos en la web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250" name="Google Shape;216;p18"/>
            <p:cNvSpPr/>
            <p:nvPr/>
          </p:nvSpPr>
          <p:spPr>
            <a:xfrm>
              <a:off x="773640" y="1497960"/>
              <a:ext cx="380160" cy="38016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1" name="Google Shape;217;p18"/>
          <p:cNvGrpSpPr/>
          <p:nvPr/>
        </p:nvGrpSpPr>
        <p:grpSpPr>
          <a:xfrm>
            <a:off x="710280" y="2943720"/>
            <a:ext cx="3861720" cy="1117080"/>
            <a:chOff x="710280" y="2943720"/>
            <a:chExt cx="3861720" cy="1117080"/>
          </a:xfrm>
        </p:grpSpPr>
        <p:sp>
          <p:nvSpPr>
            <p:cNvPr id="252" name="Google Shape;218;p18"/>
            <p:cNvSpPr/>
            <p:nvPr/>
          </p:nvSpPr>
          <p:spPr>
            <a:xfrm>
              <a:off x="710280" y="3589200"/>
              <a:ext cx="3861720" cy="471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40080" tIns="182880" bIns="18288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4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Conceptos de Servidor HTTP</a:t>
              </a:r>
              <a:endParaRPr b="0" lang="es-AR" sz="1400" spc="-1" strike="noStrike">
                <a:latin typeface="Arial"/>
              </a:endParaRPr>
            </a:p>
          </p:txBody>
        </p:sp>
        <p:sp>
          <p:nvSpPr>
            <p:cNvPr id="253" name="Google Shape;219;p18"/>
            <p:cNvSpPr/>
            <p:nvPr/>
          </p:nvSpPr>
          <p:spPr>
            <a:xfrm>
              <a:off x="710280" y="2943720"/>
              <a:ext cx="2264760" cy="53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s-ES" sz="11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Programa que escucha en un puerto y responde a las solicitudes HTTP de los clientes</a:t>
              </a:r>
              <a:endParaRPr b="0" lang="es-AR" sz="1100" spc="-1" strike="noStrike">
                <a:latin typeface="Arial"/>
              </a:endParaRPr>
            </a:p>
          </p:txBody>
        </p:sp>
        <p:sp>
          <p:nvSpPr>
            <p:cNvPr id="254" name="Google Shape;220;p18"/>
            <p:cNvSpPr/>
            <p:nvPr/>
          </p:nvSpPr>
          <p:spPr>
            <a:xfrm>
              <a:off x="773640" y="3634920"/>
              <a:ext cx="380160" cy="38016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5" name="Google Shape;221;p18"/>
          <p:cNvGrpSpPr/>
          <p:nvPr/>
        </p:nvGrpSpPr>
        <p:grpSpPr>
          <a:xfrm>
            <a:off x="4572000" y="1452240"/>
            <a:ext cx="3861720" cy="1085760"/>
            <a:chOff x="4572000" y="1452240"/>
            <a:chExt cx="3861720" cy="1085760"/>
          </a:xfrm>
        </p:grpSpPr>
        <p:sp>
          <p:nvSpPr>
            <p:cNvPr id="256" name="Google Shape;222;p18"/>
            <p:cNvSpPr/>
            <p:nvPr/>
          </p:nvSpPr>
          <p:spPr>
            <a:xfrm>
              <a:off x="4572000" y="1452240"/>
              <a:ext cx="3861720" cy="471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rIns="548640" tIns="182880" bIns="18288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Arial"/>
                </a:rPr>
                <a:t>Registros de Dominios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257" name="Google Shape;223;p18"/>
            <p:cNvSpPr/>
            <p:nvPr/>
          </p:nvSpPr>
          <p:spPr>
            <a:xfrm>
              <a:off x="6168600" y="2003400"/>
              <a:ext cx="2264760" cy="53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</a:pPr>
              <a:r>
                <a:rPr b="0" lang="es-ES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Proceso de adquirir un nombre de dominio único para un sitio web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258" name="Google Shape;224;p18"/>
            <p:cNvSpPr/>
            <p:nvPr/>
          </p:nvSpPr>
          <p:spPr>
            <a:xfrm>
              <a:off x="7990200" y="1497960"/>
              <a:ext cx="380160" cy="38016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9" name="Google Shape;225;p18"/>
          <p:cNvGrpSpPr/>
          <p:nvPr/>
        </p:nvGrpSpPr>
        <p:grpSpPr>
          <a:xfrm>
            <a:off x="4572000" y="2944080"/>
            <a:ext cx="3861720" cy="1116720"/>
            <a:chOff x="4572000" y="2944080"/>
            <a:chExt cx="3861720" cy="1116720"/>
          </a:xfrm>
        </p:grpSpPr>
        <p:sp>
          <p:nvSpPr>
            <p:cNvPr id="260" name="Google Shape;226;p18"/>
            <p:cNvSpPr/>
            <p:nvPr/>
          </p:nvSpPr>
          <p:spPr>
            <a:xfrm>
              <a:off x="4572000" y="3589200"/>
              <a:ext cx="3861720" cy="471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rIns="548640" tIns="182880" bIns="18288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s-AR" sz="1400" spc="-1" strike="noStrike">
                  <a:solidFill>
                    <a:srgbClr val="ffffff"/>
                  </a:solidFill>
                  <a:latin typeface="Arial"/>
                  <a:ea typeface="Arial"/>
                </a:rPr>
                <a:t>Publicación de una web</a:t>
              </a:r>
              <a:endParaRPr b="0" lang="es-AR" sz="1400" spc="-1" strike="noStrike">
                <a:latin typeface="Arial"/>
              </a:endParaRPr>
            </a:p>
          </p:txBody>
        </p:sp>
        <p:sp>
          <p:nvSpPr>
            <p:cNvPr id="261" name="Google Shape;227;p18"/>
            <p:cNvSpPr/>
            <p:nvPr/>
          </p:nvSpPr>
          <p:spPr>
            <a:xfrm>
              <a:off x="6168600" y="2944080"/>
              <a:ext cx="2264760" cy="53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</a:pPr>
              <a:r>
                <a:rPr b="0" lang="es-ES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Implica desde la creación del contenido hasta la configuración del servidor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262" name="Google Shape;228;p18"/>
            <p:cNvSpPr/>
            <p:nvPr/>
          </p:nvSpPr>
          <p:spPr>
            <a:xfrm>
              <a:off x="7990200" y="3634920"/>
              <a:ext cx="380160" cy="38016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3" name="Google Shape;229;p18"/>
          <p:cNvGrpSpPr/>
          <p:nvPr/>
        </p:nvGrpSpPr>
        <p:grpSpPr>
          <a:xfrm>
            <a:off x="8074800" y="1582560"/>
            <a:ext cx="210600" cy="210600"/>
            <a:chOff x="8074800" y="1582560"/>
            <a:chExt cx="210600" cy="210600"/>
          </a:xfrm>
        </p:grpSpPr>
        <p:sp>
          <p:nvSpPr>
            <p:cNvPr id="264" name="Google Shape;230;p18"/>
            <p:cNvSpPr/>
            <p:nvPr/>
          </p:nvSpPr>
          <p:spPr>
            <a:xfrm>
              <a:off x="8137080" y="1719000"/>
              <a:ext cx="86040" cy="74160"/>
            </a:xfrm>
            <a:custGeom>
              <a:avLst/>
              <a:gdLst/>
              <a:ahLst/>
              <a:rect l="l" t="t" r="r" b="b"/>
              <a:pathLst>
                <a:path w="7905" h="6812">
                  <a:moveTo>
                    <a:pt x="6213" y="1129"/>
                  </a:moveTo>
                  <a:cubicBezTo>
                    <a:pt x="6523" y="1129"/>
                    <a:pt x="6776" y="1379"/>
                    <a:pt x="6776" y="1693"/>
                  </a:cubicBezTo>
                  <a:cubicBezTo>
                    <a:pt x="6776" y="2006"/>
                    <a:pt x="6523" y="2259"/>
                    <a:pt x="6213" y="2259"/>
                  </a:cubicBezTo>
                  <a:lnTo>
                    <a:pt x="1696" y="2259"/>
                  </a:lnTo>
                  <a:cubicBezTo>
                    <a:pt x="1383" y="2259"/>
                    <a:pt x="1130" y="2006"/>
                    <a:pt x="1130" y="1693"/>
                  </a:cubicBezTo>
                  <a:cubicBezTo>
                    <a:pt x="1130" y="1379"/>
                    <a:pt x="1383" y="1129"/>
                    <a:pt x="1696" y="1129"/>
                  </a:cubicBezTo>
                  <a:close/>
                  <a:moveTo>
                    <a:pt x="6213" y="3388"/>
                  </a:moveTo>
                  <a:cubicBezTo>
                    <a:pt x="6523" y="3388"/>
                    <a:pt x="6776" y="3638"/>
                    <a:pt x="6776" y="3951"/>
                  </a:cubicBezTo>
                  <a:cubicBezTo>
                    <a:pt x="6776" y="4264"/>
                    <a:pt x="6523" y="4517"/>
                    <a:pt x="6213" y="4517"/>
                  </a:cubicBezTo>
                  <a:lnTo>
                    <a:pt x="1696" y="4517"/>
                  </a:lnTo>
                  <a:cubicBezTo>
                    <a:pt x="1383" y="4517"/>
                    <a:pt x="1130" y="4264"/>
                    <a:pt x="1130" y="3951"/>
                  </a:cubicBezTo>
                  <a:cubicBezTo>
                    <a:pt x="1130" y="3638"/>
                    <a:pt x="1383" y="3388"/>
                    <a:pt x="1696" y="3388"/>
                  </a:cubicBezTo>
                  <a:close/>
                  <a:moveTo>
                    <a:pt x="0" y="0"/>
                  </a:moveTo>
                  <a:lnTo>
                    <a:pt x="0" y="6249"/>
                  </a:lnTo>
                  <a:cubicBezTo>
                    <a:pt x="0" y="6559"/>
                    <a:pt x="253" y="6812"/>
                    <a:pt x="567" y="6812"/>
                  </a:cubicBezTo>
                  <a:lnTo>
                    <a:pt x="7342" y="6812"/>
                  </a:lnTo>
                  <a:cubicBezTo>
                    <a:pt x="7652" y="6812"/>
                    <a:pt x="7905" y="6559"/>
                    <a:pt x="7905" y="6249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Google Shape;231;p18"/>
            <p:cNvSpPr/>
            <p:nvPr/>
          </p:nvSpPr>
          <p:spPr>
            <a:xfrm>
              <a:off x="8074800" y="1582560"/>
              <a:ext cx="210600" cy="173160"/>
            </a:xfrm>
            <a:custGeom>
              <a:avLst/>
              <a:gdLst/>
              <a:ahLst/>
              <a:rect l="l" t="t" r="r" b="b"/>
              <a:pathLst>
                <a:path w="19273" h="15849">
                  <a:moveTo>
                    <a:pt x="4553" y="4518"/>
                  </a:moveTo>
                  <a:lnTo>
                    <a:pt x="4553" y="5686"/>
                  </a:lnTo>
                  <a:lnTo>
                    <a:pt x="3424" y="5686"/>
                  </a:lnTo>
                  <a:lnTo>
                    <a:pt x="3424" y="4948"/>
                  </a:lnTo>
                  <a:cubicBezTo>
                    <a:pt x="3424" y="4710"/>
                    <a:pt x="3617" y="4518"/>
                    <a:pt x="3852" y="4518"/>
                  </a:cubicBezTo>
                  <a:close/>
                  <a:moveTo>
                    <a:pt x="15418" y="4518"/>
                  </a:moveTo>
                  <a:cubicBezTo>
                    <a:pt x="15653" y="4518"/>
                    <a:pt x="15845" y="4710"/>
                    <a:pt x="15845" y="4948"/>
                  </a:cubicBezTo>
                  <a:lnTo>
                    <a:pt x="15845" y="5686"/>
                  </a:lnTo>
                  <a:lnTo>
                    <a:pt x="14716" y="5686"/>
                  </a:lnTo>
                  <a:lnTo>
                    <a:pt x="14716" y="4518"/>
                  </a:lnTo>
                  <a:close/>
                  <a:moveTo>
                    <a:pt x="10199" y="1130"/>
                  </a:moveTo>
                  <a:lnTo>
                    <a:pt x="10199" y="3954"/>
                  </a:lnTo>
                  <a:cubicBezTo>
                    <a:pt x="10199" y="4265"/>
                    <a:pt x="10452" y="4518"/>
                    <a:pt x="10765" y="4518"/>
                  </a:cubicBezTo>
                  <a:lnTo>
                    <a:pt x="13587" y="4518"/>
                  </a:lnTo>
                  <a:lnTo>
                    <a:pt x="13587" y="6815"/>
                  </a:lnTo>
                  <a:lnTo>
                    <a:pt x="5682" y="6815"/>
                  </a:lnTo>
                  <a:lnTo>
                    <a:pt x="5682" y="1130"/>
                  </a:lnTo>
                  <a:close/>
                  <a:moveTo>
                    <a:pt x="16412" y="9074"/>
                  </a:moveTo>
                  <a:cubicBezTo>
                    <a:pt x="16722" y="9074"/>
                    <a:pt x="16975" y="9324"/>
                    <a:pt x="16975" y="9637"/>
                  </a:cubicBezTo>
                  <a:cubicBezTo>
                    <a:pt x="16975" y="9950"/>
                    <a:pt x="16722" y="10203"/>
                    <a:pt x="16412" y="10203"/>
                  </a:cubicBezTo>
                  <a:lnTo>
                    <a:pt x="15282" y="10203"/>
                  </a:lnTo>
                  <a:cubicBezTo>
                    <a:pt x="14969" y="10203"/>
                    <a:pt x="14716" y="9950"/>
                    <a:pt x="14716" y="9637"/>
                  </a:cubicBezTo>
                  <a:cubicBezTo>
                    <a:pt x="14716" y="9324"/>
                    <a:pt x="14969" y="9074"/>
                    <a:pt x="15282" y="9074"/>
                  </a:cubicBezTo>
                  <a:close/>
                  <a:moveTo>
                    <a:pt x="10782" y="1"/>
                  </a:moveTo>
                  <a:cubicBezTo>
                    <a:pt x="10776" y="1"/>
                    <a:pt x="10771" y="1"/>
                    <a:pt x="10765" y="1"/>
                  </a:cubicBezTo>
                  <a:lnTo>
                    <a:pt x="5119" y="1"/>
                  </a:lnTo>
                  <a:cubicBezTo>
                    <a:pt x="4806" y="1"/>
                    <a:pt x="4553" y="254"/>
                    <a:pt x="4553" y="567"/>
                  </a:cubicBezTo>
                  <a:lnTo>
                    <a:pt x="4553" y="3388"/>
                  </a:lnTo>
                  <a:lnTo>
                    <a:pt x="3852" y="3388"/>
                  </a:lnTo>
                  <a:cubicBezTo>
                    <a:pt x="2993" y="3388"/>
                    <a:pt x="2295" y="4087"/>
                    <a:pt x="2295" y="4948"/>
                  </a:cubicBezTo>
                  <a:lnTo>
                    <a:pt x="2295" y="5686"/>
                  </a:lnTo>
                  <a:lnTo>
                    <a:pt x="1693" y="5686"/>
                  </a:lnTo>
                  <a:cubicBezTo>
                    <a:pt x="756" y="5686"/>
                    <a:pt x="0" y="6442"/>
                    <a:pt x="0" y="7378"/>
                  </a:cubicBezTo>
                  <a:lnTo>
                    <a:pt x="0" y="14154"/>
                  </a:lnTo>
                  <a:cubicBezTo>
                    <a:pt x="0" y="15090"/>
                    <a:pt x="756" y="15846"/>
                    <a:pt x="1693" y="15849"/>
                  </a:cubicBezTo>
                  <a:lnTo>
                    <a:pt x="4553" y="15849"/>
                  </a:lnTo>
                  <a:lnTo>
                    <a:pt x="4553" y="12461"/>
                  </a:lnTo>
                  <a:lnTo>
                    <a:pt x="3990" y="12461"/>
                  </a:lnTo>
                  <a:cubicBezTo>
                    <a:pt x="3677" y="12461"/>
                    <a:pt x="3424" y="12208"/>
                    <a:pt x="3424" y="11895"/>
                  </a:cubicBezTo>
                  <a:cubicBezTo>
                    <a:pt x="3424" y="11582"/>
                    <a:pt x="3677" y="11332"/>
                    <a:pt x="3990" y="11332"/>
                  </a:cubicBezTo>
                  <a:lnTo>
                    <a:pt x="15282" y="11332"/>
                  </a:lnTo>
                  <a:cubicBezTo>
                    <a:pt x="15593" y="11332"/>
                    <a:pt x="15845" y="11582"/>
                    <a:pt x="15845" y="11895"/>
                  </a:cubicBezTo>
                  <a:cubicBezTo>
                    <a:pt x="15845" y="12208"/>
                    <a:pt x="15593" y="12461"/>
                    <a:pt x="15282" y="12461"/>
                  </a:cubicBezTo>
                  <a:lnTo>
                    <a:pt x="14716" y="12461"/>
                  </a:lnTo>
                  <a:lnTo>
                    <a:pt x="14716" y="15849"/>
                  </a:lnTo>
                  <a:lnTo>
                    <a:pt x="17541" y="15849"/>
                  </a:lnTo>
                  <a:cubicBezTo>
                    <a:pt x="18474" y="15849"/>
                    <a:pt x="19272" y="15087"/>
                    <a:pt x="19272" y="14154"/>
                  </a:cubicBezTo>
                  <a:lnTo>
                    <a:pt x="19272" y="7378"/>
                  </a:lnTo>
                  <a:cubicBezTo>
                    <a:pt x="19272" y="6445"/>
                    <a:pt x="18474" y="5686"/>
                    <a:pt x="17541" y="5686"/>
                  </a:cubicBezTo>
                  <a:lnTo>
                    <a:pt x="16975" y="5686"/>
                  </a:lnTo>
                  <a:lnTo>
                    <a:pt x="16975" y="4948"/>
                  </a:lnTo>
                  <a:cubicBezTo>
                    <a:pt x="16975" y="4087"/>
                    <a:pt x="16276" y="3388"/>
                    <a:pt x="15418" y="3388"/>
                  </a:cubicBezTo>
                  <a:lnTo>
                    <a:pt x="14385" y="3388"/>
                  </a:lnTo>
                  <a:cubicBezTo>
                    <a:pt x="11026" y="30"/>
                    <a:pt x="11079" y="1"/>
                    <a:pt x="10782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6" name="Google Shape;232;p18"/>
          <p:cNvGrpSpPr/>
          <p:nvPr/>
        </p:nvGrpSpPr>
        <p:grpSpPr>
          <a:xfrm>
            <a:off x="8074800" y="3719520"/>
            <a:ext cx="210600" cy="210240"/>
            <a:chOff x="8074800" y="3719520"/>
            <a:chExt cx="210600" cy="210240"/>
          </a:xfrm>
        </p:grpSpPr>
        <p:sp>
          <p:nvSpPr>
            <p:cNvPr id="267" name="Google Shape;233;p18"/>
            <p:cNvSpPr/>
            <p:nvPr/>
          </p:nvSpPr>
          <p:spPr>
            <a:xfrm>
              <a:off x="8074800" y="3806280"/>
              <a:ext cx="210600" cy="123480"/>
            </a:xfrm>
            <a:custGeom>
              <a:avLst/>
              <a:gdLst/>
              <a:ahLst/>
              <a:rect l="l" t="t" r="r" b="b"/>
              <a:pathLst>
                <a:path w="19273" h="1133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8" name="Google Shape;234;p18"/>
            <p:cNvSpPr/>
            <p:nvPr/>
          </p:nvSpPr>
          <p:spPr>
            <a:xfrm>
              <a:off x="8074800" y="3719520"/>
              <a:ext cx="210600" cy="74160"/>
            </a:xfrm>
            <a:custGeom>
              <a:avLst/>
              <a:gdLst/>
              <a:ahLst/>
              <a:rect l="l" t="t" r="r" b="b"/>
              <a:pathLst>
                <a:path w="19273" h="6815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9" name="Google Shape;235;p18"/>
          <p:cNvSpPr/>
          <p:nvPr/>
        </p:nvSpPr>
        <p:spPr>
          <a:xfrm>
            <a:off x="869760" y="3719520"/>
            <a:ext cx="187560" cy="210600"/>
          </a:xfrm>
          <a:custGeom>
            <a:avLst/>
            <a:gdLst/>
            <a:ahLst/>
            <a:rect l="l" t="t" r="r" b="b"/>
            <a:pathLst>
              <a:path w="17168" h="19273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70" name="Google Shape;236;p18"/>
          <p:cNvGrpSpPr/>
          <p:nvPr/>
        </p:nvGrpSpPr>
        <p:grpSpPr>
          <a:xfrm>
            <a:off x="871200" y="1582560"/>
            <a:ext cx="185040" cy="210960"/>
            <a:chOff x="871200" y="1582560"/>
            <a:chExt cx="185040" cy="210960"/>
          </a:xfrm>
        </p:grpSpPr>
        <p:sp>
          <p:nvSpPr>
            <p:cNvPr id="271" name="Google Shape;237;p18"/>
            <p:cNvSpPr/>
            <p:nvPr/>
          </p:nvSpPr>
          <p:spPr>
            <a:xfrm>
              <a:off x="871200" y="1666440"/>
              <a:ext cx="59040" cy="116280"/>
            </a:xfrm>
            <a:custGeom>
              <a:avLst/>
              <a:gdLst/>
              <a:ahLst/>
              <a:rect l="l" t="t" r="r" b="b"/>
              <a:pathLst>
                <a:path w="5412" h="10658">
                  <a:moveTo>
                    <a:pt x="1" y="1"/>
                  </a:moveTo>
                  <a:lnTo>
                    <a:pt x="1" y="9932"/>
                  </a:lnTo>
                  <a:cubicBezTo>
                    <a:pt x="1" y="10182"/>
                    <a:pt x="61" y="10429"/>
                    <a:pt x="169" y="10658"/>
                  </a:cubicBezTo>
                  <a:lnTo>
                    <a:pt x="5412" y="54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Google Shape;238;p18"/>
            <p:cNvSpPr/>
            <p:nvPr/>
          </p:nvSpPr>
          <p:spPr>
            <a:xfrm>
              <a:off x="997200" y="1666440"/>
              <a:ext cx="59040" cy="116280"/>
            </a:xfrm>
            <a:custGeom>
              <a:avLst/>
              <a:gdLst/>
              <a:ahLst/>
              <a:rect l="l" t="t" r="r" b="b"/>
              <a:pathLst>
                <a:path w="5413" h="10658">
                  <a:moveTo>
                    <a:pt x="5412" y="1"/>
                  </a:moveTo>
                  <a:lnTo>
                    <a:pt x="1" y="5415"/>
                  </a:lnTo>
                  <a:lnTo>
                    <a:pt x="5243" y="10658"/>
                  </a:lnTo>
                  <a:cubicBezTo>
                    <a:pt x="5352" y="10429"/>
                    <a:pt x="5412" y="10182"/>
                    <a:pt x="5412" y="9932"/>
                  </a:cubicBezTo>
                  <a:lnTo>
                    <a:pt x="5412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Google Shape;239;p18"/>
            <p:cNvSpPr/>
            <p:nvPr/>
          </p:nvSpPr>
          <p:spPr>
            <a:xfrm>
              <a:off x="957600" y="1645200"/>
              <a:ext cx="11880" cy="11880"/>
            </a:xfrm>
            <a:custGeom>
              <a:avLst/>
              <a:gdLst/>
              <a:ahLst/>
              <a:rect l="l" t="t" r="r" b="b"/>
              <a:pathLst>
                <a:path w="1121" h="113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955" y="1130"/>
                    <a:pt x="1060" y="862"/>
                    <a:pt x="1120" y="528"/>
                  </a:cubicBezTo>
                  <a:cubicBezTo>
                    <a:pt x="1102" y="233"/>
                    <a:pt x="862" y="4"/>
                    <a:pt x="566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Google Shape;240;p18"/>
            <p:cNvSpPr/>
            <p:nvPr/>
          </p:nvSpPr>
          <p:spPr>
            <a:xfrm>
              <a:off x="881640" y="1731960"/>
              <a:ext cx="163800" cy="61560"/>
            </a:xfrm>
            <a:custGeom>
              <a:avLst/>
              <a:gdLst/>
              <a:ahLst/>
              <a:rect l="l" t="t" r="r" b="b"/>
              <a:pathLst>
                <a:path w="15003" h="5647">
                  <a:moveTo>
                    <a:pt x="5475" y="0"/>
                  </a:moveTo>
                  <a:lnTo>
                    <a:pt x="0" y="5478"/>
                  </a:lnTo>
                  <a:cubicBezTo>
                    <a:pt x="226" y="5586"/>
                    <a:pt x="473" y="5646"/>
                    <a:pt x="726" y="5646"/>
                  </a:cubicBezTo>
                  <a:lnTo>
                    <a:pt x="14277" y="5646"/>
                  </a:lnTo>
                  <a:cubicBezTo>
                    <a:pt x="14527" y="5646"/>
                    <a:pt x="14774" y="5586"/>
                    <a:pt x="15002" y="5478"/>
                  </a:cubicBez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Google Shape;241;p18"/>
            <p:cNvSpPr/>
            <p:nvPr/>
          </p:nvSpPr>
          <p:spPr>
            <a:xfrm>
              <a:off x="877320" y="1636560"/>
              <a:ext cx="18000" cy="36720"/>
            </a:xfrm>
            <a:custGeom>
              <a:avLst/>
              <a:gdLst/>
              <a:ahLst/>
              <a:rect l="l" t="t" r="r" b="b"/>
              <a:pathLst>
                <a:path w="1694" h="3389">
                  <a:moveTo>
                    <a:pt x="1693" y="1"/>
                  </a:moveTo>
                  <a:lnTo>
                    <a:pt x="1" y="1693"/>
                  </a:lnTo>
                  <a:lnTo>
                    <a:pt x="1693" y="3388"/>
                  </a:lnTo>
                  <a:lnTo>
                    <a:pt x="1693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Google Shape;242;p18"/>
            <p:cNvSpPr/>
            <p:nvPr/>
          </p:nvSpPr>
          <p:spPr>
            <a:xfrm>
              <a:off x="1031760" y="1636560"/>
              <a:ext cx="18360" cy="36720"/>
            </a:xfrm>
            <a:custGeom>
              <a:avLst/>
              <a:gdLst/>
              <a:ahLst/>
              <a:rect l="l" t="t" r="r" b="b"/>
              <a:pathLst>
                <a:path w="1696" h="3389">
                  <a:moveTo>
                    <a:pt x="1" y="1"/>
                  </a:moveTo>
                  <a:lnTo>
                    <a:pt x="1" y="3388"/>
                  </a:lnTo>
                  <a:lnTo>
                    <a:pt x="1696" y="16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Google Shape;243;p18"/>
            <p:cNvSpPr/>
            <p:nvPr/>
          </p:nvSpPr>
          <p:spPr>
            <a:xfrm>
              <a:off x="908280" y="1582560"/>
              <a:ext cx="110880" cy="136440"/>
            </a:xfrm>
            <a:custGeom>
              <a:avLst/>
              <a:gdLst/>
              <a:ahLst/>
              <a:rect l="l" t="t" r="r" b="b"/>
              <a:pathLst>
                <a:path w="10164" h="12497">
                  <a:moveTo>
                    <a:pt x="5081" y="2333"/>
                  </a:moveTo>
                  <a:cubicBezTo>
                    <a:pt x="5779" y="2333"/>
                    <a:pt x="6477" y="2518"/>
                    <a:pt x="7098" y="2885"/>
                  </a:cubicBezTo>
                  <a:cubicBezTo>
                    <a:pt x="8299" y="3596"/>
                    <a:pt x="9034" y="4891"/>
                    <a:pt x="9034" y="6288"/>
                  </a:cubicBezTo>
                  <a:cubicBezTo>
                    <a:pt x="9034" y="7293"/>
                    <a:pt x="8207" y="7981"/>
                    <a:pt x="7335" y="7981"/>
                  </a:cubicBezTo>
                  <a:cubicBezTo>
                    <a:pt x="6947" y="7981"/>
                    <a:pt x="6550" y="7845"/>
                    <a:pt x="6213" y="7540"/>
                  </a:cubicBezTo>
                  <a:cubicBezTo>
                    <a:pt x="5894" y="7824"/>
                    <a:pt x="5492" y="7968"/>
                    <a:pt x="5089" y="7968"/>
                  </a:cubicBezTo>
                  <a:cubicBezTo>
                    <a:pt x="4739" y="7968"/>
                    <a:pt x="4388" y="7860"/>
                    <a:pt x="4090" y="7640"/>
                  </a:cubicBezTo>
                  <a:cubicBezTo>
                    <a:pt x="3448" y="7170"/>
                    <a:pt x="3222" y="6315"/>
                    <a:pt x="3551" y="5589"/>
                  </a:cubicBezTo>
                  <a:cubicBezTo>
                    <a:pt x="3826" y="4973"/>
                    <a:pt x="4435" y="4593"/>
                    <a:pt x="5087" y="4593"/>
                  </a:cubicBezTo>
                  <a:cubicBezTo>
                    <a:pt x="5205" y="4593"/>
                    <a:pt x="5325" y="4606"/>
                    <a:pt x="5445" y="4632"/>
                  </a:cubicBezTo>
                  <a:cubicBezTo>
                    <a:pt x="6225" y="4800"/>
                    <a:pt x="6779" y="5490"/>
                    <a:pt x="6776" y="6288"/>
                  </a:cubicBezTo>
                  <a:cubicBezTo>
                    <a:pt x="6776" y="6660"/>
                    <a:pt x="7058" y="6846"/>
                    <a:pt x="7340" y="6846"/>
                  </a:cubicBezTo>
                  <a:cubicBezTo>
                    <a:pt x="7623" y="6846"/>
                    <a:pt x="7905" y="6660"/>
                    <a:pt x="7905" y="6288"/>
                  </a:cubicBezTo>
                  <a:cubicBezTo>
                    <a:pt x="7905" y="5288"/>
                    <a:pt x="7378" y="4367"/>
                    <a:pt x="6520" y="3858"/>
                  </a:cubicBezTo>
                  <a:cubicBezTo>
                    <a:pt x="6076" y="3595"/>
                    <a:pt x="5578" y="3463"/>
                    <a:pt x="5080" y="3463"/>
                  </a:cubicBezTo>
                  <a:cubicBezTo>
                    <a:pt x="4614" y="3463"/>
                    <a:pt x="4147" y="3578"/>
                    <a:pt x="3725" y="3810"/>
                  </a:cubicBezTo>
                  <a:cubicBezTo>
                    <a:pt x="2849" y="4288"/>
                    <a:pt x="2295" y="5195"/>
                    <a:pt x="2262" y="6191"/>
                  </a:cubicBezTo>
                  <a:cubicBezTo>
                    <a:pt x="2226" y="7188"/>
                    <a:pt x="2723" y="8128"/>
                    <a:pt x="3563" y="8667"/>
                  </a:cubicBezTo>
                  <a:cubicBezTo>
                    <a:pt x="4023" y="8960"/>
                    <a:pt x="4541" y="9107"/>
                    <a:pt x="5077" y="9107"/>
                  </a:cubicBezTo>
                  <a:cubicBezTo>
                    <a:pt x="5519" y="9107"/>
                    <a:pt x="5973" y="9007"/>
                    <a:pt x="6414" y="8805"/>
                  </a:cubicBezTo>
                  <a:cubicBezTo>
                    <a:pt x="6502" y="8765"/>
                    <a:pt x="6585" y="8746"/>
                    <a:pt x="6664" y="8746"/>
                  </a:cubicBezTo>
                  <a:cubicBezTo>
                    <a:pt x="7191" y="8746"/>
                    <a:pt x="7476" y="9559"/>
                    <a:pt x="6884" y="9832"/>
                  </a:cubicBezTo>
                  <a:cubicBezTo>
                    <a:pt x="6300" y="10100"/>
                    <a:pt x="5685" y="10239"/>
                    <a:pt x="5077" y="10239"/>
                  </a:cubicBezTo>
                  <a:cubicBezTo>
                    <a:pt x="4340" y="10239"/>
                    <a:pt x="3611" y="10036"/>
                    <a:pt x="2954" y="9615"/>
                  </a:cubicBezTo>
                  <a:cubicBezTo>
                    <a:pt x="1777" y="8865"/>
                    <a:pt x="1084" y="7546"/>
                    <a:pt x="1133" y="6152"/>
                  </a:cubicBezTo>
                  <a:cubicBezTo>
                    <a:pt x="1178" y="4755"/>
                    <a:pt x="1958" y="3490"/>
                    <a:pt x="3183" y="2819"/>
                  </a:cubicBezTo>
                  <a:cubicBezTo>
                    <a:pt x="3775" y="2494"/>
                    <a:pt x="4429" y="2333"/>
                    <a:pt x="5081" y="2333"/>
                  </a:cubicBezTo>
                  <a:close/>
                  <a:moveTo>
                    <a:pt x="618" y="0"/>
                  </a:moveTo>
                  <a:cubicBezTo>
                    <a:pt x="277" y="0"/>
                    <a:pt x="0" y="277"/>
                    <a:pt x="0" y="618"/>
                  </a:cubicBezTo>
                  <a:lnTo>
                    <a:pt x="0" y="9441"/>
                  </a:lnTo>
                  <a:lnTo>
                    <a:pt x="3057" y="12497"/>
                  </a:lnTo>
                  <a:lnTo>
                    <a:pt x="7107" y="12497"/>
                  </a:lnTo>
                  <a:lnTo>
                    <a:pt x="10163" y="9441"/>
                  </a:lnTo>
                  <a:lnTo>
                    <a:pt x="10163" y="723"/>
                  </a:lnTo>
                  <a:cubicBezTo>
                    <a:pt x="10163" y="326"/>
                    <a:pt x="9838" y="0"/>
                    <a:pt x="94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3080" cy="48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TEMAS </a:t>
            </a:r>
            <a:r>
              <a:rPr b="0" lang="es-AR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A </a:t>
            </a:r>
            <a:r>
              <a:rPr b="0" lang="es-AR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DESARR</a:t>
            </a:r>
            <a:r>
              <a:rPr b="0" lang="es-AR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OLLAR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79" name="Google Shape;245;p18"/>
          <p:cNvGrpSpPr/>
          <p:nvPr/>
        </p:nvGrpSpPr>
        <p:grpSpPr>
          <a:xfrm>
            <a:off x="3229200" y="1414080"/>
            <a:ext cx="2684880" cy="2684880"/>
            <a:chOff x="3229200" y="1414080"/>
            <a:chExt cx="2684880" cy="2684880"/>
          </a:xfrm>
        </p:grpSpPr>
        <p:sp>
          <p:nvSpPr>
            <p:cNvPr id="280" name="Google Shape;246;p18"/>
            <p:cNvSpPr/>
            <p:nvPr/>
          </p:nvSpPr>
          <p:spPr>
            <a:xfrm>
              <a:off x="3229200" y="1414080"/>
              <a:ext cx="2684880" cy="2684880"/>
            </a:xfrm>
            <a:prstGeom prst="ellipse">
              <a:avLst/>
            </a:pr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Google Shape;247;p18"/>
            <p:cNvSpPr/>
            <p:nvPr/>
          </p:nvSpPr>
          <p:spPr>
            <a:xfrm>
              <a:off x="3479760" y="1664640"/>
              <a:ext cx="2184120" cy="218412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Google Shape;248;p18"/>
            <p:cNvSpPr/>
            <p:nvPr/>
          </p:nvSpPr>
          <p:spPr>
            <a:xfrm>
              <a:off x="3666600" y="1851120"/>
              <a:ext cx="1810440" cy="181044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5720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9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UNIDAD 3</a:t>
              </a:r>
              <a:endParaRPr b="0" lang="es-AR" sz="1900" spc="-1" strike="noStrike">
                <a:latin typeface="Arial"/>
              </a:endParaRPr>
            </a:p>
          </p:txBody>
        </p:sp>
      </p:grpSp>
      <p:sp>
        <p:nvSpPr>
          <p:cNvPr id="283" name="Google Shape;249;p18"/>
          <p:cNvSpPr/>
          <p:nvPr/>
        </p:nvSpPr>
        <p:spPr>
          <a:xfrm>
            <a:off x="4402440" y="2101680"/>
            <a:ext cx="338760" cy="317880"/>
          </a:xfrm>
          <a:custGeom>
            <a:avLst/>
            <a:gdLst/>
            <a:ahLst/>
            <a:rect l="l" t="t" r="r" b="b"/>
            <a:pathLst>
              <a:path w="19273" h="18069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3080" cy="48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Project Management Infographics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91" name="Google Shape;1328;p40"/>
          <p:cNvGrpSpPr/>
          <p:nvPr/>
        </p:nvGrpSpPr>
        <p:grpSpPr>
          <a:xfrm>
            <a:off x="2017080" y="1300320"/>
            <a:ext cx="6416280" cy="659520"/>
            <a:chOff x="2017080" y="1300320"/>
            <a:chExt cx="6416280" cy="659520"/>
          </a:xfrm>
        </p:grpSpPr>
        <p:sp>
          <p:nvSpPr>
            <p:cNvPr id="1392" name="Google Shape;1329;p40"/>
            <p:cNvSpPr/>
            <p:nvPr/>
          </p:nvSpPr>
          <p:spPr>
            <a:xfrm rot="10800000">
              <a:off x="2446560" y="1608480"/>
              <a:ext cx="21402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3" name="Google Shape;1331;p40"/>
            <p:cNvSpPr/>
            <p:nvPr/>
          </p:nvSpPr>
          <p:spPr>
            <a:xfrm>
              <a:off x="2017080" y="1837800"/>
              <a:ext cx="653760" cy="122040"/>
            </a:xfrm>
            <a:custGeom>
              <a:avLst/>
              <a:gdLst/>
              <a:ahLst/>
              <a:rect l="l" t="t" r="r" b="b"/>
              <a:pathLst>
                <a:path w="26230" h="4907">
                  <a:moveTo>
                    <a:pt x="14240" y="1"/>
                  </a:moveTo>
                  <a:lnTo>
                    <a:pt x="0" y="3454"/>
                  </a:lnTo>
                  <a:lnTo>
                    <a:pt x="17657" y="4906"/>
                  </a:lnTo>
                  <a:lnTo>
                    <a:pt x="26230" y="1144"/>
                  </a:lnTo>
                  <a:lnTo>
                    <a:pt x="14240" y="1"/>
                  </a:lnTo>
                  <a:close/>
                </a:path>
              </a:pathLst>
            </a:custGeom>
            <a:solidFill>
              <a:srgbClr val="fbb831">
                <a:alpha val="59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4" name="Google Shape;1330;p40"/>
            <p:cNvSpPr/>
            <p:nvPr/>
          </p:nvSpPr>
          <p:spPr>
            <a:xfrm>
              <a:off x="4586760" y="1436400"/>
              <a:ext cx="1260360" cy="34452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Mercury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395" name="Google Shape;1332;p40"/>
            <p:cNvSpPr/>
            <p:nvPr/>
          </p:nvSpPr>
          <p:spPr>
            <a:xfrm>
              <a:off x="2017080" y="1300320"/>
              <a:ext cx="653760" cy="565560"/>
            </a:xfrm>
            <a:custGeom>
              <a:avLst/>
              <a:gdLst/>
              <a:ahLst/>
              <a:rect l="l" t="t" r="r" b="b"/>
              <a:pathLst>
                <a:path w="26230" h="22694">
                  <a:moveTo>
                    <a:pt x="13109" y="0"/>
                  </a:moveTo>
                  <a:lnTo>
                    <a:pt x="0" y="22694"/>
                  </a:lnTo>
                  <a:lnTo>
                    <a:pt x="26230" y="22694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6" name="Google Shape;1333;p40"/>
            <p:cNvSpPr/>
            <p:nvPr/>
          </p:nvSpPr>
          <p:spPr>
            <a:xfrm>
              <a:off x="6168600" y="1341360"/>
              <a:ext cx="2264760" cy="53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Mercury is the smallest planet in the Solar System</a:t>
              </a:r>
              <a:endParaRPr b="0" lang="es-AR" sz="1200" spc="-1" strike="noStrike">
                <a:latin typeface="Arial"/>
              </a:endParaRPr>
            </a:p>
          </p:txBody>
        </p:sp>
      </p:grpSp>
      <p:grpSp>
        <p:nvGrpSpPr>
          <p:cNvPr id="1397" name="Google Shape;1334;p40"/>
          <p:cNvGrpSpPr/>
          <p:nvPr/>
        </p:nvGrpSpPr>
        <p:grpSpPr>
          <a:xfrm>
            <a:off x="1690200" y="1923840"/>
            <a:ext cx="6743160" cy="646560"/>
            <a:chOff x="1690200" y="1923840"/>
            <a:chExt cx="6743160" cy="646560"/>
          </a:xfrm>
        </p:grpSpPr>
        <p:sp>
          <p:nvSpPr>
            <p:cNvPr id="1398" name="Google Shape;1335;p40"/>
            <p:cNvSpPr/>
            <p:nvPr/>
          </p:nvSpPr>
          <p:spPr>
            <a:xfrm rot="10800000">
              <a:off x="2756880" y="2226960"/>
              <a:ext cx="18298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9" name="Google Shape;1337;p40"/>
            <p:cNvSpPr/>
            <p:nvPr/>
          </p:nvSpPr>
          <p:spPr>
            <a:xfrm>
              <a:off x="1690200" y="2446200"/>
              <a:ext cx="1307160" cy="124200"/>
            </a:xfrm>
            <a:custGeom>
              <a:avLst/>
              <a:gdLst/>
              <a:ahLst/>
              <a:rect l="l" t="t" r="r" b="b"/>
              <a:pathLst>
                <a:path w="52436" h="4990">
                  <a:moveTo>
                    <a:pt x="24837" y="1"/>
                  </a:moveTo>
                  <a:lnTo>
                    <a:pt x="0" y="3930"/>
                  </a:lnTo>
                  <a:lnTo>
                    <a:pt x="40744" y="4989"/>
                  </a:lnTo>
                  <a:lnTo>
                    <a:pt x="52436" y="1751"/>
                  </a:lnTo>
                  <a:lnTo>
                    <a:pt x="24837" y="1"/>
                  </a:lnTo>
                  <a:close/>
                </a:path>
              </a:pathLst>
            </a:custGeom>
            <a:solidFill>
              <a:srgbClr val="fb8569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0" name="Google Shape;1336;p40"/>
            <p:cNvSpPr/>
            <p:nvPr/>
          </p:nvSpPr>
          <p:spPr>
            <a:xfrm>
              <a:off x="4586760" y="2054880"/>
              <a:ext cx="1260360" cy="34452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Mars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401" name="Google Shape;1338;p40"/>
            <p:cNvSpPr/>
            <p:nvPr/>
          </p:nvSpPr>
          <p:spPr>
            <a:xfrm>
              <a:off x="1690200" y="1923840"/>
              <a:ext cx="1307160" cy="565560"/>
            </a:xfrm>
            <a:custGeom>
              <a:avLst/>
              <a:gdLst/>
              <a:ahLst/>
              <a:rect l="l" t="t" r="r" b="b"/>
              <a:pathLst>
                <a:path w="52436" h="22694">
                  <a:moveTo>
                    <a:pt x="13097" y="1"/>
                  </a:moveTo>
                  <a:lnTo>
                    <a:pt x="0" y="22694"/>
                  </a:lnTo>
                  <a:lnTo>
                    <a:pt x="52436" y="22694"/>
                  </a:lnTo>
                  <a:lnTo>
                    <a:pt x="39327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2" name="Google Shape;1339;p40"/>
            <p:cNvSpPr/>
            <p:nvPr/>
          </p:nvSpPr>
          <p:spPr>
            <a:xfrm>
              <a:off x="6168600" y="1959840"/>
              <a:ext cx="2264760" cy="53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Despite being red, Mars is actually a cold place</a:t>
              </a:r>
              <a:endParaRPr b="0" lang="es-AR" sz="1200" spc="-1" strike="noStrike">
                <a:latin typeface="Arial"/>
              </a:endParaRPr>
            </a:p>
          </p:txBody>
        </p:sp>
      </p:grpSp>
      <p:grpSp>
        <p:nvGrpSpPr>
          <p:cNvPr id="1403" name="Google Shape;1340;p40"/>
          <p:cNvGrpSpPr/>
          <p:nvPr/>
        </p:nvGrpSpPr>
        <p:grpSpPr>
          <a:xfrm>
            <a:off x="1363680" y="2544120"/>
            <a:ext cx="7069680" cy="685080"/>
            <a:chOff x="1363680" y="2544120"/>
            <a:chExt cx="7069680" cy="685080"/>
          </a:xfrm>
        </p:grpSpPr>
        <p:sp>
          <p:nvSpPr>
            <p:cNvPr id="1404" name="Google Shape;1341;p40"/>
            <p:cNvSpPr/>
            <p:nvPr/>
          </p:nvSpPr>
          <p:spPr>
            <a:xfrm rot="10800000">
              <a:off x="2953440" y="2845440"/>
              <a:ext cx="16333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5" name="Google Shape;1343;p40"/>
            <p:cNvSpPr/>
            <p:nvPr/>
          </p:nvSpPr>
          <p:spPr>
            <a:xfrm>
              <a:off x="1363680" y="3040560"/>
              <a:ext cx="1960560" cy="188640"/>
            </a:xfrm>
            <a:custGeom>
              <a:avLst/>
              <a:gdLst/>
              <a:ahLst/>
              <a:rect l="l" t="t" r="r" b="b"/>
              <a:pathLst>
                <a:path w="78642" h="7585">
                  <a:moveTo>
                    <a:pt x="34160" y="1"/>
                  </a:moveTo>
                  <a:lnTo>
                    <a:pt x="1" y="5251"/>
                  </a:lnTo>
                  <a:lnTo>
                    <a:pt x="62270" y="7585"/>
                  </a:lnTo>
                  <a:lnTo>
                    <a:pt x="78641" y="2775"/>
                  </a:lnTo>
                  <a:lnTo>
                    <a:pt x="34160" y="1"/>
                  </a:lnTo>
                  <a:close/>
                </a:path>
              </a:pathLst>
            </a:custGeom>
            <a:solidFill>
              <a:srgbClr val="fb569c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6" name="Google Shape;1342;p40"/>
            <p:cNvSpPr/>
            <p:nvPr/>
          </p:nvSpPr>
          <p:spPr>
            <a:xfrm>
              <a:off x="4586760" y="2673360"/>
              <a:ext cx="1260360" cy="34452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Jupiter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407" name="Google Shape;1344;p40"/>
            <p:cNvSpPr/>
            <p:nvPr/>
          </p:nvSpPr>
          <p:spPr>
            <a:xfrm>
              <a:off x="1363680" y="2544120"/>
              <a:ext cx="1960560" cy="565560"/>
            </a:xfrm>
            <a:custGeom>
              <a:avLst/>
              <a:gdLst/>
              <a:ahLst/>
              <a:rect l="l" t="t" r="r" b="b"/>
              <a:pathLst>
                <a:path w="78642" h="22694">
                  <a:moveTo>
                    <a:pt x="13109" y="1"/>
                  </a:moveTo>
                  <a:lnTo>
                    <a:pt x="1" y="22694"/>
                  </a:lnTo>
                  <a:lnTo>
                    <a:pt x="78641" y="22694"/>
                  </a:lnTo>
                  <a:lnTo>
                    <a:pt x="65545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8" name="Google Shape;1345;p40"/>
            <p:cNvSpPr/>
            <p:nvPr/>
          </p:nvSpPr>
          <p:spPr>
            <a:xfrm>
              <a:off x="6168600" y="2578320"/>
              <a:ext cx="2264760" cy="53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Jupiter is a gas giant and the biggest planet of them all</a:t>
              </a:r>
              <a:endParaRPr b="0" lang="es-AR" sz="1200" spc="-1" strike="noStrike">
                <a:latin typeface="Arial"/>
              </a:endParaRPr>
            </a:p>
          </p:txBody>
        </p:sp>
      </p:grpSp>
      <p:grpSp>
        <p:nvGrpSpPr>
          <p:cNvPr id="1409" name="Google Shape;1346;p40"/>
          <p:cNvGrpSpPr/>
          <p:nvPr/>
        </p:nvGrpSpPr>
        <p:grpSpPr>
          <a:xfrm>
            <a:off x="1036800" y="3171600"/>
            <a:ext cx="7396560" cy="662040"/>
            <a:chOff x="1036800" y="3171600"/>
            <a:chExt cx="7396560" cy="662040"/>
          </a:xfrm>
        </p:grpSpPr>
        <p:sp>
          <p:nvSpPr>
            <p:cNvPr id="1410" name="Google Shape;1347;p40"/>
            <p:cNvSpPr/>
            <p:nvPr/>
          </p:nvSpPr>
          <p:spPr>
            <a:xfrm rot="10800000">
              <a:off x="3248640" y="3463920"/>
              <a:ext cx="13381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1" name="Google Shape;1349;p40"/>
            <p:cNvSpPr/>
            <p:nvPr/>
          </p:nvSpPr>
          <p:spPr>
            <a:xfrm>
              <a:off x="1036800" y="3716280"/>
              <a:ext cx="2613600" cy="117360"/>
            </a:xfrm>
            <a:custGeom>
              <a:avLst/>
              <a:gdLst/>
              <a:ahLst/>
              <a:rect l="l" t="t" r="r" b="b"/>
              <a:pathLst>
                <a:path w="104848" h="4716">
                  <a:moveTo>
                    <a:pt x="34672" y="0"/>
                  </a:moveTo>
                  <a:lnTo>
                    <a:pt x="1" y="3334"/>
                  </a:lnTo>
                  <a:lnTo>
                    <a:pt x="83964" y="4715"/>
                  </a:lnTo>
                  <a:lnTo>
                    <a:pt x="104847" y="846"/>
                  </a:lnTo>
                  <a:lnTo>
                    <a:pt x="34672" y="0"/>
                  </a:lnTo>
                  <a:close/>
                </a:path>
              </a:pathLst>
            </a:custGeom>
            <a:solidFill>
              <a:srgbClr val="e850e0">
                <a:alpha val="5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2" name="Google Shape;1348;p40"/>
            <p:cNvSpPr/>
            <p:nvPr/>
          </p:nvSpPr>
          <p:spPr>
            <a:xfrm>
              <a:off x="4586760" y="3291840"/>
              <a:ext cx="1260360" cy="34452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Neptune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413" name="Google Shape;1350;p40"/>
            <p:cNvSpPr/>
            <p:nvPr/>
          </p:nvSpPr>
          <p:spPr>
            <a:xfrm>
              <a:off x="1036800" y="3171600"/>
              <a:ext cx="2613600" cy="565560"/>
            </a:xfrm>
            <a:custGeom>
              <a:avLst/>
              <a:gdLst/>
              <a:ahLst/>
              <a:rect l="l" t="t" r="r" b="b"/>
              <a:pathLst>
                <a:path w="104848" h="22694">
                  <a:moveTo>
                    <a:pt x="13098" y="0"/>
                  </a:moveTo>
                  <a:lnTo>
                    <a:pt x="1" y="22694"/>
                  </a:lnTo>
                  <a:lnTo>
                    <a:pt x="104847" y="22694"/>
                  </a:lnTo>
                  <a:lnTo>
                    <a:pt x="91738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4" name="Google Shape;1351;p40"/>
            <p:cNvSpPr/>
            <p:nvPr/>
          </p:nvSpPr>
          <p:spPr>
            <a:xfrm>
              <a:off x="6168600" y="3196800"/>
              <a:ext cx="2264760" cy="53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Neptune is the farthest planet from the Sun and a gas giant</a:t>
              </a:r>
              <a:endParaRPr b="0" lang="es-AR" sz="1200" spc="-1" strike="noStrike">
                <a:latin typeface="Arial"/>
              </a:endParaRPr>
            </a:p>
          </p:txBody>
        </p:sp>
      </p:grpSp>
      <p:grpSp>
        <p:nvGrpSpPr>
          <p:cNvPr id="1415" name="Google Shape;1352;p40"/>
          <p:cNvGrpSpPr/>
          <p:nvPr/>
        </p:nvGrpSpPr>
        <p:grpSpPr>
          <a:xfrm>
            <a:off x="710280" y="3799440"/>
            <a:ext cx="7723080" cy="565560"/>
            <a:chOff x="710280" y="3799440"/>
            <a:chExt cx="7723080" cy="565560"/>
          </a:xfrm>
        </p:grpSpPr>
        <p:sp>
          <p:nvSpPr>
            <p:cNvPr id="1416" name="Google Shape;1353;p40"/>
            <p:cNvSpPr/>
            <p:nvPr/>
          </p:nvSpPr>
          <p:spPr>
            <a:xfrm rot="10800000">
              <a:off x="3642840" y="4082400"/>
              <a:ext cx="9439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7" name="Google Shape;1354;p40"/>
            <p:cNvSpPr/>
            <p:nvPr/>
          </p:nvSpPr>
          <p:spPr>
            <a:xfrm>
              <a:off x="4586760" y="3910320"/>
              <a:ext cx="1260360" cy="34452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Earth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418" name="Google Shape;1355;p40"/>
            <p:cNvSpPr/>
            <p:nvPr/>
          </p:nvSpPr>
          <p:spPr>
            <a:xfrm>
              <a:off x="710280" y="3799440"/>
              <a:ext cx="3267000" cy="565560"/>
            </a:xfrm>
            <a:custGeom>
              <a:avLst/>
              <a:gdLst/>
              <a:ahLst/>
              <a:rect l="l" t="t" r="r" b="b"/>
              <a:pathLst>
                <a:path w="131052" h="22694">
                  <a:moveTo>
                    <a:pt x="13109" y="0"/>
                  </a:moveTo>
                  <a:lnTo>
                    <a:pt x="0" y="22693"/>
                  </a:lnTo>
                  <a:lnTo>
                    <a:pt x="131052" y="22693"/>
                  </a:lnTo>
                  <a:lnTo>
                    <a:pt x="117955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9" name="Google Shape;1356;p40"/>
            <p:cNvSpPr/>
            <p:nvPr/>
          </p:nvSpPr>
          <p:spPr>
            <a:xfrm>
              <a:off x="6168600" y="3815280"/>
              <a:ext cx="2264760" cy="534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Earth is the third planet from the Sun and the one with life</a:t>
              </a:r>
              <a:endParaRPr b="0" lang="es-AR" sz="1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3080" cy="48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Project Management Infographics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21" name="Google Shape;1362;p41"/>
          <p:cNvGrpSpPr/>
          <p:nvPr/>
        </p:nvGrpSpPr>
        <p:grpSpPr>
          <a:xfrm>
            <a:off x="710280" y="2458440"/>
            <a:ext cx="3343680" cy="748440"/>
            <a:chOff x="710280" y="2458440"/>
            <a:chExt cx="3343680" cy="748440"/>
          </a:xfrm>
        </p:grpSpPr>
        <p:sp>
          <p:nvSpPr>
            <p:cNvPr id="1422" name="Google Shape;1363;p41"/>
            <p:cNvSpPr/>
            <p:nvPr/>
          </p:nvSpPr>
          <p:spPr>
            <a:xfrm>
              <a:off x="2493000" y="2627280"/>
              <a:ext cx="1154160" cy="41112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Saturn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423" name="Google Shape;1364;p41"/>
            <p:cNvSpPr/>
            <p:nvPr/>
          </p:nvSpPr>
          <p:spPr>
            <a:xfrm>
              <a:off x="3731040" y="2832840"/>
              <a:ext cx="3229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4" name="Google Shape;1365;p41"/>
            <p:cNvSpPr/>
            <p:nvPr/>
          </p:nvSpPr>
          <p:spPr>
            <a:xfrm>
              <a:off x="710280" y="2458440"/>
              <a:ext cx="1536120" cy="748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Saturn is composed mostly of hydrogen and helium</a:t>
              </a:r>
              <a:endParaRPr b="0" lang="es-AR" sz="1200" spc="-1" strike="noStrike">
                <a:latin typeface="Arial"/>
              </a:endParaRPr>
            </a:p>
          </p:txBody>
        </p:sp>
      </p:grpSp>
      <p:sp>
        <p:nvSpPr>
          <p:cNvPr id="1425" name="Google Shape;1366;p41"/>
          <p:cNvSpPr/>
          <p:nvPr/>
        </p:nvSpPr>
        <p:spPr>
          <a:xfrm>
            <a:off x="4138560" y="2399400"/>
            <a:ext cx="866520" cy="866520"/>
          </a:xfrm>
          <a:prstGeom prst="ellipse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2023</a:t>
            </a:r>
            <a:endParaRPr b="0" lang="es-AR" sz="1700" spc="-1" strike="noStrike">
              <a:latin typeface="Arial"/>
            </a:endParaRPr>
          </a:p>
        </p:txBody>
      </p:sp>
      <p:grpSp>
        <p:nvGrpSpPr>
          <p:cNvPr id="1426" name="Google Shape;1367;p41"/>
          <p:cNvGrpSpPr/>
          <p:nvPr/>
        </p:nvGrpSpPr>
        <p:grpSpPr>
          <a:xfrm>
            <a:off x="5089320" y="2458440"/>
            <a:ext cx="3344040" cy="748440"/>
            <a:chOff x="5089320" y="2458440"/>
            <a:chExt cx="3344040" cy="748440"/>
          </a:xfrm>
        </p:grpSpPr>
        <p:sp>
          <p:nvSpPr>
            <p:cNvPr id="1427" name="Google Shape;1368;p41"/>
            <p:cNvSpPr/>
            <p:nvPr/>
          </p:nvSpPr>
          <p:spPr>
            <a:xfrm>
              <a:off x="5496480" y="2627280"/>
              <a:ext cx="1154160" cy="41112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Venus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428" name="Google Shape;1369;p41"/>
            <p:cNvSpPr/>
            <p:nvPr/>
          </p:nvSpPr>
          <p:spPr>
            <a:xfrm>
              <a:off x="5089320" y="2832840"/>
              <a:ext cx="3229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9" name="Google Shape;1370;p41"/>
            <p:cNvSpPr/>
            <p:nvPr/>
          </p:nvSpPr>
          <p:spPr>
            <a:xfrm>
              <a:off x="6897240" y="2458440"/>
              <a:ext cx="1536120" cy="748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Venus is the second planet from the Sun</a:t>
              </a:r>
              <a:endParaRPr b="0" lang="es-AR" sz="1200" spc="-1" strike="noStrike">
                <a:latin typeface="Arial"/>
              </a:endParaRPr>
            </a:p>
          </p:txBody>
        </p:sp>
      </p:grpSp>
      <p:grpSp>
        <p:nvGrpSpPr>
          <p:cNvPr id="1430" name="Google Shape;1371;p41"/>
          <p:cNvGrpSpPr/>
          <p:nvPr/>
        </p:nvGrpSpPr>
        <p:grpSpPr>
          <a:xfrm>
            <a:off x="4734000" y="1257840"/>
            <a:ext cx="3699360" cy="1063080"/>
            <a:chOff x="4734000" y="1257840"/>
            <a:chExt cx="3699360" cy="1063080"/>
          </a:xfrm>
        </p:grpSpPr>
        <p:sp>
          <p:nvSpPr>
            <p:cNvPr id="1431" name="Google Shape;1372;p41"/>
            <p:cNvSpPr/>
            <p:nvPr/>
          </p:nvSpPr>
          <p:spPr>
            <a:xfrm>
              <a:off x="5496480" y="1422360"/>
              <a:ext cx="1154160" cy="41112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Mercury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432" name="Google Shape;1373;p41"/>
            <p:cNvSpPr/>
            <p:nvPr/>
          </p:nvSpPr>
          <p:spPr>
            <a:xfrm>
              <a:off x="4734000" y="1909800"/>
              <a:ext cx="1318320" cy="411120"/>
            </a:xfrm>
            <a:custGeom>
              <a:avLst/>
              <a:gdLst/>
              <a:ahLst/>
              <a:rect l="l" t="t" r="r" b="b"/>
              <a:pathLst>
                <a:path fill="none" w="55507" h="15181">
                  <a:moveTo>
                    <a:pt x="0" y="15181"/>
                  </a:moveTo>
                  <a:lnTo>
                    <a:pt x="0" y="5810"/>
                  </a:lnTo>
                  <a:lnTo>
                    <a:pt x="55507" y="5810"/>
                  </a:lnTo>
                  <a:lnTo>
                    <a:pt x="55507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3" name="Google Shape;1374;p41"/>
            <p:cNvSpPr/>
            <p:nvPr/>
          </p:nvSpPr>
          <p:spPr>
            <a:xfrm>
              <a:off x="6897240" y="1257840"/>
              <a:ext cx="1536120" cy="748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Mercury is the smallest planet in the Solar System</a:t>
              </a:r>
              <a:endParaRPr b="0" lang="es-AR" sz="1200" spc="-1" strike="noStrike">
                <a:latin typeface="Arial"/>
              </a:endParaRPr>
            </a:p>
          </p:txBody>
        </p:sp>
      </p:grpSp>
      <p:grpSp>
        <p:nvGrpSpPr>
          <p:cNvPr id="1434" name="Google Shape;1375;p41"/>
          <p:cNvGrpSpPr/>
          <p:nvPr/>
        </p:nvGrpSpPr>
        <p:grpSpPr>
          <a:xfrm>
            <a:off x="4734000" y="3344760"/>
            <a:ext cx="3699360" cy="1062720"/>
            <a:chOff x="4734000" y="3344760"/>
            <a:chExt cx="3699360" cy="1062720"/>
          </a:xfrm>
        </p:grpSpPr>
        <p:sp>
          <p:nvSpPr>
            <p:cNvPr id="1435" name="Google Shape;1376;p41"/>
            <p:cNvSpPr/>
            <p:nvPr/>
          </p:nvSpPr>
          <p:spPr>
            <a:xfrm>
              <a:off x="5496480" y="3832200"/>
              <a:ext cx="1154160" cy="41112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Neptune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436" name="Google Shape;1377;p41"/>
            <p:cNvSpPr/>
            <p:nvPr/>
          </p:nvSpPr>
          <p:spPr>
            <a:xfrm>
              <a:off x="4734000" y="3344760"/>
              <a:ext cx="1318320" cy="411120"/>
            </a:xfrm>
            <a:custGeom>
              <a:avLst/>
              <a:gdLst/>
              <a:ahLst/>
              <a:rect l="l" t="t" r="r" b="b"/>
              <a:pathLst>
                <a:path fill="none" w="55507" h="15182">
                  <a:moveTo>
                    <a:pt x="0" y="1"/>
                  </a:moveTo>
                  <a:lnTo>
                    <a:pt x="0" y="9371"/>
                  </a:lnTo>
                  <a:lnTo>
                    <a:pt x="55507" y="9371"/>
                  </a:lnTo>
                  <a:lnTo>
                    <a:pt x="55507" y="151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7" name="Google Shape;1378;p41"/>
            <p:cNvSpPr/>
            <p:nvPr/>
          </p:nvSpPr>
          <p:spPr>
            <a:xfrm>
              <a:off x="6897240" y="3659040"/>
              <a:ext cx="1536120" cy="748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Neptune is the farthest planet from the Sun</a:t>
              </a:r>
              <a:endParaRPr b="0" lang="es-AR" sz="1200" spc="-1" strike="noStrike">
                <a:latin typeface="Arial"/>
              </a:endParaRPr>
            </a:p>
          </p:txBody>
        </p:sp>
      </p:grpSp>
      <p:grpSp>
        <p:nvGrpSpPr>
          <p:cNvPr id="1438" name="Google Shape;1379;p41"/>
          <p:cNvGrpSpPr/>
          <p:nvPr/>
        </p:nvGrpSpPr>
        <p:grpSpPr>
          <a:xfrm>
            <a:off x="710280" y="1257840"/>
            <a:ext cx="3692880" cy="1063080"/>
            <a:chOff x="710280" y="1257840"/>
            <a:chExt cx="3692880" cy="1063080"/>
          </a:xfrm>
        </p:grpSpPr>
        <p:sp>
          <p:nvSpPr>
            <p:cNvPr id="1439" name="Google Shape;1380;p41"/>
            <p:cNvSpPr/>
            <p:nvPr/>
          </p:nvSpPr>
          <p:spPr>
            <a:xfrm>
              <a:off x="2493000" y="1422360"/>
              <a:ext cx="1154160" cy="41112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Mars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440" name="Google Shape;1381;p41"/>
            <p:cNvSpPr/>
            <p:nvPr/>
          </p:nvSpPr>
          <p:spPr>
            <a:xfrm>
              <a:off x="3084840" y="1909800"/>
              <a:ext cx="1318320" cy="411120"/>
            </a:xfrm>
            <a:custGeom>
              <a:avLst/>
              <a:gdLst/>
              <a:ahLst/>
              <a:rect l="l" t="t" r="r" b="b"/>
              <a:pathLst>
                <a:path fill="none" w="55495" h="15181">
                  <a:moveTo>
                    <a:pt x="0" y="0"/>
                  </a:moveTo>
                  <a:lnTo>
                    <a:pt x="0" y="6144"/>
                  </a:lnTo>
                  <a:lnTo>
                    <a:pt x="55495" y="6144"/>
                  </a:lnTo>
                  <a:lnTo>
                    <a:pt x="55495" y="1518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1" name="Google Shape;1382;p41"/>
            <p:cNvSpPr/>
            <p:nvPr/>
          </p:nvSpPr>
          <p:spPr>
            <a:xfrm>
              <a:off x="710280" y="1257840"/>
              <a:ext cx="1536120" cy="748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Despite being red, Mars is actually a cold place</a:t>
              </a:r>
              <a:endParaRPr b="0" lang="es-AR" sz="1200" spc="-1" strike="noStrike">
                <a:latin typeface="Arial"/>
              </a:endParaRPr>
            </a:p>
          </p:txBody>
        </p:sp>
      </p:grpSp>
      <p:grpSp>
        <p:nvGrpSpPr>
          <p:cNvPr id="1442" name="Google Shape;1383;p41"/>
          <p:cNvGrpSpPr/>
          <p:nvPr/>
        </p:nvGrpSpPr>
        <p:grpSpPr>
          <a:xfrm>
            <a:off x="710280" y="3344760"/>
            <a:ext cx="3692880" cy="1062720"/>
            <a:chOff x="710280" y="3344760"/>
            <a:chExt cx="3692880" cy="1062720"/>
          </a:xfrm>
        </p:grpSpPr>
        <p:sp>
          <p:nvSpPr>
            <p:cNvPr id="1443" name="Google Shape;1384;p41"/>
            <p:cNvSpPr/>
            <p:nvPr/>
          </p:nvSpPr>
          <p:spPr>
            <a:xfrm>
              <a:off x="2493000" y="3832200"/>
              <a:ext cx="1154160" cy="41112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Jupiter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444" name="Google Shape;1385;p41"/>
            <p:cNvSpPr/>
            <p:nvPr/>
          </p:nvSpPr>
          <p:spPr>
            <a:xfrm>
              <a:off x="3084840" y="3344760"/>
              <a:ext cx="1318320" cy="411120"/>
            </a:xfrm>
            <a:custGeom>
              <a:avLst/>
              <a:gdLst/>
              <a:ahLst/>
              <a:rect l="l" t="t" r="r" b="b"/>
              <a:pathLst>
                <a:path fill="none" w="55495" h="15182">
                  <a:moveTo>
                    <a:pt x="0" y="15181"/>
                  </a:moveTo>
                  <a:lnTo>
                    <a:pt x="0" y="9026"/>
                  </a:lnTo>
                  <a:lnTo>
                    <a:pt x="55495" y="9026"/>
                  </a:lnTo>
                  <a:lnTo>
                    <a:pt x="55495" y="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5" name="Google Shape;1386;p41"/>
            <p:cNvSpPr/>
            <p:nvPr/>
          </p:nvSpPr>
          <p:spPr>
            <a:xfrm>
              <a:off x="710280" y="3659040"/>
              <a:ext cx="1536120" cy="748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Planet Jupiter is a gas giant and the biggest one</a:t>
              </a:r>
              <a:endParaRPr b="0" lang="es-AR" sz="1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3080" cy="48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Project Management Infographics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47" name="Google Shape;1392;p42"/>
          <p:cNvGrpSpPr/>
          <p:nvPr/>
        </p:nvGrpSpPr>
        <p:grpSpPr>
          <a:xfrm>
            <a:off x="4607640" y="2051640"/>
            <a:ext cx="1578240" cy="1555920"/>
            <a:chOff x="4607640" y="2051640"/>
            <a:chExt cx="1578240" cy="1555920"/>
          </a:xfrm>
        </p:grpSpPr>
        <p:grpSp>
          <p:nvGrpSpPr>
            <p:cNvPr id="1448" name="Google Shape;1393;p42"/>
            <p:cNvGrpSpPr/>
            <p:nvPr/>
          </p:nvGrpSpPr>
          <p:grpSpPr>
            <a:xfrm>
              <a:off x="4607640" y="2051640"/>
              <a:ext cx="1578240" cy="1555920"/>
              <a:chOff x="4607640" y="2051640"/>
              <a:chExt cx="1578240" cy="1555920"/>
            </a:xfrm>
          </p:grpSpPr>
          <p:sp>
            <p:nvSpPr>
              <p:cNvPr id="1449" name="Google Shape;1394;p42"/>
              <p:cNvSpPr/>
              <p:nvPr/>
            </p:nvSpPr>
            <p:spPr>
              <a:xfrm>
                <a:off x="5585400" y="3018240"/>
                <a:ext cx="448200" cy="448200"/>
              </a:xfrm>
              <a:custGeom>
                <a:avLst/>
                <a:gdLst/>
                <a:ahLst/>
                <a:rect l="l" t="t" r="r" b="b"/>
                <a:pathLst>
                  <a:path w="17944" h="17944">
                    <a:moveTo>
                      <a:pt x="8966" y="1"/>
                    </a:moveTo>
                    <a:cubicBezTo>
                      <a:pt x="4013" y="1"/>
                      <a:pt x="0" y="4013"/>
                      <a:pt x="0" y="8966"/>
                    </a:cubicBezTo>
                    <a:cubicBezTo>
                      <a:pt x="0" y="13931"/>
                      <a:pt x="4013" y="17943"/>
                      <a:pt x="8966" y="17943"/>
                    </a:cubicBezTo>
                    <a:cubicBezTo>
                      <a:pt x="13931" y="17943"/>
                      <a:pt x="17943" y="13931"/>
                      <a:pt x="17943" y="8966"/>
                    </a:cubicBezTo>
                    <a:cubicBezTo>
                      <a:pt x="17943" y="4013"/>
                      <a:pt x="13931" y="1"/>
                      <a:pt x="89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0" name="Google Shape;1395;p42"/>
              <p:cNvSpPr/>
              <p:nvPr/>
            </p:nvSpPr>
            <p:spPr>
              <a:xfrm>
                <a:off x="4607640" y="2051640"/>
                <a:ext cx="1578240" cy="1555920"/>
              </a:xfrm>
              <a:custGeom>
                <a:avLst/>
                <a:gdLst/>
                <a:ahLst/>
                <a:rect l="l" t="t" r="r" b="b"/>
                <a:pathLst>
                  <a:path w="63140" h="62258">
                    <a:moveTo>
                      <a:pt x="31570" y="0"/>
                    </a:moveTo>
                    <a:cubicBezTo>
                      <a:pt x="30400" y="0"/>
                      <a:pt x="29230" y="447"/>
                      <a:pt x="28337" y="1340"/>
                    </a:cubicBezTo>
                    <a:lnTo>
                      <a:pt x="1786" y="27902"/>
                    </a:lnTo>
                    <a:cubicBezTo>
                      <a:pt x="0" y="29676"/>
                      <a:pt x="0" y="32570"/>
                      <a:pt x="1786" y="34355"/>
                    </a:cubicBezTo>
                    <a:lnTo>
                      <a:pt x="8728" y="41297"/>
                    </a:lnTo>
                    <a:cubicBezTo>
                      <a:pt x="5311" y="44809"/>
                      <a:pt x="5334" y="50417"/>
                      <a:pt x="8799" y="53894"/>
                    </a:cubicBezTo>
                    <a:cubicBezTo>
                      <a:pt x="10551" y="55645"/>
                      <a:pt x="12847" y="56521"/>
                      <a:pt x="15143" y="56521"/>
                    </a:cubicBezTo>
                    <a:cubicBezTo>
                      <a:pt x="17404" y="56521"/>
                      <a:pt x="19665" y="55672"/>
                      <a:pt x="21408" y="53977"/>
                    </a:cubicBezTo>
                    <a:lnTo>
                      <a:pt x="28337" y="60918"/>
                    </a:lnTo>
                    <a:cubicBezTo>
                      <a:pt x="29230" y="61811"/>
                      <a:pt x="30400" y="62258"/>
                      <a:pt x="31570" y="62258"/>
                    </a:cubicBezTo>
                    <a:cubicBezTo>
                      <a:pt x="32740" y="62258"/>
                      <a:pt x="33909" y="61811"/>
                      <a:pt x="34802" y="60918"/>
                    </a:cubicBezTo>
                    <a:lnTo>
                      <a:pt x="61365" y="34355"/>
                    </a:lnTo>
                    <a:cubicBezTo>
                      <a:pt x="63139" y="32570"/>
                      <a:pt x="63139" y="29676"/>
                      <a:pt x="61365" y="27902"/>
                    </a:cubicBezTo>
                    <a:lnTo>
                      <a:pt x="54424" y="20961"/>
                    </a:lnTo>
                    <a:cubicBezTo>
                      <a:pt x="54436" y="20961"/>
                      <a:pt x="54436" y="20949"/>
                      <a:pt x="54448" y="20949"/>
                    </a:cubicBezTo>
                    <a:cubicBezTo>
                      <a:pt x="57948" y="17437"/>
                      <a:pt x="57948" y="11757"/>
                      <a:pt x="54448" y="8257"/>
                    </a:cubicBezTo>
                    <a:cubicBezTo>
                      <a:pt x="52698" y="6507"/>
                      <a:pt x="50400" y="5632"/>
                      <a:pt x="48102" y="5632"/>
                    </a:cubicBezTo>
                    <a:cubicBezTo>
                      <a:pt x="45804" y="5632"/>
                      <a:pt x="43506" y="6507"/>
                      <a:pt x="41756" y="8257"/>
                    </a:cubicBezTo>
                    <a:cubicBezTo>
                      <a:pt x="41744" y="8257"/>
                      <a:pt x="41744" y="8269"/>
                      <a:pt x="41732" y="8281"/>
                    </a:cubicBezTo>
                    <a:lnTo>
                      <a:pt x="34802" y="1340"/>
                    </a:lnTo>
                    <a:cubicBezTo>
                      <a:pt x="33909" y="447"/>
                      <a:pt x="32740" y="0"/>
                      <a:pt x="315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451" name="Google Shape;1396;p42"/>
            <p:cNvSpPr/>
            <p:nvPr/>
          </p:nvSpPr>
          <p:spPr>
            <a:xfrm>
              <a:off x="5609520" y="3042360"/>
              <a:ext cx="399960" cy="399960"/>
            </a:xfrm>
            <a:custGeom>
              <a:avLst/>
              <a:gdLst/>
              <a:ahLst/>
              <a:rect l="l" t="t" r="r" b="b"/>
              <a:pathLst>
                <a:path w="16015" h="16015">
                  <a:moveTo>
                    <a:pt x="8002" y="1"/>
                  </a:moveTo>
                  <a:cubicBezTo>
                    <a:pt x="3585" y="1"/>
                    <a:pt x="1" y="3585"/>
                    <a:pt x="1" y="8002"/>
                  </a:cubicBezTo>
                  <a:cubicBezTo>
                    <a:pt x="1" y="12431"/>
                    <a:pt x="3585" y="16015"/>
                    <a:pt x="8002" y="16015"/>
                  </a:cubicBezTo>
                  <a:cubicBezTo>
                    <a:pt x="12431" y="16015"/>
                    <a:pt x="16015" y="12431"/>
                    <a:pt x="16015" y="8002"/>
                  </a:cubicBezTo>
                  <a:cubicBezTo>
                    <a:pt x="16015" y="3585"/>
                    <a:pt x="12431" y="1"/>
                    <a:pt x="800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2" name="Google Shape;1397;p42"/>
            <p:cNvSpPr/>
            <p:nvPr/>
          </p:nvSpPr>
          <p:spPr>
            <a:xfrm>
              <a:off x="4699080" y="2640960"/>
              <a:ext cx="1395360" cy="307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Option 2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1453" name="Google Shape;1398;p42"/>
          <p:cNvGrpSpPr/>
          <p:nvPr/>
        </p:nvGrpSpPr>
        <p:grpSpPr>
          <a:xfrm>
            <a:off x="3783600" y="1227600"/>
            <a:ext cx="1578240" cy="1555920"/>
            <a:chOff x="3783600" y="1227600"/>
            <a:chExt cx="1578240" cy="1555920"/>
          </a:xfrm>
        </p:grpSpPr>
        <p:grpSp>
          <p:nvGrpSpPr>
            <p:cNvPr id="1454" name="Google Shape;1399;p42"/>
            <p:cNvGrpSpPr/>
            <p:nvPr/>
          </p:nvGrpSpPr>
          <p:grpSpPr>
            <a:xfrm>
              <a:off x="3783600" y="1227600"/>
              <a:ext cx="1578240" cy="1555920"/>
              <a:chOff x="3783600" y="1227600"/>
              <a:chExt cx="1578240" cy="1555920"/>
            </a:xfrm>
          </p:grpSpPr>
          <p:sp>
            <p:nvSpPr>
              <p:cNvPr id="1455" name="Google Shape;1400;p42"/>
              <p:cNvSpPr/>
              <p:nvPr/>
            </p:nvSpPr>
            <p:spPr>
              <a:xfrm>
                <a:off x="4761720" y="1368360"/>
                <a:ext cx="448560" cy="448200"/>
              </a:xfrm>
              <a:custGeom>
                <a:avLst/>
                <a:gdLst/>
                <a:ahLst/>
                <a:rect l="l" t="t" r="r" b="b"/>
                <a:pathLst>
                  <a:path w="17956" h="17943">
                    <a:moveTo>
                      <a:pt x="8978" y="0"/>
                    </a:moveTo>
                    <a:cubicBezTo>
                      <a:pt x="4025" y="0"/>
                      <a:pt x="1" y="4013"/>
                      <a:pt x="1" y="8978"/>
                    </a:cubicBezTo>
                    <a:cubicBezTo>
                      <a:pt x="1" y="13931"/>
                      <a:pt x="4025" y="17943"/>
                      <a:pt x="8978" y="17943"/>
                    </a:cubicBezTo>
                    <a:cubicBezTo>
                      <a:pt x="13931" y="17943"/>
                      <a:pt x="17956" y="13931"/>
                      <a:pt x="17956" y="8978"/>
                    </a:cubicBezTo>
                    <a:cubicBezTo>
                      <a:pt x="17956" y="4013"/>
                      <a:pt x="13931" y="0"/>
                      <a:pt x="89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56" name="Google Shape;1401;p42"/>
              <p:cNvSpPr/>
              <p:nvPr/>
            </p:nvSpPr>
            <p:spPr>
              <a:xfrm>
                <a:off x="3783600" y="1227600"/>
                <a:ext cx="1578240" cy="1555920"/>
              </a:xfrm>
              <a:custGeom>
                <a:avLst/>
                <a:gdLst/>
                <a:ahLst/>
                <a:rect l="l" t="t" r="r" b="b"/>
                <a:pathLst>
                  <a:path w="63140" h="62250">
                    <a:moveTo>
                      <a:pt x="31570" y="1"/>
                    </a:moveTo>
                    <a:cubicBezTo>
                      <a:pt x="30401" y="1"/>
                      <a:pt x="29231" y="447"/>
                      <a:pt x="28338" y="1340"/>
                    </a:cubicBezTo>
                    <a:lnTo>
                      <a:pt x="21408" y="8270"/>
                    </a:lnTo>
                    <a:cubicBezTo>
                      <a:pt x="19658" y="6519"/>
                      <a:pt x="17363" y="5644"/>
                      <a:pt x="15067" y="5644"/>
                    </a:cubicBezTo>
                    <a:cubicBezTo>
                      <a:pt x="12770" y="5644"/>
                      <a:pt x="10473" y="6519"/>
                      <a:pt x="8716" y="8270"/>
                    </a:cubicBezTo>
                    <a:cubicBezTo>
                      <a:pt x="5216" y="11782"/>
                      <a:pt x="5216" y="17461"/>
                      <a:pt x="8716" y="20962"/>
                    </a:cubicBezTo>
                    <a:lnTo>
                      <a:pt x="1787" y="27903"/>
                    </a:lnTo>
                    <a:cubicBezTo>
                      <a:pt x="1" y="29677"/>
                      <a:pt x="1" y="32570"/>
                      <a:pt x="1787" y="34356"/>
                    </a:cubicBezTo>
                    <a:lnTo>
                      <a:pt x="28338" y="60919"/>
                    </a:lnTo>
                    <a:cubicBezTo>
                      <a:pt x="29231" y="61806"/>
                      <a:pt x="30401" y="62249"/>
                      <a:pt x="31570" y="62249"/>
                    </a:cubicBezTo>
                    <a:cubicBezTo>
                      <a:pt x="32740" y="62249"/>
                      <a:pt x="33910" y="61806"/>
                      <a:pt x="34803" y="60919"/>
                    </a:cubicBezTo>
                    <a:lnTo>
                      <a:pt x="41732" y="53977"/>
                    </a:lnTo>
                    <a:cubicBezTo>
                      <a:pt x="43489" y="55734"/>
                      <a:pt x="45786" y="56612"/>
                      <a:pt x="48083" y="56612"/>
                    </a:cubicBezTo>
                    <a:cubicBezTo>
                      <a:pt x="50379" y="56612"/>
                      <a:pt x="52674" y="55734"/>
                      <a:pt x="54424" y="53977"/>
                    </a:cubicBezTo>
                    <a:cubicBezTo>
                      <a:pt x="57937" y="50477"/>
                      <a:pt x="57937" y="44798"/>
                      <a:pt x="54424" y="41285"/>
                    </a:cubicBezTo>
                    <a:lnTo>
                      <a:pt x="61354" y="34356"/>
                    </a:lnTo>
                    <a:cubicBezTo>
                      <a:pt x="63140" y="32570"/>
                      <a:pt x="63140" y="29677"/>
                      <a:pt x="61354" y="27903"/>
                    </a:cubicBezTo>
                    <a:lnTo>
                      <a:pt x="34803" y="1340"/>
                    </a:lnTo>
                    <a:cubicBezTo>
                      <a:pt x="33910" y="447"/>
                      <a:pt x="32740" y="1"/>
                      <a:pt x="315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457" name="Google Shape;1402;p42"/>
            <p:cNvSpPr/>
            <p:nvPr/>
          </p:nvSpPr>
          <p:spPr>
            <a:xfrm>
              <a:off x="4781160" y="1387440"/>
              <a:ext cx="409680" cy="409680"/>
            </a:xfrm>
            <a:custGeom>
              <a:avLst/>
              <a:gdLst/>
              <a:ahLst/>
              <a:rect l="l" t="t" r="r" b="b"/>
              <a:pathLst>
                <a:path w="16408" h="16407">
                  <a:moveTo>
                    <a:pt x="8204" y="0"/>
                  </a:moveTo>
                  <a:cubicBezTo>
                    <a:pt x="3668" y="0"/>
                    <a:pt x="1" y="3667"/>
                    <a:pt x="1" y="8204"/>
                  </a:cubicBezTo>
                  <a:cubicBezTo>
                    <a:pt x="1" y="12728"/>
                    <a:pt x="3668" y="16407"/>
                    <a:pt x="8204" y="16407"/>
                  </a:cubicBezTo>
                  <a:cubicBezTo>
                    <a:pt x="12729" y="16407"/>
                    <a:pt x="16408" y="12728"/>
                    <a:pt x="16408" y="8204"/>
                  </a:cubicBezTo>
                  <a:cubicBezTo>
                    <a:pt x="16408" y="3667"/>
                    <a:pt x="12729" y="0"/>
                    <a:pt x="820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8" name="Google Shape;1403;p42"/>
            <p:cNvSpPr/>
            <p:nvPr/>
          </p:nvSpPr>
          <p:spPr>
            <a:xfrm>
              <a:off x="3875040" y="1780200"/>
              <a:ext cx="1395360" cy="307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Option 1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1459" name="Google Shape;1404;p42"/>
          <p:cNvGrpSpPr/>
          <p:nvPr/>
        </p:nvGrpSpPr>
        <p:grpSpPr>
          <a:xfrm>
            <a:off x="2958120" y="2053440"/>
            <a:ext cx="1578240" cy="1555920"/>
            <a:chOff x="2958120" y="2053440"/>
            <a:chExt cx="1578240" cy="1555920"/>
          </a:xfrm>
        </p:grpSpPr>
        <p:grpSp>
          <p:nvGrpSpPr>
            <p:cNvPr id="1460" name="Google Shape;1405;p42"/>
            <p:cNvGrpSpPr/>
            <p:nvPr/>
          </p:nvGrpSpPr>
          <p:grpSpPr>
            <a:xfrm>
              <a:off x="2958120" y="2053440"/>
              <a:ext cx="1578240" cy="1555920"/>
              <a:chOff x="2958120" y="2053440"/>
              <a:chExt cx="1578240" cy="1555920"/>
            </a:xfrm>
          </p:grpSpPr>
          <p:sp>
            <p:nvSpPr>
              <p:cNvPr id="1461" name="Google Shape;1406;p42"/>
              <p:cNvSpPr/>
              <p:nvPr/>
            </p:nvSpPr>
            <p:spPr>
              <a:xfrm>
                <a:off x="3110400" y="2194560"/>
                <a:ext cx="448200" cy="448200"/>
              </a:xfrm>
              <a:custGeom>
                <a:avLst/>
                <a:gdLst/>
                <a:ahLst/>
                <a:rect l="l" t="t" r="r" b="b"/>
                <a:pathLst>
                  <a:path w="17943" h="17943">
                    <a:moveTo>
                      <a:pt x="8965" y="0"/>
                    </a:moveTo>
                    <a:cubicBezTo>
                      <a:pt x="4012" y="0"/>
                      <a:pt x="0" y="4012"/>
                      <a:pt x="0" y="8965"/>
                    </a:cubicBezTo>
                    <a:cubicBezTo>
                      <a:pt x="0" y="13918"/>
                      <a:pt x="4012" y="17943"/>
                      <a:pt x="8965" y="17943"/>
                    </a:cubicBezTo>
                    <a:cubicBezTo>
                      <a:pt x="13930" y="17943"/>
                      <a:pt x="17943" y="13918"/>
                      <a:pt x="17943" y="8965"/>
                    </a:cubicBezTo>
                    <a:cubicBezTo>
                      <a:pt x="17943" y="4012"/>
                      <a:pt x="13930" y="0"/>
                      <a:pt x="89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2" name="Google Shape;1407;p42"/>
              <p:cNvSpPr/>
              <p:nvPr/>
            </p:nvSpPr>
            <p:spPr>
              <a:xfrm>
                <a:off x="2958120" y="2053440"/>
                <a:ext cx="1578240" cy="1555920"/>
              </a:xfrm>
              <a:custGeom>
                <a:avLst/>
                <a:gdLst/>
                <a:ahLst/>
                <a:rect l="l" t="t" r="r" b="b"/>
                <a:pathLst>
                  <a:path w="63139" h="62247">
                    <a:moveTo>
                      <a:pt x="31571" y="0"/>
                    </a:moveTo>
                    <a:cubicBezTo>
                      <a:pt x="30403" y="0"/>
                      <a:pt x="29236" y="447"/>
                      <a:pt x="28349" y="1340"/>
                    </a:cubicBezTo>
                    <a:lnTo>
                      <a:pt x="1786" y="27891"/>
                    </a:lnTo>
                    <a:cubicBezTo>
                      <a:pt x="0" y="29677"/>
                      <a:pt x="0" y="32570"/>
                      <a:pt x="1786" y="34356"/>
                    </a:cubicBezTo>
                    <a:lnTo>
                      <a:pt x="8727" y="41297"/>
                    </a:lnTo>
                    <a:cubicBezTo>
                      <a:pt x="5310" y="44810"/>
                      <a:pt x="5334" y="50417"/>
                      <a:pt x="8811" y="53894"/>
                    </a:cubicBezTo>
                    <a:cubicBezTo>
                      <a:pt x="10562" y="55646"/>
                      <a:pt x="12855" y="56521"/>
                      <a:pt x="15149" y="56521"/>
                    </a:cubicBezTo>
                    <a:cubicBezTo>
                      <a:pt x="17407" y="56521"/>
                      <a:pt x="19665" y="55673"/>
                      <a:pt x="21407" y="53977"/>
                    </a:cubicBezTo>
                    <a:lnTo>
                      <a:pt x="28349" y="60907"/>
                    </a:lnTo>
                    <a:cubicBezTo>
                      <a:pt x="29236" y="61800"/>
                      <a:pt x="30403" y="62246"/>
                      <a:pt x="31571" y="62246"/>
                    </a:cubicBezTo>
                    <a:cubicBezTo>
                      <a:pt x="32739" y="62246"/>
                      <a:pt x="33909" y="61800"/>
                      <a:pt x="34802" y="60907"/>
                    </a:cubicBezTo>
                    <a:lnTo>
                      <a:pt x="61365" y="34356"/>
                    </a:lnTo>
                    <a:cubicBezTo>
                      <a:pt x="63139" y="32570"/>
                      <a:pt x="63139" y="29677"/>
                      <a:pt x="61365" y="27891"/>
                    </a:cubicBezTo>
                    <a:lnTo>
                      <a:pt x="54423" y="20961"/>
                    </a:lnTo>
                    <a:cubicBezTo>
                      <a:pt x="54459" y="20926"/>
                      <a:pt x="54495" y="20902"/>
                      <a:pt x="54519" y="20866"/>
                    </a:cubicBezTo>
                    <a:cubicBezTo>
                      <a:pt x="58031" y="17366"/>
                      <a:pt x="58031" y="11686"/>
                      <a:pt x="54519" y="8174"/>
                    </a:cubicBezTo>
                    <a:cubicBezTo>
                      <a:pt x="52769" y="6424"/>
                      <a:pt x="50474" y="5549"/>
                      <a:pt x="48177" y="5549"/>
                    </a:cubicBezTo>
                    <a:cubicBezTo>
                      <a:pt x="45881" y="5549"/>
                      <a:pt x="43583" y="6424"/>
                      <a:pt x="41827" y="8174"/>
                    </a:cubicBezTo>
                    <a:cubicBezTo>
                      <a:pt x="41803" y="8210"/>
                      <a:pt x="41779" y="8246"/>
                      <a:pt x="41743" y="8281"/>
                    </a:cubicBezTo>
                    <a:lnTo>
                      <a:pt x="34802" y="1340"/>
                    </a:lnTo>
                    <a:cubicBezTo>
                      <a:pt x="33909" y="447"/>
                      <a:pt x="32739" y="0"/>
                      <a:pt x="315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463" name="Google Shape;1408;p42"/>
            <p:cNvSpPr/>
            <p:nvPr/>
          </p:nvSpPr>
          <p:spPr>
            <a:xfrm>
              <a:off x="3134160" y="2218320"/>
              <a:ext cx="400680" cy="400680"/>
            </a:xfrm>
            <a:custGeom>
              <a:avLst/>
              <a:gdLst/>
              <a:ahLst/>
              <a:rect l="l" t="t" r="r" b="b"/>
              <a:pathLst>
                <a:path w="16039" h="16039">
                  <a:moveTo>
                    <a:pt x="8013" y="0"/>
                  </a:moveTo>
                  <a:cubicBezTo>
                    <a:pt x="3596" y="0"/>
                    <a:pt x="1" y="3584"/>
                    <a:pt x="1" y="8013"/>
                  </a:cubicBezTo>
                  <a:cubicBezTo>
                    <a:pt x="1" y="12443"/>
                    <a:pt x="3596" y="16038"/>
                    <a:pt x="8013" y="16038"/>
                  </a:cubicBezTo>
                  <a:cubicBezTo>
                    <a:pt x="12443" y="16038"/>
                    <a:pt x="16038" y="12443"/>
                    <a:pt x="16038" y="8013"/>
                  </a:cubicBezTo>
                  <a:cubicBezTo>
                    <a:pt x="16038" y="3584"/>
                    <a:pt x="12443" y="0"/>
                    <a:pt x="801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4" name="Google Shape;1409;p42"/>
            <p:cNvSpPr/>
            <p:nvPr/>
          </p:nvSpPr>
          <p:spPr>
            <a:xfrm>
              <a:off x="3049560" y="2640960"/>
              <a:ext cx="1395360" cy="307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Option 4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1465" name="Google Shape;1410;p42"/>
          <p:cNvGrpSpPr/>
          <p:nvPr/>
        </p:nvGrpSpPr>
        <p:grpSpPr>
          <a:xfrm>
            <a:off x="3781800" y="2877120"/>
            <a:ext cx="1578600" cy="1555920"/>
            <a:chOff x="3781800" y="2877120"/>
            <a:chExt cx="1578600" cy="1555920"/>
          </a:xfrm>
        </p:grpSpPr>
        <p:grpSp>
          <p:nvGrpSpPr>
            <p:cNvPr id="1466" name="Google Shape;1411;p42"/>
            <p:cNvGrpSpPr/>
            <p:nvPr/>
          </p:nvGrpSpPr>
          <p:grpSpPr>
            <a:xfrm>
              <a:off x="3781800" y="2877120"/>
              <a:ext cx="1578600" cy="1555920"/>
              <a:chOff x="3781800" y="2877120"/>
              <a:chExt cx="1578600" cy="1555920"/>
            </a:xfrm>
          </p:grpSpPr>
          <p:sp>
            <p:nvSpPr>
              <p:cNvPr id="1467" name="Google Shape;1412;p42"/>
              <p:cNvSpPr/>
              <p:nvPr/>
            </p:nvSpPr>
            <p:spPr>
              <a:xfrm>
                <a:off x="3936240" y="3841560"/>
                <a:ext cx="448200" cy="448560"/>
              </a:xfrm>
              <a:custGeom>
                <a:avLst/>
                <a:gdLst/>
                <a:ahLst/>
                <a:rect l="l" t="t" r="r" b="b"/>
                <a:pathLst>
                  <a:path w="17944" h="17955">
                    <a:moveTo>
                      <a:pt x="8978" y="0"/>
                    </a:moveTo>
                    <a:cubicBezTo>
                      <a:pt x="4013" y="0"/>
                      <a:pt x="1" y="4024"/>
                      <a:pt x="1" y="8977"/>
                    </a:cubicBezTo>
                    <a:cubicBezTo>
                      <a:pt x="1" y="13930"/>
                      <a:pt x="4013" y="17955"/>
                      <a:pt x="8978" y="17955"/>
                    </a:cubicBezTo>
                    <a:cubicBezTo>
                      <a:pt x="13931" y="17955"/>
                      <a:pt x="17944" y="13930"/>
                      <a:pt x="17944" y="8977"/>
                    </a:cubicBezTo>
                    <a:cubicBezTo>
                      <a:pt x="17944" y="4024"/>
                      <a:pt x="13931" y="0"/>
                      <a:pt x="89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8" name="Google Shape;1413;p42"/>
              <p:cNvSpPr/>
              <p:nvPr/>
            </p:nvSpPr>
            <p:spPr>
              <a:xfrm>
                <a:off x="3781800" y="2877120"/>
                <a:ext cx="1578600" cy="1555920"/>
              </a:xfrm>
              <a:custGeom>
                <a:avLst/>
                <a:gdLst/>
                <a:ahLst/>
                <a:rect l="l" t="t" r="r" b="b"/>
                <a:pathLst>
                  <a:path w="63152" h="62250">
                    <a:moveTo>
                      <a:pt x="31576" y="1"/>
                    </a:moveTo>
                    <a:cubicBezTo>
                      <a:pt x="30409" y="1"/>
                      <a:pt x="29242" y="447"/>
                      <a:pt x="28349" y="1340"/>
                    </a:cubicBezTo>
                    <a:lnTo>
                      <a:pt x="21408" y="8282"/>
                    </a:lnTo>
                    <a:cubicBezTo>
                      <a:pt x="19661" y="6564"/>
                      <a:pt x="17389" y="5707"/>
                      <a:pt x="15118" y="5707"/>
                    </a:cubicBezTo>
                    <a:cubicBezTo>
                      <a:pt x="12823" y="5707"/>
                      <a:pt x="10529" y="6582"/>
                      <a:pt x="8775" y="8329"/>
                    </a:cubicBezTo>
                    <a:cubicBezTo>
                      <a:pt x="5299" y="11818"/>
                      <a:pt x="5275" y="17450"/>
                      <a:pt x="8728" y="20962"/>
                    </a:cubicBezTo>
                    <a:lnTo>
                      <a:pt x="1786" y="27891"/>
                    </a:lnTo>
                    <a:cubicBezTo>
                      <a:pt x="1" y="29677"/>
                      <a:pt x="1" y="32570"/>
                      <a:pt x="1786" y="34356"/>
                    </a:cubicBezTo>
                    <a:lnTo>
                      <a:pt x="28349" y="60919"/>
                    </a:lnTo>
                    <a:cubicBezTo>
                      <a:pt x="29242" y="61806"/>
                      <a:pt x="30409" y="62250"/>
                      <a:pt x="31576" y="62250"/>
                    </a:cubicBezTo>
                    <a:cubicBezTo>
                      <a:pt x="32743" y="62250"/>
                      <a:pt x="33910" y="61806"/>
                      <a:pt x="34802" y="60919"/>
                    </a:cubicBezTo>
                    <a:lnTo>
                      <a:pt x="41744" y="53978"/>
                    </a:lnTo>
                    <a:cubicBezTo>
                      <a:pt x="43494" y="55734"/>
                      <a:pt x="45789" y="56612"/>
                      <a:pt x="48084" y="56612"/>
                    </a:cubicBezTo>
                    <a:cubicBezTo>
                      <a:pt x="50379" y="56612"/>
                      <a:pt x="52674" y="55734"/>
                      <a:pt x="54424" y="53978"/>
                    </a:cubicBezTo>
                    <a:cubicBezTo>
                      <a:pt x="57936" y="50477"/>
                      <a:pt x="57936" y="44798"/>
                      <a:pt x="54424" y="41286"/>
                    </a:cubicBezTo>
                    <a:lnTo>
                      <a:pt x="61365" y="34356"/>
                    </a:lnTo>
                    <a:cubicBezTo>
                      <a:pt x="63151" y="32570"/>
                      <a:pt x="63151" y="29677"/>
                      <a:pt x="61365" y="27891"/>
                    </a:cubicBezTo>
                    <a:lnTo>
                      <a:pt x="34802" y="1340"/>
                    </a:lnTo>
                    <a:cubicBezTo>
                      <a:pt x="33910" y="447"/>
                      <a:pt x="32743" y="1"/>
                      <a:pt x="315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469" name="Google Shape;1414;p42"/>
            <p:cNvSpPr/>
            <p:nvPr/>
          </p:nvSpPr>
          <p:spPr>
            <a:xfrm>
              <a:off x="3959280" y="3864600"/>
              <a:ext cx="402480" cy="402120"/>
            </a:xfrm>
            <a:custGeom>
              <a:avLst/>
              <a:gdLst/>
              <a:ahLst/>
              <a:rect l="l" t="t" r="r" b="b"/>
              <a:pathLst>
                <a:path w="16110" h="16099">
                  <a:moveTo>
                    <a:pt x="8061" y="1"/>
                  </a:moveTo>
                  <a:cubicBezTo>
                    <a:pt x="3608" y="1"/>
                    <a:pt x="1" y="3608"/>
                    <a:pt x="1" y="8049"/>
                  </a:cubicBezTo>
                  <a:cubicBezTo>
                    <a:pt x="1" y="12502"/>
                    <a:pt x="3608" y="16098"/>
                    <a:pt x="8061" y="16098"/>
                  </a:cubicBezTo>
                  <a:cubicBezTo>
                    <a:pt x="12502" y="16098"/>
                    <a:pt x="16110" y="12502"/>
                    <a:pt x="16110" y="8049"/>
                  </a:cubicBezTo>
                  <a:cubicBezTo>
                    <a:pt x="16110" y="3608"/>
                    <a:pt x="12502" y="1"/>
                    <a:pt x="806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0" name="Google Shape;1415;p42"/>
            <p:cNvSpPr/>
            <p:nvPr/>
          </p:nvSpPr>
          <p:spPr>
            <a:xfrm>
              <a:off x="3875040" y="3501360"/>
              <a:ext cx="1395360" cy="307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2880" bIns="18288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Option 3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1471" name="Google Shape;1416;p42"/>
          <p:cNvGrpSpPr/>
          <p:nvPr/>
        </p:nvGrpSpPr>
        <p:grpSpPr>
          <a:xfrm>
            <a:off x="5477040" y="1577160"/>
            <a:ext cx="2953440" cy="855000"/>
            <a:chOff x="5477040" y="1577160"/>
            <a:chExt cx="2953440" cy="855000"/>
          </a:xfrm>
        </p:grpSpPr>
        <p:grpSp>
          <p:nvGrpSpPr>
            <p:cNvPr id="1472" name="Google Shape;1417;p42"/>
            <p:cNvGrpSpPr/>
            <p:nvPr/>
          </p:nvGrpSpPr>
          <p:grpSpPr>
            <a:xfrm>
              <a:off x="6348600" y="1577160"/>
              <a:ext cx="2081880" cy="855000"/>
              <a:chOff x="6348600" y="1577160"/>
              <a:chExt cx="2081880" cy="855000"/>
            </a:xfrm>
          </p:grpSpPr>
          <p:sp>
            <p:nvSpPr>
              <p:cNvPr id="1473" name="Google Shape;1418;p42"/>
              <p:cNvSpPr/>
              <p:nvPr/>
            </p:nvSpPr>
            <p:spPr>
              <a:xfrm>
                <a:off x="6348600" y="1842480"/>
                <a:ext cx="2079360" cy="589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algn="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" sz="1200" spc="-1" strike="noStrike">
                    <a:solidFill>
                      <a:srgbClr val="000000"/>
                    </a:solidFill>
                    <a:latin typeface="Roboto"/>
                    <a:ea typeface="Roboto"/>
                  </a:rPr>
                  <a:t>Mercury is the smallest planet in the Solar System</a:t>
                </a:r>
                <a:endParaRPr b="0" lang="es-AR" sz="1200" spc="-1" strike="noStrike">
                  <a:latin typeface="Arial"/>
                </a:endParaRPr>
              </a:p>
            </p:txBody>
          </p:sp>
          <p:sp>
            <p:nvSpPr>
              <p:cNvPr id="1474" name="Google Shape;1419;p42"/>
              <p:cNvSpPr/>
              <p:nvPr/>
            </p:nvSpPr>
            <p:spPr>
              <a:xfrm>
                <a:off x="6351120" y="1577160"/>
                <a:ext cx="2079360" cy="354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2880" bIns="182880" anchor="ctr">
                <a:noAutofit/>
              </a:bodyPr>
              <a:p>
                <a:pPr algn="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" sz="1700" spc="-1" strike="noStrike">
                    <a:solidFill>
                      <a:srgbClr val="fbb831"/>
                    </a:solidFill>
                    <a:latin typeface="Fira Sans Extra Condensed Medium"/>
                    <a:ea typeface="Fira Sans Extra Condensed Medium"/>
                  </a:rPr>
                  <a:t>Mercury</a:t>
                </a:r>
                <a:endParaRPr b="0" lang="es-AR" sz="1700" spc="-1" strike="noStrike">
                  <a:latin typeface="Arial"/>
                </a:endParaRPr>
              </a:p>
            </p:txBody>
          </p:sp>
        </p:grpSp>
        <p:sp>
          <p:nvSpPr>
            <p:cNvPr id="1475" name="Google Shape;1420;p42"/>
            <p:cNvSpPr/>
            <p:nvPr/>
          </p:nvSpPr>
          <p:spPr>
            <a:xfrm rot="10800000">
              <a:off x="5477040" y="1591920"/>
              <a:ext cx="28591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bb83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76" name="Google Shape;1421;p42"/>
          <p:cNvGrpSpPr/>
          <p:nvPr/>
        </p:nvGrpSpPr>
        <p:grpSpPr>
          <a:xfrm>
            <a:off x="6298200" y="3225600"/>
            <a:ext cx="2132280" cy="862920"/>
            <a:chOff x="6298200" y="3225600"/>
            <a:chExt cx="2132280" cy="862920"/>
          </a:xfrm>
        </p:grpSpPr>
        <p:grpSp>
          <p:nvGrpSpPr>
            <p:cNvPr id="1477" name="Google Shape;1422;p42"/>
            <p:cNvGrpSpPr/>
            <p:nvPr/>
          </p:nvGrpSpPr>
          <p:grpSpPr>
            <a:xfrm>
              <a:off x="6348600" y="3225600"/>
              <a:ext cx="2081880" cy="862920"/>
              <a:chOff x="6348600" y="3225600"/>
              <a:chExt cx="2081880" cy="862920"/>
            </a:xfrm>
          </p:grpSpPr>
          <p:sp>
            <p:nvSpPr>
              <p:cNvPr id="1478" name="Google Shape;1423;p42"/>
              <p:cNvSpPr/>
              <p:nvPr/>
            </p:nvSpPr>
            <p:spPr>
              <a:xfrm>
                <a:off x="6348600" y="3498840"/>
                <a:ext cx="2079360" cy="589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algn="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" sz="1200" spc="-1" strike="noStrike">
                    <a:solidFill>
                      <a:srgbClr val="000000"/>
                    </a:solidFill>
                    <a:latin typeface="Roboto"/>
                    <a:ea typeface="Roboto"/>
                  </a:rPr>
                  <a:t>Neptune is the farthest planet from the Sun</a:t>
                </a:r>
                <a:endParaRPr b="0" lang="es-AR" sz="1200" spc="-1" strike="noStrike">
                  <a:latin typeface="Arial"/>
                </a:endParaRPr>
              </a:p>
            </p:txBody>
          </p:sp>
          <p:sp>
            <p:nvSpPr>
              <p:cNvPr id="1479" name="Google Shape;1424;p42"/>
              <p:cNvSpPr/>
              <p:nvPr/>
            </p:nvSpPr>
            <p:spPr>
              <a:xfrm>
                <a:off x="6351120" y="3225600"/>
                <a:ext cx="2079360" cy="354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2880" bIns="182880" anchor="ctr">
                <a:noAutofit/>
              </a:bodyPr>
              <a:p>
                <a:pPr algn="r"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" sz="1700" spc="-1" strike="noStrike">
                    <a:solidFill>
                      <a:srgbClr val="fb8569"/>
                    </a:solidFill>
                    <a:latin typeface="Fira Sans Extra Condensed Medium"/>
                    <a:ea typeface="Fira Sans Extra Condensed Medium"/>
                  </a:rPr>
                  <a:t>Neptune</a:t>
                </a:r>
                <a:endParaRPr b="0" lang="es-AR" sz="1700" spc="-1" strike="noStrike">
                  <a:latin typeface="Arial"/>
                </a:endParaRPr>
              </a:p>
            </p:txBody>
          </p:sp>
        </p:grpSp>
        <p:sp>
          <p:nvSpPr>
            <p:cNvPr id="1480" name="Google Shape;1425;p42"/>
            <p:cNvSpPr/>
            <p:nvPr/>
          </p:nvSpPr>
          <p:spPr>
            <a:xfrm rot="10800000">
              <a:off x="6298200" y="3242160"/>
              <a:ext cx="20379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b85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81" name="Google Shape;1426;p42"/>
          <p:cNvGrpSpPr/>
          <p:nvPr/>
        </p:nvGrpSpPr>
        <p:grpSpPr>
          <a:xfrm>
            <a:off x="706320" y="1585080"/>
            <a:ext cx="2135880" cy="838800"/>
            <a:chOff x="706320" y="1585080"/>
            <a:chExt cx="2135880" cy="838800"/>
          </a:xfrm>
        </p:grpSpPr>
        <p:grpSp>
          <p:nvGrpSpPr>
            <p:cNvPr id="1482" name="Google Shape;1427;p42"/>
            <p:cNvGrpSpPr/>
            <p:nvPr/>
          </p:nvGrpSpPr>
          <p:grpSpPr>
            <a:xfrm>
              <a:off x="706320" y="1585080"/>
              <a:ext cx="2088720" cy="838800"/>
              <a:chOff x="706320" y="1585080"/>
              <a:chExt cx="2088720" cy="838800"/>
            </a:xfrm>
          </p:grpSpPr>
          <p:sp>
            <p:nvSpPr>
              <p:cNvPr id="1483" name="Google Shape;1428;p42"/>
              <p:cNvSpPr/>
              <p:nvPr/>
            </p:nvSpPr>
            <p:spPr>
              <a:xfrm>
                <a:off x="706320" y="1834200"/>
                <a:ext cx="2079360" cy="589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" sz="1200" spc="-1" strike="noStrike">
                    <a:solidFill>
                      <a:srgbClr val="000000"/>
                    </a:solidFill>
                    <a:latin typeface="Roboto"/>
                    <a:ea typeface="Roboto"/>
                  </a:rPr>
                  <a:t>Saturn is composed of hydrogen and helium</a:t>
                </a:r>
                <a:endParaRPr b="0" lang="es-AR" sz="1200" spc="-1" strike="noStrike">
                  <a:latin typeface="Arial"/>
                </a:endParaRPr>
              </a:p>
            </p:txBody>
          </p:sp>
          <p:sp>
            <p:nvSpPr>
              <p:cNvPr id="1484" name="Google Shape;1429;p42"/>
              <p:cNvSpPr/>
              <p:nvPr/>
            </p:nvSpPr>
            <p:spPr>
              <a:xfrm>
                <a:off x="715680" y="1585080"/>
                <a:ext cx="2079360" cy="354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2880" bIns="182880" anchor="ctr">
                <a:noAutofit/>
              </a:bodyPr>
              <a:p>
                <a:pPr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" sz="1700" spc="-1" strike="noStrike">
                    <a:solidFill>
                      <a:srgbClr val="8225e2"/>
                    </a:solidFill>
                    <a:latin typeface="Fira Sans Extra Condensed Medium"/>
                    <a:ea typeface="Fira Sans Extra Condensed Medium"/>
                  </a:rPr>
                  <a:t>Saturn</a:t>
                </a:r>
                <a:endParaRPr b="0" lang="es-AR" sz="1700" spc="-1" strike="noStrike">
                  <a:latin typeface="Arial"/>
                </a:endParaRPr>
              </a:p>
            </p:txBody>
          </p:sp>
        </p:grpSp>
        <p:sp>
          <p:nvSpPr>
            <p:cNvPr id="1485" name="Google Shape;1430;p42"/>
            <p:cNvSpPr/>
            <p:nvPr/>
          </p:nvSpPr>
          <p:spPr>
            <a:xfrm rot="10800000">
              <a:off x="807840" y="2418480"/>
              <a:ext cx="20343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8225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86" name="Google Shape;1431;p42"/>
          <p:cNvGrpSpPr/>
          <p:nvPr/>
        </p:nvGrpSpPr>
        <p:grpSpPr>
          <a:xfrm>
            <a:off x="706320" y="3225600"/>
            <a:ext cx="2964240" cy="862560"/>
            <a:chOff x="706320" y="3225600"/>
            <a:chExt cx="2964240" cy="862560"/>
          </a:xfrm>
        </p:grpSpPr>
        <p:grpSp>
          <p:nvGrpSpPr>
            <p:cNvPr id="1487" name="Google Shape;1432;p42"/>
            <p:cNvGrpSpPr/>
            <p:nvPr/>
          </p:nvGrpSpPr>
          <p:grpSpPr>
            <a:xfrm>
              <a:off x="706320" y="3225600"/>
              <a:ext cx="2088720" cy="862560"/>
              <a:chOff x="706320" y="3225600"/>
              <a:chExt cx="2088720" cy="862560"/>
            </a:xfrm>
          </p:grpSpPr>
          <p:sp>
            <p:nvSpPr>
              <p:cNvPr id="1488" name="Google Shape;1433;p42"/>
              <p:cNvSpPr/>
              <p:nvPr/>
            </p:nvSpPr>
            <p:spPr>
              <a:xfrm>
                <a:off x="706320" y="3498480"/>
                <a:ext cx="2079360" cy="589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" sz="1200" spc="-1" strike="noStrike">
                    <a:solidFill>
                      <a:srgbClr val="000000"/>
                    </a:solidFill>
                    <a:latin typeface="Roboto"/>
                    <a:ea typeface="Roboto"/>
                  </a:rPr>
                  <a:t>Jupiter is a gas giant and the biggest planet</a:t>
                </a:r>
                <a:endParaRPr b="0" lang="es-AR" sz="1200" spc="-1" strike="noStrike">
                  <a:latin typeface="Arial"/>
                </a:endParaRPr>
              </a:p>
            </p:txBody>
          </p:sp>
          <p:sp>
            <p:nvSpPr>
              <p:cNvPr id="1489" name="Google Shape;1434;p42"/>
              <p:cNvSpPr/>
              <p:nvPr/>
            </p:nvSpPr>
            <p:spPr>
              <a:xfrm>
                <a:off x="715680" y="3225600"/>
                <a:ext cx="2079360" cy="3542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182880" bIns="182880" anchor="ctr">
                <a:noAutofit/>
              </a:bodyPr>
              <a:p>
                <a:pPr>
                  <a:lnSpc>
                    <a:spcPct val="100000"/>
                  </a:lnSpc>
                  <a:buNone/>
                  <a:tabLst>
                    <a:tab algn="l" pos="0"/>
                  </a:tabLst>
                </a:pPr>
                <a:r>
                  <a:rPr b="0" lang="en" sz="1700" spc="-1" strike="noStrike">
                    <a:solidFill>
                      <a:srgbClr val="fb569c"/>
                    </a:solidFill>
                    <a:latin typeface="Fira Sans Extra Condensed Medium"/>
                    <a:ea typeface="Fira Sans Extra Condensed Medium"/>
                  </a:rPr>
                  <a:t>Jupiter</a:t>
                </a:r>
                <a:endParaRPr b="0" lang="es-AR" sz="1700" spc="-1" strike="noStrike">
                  <a:latin typeface="Arial"/>
                </a:endParaRPr>
              </a:p>
            </p:txBody>
          </p:sp>
        </p:grpSp>
        <p:sp>
          <p:nvSpPr>
            <p:cNvPr id="1490" name="Google Shape;1435;p42"/>
            <p:cNvSpPr/>
            <p:nvPr/>
          </p:nvSpPr>
          <p:spPr>
            <a:xfrm rot="10800000">
              <a:off x="807840" y="4065480"/>
              <a:ext cx="28627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b56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91" name="Google Shape;1436;p42"/>
          <p:cNvGrpSpPr/>
          <p:nvPr/>
        </p:nvGrpSpPr>
        <p:grpSpPr>
          <a:xfrm>
            <a:off x="5697360" y="3103920"/>
            <a:ext cx="224280" cy="276840"/>
            <a:chOff x="5697360" y="3103920"/>
            <a:chExt cx="224280" cy="276840"/>
          </a:xfrm>
        </p:grpSpPr>
        <p:sp>
          <p:nvSpPr>
            <p:cNvPr id="1492" name="Google Shape;1437;p42"/>
            <p:cNvSpPr/>
            <p:nvPr/>
          </p:nvSpPr>
          <p:spPr>
            <a:xfrm>
              <a:off x="5820120" y="3247200"/>
              <a:ext cx="44640" cy="54720"/>
            </a:xfrm>
            <a:custGeom>
              <a:avLst/>
              <a:gdLst/>
              <a:ahLst/>
              <a:rect l="l" t="t" r="r" b="b"/>
              <a:pathLst>
                <a:path w="3138" h="3831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3" name="Google Shape;1438;p42"/>
            <p:cNvSpPr/>
            <p:nvPr/>
          </p:nvSpPr>
          <p:spPr>
            <a:xfrm>
              <a:off x="5752800" y="3136320"/>
              <a:ext cx="113400" cy="113040"/>
            </a:xfrm>
            <a:custGeom>
              <a:avLst/>
              <a:gdLst/>
              <a:ahLst/>
              <a:rect l="l" t="t" r="r" b="b"/>
              <a:pathLst>
                <a:path w="7906" h="7887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4" name="Google Shape;1439;p42"/>
            <p:cNvSpPr/>
            <p:nvPr/>
          </p:nvSpPr>
          <p:spPr>
            <a:xfrm>
              <a:off x="5753520" y="3103920"/>
              <a:ext cx="95760" cy="48240"/>
            </a:xfrm>
            <a:custGeom>
              <a:avLst/>
              <a:gdLst/>
              <a:ahLst/>
              <a:rect l="l" t="t" r="r" b="b"/>
              <a:pathLst>
                <a:path w="6677" h="3389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5" name="Google Shape;1440;p42"/>
            <p:cNvSpPr/>
            <p:nvPr/>
          </p:nvSpPr>
          <p:spPr>
            <a:xfrm>
              <a:off x="5697360" y="3261960"/>
              <a:ext cx="104040" cy="118800"/>
            </a:xfrm>
            <a:custGeom>
              <a:avLst/>
              <a:gdLst/>
              <a:ahLst/>
              <a:rect l="l" t="t" r="r" b="b"/>
              <a:pathLst>
                <a:path w="7249" h="8285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6" name="Google Shape;1441;p42"/>
            <p:cNvSpPr/>
            <p:nvPr/>
          </p:nvSpPr>
          <p:spPr>
            <a:xfrm>
              <a:off x="5817960" y="3261960"/>
              <a:ext cx="103680" cy="118800"/>
            </a:xfrm>
            <a:custGeom>
              <a:avLst/>
              <a:gdLst/>
              <a:ahLst/>
              <a:rect l="l" t="t" r="r" b="b"/>
              <a:pathLst>
                <a:path w="7240" h="8284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7" name="Google Shape;1442;p42"/>
            <p:cNvSpPr/>
            <p:nvPr/>
          </p:nvSpPr>
          <p:spPr>
            <a:xfrm>
              <a:off x="5754600" y="3247560"/>
              <a:ext cx="44640" cy="54360"/>
            </a:xfrm>
            <a:custGeom>
              <a:avLst/>
              <a:gdLst/>
              <a:ahLst/>
              <a:rect l="l" t="t" r="r" b="b"/>
              <a:pathLst>
                <a:path w="3129" h="3816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8" name="Google Shape;1443;p42"/>
            <p:cNvSpPr/>
            <p:nvPr/>
          </p:nvSpPr>
          <p:spPr>
            <a:xfrm>
              <a:off x="5802840" y="3265920"/>
              <a:ext cx="12960" cy="9720"/>
            </a:xfrm>
            <a:custGeom>
              <a:avLst/>
              <a:gdLst/>
              <a:ahLst/>
              <a:rect l="l" t="t" r="r" b="b"/>
              <a:pathLst>
                <a:path w="926" h="702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99" name="Google Shape;1444;p42"/>
          <p:cNvGrpSpPr/>
          <p:nvPr/>
        </p:nvGrpSpPr>
        <p:grpSpPr>
          <a:xfrm>
            <a:off x="3231360" y="2280240"/>
            <a:ext cx="206640" cy="276840"/>
            <a:chOff x="3231360" y="2280240"/>
            <a:chExt cx="206640" cy="276840"/>
          </a:xfrm>
        </p:grpSpPr>
        <p:sp>
          <p:nvSpPr>
            <p:cNvPr id="1500" name="Google Shape;1445;p42"/>
            <p:cNvSpPr/>
            <p:nvPr/>
          </p:nvSpPr>
          <p:spPr>
            <a:xfrm>
              <a:off x="3279600" y="2296440"/>
              <a:ext cx="95400" cy="48240"/>
            </a:xfrm>
            <a:custGeom>
              <a:avLst/>
              <a:gdLst/>
              <a:ahLst/>
              <a:rect l="l" t="t" r="r" b="b"/>
              <a:pathLst>
                <a:path w="6665" h="3388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1" name="Google Shape;1446;p42"/>
            <p:cNvSpPr/>
            <p:nvPr/>
          </p:nvSpPr>
          <p:spPr>
            <a:xfrm>
              <a:off x="3278880" y="2329200"/>
              <a:ext cx="113400" cy="114120"/>
            </a:xfrm>
            <a:custGeom>
              <a:avLst/>
              <a:gdLst/>
              <a:ahLst/>
              <a:rect l="l" t="t" r="r" b="b"/>
              <a:pathLst>
                <a:path w="7906" h="7969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2" name="Google Shape;1447;p42"/>
            <p:cNvSpPr/>
            <p:nvPr/>
          </p:nvSpPr>
          <p:spPr>
            <a:xfrm>
              <a:off x="3297600" y="2449080"/>
              <a:ext cx="75960" cy="27000"/>
            </a:xfrm>
            <a:custGeom>
              <a:avLst/>
              <a:gdLst/>
              <a:ahLst/>
              <a:rect l="l" t="t" r="r" b="b"/>
              <a:pathLst>
                <a:path w="5319" h="1898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3" name="Google Shape;1448;p42"/>
            <p:cNvSpPr/>
            <p:nvPr/>
          </p:nvSpPr>
          <p:spPr>
            <a:xfrm>
              <a:off x="3360240" y="2280240"/>
              <a:ext cx="48240" cy="48240"/>
            </a:xfrm>
            <a:custGeom>
              <a:avLst/>
              <a:gdLst/>
              <a:ahLst/>
              <a:rect l="l" t="t" r="r" b="b"/>
              <a:pathLst>
                <a:path w="3371" h="3368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4" name="Google Shape;1449;p42"/>
            <p:cNvSpPr/>
            <p:nvPr/>
          </p:nvSpPr>
          <p:spPr>
            <a:xfrm>
              <a:off x="3231360" y="2449080"/>
              <a:ext cx="206640" cy="108000"/>
            </a:xfrm>
            <a:custGeom>
              <a:avLst/>
              <a:gdLst/>
              <a:ahLst/>
              <a:rect l="l" t="t" r="r" b="b"/>
              <a:pathLst>
                <a:path w="14388" h="7532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05" name="Google Shape;1450;p42"/>
          <p:cNvGrpSpPr/>
          <p:nvPr/>
        </p:nvGrpSpPr>
        <p:grpSpPr>
          <a:xfrm>
            <a:off x="4847760" y="1454040"/>
            <a:ext cx="276840" cy="276840"/>
            <a:chOff x="4847760" y="1454040"/>
            <a:chExt cx="276840" cy="276840"/>
          </a:xfrm>
        </p:grpSpPr>
        <p:sp>
          <p:nvSpPr>
            <p:cNvPr id="1506" name="Google Shape;1451;p42"/>
            <p:cNvSpPr/>
            <p:nvPr/>
          </p:nvSpPr>
          <p:spPr>
            <a:xfrm>
              <a:off x="4847760" y="1454040"/>
              <a:ext cx="276840" cy="276840"/>
            </a:xfrm>
            <a:custGeom>
              <a:avLst/>
              <a:gdLst/>
              <a:ahLst/>
              <a:rect l="l" t="t" r="r" b="b"/>
              <a:pathLst>
                <a:path w="19273" h="19273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07" name="Google Shape;1452;p42"/>
            <p:cNvSpPr/>
            <p:nvPr/>
          </p:nvSpPr>
          <p:spPr>
            <a:xfrm>
              <a:off x="4932000" y="1556640"/>
              <a:ext cx="109080" cy="72000"/>
            </a:xfrm>
            <a:custGeom>
              <a:avLst/>
              <a:gdLst/>
              <a:ahLst/>
              <a:rect l="l" t="t" r="r" b="b"/>
              <a:pathLst>
                <a:path w="7604" h="503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08" name="Google Shape;1453;p42"/>
          <p:cNvGrpSpPr/>
          <p:nvPr/>
        </p:nvGrpSpPr>
        <p:grpSpPr>
          <a:xfrm>
            <a:off x="4021920" y="3927240"/>
            <a:ext cx="276840" cy="276840"/>
            <a:chOff x="4021920" y="3927240"/>
            <a:chExt cx="276840" cy="276840"/>
          </a:xfrm>
        </p:grpSpPr>
        <p:sp>
          <p:nvSpPr>
            <p:cNvPr id="1509" name="Google Shape;1454;p42"/>
            <p:cNvSpPr/>
            <p:nvPr/>
          </p:nvSpPr>
          <p:spPr>
            <a:xfrm>
              <a:off x="4113360" y="4019400"/>
              <a:ext cx="94320" cy="92880"/>
            </a:xfrm>
            <a:custGeom>
              <a:avLst/>
              <a:gdLst/>
              <a:ahLst/>
              <a:rect l="l" t="t" r="r" b="b"/>
              <a:pathLst>
                <a:path w="6580" h="6473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0" name="Google Shape;1455;p42"/>
            <p:cNvSpPr/>
            <p:nvPr/>
          </p:nvSpPr>
          <p:spPr>
            <a:xfrm>
              <a:off x="4021920" y="3927240"/>
              <a:ext cx="276840" cy="276840"/>
            </a:xfrm>
            <a:custGeom>
              <a:avLst/>
              <a:gdLst/>
              <a:ahLst/>
              <a:rect l="l" t="t" r="r" b="b"/>
              <a:pathLst>
                <a:path w="19273" h="19273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460;p43"/>
          <p:cNvSpPr/>
          <p:nvPr/>
        </p:nvSpPr>
        <p:spPr>
          <a:xfrm>
            <a:off x="1583280" y="2367720"/>
            <a:ext cx="1276560" cy="1276560"/>
          </a:xfrm>
          <a:prstGeom prst="arc">
            <a:avLst>
              <a:gd name="adj1" fmla="val 10780397"/>
              <a:gd name="adj2" fmla="val 19331255"/>
            </a:avLst>
          </a:prstGeom>
          <a:noFill/>
          <a:ln w="9525">
            <a:solidFill>
              <a:srgbClr val="000000"/>
            </a:solidFill>
            <a:prstDash val="dash"/>
            <a:round/>
            <a:headEnd len="sm" type="oval" w="sm"/>
            <a:tailEnd len="sm" type="stealth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1512" name="Google Shape;1461;p43"/>
          <p:cNvSpPr/>
          <p:nvPr/>
        </p:nvSpPr>
        <p:spPr>
          <a:xfrm>
            <a:off x="3150000" y="2005560"/>
            <a:ext cx="1276560" cy="1276560"/>
          </a:xfrm>
          <a:prstGeom prst="arc">
            <a:avLst>
              <a:gd name="adj1" fmla="val 10780397"/>
              <a:gd name="adj2" fmla="val 19331255"/>
            </a:avLst>
          </a:prstGeom>
          <a:noFill/>
          <a:ln w="9525">
            <a:solidFill>
              <a:srgbClr val="000000"/>
            </a:solidFill>
            <a:prstDash val="dash"/>
            <a:round/>
            <a:headEnd len="sm" type="oval" w="sm"/>
            <a:tailEnd len="sm" type="stealth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1513" name="Google Shape;1462;p43"/>
          <p:cNvSpPr/>
          <p:nvPr/>
        </p:nvSpPr>
        <p:spPr>
          <a:xfrm>
            <a:off x="4717080" y="1643400"/>
            <a:ext cx="1276560" cy="1276560"/>
          </a:xfrm>
          <a:prstGeom prst="arc">
            <a:avLst>
              <a:gd name="adj1" fmla="val 10780397"/>
              <a:gd name="adj2" fmla="val 19331255"/>
            </a:avLst>
          </a:prstGeom>
          <a:noFill/>
          <a:ln w="9525">
            <a:solidFill>
              <a:srgbClr val="000000"/>
            </a:solidFill>
            <a:prstDash val="dash"/>
            <a:round/>
            <a:headEnd len="sm" type="oval" w="sm"/>
            <a:tailEnd len="sm" type="stealth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1514" name="Google Shape;1463;p43"/>
          <p:cNvSpPr/>
          <p:nvPr/>
        </p:nvSpPr>
        <p:spPr>
          <a:xfrm>
            <a:off x="6284160" y="1280880"/>
            <a:ext cx="1276560" cy="1276560"/>
          </a:xfrm>
          <a:prstGeom prst="arc">
            <a:avLst>
              <a:gd name="adj1" fmla="val 10780397"/>
              <a:gd name="adj2" fmla="val 19331255"/>
            </a:avLst>
          </a:prstGeom>
          <a:noFill/>
          <a:ln w="9525">
            <a:solidFill>
              <a:srgbClr val="000000"/>
            </a:solidFill>
            <a:prstDash val="dash"/>
            <a:round/>
            <a:headEnd len="sm" type="oval" w="sm"/>
            <a:tailEnd len="sm" type="stealth" w="sm"/>
          </a:ln>
        </p:spPr>
        <p:style>
          <a:lnRef idx="0"/>
          <a:fillRef idx="0"/>
          <a:effectRef idx="0"/>
          <a:fontRef idx="minor"/>
        </p:style>
      </p:sp>
      <p:sp>
        <p:nvSpPr>
          <p:cNvPr id="1515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3080" cy="48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Project Management Infographics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16" name="Google Shape;1465;p43"/>
          <p:cNvGrpSpPr/>
          <p:nvPr/>
        </p:nvGrpSpPr>
        <p:grpSpPr>
          <a:xfrm>
            <a:off x="710280" y="3145320"/>
            <a:ext cx="1455120" cy="1319760"/>
            <a:chOff x="710280" y="3145320"/>
            <a:chExt cx="1455120" cy="1319760"/>
          </a:xfrm>
        </p:grpSpPr>
        <p:sp>
          <p:nvSpPr>
            <p:cNvPr id="1517" name="Google Shape;1466;p43"/>
            <p:cNvSpPr/>
            <p:nvPr/>
          </p:nvSpPr>
          <p:spPr>
            <a:xfrm>
              <a:off x="1438200" y="3477240"/>
              <a:ext cx="360" cy="279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bb83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18" name="Google Shape;1467;p43"/>
            <p:cNvSpPr/>
            <p:nvPr/>
          </p:nvSpPr>
          <p:spPr>
            <a:xfrm>
              <a:off x="710280" y="3145320"/>
              <a:ext cx="1455120" cy="40788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Mars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519" name="Google Shape;1468;p43"/>
            <p:cNvSpPr/>
            <p:nvPr/>
          </p:nvSpPr>
          <p:spPr>
            <a:xfrm>
              <a:off x="710280" y="3833280"/>
              <a:ext cx="1455120" cy="63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Despite being red, Mars is actually a cold place </a:t>
              </a:r>
              <a:endParaRPr b="0" lang="es-AR" sz="1200" spc="-1" strike="noStrike">
                <a:latin typeface="Arial"/>
              </a:endParaRPr>
            </a:p>
          </p:txBody>
        </p:sp>
      </p:grpSp>
      <p:grpSp>
        <p:nvGrpSpPr>
          <p:cNvPr id="1520" name="Google Shape;1469;p43"/>
          <p:cNvGrpSpPr/>
          <p:nvPr/>
        </p:nvGrpSpPr>
        <p:grpSpPr>
          <a:xfrm>
            <a:off x="2277360" y="2783160"/>
            <a:ext cx="1455120" cy="1681920"/>
            <a:chOff x="2277360" y="2783160"/>
            <a:chExt cx="1455120" cy="1681920"/>
          </a:xfrm>
        </p:grpSpPr>
        <p:sp>
          <p:nvSpPr>
            <p:cNvPr id="1521" name="Google Shape;1470;p43"/>
            <p:cNvSpPr/>
            <p:nvPr/>
          </p:nvSpPr>
          <p:spPr>
            <a:xfrm>
              <a:off x="3004920" y="3115080"/>
              <a:ext cx="360" cy="6415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b85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2" name="Google Shape;1471;p43"/>
            <p:cNvSpPr/>
            <p:nvPr/>
          </p:nvSpPr>
          <p:spPr>
            <a:xfrm>
              <a:off x="2277360" y="2783160"/>
              <a:ext cx="1455120" cy="40788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Jupiter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523" name="Google Shape;1472;p43"/>
            <p:cNvSpPr/>
            <p:nvPr/>
          </p:nvSpPr>
          <p:spPr>
            <a:xfrm>
              <a:off x="2277360" y="3833280"/>
              <a:ext cx="1455120" cy="63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Jupiter is a gas giant and also the biggest planet</a:t>
              </a:r>
              <a:endParaRPr b="0" lang="es-AR" sz="1200" spc="-1" strike="noStrike">
                <a:latin typeface="Arial"/>
              </a:endParaRPr>
            </a:p>
          </p:txBody>
        </p:sp>
      </p:grpSp>
      <p:grpSp>
        <p:nvGrpSpPr>
          <p:cNvPr id="1524" name="Google Shape;1473;p43"/>
          <p:cNvGrpSpPr/>
          <p:nvPr/>
        </p:nvGrpSpPr>
        <p:grpSpPr>
          <a:xfrm>
            <a:off x="3844080" y="2421000"/>
            <a:ext cx="1455120" cy="2044080"/>
            <a:chOff x="3844080" y="2421000"/>
            <a:chExt cx="1455120" cy="2044080"/>
          </a:xfrm>
        </p:grpSpPr>
        <p:sp>
          <p:nvSpPr>
            <p:cNvPr id="1525" name="Google Shape;1474;p43"/>
            <p:cNvSpPr/>
            <p:nvPr/>
          </p:nvSpPr>
          <p:spPr>
            <a:xfrm>
              <a:off x="4572000" y="2752920"/>
              <a:ext cx="360" cy="10033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fb56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6" name="Google Shape;1475;p43"/>
            <p:cNvSpPr/>
            <p:nvPr/>
          </p:nvSpPr>
          <p:spPr>
            <a:xfrm>
              <a:off x="3844080" y="2421000"/>
              <a:ext cx="1455120" cy="40788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Saturn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527" name="Google Shape;1476;p43"/>
            <p:cNvSpPr/>
            <p:nvPr/>
          </p:nvSpPr>
          <p:spPr>
            <a:xfrm>
              <a:off x="3844080" y="3833280"/>
              <a:ext cx="1455120" cy="63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Saturn is a giant made of hydrogen and helium</a:t>
              </a:r>
              <a:endParaRPr b="0" lang="es-AR" sz="1200" spc="-1" strike="noStrike">
                <a:latin typeface="Arial"/>
              </a:endParaRPr>
            </a:p>
          </p:txBody>
        </p:sp>
      </p:grpSp>
      <p:grpSp>
        <p:nvGrpSpPr>
          <p:cNvPr id="1528" name="Google Shape;1477;p43"/>
          <p:cNvGrpSpPr/>
          <p:nvPr/>
        </p:nvGrpSpPr>
        <p:grpSpPr>
          <a:xfrm>
            <a:off x="6978240" y="1047960"/>
            <a:ext cx="1455120" cy="3417120"/>
            <a:chOff x="6978240" y="1047960"/>
            <a:chExt cx="1455120" cy="3417120"/>
          </a:xfrm>
        </p:grpSpPr>
        <p:grpSp>
          <p:nvGrpSpPr>
            <p:cNvPr id="1529" name="Google Shape;1478;p43"/>
            <p:cNvGrpSpPr/>
            <p:nvPr/>
          </p:nvGrpSpPr>
          <p:grpSpPr>
            <a:xfrm>
              <a:off x="7508880" y="1047960"/>
              <a:ext cx="394200" cy="565920"/>
              <a:chOff x="7508880" y="1047960"/>
              <a:chExt cx="394200" cy="565920"/>
            </a:xfrm>
          </p:grpSpPr>
          <p:sp>
            <p:nvSpPr>
              <p:cNvPr id="1530" name="Google Shape;1479;p43"/>
              <p:cNvSpPr/>
              <p:nvPr/>
            </p:nvSpPr>
            <p:spPr>
              <a:xfrm>
                <a:off x="7651440" y="1047960"/>
                <a:ext cx="108360" cy="108360"/>
              </a:xfrm>
              <a:custGeom>
                <a:avLst/>
                <a:gdLst/>
                <a:ahLst/>
                <a:rect l="l" t="t" r="r" b="b"/>
                <a:pathLst>
                  <a:path w="5108" h="5109">
                    <a:moveTo>
                      <a:pt x="2548" y="0"/>
                    </a:moveTo>
                    <a:cubicBezTo>
                      <a:pt x="1143" y="0"/>
                      <a:pt x="0" y="1143"/>
                      <a:pt x="0" y="2560"/>
                    </a:cubicBezTo>
                    <a:cubicBezTo>
                      <a:pt x="0" y="3965"/>
                      <a:pt x="1143" y="5108"/>
                      <a:pt x="2548" y="5108"/>
                    </a:cubicBezTo>
                    <a:cubicBezTo>
                      <a:pt x="3965" y="5108"/>
                      <a:pt x="5108" y="3965"/>
                      <a:pt x="5108" y="2560"/>
                    </a:cubicBezTo>
                    <a:cubicBezTo>
                      <a:pt x="5108" y="1143"/>
                      <a:pt x="3965" y="0"/>
                      <a:pt x="254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31" name="Google Shape;1480;p43"/>
              <p:cNvSpPr/>
              <p:nvPr/>
            </p:nvSpPr>
            <p:spPr>
              <a:xfrm>
                <a:off x="7508880" y="1104120"/>
                <a:ext cx="394200" cy="509760"/>
              </a:xfrm>
              <a:custGeom>
                <a:avLst/>
                <a:gdLst/>
                <a:ahLst/>
                <a:rect l="l" t="t" r="r" b="b"/>
                <a:pathLst>
                  <a:path w="18516" h="23945">
                    <a:moveTo>
                      <a:pt x="9657" y="5335"/>
                    </a:moveTo>
                    <a:lnTo>
                      <a:pt x="9693" y="5882"/>
                    </a:lnTo>
                    <a:lnTo>
                      <a:pt x="9847" y="7954"/>
                    </a:lnTo>
                    <a:lnTo>
                      <a:pt x="10074" y="10990"/>
                    </a:lnTo>
                    <a:lnTo>
                      <a:pt x="9228" y="11812"/>
                    </a:lnTo>
                    <a:lnTo>
                      <a:pt x="8442" y="10990"/>
                    </a:lnTo>
                    <a:lnTo>
                      <a:pt x="8669" y="7954"/>
                    </a:lnTo>
                    <a:lnTo>
                      <a:pt x="8823" y="5882"/>
                    </a:lnTo>
                    <a:lnTo>
                      <a:pt x="8859" y="5335"/>
                    </a:lnTo>
                    <a:close/>
                    <a:moveTo>
                      <a:pt x="1" y="1"/>
                    </a:moveTo>
                    <a:cubicBezTo>
                      <a:pt x="465" y="3120"/>
                      <a:pt x="2466" y="5728"/>
                      <a:pt x="5204" y="7049"/>
                    </a:cubicBezTo>
                    <a:lnTo>
                      <a:pt x="5204" y="15622"/>
                    </a:lnTo>
                    <a:lnTo>
                      <a:pt x="6168" y="15622"/>
                    </a:lnTo>
                    <a:lnTo>
                      <a:pt x="6168" y="23944"/>
                    </a:lnTo>
                    <a:lnTo>
                      <a:pt x="8514" y="23944"/>
                    </a:lnTo>
                    <a:lnTo>
                      <a:pt x="8514" y="15622"/>
                    </a:lnTo>
                    <a:lnTo>
                      <a:pt x="10002" y="15622"/>
                    </a:lnTo>
                    <a:lnTo>
                      <a:pt x="10002" y="23944"/>
                    </a:lnTo>
                    <a:lnTo>
                      <a:pt x="12348" y="23944"/>
                    </a:lnTo>
                    <a:lnTo>
                      <a:pt x="12348" y="15622"/>
                    </a:lnTo>
                    <a:lnTo>
                      <a:pt x="13312" y="15622"/>
                    </a:lnTo>
                    <a:lnTo>
                      <a:pt x="13312" y="7049"/>
                    </a:lnTo>
                    <a:cubicBezTo>
                      <a:pt x="16051" y="5728"/>
                      <a:pt x="18051" y="3120"/>
                      <a:pt x="18515" y="1"/>
                    </a:cubicBezTo>
                    <a:lnTo>
                      <a:pt x="16396" y="1"/>
                    </a:lnTo>
                    <a:cubicBezTo>
                      <a:pt x="15991" y="2084"/>
                      <a:pt x="14705" y="3846"/>
                      <a:pt x="12931" y="4894"/>
                    </a:cubicBezTo>
                    <a:cubicBezTo>
                      <a:pt x="12514" y="4215"/>
                      <a:pt x="11752" y="3751"/>
                      <a:pt x="10895" y="3751"/>
                    </a:cubicBezTo>
                    <a:lnTo>
                      <a:pt x="10074" y="3751"/>
                    </a:lnTo>
                    <a:lnTo>
                      <a:pt x="9657" y="4870"/>
                    </a:lnTo>
                    <a:lnTo>
                      <a:pt x="8859" y="4870"/>
                    </a:lnTo>
                    <a:lnTo>
                      <a:pt x="8442" y="3751"/>
                    </a:lnTo>
                    <a:lnTo>
                      <a:pt x="7621" y="3751"/>
                    </a:lnTo>
                    <a:cubicBezTo>
                      <a:pt x="6752" y="3751"/>
                      <a:pt x="5990" y="4215"/>
                      <a:pt x="5573" y="4894"/>
                    </a:cubicBezTo>
                    <a:cubicBezTo>
                      <a:pt x="3811" y="3846"/>
                      <a:pt x="2525" y="2084"/>
                      <a:pt x="21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532" name="Google Shape;1481;p43"/>
            <p:cNvSpPr/>
            <p:nvPr/>
          </p:nvSpPr>
          <p:spPr>
            <a:xfrm>
              <a:off x="7705800" y="2028600"/>
              <a:ext cx="360" cy="1727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8225e2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3" name="Google Shape;1482;p43"/>
            <p:cNvSpPr/>
            <p:nvPr/>
          </p:nvSpPr>
          <p:spPr>
            <a:xfrm>
              <a:off x="6978240" y="1696680"/>
              <a:ext cx="1455120" cy="40788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Venus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534" name="Google Shape;1483;p43"/>
            <p:cNvSpPr/>
            <p:nvPr/>
          </p:nvSpPr>
          <p:spPr>
            <a:xfrm>
              <a:off x="6978240" y="3833280"/>
              <a:ext cx="1455120" cy="63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Venus is the second planet from the Sun</a:t>
              </a:r>
              <a:endParaRPr b="0" lang="es-AR" sz="1200" spc="-1" strike="noStrike">
                <a:latin typeface="Arial"/>
              </a:endParaRPr>
            </a:p>
          </p:txBody>
        </p:sp>
      </p:grpSp>
      <p:grpSp>
        <p:nvGrpSpPr>
          <p:cNvPr id="1535" name="Google Shape;1484;p43"/>
          <p:cNvGrpSpPr/>
          <p:nvPr/>
        </p:nvGrpSpPr>
        <p:grpSpPr>
          <a:xfrm>
            <a:off x="5411160" y="2058840"/>
            <a:ext cx="1455120" cy="2406240"/>
            <a:chOff x="5411160" y="2058840"/>
            <a:chExt cx="1455120" cy="2406240"/>
          </a:xfrm>
        </p:grpSpPr>
        <p:sp>
          <p:nvSpPr>
            <p:cNvPr id="1536" name="Google Shape;1485;p43"/>
            <p:cNvSpPr/>
            <p:nvPr/>
          </p:nvSpPr>
          <p:spPr>
            <a:xfrm>
              <a:off x="6139080" y="2390760"/>
              <a:ext cx="360" cy="13654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e850e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7" name="Google Shape;1486;p43"/>
            <p:cNvSpPr/>
            <p:nvPr/>
          </p:nvSpPr>
          <p:spPr>
            <a:xfrm>
              <a:off x="5411160" y="2058840"/>
              <a:ext cx="1455120" cy="40788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Neptune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1538" name="Google Shape;1487;p43"/>
            <p:cNvSpPr/>
            <p:nvPr/>
          </p:nvSpPr>
          <p:spPr>
            <a:xfrm>
              <a:off x="5411160" y="3833280"/>
              <a:ext cx="1455120" cy="63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Neptune is the farthest planet</a:t>
              </a:r>
              <a:br>
                <a:rPr sz="1200"/>
              </a:b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from the Sun </a:t>
              </a:r>
              <a:endParaRPr b="0" lang="es-AR" sz="1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3080" cy="48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Project Management Infographics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40" name="Google Shape;1530;p45"/>
          <p:cNvGrpSpPr/>
          <p:nvPr/>
        </p:nvGrpSpPr>
        <p:grpSpPr>
          <a:xfrm>
            <a:off x="833040" y="1286280"/>
            <a:ext cx="7477560" cy="874080"/>
            <a:chOff x="833040" y="1286280"/>
            <a:chExt cx="7477560" cy="874080"/>
          </a:xfrm>
        </p:grpSpPr>
        <p:sp>
          <p:nvSpPr>
            <p:cNvPr id="1541" name="Google Shape;1531;p45"/>
            <p:cNvSpPr/>
            <p:nvPr/>
          </p:nvSpPr>
          <p:spPr>
            <a:xfrm>
              <a:off x="5053320" y="1407240"/>
              <a:ext cx="3257280" cy="632880"/>
            </a:xfrm>
            <a:custGeom>
              <a:avLst/>
              <a:gdLst/>
              <a:ahLst/>
              <a:rect l="l" t="t" r="r" b="b"/>
              <a:pathLst>
                <a:path w="72153" h="17384">
                  <a:moveTo>
                    <a:pt x="1" y="1"/>
                  </a:moveTo>
                  <a:lnTo>
                    <a:pt x="1" y="17384"/>
                  </a:lnTo>
                  <a:lnTo>
                    <a:pt x="72153" y="17384"/>
                  </a:lnTo>
                  <a:lnTo>
                    <a:pt x="72153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182880"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Planet Saturn is a gas giant composed mostly of hydrogen and helium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1542" name="Google Shape;1532;p45"/>
            <p:cNvSpPr/>
            <p:nvPr/>
          </p:nvSpPr>
          <p:spPr>
            <a:xfrm>
              <a:off x="833040" y="1511640"/>
              <a:ext cx="545040" cy="423720"/>
            </a:xfrm>
            <a:custGeom>
              <a:avLst/>
              <a:gdLst/>
              <a:ahLst/>
              <a:rect l="l" t="t" r="r" b="b"/>
              <a:pathLst>
                <a:path w="28885" h="17419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bb83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2200" spc="-1" strike="noStrike">
                  <a:solidFill>
                    <a:srgbClr val="fbb831"/>
                  </a:solidFill>
                  <a:latin typeface="Fira Sans Extra Condensed Medium"/>
                  <a:ea typeface="Fira Sans Extra Condensed Medium"/>
                </a:rPr>
                <a:t>01</a:t>
              </a:r>
              <a:endParaRPr b="0" lang="es-AR" sz="2200" spc="-1" strike="noStrike">
                <a:latin typeface="Arial"/>
              </a:endParaRPr>
            </a:p>
          </p:txBody>
        </p:sp>
        <p:sp>
          <p:nvSpPr>
            <p:cNvPr id="1543" name="Google Shape;1533;p45"/>
            <p:cNvSpPr/>
            <p:nvPr/>
          </p:nvSpPr>
          <p:spPr>
            <a:xfrm>
              <a:off x="3619440" y="1286280"/>
              <a:ext cx="938880" cy="874080"/>
            </a:xfrm>
            <a:custGeom>
              <a:avLst/>
              <a:gdLst/>
              <a:ahLst/>
              <a:rect l="l" t="t" r="r" b="b"/>
              <a:pathLst>
                <a:path w="28362" h="30171">
                  <a:moveTo>
                    <a:pt x="0" y="1"/>
                  </a:moveTo>
                  <a:lnTo>
                    <a:pt x="0" y="23527"/>
                  </a:lnTo>
                  <a:lnTo>
                    <a:pt x="14181" y="30171"/>
                  </a:lnTo>
                  <a:lnTo>
                    <a:pt x="28361" y="23527"/>
                  </a:lnTo>
                  <a:lnTo>
                    <a:pt x="28361" y="1"/>
                  </a:lnTo>
                  <a:lnTo>
                    <a:pt x="14181" y="6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4" name="Google Shape;1534;p45"/>
            <p:cNvSpPr/>
            <p:nvPr/>
          </p:nvSpPr>
          <p:spPr>
            <a:xfrm>
              <a:off x="1378440" y="1511640"/>
              <a:ext cx="1746360" cy="423720"/>
            </a:xfrm>
            <a:custGeom>
              <a:avLst/>
              <a:gdLst/>
              <a:ahLst/>
              <a:rect l="l" t="t" r="r" b="b"/>
              <a:pathLst>
                <a:path w="28885" h="17419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fbb83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82880" tIns="91440" bIns="9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Saturn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1545" name="Google Shape;1535;p45"/>
          <p:cNvGrpSpPr/>
          <p:nvPr/>
        </p:nvGrpSpPr>
        <p:grpSpPr>
          <a:xfrm>
            <a:off x="833040" y="2047680"/>
            <a:ext cx="7477560" cy="874080"/>
            <a:chOff x="833040" y="2047680"/>
            <a:chExt cx="7477560" cy="874080"/>
          </a:xfrm>
        </p:grpSpPr>
        <p:sp>
          <p:nvSpPr>
            <p:cNvPr id="1546" name="Google Shape;1536;p45"/>
            <p:cNvSpPr/>
            <p:nvPr/>
          </p:nvSpPr>
          <p:spPr>
            <a:xfrm>
              <a:off x="5053320" y="2168280"/>
              <a:ext cx="3257280" cy="632880"/>
            </a:xfrm>
            <a:custGeom>
              <a:avLst/>
              <a:gdLst/>
              <a:ahLst/>
              <a:rect l="l" t="t" r="r" b="b"/>
              <a:pathLst>
                <a:path w="72153" h="17384">
                  <a:moveTo>
                    <a:pt x="1" y="1"/>
                  </a:moveTo>
                  <a:lnTo>
                    <a:pt x="1" y="17384"/>
                  </a:lnTo>
                  <a:lnTo>
                    <a:pt x="72153" y="17384"/>
                  </a:lnTo>
                  <a:lnTo>
                    <a:pt x="72153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182880"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Mercury is the smallest planet in the Solar System and the closest to the Sun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1547" name="Google Shape;1537;p45"/>
            <p:cNvSpPr/>
            <p:nvPr/>
          </p:nvSpPr>
          <p:spPr>
            <a:xfrm>
              <a:off x="833040" y="2272680"/>
              <a:ext cx="545040" cy="423720"/>
            </a:xfrm>
            <a:custGeom>
              <a:avLst/>
              <a:gdLst/>
              <a:ahLst/>
              <a:rect l="l" t="t" r="r" b="b"/>
              <a:pathLst>
                <a:path w="28885" h="17419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b85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2200" spc="-1" strike="noStrike">
                  <a:solidFill>
                    <a:srgbClr val="fb8569"/>
                  </a:solidFill>
                  <a:latin typeface="Fira Sans Extra Condensed Medium"/>
                  <a:ea typeface="Fira Sans Extra Condensed Medium"/>
                </a:rPr>
                <a:t>02</a:t>
              </a:r>
              <a:endParaRPr b="0" lang="es-AR" sz="2200" spc="-1" strike="noStrike">
                <a:latin typeface="Arial"/>
              </a:endParaRPr>
            </a:p>
          </p:txBody>
        </p:sp>
        <p:sp>
          <p:nvSpPr>
            <p:cNvPr id="1548" name="Google Shape;1538;p45"/>
            <p:cNvSpPr/>
            <p:nvPr/>
          </p:nvSpPr>
          <p:spPr>
            <a:xfrm>
              <a:off x="3619440" y="2047680"/>
              <a:ext cx="938880" cy="874080"/>
            </a:xfrm>
            <a:custGeom>
              <a:avLst/>
              <a:gdLst/>
              <a:ahLst/>
              <a:rect l="l" t="t" r="r" b="b"/>
              <a:pathLst>
                <a:path w="28362" h="30171">
                  <a:moveTo>
                    <a:pt x="0" y="1"/>
                  </a:moveTo>
                  <a:lnTo>
                    <a:pt x="0" y="23527"/>
                  </a:lnTo>
                  <a:lnTo>
                    <a:pt x="14181" y="30171"/>
                  </a:lnTo>
                  <a:lnTo>
                    <a:pt x="28361" y="23527"/>
                  </a:lnTo>
                  <a:lnTo>
                    <a:pt x="28361" y="1"/>
                  </a:lnTo>
                  <a:lnTo>
                    <a:pt x="14181" y="6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9" name="Google Shape;1539;p45"/>
            <p:cNvSpPr/>
            <p:nvPr/>
          </p:nvSpPr>
          <p:spPr>
            <a:xfrm>
              <a:off x="1378440" y="2272680"/>
              <a:ext cx="1746360" cy="423720"/>
            </a:xfrm>
            <a:custGeom>
              <a:avLst/>
              <a:gdLst/>
              <a:ahLst/>
              <a:rect l="l" t="t" r="r" b="b"/>
              <a:pathLst>
                <a:path w="28885" h="17419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rgbClr val="fb856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82880" tIns="91440" bIns="9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Mercury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1550" name="Google Shape;1540;p45"/>
          <p:cNvGrpSpPr/>
          <p:nvPr/>
        </p:nvGrpSpPr>
        <p:grpSpPr>
          <a:xfrm>
            <a:off x="833040" y="2808720"/>
            <a:ext cx="7477560" cy="874080"/>
            <a:chOff x="833040" y="2808720"/>
            <a:chExt cx="7477560" cy="874080"/>
          </a:xfrm>
        </p:grpSpPr>
        <p:sp>
          <p:nvSpPr>
            <p:cNvPr id="1551" name="Google Shape;1541;p45"/>
            <p:cNvSpPr/>
            <p:nvPr/>
          </p:nvSpPr>
          <p:spPr>
            <a:xfrm>
              <a:off x="5053320" y="2929320"/>
              <a:ext cx="3257280" cy="632880"/>
            </a:xfrm>
            <a:custGeom>
              <a:avLst/>
              <a:gdLst/>
              <a:ahLst/>
              <a:rect l="l" t="t" r="r" b="b"/>
              <a:pathLst>
                <a:path w="72153" h="17384">
                  <a:moveTo>
                    <a:pt x="1" y="1"/>
                  </a:moveTo>
                  <a:lnTo>
                    <a:pt x="1" y="17384"/>
                  </a:lnTo>
                  <a:lnTo>
                    <a:pt x="72153" y="17384"/>
                  </a:lnTo>
                  <a:lnTo>
                    <a:pt x="72153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182880"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Despite being red, Mars is a very cold place full of iron oxide dust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1552" name="Google Shape;1542;p45"/>
            <p:cNvSpPr/>
            <p:nvPr/>
          </p:nvSpPr>
          <p:spPr>
            <a:xfrm>
              <a:off x="833040" y="3034080"/>
              <a:ext cx="545040" cy="423720"/>
            </a:xfrm>
            <a:custGeom>
              <a:avLst/>
              <a:gdLst/>
              <a:ahLst/>
              <a:rect l="l" t="t" r="r" b="b"/>
              <a:pathLst>
                <a:path w="28885" h="17419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fb56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2200" spc="-1" strike="noStrike">
                  <a:solidFill>
                    <a:srgbClr val="fb569c"/>
                  </a:solidFill>
                  <a:latin typeface="Fira Sans Extra Condensed Medium"/>
                  <a:ea typeface="Fira Sans Extra Condensed Medium"/>
                </a:rPr>
                <a:t>03</a:t>
              </a:r>
              <a:endParaRPr b="0" lang="es-AR" sz="2200" spc="-1" strike="noStrike">
                <a:latin typeface="Arial"/>
              </a:endParaRPr>
            </a:p>
          </p:txBody>
        </p:sp>
        <p:sp>
          <p:nvSpPr>
            <p:cNvPr id="1553" name="Google Shape;1543;p45"/>
            <p:cNvSpPr/>
            <p:nvPr/>
          </p:nvSpPr>
          <p:spPr>
            <a:xfrm>
              <a:off x="3619440" y="2808720"/>
              <a:ext cx="938880" cy="874080"/>
            </a:xfrm>
            <a:custGeom>
              <a:avLst/>
              <a:gdLst/>
              <a:ahLst/>
              <a:rect l="l" t="t" r="r" b="b"/>
              <a:pathLst>
                <a:path w="28362" h="30171">
                  <a:moveTo>
                    <a:pt x="0" y="1"/>
                  </a:moveTo>
                  <a:lnTo>
                    <a:pt x="0" y="23527"/>
                  </a:lnTo>
                  <a:lnTo>
                    <a:pt x="14181" y="30171"/>
                  </a:lnTo>
                  <a:lnTo>
                    <a:pt x="28361" y="23527"/>
                  </a:lnTo>
                  <a:lnTo>
                    <a:pt x="28361" y="1"/>
                  </a:lnTo>
                  <a:lnTo>
                    <a:pt x="14181" y="6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4" name="Google Shape;1544;p45"/>
            <p:cNvSpPr/>
            <p:nvPr/>
          </p:nvSpPr>
          <p:spPr>
            <a:xfrm>
              <a:off x="1378440" y="3034080"/>
              <a:ext cx="1746360" cy="423720"/>
            </a:xfrm>
            <a:custGeom>
              <a:avLst/>
              <a:gdLst/>
              <a:ahLst/>
              <a:rect l="l" t="t" r="r" b="b"/>
              <a:pathLst>
                <a:path w="28885" h="17419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solidFill>
                <a:srgbClr val="fb569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82880" tIns="91440" bIns="9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Mars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1555" name="Google Shape;1545;p45"/>
          <p:cNvGrpSpPr/>
          <p:nvPr/>
        </p:nvGrpSpPr>
        <p:grpSpPr>
          <a:xfrm>
            <a:off x="833040" y="3569760"/>
            <a:ext cx="7477560" cy="874080"/>
            <a:chOff x="833040" y="3569760"/>
            <a:chExt cx="7477560" cy="874080"/>
          </a:xfrm>
        </p:grpSpPr>
        <p:sp>
          <p:nvSpPr>
            <p:cNvPr id="1556" name="Google Shape;1546;p45"/>
            <p:cNvSpPr/>
            <p:nvPr/>
          </p:nvSpPr>
          <p:spPr>
            <a:xfrm>
              <a:off x="5053320" y="3690720"/>
              <a:ext cx="3257280" cy="632880"/>
            </a:xfrm>
            <a:custGeom>
              <a:avLst/>
              <a:gdLst/>
              <a:ahLst/>
              <a:rect l="l" t="t" r="r" b="b"/>
              <a:pathLst>
                <a:path w="72153" h="17384">
                  <a:moveTo>
                    <a:pt x="1" y="1"/>
                  </a:moveTo>
                  <a:lnTo>
                    <a:pt x="1" y="17384"/>
                  </a:lnTo>
                  <a:lnTo>
                    <a:pt x="72153" y="17384"/>
                  </a:lnTo>
                  <a:lnTo>
                    <a:pt x="72153" y="1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82880" rIns="182880" tIns="91440" bIns="91440" anchor="ctr">
              <a:noAutofit/>
            </a:bodyPr>
            <a:p>
              <a:pPr algn="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Venus has a beautiful name and is the second planet from the Sun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1557" name="Google Shape;1547;p45"/>
            <p:cNvSpPr/>
            <p:nvPr/>
          </p:nvSpPr>
          <p:spPr>
            <a:xfrm>
              <a:off x="833040" y="3795120"/>
              <a:ext cx="545040" cy="423720"/>
            </a:xfrm>
            <a:custGeom>
              <a:avLst/>
              <a:gdLst/>
              <a:ahLst/>
              <a:rect l="l" t="t" r="r" b="b"/>
              <a:pathLst>
                <a:path w="28885" h="17419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9c27b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2200" spc="-1" strike="noStrike">
                  <a:solidFill>
                    <a:srgbClr val="9c27b0"/>
                  </a:solidFill>
                  <a:latin typeface="Fira Sans Extra Condensed Medium"/>
                  <a:ea typeface="Fira Sans Extra Condensed Medium"/>
                </a:rPr>
                <a:t>04</a:t>
              </a:r>
              <a:endParaRPr b="0" lang="es-AR" sz="2200" spc="-1" strike="noStrike">
                <a:latin typeface="Arial"/>
              </a:endParaRPr>
            </a:p>
          </p:txBody>
        </p:sp>
        <p:sp>
          <p:nvSpPr>
            <p:cNvPr id="1558" name="Google Shape;1548;p45"/>
            <p:cNvSpPr/>
            <p:nvPr/>
          </p:nvSpPr>
          <p:spPr>
            <a:xfrm>
              <a:off x="3619440" y="3569760"/>
              <a:ext cx="938880" cy="874080"/>
            </a:xfrm>
            <a:custGeom>
              <a:avLst/>
              <a:gdLst/>
              <a:ahLst/>
              <a:rect l="l" t="t" r="r" b="b"/>
              <a:pathLst>
                <a:path w="28362" h="30171">
                  <a:moveTo>
                    <a:pt x="0" y="1"/>
                  </a:moveTo>
                  <a:lnTo>
                    <a:pt x="0" y="23527"/>
                  </a:lnTo>
                  <a:lnTo>
                    <a:pt x="14181" y="30171"/>
                  </a:lnTo>
                  <a:lnTo>
                    <a:pt x="28361" y="23527"/>
                  </a:lnTo>
                  <a:lnTo>
                    <a:pt x="28361" y="1"/>
                  </a:lnTo>
                  <a:lnTo>
                    <a:pt x="14181" y="6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9" name="Google Shape;1549;p45"/>
            <p:cNvSpPr/>
            <p:nvPr/>
          </p:nvSpPr>
          <p:spPr>
            <a:xfrm>
              <a:off x="1378440" y="3795120"/>
              <a:ext cx="1746360" cy="423720"/>
            </a:xfrm>
            <a:custGeom>
              <a:avLst/>
              <a:gdLst/>
              <a:ahLst/>
              <a:rect l="l" t="t" r="r" b="b"/>
              <a:pathLst>
                <a:path w="28885" h="17419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solidFill>
                <a:srgbClr val="9c27b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182880" tIns="91440" bIns="91440" anchor="ctr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Venus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1560" name="Google Shape;1550;p45"/>
          <p:cNvGrpSpPr/>
          <p:nvPr/>
        </p:nvGrpSpPr>
        <p:grpSpPr>
          <a:xfrm>
            <a:off x="3949200" y="3157560"/>
            <a:ext cx="280080" cy="275040"/>
            <a:chOff x="3949200" y="3157560"/>
            <a:chExt cx="280080" cy="275040"/>
          </a:xfrm>
        </p:grpSpPr>
        <p:sp>
          <p:nvSpPr>
            <p:cNvPr id="1561" name="Google Shape;1551;p45"/>
            <p:cNvSpPr/>
            <p:nvPr/>
          </p:nvSpPr>
          <p:spPr>
            <a:xfrm>
              <a:off x="4228920" y="3201120"/>
              <a:ext cx="360" cy="360"/>
            </a:xfrm>
            <a:custGeom>
              <a:avLst/>
              <a:gdLst/>
              <a:ahLst/>
              <a:rect l="l" t="t" r="r" b="b"/>
              <a:pathLst>
                <a:path w="1" h="13">
                  <a:moveTo>
                    <a:pt x="0" y="0"/>
                  </a:move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2" name="Google Shape;1552;p45"/>
            <p:cNvSpPr/>
            <p:nvPr/>
          </p:nvSpPr>
          <p:spPr>
            <a:xfrm>
              <a:off x="4228200" y="3200400"/>
              <a:ext cx="360" cy="360"/>
            </a:xfrm>
            <a:custGeom>
              <a:avLst/>
              <a:gdLst/>
              <a:ahLst/>
              <a:rect l="l" t="t" r="r" b="b"/>
              <a:pathLst>
                <a:path w="1" h="1">
                  <a:moveTo>
                    <a:pt x="0" y="1"/>
                  </a:move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3" name="Google Shape;1553;p45"/>
            <p:cNvSpPr/>
            <p:nvPr/>
          </p:nvSpPr>
          <p:spPr>
            <a:xfrm>
              <a:off x="3949200" y="3175560"/>
              <a:ext cx="279720" cy="257040"/>
            </a:xfrm>
            <a:custGeom>
              <a:avLst/>
              <a:gdLst/>
              <a:ahLst/>
              <a:rect l="l" t="t" r="r" b="b"/>
              <a:pathLst>
                <a:path w="8799" h="8085">
                  <a:moveTo>
                    <a:pt x="7549" y="620"/>
                  </a:moveTo>
                  <a:lnTo>
                    <a:pt x="6596" y="6382"/>
                  </a:lnTo>
                  <a:lnTo>
                    <a:pt x="6596" y="620"/>
                  </a:lnTo>
                  <a:close/>
                  <a:moveTo>
                    <a:pt x="4965" y="1"/>
                  </a:moveTo>
                  <a:cubicBezTo>
                    <a:pt x="4894" y="1"/>
                    <a:pt x="4834" y="60"/>
                    <a:pt x="4834" y="143"/>
                  </a:cubicBezTo>
                  <a:cubicBezTo>
                    <a:pt x="4834" y="215"/>
                    <a:pt x="4894" y="274"/>
                    <a:pt x="4965" y="274"/>
                  </a:cubicBezTo>
                  <a:lnTo>
                    <a:pt x="6322" y="274"/>
                  </a:lnTo>
                  <a:lnTo>
                    <a:pt x="6322" y="7835"/>
                  </a:lnTo>
                  <a:lnTo>
                    <a:pt x="262" y="7835"/>
                  </a:lnTo>
                  <a:lnTo>
                    <a:pt x="262" y="7192"/>
                  </a:lnTo>
                  <a:cubicBezTo>
                    <a:pt x="262" y="7121"/>
                    <a:pt x="203" y="7061"/>
                    <a:pt x="131" y="7061"/>
                  </a:cubicBezTo>
                  <a:cubicBezTo>
                    <a:pt x="60" y="7061"/>
                    <a:pt x="0" y="7121"/>
                    <a:pt x="0" y="7192"/>
                  </a:cubicBezTo>
                  <a:lnTo>
                    <a:pt x="0" y="7954"/>
                  </a:lnTo>
                  <a:cubicBezTo>
                    <a:pt x="0" y="8025"/>
                    <a:pt x="60" y="8085"/>
                    <a:pt x="131" y="8085"/>
                  </a:cubicBezTo>
                  <a:lnTo>
                    <a:pt x="6465" y="8085"/>
                  </a:lnTo>
                  <a:cubicBezTo>
                    <a:pt x="6525" y="8085"/>
                    <a:pt x="6561" y="8037"/>
                    <a:pt x="6584" y="8002"/>
                  </a:cubicBezTo>
                  <a:lnTo>
                    <a:pt x="7906" y="3715"/>
                  </a:lnTo>
                  <a:cubicBezTo>
                    <a:pt x="7918" y="3632"/>
                    <a:pt x="7882" y="3572"/>
                    <a:pt x="7811" y="3549"/>
                  </a:cubicBezTo>
                  <a:cubicBezTo>
                    <a:pt x="7799" y="3547"/>
                    <a:pt x="7788" y="3546"/>
                    <a:pt x="7777" y="3546"/>
                  </a:cubicBezTo>
                  <a:cubicBezTo>
                    <a:pt x="7721" y="3546"/>
                    <a:pt x="7674" y="3572"/>
                    <a:pt x="7644" y="3632"/>
                  </a:cubicBezTo>
                  <a:lnTo>
                    <a:pt x="6870" y="6132"/>
                  </a:lnTo>
                  <a:lnTo>
                    <a:pt x="7727" y="989"/>
                  </a:lnTo>
                  <a:lnTo>
                    <a:pt x="8466" y="989"/>
                  </a:lnTo>
                  <a:lnTo>
                    <a:pt x="7799" y="3144"/>
                  </a:lnTo>
                  <a:cubicBezTo>
                    <a:pt x="7787" y="3215"/>
                    <a:pt x="7811" y="3275"/>
                    <a:pt x="7882" y="3311"/>
                  </a:cubicBezTo>
                  <a:lnTo>
                    <a:pt x="7930" y="3311"/>
                  </a:lnTo>
                  <a:cubicBezTo>
                    <a:pt x="7989" y="3311"/>
                    <a:pt x="8037" y="3275"/>
                    <a:pt x="8049" y="3215"/>
                  </a:cubicBezTo>
                  <a:lnTo>
                    <a:pt x="8763" y="894"/>
                  </a:lnTo>
                  <a:cubicBezTo>
                    <a:pt x="8799" y="870"/>
                    <a:pt x="8799" y="822"/>
                    <a:pt x="8763" y="798"/>
                  </a:cubicBezTo>
                  <a:cubicBezTo>
                    <a:pt x="8739" y="763"/>
                    <a:pt x="8704" y="739"/>
                    <a:pt x="8668" y="739"/>
                  </a:cubicBezTo>
                  <a:lnTo>
                    <a:pt x="7787" y="739"/>
                  </a:lnTo>
                  <a:lnTo>
                    <a:pt x="7835" y="501"/>
                  </a:lnTo>
                  <a:cubicBezTo>
                    <a:pt x="7835" y="453"/>
                    <a:pt x="7835" y="417"/>
                    <a:pt x="7799" y="394"/>
                  </a:cubicBezTo>
                  <a:cubicBezTo>
                    <a:pt x="7763" y="358"/>
                    <a:pt x="7739" y="346"/>
                    <a:pt x="7692" y="346"/>
                  </a:cubicBezTo>
                  <a:lnTo>
                    <a:pt x="6596" y="346"/>
                  </a:lnTo>
                  <a:lnTo>
                    <a:pt x="6596" y="143"/>
                  </a:lnTo>
                  <a:cubicBezTo>
                    <a:pt x="6596" y="60"/>
                    <a:pt x="6537" y="1"/>
                    <a:pt x="645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4" name="Google Shape;1554;p45"/>
            <p:cNvSpPr/>
            <p:nvPr/>
          </p:nvSpPr>
          <p:spPr>
            <a:xfrm>
              <a:off x="3950280" y="3157560"/>
              <a:ext cx="144360" cy="234360"/>
            </a:xfrm>
            <a:custGeom>
              <a:avLst/>
              <a:gdLst/>
              <a:ahLst/>
              <a:rect l="l" t="t" r="r" b="b"/>
              <a:pathLst>
                <a:path w="4550" h="7371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7239"/>
                  </a:lnTo>
                  <a:cubicBezTo>
                    <a:pt x="1" y="7311"/>
                    <a:pt x="60" y="7370"/>
                    <a:pt x="132" y="7370"/>
                  </a:cubicBezTo>
                  <a:cubicBezTo>
                    <a:pt x="203" y="7370"/>
                    <a:pt x="263" y="7311"/>
                    <a:pt x="263" y="7239"/>
                  </a:cubicBezTo>
                  <a:lnTo>
                    <a:pt x="263" y="262"/>
                  </a:lnTo>
                  <a:lnTo>
                    <a:pt x="1763" y="262"/>
                  </a:lnTo>
                  <a:lnTo>
                    <a:pt x="2299" y="810"/>
                  </a:lnTo>
                  <a:cubicBezTo>
                    <a:pt x="2335" y="845"/>
                    <a:pt x="2358" y="857"/>
                    <a:pt x="2394" y="857"/>
                  </a:cubicBezTo>
                  <a:lnTo>
                    <a:pt x="4418" y="857"/>
                  </a:lnTo>
                  <a:cubicBezTo>
                    <a:pt x="4490" y="857"/>
                    <a:pt x="4549" y="798"/>
                    <a:pt x="4549" y="726"/>
                  </a:cubicBezTo>
                  <a:cubicBezTo>
                    <a:pt x="4537" y="655"/>
                    <a:pt x="4478" y="595"/>
                    <a:pt x="4418" y="595"/>
                  </a:cubicBezTo>
                  <a:lnTo>
                    <a:pt x="2454" y="595"/>
                  </a:lnTo>
                  <a:lnTo>
                    <a:pt x="1918" y="36"/>
                  </a:lnTo>
                  <a:cubicBezTo>
                    <a:pt x="1882" y="12"/>
                    <a:pt x="1858" y="0"/>
                    <a:pt x="182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5" name="Google Shape;1555;p45"/>
            <p:cNvSpPr/>
            <p:nvPr/>
          </p:nvSpPr>
          <p:spPr>
            <a:xfrm>
              <a:off x="3984840" y="3226680"/>
              <a:ext cx="27720" cy="27720"/>
            </a:xfrm>
            <a:custGeom>
              <a:avLst/>
              <a:gdLst/>
              <a:ahLst/>
              <a:rect l="l" t="t" r="r" b="b"/>
              <a:pathLst>
                <a:path w="882" h="883">
                  <a:moveTo>
                    <a:pt x="620" y="263"/>
                  </a:moveTo>
                  <a:lnTo>
                    <a:pt x="620" y="608"/>
                  </a:lnTo>
                  <a:lnTo>
                    <a:pt x="262" y="608"/>
                  </a:lnTo>
                  <a:lnTo>
                    <a:pt x="262" y="263"/>
                  </a:lnTo>
                  <a:close/>
                  <a:moveTo>
                    <a:pt x="131" y="1"/>
                  </a:moveTo>
                  <a:cubicBezTo>
                    <a:pt x="60" y="1"/>
                    <a:pt x="0" y="60"/>
                    <a:pt x="0" y="144"/>
                  </a:cubicBezTo>
                  <a:lnTo>
                    <a:pt x="0" y="751"/>
                  </a:lnTo>
                  <a:cubicBezTo>
                    <a:pt x="0" y="822"/>
                    <a:pt x="60" y="882"/>
                    <a:pt x="131" y="882"/>
                  </a:cubicBezTo>
                  <a:lnTo>
                    <a:pt x="739" y="882"/>
                  </a:lnTo>
                  <a:cubicBezTo>
                    <a:pt x="822" y="882"/>
                    <a:pt x="881" y="822"/>
                    <a:pt x="881" y="751"/>
                  </a:cubicBezTo>
                  <a:lnTo>
                    <a:pt x="881" y="144"/>
                  </a:lnTo>
                  <a:cubicBezTo>
                    <a:pt x="881" y="60"/>
                    <a:pt x="822" y="1"/>
                    <a:pt x="73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6" name="Google Shape;1556;p45"/>
            <p:cNvSpPr/>
            <p:nvPr/>
          </p:nvSpPr>
          <p:spPr>
            <a:xfrm>
              <a:off x="4024080" y="3246120"/>
              <a:ext cx="97560" cy="8280"/>
            </a:xfrm>
            <a:custGeom>
              <a:avLst/>
              <a:gdLst/>
              <a:ahLst/>
              <a:rect l="l" t="t" r="r" b="b"/>
              <a:pathLst>
                <a:path w="3073" h="275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4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4"/>
                    <a:pt x="3072" y="143"/>
                  </a:cubicBezTo>
                  <a:cubicBezTo>
                    <a:pt x="3072" y="72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7" name="Google Shape;1557;p45"/>
            <p:cNvSpPr/>
            <p:nvPr/>
          </p:nvSpPr>
          <p:spPr>
            <a:xfrm>
              <a:off x="4024080" y="3232440"/>
              <a:ext cx="29880" cy="8280"/>
            </a:xfrm>
            <a:custGeom>
              <a:avLst/>
              <a:gdLst/>
              <a:ahLst/>
              <a:rect l="l" t="t" r="r" b="b"/>
              <a:pathLst>
                <a:path w="954" h="275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8" name="Google Shape;1558;p45"/>
            <p:cNvSpPr/>
            <p:nvPr/>
          </p:nvSpPr>
          <p:spPr>
            <a:xfrm>
              <a:off x="3984840" y="3290760"/>
              <a:ext cx="27720" cy="27720"/>
            </a:xfrm>
            <a:custGeom>
              <a:avLst/>
              <a:gdLst/>
              <a:ahLst/>
              <a:rect l="l" t="t" r="r" b="b"/>
              <a:pathLst>
                <a:path w="882" h="882">
                  <a:moveTo>
                    <a:pt x="620" y="274"/>
                  </a:moveTo>
                  <a:lnTo>
                    <a:pt x="620" y="631"/>
                  </a:lnTo>
                  <a:lnTo>
                    <a:pt x="262" y="631"/>
                  </a:lnTo>
                  <a:lnTo>
                    <a:pt x="262" y="274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50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50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9" name="Google Shape;1559;p45"/>
            <p:cNvSpPr/>
            <p:nvPr/>
          </p:nvSpPr>
          <p:spPr>
            <a:xfrm>
              <a:off x="4024080" y="3310920"/>
              <a:ext cx="97560" cy="7920"/>
            </a:xfrm>
            <a:custGeom>
              <a:avLst/>
              <a:gdLst/>
              <a:ahLst/>
              <a:rect l="l" t="t" r="r" b="b"/>
              <a:pathLst>
                <a:path w="3073" h="263">
                  <a:moveTo>
                    <a:pt x="132" y="0"/>
                  </a:moveTo>
                  <a:cubicBezTo>
                    <a:pt x="60" y="0"/>
                    <a:pt x="1" y="48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lnTo>
                    <a:pt x="2942" y="262"/>
                  </a:lnTo>
                  <a:cubicBezTo>
                    <a:pt x="3013" y="262"/>
                    <a:pt x="3072" y="203"/>
                    <a:pt x="3072" y="131"/>
                  </a:cubicBezTo>
                  <a:cubicBezTo>
                    <a:pt x="3072" y="48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0" name="Google Shape;1560;p45"/>
            <p:cNvSpPr/>
            <p:nvPr/>
          </p:nvSpPr>
          <p:spPr>
            <a:xfrm>
              <a:off x="4024080" y="3296880"/>
              <a:ext cx="29880" cy="8280"/>
            </a:xfrm>
            <a:custGeom>
              <a:avLst/>
              <a:gdLst/>
              <a:ahLst/>
              <a:rect l="l" t="t" r="r" b="b"/>
              <a:pathLst>
                <a:path w="954" h="275">
                  <a:moveTo>
                    <a:pt x="132" y="1"/>
                  </a:moveTo>
                  <a:cubicBezTo>
                    <a:pt x="60" y="1"/>
                    <a:pt x="1" y="60"/>
                    <a:pt x="1" y="143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43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1" name="Google Shape;1561;p45"/>
            <p:cNvSpPr/>
            <p:nvPr/>
          </p:nvSpPr>
          <p:spPr>
            <a:xfrm>
              <a:off x="3984840" y="3355200"/>
              <a:ext cx="27720" cy="27720"/>
            </a:xfrm>
            <a:custGeom>
              <a:avLst/>
              <a:gdLst/>
              <a:ahLst/>
              <a:rect l="l" t="t" r="r" b="b"/>
              <a:pathLst>
                <a:path w="882" h="882">
                  <a:moveTo>
                    <a:pt x="620" y="250"/>
                  </a:moveTo>
                  <a:lnTo>
                    <a:pt x="620" y="607"/>
                  </a:lnTo>
                  <a:lnTo>
                    <a:pt x="262" y="607"/>
                  </a:lnTo>
                  <a:lnTo>
                    <a:pt x="262" y="250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38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38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2" name="Google Shape;1562;p45"/>
            <p:cNvSpPr/>
            <p:nvPr/>
          </p:nvSpPr>
          <p:spPr>
            <a:xfrm>
              <a:off x="4024080" y="3374640"/>
              <a:ext cx="97560" cy="8280"/>
            </a:xfrm>
            <a:custGeom>
              <a:avLst/>
              <a:gdLst/>
              <a:ahLst/>
              <a:rect l="l" t="t" r="r" b="b"/>
              <a:pathLst>
                <a:path w="3073" h="275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5"/>
                    <a:pt x="3072" y="131"/>
                  </a:cubicBezTo>
                  <a:cubicBezTo>
                    <a:pt x="3072" y="60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3" name="Google Shape;1563;p45"/>
            <p:cNvSpPr/>
            <p:nvPr/>
          </p:nvSpPr>
          <p:spPr>
            <a:xfrm>
              <a:off x="4024080" y="3360960"/>
              <a:ext cx="29880" cy="7920"/>
            </a:xfrm>
            <a:custGeom>
              <a:avLst/>
              <a:gdLst/>
              <a:ahLst/>
              <a:rect l="l" t="t" r="r" b="b"/>
              <a:pathLst>
                <a:path w="954" h="263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63"/>
                    <a:pt x="132" y="263"/>
                  </a:cubicBezTo>
                  <a:lnTo>
                    <a:pt x="810" y="263"/>
                  </a:lnTo>
                  <a:cubicBezTo>
                    <a:pt x="894" y="263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74" name="Google Shape;1564;p45"/>
          <p:cNvGrpSpPr/>
          <p:nvPr/>
        </p:nvGrpSpPr>
        <p:grpSpPr>
          <a:xfrm>
            <a:off x="3928320" y="2372760"/>
            <a:ext cx="321840" cy="322200"/>
            <a:chOff x="3928320" y="2372760"/>
            <a:chExt cx="321840" cy="322200"/>
          </a:xfrm>
        </p:grpSpPr>
        <p:sp>
          <p:nvSpPr>
            <p:cNvPr id="1575" name="Google Shape;1565;p45"/>
            <p:cNvSpPr/>
            <p:nvPr/>
          </p:nvSpPr>
          <p:spPr>
            <a:xfrm>
              <a:off x="3928320" y="2493720"/>
              <a:ext cx="321840" cy="201240"/>
            </a:xfrm>
            <a:custGeom>
              <a:avLst/>
              <a:gdLst/>
              <a:ahLst/>
              <a:rect l="l" t="t" r="r" b="b"/>
              <a:pathLst>
                <a:path w="10121" h="6336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6" name="Google Shape;1566;p45"/>
            <p:cNvSpPr/>
            <p:nvPr/>
          </p:nvSpPr>
          <p:spPr>
            <a:xfrm>
              <a:off x="3932280" y="2372760"/>
              <a:ext cx="308520" cy="185040"/>
            </a:xfrm>
            <a:custGeom>
              <a:avLst/>
              <a:gdLst/>
              <a:ahLst/>
              <a:rect l="l" t="t" r="r" b="b"/>
              <a:pathLst>
                <a:path w="9704" h="5829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77" name="Google Shape;1567;p45"/>
          <p:cNvGrpSpPr/>
          <p:nvPr/>
        </p:nvGrpSpPr>
        <p:grpSpPr>
          <a:xfrm>
            <a:off x="3898800" y="3886560"/>
            <a:ext cx="380520" cy="339120"/>
            <a:chOff x="3898800" y="3886560"/>
            <a:chExt cx="380520" cy="339120"/>
          </a:xfrm>
        </p:grpSpPr>
        <p:sp>
          <p:nvSpPr>
            <p:cNvPr id="1578" name="Google Shape;1568;p45"/>
            <p:cNvSpPr/>
            <p:nvPr/>
          </p:nvSpPr>
          <p:spPr>
            <a:xfrm>
              <a:off x="4136400" y="3886560"/>
              <a:ext cx="106920" cy="136440"/>
            </a:xfrm>
            <a:custGeom>
              <a:avLst/>
              <a:gdLst/>
              <a:ahLst/>
              <a:rect l="l" t="t" r="r" b="b"/>
              <a:pathLst>
                <a:path w="3371" h="4299">
                  <a:moveTo>
                    <a:pt x="1691" y="357"/>
                  </a:moveTo>
                  <a:cubicBezTo>
                    <a:pt x="2418" y="357"/>
                    <a:pt x="3013" y="953"/>
                    <a:pt x="3013" y="1679"/>
                  </a:cubicBezTo>
                  <a:cubicBezTo>
                    <a:pt x="3013" y="2250"/>
                    <a:pt x="2644" y="2750"/>
                    <a:pt x="2108" y="2929"/>
                  </a:cubicBezTo>
                  <a:lnTo>
                    <a:pt x="2418" y="1726"/>
                  </a:lnTo>
                  <a:cubicBezTo>
                    <a:pt x="2453" y="1643"/>
                    <a:pt x="2394" y="1536"/>
                    <a:pt x="2287" y="1512"/>
                  </a:cubicBezTo>
                  <a:cubicBezTo>
                    <a:pt x="2273" y="1509"/>
                    <a:pt x="2258" y="1507"/>
                    <a:pt x="2244" y="1507"/>
                  </a:cubicBezTo>
                  <a:cubicBezTo>
                    <a:pt x="2162" y="1507"/>
                    <a:pt x="2082" y="1564"/>
                    <a:pt x="2072" y="1655"/>
                  </a:cubicBezTo>
                  <a:lnTo>
                    <a:pt x="2060" y="1715"/>
                  </a:lnTo>
                  <a:lnTo>
                    <a:pt x="1322" y="1715"/>
                  </a:lnTo>
                  <a:lnTo>
                    <a:pt x="1298" y="1655"/>
                  </a:lnTo>
                  <a:cubicBezTo>
                    <a:pt x="1277" y="1568"/>
                    <a:pt x="1195" y="1511"/>
                    <a:pt x="1117" y="1511"/>
                  </a:cubicBezTo>
                  <a:cubicBezTo>
                    <a:pt x="1110" y="1511"/>
                    <a:pt x="1103" y="1511"/>
                    <a:pt x="1096" y="1512"/>
                  </a:cubicBezTo>
                  <a:cubicBezTo>
                    <a:pt x="1001" y="1548"/>
                    <a:pt x="941" y="1631"/>
                    <a:pt x="965" y="1726"/>
                  </a:cubicBezTo>
                  <a:lnTo>
                    <a:pt x="1275" y="2929"/>
                  </a:lnTo>
                  <a:cubicBezTo>
                    <a:pt x="751" y="2750"/>
                    <a:pt x="370" y="2262"/>
                    <a:pt x="370" y="1679"/>
                  </a:cubicBezTo>
                  <a:cubicBezTo>
                    <a:pt x="370" y="953"/>
                    <a:pt x="965" y="357"/>
                    <a:pt x="1691" y="357"/>
                  </a:cubicBezTo>
                  <a:close/>
                  <a:moveTo>
                    <a:pt x="1989" y="2036"/>
                  </a:moveTo>
                  <a:lnTo>
                    <a:pt x="1751" y="3012"/>
                  </a:lnTo>
                  <a:lnTo>
                    <a:pt x="1656" y="3012"/>
                  </a:lnTo>
                  <a:lnTo>
                    <a:pt x="1406" y="2036"/>
                  </a:lnTo>
                  <a:close/>
                  <a:moveTo>
                    <a:pt x="2072" y="3310"/>
                  </a:moveTo>
                  <a:lnTo>
                    <a:pt x="2072" y="3739"/>
                  </a:lnTo>
                  <a:lnTo>
                    <a:pt x="1322" y="3751"/>
                  </a:lnTo>
                  <a:cubicBezTo>
                    <a:pt x="1322" y="3751"/>
                    <a:pt x="1298" y="3751"/>
                    <a:pt x="1298" y="3739"/>
                  </a:cubicBezTo>
                  <a:lnTo>
                    <a:pt x="1298" y="3310"/>
                  </a:lnTo>
                  <a:cubicBezTo>
                    <a:pt x="1417" y="3334"/>
                    <a:pt x="1560" y="3346"/>
                    <a:pt x="1691" y="3346"/>
                  </a:cubicBezTo>
                  <a:cubicBezTo>
                    <a:pt x="1822" y="3346"/>
                    <a:pt x="1953" y="3334"/>
                    <a:pt x="2072" y="3310"/>
                  </a:cubicBezTo>
                  <a:close/>
                  <a:moveTo>
                    <a:pt x="1691" y="0"/>
                  </a:moveTo>
                  <a:cubicBezTo>
                    <a:pt x="763" y="0"/>
                    <a:pt x="1" y="750"/>
                    <a:pt x="1" y="1679"/>
                  </a:cubicBezTo>
                  <a:cubicBezTo>
                    <a:pt x="1" y="2334"/>
                    <a:pt x="394" y="2917"/>
                    <a:pt x="941" y="3191"/>
                  </a:cubicBezTo>
                  <a:lnTo>
                    <a:pt x="941" y="3751"/>
                  </a:lnTo>
                  <a:cubicBezTo>
                    <a:pt x="941" y="3941"/>
                    <a:pt x="1108" y="4108"/>
                    <a:pt x="1298" y="4108"/>
                  </a:cubicBezTo>
                  <a:lnTo>
                    <a:pt x="1501" y="4108"/>
                  </a:lnTo>
                  <a:lnTo>
                    <a:pt x="1501" y="4120"/>
                  </a:lnTo>
                  <a:cubicBezTo>
                    <a:pt x="1501" y="4227"/>
                    <a:pt x="1572" y="4298"/>
                    <a:pt x="1679" y="4298"/>
                  </a:cubicBezTo>
                  <a:cubicBezTo>
                    <a:pt x="1775" y="4298"/>
                    <a:pt x="1858" y="4227"/>
                    <a:pt x="1858" y="4120"/>
                  </a:cubicBezTo>
                  <a:lnTo>
                    <a:pt x="1858" y="4108"/>
                  </a:lnTo>
                  <a:lnTo>
                    <a:pt x="2048" y="4108"/>
                  </a:lnTo>
                  <a:cubicBezTo>
                    <a:pt x="2239" y="4108"/>
                    <a:pt x="2406" y="3941"/>
                    <a:pt x="2406" y="3751"/>
                  </a:cubicBezTo>
                  <a:lnTo>
                    <a:pt x="2406" y="3191"/>
                  </a:lnTo>
                  <a:cubicBezTo>
                    <a:pt x="2953" y="2917"/>
                    <a:pt x="3346" y="2334"/>
                    <a:pt x="3346" y="1679"/>
                  </a:cubicBezTo>
                  <a:cubicBezTo>
                    <a:pt x="3370" y="750"/>
                    <a:pt x="2608" y="0"/>
                    <a:pt x="169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9" name="Google Shape;1569;p45"/>
            <p:cNvSpPr/>
            <p:nvPr/>
          </p:nvSpPr>
          <p:spPr>
            <a:xfrm>
              <a:off x="3898800" y="3903840"/>
              <a:ext cx="213840" cy="321840"/>
            </a:xfrm>
            <a:custGeom>
              <a:avLst/>
              <a:gdLst/>
              <a:ahLst/>
              <a:rect l="l" t="t" r="r" b="b"/>
              <a:pathLst>
                <a:path w="6728" h="10122">
                  <a:moveTo>
                    <a:pt x="3346" y="358"/>
                  </a:moveTo>
                  <a:cubicBezTo>
                    <a:pt x="3870" y="358"/>
                    <a:pt x="4299" y="703"/>
                    <a:pt x="4299" y="1120"/>
                  </a:cubicBezTo>
                  <a:cubicBezTo>
                    <a:pt x="4001" y="1001"/>
                    <a:pt x="3691" y="941"/>
                    <a:pt x="3346" y="941"/>
                  </a:cubicBezTo>
                  <a:cubicBezTo>
                    <a:pt x="3001" y="941"/>
                    <a:pt x="2691" y="1001"/>
                    <a:pt x="2394" y="1120"/>
                  </a:cubicBezTo>
                  <a:cubicBezTo>
                    <a:pt x="2394" y="703"/>
                    <a:pt x="2810" y="358"/>
                    <a:pt x="3346" y="358"/>
                  </a:cubicBezTo>
                  <a:close/>
                  <a:moveTo>
                    <a:pt x="3370" y="1299"/>
                  </a:moveTo>
                  <a:cubicBezTo>
                    <a:pt x="4620" y="1299"/>
                    <a:pt x="5620" y="2311"/>
                    <a:pt x="5620" y="3561"/>
                  </a:cubicBezTo>
                  <a:cubicBezTo>
                    <a:pt x="5620" y="3882"/>
                    <a:pt x="5549" y="4216"/>
                    <a:pt x="5418" y="4513"/>
                  </a:cubicBezTo>
                  <a:lnTo>
                    <a:pt x="5418" y="4347"/>
                  </a:lnTo>
                  <a:cubicBezTo>
                    <a:pt x="5418" y="4144"/>
                    <a:pt x="5322" y="3930"/>
                    <a:pt x="5168" y="3799"/>
                  </a:cubicBezTo>
                  <a:cubicBezTo>
                    <a:pt x="4811" y="3489"/>
                    <a:pt x="4025" y="2953"/>
                    <a:pt x="2632" y="2811"/>
                  </a:cubicBezTo>
                  <a:cubicBezTo>
                    <a:pt x="2626" y="2810"/>
                    <a:pt x="2619" y="2809"/>
                    <a:pt x="2613" y="2809"/>
                  </a:cubicBezTo>
                  <a:cubicBezTo>
                    <a:pt x="2535" y="2809"/>
                    <a:pt x="2452" y="2878"/>
                    <a:pt x="2441" y="2977"/>
                  </a:cubicBezTo>
                  <a:cubicBezTo>
                    <a:pt x="2429" y="3073"/>
                    <a:pt x="2501" y="3156"/>
                    <a:pt x="2608" y="3168"/>
                  </a:cubicBezTo>
                  <a:cubicBezTo>
                    <a:pt x="3882" y="3311"/>
                    <a:pt x="4632" y="3787"/>
                    <a:pt x="4941" y="4061"/>
                  </a:cubicBezTo>
                  <a:cubicBezTo>
                    <a:pt x="5013" y="4144"/>
                    <a:pt x="5072" y="4239"/>
                    <a:pt x="5072" y="4347"/>
                  </a:cubicBezTo>
                  <a:lnTo>
                    <a:pt x="5072" y="4680"/>
                  </a:lnTo>
                  <a:cubicBezTo>
                    <a:pt x="5072" y="5609"/>
                    <a:pt x="4310" y="6371"/>
                    <a:pt x="3382" y="6371"/>
                  </a:cubicBezTo>
                  <a:cubicBezTo>
                    <a:pt x="3374" y="6371"/>
                    <a:pt x="3367" y="6371"/>
                    <a:pt x="3359" y="6371"/>
                  </a:cubicBezTo>
                  <a:cubicBezTo>
                    <a:pt x="2405" y="6371"/>
                    <a:pt x="1643" y="5625"/>
                    <a:pt x="1643" y="4692"/>
                  </a:cubicBezTo>
                  <a:lnTo>
                    <a:pt x="1643" y="4549"/>
                  </a:lnTo>
                  <a:cubicBezTo>
                    <a:pt x="1643" y="4466"/>
                    <a:pt x="1679" y="4406"/>
                    <a:pt x="1739" y="4382"/>
                  </a:cubicBezTo>
                  <a:cubicBezTo>
                    <a:pt x="1965" y="4263"/>
                    <a:pt x="2251" y="4025"/>
                    <a:pt x="2382" y="3620"/>
                  </a:cubicBezTo>
                  <a:cubicBezTo>
                    <a:pt x="2405" y="3525"/>
                    <a:pt x="2370" y="3430"/>
                    <a:pt x="2274" y="3394"/>
                  </a:cubicBezTo>
                  <a:cubicBezTo>
                    <a:pt x="2258" y="3389"/>
                    <a:pt x="2240" y="3387"/>
                    <a:pt x="2222" y="3387"/>
                  </a:cubicBezTo>
                  <a:cubicBezTo>
                    <a:pt x="2152" y="3387"/>
                    <a:pt x="2079" y="3425"/>
                    <a:pt x="2060" y="3501"/>
                  </a:cubicBezTo>
                  <a:cubicBezTo>
                    <a:pt x="1953" y="3799"/>
                    <a:pt x="1739" y="3966"/>
                    <a:pt x="1584" y="4061"/>
                  </a:cubicBezTo>
                  <a:cubicBezTo>
                    <a:pt x="1417" y="4156"/>
                    <a:pt x="1310" y="4335"/>
                    <a:pt x="1310" y="4513"/>
                  </a:cubicBezTo>
                  <a:cubicBezTo>
                    <a:pt x="1179" y="4216"/>
                    <a:pt x="1108" y="3882"/>
                    <a:pt x="1108" y="3561"/>
                  </a:cubicBezTo>
                  <a:cubicBezTo>
                    <a:pt x="1108" y="2311"/>
                    <a:pt x="2120" y="1299"/>
                    <a:pt x="3370" y="1299"/>
                  </a:cubicBezTo>
                  <a:close/>
                  <a:moveTo>
                    <a:pt x="4108" y="6585"/>
                  </a:moveTo>
                  <a:lnTo>
                    <a:pt x="4108" y="7002"/>
                  </a:lnTo>
                  <a:cubicBezTo>
                    <a:pt x="4108" y="7228"/>
                    <a:pt x="4239" y="7418"/>
                    <a:pt x="4430" y="7502"/>
                  </a:cubicBezTo>
                  <a:lnTo>
                    <a:pt x="4691" y="7621"/>
                  </a:lnTo>
                  <a:cubicBezTo>
                    <a:pt x="4441" y="8133"/>
                    <a:pt x="3918" y="8442"/>
                    <a:pt x="3346" y="8442"/>
                  </a:cubicBezTo>
                  <a:cubicBezTo>
                    <a:pt x="2786" y="8442"/>
                    <a:pt x="2263" y="8133"/>
                    <a:pt x="2013" y="7621"/>
                  </a:cubicBezTo>
                  <a:lnTo>
                    <a:pt x="2263" y="7502"/>
                  </a:lnTo>
                  <a:cubicBezTo>
                    <a:pt x="2453" y="7418"/>
                    <a:pt x="2584" y="7228"/>
                    <a:pt x="2584" y="7002"/>
                  </a:cubicBezTo>
                  <a:lnTo>
                    <a:pt x="2584" y="6585"/>
                  </a:lnTo>
                  <a:cubicBezTo>
                    <a:pt x="2822" y="6668"/>
                    <a:pt x="3084" y="6728"/>
                    <a:pt x="3346" y="6728"/>
                  </a:cubicBezTo>
                  <a:cubicBezTo>
                    <a:pt x="3620" y="6728"/>
                    <a:pt x="3870" y="6668"/>
                    <a:pt x="4108" y="6585"/>
                  </a:cubicBezTo>
                  <a:close/>
                  <a:moveTo>
                    <a:pt x="3346" y="1"/>
                  </a:moveTo>
                  <a:cubicBezTo>
                    <a:pt x="2632" y="1"/>
                    <a:pt x="2060" y="513"/>
                    <a:pt x="2060" y="1120"/>
                  </a:cubicBezTo>
                  <a:cubicBezTo>
                    <a:pt x="2060" y="1179"/>
                    <a:pt x="2060" y="1227"/>
                    <a:pt x="2072" y="1287"/>
                  </a:cubicBezTo>
                  <a:cubicBezTo>
                    <a:pt x="1286" y="1727"/>
                    <a:pt x="750" y="2572"/>
                    <a:pt x="750" y="3561"/>
                  </a:cubicBezTo>
                  <a:cubicBezTo>
                    <a:pt x="750" y="4204"/>
                    <a:pt x="989" y="4811"/>
                    <a:pt x="1405" y="5287"/>
                  </a:cubicBezTo>
                  <a:cubicBezTo>
                    <a:pt x="1548" y="5751"/>
                    <a:pt x="1846" y="6156"/>
                    <a:pt x="2251" y="6406"/>
                  </a:cubicBezTo>
                  <a:lnTo>
                    <a:pt x="2251" y="7014"/>
                  </a:lnTo>
                  <a:cubicBezTo>
                    <a:pt x="2251" y="7085"/>
                    <a:pt x="2203" y="7168"/>
                    <a:pt x="2132" y="7192"/>
                  </a:cubicBezTo>
                  <a:lnTo>
                    <a:pt x="548" y="7895"/>
                  </a:lnTo>
                  <a:cubicBezTo>
                    <a:pt x="203" y="8037"/>
                    <a:pt x="0" y="8371"/>
                    <a:pt x="0" y="8740"/>
                  </a:cubicBezTo>
                  <a:lnTo>
                    <a:pt x="0" y="9942"/>
                  </a:lnTo>
                  <a:cubicBezTo>
                    <a:pt x="0" y="10050"/>
                    <a:pt x="72" y="10121"/>
                    <a:pt x="179" y="10121"/>
                  </a:cubicBezTo>
                  <a:cubicBezTo>
                    <a:pt x="286" y="10121"/>
                    <a:pt x="358" y="10050"/>
                    <a:pt x="358" y="9942"/>
                  </a:cubicBezTo>
                  <a:lnTo>
                    <a:pt x="358" y="8740"/>
                  </a:lnTo>
                  <a:cubicBezTo>
                    <a:pt x="358" y="8514"/>
                    <a:pt x="489" y="8311"/>
                    <a:pt x="703" y="8216"/>
                  </a:cubicBezTo>
                  <a:lnTo>
                    <a:pt x="1691" y="7776"/>
                  </a:lnTo>
                  <a:cubicBezTo>
                    <a:pt x="2013" y="8395"/>
                    <a:pt x="2644" y="8799"/>
                    <a:pt x="3358" y="8799"/>
                  </a:cubicBezTo>
                  <a:cubicBezTo>
                    <a:pt x="4072" y="8799"/>
                    <a:pt x="4715" y="8395"/>
                    <a:pt x="5025" y="7776"/>
                  </a:cubicBezTo>
                  <a:lnTo>
                    <a:pt x="6025" y="8216"/>
                  </a:lnTo>
                  <a:cubicBezTo>
                    <a:pt x="6239" y="8311"/>
                    <a:pt x="6370" y="8514"/>
                    <a:pt x="6370" y="8740"/>
                  </a:cubicBezTo>
                  <a:lnTo>
                    <a:pt x="6370" y="9942"/>
                  </a:lnTo>
                  <a:cubicBezTo>
                    <a:pt x="6370" y="10050"/>
                    <a:pt x="6442" y="10121"/>
                    <a:pt x="6549" y="10121"/>
                  </a:cubicBezTo>
                  <a:cubicBezTo>
                    <a:pt x="6656" y="10121"/>
                    <a:pt x="6727" y="10050"/>
                    <a:pt x="6727" y="9942"/>
                  </a:cubicBezTo>
                  <a:lnTo>
                    <a:pt x="6727" y="8740"/>
                  </a:lnTo>
                  <a:cubicBezTo>
                    <a:pt x="6704" y="8371"/>
                    <a:pt x="6489" y="8037"/>
                    <a:pt x="6144" y="7895"/>
                  </a:cubicBezTo>
                  <a:lnTo>
                    <a:pt x="4572" y="7192"/>
                  </a:lnTo>
                  <a:cubicBezTo>
                    <a:pt x="4501" y="7168"/>
                    <a:pt x="4453" y="7085"/>
                    <a:pt x="4453" y="7014"/>
                  </a:cubicBezTo>
                  <a:lnTo>
                    <a:pt x="4453" y="6406"/>
                  </a:lnTo>
                  <a:cubicBezTo>
                    <a:pt x="4858" y="6156"/>
                    <a:pt x="5156" y="5751"/>
                    <a:pt x="5299" y="5287"/>
                  </a:cubicBezTo>
                  <a:cubicBezTo>
                    <a:pt x="5715" y="4811"/>
                    <a:pt x="5954" y="4204"/>
                    <a:pt x="5954" y="3561"/>
                  </a:cubicBezTo>
                  <a:cubicBezTo>
                    <a:pt x="5954" y="2596"/>
                    <a:pt x="5418" y="1727"/>
                    <a:pt x="4632" y="1287"/>
                  </a:cubicBezTo>
                  <a:cubicBezTo>
                    <a:pt x="4644" y="1227"/>
                    <a:pt x="4644" y="1179"/>
                    <a:pt x="4644" y="1120"/>
                  </a:cubicBezTo>
                  <a:cubicBezTo>
                    <a:pt x="4644" y="513"/>
                    <a:pt x="4060" y="1"/>
                    <a:pt x="334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0" name="Google Shape;1570;p45"/>
            <p:cNvSpPr/>
            <p:nvPr/>
          </p:nvSpPr>
          <p:spPr>
            <a:xfrm>
              <a:off x="3940200" y="4190760"/>
              <a:ext cx="11160" cy="34560"/>
            </a:xfrm>
            <a:custGeom>
              <a:avLst/>
              <a:gdLst/>
              <a:ahLst/>
              <a:rect l="l" t="t" r="r" b="b"/>
              <a:pathLst>
                <a:path w="358" h="1097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lnTo>
                    <a:pt x="0" y="918"/>
                  </a:lnTo>
                  <a:cubicBezTo>
                    <a:pt x="0" y="1025"/>
                    <a:pt x="72" y="1096"/>
                    <a:pt x="179" y="1096"/>
                  </a:cubicBezTo>
                  <a:cubicBezTo>
                    <a:pt x="286" y="1096"/>
                    <a:pt x="357" y="1025"/>
                    <a:pt x="357" y="918"/>
                  </a:cubicBezTo>
                  <a:lnTo>
                    <a:pt x="357" y="179"/>
                  </a:lnTo>
                  <a:cubicBezTo>
                    <a:pt x="345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1" name="Google Shape;1571;p45"/>
            <p:cNvSpPr/>
            <p:nvPr/>
          </p:nvSpPr>
          <p:spPr>
            <a:xfrm>
              <a:off x="4059000" y="4190760"/>
              <a:ext cx="11160" cy="34560"/>
            </a:xfrm>
            <a:custGeom>
              <a:avLst/>
              <a:gdLst/>
              <a:ahLst/>
              <a:rect l="l" t="t" r="r" b="b"/>
              <a:pathLst>
                <a:path w="358" h="1097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lnTo>
                    <a:pt x="1" y="918"/>
                  </a:lnTo>
                  <a:cubicBezTo>
                    <a:pt x="1" y="1025"/>
                    <a:pt x="72" y="1096"/>
                    <a:pt x="179" y="1096"/>
                  </a:cubicBezTo>
                  <a:cubicBezTo>
                    <a:pt x="275" y="1096"/>
                    <a:pt x="346" y="1025"/>
                    <a:pt x="346" y="918"/>
                  </a:cubicBezTo>
                  <a:lnTo>
                    <a:pt x="346" y="179"/>
                  </a:lnTo>
                  <a:cubicBezTo>
                    <a:pt x="358" y="84"/>
                    <a:pt x="275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2" name="Google Shape;1572;p45"/>
            <p:cNvSpPr/>
            <p:nvPr/>
          </p:nvSpPr>
          <p:spPr>
            <a:xfrm>
              <a:off x="4101120" y="3904920"/>
              <a:ext cx="178200" cy="185760"/>
            </a:xfrm>
            <a:custGeom>
              <a:avLst/>
              <a:gdLst/>
              <a:ahLst/>
              <a:rect l="l" t="t" r="r" b="b"/>
              <a:pathLst>
                <a:path w="5609" h="5847">
                  <a:moveTo>
                    <a:pt x="739" y="1"/>
                  </a:moveTo>
                  <a:cubicBezTo>
                    <a:pt x="346" y="1"/>
                    <a:pt x="0" y="322"/>
                    <a:pt x="0" y="739"/>
                  </a:cubicBezTo>
                  <a:lnTo>
                    <a:pt x="0" y="3751"/>
                  </a:lnTo>
                  <a:cubicBezTo>
                    <a:pt x="0" y="4144"/>
                    <a:pt x="322" y="4489"/>
                    <a:pt x="739" y="4489"/>
                  </a:cubicBezTo>
                  <a:lnTo>
                    <a:pt x="1084" y="4489"/>
                  </a:lnTo>
                  <a:lnTo>
                    <a:pt x="834" y="5513"/>
                  </a:lnTo>
                  <a:cubicBezTo>
                    <a:pt x="798" y="5620"/>
                    <a:pt x="846" y="5739"/>
                    <a:pt x="941" y="5799"/>
                  </a:cubicBezTo>
                  <a:cubicBezTo>
                    <a:pt x="977" y="5823"/>
                    <a:pt x="1036" y="5847"/>
                    <a:pt x="1084" y="5847"/>
                  </a:cubicBezTo>
                  <a:cubicBezTo>
                    <a:pt x="1143" y="5847"/>
                    <a:pt x="1191" y="5823"/>
                    <a:pt x="1250" y="5799"/>
                  </a:cubicBezTo>
                  <a:lnTo>
                    <a:pt x="3048" y="4489"/>
                  </a:lnTo>
                  <a:lnTo>
                    <a:pt x="4870" y="4489"/>
                  </a:lnTo>
                  <a:cubicBezTo>
                    <a:pt x="5263" y="4489"/>
                    <a:pt x="5608" y="4156"/>
                    <a:pt x="5608" y="3739"/>
                  </a:cubicBezTo>
                  <a:lnTo>
                    <a:pt x="5608" y="739"/>
                  </a:lnTo>
                  <a:cubicBezTo>
                    <a:pt x="5596" y="322"/>
                    <a:pt x="5263" y="1"/>
                    <a:pt x="4870" y="1"/>
                  </a:cubicBezTo>
                  <a:cubicBezTo>
                    <a:pt x="4763" y="1"/>
                    <a:pt x="4691" y="72"/>
                    <a:pt x="4691" y="179"/>
                  </a:cubicBezTo>
                  <a:cubicBezTo>
                    <a:pt x="4691" y="274"/>
                    <a:pt x="4763" y="346"/>
                    <a:pt x="4870" y="346"/>
                  </a:cubicBezTo>
                  <a:cubicBezTo>
                    <a:pt x="5072" y="346"/>
                    <a:pt x="5251" y="524"/>
                    <a:pt x="5251" y="739"/>
                  </a:cubicBezTo>
                  <a:lnTo>
                    <a:pt x="5251" y="3739"/>
                  </a:lnTo>
                  <a:cubicBezTo>
                    <a:pt x="5251" y="3953"/>
                    <a:pt x="5072" y="4132"/>
                    <a:pt x="4870" y="4132"/>
                  </a:cubicBezTo>
                  <a:lnTo>
                    <a:pt x="2989" y="4132"/>
                  </a:lnTo>
                  <a:cubicBezTo>
                    <a:pt x="2965" y="4132"/>
                    <a:pt x="2917" y="4144"/>
                    <a:pt x="2882" y="4156"/>
                  </a:cubicBezTo>
                  <a:lnTo>
                    <a:pt x="1215" y="5382"/>
                  </a:lnTo>
                  <a:lnTo>
                    <a:pt x="1477" y="4358"/>
                  </a:lnTo>
                  <a:cubicBezTo>
                    <a:pt x="1489" y="4299"/>
                    <a:pt x="1477" y="4251"/>
                    <a:pt x="1441" y="4203"/>
                  </a:cubicBezTo>
                  <a:cubicBezTo>
                    <a:pt x="1417" y="4156"/>
                    <a:pt x="1358" y="4132"/>
                    <a:pt x="1310" y="4132"/>
                  </a:cubicBezTo>
                  <a:lnTo>
                    <a:pt x="739" y="4132"/>
                  </a:lnTo>
                  <a:cubicBezTo>
                    <a:pt x="536" y="4132"/>
                    <a:pt x="358" y="3953"/>
                    <a:pt x="358" y="3739"/>
                  </a:cubicBezTo>
                  <a:lnTo>
                    <a:pt x="358" y="739"/>
                  </a:lnTo>
                  <a:cubicBezTo>
                    <a:pt x="358" y="524"/>
                    <a:pt x="536" y="346"/>
                    <a:pt x="739" y="346"/>
                  </a:cubicBezTo>
                  <a:cubicBezTo>
                    <a:pt x="846" y="346"/>
                    <a:pt x="917" y="274"/>
                    <a:pt x="917" y="179"/>
                  </a:cubicBezTo>
                  <a:cubicBezTo>
                    <a:pt x="917" y="72"/>
                    <a:pt x="846" y="1"/>
                    <a:pt x="73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83" name="Google Shape;1573;p45"/>
          <p:cNvGrpSpPr/>
          <p:nvPr/>
        </p:nvGrpSpPr>
        <p:grpSpPr>
          <a:xfrm>
            <a:off x="3913200" y="1596960"/>
            <a:ext cx="351720" cy="351720"/>
            <a:chOff x="3913200" y="1596960"/>
            <a:chExt cx="351720" cy="351720"/>
          </a:xfrm>
        </p:grpSpPr>
        <p:sp>
          <p:nvSpPr>
            <p:cNvPr id="1584" name="Google Shape;1574;p45"/>
            <p:cNvSpPr/>
            <p:nvPr/>
          </p:nvSpPr>
          <p:spPr>
            <a:xfrm>
              <a:off x="3913200" y="1596960"/>
              <a:ext cx="351720" cy="351720"/>
            </a:xfrm>
            <a:custGeom>
              <a:avLst/>
              <a:gdLst/>
              <a:ahLst/>
              <a:rect l="l" t="t" r="r" b="b"/>
              <a:pathLst>
                <a:path w="11062" h="11062">
                  <a:moveTo>
                    <a:pt x="6216" y="310"/>
                  </a:moveTo>
                  <a:cubicBezTo>
                    <a:pt x="6216" y="310"/>
                    <a:pt x="6240" y="310"/>
                    <a:pt x="6240" y="322"/>
                  </a:cubicBezTo>
                  <a:lnTo>
                    <a:pt x="6240" y="786"/>
                  </a:lnTo>
                  <a:cubicBezTo>
                    <a:pt x="6240" y="953"/>
                    <a:pt x="6335" y="1084"/>
                    <a:pt x="6502" y="1108"/>
                  </a:cubicBezTo>
                  <a:cubicBezTo>
                    <a:pt x="7025" y="1227"/>
                    <a:pt x="7514" y="1429"/>
                    <a:pt x="7966" y="1727"/>
                  </a:cubicBezTo>
                  <a:cubicBezTo>
                    <a:pt x="8022" y="1762"/>
                    <a:pt x="8086" y="1780"/>
                    <a:pt x="8150" y="1780"/>
                  </a:cubicBezTo>
                  <a:cubicBezTo>
                    <a:pt x="8236" y="1780"/>
                    <a:pt x="8321" y="1747"/>
                    <a:pt x="8383" y="1679"/>
                  </a:cubicBezTo>
                  <a:lnTo>
                    <a:pt x="8704" y="1346"/>
                  </a:lnTo>
                  <a:lnTo>
                    <a:pt x="8716" y="1346"/>
                  </a:lnTo>
                  <a:lnTo>
                    <a:pt x="9704" y="2334"/>
                  </a:lnTo>
                  <a:lnTo>
                    <a:pt x="9704" y="2346"/>
                  </a:lnTo>
                  <a:lnTo>
                    <a:pt x="9371" y="2679"/>
                  </a:lnTo>
                  <a:cubicBezTo>
                    <a:pt x="9252" y="2798"/>
                    <a:pt x="9240" y="2953"/>
                    <a:pt x="9335" y="3096"/>
                  </a:cubicBezTo>
                  <a:cubicBezTo>
                    <a:pt x="9609" y="3536"/>
                    <a:pt x="9823" y="4025"/>
                    <a:pt x="9943" y="4548"/>
                  </a:cubicBezTo>
                  <a:cubicBezTo>
                    <a:pt x="9966" y="4703"/>
                    <a:pt x="10109" y="4822"/>
                    <a:pt x="10264" y="4822"/>
                  </a:cubicBezTo>
                  <a:lnTo>
                    <a:pt x="10728" y="4822"/>
                  </a:lnTo>
                  <a:cubicBezTo>
                    <a:pt x="10728" y="4822"/>
                    <a:pt x="10752" y="4822"/>
                    <a:pt x="10752" y="4834"/>
                  </a:cubicBezTo>
                  <a:lnTo>
                    <a:pt x="10728" y="6239"/>
                  </a:lnTo>
                  <a:lnTo>
                    <a:pt x="10264" y="6239"/>
                  </a:lnTo>
                  <a:cubicBezTo>
                    <a:pt x="10109" y="6239"/>
                    <a:pt x="9966" y="6334"/>
                    <a:pt x="9943" y="6501"/>
                  </a:cubicBezTo>
                  <a:cubicBezTo>
                    <a:pt x="9823" y="7025"/>
                    <a:pt x="9633" y="7513"/>
                    <a:pt x="9335" y="7966"/>
                  </a:cubicBezTo>
                  <a:cubicBezTo>
                    <a:pt x="9240" y="8097"/>
                    <a:pt x="9252" y="8275"/>
                    <a:pt x="9371" y="8382"/>
                  </a:cubicBezTo>
                  <a:lnTo>
                    <a:pt x="9704" y="8704"/>
                  </a:lnTo>
                  <a:lnTo>
                    <a:pt x="9704" y="8716"/>
                  </a:lnTo>
                  <a:lnTo>
                    <a:pt x="8716" y="9704"/>
                  </a:lnTo>
                  <a:lnTo>
                    <a:pt x="8704" y="9704"/>
                  </a:lnTo>
                  <a:lnTo>
                    <a:pt x="8383" y="9370"/>
                  </a:lnTo>
                  <a:cubicBezTo>
                    <a:pt x="8317" y="9304"/>
                    <a:pt x="8236" y="9271"/>
                    <a:pt x="8155" y="9271"/>
                  </a:cubicBezTo>
                  <a:cubicBezTo>
                    <a:pt x="8090" y="9271"/>
                    <a:pt x="8024" y="9292"/>
                    <a:pt x="7966" y="9335"/>
                  </a:cubicBezTo>
                  <a:cubicBezTo>
                    <a:pt x="7514" y="9609"/>
                    <a:pt x="7025" y="9823"/>
                    <a:pt x="6502" y="9942"/>
                  </a:cubicBezTo>
                  <a:cubicBezTo>
                    <a:pt x="6359" y="9966"/>
                    <a:pt x="6240" y="10109"/>
                    <a:pt x="6240" y="10263"/>
                  </a:cubicBezTo>
                  <a:lnTo>
                    <a:pt x="6240" y="10728"/>
                  </a:lnTo>
                  <a:cubicBezTo>
                    <a:pt x="6240" y="10728"/>
                    <a:pt x="6240" y="10740"/>
                    <a:pt x="6216" y="10740"/>
                  </a:cubicBezTo>
                  <a:lnTo>
                    <a:pt x="4835" y="10740"/>
                  </a:lnTo>
                  <a:cubicBezTo>
                    <a:pt x="4835" y="10740"/>
                    <a:pt x="4823" y="10740"/>
                    <a:pt x="4823" y="10728"/>
                  </a:cubicBezTo>
                  <a:lnTo>
                    <a:pt x="4823" y="10263"/>
                  </a:lnTo>
                  <a:cubicBezTo>
                    <a:pt x="4823" y="10109"/>
                    <a:pt x="4716" y="9966"/>
                    <a:pt x="4549" y="9942"/>
                  </a:cubicBezTo>
                  <a:cubicBezTo>
                    <a:pt x="4037" y="9823"/>
                    <a:pt x="3537" y="9632"/>
                    <a:pt x="3096" y="9335"/>
                  </a:cubicBezTo>
                  <a:cubicBezTo>
                    <a:pt x="3037" y="9299"/>
                    <a:pt x="2977" y="9275"/>
                    <a:pt x="2918" y="9275"/>
                  </a:cubicBezTo>
                  <a:cubicBezTo>
                    <a:pt x="2823" y="9275"/>
                    <a:pt x="2751" y="9299"/>
                    <a:pt x="2680" y="9370"/>
                  </a:cubicBezTo>
                  <a:lnTo>
                    <a:pt x="2346" y="9704"/>
                  </a:lnTo>
                  <a:lnTo>
                    <a:pt x="2334" y="9704"/>
                  </a:lnTo>
                  <a:lnTo>
                    <a:pt x="1358" y="8716"/>
                  </a:lnTo>
                  <a:lnTo>
                    <a:pt x="1358" y="8704"/>
                  </a:lnTo>
                  <a:lnTo>
                    <a:pt x="1680" y="8382"/>
                  </a:lnTo>
                  <a:cubicBezTo>
                    <a:pt x="1799" y="8263"/>
                    <a:pt x="1811" y="8097"/>
                    <a:pt x="1727" y="7966"/>
                  </a:cubicBezTo>
                  <a:cubicBezTo>
                    <a:pt x="1441" y="7513"/>
                    <a:pt x="1239" y="7025"/>
                    <a:pt x="1120" y="6501"/>
                  </a:cubicBezTo>
                  <a:cubicBezTo>
                    <a:pt x="1084" y="6358"/>
                    <a:pt x="953" y="6239"/>
                    <a:pt x="787" y="6239"/>
                  </a:cubicBezTo>
                  <a:lnTo>
                    <a:pt x="322" y="6239"/>
                  </a:lnTo>
                  <a:cubicBezTo>
                    <a:pt x="322" y="6239"/>
                    <a:pt x="310" y="6239"/>
                    <a:pt x="310" y="6215"/>
                  </a:cubicBezTo>
                  <a:lnTo>
                    <a:pt x="310" y="4834"/>
                  </a:lnTo>
                  <a:cubicBezTo>
                    <a:pt x="310" y="4834"/>
                    <a:pt x="310" y="4822"/>
                    <a:pt x="322" y="4822"/>
                  </a:cubicBezTo>
                  <a:lnTo>
                    <a:pt x="787" y="4822"/>
                  </a:lnTo>
                  <a:cubicBezTo>
                    <a:pt x="953" y="4822"/>
                    <a:pt x="1084" y="4715"/>
                    <a:pt x="1120" y="4548"/>
                  </a:cubicBezTo>
                  <a:cubicBezTo>
                    <a:pt x="1239" y="4025"/>
                    <a:pt x="1430" y="3536"/>
                    <a:pt x="1727" y="3096"/>
                  </a:cubicBezTo>
                  <a:cubicBezTo>
                    <a:pt x="1811" y="2953"/>
                    <a:pt x="1799" y="2774"/>
                    <a:pt x="1680" y="2679"/>
                  </a:cubicBezTo>
                  <a:lnTo>
                    <a:pt x="1358" y="2346"/>
                  </a:lnTo>
                  <a:lnTo>
                    <a:pt x="1358" y="2334"/>
                  </a:lnTo>
                  <a:lnTo>
                    <a:pt x="2334" y="1346"/>
                  </a:lnTo>
                  <a:lnTo>
                    <a:pt x="2346" y="1346"/>
                  </a:lnTo>
                  <a:lnTo>
                    <a:pt x="2680" y="1679"/>
                  </a:lnTo>
                  <a:cubicBezTo>
                    <a:pt x="2748" y="1747"/>
                    <a:pt x="2832" y="1780"/>
                    <a:pt x="2916" y="1780"/>
                  </a:cubicBezTo>
                  <a:cubicBezTo>
                    <a:pt x="2978" y="1780"/>
                    <a:pt x="3041" y="1762"/>
                    <a:pt x="3096" y="1727"/>
                  </a:cubicBezTo>
                  <a:cubicBezTo>
                    <a:pt x="3537" y="1441"/>
                    <a:pt x="4037" y="1227"/>
                    <a:pt x="4549" y="1108"/>
                  </a:cubicBezTo>
                  <a:cubicBezTo>
                    <a:pt x="4704" y="1084"/>
                    <a:pt x="4823" y="953"/>
                    <a:pt x="4823" y="786"/>
                  </a:cubicBezTo>
                  <a:lnTo>
                    <a:pt x="4823" y="322"/>
                  </a:lnTo>
                  <a:cubicBezTo>
                    <a:pt x="4823" y="322"/>
                    <a:pt x="4823" y="310"/>
                    <a:pt x="4835" y="310"/>
                  </a:cubicBezTo>
                  <a:close/>
                  <a:moveTo>
                    <a:pt x="4835" y="0"/>
                  </a:moveTo>
                  <a:cubicBezTo>
                    <a:pt x="4656" y="0"/>
                    <a:pt x="4513" y="143"/>
                    <a:pt x="4513" y="322"/>
                  </a:cubicBezTo>
                  <a:lnTo>
                    <a:pt x="4513" y="786"/>
                  </a:lnTo>
                  <a:cubicBezTo>
                    <a:pt x="4513" y="786"/>
                    <a:pt x="4513" y="798"/>
                    <a:pt x="4489" y="798"/>
                  </a:cubicBezTo>
                  <a:cubicBezTo>
                    <a:pt x="3930" y="917"/>
                    <a:pt x="3406" y="1143"/>
                    <a:pt x="2930" y="1453"/>
                  </a:cubicBezTo>
                  <a:lnTo>
                    <a:pt x="2918" y="1453"/>
                  </a:lnTo>
                  <a:lnTo>
                    <a:pt x="2584" y="1131"/>
                  </a:lnTo>
                  <a:cubicBezTo>
                    <a:pt x="2519" y="1066"/>
                    <a:pt x="2436" y="1033"/>
                    <a:pt x="2351" y="1033"/>
                  </a:cubicBezTo>
                  <a:cubicBezTo>
                    <a:pt x="2266" y="1033"/>
                    <a:pt x="2180" y="1066"/>
                    <a:pt x="2108" y="1131"/>
                  </a:cubicBezTo>
                  <a:lnTo>
                    <a:pt x="1132" y="2108"/>
                  </a:lnTo>
                  <a:cubicBezTo>
                    <a:pt x="1001" y="2251"/>
                    <a:pt x="1001" y="2453"/>
                    <a:pt x="1132" y="2584"/>
                  </a:cubicBezTo>
                  <a:lnTo>
                    <a:pt x="1453" y="2917"/>
                  </a:lnTo>
                  <a:lnTo>
                    <a:pt x="1453" y="2929"/>
                  </a:lnTo>
                  <a:cubicBezTo>
                    <a:pt x="1144" y="3405"/>
                    <a:pt x="941" y="3941"/>
                    <a:pt x="799" y="4489"/>
                  </a:cubicBezTo>
                  <a:cubicBezTo>
                    <a:pt x="799" y="4489"/>
                    <a:pt x="799" y="4513"/>
                    <a:pt x="787" y="4513"/>
                  </a:cubicBezTo>
                  <a:lnTo>
                    <a:pt x="322" y="4513"/>
                  </a:lnTo>
                  <a:cubicBezTo>
                    <a:pt x="144" y="4513"/>
                    <a:pt x="1" y="4656"/>
                    <a:pt x="1" y="4834"/>
                  </a:cubicBezTo>
                  <a:lnTo>
                    <a:pt x="1" y="6215"/>
                  </a:lnTo>
                  <a:cubicBezTo>
                    <a:pt x="1" y="6394"/>
                    <a:pt x="144" y="6549"/>
                    <a:pt x="322" y="6549"/>
                  </a:cubicBezTo>
                  <a:lnTo>
                    <a:pt x="787" y="6549"/>
                  </a:lnTo>
                  <a:cubicBezTo>
                    <a:pt x="787" y="6549"/>
                    <a:pt x="799" y="6549"/>
                    <a:pt x="799" y="6561"/>
                  </a:cubicBezTo>
                  <a:cubicBezTo>
                    <a:pt x="918" y="7132"/>
                    <a:pt x="1144" y="7644"/>
                    <a:pt x="1453" y="8120"/>
                  </a:cubicBezTo>
                  <a:lnTo>
                    <a:pt x="1453" y="8144"/>
                  </a:lnTo>
                  <a:lnTo>
                    <a:pt x="1132" y="8466"/>
                  </a:lnTo>
                  <a:cubicBezTo>
                    <a:pt x="1001" y="8597"/>
                    <a:pt x="1001" y="8811"/>
                    <a:pt x="1132" y="8942"/>
                  </a:cubicBezTo>
                  <a:lnTo>
                    <a:pt x="2108" y="9930"/>
                  </a:lnTo>
                  <a:cubicBezTo>
                    <a:pt x="2180" y="9996"/>
                    <a:pt x="2266" y="10028"/>
                    <a:pt x="2351" y="10028"/>
                  </a:cubicBezTo>
                  <a:cubicBezTo>
                    <a:pt x="2436" y="10028"/>
                    <a:pt x="2519" y="9996"/>
                    <a:pt x="2584" y="9930"/>
                  </a:cubicBezTo>
                  <a:lnTo>
                    <a:pt x="2918" y="9597"/>
                  </a:lnTo>
                  <a:lnTo>
                    <a:pt x="2930" y="9597"/>
                  </a:lnTo>
                  <a:cubicBezTo>
                    <a:pt x="3406" y="9906"/>
                    <a:pt x="3942" y="10121"/>
                    <a:pt x="4489" y="10252"/>
                  </a:cubicBezTo>
                  <a:cubicBezTo>
                    <a:pt x="4489" y="10252"/>
                    <a:pt x="4513" y="10252"/>
                    <a:pt x="4513" y="10263"/>
                  </a:cubicBezTo>
                  <a:lnTo>
                    <a:pt x="4513" y="10728"/>
                  </a:lnTo>
                  <a:cubicBezTo>
                    <a:pt x="4513" y="10906"/>
                    <a:pt x="4656" y="11061"/>
                    <a:pt x="4835" y="11061"/>
                  </a:cubicBezTo>
                  <a:lnTo>
                    <a:pt x="6216" y="11061"/>
                  </a:lnTo>
                  <a:cubicBezTo>
                    <a:pt x="6394" y="11061"/>
                    <a:pt x="6549" y="10906"/>
                    <a:pt x="6549" y="10728"/>
                  </a:cubicBezTo>
                  <a:lnTo>
                    <a:pt x="6549" y="10263"/>
                  </a:lnTo>
                  <a:cubicBezTo>
                    <a:pt x="6549" y="10263"/>
                    <a:pt x="6549" y="10252"/>
                    <a:pt x="6561" y="10252"/>
                  </a:cubicBezTo>
                  <a:cubicBezTo>
                    <a:pt x="7133" y="10132"/>
                    <a:pt x="7645" y="9906"/>
                    <a:pt x="8121" y="9597"/>
                  </a:cubicBezTo>
                  <a:lnTo>
                    <a:pt x="8145" y="9597"/>
                  </a:lnTo>
                  <a:lnTo>
                    <a:pt x="8466" y="9930"/>
                  </a:lnTo>
                  <a:cubicBezTo>
                    <a:pt x="8532" y="9996"/>
                    <a:pt x="8618" y="10028"/>
                    <a:pt x="8704" y="10028"/>
                  </a:cubicBezTo>
                  <a:cubicBezTo>
                    <a:pt x="8791" y="10028"/>
                    <a:pt x="8877" y="9996"/>
                    <a:pt x="8942" y="9930"/>
                  </a:cubicBezTo>
                  <a:lnTo>
                    <a:pt x="9931" y="8942"/>
                  </a:lnTo>
                  <a:cubicBezTo>
                    <a:pt x="10062" y="8811"/>
                    <a:pt x="10062" y="8597"/>
                    <a:pt x="9931" y="8466"/>
                  </a:cubicBezTo>
                  <a:lnTo>
                    <a:pt x="9597" y="8144"/>
                  </a:lnTo>
                  <a:lnTo>
                    <a:pt x="9597" y="8120"/>
                  </a:lnTo>
                  <a:cubicBezTo>
                    <a:pt x="9919" y="7644"/>
                    <a:pt x="10121" y="7108"/>
                    <a:pt x="10252" y="6561"/>
                  </a:cubicBezTo>
                  <a:cubicBezTo>
                    <a:pt x="10252" y="6561"/>
                    <a:pt x="10252" y="6549"/>
                    <a:pt x="10264" y="6549"/>
                  </a:cubicBezTo>
                  <a:lnTo>
                    <a:pt x="10728" y="6549"/>
                  </a:lnTo>
                  <a:cubicBezTo>
                    <a:pt x="10907" y="6549"/>
                    <a:pt x="11062" y="6394"/>
                    <a:pt x="11062" y="6215"/>
                  </a:cubicBezTo>
                  <a:lnTo>
                    <a:pt x="11062" y="4834"/>
                  </a:lnTo>
                  <a:cubicBezTo>
                    <a:pt x="11062" y="4656"/>
                    <a:pt x="10907" y="4513"/>
                    <a:pt x="10728" y="4513"/>
                  </a:cubicBezTo>
                  <a:lnTo>
                    <a:pt x="10264" y="4513"/>
                  </a:lnTo>
                  <a:cubicBezTo>
                    <a:pt x="10264" y="4513"/>
                    <a:pt x="10252" y="4513"/>
                    <a:pt x="10252" y="4489"/>
                  </a:cubicBezTo>
                  <a:cubicBezTo>
                    <a:pt x="10133" y="3929"/>
                    <a:pt x="9907" y="3405"/>
                    <a:pt x="9597" y="2929"/>
                  </a:cubicBezTo>
                  <a:lnTo>
                    <a:pt x="9597" y="2917"/>
                  </a:lnTo>
                  <a:lnTo>
                    <a:pt x="9931" y="2584"/>
                  </a:lnTo>
                  <a:cubicBezTo>
                    <a:pt x="10062" y="2453"/>
                    <a:pt x="10062" y="2239"/>
                    <a:pt x="9931" y="2108"/>
                  </a:cubicBezTo>
                  <a:lnTo>
                    <a:pt x="8942" y="1131"/>
                  </a:lnTo>
                  <a:cubicBezTo>
                    <a:pt x="8877" y="1066"/>
                    <a:pt x="8791" y="1033"/>
                    <a:pt x="8704" y="1033"/>
                  </a:cubicBezTo>
                  <a:cubicBezTo>
                    <a:pt x="8618" y="1033"/>
                    <a:pt x="8532" y="1066"/>
                    <a:pt x="8466" y="1131"/>
                  </a:cubicBezTo>
                  <a:lnTo>
                    <a:pt x="8145" y="1453"/>
                  </a:lnTo>
                  <a:lnTo>
                    <a:pt x="8121" y="1453"/>
                  </a:lnTo>
                  <a:cubicBezTo>
                    <a:pt x="7645" y="1143"/>
                    <a:pt x="7109" y="941"/>
                    <a:pt x="6561" y="798"/>
                  </a:cubicBezTo>
                  <a:cubicBezTo>
                    <a:pt x="6561" y="798"/>
                    <a:pt x="6549" y="798"/>
                    <a:pt x="6549" y="786"/>
                  </a:cubicBezTo>
                  <a:lnTo>
                    <a:pt x="6549" y="322"/>
                  </a:lnTo>
                  <a:cubicBezTo>
                    <a:pt x="6549" y="143"/>
                    <a:pt x="6394" y="0"/>
                    <a:pt x="621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5" name="Google Shape;1575;p45"/>
            <p:cNvSpPr/>
            <p:nvPr/>
          </p:nvSpPr>
          <p:spPr>
            <a:xfrm>
              <a:off x="3978720" y="1663560"/>
              <a:ext cx="181800" cy="180360"/>
            </a:xfrm>
            <a:custGeom>
              <a:avLst/>
              <a:gdLst/>
              <a:ahLst/>
              <a:rect l="l" t="t" r="r" b="b"/>
              <a:pathLst>
                <a:path w="5728" h="5674">
                  <a:moveTo>
                    <a:pt x="3502" y="0"/>
                  </a:moveTo>
                  <a:cubicBezTo>
                    <a:pt x="3438" y="0"/>
                    <a:pt x="3374" y="2"/>
                    <a:pt x="3311" y="6"/>
                  </a:cubicBezTo>
                  <a:cubicBezTo>
                    <a:pt x="2453" y="53"/>
                    <a:pt x="1644" y="411"/>
                    <a:pt x="1048" y="1018"/>
                  </a:cubicBezTo>
                  <a:cubicBezTo>
                    <a:pt x="441" y="1625"/>
                    <a:pt x="84" y="2435"/>
                    <a:pt x="36" y="3280"/>
                  </a:cubicBezTo>
                  <a:cubicBezTo>
                    <a:pt x="1" y="4125"/>
                    <a:pt x="263" y="4959"/>
                    <a:pt x="798" y="5614"/>
                  </a:cubicBezTo>
                  <a:cubicBezTo>
                    <a:pt x="834" y="5661"/>
                    <a:pt x="870" y="5673"/>
                    <a:pt x="917" y="5673"/>
                  </a:cubicBezTo>
                  <a:cubicBezTo>
                    <a:pt x="953" y="5673"/>
                    <a:pt x="989" y="5661"/>
                    <a:pt x="1025" y="5649"/>
                  </a:cubicBezTo>
                  <a:cubicBezTo>
                    <a:pt x="1096" y="5590"/>
                    <a:pt x="1096" y="5483"/>
                    <a:pt x="1048" y="5423"/>
                  </a:cubicBezTo>
                  <a:cubicBezTo>
                    <a:pt x="572" y="4828"/>
                    <a:pt x="322" y="4066"/>
                    <a:pt x="370" y="3304"/>
                  </a:cubicBezTo>
                  <a:cubicBezTo>
                    <a:pt x="417" y="2530"/>
                    <a:pt x="727" y="1804"/>
                    <a:pt x="1275" y="1256"/>
                  </a:cubicBezTo>
                  <a:cubicBezTo>
                    <a:pt x="1822" y="708"/>
                    <a:pt x="2560" y="375"/>
                    <a:pt x="3334" y="351"/>
                  </a:cubicBezTo>
                  <a:cubicBezTo>
                    <a:pt x="3397" y="347"/>
                    <a:pt x="3459" y="345"/>
                    <a:pt x="3521" y="345"/>
                  </a:cubicBezTo>
                  <a:cubicBezTo>
                    <a:pt x="4227" y="345"/>
                    <a:pt x="4895" y="592"/>
                    <a:pt x="5442" y="1030"/>
                  </a:cubicBezTo>
                  <a:cubicBezTo>
                    <a:pt x="5473" y="1055"/>
                    <a:pt x="5510" y="1068"/>
                    <a:pt x="5547" y="1068"/>
                  </a:cubicBezTo>
                  <a:cubicBezTo>
                    <a:pt x="5595" y="1068"/>
                    <a:pt x="5641" y="1046"/>
                    <a:pt x="5668" y="1006"/>
                  </a:cubicBezTo>
                  <a:cubicBezTo>
                    <a:pt x="5727" y="911"/>
                    <a:pt x="5716" y="815"/>
                    <a:pt x="5656" y="768"/>
                  </a:cubicBezTo>
                  <a:cubicBezTo>
                    <a:pt x="5050" y="272"/>
                    <a:pt x="4291" y="0"/>
                    <a:pt x="3502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6" name="Google Shape;1576;p45"/>
            <p:cNvSpPr/>
            <p:nvPr/>
          </p:nvSpPr>
          <p:spPr>
            <a:xfrm>
              <a:off x="4017600" y="1695240"/>
              <a:ext cx="182520" cy="186480"/>
            </a:xfrm>
            <a:custGeom>
              <a:avLst/>
              <a:gdLst/>
              <a:ahLst/>
              <a:rect l="l" t="t" r="r" b="b"/>
              <a:pathLst>
                <a:path w="5751" h="5871">
                  <a:moveTo>
                    <a:pt x="3310" y="358"/>
                  </a:moveTo>
                  <a:lnTo>
                    <a:pt x="3310" y="1025"/>
                  </a:lnTo>
                  <a:cubicBezTo>
                    <a:pt x="3310" y="1132"/>
                    <a:pt x="3274" y="1251"/>
                    <a:pt x="3227" y="1334"/>
                  </a:cubicBezTo>
                  <a:lnTo>
                    <a:pt x="3155" y="1501"/>
                  </a:lnTo>
                  <a:cubicBezTo>
                    <a:pt x="3143" y="1525"/>
                    <a:pt x="3143" y="1549"/>
                    <a:pt x="3143" y="1573"/>
                  </a:cubicBezTo>
                  <a:lnTo>
                    <a:pt x="3143" y="1918"/>
                  </a:lnTo>
                  <a:cubicBezTo>
                    <a:pt x="3143" y="2156"/>
                    <a:pt x="3048" y="2382"/>
                    <a:pt x="2869" y="2549"/>
                  </a:cubicBezTo>
                  <a:cubicBezTo>
                    <a:pt x="2691" y="2704"/>
                    <a:pt x="2477" y="2799"/>
                    <a:pt x="2226" y="2799"/>
                  </a:cubicBezTo>
                  <a:cubicBezTo>
                    <a:pt x="1774" y="2787"/>
                    <a:pt x="1381" y="2370"/>
                    <a:pt x="1381" y="1870"/>
                  </a:cubicBezTo>
                  <a:lnTo>
                    <a:pt x="1381" y="1573"/>
                  </a:lnTo>
                  <a:cubicBezTo>
                    <a:pt x="1381" y="1549"/>
                    <a:pt x="1381" y="1525"/>
                    <a:pt x="1369" y="1501"/>
                  </a:cubicBezTo>
                  <a:lnTo>
                    <a:pt x="1262" y="1311"/>
                  </a:lnTo>
                  <a:cubicBezTo>
                    <a:pt x="1238" y="1227"/>
                    <a:pt x="1203" y="1156"/>
                    <a:pt x="1203" y="1072"/>
                  </a:cubicBezTo>
                  <a:lnTo>
                    <a:pt x="1203" y="1049"/>
                  </a:lnTo>
                  <a:cubicBezTo>
                    <a:pt x="1203" y="668"/>
                    <a:pt x="1524" y="358"/>
                    <a:pt x="1905" y="358"/>
                  </a:cubicBezTo>
                  <a:close/>
                  <a:moveTo>
                    <a:pt x="1905" y="3049"/>
                  </a:moveTo>
                  <a:cubicBezTo>
                    <a:pt x="2012" y="3085"/>
                    <a:pt x="2119" y="3108"/>
                    <a:pt x="2238" y="3108"/>
                  </a:cubicBezTo>
                  <a:lnTo>
                    <a:pt x="2274" y="3108"/>
                  </a:lnTo>
                  <a:cubicBezTo>
                    <a:pt x="2393" y="3108"/>
                    <a:pt x="2512" y="3097"/>
                    <a:pt x="2631" y="3049"/>
                  </a:cubicBezTo>
                  <a:lnTo>
                    <a:pt x="2631" y="3049"/>
                  </a:lnTo>
                  <a:cubicBezTo>
                    <a:pt x="2619" y="3108"/>
                    <a:pt x="2631" y="3156"/>
                    <a:pt x="2655" y="3204"/>
                  </a:cubicBezTo>
                  <a:lnTo>
                    <a:pt x="2512" y="3335"/>
                  </a:lnTo>
                  <a:cubicBezTo>
                    <a:pt x="2441" y="3406"/>
                    <a:pt x="2357" y="3442"/>
                    <a:pt x="2262" y="3442"/>
                  </a:cubicBezTo>
                  <a:cubicBezTo>
                    <a:pt x="2179" y="3442"/>
                    <a:pt x="2084" y="3406"/>
                    <a:pt x="2012" y="3335"/>
                  </a:cubicBezTo>
                  <a:lnTo>
                    <a:pt x="1881" y="3204"/>
                  </a:lnTo>
                  <a:cubicBezTo>
                    <a:pt x="1893" y="3156"/>
                    <a:pt x="1905" y="3108"/>
                    <a:pt x="1905" y="3049"/>
                  </a:cubicBezTo>
                  <a:close/>
                  <a:moveTo>
                    <a:pt x="2810" y="3466"/>
                  </a:moveTo>
                  <a:cubicBezTo>
                    <a:pt x="2858" y="3501"/>
                    <a:pt x="2905" y="3513"/>
                    <a:pt x="2941" y="3525"/>
                  </a:cubicBezTo>
                  <a:lnTo>
                    <a:pt x="3524" y="3692"/>
                  </a:lnTo>
                  <a:cubicBezTo>
                    <a:pt x="3679" y="3739"/>
                    <a:pt x="3774" y="3870"/>
                    <a:pt x="3774" y="4037"/>
                  </a:cubicBezTo>
                  <a:lnTo>
                    <a:pt x="3774" y="5132"/>
                  </a:lnTo>
                  <a:lnTo>
                    <a:pt x="3822" y="5132"/>
                  </a:lnTo>
                  <a:cubicBezTo>
                    <a:pt x="3703" y="5204"/>
                    <a:pt x="3584" y="5263"/>
                    <a:pt x="3453" y="5311"/>
                  </a:cubicBezTo>
                  <a:lnTo>
                    <a:pt x="3453" y="4335"/>
                  </a:lnTo>
                  <a:cubicBezTo>
                    <a:pt x="3453" y="4240"/>
                    <a:pt x="3381" y="4168"/>
                    <a:pt x="3286" y="4168"/>
                  </a:cubicBezTo>
                  <a:cubicBezTo>
                    <a:pt x="3203" y="4168"/>
                    <a:pt x="3119" y="4240"/>
                    <a:pt x="3119" y="4335"/>
                  </a:cubicBezTo>
                  <a:lnTo>
                    <a:pt x="3119" y="5430"/>
                  </a:lnTo>
                  <a:cubicBezTo>
                    <a:pt x="2881" y="5502"/>
                    <a:pt x="2655" y="5537"/>
                    <a:pt x="2405" y="5549"/>
                  </a:cubicBezTo>
                  <a:lnTo>
                    <a:pt x="2262" y="5549"/>
                  </a:lnTo>
                  <a:cubicBezTo>
                    <a:pt x="1965" y="5549"/>
                    <a:pt x="1667" y="5502"/>
                    <a:pt x="1381" y="5430"/>
                  </a:cubicBezTo>
                  <a:lnTo>
                    <a:pt x="1381" y="4335"/>
                  </a:lnTo>
                  <a:cubicBezTo>
                    <a:pt x="1381" y="4240"/>
                    <a:pt x="1310" y="4168"/>
                    <a:pt x="1214" y="4168"/>
                  </a:cubicBezTo>
                  <a:cubicBezTo>
                    <a:pt x="1131" y="4168"/>
                    <a:pt x="1060" y="4240"/>
                    <a:pt x="1060" y="4335"/>
                  </a:cubicBezTo>
                  <a:lnTo>
                    <a:pt x="1060" y="5311"/>
                  </a:lnTo>
                  <a:cubicBezTo>
                    <a:pt x="941" y="5252"/>
                    <a:pt x="798" y="5192"/>
                    <a:pt x="679" y="5132"/>
                  </a:cubicBezTo>
                  <a:lnTo>
                    <a:pt x="679" y="4037"/>
                  </a:lnTo>
                  <a:cubicBezTo>
                    <a:pt x="679" y="3870"/>
                    <a:pt x="786" y="3739"/>
                    <a:pt x="941" y="3692"/>
                  </a:cubicBezTo>
                  <a:lnTo>
                    <a:pt x="1512" y="3525"/>
                  </a:lnTo>
                  <a:cubicBezTo>
                    <a:pt x="1560" y="3513"/>
                    <a:pt x="1619" y="3501"/>
                    <a:pt x="1655" y="3466"/>
                  </a:cubicBezTo>
                  <a:lnTo>
                    <a:pt x="1750" y="3573"/>
                  </a:lnTo>
                  <a:cubicBezTo>
                    <a:pt x="1893" y="3704"/>
                    <a:pt x="2072" y="3763"/>
                    <a:pt x="2226" y="3763"/>
                  </a:cubicBezTo>
                  <a:cubicBezTo>
                    <a:pt x="2405" y="3763"/>
                    <a:pt x="2572" y="3704"/>
                    <a:pt x="2703" y="3573"/>
                  </a:cubicBezTo>
                  <a:lnTo>
                    <a:pt x="2810" y="3466"/>
                  </a:lnTo>
                  <a:close/>
                  <a:moveTo>
                    <a:pt x="1893" y="1"/>
                  </a:moveTo>
                  <a:cubicBezTo>
                    <a:pt x="1322" y="1"/>
                    <a:pt x="869" y="465"/>
                    <a:pt x="869" y="1025"/>
                  </a:cubicBezTo>
                  <a:lnTo>
                    <a:pt x="869" y="1037"/>
                  </a:lnTo>
                  <a:cubicBezTo>
                    <a:pt x="869" y="1168"/>
                    <a:pt x="893" y="1311"/>
                    <a:pt x="953" y="1430"/>
                  </a:cubicBezTo>
                  <a:lnTo>
                    <a:pt x="1048" y="1596"/>
                  </a:lnTo>
                  <a:lnTo>
                    <a:pt x="1048" y="1858"/>
                  </a:lnTo>
                  <a:cubicBezTo>
                    <a:pt x="1048" y="2275"/>
                    <a:pt x="1250" y="2644"/>
                    <a:pt x="1560" y="2882"/>
                  </a:cubicBezTo>
                  <a:lnTo>
                    <a:pt x="1560" y="3037"/>
                  </a:lnTo>
                  <a:cubicBezTo>
                    <a:pt x="1560" y="3108"/>
                    <a:pt x="1500" y="3180"/>
                    <a:pt x="1429" y="3216"/>
                  </a:cubicBezTo>
                  <a:lnTo>
                    <a:pt x="845" y="3382"/>
                  </a:lnTo>
                  <a:cubicBezTo>
                    <a:pt x="548" y="3466"/>
                    <a:pt x="357" y="3739"/>
                    <a:pt x="357" y="4037"/>
                  </a:cubicBezTo>
                  <a:lnTo>
                    <a:pt x="357" y="4906"/>
                  </a:lnTo>
                  <a:cubicBezTo>
                    <a:pt x="333" y="4894"/>
                    <a:pt x="310" y="4859"/>
                    <a:pt x="286" y="4847"/>
                  </a:cubicBezTo>
                  <a:cubicBezTo>
                    <a:pt x="256" y="4822"/>
                    <a:pt x="220" y="4810"/>
                    <a:pt x="185" y="4810"/>
                  </a:cubicBezTo>
                  <a:cubicBezTo>
                    <a:pt x="135" y="4810"/>
                    <a:pt x="87" y="4834"/>
                    <a:pt x="60" y="4882"/>
                  </a:cubicBezTo>
                  <a:cubicBezTo>
                    <a:pt x="0" y="4954"/>
                    <a:pt x="12" y="5061"/>
                    <a:pt x="95" y="5097"/>
                  </a:cubicBezTo>
                  <a:cubicBezTo>
                    <a:pt x="702" y="5597"/>
                    <a:pt x="1476" y="5871"/>
                    <a:pt x="2262" y="5871"/>
                  </a:cubicBezTo>
                  <a:lnTo>
                    <a:pt x="2429" y="5871"/>
                  </a:lnTo>
                  <a:cubicBezTo>
                    <a:pt x="3286" y="5835"/>
                    <a:pt x="4096" y="5478"/>
                    <a:pt x="4691" y="4859"/>
                  </a:cubicBezTo>
                  <a:cubicBezTo>
                    <a:pt x="5298" y="4251"/>
                    <a:pt x="5655" y="3454"/>
                    <a:pt x="5703" y="2596"/>
                  </a:cubicBezTo>
                  <a:cubicBezTo>
                    <a:pt x="5751" y="1751"/>
                    <a:pt x="5477" y="918"/>
                    <a:pt x="4941" y="263"/>
                  </a:cubicBezTo>
                  <a:cubicBezTo>
                    <a:pt x="4908" y="223"/>
                    <a:pt x="4861" y="206"/>
                    <a:pt x="4815" y="206"/>
                  </a:cubicBezTo>
                  <a:cubicBezTo>
                    <a:pt x="4778" y="206"/>
                    <a:pt x="4742" y="218"/>
                    <a:pt x="4715" y="239"/>
                  </a:cubicBezTo>
                  <a:cubicBezTo>
                    <a:pt x="4643" y="299"/>
                    <a:pt x="4643" y="406"/>
                    <a:pt x="4691" y="465"/>
                  </a:cubicBezTo>
                  <a:cubicBezTo>
                    <a:pt x="5167" y="1061"/>
                    <a:pt x="5417" y="1811"/>
                    <a:pt x="5370" y="2573"/>
                  </a:cubicBezTo>
                  <a:cubicBezTo>
                    <a:pt x="5334" y="3347"/>
                    <a:pt x="5013" y="4073"/>
                    <a:pt x="4465" y="4632"/>
                  </a:cubicBezTo>
                  <a:cubicBezTo>
                    <a:pt x="4358" y="4728"/>
                    <a:pt x="4262" y="4823"/>
                    <a:pt x="4155" y="4906"/>
                  </a:cubicBezTo>
                  <a:lnTo>
                    <a:pt x="4155" y="4037"/>
                  </a:lnTo>
                  <a:cubicBezTo>
                    <a:pt x="4155" y="3739"/>
                    <a:pt x="3941" y="3466"/>
                    <a:pt x="3667" y="3382"/>
                  </a:cubicBezTo>
                  <a:lnTo>
                    <a:pt x="3084" y="3216"/>
                  </a:lnTo>
                  <a:cubicBezTo>
                    <a:pt x="3012" y="3180"/>
                    <a:pt x="2953" y="3120"/>
                    <a:pt x="2953" y="3037"/>
                  </a:cubicBezTo>
                  <a:lnTo>
                    <a:pt x="2953" y="2906"/>
                  </a:lnTo>
                  <a:cubicBezTo>
                    <a:pt x="3012" y="2858"/>
                    <a:pt x="3048" y="2823"/>
                    <a:pt x="3096" y="2763"/>
                  </a:cubicBezTo>
                  <a:cubicBezTo>
                    <a:pt x="3334" y="2549"/>
                    <a:pt x="3453" y="2227"/>
                    <a:pt x="3453" y="1906"/>
                  </a:cubicBezTo>
                  <a:lnTo>
                    <a:pt x="3453" y="1596"/>
                  </a:lnTo>
                  <a:lnTo>
                    <a:pt x="3512" y="1453"/>
                  </a:lnTo>
                  <a:cubicBezTo>
                    <a:pt x="3584" y="1311"/>
                    <a:pt x="3620" y="1156"/>
                    <a:pt x="3620" y="1001"/>
                  </a:cubicBezTo>
                  <a:lnTo>
                    <a:pt x="3620" y="168"/>
                  </a:lnTo>
                  <a:cubicBezTo>
                    <a:pt x="3620" y="72"/>
                    <a:pt x="3548" y="1"/>
                    <a:pt x="345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7" name="Google Shape;1577;p45"/>
            <p:cNvSpPr/>
            <p:nvPr/>
          </p:nvSpPr>
          <p:spPr>
            <a:xfrm>
              <a:off x="4068000" y="1723680"/>
              <a:ext cx="43560" cy="15120"/>
            </a:xfrm>
            <a:custGeom>
              <a:avLst/>
              <a:gdLst/>
              <a:ahLst/>
              <a:rect l="l" t="t" r="r" b="b"/>
              <a:pathLst>
                <a:path w="1382" h="490">
                  <a:moveTo>
                    <a:pt x="155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70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6"/>
                  </a:cubicBezTo>
                  <a:cubicBezTo>
                    <a:pt x="1382" y="322"/>
                    <a:pt x="1346" y="227"/>
                    <a:pt x="1275" y="191"/>
                  </a:cubicBezTo>
                  <a:cubicBezTo>
                    <a:pt x="905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PlaceHolder 1"/>
          <p:cNvSpPr>
            <a:spLocks noGrp="1"/>
          </p:cNvSpPr>
          <p:nvPr>
            <p:ph type="title"/>
          </p:nvPr>
        </p:nvSpPr>
        <p:spPr>
          <a:xfrm>
            <a:off x="914400" y="536400"/>
            <a:ext cx="7314840" cy="482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Instructions for use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9" name="PlaceHolder 2"/>
          <p:cNvSpPr>
            <a:spLocks noGrp="1"/>
          </p:cNvSpPr>
          <p:nvPr>
            <p:ph/>
          </p:nvPr>
        </p:nvSpPr>
        <p:spPr>
          <a:xfrm>
            <a:off x="914400" y="1096560"/>
            <a:ext cx="7314840" cy="2880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15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In order to use this template, you must credit </a:t>
            </a:r>
            <a:r>
              <a:rPr b="1" lang="en" sz="1100" spc="-1" strike="noStrike" u="sng">
                <a:solidFill>
                  <a:srgbClr val="869fb2"/>
                </a:solidFill>
                <a:uFillTx/>
                <a:latin typeface="Arial"/>
                <a:ea typeface="Arial"/>
              </a:rPr>
              <a:t>S</a:t>
            </a:r>
            <a:r>
              <a:rPr b="1" lang="en" sz="1100" spc="-1" strike="noStrike" u="sng">
                <a:solidFill>
                  <a:srgbClr val="869fb2"/>
                </a:solidFill>
                <a:uFillTx/>
                <a:latin typeface="Arial"/>
                <a:ea typeface="Arial"/>
                <a:hlinkClick r:id="rId1"/>
              </a:rPr>
              <a:t>lidesgo</a:t>
            </a:r>
            <a:r>
              <a:rPr b="0" lang="en" sz="1100" spc="-1" strike="noStrike">
                <a:solidFill>
                  <a:srgbClr val="435d74"/>
                </a:solidFill>
                <a:latin typeface="Arial"/>
                <a:ea typeface="Arial"/>
              </a:rPr>
              <a:t> </a:t>
            </a: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and</a:t>
            </a:r>
            <a:r>
              <a:rPr b="0" lang="en" sz="1100" spc="-1" strike="noStrike">
                <a:solidFill>
                  <a:srgbClr val="435d74"/>
                </a:solidFill>
                <a:latin typeface="Arial"/>
                <a:ea typeface="Arial"/>
              </a:rPr>
              <a:t> </a:t>
            </a:r>
            <a:r>
              <a:rPr b="1" lang="en" sz="1100" spc="-1" strike="noStrike" u="sng">
                <a:solidFill>
                  <a:srgbClr val="869fb2"/>
                </a:solidFill>
                <a:uFillTx/>
                <a:latin typeface="Arial"/>
                <a:ea typeface="Arial"/>
                <a:hlinkClick r:id="rId2"/>
              </a:rPr>
              <a:t>Freepik</a:t>
            </a:r>
            <a:r>
              <a:rPr b="0" lang="en" sz="1100" spc="-1" strike="noStrike">
                <a:solidFill>
                  <a:srgbClr val="435d74"/>
                </a:solidFill>
                <a:latin typeface="Arial"/>
                <a:ea typeface="Arial"/>
              </a:rPr>
              <a:t> </a:t>
            </a: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in your final presentation and include links to both websites.</a:t>
            </a:r>
            <a:endParaRPr b="0" lang="es-A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1" lang="en" sz="1100" spc="-1" strike="noStrike">
                <a:solidFill>
                  <a:srgbClr val="869fb2"/>
                </a:solidFill>
                <a:latin typeface="Arial"/>
                <a:ea typeface="Arial"/>
              </a:rPr>
              <a:t>You are allowed to:</a:t>
            </a:r>
            <a:endParaRPr b="0" lang="es-A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- Modify this template.</a:t>
            </a:r>
            <a:endParaRPr b="0" lang="es-A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- Use it for both personal and commercial projects.</a:t>
            </a:r>
            <a:endParaRPr b="0" lang="es-A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1" lang="en" sz="1100" spc="-1" strike="noStrike">
                <a:solidFill>
                  <a:srgbClr val="869fb2"/>
                </a:solidFill>
                <a:latin typeface="Arial"/>
                <a:ea typeface="Arial"/>
              </a:rPr>
              <a:t>You are not allowed to:</a:t>
            </a:r>
            <a:endParaRPr b="0" lang="es-A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- Sublicense, sell or rent any of Slidesgo Content (or a modified version of Slidesgo Content).</a:t>
            </a:r>
            <a:endParaRPr b="0" lang="es-A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- Distribute Slidesgo Content unless it has been expressly authorized by Slidesgo.</a:t>
            </a:r>
            <a:endParaRPr b="0" lang="es-A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- Include Slidesgo Content in an online or offline database or file.</a:t>
            </a:r>
            <a:endParaRPr b="0" lang="es-A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- Offer Slidesgo templates (or modified versions of Slidesgo templates) for download.</a:t>
            </a:r>
            <a:endParaRPr b="0" lang="es-A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- Acquire the copyright of Slidesgo Content.</a:t>
            </a:r>
            <a:endParaRPr b="0" lang="es-AR" sz="11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endParaRPr b="0" lang="es-AR" sz="11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endParaRPr b="0" lang="es-A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endParaRPr b="0" lang="es-AR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0" name="PlaceHolder 3"/>
          <p:cNvSpPr>
            <a:spLocks noGrp="1"/>
          </p:cNvSpPr>
          <p:nvPr>
            <p:ph/>
          </p:nvPr>
        </p:nvSpPr>
        <p:spPr>
          <a:xfrm>
            <a:off x="960840" y="4027680"/>
            <a:ext cx="7047000" cy="439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For more information about editing slides, please read our FAQs or visit Slidesgo School:</a:t>
            </a:r>
            <a:endParaRPr b="0" lang="es-AR" sz="11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100" spc="-1" strike="noStrike" u="sng">
                <a:solidFill>
                  <a:srgbClr val="869fb2"/>
                </a:solidFill>
                <a:uFillTx/>
                <a:latin typeface="Arial"/>
                <a:ea typeface="Arial"/>
                <a:hlinkClick r:id="rId3"/>
              </a:rPr>
              <a:t>https://slidesgo.com/faqs</a:t>
            </a:r>
            <a:r>
              <a:rPr b="0" lang="en" sz="1100" spc="-1" strike="noStrike">
                <a:solidFill>
                  <a:srgbClr val="ffffff"/>
                </a:solidFill>
                <a:latin typeface="Arial"/>
                <a:ea typeface="Arial"/>
              </a:rPr>
              <a:t> and </a:t>
            </a:r>
            <a:r>
              <a:rPr b="0" lang="en" sz="1100" spc="-1" strike="noStrike" u="sng">
                <a:solidFill>
                  <a:srgbClr val="869fb2"/>
                </a:solidFill>
                <a:uFillTx/>
                <a:latin typeface="Arial"/>
                <a:ea typeface="Arial"/>
                <a:hlinkClick r:id="rId4"/>
              </a:rPr>
              <a:t>https://slidesgo.com/slidesgo-school</a:t>
            </a:r>
            <a:endParaRPr b="0" lang="es-AR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519;p24"/>
          <p:cNvGrpSpPr/>
          <p:nvPr/>
        </p:nvGrpSpPr>
        <p:grpSpPr>
          <a:xfrm>
            <a:off x="710280" y="1325880"/>
            <a:ext cx="1658880" cy="2861640"/>
            <a:chOff x="710280" y="1325880"/>
            <a:chExt cx="1658880" cy="2861640"/>
          </a:xfrm>
        </p:grpSpPr>
        <p:sp>
          <p:nvSpPr>
            <p:cNvPr id="285" name="Google Shape;520;p24"/>
            <p:cNvSpPr/>
            <p:nvPr/>
          </p:nvSpPr>
          <p:spPr>
            <a:xfrm>
              <a:off x="1540080" y="1806840"/>
              <a:ext cx="360" cy="842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Google Shape;521;p24"/>
            <p:cNvSpPr/>
            <p:nvPr/>
          </p:nvSpPr>
          <p:spPr>
            <a:xfrm rot="10800000">
              <a:off x="1299600" y="1325880"/>
              <a:ext cx="480960" cy="48096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Google Shape;522;p24"/>
            <p:cNvSpPr/>
            <p:nvPr/>
          </p:nvSpPr>
          <p:spPr>
            <a:xfrm>
              <a:off x="736560" y="3454200"/>
              <a:ext cx="1606320" cy="73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ESTRUCTURA HTML / CSS</a:t>
              </a:r>
              <a:endParaRPr b="0" lang="es-AR" sz="12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MAQUETACIÓN</a:t>
              </a:r>
              <a:endParaRPr b="0" lang="es-AR" sz="12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n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SELECTORES</a:t>
              </a:r>
              <a:endParaRPr b="0" lang="es-AR" sz="1200" spc="-1" strike="noStrike">
                <a:latin typeface="Arial"/>
              </a:endParaRPr>
            </a:p>
          </p:txBody>
        </p:sp>
        <p:sp>
          <p:nvSpPr>
            <p:cNvPr id="288" name="Google Shape;523;p24"/>
            <p:cNvSpPr/>
            <p:nvPr/>
          </p:nvSpPr>
          <p:spPr>
            <a:xfrm>
              <a:off x="710280" y="2500560"/>
              <a:ext cx="1658880" cy="799920"/>
            </a:xfrm>
            <a:prstGeom prst="notchedRightArrow">
              <a:avLst>
                <a:gd name="adj1" fmla="val 74710"/>
                <a:gd name="adj2" fmla="val 51726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GUÍA 1-2</a:t>
              </a:r>
              <a:endParaRPr b="0" lang="es-AR" sz="1700" spc="-1" strike="noStrike">
                <a:latin typeface="Arial"/>
              </a:endParaRPr>
            </a:p>
          </p:txBody>
        </p:sp>
      </p:grpSp>
      <p:grpSp>
        <p:nvGrpSpPr>
          <p:cNvPr id="289" name="Google Shape;524;p24"/>
          <p:cNvGrpSpPr/>
          <p:nvPr/>
        </p:nvGrpSpPr>
        <p:grpSpPr>
          <a:xfrm>
            <a:off x="2226240" y="1325880"/>
            <a:ext cx="1658880" cy="2861640"/>
            <a:chOff x="2226240" y="1325880"/>
            <a:chExt cx="1658880" cy="2861640"/>
          </a:xfrm>
        </p:grpSpPr>
        <p:sp>
          <p:nvSpPr>
            <p:cNvPr id="290" name="Google Shape;525;p24"/>
            <p:cNvSpPr/>
            <p:nvPr/>
          </p:nvSpPr>
          <p:spPr>
            <a:xfrm>
              <a:off x="3056040" y="1806840"/>
              <a:ext cx="360" cy="842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Google Shape;526;p24"/>
            <p:cNvSpPr/>
            <p:nvPr/>
          </p:nvSpPr>
          <p:spPr>
            <a:xfrm rot="10800000">
              <a:off x="2815560" y="1325880"/>
              <a:ext cx="480960" cy="48096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Google Shape;527;p24"/>
            <p:cNvSpPr/>
            <p:nvPr/>
          </p:nvSpPr>
          <p:spPr>
            <a:xfrm>
              <a:off x="2226240" y="2500560"/>
              <a:ext cx="1658880" cy="799920"/>
            </a:xfrm>
            <a:prstGeom prst="notchedRightArrow">
              <a:avLst>
                <a:gd name="adj1" fmla="val 74710"/>
                <a:gd name="adj2" fmla="val 51726"/>
              </a:avLst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GUÍA 3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293" name="Google Shape;528;p24"/>
            <p:cNvSpPr/>
            <p:nvPr/>
          </p:nvSpPr>
          <p:spPr>
            <a:xfrm>
              <a:off x="2285280" y="3454200"/>
              <a:ext cx="1541160" cy="73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AR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LISTAS</a:t>
              </a:r>
              <a:endParaRPr b="0" lang="es-AR" sz="12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AR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TABLAS</a:t>
              </a:r>
              <a:endParaRPr b="0" lang="es-AR" sz="12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AR" sz="12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CONTENIDOS EMBEBIDOS</a:t>
              </a:r>
              <a:endParaRPr b="0" lang="es-AR" sz="1200" spc="-1" strike="noStrike">
                <a:latin typeface="Arial"/>
              </a:endParaRPr>
            </a:p>
          </p:txBody>
        </p:sp>
      </p:grpSp>
      <p:grpSp>
        <p:nvGrpSpPr>
          <p:cNvPr id="294" name="Google Shape;529;p24"/>
          <p:cNvGrpSpPr/>
          <p:nvPr/>
        </p:nvGrpSpPr>
        <p:grpSpPr>
          <a:xfrm>
            <a:off x="3742200" y="1325880"/>
            <a:ext cx="1658880" cy="2861640"/>
            <a:chOff x="3742200" y="1325880"/>
            <a:chExt cx="1658880" cy="2861640"/>
          </a:xfrm>
        </p:grpSpPr>
        <p:sp>
          <p:nvSpPr>
            <p:cNvPr id="295" name="Google Shape;530;p24"/>
            <p:cNvSpPr/>
            <p:nvPr/>
          </p:nvSpPr>
          <p:spPr>
            <a:xfrm>
              <a:off x="4572000" y="1806840"/>
              <a:ext cx="360" cy="842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Google Shape;531;p24"/>
            <p:cNvSpPr/>
            <p:nvPr/>
          </p:nvSpPr>
          <p:spPr>
            <a:xfrm rot="10800000">
              <a:off x="4331520" y="1325880"/>
              <a:ext cx="480960" cy="48096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Google Shape;532;p24"/>
            <p:cNvSpPr/>
            <p:nvPr/>
          </p:nvSpPr>
          <p:spPr>
            <a:xfrm>
              <a:off x="3742200" y="2500560"/>
              <a:ext cx="1658880" cy="799920"/>
            </a:xfrm>
            <a:prstGeom prst="notchedRightArrow">
              <a:avLst>
                <a:gd name="adj1" fmla="val 74710"/>
                <a:gd name="adj2" fmla="val 51726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s-AR" sz="1700" spc="-1" strike="noStrike">
                  <a:solidFill>
                    <a:srgbClr val="000000"/>
                  </a:solidFill>
                  <a:latin typeface="Fira Sans Extra Condensed Medium"/>
                  <a:ea typeface="Fira Sans Extra Condensed Medium"/>
                </a:rPr>
                <a:t>ACÁ ESTAMOS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298" name="Google Shape;533;p24"/>
            <p:cNvSpPr/>
            <p:nvPr/>
          </p:nvSpPr>
          <p:spPr>
            <a:xfrm>
              <a:off x="3801240" y="3454200"/>
              <a:ext cx="1541160" cy="73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endParaRPr b="0" lang="es-AR" sz="10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AR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CONCEPTO CLIENTE/SERVIDOR</a:t>
              </a:r>
              <a:endParaRPr b="0" lang="es-AR" sz="10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AR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PROTOCOLO Y SERVIDOR HTTP</a:t>
              </a:r>
              <a:endParaRPr b="0" lang="es-AR" sz="10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AR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REGISTRO DE DOMINIO</a:t>
              </a:r>
              <a:endParaRPr b="0" lang="es-AR" sz="10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AR" sz="10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PUBLICACIÓN WEB</a:t>
              </a:r>
              <a:endParaRPr b="0" lang="es-AR" sz="1000" spc="-1" strike="noStrike">
                <a:latin typeface="Arial"/>
              </a:endParaRPr>
            </a:p>
          </p:txBody>
        </p:sp>
      </p:grpSp>
      <p:grpSp>
        <p:nvGrpSpPr>
          <p:cNvPr id="299" name="Google Shape;534;p24"/>
          <p:cNvGrpSpPr/>
          <p:nvPr/>
        </p:nvGrpSpPr>
        <p:grpSpPr>
          <a:xfrm>
            <a:off x="5258520" y="1325880"/>
            <a:ext cx="1658880" cy="2861640"/>
            <a:chOff x="5258520" y="1325880"/>
            <a:chExt cx="1658880" cy="2861640"/>
          </a:xfrm>
        </p:grpSpPr>
        <p:sp>
          <p:nvSpPr>
            <p:cNvPr id="300" name="Google Shape;535;p24"/>
            <p:cNvSpPr/>
            <p:nvPr/>
          </p:nvSpPr>
          <p:spPr>
            <a:xfrm>
              <a:off x="6087960" y="1806840"/>
              <a:ext cx="360" cy="842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Google Shape;536;p24"/>
            <p:cNvSpPr/>
            <p:nvPr/>
          </p:nvSpPr>
          <p:spPr>
            <a:xfrm rot="10800000">
              <a:off x="5847840" y="1325880"/>
              <a:ext cx="480960" cy="480960"/>
            </a:xfrm>
            <a:prstGeom prst="ellipse">
              <a:avLst/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Google Shape;537;p24"/>
            <p:cNvSpPr/>
            <p:nvPr/>
          </p:nvSpPr>
          <p:spPr>
            <a:xfrm>
              <a:off x="5258520" y="2500560"/>
              <a:ext cx="1658880" cy="799920"/>
            </a:xfrm>
            <a:prstGeom prst="notchedRightArrow">
              <a:avLst>
                <a:gd name="adj1" fmla="val 74710"/>
                <a:gd name="adj2" fmla="val 51726"/>
              </a:avLst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AR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GUÍA 6-7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303" name="Google Shape;538;p24"/>
            <p:cNvSpPr/>
            <p:nvPr/>
          </p:nvSpPr>
          <p:spPr>
            <a:xfrm>
              <a:off x="5317200" y="3454200"/>
              <a:ext cx="1541160" cy="73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endParaRPr b="0" lang="es-AR" sz="9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endParaRPr b="0" lang="es-AR" sz="9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endParaRPr b="0" lang="es-AR" sz="9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ES" sz="9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MODELO DE CAJA</a:t>
              </a:r>
              <a:endParaRPr b="0" lang="es-AR" sz="9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ES" sz="9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PROPIEDAD DISPLAY</a:t>
              </a:r>
              <a:endParaRPr b="0" lang="es-AR" sz="9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ES" sz="9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ETIQUETAS DIV Y SPAN </a:t>
              </a:r>
              <a:endParaRPr b="0" lang="es-AR" sz="9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ES" sz="9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ETIQUETAS SEMÁNTICAS DE SECCIÓN</a:t>
              </a:r>
              <a:endParaRPr b="0" lang="es-AR" sz="9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ES" sz="9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UNIDADES EN CSS</a:t>
              </a:r>
              <a:endParaRPr b="0" lang="es-AR" sz="9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ES" sz="9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PROPIEDAD POSITION</a:t>
              </a:r>
              <a:endParaRPr b="0" lang="es-AR" sz="9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ES" sz="9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FLEXBOX</a:t>
              </a:r>
              <a:endParaRPr b="0" lang="es-AR" sz="900" spc="-1" strike="noStrike">
                <a:latin typeface="Arial"/>
              </a:endParaRPr>
            </a:p>
          </p:txBody>
        </p:sp>
      </p:grpSp>
      <p:grpSp>
        <p:nvGrpSpPr>
          <p:cNvPr id="304" name="Google Shape;539;p24"/>
          <p:cNvGrpSpPr/>
          <p:nvPr/>
        </p:nvGrpSpPr>
        <p:grpSpPr>
          <a:xfrm>
            <a:off x="6774480" y="1325880"/>
            <a:ext cx="1658880" cy="2861640"/>
            <a:chOff x="6774480" y="1325880"/>
            <a:chExt cx="1658880" cy="2861640"/>
          </a:xfrm>
        </p:grpSpPr>
        <p:sp>
          <p:nvSpPr>
            <p:cNvPr id="305" name="Google Shape;540;p24"/>
            <p:cNvSpPr/>
            <p:nvPr/>
          </p:nvSpPr>
          <p:spPr>
            <a:xfrm>
              <a:off x="7604280" y="1806840"/>
              <a:ext cx="360" cy="842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Google Shape;541;p24"/>
            <p:cNvSpPr/>
            <p:nvPr/>
          </p:nvSpPr>
          <p:spPr>
            <a:xfrm rot="10800000">
              <a:off x="7363800" y="1325880"/>
              <a:ext cx="480960" cy="480960"/>
            </a:xfrm>
            <a:prstGeom prst="ellipse">
              <a:avLst/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Google Shape;542;p24"/>
            <p:cNvSpPr/>
            <p:nvPr/>
          </p:nvSpPr>
          <p:spPr>
            <a:xfrm>
              <a:off x="6774480" y="2500560"/>
              <a:ext cx="1658880" cy="799920"/>
            </a:xfrm>
            <a:prstGeom prst="notchedRightArrow">
              <a:avLst>
                <a:gd name="adj1" fmla="val 74710"/>
                <a:gd name="adj2" fmla="val 51726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s-AR" sz="1700" spc="-1" strike="noStrike">
                  <a:solidFill>
                    <a:srgbClr val="ffffff"/>
                  </a:solidFill>
                  <a:latin typeface="Fira Sans Extra Condensed Medium"/>
                  <a:ea typeface="Fira Sans Extra Condensed Medium"/>
                </a:rPr>
                <a:t>GUÍA 7-8</a:t>
              </a:r>
              <a:endParaRPr b="0" lang="es-AR" sz="1700" spc="-1" strike="noStrike">
                <a:latin typeface="Arial"/>
              </a:endParaRPr>
            </a:p>
          </p:txBody>
        </p:sp>
        <p:sp>
          <p:nvSpPr>
            <p:cNvPr id="308" name="Google Shape;543;p24"/>
            <p:cNvSpPr/>
            <p:nvPr/>
          </p:nvSpPr>
          <p:spPr>
            <a:xfrm>
              <a:off x="6833520" y="3454200"/>
              <a:ext cx="1541160" cy="73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endParaRPr b="0" lang="es-AR" sz="10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endParaRPr b="0" lang="es-AR" sz="10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ES" sz="9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PSEUDOCLASES / PSEUDOELEMENTOS</a:t>
              </a:r>
              <a:endParaRPr b="0" lang="es-AR" sz="9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ES" sz="9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FUNCIONES MATEMÁTICAS</a:t>
              </a:r>
              <a:endParaRPr b="0" lang="es-AR" sz="9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ES" sz="9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FORMULARIOS</a:t>
              </a:r>
              <a:endParaRPr b="0" lang="es-AR" sz="900" spc="-1" strike="noStrike">
                <a:latin typeface="Arial"/>
              </a:endParaRPr>
            </a:p>
            <a:p>
              <a:pPr marL="171360" indent="-171360" algn="ctr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s-ES" sz="900" spc="-1" strike="noStrike">
                  <a:solidFill>
                    <a:srgbClr val="000000"/>
                  </a:solidFill>
                  <a:latin typeface="Roboto"/>
                  <a:ea typeface="Roboto"/>
                </a:rPr>
                <a:t>MÉTODOS GET Y POST</a:t>
              </a:r>
              <a:endParaRPr b="0" lang="es-AR" sz="900" spc="-1" strike="noStrike">
                <a:latin typeface="Arial"/>
              </a:endParaRPr>
            </a:p>
          </p:txBody>
        </p:sp>
      </p:grpSp>
      <p:grpSp>
        <p:nvGrpSpPr>
          <p:cNvPr id="309" name="Google Shape;544;p24"/>
          <p:cNvGrpSpPr/>
          <p:nvPr/>
        </p:nvGrpSpPr>
        <p:grpSpPr>
          <a:xfrm>
            <a:off x="2936160" y="1429560"/>
            <a:ext cx="239400" cy="272520"/>
            <a:chOff x="2936160" y="1429560"/>
            <a:chExt cx="239400" cy="272520"/>
          </a:xfrm>
        </p:grpSpPr>
        <p:sp>
          <p:nvSpPr>
            <p:cNvPr id="310" name="Google Shape;545;p24"/>
            <p:cNvSpPr/>
            <p:nvPr/>
          </p:nvSpPr>
          <p:spPr>
            <a:xfrm>
              <a:off x="2936160" y="1537920"/>
              <a:ext cx="76320" cy="150480"/>
            </a:xfrm>
            <a:custGeom>
              <a:avLst/>
              <a:gdLst/>
              <a:ahLst/>
              <a:rect l="l" t="t" r="r" b="b"/>
              <a:pathLst>
                <a:path w="5412" h="10658">
                  <a:moveTo>
                    <a:pt x="1" y="1"/>
                  </a:moveTo>
                  <a:lnTo>
                    <a:pt x="1" y="9932"/>
                  </a:lnTo>
                  <a:cubicBezTo>
                    <a:pt x="1" y="10182"/>
                    <a:pt x="61" y="10429"/>
                    <a:pt x="169" y="10658"/>
                  </a:cubicBezTo>
                  <a:lnTo>
                    <a:pt x="5412" y="54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Google Shape;546;p24"/>
            <p:cNvSpPr/>
            <p:nvPr/>
          </p:nvSpPr>
          <p:spPr>
            <a:xfrm>
              <a:off x="3099240" y="1537920"/>
              <a:ext cx="76320" cy="150480"/>
            </a:xfrm>
            <a:custGeom>
              <a:avLst/>
              <a:gdLst/>
              <a:ahLst/>
              <a:rect l="l" t="t" r="r" b="b"/>
              <a:pathLst>
                <a:path w="5413" h="10658">
                  <a:moveTo>
                    <a:pt x="5412" y="1"/>
                  </a:moveTo>
                  <a:lnTo>
                    <a:pt x="1" y="5415"/>
                  </a:lnTo>
                  <a:lnTo>
                    <a:pt x="5243" y="10658"/>
                  </a:lnTo>
                  <a:cubicBezTo>
                    <a:pt x="5352" y="10429"/>
                    <a:pt x="5412" y="10182"/>
                    <a:pt x="5412" y="9932"/>
                  </a:cubicBezTo>
                  <a:lnTo>
                    <a:pt x="541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Google Shape;547;p24"/>
            <p:cNvSpPr/>
            <p:nvPr/>
          </p:nvSpPr>
          <p:spPr>
            <a:xfrm>
              <a:off x="3048120" y="1510560"/>
              <a:ext cx="15480" cy="15480"/>
            </a:xfrm>
            <a:custGeom>
              <a:avLst/>
              <a:gdLst/>
              <a:ahLst/>
              <a:rect l="l" t="t" r="r" b="b"/>
              <a:pathLst>
                <a:path w="1121" h="113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955" y="1130"/>
                    <a:pt x="1060" y="862"/>
                    <a:pt x="1120" y="528"/>
                  </a:cubicBezTo>
                  <a:cubicBezTo>
                    <a:pt x="1102" y="233"/>
                    <a:pt x="862" y="4"/>
                    <a:pt x="56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Google Shape;548;p24"/>
            <p:cNvSpPr/>
            <p:nvPr/>
          </p:nvSpPr>
          <p:spPr>
            <a:xfrm>
              <a:off x="2949840" y="1622520"/>
              <a:ext cx="212040" cy="79560"/>
            </a:xfrm>
            <a:custGeom>
              <a:avLst/>
              <a:gdLst/>
              <a:ahLst/>
              <a:rect l="l" t="t" r="r" b="b"/>
              <a:pathLst>
                <a:path w="15003" h="5647">
                  <a:moveTo>
                    <a:pt x="5475" y="0"/>
                  </a:moveTo>
                  <a:lnTo>
                    <a:pt x="0" y="5478"/>
                  </a:lnTo>
                  <a:cubicBezTo>
                    <a:pt x="226" y="5586"/>
                    <a:pt x="473" y="5646"/>
                    <a:pt x="726" y="5646"/>
                  </a:cubicBezTo>
                  <a:lnTo>
                    <a:pt x="14277" y="5646"/>
                  </a:lnTo>
                  <a:cubicBezTo>
                    <a:pt x="14527" y="5646"/>
                    <a:pt x="14774" y="5586"/>
                    <a:pt x="15002" y="5478"/>
                  </a:cubicBez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Google Shape;549;p24"/>
            <p:cNvSpPr/>
            <p:nvPr/>
          </p:nvSpPr>
          <p:spPr>
            <a:xfrm>
              <a:off x="2944080" y="1499400"/>
              <a:ext cx="23760" cy="47520"/>
            </a:xfrm>
            <a:custGeom>
              <a:avLst/>
              <a:gdLst/>
              <a:ahLst/>
              <a:rect l="l" t="t" r="r" b="b"/>
              <a:pathLst>
                <a:path w="1694" h="3389">
                  <a:moveTo>
                    <a:pt x="1693" y="1"/>
                  </a:moveTo>
                  <a:lnTo>
                    <a:pt x="1" y="1693"/>
                  </a:lnTo>
                  <a:lnTo>
                    <a:pt x="1693" y="3388"/>
                  </a:lnTo>
                  <a:lnTo>
                    <a:pt x="169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Google Shape;550;p24"/>
            <p:cNvSpPr/>
            <p:nvPr/>
          </p:nvSpPr>
          <p:spPr>
            <a:xfrm>
              <a:off x="3143880" y="1499400"/>
              <a:ext cx="23760" cy="47520"/>
            </a:xfrm>
            <a:custGeom>
              <a:avLst/>
              <a:gdLst/>
              <a:ahLst/>
              <a:rect l="l" t="t" r="r" b="b"/>
              <a:pathLst>
                <a:path w="1696" h="3389">
                  <a:moveTo>
                    <a:pt x="1" y="1"/>
                  </a:moveTo>
                  <a:lnTo>
                    <a:pt x="1" y="3388"/>
                  </a:lnTo>
                  <a:lnTo>
                    <a:pt x="1696" y="16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Google Shape;551;p24"/>
            <p:cNvSpPr/>
            <p:nvPr/>
          </p:nvSpPr>
          <p:spPr>
            <a:xfrm>
              <a:off x="2984040" y="1429560"/>
              <a:ext cx="143640" cy="176400"/>
            </a:xfrm>
            <a:custGeom>
              <a:avLst/>
              <a:gdLst/>
              <a:ahLst/>
              <a:rect l="l" t="t" r="r" b="b"/>
              <a:pathLst>
                <a:path w="10164" h="12497">
                  <a:moveTo>
                    <a:pt x="5081" y="2333"/>
                  </a:moveTo>
                  <a:cubicBezTo>
                    <a:pt x="5779" y="2333"/>
                    <a:pt x="6477" y="2518"/>
                    <a:pt x="7098" y="2885"/>
                  </a:cubicBezTo>
                  <a:cubicBezTo>
                    <a:pt x="8299" y="3596"/>
                    <a:pt x="9034" y="4891"/>
                    <a:pt x="9034" y="6288"/>
                  </a:cubicBezTo>
                  <a:cubicBezTo>
                    <a:pt x="9034" y="7293"/>
                    <a:pt x="8207" y="7981"/>
                    <a:pt x="7335" y="7981"/>
                  </a:cubicBezTo>
                  <a:cubicBezTo>
                    <a:pt x="6947" y="7981"/>
                    <a:pt x="6550" y="7845"/>
                    <a:pt x="6213" y="7540"/>
                  </a:cubicBezTo>
                  <a:cubicBezTo>
                    <a:pt x="5894" y="7824"/>
                    <a:pt x="5492" y="7968"/>
                    <a:pt x="5089" y="7968"/>
                  </a:cubicBezTo>
                  <a:cubicBezTo>
                    <a:pt x="4739" y="7968"/>
                    <a:pt x="4388" y="7860"/>
                    <a:pt x="4090" y="7640"/>
                  </a:cubicBezTo>
                  <a:cubicBezTo>
                    <a:pt x="3448" y="7170"/>
                    <a:pt x="3222" y="6315"/>
                    <a:pt x="3551" y="5589"/>
                  </a:cubicBezTo>
                  <a:cubicBezTo>
                    <a:pt x="3826" y="4973"/>
                    <a:pt x="4435" y="4593"/>
                    <a:pt x="5087" y="4593"/>
                  </a:cubicBezTo>
                  <a:cubicBezTo>
                    <a:pt x="5205" y="4593"/>
                    <a:pt x="5325" y="4606"/>
                    <a:pt x="5445" y="4632"/>
                  </a:cubicBezTo>
                  <a:cubicBezTo>
                    <a:pt x="6225" y="4800"/>
                    <a:pt x="6779" y="5490"/>
                    <a:pt x="6776" y="6288"/>
                  </a:cubicBezTo>
                  <a:cubicBezTo>
                    <a:pt x="6776" y="6660"/>
                    <a:pt x="7058" y="6846"/>
                    <a:pt x="7340" y="6846"/>
                  </a:cubicBezTo>
                  <a:cubicBezTo>
                    <a:pt x="7623" y="6846"/>
                    <a:pt x="7905" y="6660"/>
                    <a:pt x="7905" y="6288"/>
                  </a:cubicBezTo>
                  <a:cubicBezTo>
                    <a:pt x="7905" y="5288"/>
                    <a:pt x="7378" y="4367"/>
                    <a:pt x="6520" y="3858"/>
                  </a:cubicBezTo>
                  <a:cubicBezTo>
                    <a:pt x="6076" y="3595"/>
                    <a:pt x="5578" y="3463"/>
                    <a:pt x="5080" y="3463"/>
                  </a:cubicBezTo>
                  <a:cubicBezTo>
                    <a:pt x="4614" y="3463"/>
                    <a:pt x="4147" y="3578"/>
                    <a:pt x="3725" y="3810"/>
                  </a:cubicBezTo>
                  <a:cubicBezTo>
                    <a:pt x="2849" y="4288"/>
                    <a:pt x="2295" y="5195"/>
                    <a:pt x="2262" y="6191"/>
                  </a:cubicBezTo>
                  <a:cubicBezTo>
                    <a:pt x="2226" y="7188"/>
                    <a:pt x="2723" y="8128"/>
                    <a:pt x="3563" y="8667"/>
                  </a:cubicBezTo>
                  <a:cubicBezTo>
                    <a:pt x="4023" y="8960"/>
                    <a:pt x="4541" y="9107"/>
                    <a:pt x="5077" y="9107"/>
                  </a:cubicBezTo>
                  <a:cubicBezTo>
                    <a:pt x="5519" y="9107"/>
                    <a:pt x="5973" y="9007"/>
                    <a:pt x="6414" y="8805"/>
                  </a:cubicBezTo>
                  <a:cubicBezTo>
                    <a:pt x="6502" y="8765"/>
                    <a:pt x="6585" y="8746"/>
                    <a:pt x="6664" y="8746"/>
                  </a:cubicBezTo>
                  <a:cubicBezTo>
                    <a:pt x="7191" y="8746"/>
                    <a:pt x="7476" y="9559"/>
                    <a:pt x="6884" y="9832"/>
                  </a:cubicBezTo>
                  <a:cubicBezTo>
                    <a:pt x="6300" y="10100"/>
                    <a:pt x="5685" y="10239"/>
                    <a:pt x="5077" y="10239"/>
                  </a:cubicBezTo>
                  <a:cubicBezTo>
                    <a:pt x="4340" y="10239"/>
                    <a:pt x="3611" y="10036"/>
                    <a:pt x="2954" y="9615"/>
                  </a:cubicBezTo>
                  <a:cubicBezTo>
                    <a:pt x="1777" y="8865"/>
                    <a:pt x="1084" y="7546"/>
                    <a:pt x="1133" y="6152"/>
                  </a:cubicBezTo>
                  <a:cubicBezTo>
                    <a:pt x="1178" y="4755"/>
                    <a:pt x="1958" y="3490"/>
                    <a:pt x="3183" y="2819"/>
                  </a:cubicBezTo>
                  <a:cubicBezTo>
                    <a:pt x="3775" y="2494"/>
                    <a:pt x="4429" y="2333"/>
                    <a:pt x="5081" y="2333"/>
                  </a:cubicBezTo>
                  <a:close/>
                  <a:moveTo>
                    <a:pt x="618" y="0"/>
                  </a:moveTo>
                  <a:cubicBezTo>
                    <a:pt x="277" y="0"/>
                    <a:pt x="0" y="277"/>
                    <a:pt x="0" y="618"/>
                  </a:cubicBezTo>
                  <a:lnTo>
                    <a:pt x="0" y="9441"/>
                  </a:lnTo>
                  <a:lnTo>
                    <a:pt x="3057" y="12497"/>
                  </a:lnTo>
                  <a:lnTo>
                    <a:pt x="7107" y="12497"/>
                  </a:lnTo>
                  <a:lnTo>
                    <a:pt x="10163" y="9441"/>
                  </a:lnTo>
                  <a:lnTo>
                    <a:pt x="10163" y="723"/>
                  </a:lnTo>
                  <a:cubicBezTo>
                    <a:pt x="10163" y="326"/>
                    <a:pt x="9838" y="0"/>
                    <a:pt x="944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17" name="Google Shape;552;p24"/>
          <p:cNvGrpSpPr/>
          <p:nvPr/>
        </p:nvGrpSpPr>
        <p:grpSpPr>
          <a:xfrm>
            <a:off x="1403640" y="1429560"/>
            <a:ext cx="272520" cy="272520"/>
            <a:chOff x="1403640" y="1429560"/>
            <a:chExt cx="272520" cy="272520"/>
          </a:xfrm>
        </p:grpSpPr>
        <p:sp>
          <p:nvSpPr>
            <p:cNvPr id="318" name="Google Shape;553;p24"/>
            <p:cNvSpPr/>
            <p:nvPr/>
          </p:nvSpPr>
          <p:spPr>
            <a:xfrm>
              <a:off x="1403640" y="1537920"/>
              <a:ext cx="272520" cy="164160"/>
            </a:xfrm>
            <a:custGeom>
              <a:avLst/>
              <a:gdLst/>
              <a:ahLst/>
              <a:rect l="l" t="t" r="r" b="b"/>
              <a:pathLst>
                <a:path w="19273" h="11616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Google Shape;554;p24"/>
            <p:cNvSpPr/>
            <p:nvPr/>
          </p:nvSpPr>
          <p:spPr>
            <a:xfrm>
              <a:off x="1627920" y="1494000"/>
              <a:ext cx="39960" cy="59400"/>
            </a:xfrm>
            <a:custGeom>
              <a:avLst/>
              <a:gdLst/>
              <a:ahLst/>
              <a:rect l="l" t="t" r="r" b="b"/>
              <a:pathLst>
                <a:path w="2862" h="4234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Google Shape;555;p24"/>
            <p:cNvSpPr/>
            <p:nvPr/>
          </p:nvSpPr>
          <p:spPr>
            <a:xfrm>
              <a:off x="1411560" y="1494000"/>
              <a:ext cx="39960" cy="59400"/>
            </a:xfrm>
            <a:custGeom>
              <a:avLst/>
              <a:gdLst/>
              <a:ahLst/>
              <a:rect l="l" t="t" r="r" b="b"/>
              <a:pathLst>
                <a:path w="2862" h="4234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Google Shape;556;p24"/>
            <p:cNvSpPr/>
            <p:nvPr/>
          </p:nvSpPr>
          <p:spPr>
            <a:xfrm>
              <a:off x="1468080" y="1429560"/>
              <a:ext cx="143640" cy="190080"/>
            </a:xfrm>
            <a:custGeom>
              <a:avLst/>
              <a:gdLst/>
              <a:ahLst/>
              <a:rect l="l" t="t" r="r" b="b"/>
              <a:pathLst>
                <a:path w="10164" h="13446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22" name="Google Shape;557;p24"/>
          <p:cNvGrpSpPr/>
          <p:nvPr/>
        </p:nvGrpSpPr>
        <p:grpSpPr>
          <a:xfrm>
            <a:off x="4435560" y="1429560"/>
            <a:ext cx="272520" cy="272520"/>
            <a:chOff x="4435560" y="1429560"/>
            <a:chExt cx="272520" cy="272520"/>
          </a:xfrm>
        </p:grpSpPr>
        <p:sp>
          <p:nvSpPr>
            <p:cNvPr id="323" name="Google Shape;558;p24"/>
            <p:cNvSpPr/>
            <p:nvPr/>
          </p:nvSpPr>
          <p:spPr>
            <a:xfrm>
              <a:off x="4530960" y="1446840"/>
              <a:ext cx="31680" cy="48240"/>
            </a:xfrm>
            <a:custGeom>
              <a:avLst/>
              <a:gdLst/>
              <a:ahLst/>
              <a:rect l="l" t="t" r="r" b="b"/>
              <a:pathLst>
                <a:path w="2266" h="3440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Google Shape;559;p24"/>
            <p:cNvSpPr/>
            <p:nvPr/>
          </p:nvSpPr>
          <p:spPr>
            <a:xfrm>
              <a:off x="4525200" y="1634760"/>
              <a:ext cx="37080" cy="50400"/>
            </a:xfrm>
            <a:custGeom>
              <a:avLst/>
              <a:gdLst/>
              <a:ahLst/>
              <a:rect l="l" t="t" r="r" b="b"/>
              <a:pathLst>
                <a:path w="2654" h="3575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Google Shape;560;p24"/>
            <p:cNvSpPr/>
            <p:nvPr/>
          </p:nvSpPr>
          <p:spPr>
            <a:xfrm>
              <a:off x="4507200" y="1493280"/>
              <a:ext cx="15480" cy="15480"/>
            </a:xfrm>
            <a:custGeom>
              <a:avLst/>
              <a:gdLst/>
              <a:ahLst/>
              <a:rect l="l" t="t" r="r" b="b"/>
              <a:pathLst>
                <a:path w="1130" h="113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Google Shape;561;p24"/>
            <p:cNvSpPr/>
            <p:nvPr/>
          </p:nvSpPr>
          <p:spPr>
            <a:xfrm>
              <a:off x="4515480" y="1509480"/>
              <a:ext cx="47160" cy="49320"/>
            </a:xfrm>
            <a:custGeom>
              <a:avLst/>
              <a:gdLst/>
              <a:ahLst/>
              <a:rect l="l" t="t" r="r" b="b"/>
              <a:pathLst>
                <a:path w="3347" h="3501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Google Shape;562;p24"/>
            <p:cNvSpPr/>
            <p:nvPr/>
          </p:nvSpPr>
          <p:spPr>
            <a:xfrm>
              <a:off x="4515480" y="1575360"/>
              <a:ext cx="47160" cy="46440"/>
            </a:xfrm>
            <a:custGeom>
              <a:avLst/>
              <a:gdLst/>
              <a:ahLst/>
              <a:rect l="l" t="t" r="r" b="b"/>
              <a:pathLst>
                <a:path w="3359" h="3298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Google Shape;563;p24"/>
            <p:cNvSpPr/>
            <p:nvPr/>
          </p:nvSpPr>
          <p:spPr>
            <a:xfrm>
              <a:off x="4628880" y="1559160"/>
              <a:ext cx="15840" cy="15480"/>
            </a:xfrm>
            <a:custGeom>
              <a:avLst/>
              <a:gdLst/>
              <a:ahLst/>
              <a:rect l="l" t="t" r="r" b="b"/>
              <a:pathLst>
                <a:path w="1139" h="1130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Google Shape;564;p24"/>
            <p:cNvSpPr/>
            <p:nvPr/>
          </p:nvSpPr>
          <p:spPr>
            <a:xfrm>
              <a:off x="4579200" y="1429560"/>
              <a:ext cx="128880" cy="128880"/>
            </a:xfrm>
            <a:custGeom>
              <a:avLst/>
              <a:gdLst/>
              <a:ahLst/>
              <a:rect l="l" t="t" r="r" b="b"/>
              <a:pathLst>
                <a:path w="9140" h="9141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Google Shape;565;p24"/>
            <p:cNvSpPr/>
            <p:nvPr/>
          </p:nvSpPr>
          <p:spPr>
            <a:xfrm>
              <a:off x="4640760" y="1519200"/>
              <a:ext cx="50400" cy="39240"/>
            </a:xfrm>
            <a:custGeom>
              <a:avLst/>
              <a:gdLst/>
              <a:ahLst/>
              <a:rect l="l" t="t" r="r" b="b"/>
              <a:pathLst>
                <a:path w="3576" h="2805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Google Shape;566;p24"/>
            <p:cNvSpPr/>
            <p:nvPr/>
          </p:nvSpPr>
          <p:spPr>
            <a:xfrm>
              <a:off x="4640760" y="1575360"/>
              <a:ext cx="50400" cy="37080"/>
            </a:xfrm>
            <a:custGeom>
              <a:avLst/>
              <a:gdLst/>
              <a:ahLst/>
              <a:rect l="l" t="t" r="r" b="b"/>
              <a:pathLst>
                <a:path w="3579" h="2651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Google Shape;567;p24"/>
            <p:cNvSpPr/>
            <p:nvPr/>
          </p:nvSpPr>
          <p:spPr>
            <a:xfrm>
              <a:off x="4435560" y="1575000"/>
              <a:ext cx="127080" cy="127080"/>
            </a:xfrm>
            <a:custGeom>
              <a:avLst/>
              <a:gdLst/>
              <a:ahLst/>
              <a:rect l="l" t="t" r="r" b="b"/>
              <a:pathLst>
                <a:path w="9005" h="9004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Google Shape;568;p24"/>
            <p:cNvSpPr/>
            <p:nvPr/>
          </p:nvSpPr>
          <p:spPr>
            <a:xfrm>
              <a:off x="4452840" y="1520280"/>
              <a:ext cx="50040" cy="38520"/>
            </a:xfrm>
            <a:custGeom>
              <a:avLst/>
              <a:gdLst/>
              <a:ahLst/>
              <a:rect l="l" t="t" r="r" b="b"/>
              <a:pathLst>
                <a:path w="3557" h="2739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4" name="Google Shape;569;p24"/>
            <p:cNvSpPr/>
            <p:nvPr/>
          </p:nvSpPr>
          <p:spPr>
            <a:xfrm>
              <a:off x="4452840" y="1575360"/>
              <a:ext cx="50400" cy="37080"/>
            </a:xfrm>
            <a:custGeom>
              <a:avLst/>
              <a:gdLst/>
              <a:ahLst/>
              <a:rect l="l" t="t" r="r" b="b"/>
              <a:pathLst>
                <a:path w="3578" h="2654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5" name="Google Shape;570;p24"/>
            <p:cNvSpPr/>
            <p:nvPr/>
          </p:nvSpPr>
          <p:spPr>
            <a:xfrm>
              <a:off x="4435560" y="1429560"/>
              <a:ext cx="127080" cy="128880"/>
            </a:xfrm>
            <a:custGeom>
              <a:avLst/>
              <a:gdLst/>
              <a:ahLst/>
              <a:rect l="l" t="t" r="r" b="b"/>
              <a:pathLst>
                <a:path w="9005" h="9141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Google Shape;571;p24"/>
            <p:cNvSpPr/>
            <p:nvPr/>
          </p:nvSpPr>
          <p:spPr>
            <a:xfrm>
              <a:off x="4579200" y="1575000"/>
              <a:ext cx="128880" cy="127080"/>
            </a:xfrm>
            <a:custGeom>
              <a:avLst/>
              <a:gdLst/>
              <a:ahLst/>
              <a:rect l="l" t="t" r="r" b="b"/>
              <a:pathLst>
                <a:path w="9140" h="9004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Google Shape;572;p24"/>
            <p:cNvSpPr/>
            <p:nvPr/>
          </p:nvSpPr>
          <p:spPr>
            <a:xfrm>
              <a:off x="4579200" y="1446840"/>
              <a:ext cx="39240" cy="50400"/>
            </a:xfrm>
            <a:custGeom>
              <a:avLst/>
              <a:gdLst/>
              <a:ahLst/>
              <a:rect l="l" t="t" r="r" b="b"/>
              <a:pathLst>
                <a:path w="2801" h="3575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Google Shape;573;p24"/>
            <p:cNvSpPr/>
            <p:nvPr/>
          </p:nvSpPr>
          <p:spPr>
            <a:xfrm>
              <a:off x="4579200" y="1509480"/>
              <a:ext cx="48240" cy="49320"/>
            </a:xfrm>
            <a:custGeom>
              <a:avLst/>
              <a:gdLst/>
              <a:ahLst/>
              <a:rect l="l" t="t" r="r" b="b"/>
              <a:pathLst>
                <a:path w="3446" h="3510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Google Shape;574;p24"/>
            <p:cNvSpPr/>
            <p:nvPr/>
          </p:nvSpPr>
          <p:spPr>
            <a:xfrm>
              <a:off x="4579200" y="1634760"/>
              <a:ext cx="39240" cy="50400"/>
            </a:xfrm>
            <a:custGeom>
              <a:avLst/>
              <a:gdLst/>
              <a:ahLst/>
              <a:rect l="l" t="t" r="r" b="b"/>
              <a:pathLst>
                <a:path w="2801" h="3575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Google Shape;575;p24"/>
            <p:cNvSpPr/>
            <p:nvPr/>
          </p:nvSpPr>
          <p:spPr>
            <a:xfrm>
              <a:off x="4563000" y="1622880"/>
              <a:ext cx="15480" cy="15840"/>
            </a:xfrm>
            <a:custGeom>
              <a:avLst/>
              <a:gdLst/>
              <a:ahLst/>
              <a:rect l="l" t="t" r="r" b="b"/>
              <a:pathLst>
                <a:path w="1130" h="1134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Google Shape;576;p24"/>
            <p:cNvSpPr/>
            <p:nvPr/>
          </p:nvSpPr>
          <p:spPr>
            <a:xfrm>
              <a:off x="4579200" y="1575360"/>
              <a:ext cx="48240" cy="46440"/>
            </a:xfrm>
            <a:custGeom>
              <a:avLst/>
              <a:gdLst/>
              <a:ahLst/>
              <a:rect l="l" t="t" r="r" b="b"/>
              <a:pathLst>
                <a:path w="3446" h="3298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42" name="Google Shape;577;p24"/>
          <p:cNvGrpSpPr/>
          <p:nvPr/>
        </p:nvGrpSpPr>
        <p:grpSpPr>
          <a:xfrm>
            <a:off x="5950440" y="1429560"/>
            <a:ext cx="275040" cy="272520"/>
            <a:chOff x="5950440" y="1429560"/>
            <a:chExt cx="275040" cy="272520"/>
          </a:xfrm>
        </p:grpSpPr>
        <p:sp>
          <p:nvSpPr>
            <p:cNvPr id="343" name="Google Shape;578;p24"/>
            <p:cNvSpPr/>
            <p:nvPr/>
          </p:nvSpPr>
          <p:spPr>
            <a:xfrm>
              <a:off x="5999400" y="1477800"/>
              <a:ext cx="175320" cy="175320"/>
            </a:xfrm>
            <a:custGeom>
              <a:avLst/>
              <a:gdLst/>
              <a:ahLst/>
              <a:rect l="l" t="t" r="r" b="b"/>
              <a:pathLst>
                <a:path w="12422" h="12422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Google Shape;579;p24"/>
            <p:cNvSpPr/>
            <p:nvPr/>
          </p:nvSpPr>
          <p:spPr>
            <a:xfrm>
              <a:off x="6026760" y="1509480"/>
              <a:ext cx="115920" cy="111600"/>
            </a:xfrm>
            <a:custGeom>
              <a:avLst/>
              <a:gdLst/>
              <a:ahLst/>
              <a:rect l="l" t="t" r="r" b="b"/>
              <a:pathLst>
                <a:path w="8219" h="7905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Google Shape;580;p24"/>
            <p:cNvSpPr/>
            <p:nvPr/>
          </p:nvSpPr>
          <p:spPr>
            <a:xfrm>
              <a:off x="5950440" y="1429560"/>
              <a:ext cx="272520" cy="272520"/>
            </a:xfrm>
            <a:custGeom>
              <a:avLst/>
              <a:gdLst/>
              <a:ahLst/>
              <a:rect l="l" t="t" r="r" b="b"/>
              <a:pathLst>
                <a:path w="19273" h="19273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Google Shape;581;p24"/>
            <p:cNvSpPr/>
            <p:nvPr/>
          </p:nvSpPr>
          <p:spPr>
            <a:xfrm>
              <a:off x="6061320" y="1429560"/>
              <a:ext cx="164160" cy="159480"/>
            </a:xfrm>
            <a:custGeom>
              <a:avLst/>
              <a:gdLst/>
              <a:ahLst/>
              <a:rect l="l" t="t" r="r" b="b"/>
              <a:pathLst>
                <a:path w="11618" h="11294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47" name="Google Shape;582;p24"/>
          <p:cNvGrpSpPr/>
          <p:nvPr/>
        </p:nvGrpSpPr>
        <p:grpSpPr>
          <a:xfrm>
            <a:off x="7470000" y="1442520"/>
            <a:ext cx="267840" cy="246960"/>
            <a:chOff x="7470000" y="1442520"/>
            <a:chExt cx="267840" cy="246960"/>
          </a:xfrm>
        </p:grpSpPr>
        <p:sp>
          <p:nvSpPr>
            <p:cNvPr id="348" name="Google Shape;583;p24"/>
            <p:cNvSpPr/>
            <p:nvPr/>
          </p:nvSpPr>
          <p:spPr>
            <a:xfrm>
              <a:off x="7470000" y="1489320"/>
              <a:ext cx="39240" cy="41040"/>
            </a:xfrm>
            <a:custGeom>
              <a:avLst/>
              <a:gdLst/>
              <a:ahLst/>
              <a:rect l="l" t="t" r="r" b="b"/>
              <a:pathLst>
                <a:path w="2807" h="2937">
                  <a:moveTo>
                    <a:pt x="1130" y="1"/>
                  </a:moveTo>
                  <a:cubicBezTo>
                    <a:pt x="506" y="1"/>
                    <a:pt x="1" y="504"/>
                    <a:pt x="1" y="1130"/>
                  </a:cubicBezTo>
                  <a:lnTo>
                    <a:pt x="1" y="2937"/>
                  </a:lnTo>
                  <a:lnTo>
                    <a:pt x="1991" y="2937"/>
                  </a:lnTo>
                  <a:cubicBezTo>
                    <a:pt x="2443" y="2937"/>
                    <a:pt x="2807" y="2572"/>
                    <a:pt x="2807" y="2124"/>
                  </a:cubicBezTo>
                  <a:lnTo>
                    <a:pt x="280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Google Shape;584;p24"/>
            <p:cNvSpPr/>
            <p:nvPr/>
          </p:nvSpPr>
          <p:spPr>
            <a:xfrm>
              <a:off x="7470000" y="1648080"/>
              <a:ext cx="39240" cy="41400"/>
            </a:xfrm>
            <a:custGeom>
              <a:avLst/>
              <a:gdLst/>
              <a:ahLst/>
              <a:rect l="l" t="t" r="r" b="b"/>
              <a:pathLst>
                <a:path w="2807" h="2940">
                  <a:moveTo>
                    <a:pt x="1" y="1"/>
                  </a:moveTo>
                  <a:lnTo>
                    <a:pt x="1" y="1811"/>
                  </a:lnTo>
                  <a:cubicBezTo>
                    <a:pt x="1" y="2434"/>
                    <a:pt x="506" y="2940"/>
                    <a:pt x="1130" y="2940"/>
                  </a:cubicBezTo>
                  <a:lnTo>
                    <a:pt x="2807" y="2940"/>
                  </a:lnTo>
                  <a:lnTo>
                    <a:pt x="2807" y="817"/>
                  </a:lnTo>
                  <a:cubicBezTo>
                    <a:pt x="2807" y="365"/>
                    <a:pt x="2443" y="4"/>
                    <a:pt x="199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Google Shape;585;p24"/>
            <p:cNvSpPr/>
            <p:nvPr/>
          </p:nvSpPr>
          <p:spPr>
            <a:xfrm>
              <a:off x="7698600" y="1488960"/>
              <a:ext cx="39240" cy="41400"/>
            </a:xfrm>
            <a:custGeom>
              <a:avLst/>
              <a:gdLst/>
              <a:ahLst/>
              <a:rect l="l" t="t" r="r" b="b"/>
              <a:pathLst>
                <a:path w="2808" h="2940">
                  <a:moveTo>
                    <a:pt x="1" y="1"/>
                  </a:moveTo>
                  <a:lnTo>
                    <a:pt x="1" y="2127"/>
                  </a:lnTo>
                  <a:cubicBezTo>
                    <a:pt x="1" y="2575"/>
                    <a:pt x="365" y="2940"/>
                    <a:pt x="817" y="2940"/>
                  </a:cubicBezTo>
                  <a:lnTo>
                    <a:pt x="2807" y="2940"/>
                  </a:lnTo>
                  <a:lnTo>
                    <a:pt x="2807" y="1130"/>
                  </a:lnTo>
                  <a:cubicBezTo>
                    <a:pt x="2807" y="507"/>
                    <a:pt x="2301" y="1"/>
                    <a:pt x="167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Google Shape;586;p24"/>
            <p:cNvSpPr/>
            <p:nvPr/>
          </p:nvSpPr>
          <p:spPr>
            <a:xfrm>
              <a:off x="7551000" y="1555560"/>
              <a:ext cx="101880" cy="60480"/>
            </a:xfrm>
            <a:custGeom>
              <a:avLst/>
              <a:gdLst/>
              <a:ahLst/>
              <a:rect l="l" t="t" r="r" b="b"/>
              <a:pathLst>
                <a:path w="7228" h="4295">
                  <a:moveTo>
                    <a:pt x="5024" y="714"/>
                  </a:moveTo>
                  <a:cubicBezTo>
                    <a:pt x="5337" y="714"/>
                    <a:pt x="5590" y="967"/>
                    <a:pt x="5590" y="1277"/>
                  </a:cubicBezTo>
                  <a:cubicBezTo>
                    <a:pt x="5590" y="1590"/>
                    <a:pt x="5337" y="1843"/>
                    <a:pt x="5024" y="1843"/>
                  </a:cubicBezTo>
                  <a:lnTo>
                    <a:pt x="2503" y="1843"/>
                  </a:lnTo>
                  <a:cubicBezTo>
                    <a:pt x="2190" y="1843"/>
                    <a:pt x="1937" y="1590"/>
                    <a:pt x="1937" y="1277"/>
                  </a:cubicBezTo>
                  <a:cubicBezTo>
                    <a:pt x="1937" y="967"/>
                    <a:pt x="2190" y="714"/>
                    <a:pt x="2503" y="714"/>
                  </a:cubicBezTo>
                  <a:close/>
                  <a:moveTo>
                    <a:pt x="6078" y="2452"/>
                  </a:moveTo>
                  <a:cubicBezTo>
                    <a:pt x="6391" y="2452"/>
                    <a:pt x="6644" y="2704"/>
                    <a:pt x="6644" y="3018"/>
                  </a:cubicBezTo>
                  <a:cubicBezTo>
                    <a:pt x="6644" y="3328"/>
                    <a:pt x="6391" y="3581"/>
                    <a:pt x="6078" y="3581"/>
                  </a:cubicBezTo>
                  <a:lnTo>
                    <a:pt x="1449" y="3581"/>
                  </a:lnTo>
                  <a:cubicBezTo>
                    <a:pt x="1136" y="3581"/>
                    <a:pt x="883" y="3328"/>
                    <a:pt x="883" y="3018"/>
                  </a:cubicBezTo>
                  <a:cubicBezTo>
                    <a:pt x="883" y="2704"/>
                    <a:pt x="1136" y="2452"/>
                    <a:pt x="1449" y="2452"/>
                  </a:cubicBezTo>
                  <a:close/>
                  <a:moveTo>
                    <a:pt x="1" y="0"/>
                  </a:moveTo>
                  <a:lnTo>
                    <a:pt x="1" y="4294"/>
                  </a:lnTo>
                  <a:lnTo>
                    <a:pt x="7228" y="4294"/>
                  </a:lnTo>
                  <a:lnTo>
                    <a:pt x="722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Google Shape;587;p24"/>
            <p:cNvSpPr/>
            <p:nvPr/>
          </p:nvSpPr>
          <p:spPr>
            <a:xfrm>
              <a:off x="7470000" y="1488960"/>
              <a:ext cx="267840" cy="200160"/>
            </a:xfrm>
            <a:custGeom>
              <a:avLst/>
              <a:gdLst/>
              <a:ahLst/>
              <a:rect l="l" t="t" r="r" b="b"/>
              <a:pathLst>
                <a:path w="18951" h="14166">
                  <a:moveTo>
                    <a:pt x="13503" y="3566"/>
                  </a:moveTo>
                  <a:cubicBezTo>
                    <a:pt x="13816" y="3566"/>
                    <a:pt x="14069" y="3819"/>
                    <a:pt x="14069" y="4129"/>
                  </a:cubicBezTo>
                  <a:lnTo>
                    <a:pt x="14069" y="9556"/>
                  </a:lnTo>
                  <a:cubicBezTo>
                    <a:pt x="14069" y="9866"/>
                    <a:pt x="13816" y="10119"/>
                    <a:pt x="13503" y="10119"/>
                  </a:cubicBezTo>
                  <a:lnTo>
                    <a:pt x="5147" y="10119"/>
                  </a:lnTo>
                  <a:cubicBezTo>
                    <a:pt x="4834" y="10119"/>
                    <a:pt x="4584" y="9866"/>
                    <a:pt x="4584" y="9556"/>
                  </a:cubicBezTo>
                  <a:lnTo>
                    <a:pt x="4584" y="4129"/>
                  </a:lnTo>
                  <a:cubicBezTo>
                    <a:pt x="4584" y="3819"/>
                    <a:pt x="4834" y="3566"/>
                    <a:pt x="5147" y="3566"/>
                  </a:cubicBezTo>
                  <a:close/>
                  <a:moveTo>
                    <a:pt x="3936" y="1"/>
                  </a:moveTo>
                  <a:lnTo>
                    <a:pt x="3936" y="2127"/>
                  </a:lnTo>
                  <a:cubicBezTo>
                    <a:pt x="3933" y="3199"/>
                    <a:pt x="3066" y="4069"/>
                    <a:pt x="1991" y="4069"/>
                  </a:cubicBezTo>
                  <a:lnTo>
                    <a:pt x="1" y="4069"/>
                  </a:lnTo>
                  <a:lnTo>
                    <a:pt x="1" y="10098"/>
                  </a:lnTo>
                  <a:lnTo>
                    <a:pt x="1991" y="10098"/>
                  </a:lnTo>
                  <a:cubicBezTo>
                    <a:pt x="3066" y="10101"/>
                    <a:pt x="3933" y="10968"/>
                    <a:pt x="3936" y="12043"/>
                  </a:cubicBezTo>
                  <a:lnTo>
                    <a:pt x="3936" y="14166"/>
                  </a:lnTo>
                  <a:lnTo>
                    <a:pt x="15015" y="14166"/>
                  </a:lnTo>
                  <a:lnTo>
                    <a:pt x="15015" y="12043"/>
                  </a:lnTo>
                  <a:cubicBezTo>
                    <a:pt x="15018" y="10968"/>
                    <a:pt x="15885" y="10101"/>
                    <a:pt x="16960" y="10098"/>
                  </a:cubicBezTo>
                  <a:lnTo>
                    <a:pt x="18950" y="10098"/>
                  </a:lnTo>
                  <a:lnTo>
                    <a:pt x="18950" y="4069"/>
                  </a:lnTo>
                  <a:lnTo>
                    <a:pt x="16960" y="4069"/>
                  </a:lnTo>
                  <a:cubicBezTo>
                    <a:pt x="15885" y="4069"/>
                    <a:pt x="15018" y="3199"/>
                    <a:pt x="15015" y="2127"/>
                  </a:cubicBezTo>
                  <a:lnTo>
                    <a:pt x="1501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Google Shape;588;p24"/>
            <p:cNvSpPr/>
            <p:nvPr/>
          </p:nvSpPr>
          <p:spPr>
            <a:xfrm>
              <a:off x="7698600" y="1648080"/>
              <a:ext cx="39240" cy="41400"/>
            </a:xfrm>
            <a:custGeom>
              <a:avLst/>
              <a:gdLst/>
              <a:ahLst/>
              <a:rect l="l" t="t" r="r" b="b"/>
              <a:pathLst>
                <a:path w="2808" h="2940">
                  <a:moveTo>
                    <a:pt x="817" y="1"/>
                  </a:moveTo>
                  <a:cubicBezTo>
                    <a:pt x="365" y="4"/>
                    <a:pt x="1" y="365"/>
                    <a:pt x="1" y="817"/>
                  </a:cubicBezTo>
                  <a:lnTo>
                    <a:pt x="1" y="2940"/>
                  </a:lnTo>
                  <a:lnTo>
                    <a:pt x="1678" y="2940"/>
                  </a:lnTo>
                  <a:cubicBezTo>
                    <a:pt x="2301" y="2940"/>
                    <a:pt x="2807" y="2434"/>
                    <a:pt x="2807" y="1811"/>
                  </a:cubicBezTo>
                  <a:lnTo>
                    <a:pt x="280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Google Shape;589;p24"/>
            <p:cNvSpPr/>
            <p:nvPr/>
          </p:nvSpPr>
          <p:spPr>
            <a:xfrm>
              <a:off x="7551000" y="1442520"/>
              <a:ext cx="105840" cy="30240"/>
            </a:xfrm>
            <a:custGeom>
              <a:avLst/>
              <a:gdLst/>
              <a:ahLst/>
              <a:rect l="l" t="t" r="r" b="b"/>
              <a:pathLst>
                <a:path w="7502" h="2163">
                  <a:moveTo>
                    <a:pt x="1862" y="1"/>
                  </a:moveTo>
                  <a:cubicBezTo>
                    <a:pt x="835" y="4"/>
                    <a:pt x="1" y="835"/>
                    <a:pt x="1" y="1861"/>
                  </a:cubicBezTo>
                  <a:lnTo>
                    <a:pt x="1" y="2163"/>
                  </a:lnTo>
                  <a:lnTo>
                    <a:pt x="1130" y="2163"/>
                  </a:lnTo>
                  <a:lnTo>
                    <a:pt x="1130" y="1861"/>
                  </a:lnTo>
                  <a:cubicBezTo>
                    <a:pt x="1130" y="1458"/>
                    <a:pt x="1458" y="1133"/>
                    <a:pt x="1862" y="1130"/>
                  </a:cubicBezTo>
                  <a:lnTo>
                    <a:pt x="5641" y="1130"/>
                  </a:lnTo>
                  <a:cubicBezTo>
                    <a:pt x="6044" y="1133"/>
                    <a:pt x="6373" y="1458"/>
                    <a:pt x="6373" y="1861"/>
                  </a:cubicBezTo>
                  <a:lnTo>
                    <a:pt x="6373" y="2163"/>
                  </a:lnTo>
                  <a:lnTo>
                    <a:pt x="7502" y="2163"/>
                  </a:lnTo>
                  <a:lnTo>
                    <a:pt x="7502" y="1861"/>
                  </a:lnTo>
                  <a:cubicBezTo>
                    <a:pt x="7502" y="835"/>
                    <a:pt x="6668" y="4"/>
                    <a:pt x="564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3080" cy="48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¿QUE VIMOS HASTA AHORA? ¿HACIA </a:t>
            </a:r>
            <a:r>
              <a:rPr b="0" lang="en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DÓNDE VAMOS?</a:t>
            </a: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429;p22"/>
          <p:cNvSpPr/>
          <p:nvPr/>
        </p:nvSpPr>
        <p:spPr>
          <a:xfrm rot="10800000">
            <a:off x="981720" y="1812960"/>
            <a:ext cx="2345040" cy="234504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Google Shape;430;p22"/>
          <p:cNvSpPr/>
          <p:nvPr/>
        </p:nvSpPr>
        <p:spPr>
          <a:xfrm rot="10800000">
            <a:off x="1120680" y="1952280"/>
            <a:ext cx="2067120" cy="2067120"/>
          </a:xfrm>
          <a:prstGeom prst="ellipse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Google Shape;431;p22"/>
          <p:cNvSpPr/>
          <p:nvPr/>
        </p:nvSpPr>
        <p:spPr>
          <a:xfrm flipH="1">
            <a:off x="1263960" y="2095920"/>
            <a:ext cx="1778760" cy="1778760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Google Shape;432;p22"/>
          <p:cNvSpPr/>
          <p:nvPr/>
        </p:nvSpPr>
        <p:spPr>
          <a:xfrm>
            <a:off x="4287960" y="1385640"/>
            <a:ext cx="1413720" cy="42696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AR" sz="1200" spc="-1" strike="noStrike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Solicitudes y Respuestas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360" name="Google Shape;433;p22"/>
          <p:cNvSpPr/>
          <p:nvPr/>
        </p:nvSpPr>
        <p:spPr>
          <a:xfrm flipH="1">
            <a:off x="2830320" y="1599120"/>
            <a:ext cx="1457280" cy="40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Google Shape;434;p22"/>
          <p:cNvSpPr/>
          <p:nvPr/>
        </p:nvSpPr>
        <p:spPr>
          <a:xfrm>
            <a:off x="2737080" y="1953000"/>
            <a:ext cx="92880" cy="9288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Google Shape;435;p22"/>
          <p:cNvSpPr/>
          <p:nvPr/>
        </p:nvSpPr>
        <p:spPr>
          <a:xfrm>
            <a:off x="4287960" y="2078640"/>
            <a:ext cx="1413720" cy="42696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AR" sz="1200" spc="-1" strike="noStrike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Métodos HTTP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363" name="Google Shape;436;p22"/>
          <p:cNvSpPr/>
          <p:nvPr/>
        </p:nvSpPr>
        <p:spPr>
          <a:xfrm flipH="1">
            <a:off x="3247920" y="2292120"/>
            <a:ext cx="1039680" cy="164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4" name="Google Shape;437;p22"/>
          <p:cNvSpPr/>
          <p:nvPr/>
        </p:nvSpPr>
        <p:spPr>
          <a:xfrm>
            <a:off x="3154320" y="2410560"/>
            <a:ext cx="92880" cy="9288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Google Shape;438;p22"/>
          <p:cNvSpPr/>
          <p:nvPr/>
        </p:nvSpPr>
        <p:spPr>
          <a:xfrm>
            <a:off x="4287960" y="3464640"/>
            <a:ext cx="1413720" cy="42696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AR" sz="1200" spc="-1" strike="noStrike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Códigos de Estado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366" name="Google Shape;439;p22"/>
          <p:cNvSpPr/>
          <p:nvPr/>
        </p:nvSpPr>
        <p:spPr>
          <a:xfrm rot="10800000">
            <a:off x="3248280" y="3494520"/>
            <a:ext cx="1039680" cy="18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Google Shape;440;p22"/>
          <p:cNvSpPr/>
          <p:nvPr/>
        </p:nvSpPr>
        <p:spPr>
          <a:xfrm>
            <a:off x="3154320" y="3447360"/>
            <a:ext cx="92880" cy="9288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Google Shape;441;p22"/>
          <p:cNvSpPr/>
          <p:nvPr/>
        </p:nvSpPr>
        <p:spPr>
          <a:xfrm>
            <a:off x="4287960" y="2771640"/>
            <a:ext cx="1413720" cy="42696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AR" sz="1200" spc="-1" strike="noStrike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Encabezados (Headers)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369" name="Google Shape;442;p22"/>
          <p:cNvSpPr/>
          <p:nvPr/>
        </p:nvSpPr>
        <p:spPr>
          <a:xfrm rot="10800000">
            <a:off x="3370680" y="2981520"/>
            <a:ext cx="917280" cy="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Google Shape;443;p22"/>
          <p:cNvSpPr/>
          <p:nvPr/>
        </p:nvSpPr>
        <p:spPr>
          <a:xfrm>
            <a:off x="3277080" y="2934360"/>
            <a:ext cx="92880" cy="9288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Google Shape;444;p22"/>
          <p:cNvSpPr/>
          <p:nvPr/>
        </p:nvSpPr>
        <p:spPr>
          <a:xfrm>
            <a:off x="4287960" y="4158000"/>
            <a:ext cx="1413720" cy="42696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AR" sz="1200" spc="-1" strike="noStrike">
                <a:solidFill>
                  <a:srgbClr val="ffffff"/>
                </a:solidFill>
                <a:latin typeface="Fira Sans Extra Condensed Medium"/>
                <a:ea typeface="Fira Sans Extra Condensed Medium"/>
              </a:rPr>
              <a:t>Cookies</a:t>
            </a:r>
            <a:endParaRPr b="0" lang="es-AR" sz="1200" spc="-1" strike="noStrike">
              <a:latin typeface="Arial"/>
            </a:endParaRPr>
          </a:p>
        </p:txBody>
      </p:sp>
      <p:sp>
        <p:nvSpPr>
          <p:cNvPr id="372" name="Google Shape;445;p22"/>
          <p:cNvSpPr/>
          <p:nvPr/>
        </p:nvSpPr>
        <p:spPr>
          <a:xfrm rot="10800000">
            <a:off x="2830680" y="3971520"/>
            <a:ext cx="1457280" cy="39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Google Shape;446;p22"/>
          <p:cNvSpPr/>
          <p:nvPr/>
        </p:nvSpPr>
        <p:spPr>
          <a:xfrm>
            <a:off x="2737080" y="3924720"/>
            <a:ext cx="92880" cy="92880"/>
          </a:xfrm>
          <a:prstGeom prst="ellipse">
            <a:avLst/>
          </a:pr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Google Shape;447;p22"/>
          <p:cNvSpPr/>
          <p:nvPr/>
        </p:nvSpPr>
        <p:spPr>
          <a:xfrm>
            <a:off x="6082920" y="3383280"/>
            <a:ext cx="2079360" cy="58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ES" sz="1000" spc="-1" strike="noStrike">
                <a:solidFill>
                  <a:srgbClr val="000000"/>
                </a:solidFill>
                <a:latin typeface="Roboto"/>
                <a:ea typeface="Roboto"/>
              </a:rPr>
              <a:t>Informacional, Exito, Redirección, Error del cliente, Error del servidor</a:t>
            </a:r>
            <a:endParaRPr b="0" lang="es-AR" sz="1000" spc="-1" strike="noStrike">
              <a:latin typeface="Arial"/>
            </a:endParaRPr>
          </a:p>
        </p:txBody>
      </p:sp>
      <p:sp>
        <p:nvSpPr>
          <p:cNvPr id="375" name="Google Shape;448;p22"/>
          <p:cNvSpPr/>
          <p:nvPr/>
        </p:nvSpPr>
        <p:spPr>
          <a:xfrm>
            <a:off x="6082920" y="1303920"/>
            <a:ext cx="2079360" cy="58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ES" sz="1000" spc="-1" strike="noStrike">
                <a:solidFill>
                  <a:srgbClr val="000000"/>
                </a:solidFill>
                <a:latin typeface="Roboto"/>
                <a:ea typeface="Roboto"/>
              </a:rPr>
              <a:t>Solicitud: Un cliente (nav. web).</a:t>
            </a:r>
            <a:endParaRPr b="0" lang="es-AR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s-ES" sz="1000" spc="-1" strike="noStrike">
                <a:solidFill>
                  <a:srgbClr val="000000"/>
                </a:solidFill>
                <a:latin typeface="Roboto"/>
                <a:ea typeface="Roboto"/>
              </a:rPr>
              <a:t>Respuesta: El servidor responde</a:t>
            </a:r>
            <a:endParaRPr b="0" lang="es-AR" sz="1000" spc="-1" strike="noStrike">
              <a:latin typeface="Arial"/>
            </a:endParaRPr>
          </a:p>
        </p:txBody>
      </p:sp>
      <p:sp>
        <p:nvSpPr>
          <p:cNvPr id="376" name="Google Shape;449;p22"/>
          <p:cNvSpPr/>
          <p:nvPr/>
        </p:nvSpPr>
        <p:spPr>
          <a:xfrm>
            <a:off x="6082920" y="2690280"/>
            <a:ext cx="2079360" cy="58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ES" sz="1000" spc="-1" strike="noStrike">
                <a:solidFill>
                  <a:srgbClr val="000000"/>
                </a:solidFill>
                <a:latin typeface="Roboto"/>
                <a:ea typeface="Roboto"/>
              </a:rPr>
              <a:t>Metadatos que proporcionan información adicional sobre la solicitud o la respuesta: </a:t>
            </a:r>
            <a:endParaRPr b="0" lang="es-AR" sz="1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s-ES" sz="1000" spc="-1" strike="noStrike">
                <a:solidFill>
                  <a:srgbClr val="000000"/>
                </a:solidFill>
                <a:latin typeface="Roboto"/>
                <a:ea typeface="Roboto"/>
              </a:rPr>
              <a:t>Content-Type, User-Agent, Authorization</a:t>
            </a:r>
            <a:endParaRPr b="0" lang="es-AR" sz="1000" spc="-1" strike="noStrike">
              <a:latin typeface="Arial"/>
            </a:endParaRPr>
          </a:p>
        </p:txBody>
      </p:sp>
      <p:sp>
        <p:nvSpPr>
          <p:cNvPr id="377" name="Google Shape;450;p22"/>
          <p:cNvSpPr/>
          <p:nvPr/>
        </p:nvSpPr>
        <p:spPr>
          <a:xfrm>
            <a:off x="6082920" y="1997280"/>
            <a:ext cx="2079360" cy="58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s-ES" sz="1000" spc="-1" strike="noStrike">
                <a:solidFill>
                  <a:srgbClr val="000000"/>
                </a:solidFill>
                <a:latin typeface="Roboto"/>
                <a:ea typeface="Roboto"/>
              </a:rPr>
              <a:t>GET, POST</a:t>
            </a:r>
            <a:r>
              <a:rPr b="0" lang="es-ES" sz="1000" spc="-1" strike="noStrike">
                <a:solidFill>
                  <a:srgbClr val="000000"/>
                </a:solidFill>
                <a:latin typeface="Roboto"/>
                <a:ea typeface="Roboto"/>
              </a:rPr>
              <a:t>, PUT, DELETE, HEAD, OPTIONS, PATCH</a:t>
            </a:r>
            <a:endParaRPr b="0" lang="es-AR" sz="1000" spc="-1" strike="noStrike">
              <a:latin typeface="Arial"/>
            </a:endParaRPr>
          </a:p>
        </p:txBody>
      </p:sp>
      <p:sp>
        <p:nvSpPr>
          <p:cNvPr id="378" name="Google Shape;451;p22"/>
          <p:cNvSpPr/>
          <p:nvPr/>
        </p:nvSpPr>
        <p:spPr>
          <a:xfrm>
            <a:off x="6082920" y="4076280"/>
            <a:ext cx="2079360" cy="58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ES" sz="1000" spc="-1" strike="noStrike">
                <a:solidFill>
                  <a:srgbClr val="000000"/>
                </a:solidFill>
                <a:latin typeface="Roboto"/>
                <a:ea typeface="Roboto"/>
              </a:rPr>
              <a:t>Pequeños fragmentos de datos que el servidor envía al cliente y que el cliente devuelve en cada solicitud subsiguiente.</a:t>
            </a:r>
            <a:endParaRPr b="0" lang="es-AR" sz="1000" spc="-1" strike="noStrike">
              <a:latin typeface="Arial"/>
            </a:endParaRPr>
          </a:p>
        </p:txBody>
      </p:sp>
      <p:grpSp>
        <p:nvGrpSpPr>
          <p:cNvPr id="379" name="Google Shape;452;p22"/>
          <p:cNvGrpSpPr/>
          <p:nvPr/>
        </p:nvGrpSpPr>
        <p:grpSpPr>
          <a:xfrm>
            <a:off x="2035440" y="2499480"/>
            <a:ext cx="180720" cy="216360"/>
            <a:chOff x="2035440" y="2499480"/>
            <a:chExt cx="180720" cy="216360"/>
          </a:xfrm>
        </p:grpSpPr>
        <p:sp>
          <p:nvSpPr>
            <p:cNvPr id="380" name="Google Shape;453;p22"/>
            <p:cNvSpPr/>
            <p:nvPr/>
          </p:nvSpPr>
          <p:spPr>
            <a:xfrm>
              <a:off x="2070360" y="2608920"/>
              <a:ext cx="54000" cy="64440"/>
            </a:xfrm>
            <a:custGeom>
              <a:avLst/>
              <a:gdLst/>
              <a:ahLst/>
              <a:rect l="l" t="t" r="r" b="b"/>
              <a:pathLst>
                <a:path w="5812" h="5764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Google Shape;454;p22"/>
            <p:cNvSpPr/>
            <p:nvPr/>
          </p:nvSpPr>
          <p:spPr>
            <a:xfrm>
              <a:off x="2125080" y="2663280"/>
              <a:ext cx="360" cy="360"/>
            </a:xfrm>
            <a:custGeom>
              <a:avLst/>
              <a:gdLst/>
              <a:ahLst/>
              <a:rect l="l" t="t" r="r" b="b"/>
              <a:pathLst>
                <a:path w="1" h="1">
                  <a:moveTo>
                    <a:pt x="1" y="0"/>
                  </a:move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2" name="Google Shape;455;p22"/>
            <p:cNvSpPr/>
            <p:nvPr/>
          </p:nvSpPr>
          <p:spPr>
            <a:xfrm>
              <a:off x="2174040" y="2499480"/>
              <a:ext cx="42120" cy="50040"/>
            </a:xfrm>
            <a:custGeom>
              <a:avLst/>
              <a:gdLst/>
              <a:ahLst/>
              <a:rect l="l" t="t" r="r" b="b"/>
              <a:pathLst>
                <a:path w="4521" h="4485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Google Shape;456;p22"/>
            <p:cNvSpPr/>
            <p:nvPr/>
          </p:nvSpPr>
          <p:spPr>
            <a:xfrm>
              <a:off x="2134080" y="2558880"/>
              <a:ext cx="33840" cy="37440"/>
            </a:xfrm>
            <a:custGeom>
              <a:avLst/>
              <a:gdLst/>
              <a:ahLst/>
              <a:rect l="l" t="t" r="r" b="b"/>
              <a:pathLst>
                <a:path w="3656" h="3374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Google Shape;457;p22"/>
            <p:cNvSpPr/>
            <p:nvPr/>
          </p:nvSpPr>
          <p:spPr>
            <a:xfrm>
              <a:off x="2084760" y="2504880"/>
              <a:ext cx="126360" cy="151920"/>
            </a:xfrm>
            <a:custGeom>
              <a:avLst/>
              <a:gdLst/>
              <a:ahLst/>
              <a:rect l="l" t="t" r="r" b="b"/>
              <a:pathLst>
                <a:path w="13546" h="13549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Google Shape;458;p22"/>
            <p:cNvSpPr/>
            <p:nvPr/>
          </p:nvSpPr>
          <p:spPr>
            <a:xfrm>
              <a:off x="2122200" y="2652840"/>
              <a:ext cx="40320" cy="49680"/>
            </a:xfrm>
            <a:custGeom>
              <a:avLst/>
              <a:gdLst/>
              <a:ahLst/>
              <a:rect l="l" t="t" r="r" b="b"/>
              <a:pathLst>
                <a:path w="4358" h="445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Google Shape;459;p22"/>
            <p:cNvSpPr/>
            <p:nvPr/>
          </p:nvSpPr>
          <p:spPr>
            <a:xfrm>
              <a:off x="2045880" y="2562840"/>
              <a:ext cx="42480" cy="48960"/>
            </a:xfrm>
            <a:custGeom>
              <a:avLst/>
              <a:gdLst/>
              <a:ahLst/>
              <a:rect l="l" t="t" r="r" b="b"/>
              <a:pathLst>
                <a:path w="4566" h="4392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7" name="Google Shape;460;p22"/>
            <p:cNvSpPr/>
            <p:nvPr/>
          </p:nvSpPr>
          <p:spPr>
            <a:xfrm>
              <a:off x="2035440" y="2639880"/>
              <a:ext cx="63720" cy="75960"/>
            </a:xfrm>
            <a:custGeom>
              <a:avLst/>
              <a:gdLst/>
              <a:ahLst/>
              <a:rect l="l" t="t" r="r" b="b"/>
              <a:pathLst>
                <a:path w="6833" h="6783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710280" y="536760"/>
            <a:ext cx="7723080" cy="48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AR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1) CONCEPTOS </a:t>
            </a:r>
            <a:r>
              <a:rPr b="0" lang="es-AR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DE PROTOCOLO </a:t>
            </a:r>
            <a:r>
              <a:rPr b="0" lang="es-AR" sz="2800" spc="-1" strike="noStrike">
                <a:solidFill>
                  <a:srgbClr val="000000"/>
                </a:solidFill>
                <a:latin typeface="Fira Sans Extra Condensed Medium"/>
                <a:ea typeface="Fira Sans Extra Condensed Medium"/>
              </a:rPr>
              <a:t>HTTP</a:t>
            </a:r>
            <a:br>
              <a:rPr sz="2800"/>
            </a:br>
            <a:endParaRPr b="0" lang="es-A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1 Rectángulo"/>
          <p:cNvSpPr/>
          <p:nvPr/>
        </p:nvSpPr>
        <p:spPr>
          <a:xfrm>
            <a:off x="1463760" y="2831400"/>
            <a:ext cx="132408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s-AR" sz="1400" spc="-1" strike="noStrike">
                <a:solidFill>
                  <a:srgbClr val="ffffff"/>
                </a:solidFill>
                <a:latin typeface="Arial"/>
                <a:ea typeface="Arial"/>
              </a:rPr>
              <a:t>PROTOCOLO</a:t>
            </a:r>
            <a:endParaRPr b="0" lang="es-AR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s-AR" sz="1400" spc="-1" strike="noStrike">
                <a:solidFill>
                  <a:srgbClr val="ffffff"/>
                </a:solidFill>
                <a:latin typeface="Arial"/>
                <a:ea typeface="Arial"/>
              </a:rPr>
              <a:t>HTTP</a:t>
            </a:r>
            <a:endParaRPr b="0" lang="es-A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Picture 2" descr="C:\Users\Mariano\Desktop\maestria-repo\Concurso - TIA - Regular\cs1.png"/>
          <p:cNvPicPr/>
          <p:nvPr/>
        </p:nvPicPr>
        <p:blipFill>
          <a:blip r:embed="rId1"/>
          <a:stretch/>
        </p:blipFill>
        <p:spPr>
          <a:xfrm>
            <a:off x="6286320" y="1995840"/>
            <a:ext cx="2160000" cy="1453320"/>
          </a:xfrm>
          <a:prstGeom prst="rect">
            <a:avLst/>
          </a:prstGeom>
          <a:ln w="0">
            <a:noFill/>
          </a:ln>
        </p:spPr>
      </p:pic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1068120" y="533160"/>
            <a:ext cx="7047000" cy="482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CLIENTE -  SERVIDOR: PARTE 1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/>
          </p:nvPr>
        </p:nvSpPr>
        <p:spPr>
          <a:xfrm>
            <a:off x="827640" y="1131480"/>
            <a:ext cx="6980040" cy="317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11448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s-ES" sz="1500" spc="-1" strike="noStrike">
                <a:solidFill>
                  <a:srgbClr val="ffffff"/>
                </a:solidFill>
                <a:latin typeface="Arial"/>
                <a:ea typeface="Arial"/>
              </a:rPr>
              <a:t>Este modelo permite la comunicación y el intercambio </a:t>
            </a:r>
            <a:endParaRPr b="1" lang="es-AR" sz="1500" spc="-1" strike="noStrike">
              <a:solidFill>
                <a:srgbClr val="000000"/>
              </a:solidFill>
              <a:latin typeface="Arial"/>
            </a:endParaRPr>
          </a:p>
          <a:p>
            <a:pPr marL="11448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s-ES" sz="1500" spc="-1" strike="noStrike">
                <a:solidFill>
                  <a:srgbClr val="ffffff"/>
                </a:solidFill>
                <a:latin typeface="Arial"/>
                <a:ea typeface="Arial"/>
              </a:rPr>
              <a:t>de datos entre múltiples dispositivos y aplicaciones</a:t>
            </a:r>
            <a:endParaRPr b="1" lang="es-A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Google Shape;1591;p47"/>
          <p:cNvSpPr/>
          <p:nvPr/>
        </p:nvSpPr>
        <p:spPr>
          <a:xfrm>
            <a:off x="706680" y="1872000"/>
            <a:ext cx="5571000" cy="293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158760">
              <a:lnSpc>
                <a:spcPct val="115000"/>
              </a:lnSpc>
              <a:buNone/>
            </a:pPr>
            <a:r>
              <a:rPr b="1" lang="en" sz="1300" spc="-1" strike="noStrike">
                <a:solidFill>
                  <a:srgbClr val="ffffff"/>
                </a:solidFill>
                <a:latin typeface="Arial"/>
                <a:ea typeface="Arial"/>
              </a:rPr>
              <a:t>CLIENTE</a:t>
            </a:r>
            <a:r>
              <a:rPr b="0" lang="en" sz="1300" spc="-1" strike="noStrike">
                <a:solidFill>
                  <a:srgbClr val="ffffff"/>
                </a:solidFill>
                <a:latin typeface="Arial"/>
                <a:ea typeface="Arial"/>
              </a:rPr>
              <a:t>: </a:t>
            </a:r>
            <a:r>
              <a:rPr b="0" lang="es-ES" sz="1300" spc="-1" strike="noStrike">
                <a:solidFill>
                  <a:srgbClr val="ffffff"/>
                </a:solidFill>
                <a:latin typeface="Arial"/>
                <a:ea typeface="Arial"/>
              </a:rPr>
              <a:t>es un programa o dispositivo que solicita un servicio o recurso a un servidor.</a:t>
            </a:r>
            <a:endParaRPr b="0" lang="es-AR" sz="13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endParaRPr b="0" lang="es-AR" sz="13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r>
              <a:rPr b="1" lang="es-ES" sz="13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Funciones:</a:t>
            </a:r>
            <a:endParaRPr b="0" lang="es-AR" sz="1300" spc="-1" strike="noStrike">
              <a:latin typeface="Arial"/>
            </a:endParaRPr>
          </a:p>
          <a:p>
            <a:pPr marL="457200" indent="-29844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s-ES" sz="1300" spc="-1" strike="noStrike">
                <a:solidFill>
                  <a:srgbClr val="ffffff"/>
                </a:solidFill>
                <a:latin typeface="Arial"/>
                <a:ea typeface="Arial"/>
              </a:rPr>
              <a:t>Inicia la comunicación enviando una solicitud al servidor</a:t>
            </a:r>
            <a:endParaRPr b="0" lang="es-AR" sz="1300" spc="-1" strike="noStrike">
              <a:latin typeface="Arial"/>
            </a:endParaRPr>
          </a:p>
          <a:p>
            <a:pPr marL="457200" indent="-29844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s-ES" sz="1300" spc="-1" strike="noStrike">
                <a:solidFill>
                  <a:srgbClr val="ffffff"/>
                </a:solidFill>
                <a:latin typeface="Arial"/>
                <a:ea typeface="Arial"/>
              </a:rPr>
              <a:t>Procesa la respuesta recibida del servidor.</a:t>
            </a:r>
            <a:endParaRPr b="0" lang="es-AR" sz="1300" spc="-1" strike="noStrike">
              <a:latin typeface="Arial"/>
            </a:endParaRPr>
          </a:p>
          <a:p>
            <a:pPr marL="457200" indent="-29844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s-ES" sz="1300" spc="-1" strike="noStrike">
                <a:solidFill>
                  <a:srgbClr val="ffffff"/>
                </a:solidFill>
                <a:latin typeface="Arial"/>
                <a:ea typeface="Arial"/>
              </a:rPr>
              <a:t>Los clientes son aplicaciones de usuario final, como navegadores web, aplicaciones móviles, o software de escritorio. Ejemplos: Navegador web, aplicaciones de correo electrónico, aplicaciones de mensajería instantánea.</a:t>
            </a:r>
            <a:endParaRPr b="0" lang="es-AR" sz="13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endParaRPr b="0" lang="es-AR" sz="11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endParaRPr b="0" lang="es-AR" sz="1100" spc="-1" strike="noStrike">
              <a:latin typeface="Arial"/>
            </a:endParaRPr>
          </a:p>
        </p:txBody>
      </p:sp>
      <p:pic>
        <p:nvPicPr>
          <p:cNvPr id="394" name="Picture 3" descr="C:\Users\Mariano\Desktop\maestria-repo\Concurso - TIA - Regular\cs2.png"/>
          <p:cNvPicPr/>
          <p:nvPr/>
        </p:nvPicPr>
        <p:blipFill>
          <a:blip r:embed="rId2"/>
          <a:stretch/>
        </p:blipFill>
        <p:spPr>
          <a:xfrm>
            <a:off x="6455520" y="3663000"/>
            <a:ext cx="1821960" cy="115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Picture 2" descr="C:\Users\Mariano\Desktop\maestria-repo\Concurso - TIA - Regular\cs1.png"/>
          <p:cNvPicPr/>
          <p:nvPr/>
        </p:nvPicPr>
        <p:blipFill>
          <a:blip r:embed="rId1"/>
          <a:stretch/>
        </p:blipFill>
        <p:spPr>
          <a:xfrm>
            <a:off x="6286320" y="1995840"/>
            <a:ext cx="2160000" cy="1453320"/>
          </a:xfrm>
          <a:prstGeom prst="rect">
            <a:avLst/>
          </a:prstGeom>
          <a:ln w="0">
            <a:noFill/>
          </a:ln>
        </p:spPr>
      </p:pic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1068120" y="533160"/>
            <a:ext cx="7047000" cy="482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CLIENTE -  SERVIDOR: PARTE 2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827640" y="1131480"/>
            <a:ext cx="6980040" cy="317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11448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s-ES" sz="1500" spc="-1" strike="noStrike">
                <a:solidFill>
                  <a:srgbClr val="ffffff"/>
                </a:solidFill>
                <a:latin typeface="Arial"/>
                <a:ea typeface="Arial"/>
              </a:rPr>
              <a:t>Este modelo permite la comunicación y el intercambio </a:t>
            </a:r>
            <a:endParaRPr b="1" lang="es-AR" sz="1500" spc="-1" strike="noStrike">
              <a:solidFill>
                <a:srgbClr val="000000"/>
              </a:solidFill>
              <a:latin typeface="Arial"/>
            </a:endParaRPr>
          </a:p>
          <a:p>
            <a:pPr marL="11448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s-ES" sz="1500" spc="-1" strike="noStrike">
                <a:solidFill>
                  <a:srgbClr val="ffffff"/>
                </a:solidFill>
                <a:latin typeface="Arial"/>
                <a:ea typeface="Arial"/>
              </a:rPr>
              <a:t>de datos entre múltiples dispositivos y aplicaciones</a:t>
            </a:r>
            <a:endParaRPr b="1" lang="es-A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Google Shape;1591;p47"/>
          <p:cNvSpPr/>
          <p:nvPr/>
        </p:nvSpPr>
        <p:spPr>
          <a:xfrm>
            <a:off x="706680" y="1872000"/>
            <a:ext cx="5571000" cy="293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158760">
              <a:lnSpc>
                <a:spcPct val="115000"/>
              </a:lnSpc>
              <a:buNone/>
            </a:pPr>
            <a:r>
              <a:rPr b="1" lang="en" sz="1300" spc="-1" strike="noStrike">
                <a:solidFill>
                  <a:srgbClr val="ffffff"/>
                </a:solidFill>
                <a:latin typeface="Arial"/>
                <a:ea typeface="Arial"/>
              </a:rPr>
              <a:t>SERVIDOR</a:t>
            </a:r>
            <a:r>
              <a:rPr b="0" lang="en" sz="1300" spc="-1" strike="noStrike">
                <a:solidFill>
                  <a:srgbClr val="ffffff"/>
                </a:solidFill>
                <a:latin typeface="Arial"/>
                <a:ea typeface="Arial"/>
              </a:rPr>
              <a:t>: </a:t>
            </a:r>
            <a:r>
              <a:rPr b="0" lang="es-ES" sz="1300" spc="-1" strike="noStrike">
                <a:solidFill>
                  <a:srgbClr val="ffffff"/>
                </a:solidFill>
                <a:latin typeface="Arial"/>
                <a:ea typeface="Arial"/>
              </a:rPr>
              <a:t>es un programa o dispositivo que proporciona servicios o recursos a los clientes</a:t>
            </a:r>
            <a:endParaRPr b="0" lang="es-AR" sz="13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endParaRPr b="0" lang="es-AR" sz="13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r>
              <a:rPr b="1" lang="es-ES" sz="13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Funciones:</a:t>
            </a:r>
            <a:endParaRPr b="0" lang="es-AR" sz="1300" spc="-1" strike="noStrike">
              <a:latin typeface="Arial"/>
            </a:endParaRPr>
          </a:p>
          <a:p>
            <a:pPr marL="457200" indent="-29844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s-ES" sz="1300" spc="-1" strike="noStrike">
                <a:solidFill>
                  <a:srgbClr val="ffffff"/>
                </a:solidFill>
                <a:latin typeface="Arial"/>
                <a:ea typeface="Arial"/>
              </a:rPr>
              <a:t>Escucha y acepta solicitudes de clientes.</a:t>
            </a:r>
            <a:endParaRPr b="0" lang="es-AR" sz="1300" spc="-1" strike="noStrike">
              <a:latin typeface="Arial"/>
            </a:endParaRPr>
          </a:p>
          <a:p>
            <a:pPr marL="457200" indent="-29844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s-ES" sz="1300" spc="-1" strike="noStrike">
                <a:solidFill>
                  <a:srgbClr val="ffffff"/>
                </a:solidFill>
                <a:latin typeface="Arial"/>
                <a:ea typeface="Arial"/>
              </a:rPr>
              <a:t>Procesa las solicitudes y genera respuestas.</a:t>
            </a:r>
            <a:endParaRPr b="0" lang="es-AR" sz="1300" spc="-1" strike="noStrike">
              <a:latin typeface="Arial"/>
            </a:endParaRPr>
          </a:p>
          <a:p>
            <a:pPr marL="457200" indent="-29844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s-ES" sz="1300" spc="-1" strike="noStrike">
                <a:solidFill>
                  <a:srgbClr val="ffffff"/>
                </a:solidFill>
                <a:latin typeface="Arial"/>
                <a:ea typeface="Arial"/>
              </a:rPr>
              <a:t>Puede manejar múltiples solicitudes simultáneas.</a:t>
            </a:r>
            <a:endParaRPr b="0" lang="es-AR" sz="1300" spc="-1" strike="noStrike">
              <a:latin typeface="Arial"/>
            </a:endParaRPr>
          </a:p>
          <a:p>
            <a:pPr marL="457200" indent="-29844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s-ES" sz="1300" spc="-1" strike="noStrike">
                <a:solidFill>
                  <a:srgbClr val="ffffff"/>
                </a:solidFill>
                <a:latin typeface="Arial"/>
                <a:ea typeface="Arial"/>
              </a:rPr>
              <a:t>Almacena y gestiona datos, como bases de datos, archivos, y servicios web.</a:t>
            </a:r>
            <a:endParaRPr b="0" lang="es-AR" sz="1300" spc="-1" strike="noStrike">
              <a:latin typeface="Arial"/>
            </a:endParaRPr>
          </a:p>
          <a:p>
            <a:pPr marL="457200" indent="-298440">
              <a:lnSpc>
                <a:spcPct val="115000"/>
              </a:lnSpc>
              <a:buClr>
                <a:srgbClr val="ffffff"/>
              </a:buClr>
              <a:buFont typeface="Arial"/>
              <a:buChar char="●"/>
            </a:pPr>
            <a:r>
              <a:rPr b="0" lang="es-ES" sz="1300" spc="-1" strike="noStrike">
                <a:solidFill>
                  <a:srgbClr val="ffffff"/>
                </a:solidFill>
                <a:latin typeface="Arial"/>
                <a:ea typeface="Arial"/>
              </a:rPr>
              <a:t>Ejemplos: Servidores web (Apache, Nginx), servidores de bases de datos (MySQL, PostgreSQL), servidores de correo (SMTP, IMAP), servidores FTP.</a:t>
            </a:r>
            <a:endParaRPr b="0" lang="es-AR" sz="13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endParaRPr b="0" lang="es-AR" sz="1100" spc="-1" strike="noStrike">
              <a:latin typeface="Arial"/>
            </a:endParaRPr>
          </a:p>
        </p:txBody>
      </p:sp>
      <p:pic>
        <p:nvPicPr>
          <p:cNvPr id="399" name="Picture 3" descr="C:\Users\Mariano\Desktop\maestria-repo\Concurso - TIA - Regular\cs2.png"/>
          <p:cNvPicPr/>
          <p:nvPr/>
        </p:nvPicPr>
        <p:blipFill>
          <a:blip r:embed="rId2"/>
          <a:stretch/>
        </p:blipFill>
        <p:spPr>
          <a:xfrm>
            <a:off x="6455520" y="3679920"/>
            <a:ext cx="1821960" cy="115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Picture 2" descr="C:\Users\Mariano\Desktop\maestria-repo\Concurso - TIA - Regular\cs1.png"/>
          <p:cNvPicPr/>
          <p:nvPr/>
        </p:nvPicPr>
        <p:blipFill>
          <a:blip r:embed="rId1"/>
          <a:stretch/>
        </p:blipFill>
        <p:spPr>
          <a:xfrm>
            <a:off x="6286320" y="1995840"/>
            <a:ext cx="2160000" cy="1453320"/>
          </a:xfrm>
          <a:prstGeom prst="rect">
            <a:avLst/>
          </a:prstGeom>
          <a:ln w="0">
            <a:noFill/>
          </a:ln>
        </p:spPr>
      </p:pic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1068120" y="533160"/>
            <a:ext cx="7047000" cy="482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CLIENT</a:t>
            </a:r>
            <a:r>
              <a:rPr b="1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E -  </a:t>
            </a:r>
            <a:r>
              <a:rPr b="1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SERVID</a:t>
            </a:r>
            <a:r>
              <a:rPr b="1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OR: </a:t>
            </a:r>
            <a:r>
              <a:rPr b="1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PARTE </a:t>
            </a:r>
            <a:r>
              <a:rPr b="1" lang="en" sz="2400" spc="-1" strike="noStrike">
                <a:solidFill>
                  <a:srgbClr val="ffffff"/>
                </a:solidFill>
                <a:latin typeface="Arial"/>
                <a:ea typeface="Arial"/>
              </a:rPr>
              <a:t>3</a:t>
            </a:r>
            <a:endParaRPr b="0" lang="es-A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/>
          </p:nvPr>
        </p:nvSpPr>
        <p:spPr>
          <a:xfrm>
            <a:off x="827640" y="1131480"/>
            <a:ext cx="6980040" cy="317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11448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s-AR" sz="1500" spc="-1" strike="noStrike">
                <a:solidFill>
                  <a:srgbClr val="869fb2"/>
                </a:solidFill>
                <a:latin typeface="Arial"/>
                <a:ea typeface="Arial"/>
              </a:rPr>
              <a:t>CONEXIÓN</a:t>
            </a:r>
            <a:endParaRPr b="0" lang="es-A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Google Shape;1591;p47"/>
          <p:cNvSpPr/>
          <p:nvPr/>
        </p:nvSpPr>
        <p:spPr>
          <a:xfrm>
            <a:off x="706680" y="1872000"/>
            <a:ext cx="5571000" cy="293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158760">
              <a:lnSpc>
                <a:spcPct val="115000"/>
              </a:lnSpc>
              <a:buNone/>
            </a:pPr>
            <a:r>
              <a:rPr b="1" lang="es-ES" sz="13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Establecimiento de Conexión</a:t>
            </a:r>
            <a:r>
              <a:rPr b="1" lang="es-ES" sz="1300" spc="-1" strike="noStrike">
                <a:solidFill>
                  <a:srgbClr val="ffffff"/>
                </a:solidFill>
                <a:latin typeface="Arial"/>
                <a:ea typeface="Arial"/>
              </a:rPr>
              <a:t>: </a:t>
            </a:r>
            <a:r>
              <a:rPr b="0" lang="es-ES" sz="1300" spc="-1" strike="noStrike">
                <a:solidFill>
                  <a:srgbClr val="ffffff"/>
                </a:solidFill>
                <a:latin typeface="Arial"/>
                <a:ea typeface="Arial"/>
              </a:rPr>
              <a:t>El cliente inicia una conexión con el servidor. El servidor acepta la conexión y espera solicitudes</a:t>
            </a:r>
            <a:r>
              <a:rPr b="1" lang="es-ES" sz="1300" spc="-1" strike="noStrike">
                <a:solidFill>
                  <a:srgbClr val="ffffff"/>
                </a:solidFill>
                <a:latin typeface="Arial"/>
                <a:ea typeface="Arial"/>
              </a:rPr>
              <a:t>.</a:t>
            </a:r>
            <a:endParaRPr b="0" lang="es-AR" sz="13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endParaRPr b="0" lang="es-AR" sz="13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r>
              <a:rPr b="1" lang="es-ES" sz="13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Solicitud y Respuesta</a:t>
            </a:r>
            <a:r>
              <a:rPr b="1" lang="es-ES" sz="1300" spc="-1" strike="noStrike">
                <a:solidFill>
                  <a:srgbClr val="ffffff"/>
                </a:solidFill>
                <a:latin typeface="Arial"/>
                <a:ea typeface="Arial"/>
              </a:rPr>
              <a:t>: </a:t>
            </a:r>
            <a:r>
              <a:rPr b="0" lang="es-ES" sz="1300" spc="-1" strike="noStrike">
                <a:solidFill>
                  <a:srgbClr val="ffffff"/>
                </a:solidFill>
                <a:latin typeface="Arial"/>
                <a:ea typeface="Arial"/>
              </a:rPr>
              <a:t>El cliente envía una solicitud al servidor.</a:t>
            </a:r>
            <a:endParaRPr b="0" lang="es-AR" sz="13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r>
              <a:rPr b="0" lang="es-ES" sz="1300" spc="-1" strike="noStrike">
                <a:solidFill>
                  <a:srgbClr val="ffffff"/>
                </a:solidFill>
                <a:latin typeface="Arial"/>
                <a:ea typeface="Arial"/>
              </a:rPr>
              <a:t>El servidor procesa la solicitud y genera una respuesta. El servidor envía la respuesta al cliente. El cliente procesa la respuesta y la muestra al usuario. </a:t>
            </a:r>
            <a:endParaRPr b="0" lang="es-AR" sz="13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endParaRPr b="0" lang="es-AR" sz="13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r>
              <a:rPr b="1" lang="es-ES" sz="1300" spc="-1" strike="noStrike" u="sng">
                <a:solidFill>
                  <a:srgbClr val="ffffff"/>
                </a:solidFill>
                <a:uFillTx/>
                <a:latin typeface="Arial"/>
                <a:ea typeface="Arial"/>
              </a:rPr>
              <a:t>Cierre de Conexión</a:t>
            </a:r>
            <a:r>
              <a:rPr b="1" lang="es-ES" sz="1300" spc="-1" strike="noStrike">
                <a:solidFill>
                  <a:srgbClr val="ffffff"/>
                </a:solidFill>
                <a:latin typeface="Arial"/>
                <a:ea typeface="Arial"/>
              </a:rPr>
              <a:t>:</a:t>
            </a:r>
            <a:r>
              <a:rPr b="0" lang="es-ES" sz="1300" spc="-1" strike="noStrike">
                <a:solidFill>
                  <a:srgbClr val="ffffff"/>
                </a:solidFill>
                <a:latin typeface="Arial"/>
                <a:ea typeface="Arial"/>
              </a:rPr>
              <a:t> Después de que el cliente recibe la respuesta, la conexión se cierra. El cliente puede iniciar una nueva conexión para solicitudes adicionales.</a:t>
            </a:r>
            <a:endParaRPr b="0" lang="es-AR" sz="1300" spc="-1" strike="noStrike">
              <a:latin typeface="Arial"/>
            </a:endParaRPr>
          </a:p>
          <a:p>
            <a:pPr marL="158760">
              <a:lnSpc>
                <a:spcPct val="115000"/>
              </a:lnSpc>
              <a:buNone/>
            </a:pPr>
            <a:endParaRPr b="0" lang="es-AR" sz="1100" spc="-1" strike="noStrike">
              <a:latin typeface="Arial"/>
            </a:endParaRPr>
          </a:p>
        </p:txBody>
      </p:sp>
      <p:pic>
        <p:nvPicPr>
          <p:cNvPr id="404" name="Picture 3" descr="C:\Users\Mariano\Desktop\maestria-repo\Concurso - TIA - Regular\cs2.png"/>
          <p:cNvPicPr/>
          <p:nvPr/>
        </p:nvPicPr>
        <p:blipFill>
          <a:blip r:embed="rId2"/>
          <a:stretch/>
        </p:blipFill>
        <p:spPr>
          <a:xfrm>
            <a:off x="6455520" y="3667320"/>
            <a:ext cx="1821960" cy="115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bb831"/>
      </a:accent1>
      <a:accent2>
        <a:srgbClr val="fb8569"/>
      </a:accent2>
      <a:accent3>
        <a:srgbClr val="fb569c"/>
      </a:accent3>
      <a:accent4>
        <a:srgbClr val="e850e0"/>
      </a:accent4>
      <a:accent5>
        <a:srgbClr val="8225e2"/>
      </a:accent5>
      <a:accent6>
        <a:srgbClr val="9c27b0"/>
      </a:accent6>
      <a:hlink>
        <a:srgbClr val="fbb831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bb831"/>
      </a:accent1>
      <a:accent2>
        <a:srgbClr val="fb8569"/>
      </a:accent2>
      <a:accent3>
        <a:srgbClr val="fb569c"/>
      </a:accent3>
      <a:accent4>
        <a:srgbClr val="e850e0"/>
      </a:accent4>
      <a:accent5>
        <a:srgbClr val="8225e2"/>
      </a:accent5>
      <a:accent6>
        <a:srgbClr val="9c27b0"/>
      </a:accent6>
      <a:hlink>
        <a:srgbClr val="fbb831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</TotalTime>
  <Application>LibreOffice/7.3.7.2$Linux_X86_64 LibreOffice_project/30$Build-2</Application>
  <AppVersion>15.0000</AppVersion>
  <Words>2697</Words>
  <Paragraphs>458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es-AR</dc:language>
  <cp:lastModifiedBy/>
  <cp:lastPrinted>2024-12-11T22:24:40Z</cp:lastPrinted>
  <dcterms:modified xsi:type="dcterms:W3CDTF">2024-12-11T22:36:19Z</dcterms:modified>
  <cp:revision>41</cp:revision>
  <dc:subject/>
  <dc:title>CONCURSO TECNOLOGÍAS INFORMATICAS 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39</vt:i4>
  </property>
  <property fmtid="{D5CDD505-2E9C-101B-9397-08002B2CF9AE}" pid="3" name="PresentationFormat">
    <vt:lpwstr>Presentación en pantalla (16:9)</vt:lpwstr>
  </property>
  <property fmtid="{D5CDD505-2E9C-101B-9397-08002B2CF9AE}" pid="4" name="Slides">
    <vt:i4>39</vt:i4>
  </property>
</Properties>
</file>