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4" r:id="rId3"/>
    <p:sldId id="269" r:id="rId4"/>
    <p:sldId id="270" r:id="rId5"/>
    <p:sldId id="271" r:id="rId6"/>
    <p:sldId id="273" r:id="rId7"/>
    <p:sldId id="272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D4"/>
    <a:srgbClr val="EE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29/5/2024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29/5/2024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29/5/2024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29/5/2024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29/5/2024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29/5/2024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29/5/2024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29/5/2024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29/5/2024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29/5/2024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29/5/2024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7B1F-1552-430C-95FC-F3C11945F58F}" type="datetimeFigureOut">
              <a:rPr lang="es-AR" smtClean="0"/>
              <a:pPr/>
              <a:t>29/5/2024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3058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95671" y="899261"/>
            <a:ext cx="2332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EJERCITACIÓN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-180528" y="2298509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9EE3A703-D43E-0D67-F5B8-48F18CFBE59D}"/>
              </a:ext>
            </a:extLst>
          </p:cNvPr>
          <p:cNvSpPr txBox="1"/>
          <p:nvPr/>
        </p:nvSpPr>
        <p:spPr>
          <a:xfrm>
            <a:off x="252989" y="1960763"/>
            <a:ext cx="89629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1) Programar un filtro de media móvil y procesar una señal senoidal de 1V y 0,1Hz </a:t>
            </a:r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con un ruido aditivo senoidal de 100mV y 80Hz. </a:t>
            </a: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= 200Hz. Graficar 10 segundos</a:t>
            </a:r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de entrada y salida superpuestas.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32D2BB53-9508-A2BE-5D55-0A06A59C02BB}"/>
              </a:ext>
            </a:extLst>
          </p:cNvPr>
          <p:cNvSpPr txBox="1"/>
          <p:nvPr/>
        </p:nvSpPr>
        <p:spPr>
          <a:xfrm>
            <a:off x="252989" y="3126447"/>
            <a:ext cx="884088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2) Dada una señal abdominal materna (</a:t>
            </a: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= 200Hz) se desea eliminar el ruido de</a:t>
            </a:r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línea de 50Hz. Proponer un filtro </a:t>
            </a: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notch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FIR eligiendo poner un cero en la frecuencia</a:t>
            </a:r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específica considerando la frecuencia de muestreo. Procesar y mostrar: Diagrama</a:t>
            </a:r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de polos y ceros, respuesta en frecuencia, y la gráfica temporal de entrada y salida.</a:t>
            </a:r>
          </a:p>
          <a:p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Escribir también la respuesta al impulso h[n] y hacer la convolución para comparar </a:t>
            </a:r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los resultados.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1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3058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95671" y="899261"/>
            <a:ext cx="2332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EJERCITACIÓN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-180528" y="2298509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4 CuadroTexto">
                <a:extLst>
                  <a:ext uri="{FF2B5EF4-FFF2-40B4-BE49-F238E27FC236}">
                    <a16:creationId xmlns:a16="http://schemas.microsoft.com/office/drawing/2014/main" id="{9EE3A703-D43E-0D67-F5B8-48F18CFBE59D}"/>
                  </a:ext>
                </a:extLst>
              </p:cNvPr>
              <p:cNvSpPr txBox="1"/>
              <p:nvPr/>
            </p:nvSpPr>
            <p:spPr>
              <a:xfrm>
                <a:off x="252989" y="1960763"/>
                <a:ext cx="86710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dirty="0">
                    <a:latin typeface="Times New Roman" pitchFamily="18" charset="0"/>
                    <a:cs typeface="Times New Roman" pitchFamily="18" charset="0"/>
                  </a:rPr>
                  <a:t>3) Diseñar el filtro IIR y procesar una señal </a:t>
                </a:r>
                <a14:m>
                  <m:oMath xmlns:m="http://schemas.openxmlformats.org/officeDocument/2006/math">
                    <m:r>
                      <a:rPr lang="es-AR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s-A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s-A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2000" dirty="0">
                    <a:latin typeface="Times New Roman" pitchFamily="18" charset="0"/>
                    <a:cs typeface="Times New Roman" pitchFamily="18" charset="0"/>
                  </a:rPr>
                  <a:t> desde -4s hasta 4s. </a:t>
                </a:r>
                <a:r>
                  <a:rPr lang="es-ES" sz="2000" dirty="0" err="1">
                    <a:latin typeface="Times New Roman" pitchFamily="18" charset="0"/>
                    <a:cs typeface="Times New Roman" pitchFamily="18" charset="0"/>
                  </a:rPr>
                  <a:t>Fs</a:t>
                </a:r>
                <a:r>
                  <a:rPr lang="es-ES" sz="2000" dirty="0">
                    <a:latin typeface="Times New Roman" pitchFamily="18" charset="0"/>
                    <a:cs typeface="Times New Roman" pitchFamily="18" charset="0"/>
                  </a:rPr>
                  <a:t> = 200.</a:t>
                </a:r>
              </a:p>
              <a:p>
                <a:r>
                  <a:rPr lang="es-ES" sz="2000" dirty="0">
                    <a:latin typeface="Times New Roman" pitchFamily="18" charset="0"/>
                    <a:cs typeface="Times New Roman" pitchFamily="18" charset="0"/>
                  </a:rPr>
                  <a:t>Graficar entrada y salida. ¿Qué función realiza el filtro?</a:t>
                </a:r>
                <a:endParaRPr lang="es-AR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4 CuadroTexto">
                <a:extLst>
                  <a:ext uri="{FF2B5EF4-FFF2-40B4-BE49-F238E27FC236}">
                    <a16:creationId xmlns:a16="http://schemas.microsoft.com/office/drawing/2014/main" id="{9EE3A703-D43E-0D67-F5B8-48F18CFBE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9" y="1960763"/>
                <a:ext cx="8671092" cy="707886"/>
              </a:xfrm>
              <a:prstGeom prst="rect">
                <a:avLst/>
              </a:prstGeom>
              <a:blipFill>
                <a:blip r:embed="rId2"/>
                <a:stretch>
                  <a:fillRect l="-774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4 CuadroTexto">
            <a:extLst>
              <a:ext uri="{FF2B5EF4-FFF2-40B4-BE49-F238E27FC236}">
                <a16:creationId xmlns:a16="http://schemas.microsoft.com/office/drawing/2014/main" id="{32D2BB53-9508-A2BE-5D55-0A06A59C02BB}"/>
              </a:ext>
            </a:extLst>
          </p:cNvPr>
          <p:cNvSpPr txBox="1"/>
          <p:nvPr/>
        </p:nvSpPr>
        <p:spPr>
          <a:xfrm>
            <a:off x="252989" y="4658290"/>
            <a:ext cx="90124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4) Diseñar un filtro pasa altos de dos polos y procesar la señal resultante del punto 2).</a:t>
            </a:r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Mostrar el diagrama de polos y ceros, la respuesta en frecuencia, y el gráfico temporal</a:t>
            </a:r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de entrada y </a:t>
            </a:r>
            <a:r>
              <a:rPr lang="es-ES" sz="2000">
                <a:latin typeface="Times New Roman" pitchFamily="18" charset="0"/>
                <a:cs typeface="Times New Roman" pitchFamily="18" charset="0"/>
              </a:rPr>
              <a:t>salida apilados 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(entrada, salida </a:t>
            </a: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notch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, salida PA).</a:t>
            </a:r>
          </a:p>
          <a:p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= 200Hz; </a:t>
            </a: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Fc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= 5Hz; r = 0,5.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40E74-AFA6-D046-86EE-6EBFEC2B6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703" y="2835869"/>
            <a:ext cx="2571538" cy="166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0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Ejemplo: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497B23-A600-6DB1-B2BB-41568AB2A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77315"/>
            <a:ext cx="2571538" cy="166125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3F29E12-AF4A-0340-35F8-B9C5CACA6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7144" y="3523093"/>
            <a:ext cx="4121039" cy="3290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BBBC9B-A1DE-6E64-1A3B-9005BFC5B031}"/>
                  </a:ext>
                </a:extLst>
              </p:cNvPr>
              <p:cNvSpPr txBox="1"/>
              <p:nvPr/>
            </p:nvSpPr>
            <p:spPr>
              <a:xfrm>
                <a:off x="4574219" y="2313680"/>
                <a:ext cx="4572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BBBC9B-A1DE-6E64-1A3B-9005BFC5B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219" y="2313680"/>
                <a:ext cx="4572000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4609AA-026F-C2D7-904A-BADB6DB587F0}"/>
                  </a:ext>
                </a:extLst>
              </p:cNvPr>
              <p:cNvSpPr txBox="1"/>
              <p:nvPr/>
            </p:nvSpPr>
            <p:spPr>
              <a:xfrm>
                <a:off x="4539823" y="142615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4609AA-026F-C2D7-904A-BADB6DB5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823" y="1426153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37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Diseño de filtros con dos polos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C8459D91-628B-38A7-2B3B-4D4ABC627321}"/>
              </a:ext>
            </a:extLst>
          </p:cNvPr>
          <p:cNvSpPr txBox="1"/>
          <p:nvPr/>
        </p:nvSpPr>
        <p:spPr>
          <a:xfrm>
            <a:off x="428596" y="1413369"/>
            <a:ext cx="907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Pasa bajos, </a:t>
            </a:r>
            <a:r>
              <a:rPr lang="es-ES" sz="2000" b="1" dirty="0">
                <a:latin typeface="Times New Roman" pitchFamily="18" charset="0"/>
                <a:cs typeface="Times New Roman" pitchFamily="18" charset="0"/>
              </a:rPr>
              <a:t>Pasa altos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, Pasa banda, Elimina banda.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/>
              <p:nvPr/>
            </p:nvSpPr>
            <p:spPr>
              <a:xfrm>
                <a:off x="2063363" y="2039306"/>
                <a:ext cx="4749552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63" y="2039306"/>
                <a:ext cx="4749552" cy="693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83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Diseño de filtros con dos polos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C8459D91-628B-38A7-2B3B-4D4ABC627321}"/>
              </a:ext>
            </a:extLst>
          </p:cNvPr>
          <p:cNvSpPr txBox="1"/>
          <p:nvPr/>
        </p:nvSpPr>
        <p:spPr>
          <a:xfrm>
            <a:off x="428596" y="1413369"/>
            <a:ext cx="907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Pasa bajos, </a:t>
            </a:r>
            <a:r>
              <a:rPr lang="es-ES" sz="2000" b="1" dirty="0">
                <a:latin typeface="Times New Roman" pitchFamily="18" charset="0"/>
                <a:cs typeface="Times New Roman" pitchFamily="18" charset="0"/>
              </a:rPr>
              <a:t>Pasa altos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, Pasa banda, Elimina banda.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/>
              <p:nvPr/>
            </p:nvSpPr>
            <p:spPr>
              <a:xfrm>
                <a:off x="2063363" y="2039306"/>
                <a:ext cx="4749552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63" y="2039306"/>
                <a:ext cx="4749552" cy="693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346F48-EE96-BEBA-739E-175151EB0EB5}"/>
                  </a:ext>
                </a:extLst>
              </p:cNvPr>
              <p:cNvSpPr txBox="1"/>
              <p:nvPr/>
            </p:nvSpPr>
            <p:spPr>
              <a:xfrm>
                <a:off x="2374777" y="3084746"/>
                <a:ext cx="4749552" cy="692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346F48-EE96-BEBA-739E-175151EB0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777" y="3084746"/>
                <a:ext cx="4749552" cy="692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43EB93-A087-3C29-1463-B9E0CA95A8DD}"/>
                  </a:ext>
                </a:extLst>
              </p:cNvPr>
              <p:cNvSpPr txBox="1"/>
              <p:nvPr/>
            </p:nvSpPr>
            <p:spPr>
              <a:xfrm>
                <a:off x="2374777" y="3933056"/>
                <a:ext cx="4749552" cy="913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43EB93-A087-3C29-1463-B9E0CA95A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777" y="3933056"/>
                <a:ext cx="4749552" cy="913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57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Diseño de filtros con dos polos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C8459D91-628B-38A7-2B3B-4D4ABC627321}"/>
              </a:ext>
            </a:extLst>
          </p:cNvPr>
          <p:cNvSpPr txBox="1"/>
          <p:nvPr/>
        </p:nvSpPr>
        <p:spPr>
          <a:xfrm>
            <a:off x="428596" y="1413369"/>
            <a:ext cx="907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Pasa bajos, </a:t>
            </a:r>
            <a:r>
              <a:rPr lang="es-ES" sz="2000" b="1" dirty="0">
                <a:latin typeface="Times New Roman" pitchFamily="18" charset="0"/>
                <a:cs typeface="Times New Roman" pitchFamily="18" charset="0"/>
              </a:rPr>
              <a:t>Pasa altos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, Pasa banda, Elimina banda.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/>
              <p:nvPr/>
            </p:nvSpPr>
            <p:spPr>
              <a:xfrm>
                <a:off x="3947" y="3368599"/>
                <a:ext cx="4749552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" y="3368599"/>
                <a:ext cx="4749552" cy="693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C166537-0028-223D-C9B3-5F8ACE8C0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343929"/>
            <a:ext cx="3341410" cy="34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6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Diseño de filtros con dos polos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C8459D91-628B-38A7-2B3B-4D4ABC627321}"/>
              </a:ext>
            </a:extLst>
          </p:cNvPr>
          <p:cNvSpPr txBox="1"/>
          <p:nvPr/>
        </p:nvSpPr>
        <p:spPr>
          <a:xfrm>
            <a:off x="428596" y="1413369"/>
            <a:ext cx="907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Pasa bajos, </a:t>
            </a:r>
            <a:r>
              <a:rPr lang="es-ES" sz="2000" b="1" dirty="0">
                <a:latin typeface="Times New Roman" pitchFamily="18" charset="0"/>
                <a:cs typeface="Times New Roman" pitchFamily="18" charset="0"/>
              </a:rPr>
              <a:t>Pasa altos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, Pasa banda, Elimina banda.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/>
              <p:nvPr/>
            </p:nvSpPr>
            <p:spPr>
              <a:xfrm>
                <a:off x="2063363" y="2039306"/>
                <a:ext cx="4749552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63" y="2039306"/>
                <a:ext cx="4749552" cy="693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346F48-EE96-BEBA-739E-175151EB0EB5}"/>
                  </a:ext>
                </a:extLst>
              </p:cNvPr>
              <p:cNvSpPr txBox="1"/>
              <p:nvPr/>
            </p:nvSpPr>
            <p:spPr>
              <a:xfrm>
                <a:off x="2374777" y="3084746"/>
                <a:ext cx="4749552" cy="692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346F48-EE96-BEBA-739E-175151EB0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777" y="3084746"/>
                <a:ext cx="4749552" cy="692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43EB93-A087-3C29-1463-B9E0CA95A8DD}"/>
                  </a:ext>
                </a:extLst>
              </p:cNvPr>
              <p:cNvSpPr txBox="1"/>
              <p:nvPr/>
            </p:nvSpPr>
            <p:spPr>
              <a:xfrm>
                <a:off x="2374777" y="3933056"/>
                <a:ext cx="4749552" cy="913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43EB93-A087-3C29-1463-B9E0CA95A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777" y="3933056"/>
                <a:ext cx="4749552" cy="913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647231-46D2-E66A-7421-473596B2098D}"/>
                  </a:ext>
                </a:extLst>
              </p:cNvPr>
              <p:cNvSpPr txBox="1"/>
              <p:nvPr/>
            </p:nvSpPr>
            <p:spPr>
              <a:xfrm>
                <a:off x="-612576" y="5462632"/>
                <a:ext cx="4749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647231-46D2-E66A-7421-473596B20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2576" y="5462632"/>
                <a:ext cx="47495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F1B845-CE75-6F59-3567-AD3B8B78C622}"/>
                  </a:ext>
                </a:extLst>
              </p:cNvPr>
              <p:cNvSpPr txBox="1"/>
              <p:nvPr/>
            </p:nvSpPr>
            <p:spPr>
              <a:xfrm>
                <a:off x="2217631" y="5434058"/>
                <a:ext cx="5055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F1B845-CE75-6F59-3567-AD3B8B78C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631" y="5434058"/>
                <a:ext cx="50558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D3597A-1AD1-672D-EB97-953DE43E3EF6}"/>
                  </a:ext>
                </a:extLst>
              </p:cNvPr>
              <p:cNvSpPr txBox="1"/>
              <p:nvPr/>
            </p:nvSpPr>
            <p:spPr>
              <a:xfrm>
                <a:off x="4860032" y="5310338"/>
                <a:ext cx="5055832" cy="616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𝐹𝑐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D3597A-1AD1-672D-EB97-953DE43E3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310338"/>
                <a:ext cx="5055832" cy="616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737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3931</TotalTime>
  <Words>433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Times New Roman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Pablodc</dc:creator>
  <cp:lastModifiedBy>Pablodc</cp:lastModifiedBy>
  <cp:revision>142</cp:revision>
  <dcterms:created xsi:type="dcterms:W3CDTF">2024-04-03T14:41:12Z</dcterms:created>
  <dcterms:modified xsi:type="dcterms:W3CDTF">2024-05-29T19:03:18Z</dcterms:modified>
</cp:coreProperties>
</file>