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24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08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08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08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08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08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08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08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7080" cy="397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08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08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08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08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08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08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08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08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08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08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08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08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7080" cy="397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08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08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08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08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08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08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08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08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7080" cy="397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08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08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08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AR" sz="4400" spc="-1" strike="noStrike">
                <a:latin typeface="Arial"/>
              </a:rPr>
              <a:t>Pul</a:t>
            </a:r>
            <a:r>
              <a:rPr b="0" lang="es-AR" sz="4400" spc="-1" strike="noStrike">
                <a:latin typeface="Arial"/>
              </a:rPr>
              <a:t>se </a:t>
            </a:r>
            <a:r>
              <a:rPr b="0" lang="es-AR" sz="4400" spc="-1" strike="noStrike">
                <a:latin typeface="Arial"/>
              </a:rPr>
              <a:t>par</a:t>
            </a:r>
            <a:r>
              <a:rPr b="0" lang="es-AR" sz="4400" spc="-1" strike="noStrike">
                <a:latin typeface="Arial"/>
              </a:rPr>
              <a:t>a </a:t>
            </a:r>
            <a:r>
              <a:rPr b="0" lang="es-AR" sz="4400" spc="-1" strike="noStrike">
                <a:latin typeface="Arial"/>
              </a:rPr>
              <a:t>edi</a:t>
            </a:r>
            <a:r>
              <a:rPr b="0" lang="es-AR" sz="4400" spc="-1" strike="noStrike">
                <a:latin typeface="Arial"/>
              </a:rPr>
              <a:t>tar </a:t>
            </a:r>
            <a:r>
              <a:rPr b="0" lang="es-AR" sz="4400" spc="-1" strike="noStrike">
                <a:latin typeface="Arial"/>
              </a:rPr>
              <a:t>el </a:t>
            </a:r>
            <a:r>
              <a:rPr b="0" lang="es-AR" sz="4400" spc="-1" strike="noStrike">
                <a:latin typeface="Arial"/>
              </a:rPr>
              <a:t>for</a:t>
            </a:r>
            <a:r>
              <a:rPr b="0" lang="es-AR" sz="4400" spc="-1" strike="noStrike">
                <a:latin typeface="Arial"/>
              </a:rPr>
              <a:t>ma</a:t>
            </a:r>
            <a:r>
              <a:rPr b="0" lang="es-AR" sz="4400" spc="-1" strike="noStrike">
                <a:latin typeface="Arial"/>
              </a:rPr>
              <a:t>to </a:t>
            </a:r>
            <a:r>
              <a:rPr b="0" lang="es-AR" sz="4400" spc="-1" strike="noStrike">
                <a:latin typeface="Arial"/>
              </a:rPr>
              <a:t>del </a:t>
            </a:r>
            <a:r>
              <a:rPr b="0" lang="es-AR" sz="4400" spc="-1" strike="noStrike">
                <a:latin typeface="Arial"/>
              </a:rPr>
              <a:t>tex</a:t>
            </a:r>
            <a:r>
              <a:rPr b="0" lang="es-AR" sz="4400" spc="-1" strike="noStrike">
                <a:latin typeface="Arial"/>
              </a:rPr>
              <a:t>to </a:t>
            </a:r>
            <a:r>
              <a:rPr b="0" lang="es-AR" sz="4400" spc="-1" strike="noStrike">
                <a:latin typeface="Arial"/>
              </a:rPr>
              <a:t>de </a:t>
            </a:r>
            <a:r>
              <a:rPr b="0" lang="es-AR" sz="4400" spc="-1" strike="noStrike">
                <a:latin typeface="Arial"/>
              </a:rPr>
              <a:t>títu</a:t>
            </a:r>
            <a:r>
              <a:rPr b="0" lang="es-AR" sz="4400" spc="-1" strike="noStrike">
                <a:latin typeface="Arial"/>
              </a:rPr>
              <a:t>lo</a:t>
            </a:r>
            <a:endParaRPr b="0" lang="es-A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latin typeface="Arial"/>
              </a:rPr>
              <a:t>Pulse para editar el formato de </a:t>
            </a:r>
            <a:r>
              <a:rPr b="0" lang="es-AR" sz="3200" spc="-1" strike="noStrike">
                <a:latin typeface="Arial"/>
              </a:rPr>
              <a:t>texto del esquema</a:t>
            </a:r>
            <a:endParaRPr b="0" lang="es-A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latin typeface="Arial"/>
              </a:rPr>
              <a:t>Segundo nivel del esquema</a:t>
            </a:r>
            <a:endParaRPr b="0" lang="es-A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latin typeface="Arial"/>
              </a:rPr>
              <a:t>Tercer nivel del esquema</a:t>
            </a:r>
            <a:endParaRPr b="0" lang="es-A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latin typeface="Arial"/>
              </a:rPr>
              <a:t>Cuarto nivel del esquema</a:t>
            </a:r>
            <a:endParaRPr b="0" lang="es-A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Quinto nivel del esquema</a:t>
            </a:r>
            <a:endParaRPr b="0" lang="es-A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Sexto nivel del esquema</a:t>
            </a:r>
            <a:endParaRPr b="0" lang="es-A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Séptimo nivel del esquema</a:t>
            </a:r>
            <a:endParaRPr b="0" lang="es-A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08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s-AR" sz="1800" spc="-1" strike="noStrike">
                <a:latin typeface="Arial"/>
              </a:rPr>
              <a:t>Pulse </a:t>
            </a:r>
            <a:r>
              <a:rPr b="0" lang="es-AR" sz="1800" spc="-1" strike="noStrike">
                <a:latin typeface="Arial"/>
              </a:rPr>
              <a:t>para </a:t>
            </a:r>
            <a:r>
              <a:rPr b="0" lang="es-AR" sz="1800" spc="-1" strike="noStrike">
                <a:latin typeface="Arial"/>
              </a:rPr>
              <a:t>editar el </a:t>
            </a:r>
            <a:r>
              <a:rPr b="0" lang="es-AR" sz="1800" spc="-1" strike="noStrike">
                <a:latin typeface="Arial"/>
              </a:rPr>
              <a:t>formato </a:t>
            </a:r>
            <a:r>
              <a:rPr b="0" lang="es-AR" sz="1800" spc="-1" strike="noStrike">
                <a:latin typeface="Arial"/>
              </a:rPr>
              <a:t>del texto </a:t>
            </a:r>
            <a:r>
              <a:rPr b="0" lang="es-AR" sz="1800" spc="-1" strike="noStrike">
                <a:latin typeface="Arial"/>
              </a:rPr>
              <a:t>de título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latin typeface="Arial"/>
              </a:rPr>
              <a:t>Pulse para editar el formato de texto del esquema</a:t>
            </a:r>
            <a:endParaRPr b="0" lang="es-A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latin typeface="Arial"/>
              </a:rPr>
              <a:t>Segundo nivel del esquema</a:t>
            </a:r>
            <a:endParaRPr b="0" lang="es-A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latin typeface="Arial"/>
              </a:rPr>
              <a:t>Tercer nivel del esquema</a:t>
            </a:r>
            <a:endParaRPr b="0" lang="es-A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latin typeface="Arial"/>
              </a:rPr>
              <a:t>Cuarto nivel del esquema</a:t>
            </a:r>
            <a:endParaRPr b="0" lang="es-A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Quinto nivel del esquema</a:t>
            </a:r>
            <a:endParaRPr b="0" lang="es-A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Sexto nivel del esquema</a:t>
            </a:r>
            <a:endParaRPr b="0" lang="es-A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Séptimo nivel del esquema</a:t>
            </a:r>
            <a:endParaRPr b="0" lang="es-A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AR" sz="4400" spc="-1" strike="noStrike">
                <a:latin typeface="Arial"/>
              </a:rPr>
              <a:t>Pulse </a:t>
            </a:r>
            <a:r>
              <a:rPr b="0" lang="es-AR" sz="4400" spc="-1" strike="noStrike">
                <a:latin typeface="Arial"/>
              </a:rPr>
              <a:t>para </a:t>
            </a:r>
            <a:r>
              <a:rPr b="0" lang="es-AR" sz="4400" spc="-1" strike="noStrike">
                <a:latin typeface="Arial"/>
              </a:rPr>
              <a:t>editar </a:t>
            </a:r>
            <a:r>
              <a:rPr b="0" lang="es-AR" sz="4400" spc="-1" strike="noStrike">
                <a:latin typeface="Arial"/>
              </a:rPr>
              <a:t>el </a:t>
            </a:r>
            <a:r>
              <a:rPr b="0" lang="es-AR" sz="4400" spc="-1" strike="noStrike">
                <a:latin typeface="Arial"/>
              </a:rPr>
              <a:t>form</a:t>
            </a:r>
            <a:r>
              <a:rPr b="0" lang="es-AR" sz="4400" spc="-1" strike="noStrike">
                <a:latin typeface="Arial"/>
              </a:rPr>
              <a:t>ato </a:t>
            </a:r>
            <a:r>
              <a:rPr b="0" lang="es-AR" sz="4400" spc="-1" strike="noStrike">
                <a:latin typeface="Arial"/>
              </a:rPr>
              <a:t>del </a:t>
            </a:r>
            <a:r>
              <a:rPr b="0" lang="es-AR" sz="4400" spc="-1" strike="noStrike">
                <a:latin typeface="Arial"/>
              </a:rPr>
              <a:t>texto </a:t>
            </a:r>
            <a:r>
              <a:rPr b="0" lang="es-AR" sz="4400" spc="-1" strike="noStrike">
                <a:latin typeface="Arial"/>
              </a:rPr>
              <a:t>de </a:t>
            </a:r>
            <a:r>
              <a:rPr b="0" lang="es-AR" sz="4400" spc="-1" strike="noStrike">
                <a:latin typeface="Arial"/>
              </a:rPr>
              <a:t>título</a:t>
            </a:r>
            <a:endParaRPr b="0" lang="es-AR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latin typeface="Arial"/>
              </a:rPr>
              <a:t>Pulse para editar el formato de texto del esquema</a:t>
            </a:r>
            <a:endParaRPr b="0" lang="es-A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latin typeface="Arial"/>
              </a:rPr>
              <a:t>Segundo nivel del esquema</a:t>
            </a:r>
            <a:endParaRPr b="0" lang="es-A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latin typeface="Arial"/>
              </a:rPr>
              <a:t>Tercer nivel del esquema</a:t>
            </a:r>
            <a:endParaRPr b="0" lang="es-A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latin typeface="Arial"/>
              </a:rPr>
              <a:t>Cuarto nivel del esquema</a:t>
            </a:r>
            <a:endParaRPr b="0" lang="es-A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Quinto nivel del esquema</a:t>
            </a:r>
            <a:endParaRPr b="0" lang="es-A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Sexto nivel del esquema</a:t>
            </a:r>
            <a:endParaRPr b="0" lang="es-A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Séptimo nivel del esquema</a:t>
            </a:r>
            <a:endParaRPr b="0" lang="es-A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hyperlink" Target="http://www.example.com/" TargetMode="External"/><Relationship Id="rId2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hyperlink" Target="https://www.internic.net/" TargetMode="External"/><Relationship Id="rId2" Type="http://schemas.openxmlformats.org/officeDocument/2006/relationships/hyperlink" Target="https://www.iana.org/" TargetMode="External"/><Relationship Id="rId3" Type="http://schemas.openxmlformats.org/officeDocument/2006/relationships/hyperlink" Target="https://nic.ar/" TargetMode="External"/><Relationship Id="rId4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717080" y="1280520"/>
            <a:ext cx="3433680" cy="21618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000" spc="-1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</a:rPr>
              <a:t>CO</a:t>
            </a:r>
            <a:r>
              <a:rPr b="0" lang="en" sz="4000" spc="-1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</a:rPr>
              <a:t>NCU</a:t>
            </a:r>
            <a:r>
              <a:rPr b="0" lang="en" sz="4000" spc="-1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</a:rPr>
              <a:t>RSO </a:t>
            </a:r>
            <a:r>
              <a:rPr b="0" lang="en" sz="4000" spc="-1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</a:rPr>
              <a:t>TEC</a:t>
            </a:r>
            <a:r>
              <a:rPr b="0" lang="en" sz="4000" spc="-1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</a:rPr>
              <a:t>NOL</a:t>
            </a:r>
            <a:r>
              <a:rPr b="0" lang="en" sz="4000" spc="-1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</a:rPr>
              <a:t>OGÍ</a:t>
            </a:r>
            <a:r>
              <a:rPr b="0" lang="en" sz="4000" spc="-1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</a:rPr>
              <a:t>AS </a:t>
            </a:r>
            <a:r>
              <a:rPr b="0" lang="en" sz="4000" spc="-1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</a:rPr>
              <a:t>INF</a:t>
            </a:r>
            <a:r>
              <a:rPr b="0" lang="en" sz="4000" spc="-1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</a:rPr>
              <a:t>OR</a:t>
            </a:r>
            <a:r>
              <a:rPr b="0" lang="en" sz="4000" spc="-1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</a:rPr>
              <a:t>MAT</a:t>
            </a:r>
            <a:r>
              <a:rPr b="0" lang="en" sz="4000" spc="-1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</a:rPr>
              <a:t>ICA</a:t>
            </a:r>
            <a:r>
              <a:rPr b="0" lang="en" sz="4000" spc="-1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</a:rPr>
              <a:t>S A</a:t>
            </a:r>
            <a:endParaRPr b="0" lang="es-AR" sz="40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subTitle"/>
          </p:nvPr>
        </p:nvSpPr>
        <p:spPr>
          <a:xfrm>
            <a:off x="4717080" y="3445200"/>
            <a:ext cx="3942360" cy="4150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Roboto"/>
                <a:ea typeface="Roboto"/>
              </a:rPr>
              <a:t>POSTULANTE </a:t>
            </a:r>
            <a:r>
              <a:rPr b="0" lang="en" sz="1600" spc="-1" strike="noStrike">
                <a:solidFill>
                  <a:srgbClr val="000000"/>
                </a:solidFill>
                <a:latin typeface="Roboto"/>
                <a:ea typeface="Roboto"/>
              </a:rPr>
              <a:t>A AYUDANTE </a:t>
            </a:r>
            <a:r>
              <a:rPr b="0" lang="en" sz="1600" spc="-1" strike="noStrike">
                <a:solidFill>
                  <a:srgbClr val="000000"/>
                </a:solidFill>
                <a:latin typeface="Roboto"/>
                <a:ea typeface="Roboto"/>
              </a:rPr>
              <a:t>GRADUADO </a:t>
            </a:r>
            <a:r>
              <a:rPr b="0" lang="en" sz="1600" spc="-1" strike="noStrike">
                <a:solidFill>
                  <a:srgbClr val="000000"/>
                </a:solidFill>
                <a:latin typeface="Roboto"/>
                <a:ea typeface="Roboto"/>
              </a:rPr>
              <a:t>REGULAR: </a:t>
            </a:r>
            <a:r>
              <a:rPr b="1" lang="en" sz="1600" spc="-1" strike="noStrike">
                <a:solidFill>
                  <a:srgbClr val="000000"/>
                </a:solidFill>
                <a:latin typeface="Roboto"/>
                <a:ea typeface="Roboto"/>
              </a:rPr>
              <a:t>ING. </a:t>
            </a:r>
            <a:r>
              <a:rPr b="1" lang="en" sz="1600" spc="-1" strike="noStrike">
                <a:solidFill>
                  <a:srgbClr val="000000"/>
                </a:solidFill>
                <a:latin typeface="Roboto"/>
                <a:ea typeface="Roboto"/>
              </a:rPr>
              <a:t>MARIANO </a:t>
            </a:r>
            <a:r>
              <a:rPr b="1" lang="en" sz="1600" spc="-1" strike="noStrike">
                <a:solidFill>
                  <a:srgbClr val="000000"/>
                </a:solidFill>
                <a:latin typeface="Roboto"/>
                <a:ea typeface="Roboto"/>
              </a:rPr>
              <a:t>MOREL</a:t>
            </a:r>
            <a:endParaRPr b="0" lang="es-AR" sz="1600" spc="-1" strike="noStrike">
              <a:latin typeface="Arial"/>
            </a:endParaRPr>
          </a:p>
        </p:txBody>
      </p:sp>
      <p:grpSp>
        <p:nvGrpSpPr>
          <p:cNvPr id="116" name="Google Shape;57;p15"/>
          <p:cNvGrpSpPr/>
          <p:nvPr/>
        </p:nvGrpSpPr>
        <p:grpSpPr>
          <a:xfrm>
            <a:off x="2435040" y="1176840"/>
            <a:ext cx="2160720" cy="1737360"/>
            <a:chOff x="2435040" y="1176840"/>
            <a:chExt cx="2160720" cy="1737360"/>
          </a:xfrm>
        </p:grpSpPr>
        <p:sp>
          <p:nvSpPr>
            <p:cNvPr id="117" name="Google Shape;58;p15"/>
            <p:cNvSpPr/>
            <p:nvPr/>
          </p:nvSpPr>
          <p:spPr>
            <a:xfrm flipV="1" rot="12378600">
              <a:off x="2665440" y="1424520"/>
              <a:ext cx="1135440" cy="1305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" name="Google Shape;59;p15"/>
            <p:cNvSpPr/>
            <p:nvPr/>
          </p:nvSpPr>
          <p:spPr>
            <a:xfrm flipV="1" rot="12378600">
              <a:off x="3564720" y="1326240"/>
              <a:ext cx="881280" cy="88020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9" name="Google Shape;60;p15"/>
          <p:cNvGrpSpPr/>
          <p:nvPr/>
        </p:nvGrpSpPr>
        <p:grpSpPr>
          <a:xfrm>
            <a:off x="861120" y="2215080"/>
            <a:ext cx="1562040" cy="1794600"/>
            <a:chOff x="861120" y="2215080"/>
            <a:chExt cx="1562040" cy="1794600"/>
          </a:xfrm>
        </p:grpSpPr>
        <p:sp>
          <p:nvSpPr>
            <p:cNvPr id="120" name="Google Shape;61;p15"/>
            <p:cNvSpPr/>
            <p:nvPr/>
          </p:nvSpPr>
          <p:spPr>
            <a:xfrm flipV="1" rot="1578600">
              <a:off x="1711800" y="2239560"/>
              <a:ext cx="430920" cy="1365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" name="Google Shape;62;p15"/>
            <p:cNvSpPr/>
            <p:nvPr/>
          </p:nvSpPr>
          <p:spPr>
            <a:xfrm flipV="1" rot="12378600">
              <a:off x="1010160" y="2979360"/>
              <a:ext cx="881280" cy="8802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2" name="Google Shape;63;p15"/>
          <p:cNvGrpSpPr/>
          <p:nvPr/>
        </p:nvGrpSpPr>
        <p:grpSpPr>
          <a:xfrm>
            <a:off x="2241360" y="627840"/>
            <a:ext cx="1087920" cy="1784160"/>
            <a:chOff x="2241360" y="627840"/>
            <a:chExt cx="1087920" cy="1784160"/>
          </a:xfrm>
        </p:grpSpPr>
        <p:sp>
          <p:nvSpPr>
            <p:cNvPr id="123" name="Google Shape;64;p15"/>
            <p:cNvSpPr/>
            <p:nvPr/>
          </p:nvSpPr>
          <p:spPr>
            <a:xfrm flipH="1" flipV="1" rot="12378600">
              <a:off x="2529720" y="1085400"/>
              <a:ext cx="200880" cy="1351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" name="Google Shape;65;p15"/>
            <p:cNvSpPr/>
            <p:nvPr/>
          </p:nvSpPr>
          <p:spPr>
            <a:xfrm flipV="1" rot="12378600">
              <a:off x="2502360" y="747720"/>
              <a:ext cx="706680" cy="70668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5" name="Google Shape;66;p15"/>
          <p:cNvGrpSpPr/>
          <p:nvPr/>
        </p:nvGrpSpPr>
        <p:grpSpPr>
          <a:xfrm>
            <a:off x="686880" y="837720"/>
            <a:ext cx="1920960" cy="1575360"/>
            <a:chOff x="686880" y="837720"/>
            <a:chExt cx="1920960" cy="1575360"/>
          </a:xfrm>
        </p:grpSpPr>
        <p:sp>
          <p:nvSpPr>
            <p:cNvPr id="126" name="Google Shape;67;p15"/>
            <p:cNvSpPr/>
            <p:nvPr/>
          </p:nvSpPr>
          <p:spPr>
            <a:xfrm flipH="1" flipV="1" rot="12378600">
              <a:off x="964440" y="1659600"/>
              <a:ext cx="1636200" cy="411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" name="Google Shape;68;p15"/>
            <p:cNvSpPr/>
            <p:nvPr/>
          </p:nvSpPr>
          <p:spPr>
            <a:xfrm flipV="1" rot="12378600">
              <a:off x="806760" y="957600"/>
              <a:ext cx="706680" cy="706680"/>
            </a:xfrm>
            <a:prstGeom prst="ellips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8" name="Google Shape;69;p15"/>
          <p:cNvGrpSpPr/>
          <p:nvPr/>
        </p:nvGrpSpPr>
        <p:grpSpPr>
          <a:xfrm>
            <a:off x="2142720" y="2412000"/>
            <a:ext cx="1907640" cy="1734840"/>
            <a:chOff x="2142720" y="2412000"/>
            <a:chExt cx="1907640" cy="1734840"/>
          </a:xfrm>
        </p:grpSpPr>
        <p:sp>
          <p:nvSpPr>
            <p:cNvPr id="129" name="Google Shape;70;p15"/>
            <p:cNvSpPr/>
            <p:nvPr/>
          </p:nvSpPr>
          <p:spPr>
            <a:xfrm flipH="1" flipV="1" rot="1578600">
              <a:off x="2198880" y="2733480"/>
              <a:ext cx="1600200" cy="630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" name="Google Shape;71;p15"/>
            <p:cNvSpPr/>
            <p:nvPr/>
          </p:nvSpPr>
          <p:spPr>
            <a:xfrm flipV="1" rot="12378600">
              <a:off x="3223440" y="3319920"/>
              <a:ext cx="706680" cy="706680"/>
            </a:xfrm>
            <a:prstGeom prst="ellipse">
              <a:avLst/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1" name="Google Shape;72;p15"/>
          <p:cNvGrpSpPr/>
          <p:nvPr/>
        </p:nvGrpSpPr>
        <p:grpSpPr>
          <a:xfrm>
            <a:off x="1806840" y="2410200"/>
            <a:ext cx="1443600" cy="2099520"/>
            <a:chOff x="1806840" y="2410200"/>
            <a:chExt cx="1443600" cy="2099520"/>
          </a:xfrm>
        </p:grpSpPr>
        <p:sp>
          <p:nvSpPr>
            <p:cNvPr id="132" name="Google Shape;73;p15"/>
            <p:cNvSpPr/>
            <p:nvPr/>
          </p:nvSpPr>
          <p:spPr>
            <a:xfrm flipH="1" flipV="1" rot="1578600">
              <a:off x="2067120" y="2541960"/>
              <a:ext cx="922680" cy="1390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" name="Google Shape;74;p15"/>
            <p:cNvSpPr/>
            <p:nvPr/>
          </p:nvSpPr>
          <p:spPr>
            <a:xfrm flipV="1" rot="12378600">
              <a:off x="2297880" y="3682800"/>
              <a:ext cx="706680" cy="706680"/>
            </a:xfrm>
            <a:prstGeom prst="ellipse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4" name="Google Shape;75;p15"/>
          <p:cNvGrpSpPr/>
          <p:nvPr/>
        </p:nvGrpSpPr>
        <p:grpSpPr>
          <a:xfrm>
            <a:off x="891720" y="1899000"/>
            <a:ext cx="1529640" cy="894600"/>
            <a:chOff x="891720" y="1899000"/>
            <a:chExt cx="1529640" cy="894600"/>
          </a:xfrm>
        </p:grpSpPr>
        <p:sp>
          <p:nvSpPr>
            <p:cNvPr id="135" name="Google Shape;76;p15"/>
            <p:cNvSpPr/>
            <p:nvPr/>
          </p:nvSpPr>
          <p:spPr>
            <a:xfrm flipV="1" rot="1578600">
              <a:off x="1230840" y="2132640"/>
              <a:ext cx="1155960" cy="426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" name="Google Shape;77;p15"/>
            <p:cNvSpPr/>
            <p:nvPr/>
          </p:nvSpPr>
          <p:spPr>
            <a:xfrm flipV="1" rot="12378600">
              <a:off x="973440" y="2045520"/>
              <a:ext cx="484920" cy="483120"/>
            </a:xfrm>
            <a:prstGeom prst="ellips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7" name="Google Shape;78;p15"/>
          <p:cNvGrpSpPr/>
          <p:nvPr/>
        </p:nvGrpSpPr>
        <p:grpSpPr>
          <a:xfrm>
            <a:off x="2439720" y="2216520"/>
            <a:ext cx="1607400" cy="899280"/>
            <a:chOff x="2439720" y="2216520"/>
            <a:chExt cx="1607400" cy="899280"/>
          </a:xfrm>
        </p:grpSpPr>
        <p:sp>
          <p:nvSpPr>
            <p:cNvPr id="138" name="Google Shape;79;p15"/>
            <p:cNvSpPr/>
            <p:nvPr/>
          </p:nvSpPr>
          <p:spPr>
            <a:xfrm flipV="1" rot="12378600">
              <a:off x="2419560" y="2496600"/>
              <a:ext cx="1314360" cy="216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Google Shape;80;p15"/>
            <p:cNvSpPr/>
            <p:nvPr/>
          </p:nvSpPr>
          <p:spPr>
            <a:xfrm flipV="1" rot="12378600">
              <a:off x="3480120" y="2550240"/>
              <a:ext cx="484920" cy="483120"/>
            </a:xfrm>
            <a:prstGeom prst="ellips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0" name="Google Shape;81;p15"/>
          <p:cNvGrpSpPr/>
          <p:nvPr/>
        </p:nvGrpSpPr>
        <p:grpSpPr>
          <a:xfrm>
            <a:off x="1642680" y="922680"/>
            <a:ext cx="1159200" cy="1487160"/>
            <a:chOff x="1642680" y="922680"/>
            <a:chExt cx="1159200" cy="1487160"/>
          </a:xfrm>
        </p:grpSpPr>
        <p:sp>
          <p:nvSpPr>
            <p:cNvPr id="141" name="Google Shape;82;p15"/>
            <p:cNvSpPr/>
            <p:nvPr/>
          </p:nvSpPr>
          <p:spPr>
            <a:xfrm flipH="1" flipV="1" rot="12378600">
              <a:off x="1784160" y="1414440"/>
              <a:ext cx="875520" cy="844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Google Shape;83;p15"/>
            <p:cNvSpPr/>
            <p:nvPr/>
          </p:nvSpPr>
          <p:spPr>
            <a:xfrm flipV="1" rot="12378600">
              <a:off x="1795320" y="1005120"/>
              <a:ext cx="484920" cy="48312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3" name="Google Shape;84;p15"/>
          <p:cNvGrpSpPr/>
          <p:nvPr/>
        </p:nvGrpSpPr>
        <p:grpSpPr>
          <a:xfrm>
            <a:off x="1610280" y="1576440"/>
            <a:ext cx="1673280" cy="1672560"/>
            <a:chOff x="1610280" y="1576440"/>
            <a:chExt cx="1673280" cy="1672560"/>
          </a:xfrm>
        </p:grpSpPr>
        <p:sp>
          <p:nvSpPr>
            <p:cNvPr id="144" name="Google Shape;85;p15"/>
            <p:cNvSpPr/>
            <p:nvPr/>
          </p:nvSpPr>
          <p:spPr>
            <a:xfrm flipV="1" rot="12378600">
              <a:off x="1822320" y="1788480"/>
              <a:ext cx="1249200" cy="12481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" name="Google Shape;86;p15"/>
            <p:cNvSpPr/>
            <p:nvPr/>
          </p:nvSpPr>
          <p:spPr>
            <a:xfrm flipV="1" rot="12378600">
              <a:off x="1913040" y="1880280"/>
              <a:ext cx="1064520" cy="106452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6" name="Google Shape;87;p15"/>
          <p:cNvGrpSpPr/>
          <p:nvPr/>
        </p:nvGrpSpPr>
        <p:grpSpPr>
          <a:xfrm>
            <a:off x="2154960" y="2116800"/>
            <a:ext cx="578160" cy="577080"/>
            <a:chOff x="2154960" y="2116800"/>
            <a:chExt cx="578160" cy="577080"/>
          </a:xfrm>
        </p:grpSpPr>
        <p:sp>
          <p:nvSpPr>
            <p:cNvPr id="147" name="Google Shape;88;p15"/>
            <p:cNvSpPr/>
            <p:nvPr/>
          </p:nvSpPr>
          <p:spPr>
            <a:xfrm>
              <a:off x="2154960" y="2334600"/>
              <a:ext cx="578160" cy="359280"/>
            </a:xfrm>
            <a:custGeom>
              <a:avLst/>
              <a:gdLst/>
              <a:ahLst/>
              <a:rect l="l" t="t" r="r" b="b"/>
              <a:pathLst>
                <a:path w="11800" h="7359">
                  <a:moveTo>
                    <a:pt x="3180" y="3298"/>
                  </a:moveTo>
                  <a:lnTo>
                    <a:pt x="3180" y="7001"/>
                  </a:lnTo>
                  <a:lnTo>
                    <a:pt x="1691" y="7001"/>
                  </a:lnTo>
                  <a:lnTo>
                    <a:pt x="1691" y="3298"/>
                  </a:lnTo>
                  <a:close/>
                  <a:moveTo>
                    <a:pt x="6680" y="2370"/>
                  </a:moveTo>
                  <a:lnTo>
                    <a:pt x="6680" y="7001"/>
                  </a:lnTo>
                  <a:lnTo>
                    <a:pt x="5192" y="7001"/>
                  </a:lnTo>
                  <a:lnTo>
                    <a:pt x="5192" y="2370"/>
                  </a:lnTo>
                  <a:close/>
                  <a:moveTo>
                    <a:pt x="10180" y="345"/>
                  </a:moveTo>
                  <a:lnTo>
                    <a:pt x="10180" y="7001"/>
                  </a:lnTo>
                  <a:lnTo>
                    <a:pt x="8692" y="7001"/>
                  </a:lnTo>
                  <a:lnTo>
                    <a:pt x="8692" y="345"/>
                  </a:lnTo>
                  <a:close/>
                  <a:moveTo>
                    <a:pt x="8502" y="0"/>
                  </a:moveTo>
                  <a:cubicBezTo>
                    <a:pt x="8406" y="0"/>
                    <a:pt x="8323" y="84"/>
                    <a:pt x="8323" y="179"/>
                  </a:cubicBezTo>
                  <a:lnTo>
                    <a:pt x="8323" y="7001"/>
                  </a:lnTo>
                  <a:lnTo>
                    <a:pt x="7013" y="7001"/>
                  </a:lnTo>
                  <a:lnTo>
                    <a:pt x="7013" y="2203"/>
                  </a:lnTo>
                  <a:cubicBezTo>
                    <a:pt x="7013" y="2120"/>
                    <a:pt x="6930" y="2024"/>
                    <a:pt x="6835" y="2024"/>
                  </a:cubicBezTo>
                  <a:lnTo>
                    <a:pt x="4989" y="2024"/>
                  </a:lnTo>
                  <a:cubicBezTo>
                    <a:pt x="4894" y="2024"/>
                    <a:pt x="4811" y="2108"/>
                    <a:pt x="4811" y="2203"/>
                  </a:cubicBezTo>
                  <a:lnTo>
                    <a:pt x="4811" y="7001"/>
                  </a:lnTo>
                  <a:lnTo>
                    <a:pt x="3501" y="7001"/>
                  </a:lnTo>
                  <a:lnTo>
                    <a:pt x="3501" y="3132"/>
                  </a:lnTo>
                  <a:cubicBezTo>
                    <a:pt x="3501" y="3036"/>
                    <a:pt x="3418" y="2953"/>
                    <a:pt x="3322" y="2953"/>
                  </a:cubicBezTo>
                  <a:lnTo>
                    <a:pt x="1477" y="2953"/>
                  </a:lnTo>
                  <a:cubicBezTo>
                    <a:pt x="1382" y="2953"/>
                    <a:pt x="1298" y="3024"/>
                    <a:pt x="1298" y="3132"/>
                  </a:cubicBezTo>
                  <a:lnTo>
                    <a:pt x="1298" y="7001"/>
                  </a:lnTo>
                  <a:lnTo>
                    <a:pt x="179" y="7001"/>
                  </a:lnTo>
                  <a:cubicBezTo>
                    <a:pt x="84" y="7001"/>
                    <a:pt x="1" y="7073"/>
                    <a:pt x="1" y="7180"/>
                  </a:cubicBezTo>
                  <a:cubicBezTo>
                    <a:pt x="1" y="7287"/>
                    <a:pt x="72" y="7358"/>
                    <a:pt x="179" y="7358"/>
                  </a:cubicBezTo>
                  <a:lnTo>
                    <a:pt x="11597" y="7358"/>
                  </a:lnTo>
                  <a:cubicBezTo>
                    <a:pt x="11681" y="7358"/>
                    <a:pt x="11776" y="7287"/>
                    <a:pt x="11776" y="7180"/>
                  </a:cubicBezTo>
                  <a:cubicBezTo>
                    <a:pt x="11800" y="7073"/>
                    <a:pt x="11728" y="7001"/>
                    <a:pt x="11633" y="7001"/>
                  </a:cubicBezTo>
                  <a:lnTo>
                    <a:pt x="10526" y="7001"/>
                  </a:lnTo>
                  <a:lnTo>
                    <a:pt x="10526" y="179"/>
                  </a:lnTo>
                  <a:cubicBezTo>
                    <a:pt x="10526" y="95"/>
                    <a:pt x="10442" y="0"/>
                    <a:pt x="10347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" name="Google Shape;89;p15"/>
            <p:cNvSpPr/>
            <p:nvPr/>
          </p:nvSpPr>
          <p:spPr>
            <a:xfrm>
              <a:off x="2165040" y="2116800"/>
              <a:ext cx="550440" cy="331560"/>
            </a:xfrm>
            <a:custGeom>
              <a:avLst/>
              <a:gdLst/>
              <a:ahLst/>
              <a:rect l="l" t="t" r="r" b="b"/>
              <a:pathLst>
                <a:path w="11241" h="6789">
                  <a:moveTo>
                    <a:pt x="10668" y="0"/>
                  </a:moveTo>
                  <a:cubicBezTo>
                    <a:pt x="10653" y="0"/>
                    <a:pt x="10637" y="1"/>
                    <a:pt x="10621" y="2"/>
                  </a:cubicBezTo>
                  <a:lnTo>
                    <a:pt x="9145" y="181"/>
                  </a:lnTo>
                  <a:cubicBezTo>
                    <a:pt x="8847" y="216"/>
                    <a:pt x="8633" y="490"/>
                    <a:pt x="8669" y="788"/>
                  </a:cubicBezTo>
                  <a:cubicBezTo>
                    <a:pt x="8691" y="1064"/>
                    <a:pt x="8938" y="1268"/>
                    <a:pt x="9211" y="1268"/>
                  </a:cubicBezTo>
                  <a:cubicBezTo>
                    <a:pt x="9232" y="1268"/>
                    <a:pt x="9254" y="1267"/>
                    <a:pt x="9276" y="1264"/>
                  </a:cubicBezTo>
                  <a:lnTo>
                    <a:pt x="9395" y="1252"/>
                  </a:lnTo>
                  <a:lnTo>
                    <a:pt x="9395" y="1252"/>
                  </a:lnTo>
                  <a:cubicBezTo>
                    <a:pt x="7597" y="3348"/>
                    <a:pt x="5442" y="4443"/>
                    <a:pt x="3918" y="4979"/>
                  </a:cubicBezTo>
                  <a:cubicBezTo>
                    <a:pt x="2025" y="5657"/>
                    <a:pt x="561" y="5717"/>
                    <a:pt x="537" y="5717"/>
                  </a:cubicBezTo>
                  <a:cubicBezTo>
                    <a:pt x="239" y="5729"/>
                    <a:pt x="1" y="5967"/>
                    <a:pt x="25" y="6265"/>
                  </a:cubicBezTo>
                  <a:cubicBezTo>
                    <a:pt x="37" y="6562"/>
                    <a:pt x="275" y="6789"/>
                    <a:pt x="561" y="6789"/>
                  </a:cubicBezTo>
                  <a:lnTo>
                    <a:pt x="572" y="6789"/>
                  </a:lnTo>
                  <a:cubicBezTo>
                    <a:pt x="632" y="6789"/>
                    <a:pt x="2192" y="6729"/>
                    <a:pt x="4263" y="6003"/>
                  </a:cubicBezTo>
                  <a:cubicBezTo>
                    <a:pt x="5418" y="5586"/>
                    <a:pt x="6514" y="5050"/>
                    <a:pt x="7490" y="4383"/>
                  </a:cubicBezTo>
                  <a:cubicBezTo>
                    <a:pt x="7561" y="4324"/>
                    <a:pt x="7597" y="4217"/>
                    <a:pt x="7538" y="4145"/>
                  </a:cubicBezTo>
                  <a:cubicBezTo>
                    <a:pt x="7501" y="4093"/>
                    <a:pt x="7445" y="4065"/>
                    <a:pt x="7391" y="4065"/>
                  </a:cubicBezTo>
                  <a:cubicBezTo>
                    <a:pt x="7358" y="4065"/>
                    <a:pt x="7326" y="4075"/>
                    <a:pt x="7299" y="4098"/>
                  </a:cubicBezTo>
                  <a:cubicBezTo>
                    <a:pt x="6335" y="4753"/>
                    <a:pt x="5275" y="5288"/>
                    <a:pt x="4144" y="5693"/>
                  </a:cubicBezTo>
                  <a:cubicBezTo>
                    <a:pt x="2132" y="6408"/>
                    <a:pt x="632" y="6467"/>
                    <a:pt x="561" y="6467"/>
                  </a:cubicBezTo>
                  <a:cubicBezTo>
                    <a:pt x="453" y="6467"/>
                    <a:pt x="358" y="6372"/>
                    <a:pt x="358" y="6265"/>
                  </a:cubicBezTo>
                  <a:cubicBezTo>
                    <a:pt x="358" y="6169"/>
                    <a:pt x="441" y="6074"/>
                    <a:pt x="561" y="6062"/>
                  </a:cubicBezTo>
                  <a:cubicBezTo>
                    <a:pt x="572" y="6062"/>
                    <a:pt x="2085" y="6003"/>
                    <a:pt x="4037" y="5300"/>
                  </a:cubicBezTo>
                  <a:cubicBezTo>
                    <a:pt x="5680" y="4717"/>
                    <a:pt x="8026" y="3514"/>
                    <a:pt x="9943" y="1133"/>
                  </a:cubicBezTo>
                  <a:cubicBezTo>
                    <a:pt x="10035" y="1018"/>
                    <a:pt x="9949" y="847"/>
                    <a:pt x="9813" y="847"/>
                  </a:cubicBezTo>
                  <a:cubicBezTo>
                    <a:pt x="9809" y="847"/>
                    <a:pt x="9804" y="847"/>
                    <a:pt x="9800" y="847"/>
                  </a:cubicBezTo>
                  <a:lnTo>
                    <a:pt x="9252" y="931"/>
                  </a:lnTo>
                  <a:cubicBezTo>
                    <a:pt x="9244" y="932"/>
                    <a:pt x="9236" y="932"/>
                    <a:pt x="9228" y="932"/>
                  </a:cubicBezTo>
                  <a:cubicBezTo>
                    <a:pt x="9139" y="932"/>
                    <a:pt x="9049" y="874"/>
                    <a:pt x="9038" y="776"/>
                  </a:cubicBezTo>
                  <a:cubicBezTo>
                    <a:pt x="9014" y="657"/>
                    <a:pt x="9085" y="550"/>
                    <a:pt x="9204" y="538"/>
                  </a:cubicBezTo>
                  <a:lnTo>
                    <a:pt x="10681" y="359"/>
                  </a:lnTo>
                  <a:cubicBezTo>
                    <a:pt x="10688" y="358"/>
                    <a:pt x="10696" y="358"/>
                    <a:pt x="10703" y="358"/>
                  </a:cubicBezTo>
                  <a:cubicBezTo>
                    <a:pt x="10812" y="358"/>
                    <a:pt x="10895" y="438"/>
                    <a:pt x="10895" y="550"/>
                  </a:cubicBezTo>
                  <a:lnTo>
                    <a:pt x="10895" y="2026"/>
                  </a:lnTo>
                  <a:cubicBezTo>
                    <a:pt x="10895" y="2133"/>
                    <a:pt x="10812" y="2217"/>
                    <a:pt x="10705" y="2217"/>
                  </a:cubicBezTo>
                  <a:cubicBezTo>
                    <a:pt x="10598" y="2217"/>
                    <a:pt x="10514" y="2133"/>
                    <a:pt x="10514" y="2026"/>
                  </a:cubicBezTo>
                  <a:lnTo>
                    <a:pt x="10514" y="1586"/>
                  </a:lnTo>
                  <a:cubicBezTo>
                    <a:pt x="10514" y="1502"/>
                    <a:pt x="10467" y="1443"/>
                    <a:pt x="10407" y="1419"/>
                  </a:cubicBezTo>
                  <a:cubicBezTo>
                    <a:pt x="10387" y="1409"/>
                    <a:pt x="10368" y="1405"/>
                    <a:pt x="10349" y="1405"/>
                  </a:cubicBezTo>
                  <a:cubicBezTo>
                    <a:pt x="10298" y="1405"/>
                    <a:pt x="10251" y="1435"/>
                    <a:pt x="10217" y="1478"/>
                  </a:cubicBezTo>
                  <a:cubicBezTo>
                    <a:pt x="9574" y="2264"/>
                    <a:pt x="8835" y="2979"/>
                    <a:pt x="8026" y="3610"/>
                  </a:cubicBezTo>
                  <a:cubicBezTo>
                    <a:pt x="7954" y="3669"/>
                    <a:pt x="7942" y="3764"/>
                    <a:pt x="8002" y="3848"/>
                  </a:cubicBezTo>
                  <a:cubicBezTo>
                    <a:pt x="8036" y="3888"/>
                    <a:pt x="8081" y="3910"/>
                    <a:pt x="8129" y="3910"/>
                  </a:cubicBezTo>
                  <a:cubicBezTo>
                    <a:pt x="8166" y="3910"/>
                    <a:pt x="8204" y="3897"/>
                    <a:pt x="8240" y="3872"/>
                  </a:cubicBezTo>
                  <a:cubicBezTo>
                    <a:pt x="8931" y="3336"/>
                    <a:pt x="9585" y="2729"/>
                    <a:pt x="10169" y="2062"/>
                  </a:cubicBezTo>
                  <a:cubicBezTo>
                    <a:pt x="10181" y="2336"/>
                    <a:pt x="10419" y="2574"/>
                    <a:pt x="10705" y="2574"/>
                  </a:cubicBezTo>
                  <a:cubicBezTo>
                    <a:pt x="11002" y="2574"/>
                    <a:pt x="11240" y="2336"/>
                    <a:pt x="11240" y="2038"/>
                  </a:cubicBezTo>
                  <a:lnTo>
                    <a:pt x="11240" y="573"/>
                  </a:lnTo>
                  <a:cubicBezTo>
                    <a:pt x="11240" y="395"/>
                    <a:pt x="11169" y="240"/>
                    <a:pt x="11050" y="133"/>
                  </a:cubicBezTo>
                  <a:cubicBezTo>
                    <a:pt x="10943" y="47"/>
                    <a:pt x="10807" y="0"/>
                    <a:pt x="10668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" name="Picture 8" descr="C:\Users\Mariano\Desktop\maestria-repo\Concurso - TIA - Regular\cs1.png"/>
          <p:cNvPicPr/>
          <p:nvPr/>
        </p:nvPicPr>
        <p:blipFill>
          <a:blip r:embed="rId1"/>
          <a:stretch/>
        </p:blipFill>
        <p:spPr>
          <a:xfrm>
            <a:off x="6286320" y="1995840"/>
            <a:ext cx="2157480" cy="1450800"/>
          </a:xfrm>
          <a:prstGeom prst="rect">
            <a:avLst/>
          </a:prstGeom>
          <a:ln w="0">
            <a:noFill/>
          </a:ln>
        </p:spPr>
      </p:pic>
      <p:sp>
        <p:nvSpPr>
          <p:cNvPr id="406" name="PlaceHolder 1"/>
          <p:cNvSpPr>
            <a:spLocks noGrp="1"/>
          </p:cNvSpPr>
          <p:nvPr>
            <p:ph type="title"/>
          </p:nvPr>
        </p:nvSpPr>
        <p:spPr>
          <a:xfrm>
            <a:off x="1068120" y="533160"/>
            <a:ext cx="7044480" cy="4795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400" spc="-1" strike="noStrike">
                <a:solidFill>
                  <a:srgbClr val="ffffff"/>
                </a:solidFill>
                <a:latin typeface="Arial"/>
                <a:ea typeface="Arial"/>
              </a:rPr>
              <a:t>CLIENTE -  SERVIDOR: PARTE 4</a:t>
            </a:r>
            <a:endParaRPr b="0" lang="es-AR" sz="2400" spc="-1" strike="noStrike">
              <a:latin typeface="Arial"/>
            </a:endParaRPr>
          </a:p>
        </p:txBody>
      </p:sp>
      <p:sp>
        <p:nvSpPr>
          <p:cNvPr id="407" name="PlaceHolder 2"/>
          <p:cNvSpPr>
            <a:spLocks noGrp="1"/>
          </p:cNvSpPr>
          <p:nvPr>
            <p:ph/>
          </p:nvPr>
        </p:nvSpPr>
        <p:spPr>
          <a:xfrm>
            <a:off x="939960" y="1131480"/>
            <a:ext cx="6977520" cy="3153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114480"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s-AR" sz="1500" spc="-1" strike="noStrike">
                <a:solidFill>
                  <a:srgbClr val="869fb2"/>
                </a:solidFill>
                <a:latin typeface="Arial"/>
                <a:ea typeface="Arial"/>
              </a:rPr>
              <a:t>VENTAJAS Y DESVENTAJAS</a:t>
            </a:r>
            <a:endParaRPr b="0" lang="es-AR" sz="1500" spc="-1" strike="noStrike">
              <a:latin typeface="Arial"/>
            </a:endParaRPr>
          </a:p>
        </p:txBody>
      </p:sp>
      <p:sp>
        <p:nvSpPr>
          <p:cNvPr id="408" name="Google Shape;1591;p 4"/>
          <p:cNvSpPr/>
          <p:nvPr/>
        </p:nvSpPr>
        <p:spPr>
          <a:xfrm>
            <a:off x="740880" y="1707480"/>
            <a:ext cx="5568480" cy="292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marL="158760">
              <a:lnSpc>
                <a:spcPct val="115000"/>
              </a:lnSpc>
              <a:buNone/>
            </a:pPr>
            <a:r>
              <a:rPr b="1" lang="es-ES" sz="1100" spc="-1" strike="noStrike">
                <a:solidFill>
                  <a:srgbClr val="ffffff"/>
                </a:solidFill>
                <a:latin typeface="Arial"/>
                <a:ea typeface="Arial"/>
              </a:rPr>
              <a:t>VENTAJAS</a:t>
            </a:r>
            <a:endParaRPr b="0" lang="es-AR" sz="1100" spc="-1" strike="noStrike">
              <a:latin typeface="Arial"/>
            </a:endParaRPr>
          </a:p>
          <a:p>
            <a:pPr marL="330120" indent="-171360">
              <a:lnSpc>
                <a:spcPct val="115000"/>
              </a:lnSpc>
              <a:buClr>
                <a:srgbClr val="ffffff"/>
              </a:buClr>
              <a:buFont typeface="Arial"/>
              <a:buChar char="•"/>
            </a:pPr>
            <a:r>
              <a:rPr b="0" lang="es-ES" sz="11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Escalabilidad</a:t>
            </a:r>
            <a:r>
              <a:rPr b="0" lang="es-ES" sz="1100" spc="-1" strike="noStrike">
                <a:solidFill>
                  <a:srgbClr val="ffffff"/>
                </a:solidFill>
                <a:latin typeface="Arial"/>
                <a:ea typeface="Arial"/>
              </a:rPr>
              <a:t>: Los servidores pueden manejar múltiples clientes simultáneamente, mejorando el rendimiento y la disponibilidad.</a:t>
            </a:r>
            <a:endParaRPr b="0" lang="es-AR" sz="1100" spc="-1" strike="noStrike">
              <a:latin typeface="Arial"/>
            </a:endParaRPr>
          </a:p>
          <a:p>
            <a:pPr marL="330120" indent="-171360">
              <a:lnSpc>
                <a:spcPct val="115000"/>
              </a:lnSpc>
              <a:buClr>
                <a:srgbClr val="ffffff"/>
              </a:buClr>
              <a:buFont typeface="Arial"/>
              <a:buChar char="•"/>
            </a:pPr>
            <a:r>
              <a:rPr b="0" lang="es-ES" sz="11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Centralización de Recursos</a:t>
            </a:r>
            <a:r>
              <a:rPr b="0" lang="es-ES" sz="1100" spc="-1" strike="noStrike">
                <a:solidFill>
                  <a:srgbClr val="ffffff"/>
                </a:solidFill>
                <a:latin typeface="Arial"/>
                <a:ea typeface="Arial"/>
              </a:rPr>
              <a:t>: Los servidores pueden almacenar y gestionar recursos compartidos, como bases de datos y archivos.</a:t>
            </a:r>
            <a:endParaRPr b="0" lang="es-AR" sz="1100" spc="-1" strike="noStrike">
              <a:latin typeface="Arial"/>
            </a:endParaRPr>
          </a:p>
          <a:p>
            <a:pPr marL="330120" indent="-171360">
              <a:lnSpc>
                <a:spcPct val="115000"/>
              </a:lnSpc>
              <a:buClr>
                <a:srgbClr val="ffffff"/>
              </a:buClr>
              <a:buFont typeface="Arial"/>
              <a:buChar char="•"/>
            </a:pPr>
            <a:r>
              <a:rPr b="0" lang="es-ES" sz="11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Separación de Responsabilidades</a:t>
            </a:r>
            <a:r>
              <a:rPr b="0" lang="es-ES" sz="1100" spc="-1" strike="noStrike">
                <a:solidFill>
                  <a:srgbClr val="ffffff"/>
                </a:solidFill>
                <a:latin typeface="Arial"/>
                <a:ea typeface="Arial"/>
              </a:rPr>
              <a:t>: Los clientes pueden delegarse en la gestión de interfaces de usuario y la presentación de datos.</a:t>
            </a:r>
            <a:endParaRPr b="0" lang="es-AR" sz="1100" spc="-1" strike="noStrike">
              <a:latin typeface="Arial"/>
            </a:endParaRPr>
          </a:p>
          <a:p>
            <a:pPr marL="158760">
              <a:lnSpc>
                <a:spcPct val="115000"/>
              </a:lnSpc>
              <a:buNone/>
            </a:pPr>
            <a:endParaRPr b="0" lang="es-AR" sz="1100" spc="-1" strike="noStrike">
              <a:latin typeface="Arial"/>
            </a:endParaRPr>
          </a:p>
          <a:p>
            <a:pPr marL="158760">
              <a:lnSpc>
                <a:spcPct val="115000"/>
              </a:lnSpc>
              <a:buNone/>
            </a:pPr>
            <a:r>
              <a:rPr b="1" lang="es-ES" sz="1100" spc="-1" strike="noStrike">
                <a:solidFill>
                  <a:srgbClr val="ffffff"/>
                </a:solidFill>
                <a:latin typeface="Arial"/>
                <a:ea typeface="Arial"/>
              </a:rPr>
              <a:t>DESVENTAJAS</a:t>
            </a:r>
            <a:endParaRPr b="0" lang="es-AR" sz="1100" spc="-1" strike="noStrike">
              <a:latin typeface="Arial"/>
            </a:endParaRPr>
          </a:p>
          <a:p>
            <a:pPr marL="330120" indent="-171360">
              <a:lnSpc>
                <a:spcPct val="115000"/>
              </a:lnSpc>
              <a:buClr>
                <a:srgbClr val="ffffff"/>
              </a:buClr>
              <a:buFont typeface="Arial"/>
              <a:buChar char="•"/>
            </a:pPr>
            <a:r>
              <a:rPr b="0" lang="es-ES" sz="11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Latencia</a:t>
            </a:r>
            <a:r>
              <a:rPr b="0" lang="es-ES" sz="1100" spc="-1" strike="noStrike">
                <a:solidFill>
                  <a:srgbClr val="ffffff"/>
                </a:solidFill>
                <a:latin typeface="Arial"/>
                <a:ea typeface="Arial"/>
              </a:rPr>
              <a:t>: Demora</a:t>
            </a:r>
            <a:endParaRPr b="0" lang="es-AR" sz="1100" spc="-1" strike="noStrike">
              <a:latin typeface="Arial"/>
            </a:endParaRPr>
          </a:p>
          <a:p>
            <a:pPr marL="330120" indent="-171360">
              <a:lnSpc>
                <a:spcPct val="115000"/>
              </a:lnSpc>
              <a:buClr>
                <a:srgbClr val="ffffff"/>
              </a:buClr>
              <a:buFont typeface="Arial"/>
              <a:buChar char="•"/>
            </a:pPr>
            <a:r>
              <a:rPr b="0" lang="es-ES" sz="11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Seguridad</a:t>
            </a:r>
            <a:r>
              <a:rPr b="0" lang="es-ES" sz="1100" spc="-1" strike="noStrike">
                <a:solidFill>
                  <a:srgbClr val="ffffff"/>
                </a:solidFill>
                <a:latin typeface="Arial"/>
                <a:ea typeface="Arial"/>
              </a:rPr>
              <a:t>: Los servidores deben implementar medidas de seguridad para proteger contra accesos no autorizados y ataques.</a:t>
            </a:r>
            <a:endParaRPr b="0" lang="es-AR" sz="1100" spc="-1" strike="noStrike">
              <a:latin typeface="Arial"/>
            </a:endParaRPr>
          </a:p>
          <a:p>
            <a:pPr marL="330120" indent="-171360">
              <a:lnSpc>
                <a:spcPct val="115000"/>
              </a:lnSpc>
              <a:buClr>
                <a:srgbClr val="ffffff"/>
              </a:buClr>
              <a:buFont typeface="Arial"/>
              <a:buChar char="•"/>
            </a:pPr>
            <a:r>
              <a:rPr b="0" lang="es-ES" sz="11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Sobrecarga de Redes</a:t>
            </a:r>
            <a:r>
              <a:rPr b="0" lang="es-ES" sz="1100" spc="-1" strike="noStrike">
                <a:solidFill>
                  <a:srgbClr val="ffffff"/>
                </a:solidFill>
                <a:latin typeface="Arial"/>
                <a:ea typeface="Arial"/>
              </a:rPr>
              <a:t>: Los servidores pueden volverse sobrecargados si no están bien dimensionados. Posible caída.</a:t>
            </a:r>
            <a:endParaRPr b="0" lang="es-AR" sz="1100" spc="-1" strike="noStrike">
              <a:latin typeface="Arial"/>
            </a:endParaRPr>
          </a:p>
        </p:txBody>
      </p:sp>
      <p:pic>
        <p:nvPicPr>
          <p:cNvPr id="409" name="Picture 9" descr="C:\Users\Mariano\Desktop\maestria-repo\Concurso - TIA - Regular\cs2.png"/>
          <p:cNvPicPr/>
          <p:nvPr/>
        </p:nvPicPr>
        <p:blipFill>
          <a:blip r:embed="rId2"/>
          <a:stretch/>
        </p:blipFill>
        <p:spPr>
          <a:xfrm>
            <a:off x="6455520" y="3661560"/>
            <a:ext cx="1819440" cy="1149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710280" y="536760"/>
            <a:ext cx="7720560" cy="4784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DISEÑO DEL MODELO C-S</a:t>
            </a:r>
            <a:endParaRPr b="0" lang="es-AR" sz="2800" spc="-1" strike="noStrike">
              <a:latin typeface="Arial"/>
            </a:endParaRPr>
          </a:p>
        </p:txBody>
      </p:sp>
      <p:grpSp>
        <p:nvGrpSpPr>
          <p:cNvPr id="411" name="Google Shape;644;p 1"/>
          <p:cNvGrpSpPr/>
          <p:nvPr/>
        </p:nvGrpSpPr>
        <p:grpSpPr>
          <a:xfrm>
            <a:off x="4741200" y="1456560"/>
            <a:ext cx="3689640" cy="1129320"/>
            <a:chOff x="4741200" y="1456560"/>
            <a:chExt cx="3689640" cy="1129320"/>
          </a:xfrm>
        </p:grpSpPr>
        <p:sp>
          <p:nvSpPr>
            <p:cNvPr id="412" name="Google Shape;645;p 1"/>
            <p:cNvSpPr/>
            <p:nvPr/>
          </p:nvSpPr>
          <p:spPr>
            <a:xfrm>
              <a:off x="5384160" y="1531800"/>
              <a:ext cx="3046680" cy="978480"/>
            </a:xfrm>
            <a:prstGeom prst="homePlate">
              <a:avLst>
                <a:gd name="adj" fmla="val 2940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3" name="Google Shape;646;p 1"/>
            <p:cNvSpPr/>
            <p:nvPr/>
          </p:nvSpPr>
          <p:spPr>
            <a:xfrm>
              <a:off x="4741200" y="1456560"/>
              <a:ext cx="1304280" cy="1129320"/>
            </a:xfrm>
            <a:prstGeom prst="hexagon">
              <a:avLst>
                <a:gd name="adj" fmla="val 28729"/>
                <a:gd name="vf" fmla="val 115470"/>
              </a:avLst>
            </a:prstGeom>
            <a:solidFill>
              <a:srgbClr val="fb569c">
                <a:alpha val="5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4" name="Google Shape;647;p 1"/>
            <p:cNvSpPr/>
            <p:nvPr/>
          </p:nvSpPr>
          <p:spPr>
            <a:xfrm>
              <a:off x="4914360" y="1606320"/>
              <a:ext cx="957960" cy="829440"/>
            </a:xfrm>
            <a:prstGeom prst="hexagon">
              <a:avLst>
                <a:gd name="adj" fmla="val 28729"/>
                <a:gd name="vf" fmla="val 115470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5" name="Google Shape;648;p 1"/>
            <p:cNvSpPr/>
            <p:nvPr/>
          </p:nvSpPr>
          <p:spPr>
            <a:xfrm>
              <a:off x="6048000" y="1780200"/>
              <a:ext cx="2076840" cy="805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s-AR" sz="10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Se utilizan protocolos específicos, como HTTP para web y SMTP para correo.</a:t>
              </a:r>
              <a:endParaRPr b="0" lang="es-AR" sz="1000" spc="-1" strike="noStrike">
                <a:latin typeface="Arial"/>
              </a:endParaRPr>
            </a:p>
          </p:txBody>
        </p:sp>
        <p:sp>
          <p:nvSpPr>
            <p:cNvPr id="416" name="Google Shape;649;p 1"/>
            <p:cNvSpPr/>
            <p:nvPr/>
          </p:nvSpPr>
          <p:spPr>
            <a:xfrm>
              <a:off x="6050880" y="1594800"/>
              <a:ext cx="2076840" cy="351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2080" bIns="352080" anchor="ctr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b569c"/>
                  </a:solidFill>
                  <a:latin typeface="Fira Sans Extra Condensed Medium"/>
                  <a:ea typeface="Fira Sans Extra Condensed Medium"/>
                </a:rPr>
                <a:t>Protocolo</a:t>
              </a:r>
              <a:endParaRPr b="0" lang="es-AR" sz="1700" spc="-1" strike="noStrike">
                <a:latin typeface="Arial"/>
              </a:endParaRPr>
            </a:p>
          </p:txBody>
        </p:sp>
      </p:grpSp>
      <p:sp>
        <p:nvSpPr>
          <p:cNvPr id="417" name="Google Shape;654;p 1"/>
          <p:cNvSpPr/>
          <p:nvPr/>
        </p:nvSpPr>
        <p:spPr>
          <a:xfrm>
            <a:off x="5020560" y="3472200"/>
            <a:ext cx="3492000" cy="58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s-ES" sz="1200" spc="-1" strike="noStrike">
                <a:solidFill>
                  <a:srgbClr val="000000"/>
                </a:solidFill>
                <a:latin typeface="Arial"/>
                <a:ea typeface="Arial"/>
              </a:rPr>
              <a:t>Conjunto formal </a:t>
            </a:r>
            <a:r>
              <a:rPr b="1" lang="es-AR" sz="1200" spc="-1" strike="noStrike">
                <a:solidFill>
                  <a:srgbClr val="000000"/>
                </a:solidFill>
                <a:latin typeface="Arial"/>
                <a:ea typeface="Arial"/>
              </a:rPr>
              <a:t>de estándares y normas.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s-ES" sz="1200" spc="-1" strike="noStrike">
                <a:solidFill>
                  <a:srgbClr val="000000"/>
                </a:solidFill>
                <a:latin typeface="Arial"/>
                <a:ea typeface="Arial"/>
              </a:rPr>
              <a:t>Rigen tanto el formato como el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s-ES" sz="1200" spc="-1" strike="noStrike">
                <a:solidFill>
                  <a:srgbClr val="000000"/>
                </a:solidFill>
                <a:latin typeface="Arial"/>
                <a:ea typeface="Arial"/>
              </a:rPr>
              <a:t>control de la interacción entre d</a:t>
            </a:r>
            <a:r>
              <a:rPr b="1" lang="es-AR" sz="1200" spc="-1" strike="noStrike">
                <a:solidFill>
                  <a:srgbClr val="000000"/>
                </a:solidFill>
                <a:latin typeface="Arial"/>
                <a:ea typeface="Arial"/>
              </a:rPr>
              <a:t>istintos dispositivos en un </a:t>
            </a:r>
            <a:r>
              <a:rPr b="1" lang="es-ES" sz="1200" spc="-1" strike="noStrike">
                <a:solidFill>
                  <a:srgbClr val="000000"/>
                </a:solidFill>
                <a:latin typeface="Arial"/>
                <a:ea typeface="Arial"/>
              </a:rPr>
              <a:t>sistema de comunicación. </a:t>
            </a:r>
            <a:r>
              <a:rPr b="1" lang="es-AR" sz="1200" spc="-1" strike="noStrike">
                <a:solidFill>
                  <a:srgbClr val="000000"/>
                </a:solidFill>
                <a:latin typeface="Arial"/>
                <a:ea typeface="Arial"/>
              </a:rPr>
              <a:t>En internet (web) usamos el protocolo HTTP/HTTPS</a:t>
            </a:r>
            <a:endParaRPr b="0" lang="es-AR" sz="1200" spc="-1" strike="noStrike">
              <a:latin typeface="Arial"/>
            </a:endParaRPr>
          </a:p>
        </p:txBody>
      </p:sp>
      <p:sp>
        <p:nvSpPr>
          <p:cNvPr id="418" name="Google Shape;655;p 1"/>
          <p:cNvSpPr/>
          <p:nvPr/>
        </p:nvSpPr>
        <p:spPr>
          <a:xfrm>
            <a:off x="5010840" y="2842920"/>
            <a:ext cx="207684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52080" bIns="35208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700" spc="-1" strike="noStrike">
                <a:solidFill>
                  <a:srgbClr val="9c27b0"/>
                </a:solidFill>
                <a:latin typeface="Fira Sans Extra Condensed Medium"/>
                <a:ea typeface="Fira Sans Extra Condensed Medium"/>
              </a:rPr>
              <a:t>Protocolo</a:t>
            </a:r>
            <a:endParaRPr b="0" lang="es-AR" sz="1700" spc="-1" strike="noStrike">
              <a:latin typeface="Arial"/>
            </a:endParaRPr>
          </a:p>
        </p:txBody>
      </p:sp>
      <p:grpSp>
        <p:nvGrpSpPr>
          <p:cNvPr id="419" name="Google Shape;656;p 1"/>
          <p:cNvGrpSpPr/>
          <p:nvPr/>
        </p:nvGrpSpPr>
        <p:grpSpPr>
          <a:xfrm>
            <a:off x="710280" y="1456560"/>
            <a:ext cx="3701160" cy="1328400"/>
            <a:chOff x="710280" y="1456560"/>
            <a:chExt cx="3701160" cy="1328400"/>
          </a:xfrm>
        </p:grpSpPr>
        <p:sp>
          <p:nvSpPr>
            <p:cNvPr id="420" name="Google Shape;657;p 1"/>
            <p:cNvSpPr/>
            <p:nvPr/>
          </p:nvSpPr>
          <p:spPr>
            <a:xfrm>
              <a:off x="1364760" y="1531800"/>
              <a:ext cx="3046680" cy="978480"/>
            </a:xfrm>
            <a:prstGeom prst="homePlate">
              <a:avLst>
                <a:gd name="adj" fmla="val 29403"/>
              </a:avLst>
            </a:pr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1" name="Google Shape;658;p 1"/>
            <p:cNvSpPr/>
            <p:nvPr/>
          </p:nvSpPr>
          <p:spPr>
            <a:xfrm>
              <a:off x="710280" y="1456560"/>
              <a:ext cx="1304280" cy="1129320"/>
            </a:xfrm>
            <a:prstGeom prst="hexagon">
              <a:avLst>
                <a:gd name="adj" fmla="val 28729"/>
                <a:gd name="vf" fmla="val 115470"/>
              </a:avLst>
            </a:prstGeom>
            <a:solidFill>
              <a:srgbClr val="fbb831">
                <a:alpha val="59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2" name="Google Shape;659;p 1"/>
            <p:cNvSpPr/>
            <p:nvPr/>
          </p:nvSpPr>
          <p:spPr>
            <a:xfrm>
              <a:off x="883440" y="1606320"/>
              <a:ext cx="957960" cy="829440"/>
            </a:xfrm>
            <a:prstGeom prst="hexagon">
              <a:avLst>
                <a:gd name="adj" fmla="val 28729"/>
                <a:gd name="vf" fmla="val 11547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3" name="Google Shape;660;p 1"/>
            <p:cNvSpPr/>
            <p:nvPr/>
          </p:nvSpPr>
          <p:spPr>
            <a:xfrm>
              <a:off x="2017440" y="1852200"/>
              <a:ext cx="2076840" cy="93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s-ES" sz="10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Las solicitudes y respuestas pueden pasarse a través de capas de red, como la capa de aplicación, de transporte, y de enlace</a:t>
              </a:r>
              <a:r>
                <a:rPr b="0" lang="es-ES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.</a:t>
              </a:r>
              <a:endParaRPr b="0" lang="es-AR" sz="1200" spc="-1" strike="noStrike">
                <a:latin typeface="Arial"/>
              </a:endParaRPr>
            </a:p>
          </p:txBody>
        </p:sp>
        <p:sp>
          <p:nvSpPr>
            <p:cNvPr id="424" name="Google Shape;661;p 1"/>
            <p:cNvSpPr/>
            <p:nvPr/>
          </p:nvSpPr>
          <p:spPr>
            <a:xfrm>
              <a:off x="2027160" y="1603080"/>
              <a:ext cx="2076840" cy="351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2080" bIns="352080" anchor="ctr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bb831"/>
                  </a:solidFill>
                  <a:latin typeface="Fira Sans Extra Condensed Medium"/>
                  <a:ea typeface="Fira Sans Extra Condensed Medium"/>
                </a:rPr>
                <a:t>Capas de Red</a:t>
              </a:r>
              <a:endParaRPr b="0" lang="es-AR" sz="1700" spc="-1" strike="noStrike">
                <a:latin typeface="Arial"/>
              </a:endParaRPr>
            </a:p>
          </p:txBody>
        </p:sp>
      </p:grpSp>
      <p:grpSp>
        <p:nvGrpSpPr>
          <p:cNvPr id="425" name="Google Shape;662;p 1"/>
          <p:cNvGrpSpPr/>
          <p:nvPr/>
        </p:nvGrpSpPr>
        <p:grpSpPr>
          <a:xfrm>
            <a:off x="710280" y="3076920"/>
            <a:ext cx="3701160" cy="1129320"/>
            <a:chOff x="710280" y="3076920"/>
            <a:chExt cx="3701160" cy="1129320"/>
          </a:xfrm>
        </p:grpSpPr>
        <p:sp>
          <p:nvSpPr>
            <p:cNvPr id="426" name="Google Shape;663;p 1"/>
            <p:cNvSpPr/>
            <p:nvPr/>
          </p:nvSpPr>
          <p:spPr>
            <a:xfrm>
              <a:off x="1364760" y="3152520"/>
              <a:ext cx="3046680" cy="978480"/>
            </a:xfrm>
            <a:prstGeom prst="homePlate">
              <a:avLst>
                <a:gd name="adj" fmla="val 2940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7" name="Google Shape;664;p 1"/>
            <p:cNvSpPr/>
            <p:nvPr/>
          </p:nvSpPr>
          <p:spPr>
            <a:xfrm>
              <a:off x="710280" y="3076920"/>
              <a:ext cx="1304280" cy="1129320"/>
            </a:xfrm>
            <a:prstGeom prst="hexagon">
              <a:avLst>
                <a:gd name="adj" fmla="val 28729"/>
                <a:gd name="vf" fmla="val 115470"/>
              </a:avLst>
            </a:prstGeom>
            <a:solidFill>
              <a:srgbClr val="fb8569">
                <a:alpha val="5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8" name="Google Shape;665;p 1"/>
            <p:cNvSpPr/>
            <p:nvPr/>
          </p:nvSpPr>
          <p:spPr>
            <a:xfrm>
              <a:off x="883440" y="3227040"/>
              <a:ext cx="957960" cy="829440"/>
            </a:xfrm>
            <a:prstGeom prst="hexagon">
              <a:avLst>
                <a:gd name="adj" fmla="val 28729"/>
                <a:gd name="vf" fmla="val 115470"/>
              </a:avLst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9" name="Google Shape;666;p 1"/>
            <p:cNvSpPr/>
            <p:nvPr/>
          </p:nvSpPr>
          <p:spPr>
            <a:xfrm>
              <a:off x="2017440" y="3484440"/>
              <a:ext cx="2076840" cy="587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s-ES" sz="10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Se implementan medidas de seguridad, como autenticación y encriptación.</a:t>
              </a:r>
              <a:endParaRPr b="0" lang="es-AR" sz="1000" spc="-1" strike="noStrike">
                <a:latin typeface="Arial"/>
              </a:endParaRPr>
            </a:p>
          </p:txBody>
        </p:sp>
        <p:sp>
          <p:nvSpPr>
            <p:cNvPr id="430" name="Google Shape;667;p 1"/>
            <p:cNvSpPr/>
            <p:nvPr/>
          </p:nvSpPr>
          <p:spPr>
            <a:xfrm>
              <a:off x="2027160" y="3211560"/>
              <a:ext cx="2076840" cy="351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2080" bIns="352080" anchor="ctr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b8569"/>
                  </a:solidFill>
                  <a:latin typeface="Fira Sans Extra Condensed Medium"/>
                  <a:ea typeface="Fira Sans Extra Condensed Medium"/>
                </a:rPr>
                <a:t>Seguridad</a:t>
              </a:r>
              <a:endParaRPr b="0" lang="es-AR" sz="1700" spc="-1" strike="noStrike">
                <a:latin typeface="Arial"/>
              </a:endParaRPr>
            </a:p>
          </p:txBody>
        </p:sp>
      </p:grpSp>
      <p:grpSp>
        <p:nvGrpSpPr>
          <p:cNvPr id="431" name="Google Shape;668;p 1"/>
          <p:cNvGrpSpPr/>
          <p:nvPr/>
        </p:nvGrpSpPr>
        <p:grpSpPr>
          <a:xfrm>
            <a:off x="1166400" y="3449160"/>
            <a:ext cx="391680" cy="385560"/>
            <a:chOff x="1166400" y="3449160"/>
            <a:chExt cx="391680" cy="385560"/>
          </a:xfrm>
        </p:grpSpPr>
        <p:sp>
          <p:nvSpPr>
            <p:cNvPr id="432" name="Google Shape;669;p 1"/>
            <p:cNvSpPr/>
            <p:nvPr/>
          </p:nvSpPr>
          <p:spPr>
            <a:xfrm>
              <a:off x="1459800" y="3654720"/>
              <a:ext cx="34560" cy="21600"/>
            </a:xfrm>
            <a:custGeom>
              <a:avLst/>
              <a:gdLst/>
              <a:ahLst/>
              <a:rect l="l" t="t" r="r" b="b"/>
              <a:pathLst>
                <a:path w="1072" h="704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465"/>
                    <a:pt x="238" y="703"/>
                    <a:pt x="536" y="703"/>
                  </a:cubicBezTo>
                  <a:cubicBezTo>
                    <a:pt x="834" y="703"/>
                    <a:pt x="1072" y="465"/>
                    <a:pt x="1072" y="168"/>
                  </a:cubicBezTo>
                  <a:cubicBezTo>
                    <a:pt x="1072" y="72"/>
                    <a:pt x="1000" y="1"/>
                    <a:pt x="905" y="1"/>
                  </a:cubicBezTo>
                  <a:cubicBezTo>
                    <a:pt x="822" y="1"/>
                    <a:pt x="750" y="72"/>
                    <a:pt x="750" y="168"/>
                  </a:cubicBezTo>
                  <a:cubicBezTo>
                    <a:pt x="750" y="287"/>
                    <a:pt x="655" y="370"/>
                    <a:pt x="536" y="370"/>
                  </a:cubicBezTo>
                  <a:cubicBezTo>
                    <a:pt x="417" y="370"/>
                    <a:pt x="334" y="287"/>
                    <a:pt x="334" y="168"/>
                  </a:cubicBezTo>
                  <a:cubicBezTo>
                    <a:pt x="334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3" name="Google Shape;670;p 1"/>
            <p:cNvSpPr/>
            <p:nvPr/>
          </p:nvSpPr>
          <p:spPr>
            <a:xfrm>
              <a:off x="1166400" y="3449160"/>
              <a:ext cx="391680" cy="385560"/>
            </a:xfrm>
            <a:custGeom>
              <a:avLst/>
              <a:gdLst/>
              <a:ahLst/>
              <a:rect l="l" t="t" r="r" b="b"/>
              <a:pathLst>
                <a:path w="11324" h="11145">
                  <a:moveTo>
                    <a:pt x="9180" y="3036"/>
                  </a:moveTo>
                  <a:cubicBezTo>
                    <a:pt x="9204" y="3036"/>
                    <a:pt x="9228" y="3036"/>
                    <a:pt x="9240" y="3048"/>
                  </a:cubicBezTo>
                  <a:cubicBezTo>
                    <a:pt x="9299" y="3108"/>
                    <a:pt x="9371" y="3417"/>
                    <a:pt x="9299" y="3977"/>
                  </a:cubicBezTo>
                  <a:cubicBezTo>
                    <a:pt x="9240" y="4513"/>
                    <a:pt x="9061" y="4989"/>
                    <a:pt x="8895" y="5072"/>
                  </a:cubicBezTo>
                  <a:cubicBezTo>
                    <a:pt x="8813" y="5119"/>
                    <a:pt x="8682" y="5149"/>
                    <a:pt x="8533" y="5149"/>
                  </a:cubicBezTo>
                  <a:cubicBezTo>
                    <a:pt x="8336" y="5149"/>
                    <a:pt x="8108" y="5096"/>
                    <a:pt x="7918" y="4953"/>
                  </a:cubicBezTo>
                  <a:cubicBezTo>
                    <a:pt x="7573" y="4703"/>
                    <a:pt x="7466" y="4263"/>
                    <a:pt x="7585" y="3667"/>
                  </a:cubicBezTo>
                  <a:cubicBezTo>
                    <a:pt x="7597" y="3608"/>
                    <a:pt x="7644" y="3572"/>
                    <a:pt x="7704" y="3537"/>
                  </a:cubicBezTo>
                  <a:cubicBezTo>
                    <a:pt x="8526" y="3167"/>
                    <a:pt x="9002" y="3036"/>
                    <a:pt x="9180" y="3036"/>
                  </a:cubicBezTo>
                  <a:close/>
                  <a:moveTo>
                    <a:pt x="620" y="5608"/>
                  </a:moveTo>
                  <a:cubicBezTo>
                    <a:pt x="691" y="5620"/>
                    <a:pt x="798" y="5703"/>
                    <a:pt x="858" y="5846"/>
                  </a:cubicBezTo>
                  <a:cubicBezTo>
                    <a:pt x="870" y="5882"/>
                    <a:pt x="894" y="5942"/>
                    <a:pt x="894" y="6001"/>
                  </a:cubicBezTo>
                  <a:cubicBezTo>
                    <a:pt x="667" y="5953"/>
                    <a:pt x="501" y="5882"/>
                    <a:pt x="453" y="5799"/>
                  </a:cubicBezTo>
                  <a:cubicBezTo>
                    <a:pt x="441" y="5775"/>
                    <a:pt x="489" y="5703"/>
                    <a:pt x="501" y="5668"/>
                  </a:cubicBezTo>
                  <a:cubicBezTo>
                    <a:pt x="548" y="5608"/>
                    <a:pt x="572" y="5608"/>
                    <a:pt x="608" y="5608"/>
                  </a:cubicBezTo>
                  <a:close/>
                  <a:moveTo>
                    <a:pt x="5073" y="0"/>
                  </a:moveTo>
                  <a:cubicBezTo>
                    <a:pt x="4477" y="0"/>
                    <a:pt x="3906" y="238"/>
                    <a:pt x="3477" y="655"/>
                  </a:cubicBezTo>
                  <a:cubicBezTo>
                    <a:pt x="3049" y="1084"/>
                    <a:pt x="2822" y="1632"/>
                    <a:pt x="2822" y="2239"/>
                  </a:cubicBezTo>
                  <a:cubicBezTo>
                    <a:pt x="2822" y="2834"/>
                    <a:pt x="3061" y="3406"/>
                    <a:pt x="3477" y="3834"/>
                  </a:cubicBezTo>
                  <a:cubicBezTo>
                    <a:pt x="3596" y="3953"/>
                    <a:pt x="3727" y="4060"/>
                    <a:pt x="3882" y="4144"/>
                  </a:cubicBezTo>
                  <a:cubicBezTo>
                    <a:pt x="3775" y="4179"/>
                    <a:pt x="3668" y="4203"/>
                    <a:pt x="3584" y="4239"/>
                  </a:cubicBezTo>
                  <a:cubicBezTo>
                    <a:pt x="3489" y="4263"/>
                    <a:pt x="3453" y="4358"/>
                    <a:pt x="3477" y="4441"/>
                  </a:cubicBezTo>
                  <a:cubicBezTo>
                    <a:pt x="3505" y="4515"/>
                    <a:pt x="3561" y="4560"/>
                    <a:pt x="3629" y="4560"/>
                  </a:cubicBezTo>
                  <a:cubicBezTo>
                    <a:pt x="3649" y="4560"/>
                    <a:pt x="3670" y="4557"/>
                    <a:pt x="3692" y="4549"/>
                  </a:cubicBezTo>
                  <a:cubicBezTo>
                    <a:pt x="4138" y="4400"/>
                    <a:pt x="4608" y="4325"/>
                    <a:pt x="5079" y="4325"/>
                  </a:cubicBezTo>
                  <a:cubicBezTo>
                    <a:pt x="5549" y="4325"/>
                    <a:pt x="6019" y="4400"/>
                    <a:pt x="6466" y="4549"/>
                  </a:cubicBezTo>
                  <a:cubicBezTo>
                    <a:pt x="6490" y="4549"/>
                    <a:pt x="6501" y="4560"/>
                    <a:pt x="6525" y="4560"/>
                  </a:cubicBezTo>
                  <a:cubicBezTo>
                    <a:pt x="6609" y="4560"/>
                    <a:pt x="6668" y="4525"/>
                    <a:pt x="6680" y="4441"/>
                  </a:cubicBezTo>
                  <a:cubicBezTo>
                    <a:pt x="6704" y="4358"/>
                    <a:pt x="6668" y="4263"/>
                    <a:pt x="6573" y="4239"/>
                  </a:cubicBezTo>
                  <a:cubicBezTo>
                    <a:pt x="6466" y="4203"/>
                    <a:pt x="6370" y="4179"/>
                    <a:pt x="6275" y="4144"/>
                  </a:cubicBezTo>
                  <a:cubicBezTo>
                    <a:pt x="6406" y="4060"/>
                    <a:pt x="6549" y="3953"/>
                    <a:pt x="6680" y="3834"/>
                  </a:cubicBezTo>
                  <a:cubicBezTo>
                    <a:pt x="6787" y="3727"/>
                    <a:pt x="6882" y="3608"/>
                    <a:pt x="6966" y="3477"/>
                  </a:cubicBezTo>
                  <a:cubicBezTo>
                    <a:pt x="7002" y="3489"/>
                    <a:pt x="7049" y="3489"/>
                    <a:pt x="7097" y="3513"/>
                  </a:cubicBezTo>
                  <a:lnTo>
                    <a:pt x="7275" y="3548"/>
                  </a:lnTo>
                  <a:lnTo>
                    <a:pt x="7275" y="3572"/>
                  </a:lnTo>
                  <a:cubicBezTo>
                    <a:pt x="7204" y="3953"/>
                    <a:pt x="7204" y="4287"/>
                    <a:pt x="7287" y="4560"/>
                  </a:cubicBezTo>
                  <a:cubicBezTo>
                    <a:pt x="7359" y="4822"/>
                    <a:pt x="7513" y="5025"/>
                    <a:pt x="7716" y="5180"/>
                  </a:cubicBezTo>
                  <a:cubicBezTo>
                    <a:pt x="7954" y="5358"/>
                    <a:pt x="8252" y="5430"/>
                    <a:pt x="8526" y="5430"/>
                  </a:cubicBezTo>
                  <a:cubicBezTo>
                    <a:pt x="8728" y="5430"/>
                    <a:pt x="8907" y="5382"/>
                    <a:pt x="9049" y="5311"/>
                  </a:cubicBezTo>
                  <a:cubicBezTo>
                    <a:pt x="9192" y="5215"/>
                    <a:pt x="9323" y="5037"/>
                    <a:pt x="9430" y="4763"/>
                  </a:cubicBezTo>
                  <a:cubicBezTo>
                    <a:pt x="9478" y="4822"/>
                    <a:pt x="9526" y="4882"/>
                    <a:pt x="9561" y="4930"/>
                  </a:cubicBezTo>
                  <a:cubicBezTo>
                    <a:pt x="9740" y="5168"/>
                    <a:pt x="9859" y="5418"/>
                    <a:pt x="9954" y="5692"/>
                  </a:cubicBezTo>
                  <a:cubicBezTo>
                    <a:pt x="10002" y="5858"/>
                    <a:pt x="10133" y="5977"/>
                    <a:pt x="10300" y="6037"/>
                  </a:cubicBezTo>
                  <a:lnTo>
                    <a:pt x="10752" y="6192"/>
                  </a:lnTo>
                  <a:cubicBezTo>
                    <a:pt x="10871" y="6239"/>
                    <a:pt x="10966" y="6334"/>
                    <a:pt x="10966" y="6465"/>
                  </a:cubicBezTo>
                  <a:lnTo>
                    <a:pt x="10966" y="7239"/>
                  </a:lnTo>
                  <a:cubicBezTo>
                    <a:pt x="10966" y="7382"/>
                    <a:pt x="10895" y="7477"/>
                    <a:pt x="10752" y="7525"/>
                  </a:cubicBezTo>
                  <a:lnTo>
                    <a:pt x="10014" y="7763"/>
                  </a:lnTo>
                  <a:cubicBezTo>
                    <a:pt x="9895" y="7811"/>
                    <a:pt x="9788" y="7882"/>
                    <a:pt x="9728" y="8001"/>
                  </a:cubicBezTo>
                  <a:cubicBezTo>
                    <a:pt x="9430" y="8513"/>
                    <a:pt x="8966" y="8930"/>
                    <a:pt x="8359" y="9252"/>
                  </a:cubicBezTo>
                  <a:cubicBezTo>
                    <a:pt x="8287" y="9287"/>
                    <a:pt x="8240" y="9359"/>
                    <a:pt x="8228" y="9430"/>
                  </a:cubicBezTo>
                  <a:lnTo>
                    <a:pt x="7990" y="10692"/>
                  </a:lnTo>
                  <a:cubicBezTo>
                    <a:pt x="7990" y="10728"/>
                    <a:pt x="7954" y="10752"/>
                    <a:pt x="7918" y="10752"/>
                  </a:cubicBezTo>
                  <a:lnTo>
                    <a:pt x="7144" y="10752"/>
                  </a:lnTo>
                  <a:cubicBezTo>
                    <a:pt x="7109" y="10752"/>
                    <a:pt x="7085" y="10728"/>
                    <a:pt x="7061" y="10692"/>
                  </a:cubicBezTo>
                  <a:lnTo>
                    <a:pt x="6930" y="10002"/>
                  </a:lnTo>
                  <a:cubicBezTo>
                    <a:pt x="6897" y="9868"/>
                    <a:pt x="6800" y="9786"/>
                    <a:pt x="6661" y="9786"/>
                  </a:cubicBezTo>
                  <a:cubicBezTo>
                    <a:pt x="6652" y="9786"/>
                    <a:pt x="6642" y="9787"/>
                    <a:pt x="6632" y="9787"/>
                  </a:cubicBezTo>
                  <a:cubicBezTo>
                    <a:pt x="6299" y="9835"/>
                    <a:pt x="5954" y="9859"/>
                    <a:pt x="5608" y="9859"/>
                  </a:cubicBezTo>
                  <a:cubicBezTo>
                    <a:pt x="5358" y="9859"/>
                    <a:pt x="5097" y="9847"/>
                    <a:pt x="4846" y="9823"/>
                  </a:cubicBezTo>
                  <a:cubicBezTo>
                    <a:pt x="4833" y="9821"/>
                    <a:pt x="4819" y="9819"/>
                    <a:pt x="4806" y="9819"/>
                  </a:cubicBezTo>
                  <a:cubicBezTo>
                    <a:pt x="4692" y="9819"/>
                    <a:pt x="4593" y="9908"/>
                    <a:pt x="4561" y="10025"/>
                  </a:cubicBezTo>
                  <a:lnTo>
                    <a:pt x="4442" y="10692"/>
                  </a:lnTo>
                  <a:cubicBezTo>
                    <a:pt x="4442" y="10728"/>
                    <a:pt x="4418" y="10752"/>
                    <a:pt x="4370" y="10752"/>
                  </a:cubicBezTo>
                  <a:lnTo>
                    <a:pt x="3596" y="10752"/>
                  </a:lnTo>
                  <a:cubicBezTo>
                    <a:pt x="3573" y="10752"/>
                    <a:pt x="3537" y="10728"/>
                    <a:pt x="3525" y="10692"/>
                  </a:cubicBezTo>
                  <a:lnTo>
                    <a:pt x="3299" y="9502"/>
                  </a:lnTo>
                  <a:cubicBezTo>
                    <a:pt x="3287" y="9430"/>
                    <a:pt x="3239" y="9359"/>
                    <a:pt x="3168" y="9323"/>
                  </a:cubicBezTo>
                  <a:cubicBezTo>
                    <a:pt x="2108" y="8763"/>
                    <a:pt x="1560" y="7823"/>
                    <a:pt x="1560" y="6620"/>
                  </a:cubicBezTo>
                  <a:cubicBezTo>
                    <a:pt x="1560" y="6013"/>
                    <a:pt x="1691" y="5477"/>
                    <a:pt x="1965" y="5013"/>
                  </a:cubicBezTo>
                  <a:cubicBezTo>
                    <a:pt x="2215" y="4584"/>
                    <a:pt x="2572" y="4239"/>
                    <a:pt x="3037" y="3965"/>
                  </a:cubicBezTo>
                  <a:cubicBezTo>
                    <a:pt x="3108" y="3929"/>
                    <a:pt x="3132" y="3822"/>
                    <a:pt x="3096" y="3751"/>
                  </a:cubicBezTo>
                  <a:cubicBezTo>
                    <a:pt x="3065" y="3696"/>
                    <a:pt x="3008" y="3667"/>
                    <a:pt x="2952" y="3667"/>
                  </a:cubicBezTo>
                  <a:cubicBezTo>
                    <a:pt x="2923" y="3667"/>
                    <a:pt x="2895" y="3675"/>
                    <a:pt x="2870" y="3691"/>
                  </a:cubicBezTo>
                  <a:cubicBezTo>
                    <a:pt x="1977" y="4203"/>
                    <a:pt x="1429" y="5013"/>
                    <a:pt x="1275" y="6025"/>
                  </a:cubicBezTo>
                  <a:lnTo>
                    <a:pt x="1227" y="6025"/>
                  </a:lnTo>
                  <a:cubicBezTo>
                    <a:pt x="1227" y="5918"/>
                    <a:pt x="1215" y="5799"/>
                    <a:pt x="1167" y="5692"/>
                  </a:cubicBezTo>
                  <a:cubicBezTo>
                    <a:pt x="1084" y="5453"/>
                    <a:pt x="870" y="5299"/>
                    <a:pt x="667" y="5263"/>
                  </a:cubicBezTo>
                  <a:cubicBezTo>
                    <a:pt x="654" y="5262"/>
                    <a:pt x="640" y="5261"/>
                    <a:pt x="626" y="5261"/>
                  </a:cubicBezTo>
                  <a:cubicBezTo>
                    <a:pt x="474" y="5261"/>
                    <a:pt x="326" y="5323"/>
                    <a:pt x="239" y="5465"/>
                  </a:cubicBezTo>
                  <a:cubicBezTo>
                    <a:pt x="72" y="5668"/>
                    <a:pt x="96" y="5834"/>
                    <a:pt x="144" y="5942"/>
                  </a:cubicBezTo>
                  <a:cubicBezTo>
                    <a:pt x="239" y="6096"/>
                    <a:pt x="441" y="6239"/>
                    <a:pt x="798" y="6311"/>
                  </a:cubicBezTo>
                  <a:cubicBezTo>
                    <a:pt x="786" y="6323"/>
                    <a:pt x="786" y="6334"/>
                    <a:pt x="775" y="6358"/>
                  </a:cubicBezTo>
                  <a:cubicBezTo>
                    <a:pt x="560" y="6620"/>
                    <a:pt x="310" y="6680"/>
                    <a:pt x="155" y="6680"/>
                  </a:cubicBezTo>
                  <a:cubicBezTo>
                    <a:pt x="72" y="6680"/>
                    <a:pt x="1" y="6751"/>
                    <a:pt x="1" y="6858"/>
                  </a:cubicBezTo>
                  <a:cubicBezTo>
                    <a:pt x="1" y="6954"/>
                    <a:pt x="72" y="7025"/>
                    <a:pt x="155" y="7037"/>
                  </a:cubicBezTo>
                  <a:lnTo>
                    <a:pt x="191" y="7037"/>
                  </a:lnTo>
                  <a:cubicBezTo>
                    <a:pt x="394" y="7037"/>
                    <a:pt x="715" y="6966"/>
                    <a:pt x="1025" y="6573"/>
                  </a:cubicBezTo>
                  <a:cubicBezTo>
                    <a:pt x="1072" y="6513"/>
                    <a:pt x="1108" y="6442"/>
                    <a:pt x="1144" y="6382"/>
                  </a:cubicBezTo>
                  <a:cubicBezTo>
                    <a:pt x="1167" y="6382"/>
                    <a:pt x="1203" y="6382"/>
                    <a:pt x="1227" y="6394"/>
                  </a:cubicBezTo>
                  <a:cubicBezTo>
                    <a:pt x="1227" y="6489"/>
                    <a:pt x="1215" y="6573"/>
                    <a:pt x="1215" y="6668"/>
                  </a:cubicBezTo>
                  <a:cubicBezTo>
                    <a:pt x="1215" y="7347"/>
                    <a:pt x="1382" y="7954"/>
                    <a:pt x="1703" y="8478"/>
                  </a:cubicBezTo>
                  <a:cubicBezTo>
                    <a:pt x="2001" y="8954"/>
                    <a:pt x="2441" y="9359"/>
                    <a:pt x="2977" y="9644"/>
                  </a:cubicBezTo>
                  <a:lnTo>
                    <a:pt x="3192" y="10799"/>
                  </a:lnTo>
                  <a:cubicBezTo>
                    <a:pt x="3227" y="11002"/>
                    <a:pt x="3406" y="11133"/>
                    <a:pt x="3596" y="11133"/>
                  </a:cubicBezTo>
                  <a:lnTo>
                    <a:pt x="4370" y="11133"/>
                  </a:lnTo>
                  <a:cubicBezTo>
                    <a:pt x="4561" y="11133"/>
                    <a:pt x="4727" y="11002"/>
                    <a:pt x="4775" y="10799"/>
                  </a:cubicBezTo>
                  <a:lnTo>
                    <a:pt x="4894" y="10204"/>
                  </a:lnTo>
                  <a:cubicBezTo>
                    <a:pt x="5132" y="10240"/>
                    <a:pt x="5370" y="10252"/>
                    <a:pt x="5620" y="10252"/>
                  </a:cubicBezTo>
                  <a:cubicBezTo>
                    <a:pt x="5966" y="10252"/>
                    <a:pt x="6311" y="10228"/>
                    <a:pt x="6632" y="10180"/>
                  </a:cubicBezTo>
                  <a:lnTo>
                    <a:pt x="6751" y="10823"/>
                  </a:lnTo>
                  <a:cubicBezTo>
                    <a:pt x="6787" y="11014"/>
                    <a:pt x="6966" y="11145"/>
                    <a:pt x="7156" y="11145"/>
                  </a:cubicBezTo>
                  <a:lnTo>
                    <a:pt x="7930" y="11145"/>
                  </a:lnTo>
                  <a:cubicBezTo>
                    <a:pt x="8121" y="11145"/>
                    <a:pt x="8287" y="11014"/>
                    <a:pt x="8335" y="10823"/>
                  </a:cubicBezTo>
                  <a:lnTo>
                    <a:pt x="8573" y="9585"/>
                  </a:lnTo>
                  <a:cubicBezTo>
                    <a:pt x="9228" y="9240"/>
                    <a:pt x="9716" y="8775"/>
                    <a:pt x="10038" y="8228"/>
                  </a:cubicBezTo>
                  <a:cubicBezTo>
                    <a:pt x="10073" y="8180"/>
                    <a:pt x="10097" y="8156"/>
                    <a:pt x="10145" y="8132"/>
                  </a:cubicBezTo>
                  <a:lnTo>
                    <a:pt x="10895" y="7894"/>
                  </a:lnTo>
                  <a:cubicBezTo>
                    <a:pt x="11145" y="7811"/>
                    <a:pt x="11323" y="7573"/>
                    <a:pt x="11323" y="7299"/>
                  </a:cubicBezTo>
                  <a:lnTo>
                    <a:pt x="11323" y="6525"/>
                  </a:lnTo>
                  <a:cubicBezTo>
                    <a:pt x="11312" y="6251"/>
                    <a:pt x="11133" y="6013"/>
                    <a:pt x="10871" y="5918"/>
                  </a:cubicBezTo>
                  <a:lnTo>
                    <a:pt x="10419" y="5775"/>
                  </a:lnTo>
                  <a:cubicBezTo>
                    <a:pt x="10359" y="5763"/>
                    <a:pt x="10311" y="5715"/>
                    <a:pt x="10300" y="5644"/>
                  </a:cubicBezTo>
                  <a:cubicBezTo>
                    <a:pt x="10192" y="5322"/>
                    <a:pt x="10061" y="5049"/>
                    <a:pt x="9859" y="4775"/>
                  </a:cubicBezTo>
                  <a:cubicBezTo>
                    <a:pt x="9776" y="4656"/>
                    <a:pt x="9680" y="4537"/>
                    <a:pt x="9561" y="4429"/>
                  </a:cubicBezTo>
                  <a:cubicBezTo>
                    <a:pt x="9645" y="4132"/>
                    <a:pt x="9669" y="3798"/>
                    <a:pt x="9669" y="3501"/>
                  </a:cubicBezTo>
                  <a:cubicBezTo>
                    <a:pt x="9669" y="3084"/>
                    <a:pt x="9585" y="2822"/>
                    <a:pt x="9418" y="2739"/>
                  </a:cubicBezTo>
                  <a:cubicBezTo>
                    <a:pt x="9384" y="2722"/>
                    <a:pt x="9329" y="2693"/>
                    <a:pt x="9204" y="2693"/>
                  </a:cubicBezTo>
                  <a:cubicBezTo>
                    <a:pt x="8980" y="2693"/>
                    <a:pt x="8533" y="2787"/>
                    <a:pt x="7585" y="3215"/>
                  </a:cubicBezTo>
                  <a:cubicBezTo>
                    <a:pt x="7561" y="3227"/>
                    <a:pt x="7513" y="3239"/>
                    <a:pt x="7478" y="3275"/>
                  </a:cubicBezTo>
                  <a:cubicBezTo>
                    <a:pt x="7383" y="3239"/>
                    <a:pt x="7287" y="3227"/>
                    <a:pt x="7180" y="3191"/>
                  </a:cubicBezTo>
                  <a:cubicBezTo>
                    <a:pt x="7168" y="3191"/>
                    <a:pt x="7156" y="3191"/>
                    <a:pt x="7144" y="3179"/>
                  </a:cubicBezTo>
                  <a:cubicBezTo>
                    <a:pt x="7263" y="2929"/>
                    <a:pt x="7335" y="2644"/>
                    <a:pt x="7347" y="2346"/>
                  </a:cubicBezTo>
                  <a:cubicBezTo>
                    <a:pt x="7347" y="2263"/>
                    <a:pt x="7287" y="2179"/>
                    <a:pt x="7180" y="2167"/>
                  </a:cubicBezTo>
                  <a:cubicBezTo>
                    <a:pt x="7097" y="2167"/>
                    <a:pt x="7025" y="2227"/>
                    <a:pt x="7002" y="2334"/>
                  </a:cubicBezTo>
                  <a:cubicBezTo>
                    <a:pt x="6990" y="2810"/>
                    <a:pt x="6787" y="3251"/>
                    <a:pt x="6442" y="3596"/>
                  </a:cubicBezTo>
                  <a:cubicBezTo>
                    <a:pt x="6228" y="3810"/>
                    <a:pt x="5989" y="3953"/>
                    <a:pt x="5739" y="4048"/>
                  </a:cubicBezTo>
                  <a:cubicBezTo>
                    <a:pt x="5525" y="4019"/>
                    <a:pt x="5302" y="4004"/>
                    <a:pt x="5079" y="4004"/>
                  </a:cubicBezTo>
                  <a:cubicBezTo>
                    <a:pt x="4855" y="4004"/>
                    <a:pt x="4632" y="4019"/>
                    <a:pt x="4418" y="4048"/>
                  </a:cubicBezTo>
                  <a:cubicBezTo>
                    <a:pt x="4168" y="3953"/>
                    <a:pt x="3930" y="3810"/>
                    <a:pt x="3715" y="3596"/>
                  </a:cubicBezTo>
                  <a:cubicBezTo>
                    <a:pt x="3358" y="3239"/>
                    <a:pt x="3156" y="2751"/>
                    <a:pt x="3156" y="2239"/>
                  </a:cubicBezTo>
                  <a:cubicBezTo>
                    <a:pt x="3156" y="1739"/>
                    <a:pt x="3346" y="1251"/>
                    <a:pt x="3715" y="893"/>
                  </a:cubicBezTo>
                  <a:cubicBezTo>
                    <a:pt x="4073" y="536"/>
                    <a:pt x="4561" y="322"/>
                    <a:pt x="5073" y="322"/>
                  </a:cubicBezTo>
                  <a:cubicBezTo>
                    <a:pt x="5573" y="322"/>
                    <a:pt x="6073" y="512"/>
                    <a:pt x="6430" y="893"/>
                  </a:cubicBezTo>
                  <a:cubicBezTo>
                    <a:pt x="6573" y="1036"/>
                    <a:pt x="6692" y="1203"/>
                    <a:pt x="6787" y="1381"/>
                  </a:cubicBezTo>
                  <a:cubicBezTo>
                    <a:pt x="6813" y="1433"/>
                    <a:pt x="6870" y="1472"/>
                    <a:pt x="6930" y="1472"/>
                  </a:cubicBezTo>
                  <a:cubicBezTo>
                    <a:pt x="6954" y="1472"/>
                    <a:pt x="6978" y="1466"/>
                    <a:pt x="7002" y="1453"/>
                  </a:cubicBezTo>
                  <a:cubicBezTo>
                    <a:pt x="7085" y="1405"/>
                    <a:pt x="7121" y="1322"/>
                    <a:pt x="7085" y="1227"/>
                  </a:cubicBezTo>
                  <a:cubicBezTo>
                    <a:pt x="6978" y="1024"/>
                    <a:pt x="6823" y="834"/>
                    <a:pt x="6668" y="655"/>
                  </a:cubicBezTo>
                  <a:cubicBezTo>
                    <a:pt x="6228" y="215"/>
                    <a:pt x="5680" y="0"/>
                    <a:pt x="507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4" name="Google Shape;671;p 1"/>
            <p:cNvSpPr/>
            <p:nvPr/>
          </p:nvSpPr>
          <p:spPr>
            <a:xfrm>
              <a:off x="1321560" y="3487320"/>
              <a:ext cx="43560" cy="79920"/>
            </a:xfrm>
            <a:custGeom>
              <a:avLst/>
              <a:gdLst/>
              <a:ahLst/>
              <a:rect l="l" t="t" r="r" b="b"/>
              <a:pathLst>
                <a:path w="1335" h="2371">
                  <a:moveTo>
                    <a:pt x="644" y="417"/>
                  </a:moveTo>
                  <a:lnTo>
                    <a:pt x="644" y="941"/>
                  </a:lnTo>
                  <a:cubicBezTo>
                    <a:pt x="501" y="882"/>
                    <a:pt x="370" y="822"/>
                    <a:pt x="370" y="656"/>
                  </a:cubicBezTo>
                  <a:cubicBezTo>
                    <a:pt x="370" y="513"/>
                    <a:pt x="489" y="441"/>
                    <a:pt x="644" y="417"/>
                  </a:cubicBezTo>
                  <a:close/>
                  <a:moveTo>
                    <a:pt x="786" y="1322"/>
                  </a:moveTo>
                  <a:cubicBezTo>
                    <a:pt x="929" y="1382"/>
                    <a:pt x="1036" y="1477"/>
                    <a:pt x="1036" y="1656"/>
                  </a:cubicBezTo>
                  <a:cubicBezTo>
                    <a:pt x="1036" y="1810"/>
                    <a:pt x="929" y="1906"/>
                    <a:pt x="786" y="1941"/>
                  </a:cubicBezTo>
                  <a:lnTo>
                    <a:pt x="786" y="1322"/>
                  </a:lnTo>
                  <a:close/>
                  <a:moveTo>
                    <a:pt x="703" y="1"/>
                  </a:moveTo>
                  <a:cubicBezTo>
                    <a:pt x="655" y="1"/>
                    <a:pt x="620" y="36"/>
                    <a:pt x="620" y="60"/>
                  </a:cubicBezTo>
                  <a:lnTo>
                    <a:pt x="620" y="156"/>
                  </a:lnTo>
                  <a:cubicBezTo>
                    <a:pt x="334" y="179"/>
                    <a:pt x="60" y="334"/>
                    <a:pt x="60" y="691"/>
                  </a:cubicBezTo>
                  <a:cubicBezTo>
                    <a:pt x="60" y="1060"/>
                    <a:pt x="346" y="1168"/>
                    <a:pt x="620" y="1251"/>
                  </a:cubicBezTo>
                  <a:lnTo>
                    <a:pt x="620" y="1941"/>
                  </a:lnTo>
                  <a:cubicBezTo>
                    <a:pt x="322" y="1906"/>
                    <a:pt x="239" y="1715"/>
                    <a:pt x="143" y="1715"/>
                  </a:cubicBezTo>
                  <a:cubicBezTo>
                    <a:pt x="60" y="1715"/>
                    <a:pt x="1" y="1810"/>
                    <a:pt x="1" y="1882"/>
                  </a:cubicBezTo>
                  <a:cubicBezTo>
                    <a:pt x="1" y="2025"/>
                    <a:pt x="239" y="2227"/>
                    <a:pt x="620" y="2227"/>
                  </a:cubicBezTo>
                  <a:lnTo>
                    <a:pt x="620" y="2311"/>
                  </a:lnTo>
                  <a:cubicBezTo>
                    <a:pt x="620" y="2346"/>
                    <a:pt x="644" y="2370"/>
                    <a:pt x="703" y="2370"/>
                  </a:cubicBezTo>
                  <a:cubicBezTo>
                    <a:pt x="751" y="2370"/>
                    <a:pt x="798" y="2346"/>
                    <a:pt x="798" y="2311"/>
                  </a:cubicBezTo>
                  <a:lnTo>
                    <a:pt x="798" y="2203"/>
                  </a:lnTo>
                  <a:cubicBezTo>
                    <a:pt x="1108" y="2168"/>
                    <a:pt x="1310" y="1965"/>
                    <a:pt x="1310" y="1608"/>
                  </a:cubicBezTo>
                  <a:cubicBezTo>
                    <a:pt x="1334" y="1227"/>
                    <a:pt x="1048" y="1096"/>
                    <a:pt x="798" y="1001"/>
                  </a:cubicBezTo>
                  <a:lnTo>
                    <a:pt x="798" y="406"/>
                  </a:lnTo>
                  <a:cubicBezTo>
                    <a:pt x="1001" y="417"/>
                    <a:pt x="1084" y="513"/>
                    <a:pt x="1144" y="513"/>
                  </a:cubicBezTo>
                  <a:cubicBezTo>
                    <a:pt x="1227" y="513"/>
                    <a:pt x="1275" y="406"/>
                    <a:pt x="1275" y="346"/>
                  </a:cubicBezTo>
                  <a:cubicBezTo>
                    <a:pt x="1275" y="203"/>
                    <a:pt x="989" y="144"/>
                    <a:pt x="798" y="144"/>
                  </a:cubicBezTo>
                  <a:lnTo>
                    <a:pt x="798" y="60"/>
                  </a:lnTo>
                  <a:cubicBezTo>
                    <a:pt x="798" y="36"/>
                    <a:pt x="751" y="1"/>
                    <a:pt x="70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35" name="Google Shape;679;p 1"/>
          <p:cNvGrpSpPr/>
          <p:nvPr/>
        </p:nvGrpSpPr>
        <p:grpSpPr>
          <a:xfrm>
            <a:off x="1159200" y="1834560"/>
            <a:ext cx="406440" cy="372960"/>
            <a:chOff x="1159200" y="1834560"/>
            <a:chExt cx="406440" cy="372960"/>
          </a:xfrm>
        </p:grpSpPr>
        <p:sp>
          <p:nvSpPr>
            <p:cNvPr id="436" name="Google Shape;680;p 1"/>
            <p:cNvSpPr/>
            <p:nvPr/>
          </p:nvSpPr>
          <p:spPr>
            <a:xfrm>
              <a:off x="1294920" y="2145240"/>
              <a:ext cx="42120" cy="42120"/>
            </a:xfrm>
            <a:custGeom>
              <a:avLst/>
              <a:gdLst/>
              <a:ahLst/>
              <a:rect l="l" t="t" r="r" b="b"/>
              <a:pathLst>
                <a:path w="1287" h="1287">
                  <a:moveTo>
                    <a:pt x="643" y="346"/>
                  </a:moveTo>
                  <a:cubicBezTo>
                    <a:pt x="810" y="346"/>
                    <a:pt x="941" y="477"/>
                    <a:pt x="941" y="644"/>
                  </a:cubicBezTo>
                  <a:cubicBezTo>
                    <a:pt x="941" y="811"/>
                    <a:pt x="810" y="941"/>
                    <a:pt x="643" y="941"/>
                  </a:cubicBezTo>
                  <a:cubicBezTo>
                    <a:pt x="476" y="941"/>
                    <a:pt x="345" y="811"/>
                    <a:pt x="345" y="644"/>
                  </a:cubicBezTo>
                  <a:cubicBezTo>
                    <a:pt x="345" y="477"/>
                    <a:pt x="476" y="346"/>
                    <a:pt x="643" y="346"/>
                  </a:cubicBezTo>
                  <a:close/>
                  <a:moveTo>
                    <a:pt x="643" y="1"/>
                  </a:moveTo>
                  <a:cubicBezTo>
                    <a:pt x="286" y="1"/>
                    <a:pt x="0" y="287"/>
                    <a:pt x="0" y="644"/>
                  </a:cubicBezTo>
                  <a:cubicBezTo>
                    <a:pt x="0" y="1001"/>
                    <a:pt x="286" y="1287"/>
                    <a:pt x="643" y="1287"/>
                  </a:cubicBezTo>
                  <a:cubicBezTo>
                    <a:pt x="1000" y="1287"/>
                    <a:pt x="1286" y="1001"/>
                    <a:pt x="1286" y="644"/>
                  </a:cubicBezTo>
                  <a:cubicBezTo>
                    <a:pt x="1286" y="287"/>
                    <a:pt x="1000" y="1"/>
                    <a:pt x="64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7" name="Google Shape;681;p 1"/>
            <p:cNvSpPr/>
            <p:nvPr/>
          </p:nvSpPr>
          <p:spPr>
            <a:xfrm>
              <a:off x="1439640" y="2145240"/>
              <a:ext cx="42120" cy="42120"/>
            </a:xfrm>
            <a:custGeom>
              <a:avLst/>
              <a:gdLst/>
              <a:ahLst/>
              <a:rect l="l" t="t" r="r" b="b"/>
              <a:pathLst>
                <a:path w="1287" h="1287">
                  <a:moveTo>
                    <a:pt x="643" y="346"/>
                  </a:moveTo>
                  <a:cubicBezTo>
                    <a:pt x="810" y="346"/>
                    <a:pt x="941" y="477"/>
                    <a:pt x="941" y="644"/>
                  </a:cubicBezTo>
                  <a:cubicBezTo>
                    <a:pt x="941" y="811"/>
                    <a:pt x="810" y="941"/>
                    <a:pt x="643" y="941"/>
                  </a:cubicBezTo>
                  <a:cubicBezTo>
                    <a:pt x="477" y="941"/>
                    <a:pt x="346" y="811"/>
                    <a:pt x="346" y="644"/>
                  </a:cubicBezTo>
                  <a:cubicBezTo>
                    <a:pt x="346" y="477"/>
                    <a:pt x="477" y="346"/>
                    <a:pt x="643" y="346"/>
                  </a:cubicBezTo>
                  <a:close/>
                  <a:moveTo>
                    <a:pt x="643" y="1"/>
                  </a:moveTo>
                  <a:cubicBezTo>
                    <a:pt x="286" y="1"/>
                    <a:pt x="0" y="287"/>
                    <a:pt x="0" y="644"/>
                  </a:cubicBezTo>
                  <a:cubicBezTo>
                    <a:pt x="0" y="1001"/>
                    <a:pt x="286" y="1287"/>
                    <a:pt x="643" y="1287"/>
                  </a:cubicBezTo>
                  <a:cubicBezTo>
                    <a:pt x="1001" y="1287"/>
                    <a:pt x="1286" y="1001"/>
                    <a:pt x="1286" y="644"/>
                  </a:cubicBezTo>
                  <a:cubicBezTo>
                    <a:pt x="1286" y="287"/>
                    <a:pt x="1001" y="1"/>
                    <a:pt x="64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8" name="Google Shape;682;p 1"/>
            <p:cNvSpPr/>
            <p:nvPr/>
          </p:nvSpPr>
          <p:spPr>
            <a:xfrm>
              <a:off x="1159200" y="1834560"/>
              <a:ext cx="406440" cy="372960"/>
            </a:xfrm>
            <a:custGeom>
              <a:avLst/>
              <a:gdLst/>
              <a:ahLst/>
              <a:rect l="l" t="t" r="r" b="b"/>
              <a:pathLst>
                <a:path w="11741" h="10788">
                  <a:moveTo>
                    <a:pt x="5382" y="1988"/>
                  </a:moveTo>
                  <a:lnTo>
                    <a:pt x="5382" y="3001"/>
                  </a:lnTo>
                  <a:lnTo>
                    <a:pt x="4359" y="3001"/>
                  </a:lnTo>
                  <a:lnTo>
                    <a:pt x="4359" y="1988"/>
                  </a:lnTo>
                  <a:close/>
                  <a:moveTo>
                    <a:pt x="6752" y="1988"/>
                  </a:moveTo>
                  <a:lnTo>
                    <a:pt x="6752" y="3001"/>
                  </a:lnTo>
                  <a:lnTo>
                    <a:pt x="5728" y="3001"/>
                  </a:lnTo>
                  <a:lnTo>
                    <a:pt x="5728" y="1988"/>
                  </a:lnTo>
                  <a:close/>
                  <a:moveTo>
                    <a:pt x="8121" y="1988"/>
                  </a:moveTo>
                  <a:lnTo>
                    <a:pt x="8121" y="3001"/>
                  </a:lnTo>
                  <a:lnTo>
                    <a:pt x="7097" y="3001"/>
                  </a:lnTo>
                  <a:lnTo>
                    <a:pt x="7097" y="1988"/>
                  </a:lnTo>
                  <a:close/>
                  <a:moveTo>
                    <a:pt x="9490" y="1988"/>
                  </a:moveTo>
                  <a:lnTo>
                    <a:pt x="9490" y="3001"/>
                  </a:lnTo>
                  <a:lnTo>
                    <a:pt x="8466" y="3001"/>
                  </a:lnTo>
                  <a:lnTo>
                    <a:pt x="8466" y="1988"/>
                  </a:lnTo>
                  <a:close/>
                  <a:moveTo>
                    <a:pt x="10324" y="1988"/>
                  </a:moveTo>
                  <a:lnTo>
                    <a:pt x="10085" y="3001"/>
                  </a:lnTo>
                  <a:lnTo>
                    <a:pt x="9847" y="3001"/>
                  </a:lnTo>
                  <a:lnTo>
                    <a:pt x="9847" y="1988"/>
                  </a:lnTo>
                  <a:close/>
                  <a:moveTo>
                    <a:pt x="4001" y="2000"/>
                  </a:moveTo>
                  <a:lnTo>
                    <a:pt x="4001" y="3012"/>
                  </a:lnTo>
                  <a:lnTo>
                    <a:pt x="3311" y="3012"/>
                  </a:lnTo>
                  <a:lnTo>
                    <a:pt x="2965" y="2000"/>
                  </a:lnTo>
                  <a:close/>
                  <a:moveTo>
                    <a:pt x="10014" y="3334"/>
                  </a:moveTo>
                  <a:lnTo>
                    <a:pt x="9847" y="4048"/>
                  </a:lnTo>
                  <a:lnTo>
                    <a:pt x="9847" y="3334"/>
                  </a:lnTo>
                  <a:close/>
                  <a:moveTo>
                    <a:pt x="4013" y="3334"/>
                  </a:moveTo>
                  <a:lnTo>
                    <a:pt x="4013" y="4370"/>
                  </a:lnTo>
                  <a:lnTo>
                    <a:pt x="3823" y="4370"/>
                  </a:lnTo>
                  <a:lnTo>
                    <a:pt x="3454" y="3334"/>
                  </a:lnTo>
                  <a:close/>
                  <a:moveTo>
                    <a:pt x="5371" y="3334"/>
                  </a:moveTo>
                  <a:lnTo>
                    <a:pt x="5371" y="4370"/>
                  </a:lnTo>
                  <a:lnTo>
                    <a:pt x="4347" y="4370"/>
                  </a:lnTo>
                  <a:lnTo>
                    <a:pt x="4347" y="3334"/>
                  </a:lnTo>
                  <a:close/>
                  <a:moveTo>
                    <a:pt x="6752" y="3334"/>
                  </a:moveTo>
                  <a:lnTo>
                    <a:pt x="6752" y="4370"/>
                  </a:lnTo>
                  <a:lnTo>
                    <a:pt x="5728" y="4370"/>
                  </a:lnTo>
                  <a:lnTo>
                    <a:pt x="5728" y="3334"/>
                  </a:lnTo>
                  <a:close/>
                  <a:moveTo>
                    <a:pt x="8121" y="3358"/>
                  </a:moveTo>
                  <a:lnTo>
                    <a:pt x="8121" y="4382"/>
                  </a:lnTo>
                  <a:lnTo>
                    <a:pt x="7097" y="4382"/>
                  </a:lnTo>
                  <a:lnTo>
                    <a:pt x="7097" y="3358"/>
                  </a:lnTo>
                  <a:close/>
                  <a:moveTo>
                    <a:pt x="9514" y="3358"/>
                  </a:moveTo>
                  <a:lnTo>
                    <a:pt x="9514" y="4382"/>
                  </a:lnTo>
                  <a:lnTo>
                    <a:pt x="8478" y="4382"/>
                  </a:lnTo>
                  <a:lnTo>
                    <a:pt x="8478" y="3358"/>
                  </a:lnTo>
                  <a:close/>
                  <a:moveTo>
                    <a:pt x="4001" y="4727"/>
                  </a:moveTo>
                  <a:lnTo>
                    <a:pt x="4001" y="4941"/>
                  </a:lnTo>
                  <a:lnTo>
                    <a:pt x="3930" y="4727"/>
                  </a:lnTo>
                  <a:close/>
                  <a:moveTo>
                    <a:pt x="5371" y="4715"/>
                  </a:moveTo>
                  <a:lnTo>
                    <a:pt x="5371" y="5525"/>
                  </a:lnTo>
                  <a:cubicBezTo>
                    <a:pt x="5297" y="5521"/>
                    <a:pt x="5230" y="5520"/>
                    <a:pt x="5167" y="5520"/>
                  </a:cubicBezTo>
                  <a:cubicBezTo>
                    <a:pt x="5049" y="5520"/>
                    <a:pt x="4947" y="5524"/>
                    <a:pt x="4854" y="5524"/>
                  </a:cubicBezTo>
                  <a:cubicBezTo>
                    <a:pt x="4666" y="5524"/>
                    <a:pt x="4516" y="5507"/>
                    <a:pt x="4347" y="5406"/>
                  </a:cubicBezTo>
                  <a:lnTo>
                    <a:pt x="4347" y="4715"/>
                  </a:lnTo>
                  <a:close/>
                  <a:moveTo>
                    <a:pt x="6752" y="4727"/>
                  </a:moveTo>
                  <a:lnTo>
                    <a:pt x="6752" y="5525"/>
                  </a:lnTo>
                  <a:lnTo>
                    <a:pt x="5728" y="5525"/>
                  </a:lnTo>
                  <a:lnTo>
                    <a:pt x="5728" y="4727"/>
                  </a:lnTo>
                  <a:close/>
                  <a:moveTo>
                    <a:pt x="8121" y="4727"/>
                  </a:moveTo>
                  <a:lnTo>
                    <a:pt x="8121" y="5525"/>
                  </a:lnTo>
                  <a:lnTo>
                    <a:pt x="7097" y="5525"/>
                  </a:lnTo>
                  <a:lnTo>
                    <a:pt x="7097" y="4727"/>
                  </a:lnTo>
                  <a:close/>
                  <a:moveTo>
                    <a:pt x="9490" y="4727"/>
                  </a:moveTo>
                  <a:lnTo>
                    <a:pt x="9490" y="5525"/>
                  </a:lnTo>
                  <a:lnTo>
                    <a:pt x="8466" y="5525"/>
                  </a:lnTo>
                  <a:lnTo>
                    <a:pt x="8466" y="4727"/>
                  </a:lnTo>
                  <a:close/>
                  <a:moveTo>
                    <a:pt x="4537" y="8680"/>
                  </a:moveTo>
                  <a:cubicBezTo>
                    <a:pt x="5025" y="8680"/>
                    <a:pt x="5418" y="9085"/>
                    <a:pt x="5418" y="9561"/>
                  </a:cubicBezTo>
                  <a:cubicBezTo>
                    <a:pt x="5418" y="10037"/>
                    <a:pt x="5025" y="10442"/>
                    <a:pt x="4537" y="10442"/>
                  </a:cubicBezTo>
                  <a:cubicBezTo>
                    <a:pt x="4049" y="10442"/>
                    <a:pt x="3656" y="10049"/>
                    <a:pt x="3656" y="9561"/>
                  </a:cubicBezTo>
                  <a:cubicBezTo>
                    <a:pt x="3656" y="9085"/>
                    <a:pt x="4049" y="8680"/>
                    <a:pt x="4537" y="8680"/>
                  </a:cubicBezTo>
                  <a:close/>
                  <a:moveTo>
                    <a:pt x="8692" y="8680"/>
                  </a:moveTo>
                  <a:cubicBezTo>
                    <a:pt x="9181" y="8680"/>
                    <a:pt x="9573" y="9085"/>
                    <a:pt x="9573" y="9561"/>
                  </a:cubicBezTo>
                  <a:cubicBezTo>
                    <a:pt x="9573" y="10037"/>
                    <a:pt x="9181" y="10442"/>
                    <a:pt x="8692" y="10442"/>
                  </a:cubicBezTo>
                  <a:cubicBezTo>
                    <a:pt x="8204" y="10442"/>
                    <a:pt x="7811" y="10049"/>
                    <a:pt x="7811" y="9561"/>
                  </a:cubicBezTo>
                  <a:cubicBezTo>
                    <a:pt x="7811" y="9085"/>
                    <a:pt x="8204" y="8680"/>
                    <a:pt x="8692" y="8680"/>
                  </a:cubicBezTo>
                  <a:close/>
                  <a:moveTo>
                    <a:pt x="620" y="0"/>
                  </a:moveTo>
                  <a:cubicBezTo>
                    <a:pt x="287" y="0"/>
                    <a:pt x="1" y="286"/>
                    <a:pt x="1" y="631"/>
                  </a:cubicBezTo>
                  <a:cubicBezTo>
                    <a:pt x="1" y="976"/>
                    <a:pt x="287" y="1250"/>
                    <a:pt x="620" y="1250"/>
                  </a:cubicBezTo>
                  <a:lnTo>
                    <a:pt x="1394" y="1250"/>
                  </a:lnTo>
                  <a:lnTo>
                    <a:pt x="2346" y="3965"/>
                  </a:lnTo>
                  <a:cubicBezTo>
                    <a:pt x="2374" y="4029"/>
                    <a:pt x="2444" y="4072"/>
                    <a:pt x="2513" y="4072"/>
                  </a:cubicBezTo>
                  <a:cubicBezTo>
                    <a:pt x="2533" y="4072"/>
                    <a:pt x="2553" y="4068"/>
                    <a:pt x="2573" y="4060"/>
                  </a:cubicBezTo>
                  <a:cubicBezTo>
                    <a:pt x="2668" y="4036"/>
                    <a:pt x="2704" y="3929"/>
                    <a:pt x="2680" y="3846"/>
                  </a:cubicBezTo>
                  <a:cubicBezTo>
                    <a:pt x="1739" y="1191"/>
                    <a:pt x="1692" y="1072"/>
                    <a:pt x="1692" y="1072"/>
                  </a:cubicBezTo>
                  <a:cubicBezTo>
                    <a:pt x="1656" y="965"/>
                    <a:pt x="1561" y="905"/>
                    <a:pt x="1441" y="905"/>
                  </a:cubicBezTo>
                  <a:lnTo>
                    <a:pt x="620" y="905"/>
                  </a:lnTo>
                  <a:cubicBezTo>
                    <a:pt x="465" y="905"/>
                    <a:pt x="346" y="774"/>
                    <a:pt x="346" y="631"/>
                  </a:cubicBezTo>
                  <a:cubicBezTo>
                    <a:pt x="346" y="464"/>
                    <a:pt x="477" y="345"/>
                    <a:pt x="620" y="345"/>
                  </a:cubicBezTo>
                  <a:lnTo>
                    <a:pt x="1441" y="345"/>
                  </a:lnTo>
                  <a:cubicBezTo>
                    <a:pt x="1787" y="345"/>
                    <a:pt x="2084" y="536"/>
                    <a:pt x="2215" y="845"/>
                  </a:cubicBezTo>
                  <a:cubicBezTo>
                    <a:pt x="2418" y="1429"/>
                    <a:pt x="3585" y="4703"/>
                    <a:pt x="3751" y="5191"/>
                  </a:cubicBezTo>
                  <a:cubicBezTo>
                    <a:pt x="3870" y="5548"/>
                    <a:pt x="4287" y="5882"/>
                    <a:pt x="4775" y="5882"/>
                  </a:cubicBezTo>
                  <a:lnTo>
                    <a:pt x="10978" y="5882"/>
                  </a:lnTo>
                  <a:cubicBezTo>
                    <a:pt x="11145" y="5882"/>
                    <a:pt x="11264" y="6013"/>
                    <a:pt x="11264" y="6168"/>
                  </a:cubicBezTo>
                  <a:cubicBezTo>
                    <a:pt x="11264" y="6322"/>
                    <a:pt x="11133" y="6441"/>
                    <a:pt x="10978" y="6441"/>
                  </a:cubicBezTo>
                  <a:lnTo>
                    <a:pt x="4775" y="6441"/>
                  </a:lnTo>
                  <a:cubicBezTo>
                    <a:pt x="4108" y="6441"/>
                    <a:pt x="3489" y="6049"/>
                    <a:pt x="3227" y="5417"/>
                  </a:cubicBezTo>
                  <a:lnTo>
                    <a:pt x="2882" y="4453"/>
                  </a:lnTo>
                  <a:cubicBezTo>
                    <a:pt x="2863" y="4377"/>
                    <a:pt x="2791" y="4339"/>
                    <a:pt x="2720" y="4339"/>
                  </a:cubicBezTo>
                  <a:cubicBezTo>
                    <a:pt x="2702" y="4339"/>
                    <a:pt x="2684" y="4341"/>
                    <a:pt x="2668" y="4346"/>
                  </a:cubicBezTo>
                  <a:cubicBezTo>
                    <a:pt x="2573" y="4382"/>
                    <a:pt x="2525" y="4477"/>
                    <a:pt x="2561" y="4572"/>
                  </a:cubicBezTo>
                  <a:cubicBezTo>
                    <a:pt x="2846" y="5275"/>
                    <a:pt x="2846" y="5596"/>
                    <a:pt x="3180" y="6013"/>
                  </a:cubicBezTo>
                  <a:lnTo>
                    <a:pt x="2799" y="6560"/>
                  </a:lnTo>
                  <a:cubicBezTo>
                    <a:pt x="2215" y="7394"/>
                    <a:pt x="2715" y="8549"/>
                    <a:pt x="3716" y="8680"/>
                  </a:cubicBezTo>
                  <a:cubicBezTo>
                    <a:pt x="2918" y="9418"/>
                    <a:pt x="3442" y="10787"/>
                    <a:pt x="4549" y="10787"/>
                  </a:cubicBezTo>
                  <a:cubicBezTo>
                    <a:pt x="5656" y="10787"/>
                    <a:pt x="6168" y="9454"/>
                    <a:pt x="5394" y="8692"/>
                  </a:cubicBezTo>
                  <a:lnTo>
                    <a:pt x="7871" y="8692"/>
                  </a:lnTo>
                  <a:cubicBezTo>
                    <a:pt x="7085" y="9454"/>
                    <a:pt x="7621" y="10787"/>
                    <a:pt x="8716" y="10787"/>
                  </a:cubicBezTo>
                  <a:cubicBezTo>
                    <a:pt x="9823" y="10787"/>
                    <a:pt x="10335" y="9454"/>
                    <a:pt x="9562" y="8692"/>
                  </a:cubicBezTo>
                  <a:lnTo>
                    <a:pt x="9788" y="8692"/>
                  </a:lnTo>
                  <a:cubicBezTo>
                    <a:pt x="10133" y="8692"/>
                    <a:pt x="10419" y="8406"/>
                    <a:pt x="10419" y="8073"/>
                  </a:cubicBezTo>
                  <a:cubicBezTo>
                    <a:pt x="10419" y="7727"/>
                    <a:pt x="10133" y="7442"/>
                    <a:pt x="9788" y="7442"/>
                  </a:cubicBezTo>
                  <a:lnTo>
                    <a:pt x="8228" y="7442"/>
                  </a:lnTo>
                  <a:cubicBezTo>
                    <a:pt x="8133" y="7442"/>
                    <a:pt x="8061" y="7513"/>
                    <a:pt x="8061" y="7608"/>
                  </a:cubicBezTo>
                  <a:cubicBezTo>
                    <a:pt x="8061" y="7692"/>
                    <a:pt x="8133" y="7775"/>
                    <a:pt x="8228" y="7775"/>
                  </a:cubicBezTo>
                  <a:lnTo>
                    <a:pt x="9788" y="7775"/>
                  </a:lnTo>
                  <a:cubicBezTo>
                    <a:pt x="9954" y="7775"/>
                    <a:pt x="10074" y="7906"/>
                    <a:pt x="10074" y="8049"/>
                  </a:cubicBezTo>
                  <a:cubicBezTo>
                    <a:pt x="10074" y="8215"/>
                    <a:pt x="9943" y="8335"/>
                    <a:pt x="9788" y="8335"/>
                  </a:cubicBezTo>
                  <a:lnTo>
                    <a:pt x="3930" y="8335"/>
                  </a:lnTo>
                  <a:cubicBezTo>
                    <a:pt x="3108" y="8335"/>
                    <a:pt x="2620" y="7418"/>
                    <a:pt x="3096" y="6739"/>
                  </a:cubicBezTo>
                  <a:lnTo>
                    <a:pt x="3442" y="6251"/>
                  </a:lnTo>
                  <a:cubicBezTo>
                    <a:pt x="3573" y="6382"/>
                    <a:pt x="3739" y="6489"/>
                    <a:pt x="3906" y="6560"/>
                  </a:cubicBezTo>
                  <a:lnTo>
                    <a:pt x="3573" y="7072"/>
                  </a:lnTo>
                  <a:cubicBezTo>
                    <a:pt x="3358" y="7370"/>
                    <a:pt x="3573" y="7775"/>
                    <a:pt x="3942" y="7775"/>
                  </a:cubicBezTo>
                  <a:lnTo>
                    <a:pt x="7609" y="7775"/>
                  </a:lnTo>
                  <a:cubicBezTo>
                    <a:pt x="7692" y="7775"/>
                    <a:pt x="7764" y="7692"/>
                    <a:pt x="7764" y="7608"/>
                  </a:cubicBezTo>
                  <a:cubicBezTo>
                    <a:pt x="7764" y="7513"/>
                    <a:pt x="7692" y="7442"/>
                    <a:pt x="7609" y="7442"/>
                  </a:cubicBezTo>
                  <a:lnTo>
                    <a:pt x="3942" y="7442"/>
                  </a:lnTo>
                  <a:cubicBezTo>
                    <a:pt x="3847" y="7442"/>
                    <a:pt x="3811" y="7334"/>
                    <a:pt x="3847" y="7263"/>
                  </a:cubicBezTo>
                  <a:lnTo>
                    <a:pt x="4251" y="6703"/>
                  </a:lnTo>
                  <a:cubicBezTo>
                    <a:pt x="4465" y="6762"/>
                    <a:pt x="4535" y="6775"/>
                    <a:pt x="5134" y="6775"/>
                  </a:cubicBezTo>
                  <a:cubicBezTo>
                    <a:pt x="5630" y="6775"/>
                    <a:pt x="6490" y="6766"/>
                    <a:pt x="8097" y="6766"/>
                  </a:cubicBezTo>
                  <a:cubicBezTo>
                    <a:pt x="8881" y="6766"/>
                    <a:pt x="9842" y="6768"/>
                    <a:pt x="11026" y="6775"/>
                  </a:cubicBezTo>
                  <a:cubicBezTo>
                    <a:pt x="11371" y="6775"/>
                    <a:pt x="11645" y="6489"/>
                    <a:pt x="11645" y="6144"/>
                  </a:cubicBezTo>
                  <a:cubicBezTo>
                    <a:pt x="11598" y="5810"/>
                    <a:pt x="11312" y="5525"/>
                    <a:pt x="10966" y="5525"/>
                  </a:cubicBezTo>
                  <a:lnTo>
                    <a:pt x="10788" y="5525"/>
                  </a:lnTo>
                  <a:lnTo>
                    <a:pt x="11598" y="2048"/>
                  </a:lnTo>
                  <a:cubicBezTo>
                    <a:pt x="11740" y="1393"/>
                    <a:pt x="11252" y="762"/>
                    <a:pt x="10562" y="762"/>
                  </a:cubicBezTo>
                  <a:lnTo>
                    <a:pt x="7252" y="762"/>
                  </a:lnTo>
                  <a:cubicBezTo>
                    <a:pt x="7156" y="762"/>
                    <a:pt x="7085" y="834"/>
                    <a:pt x="7085" y="929"/>
                  </a:cubicBezTo>
                  <a:cubicBezTo>
                    <a:pt x="7085" y="1012"/>
                    <a:pt x="7156" y="1096"/>
                    <a:pt x="7252" y="1096"/>
                  </a:cubicBezTo>
                  <a:lnTo>
                    <a:pt x="10562" y="1096"/>
                  </a:lnTo>
                  <a:cubicBezTo>
                    <a:pt x="11026" y="1096"/>
                    <a:pt x="11359" y="1524"/>
                    <a:pt x="11252" y="1953"/>
                  </a:cubicBezTo>
                  <a:lnTo>
                    <a:pt x="10431" y="5525"/>
                  </a:lnTo>
                  <a:lnTo>
                    <a:pt x="9847" y="5525"/>
                  </a:lnTo>
                  <a:cubicBezTo>
                    <a:pt x="9943" y="5144"/>
                    <a:pt x="10585" y="2369"/>
                    <a:pt x="10705" y="1869"/>
                  </a:cubicBezTo>
                  <a:cubicBezTo>
                    <a:pt x="10728" y="1762"/>
                    <a:pt x="10645" y="1655"/>
                    <a:pt x="10538" y="1655"/>
                  </a:cubicBezTo>
                  <a:lnTo>
                    <a:pt x="2858" y="1655"/>
                  </a:lnTo>
                  <a:lnTo>
                    <a:pt x="2668" y="1096"/>
                  </a:lnTo>
                  <a:lnTo>
                    <a:pt x="6621" y="1096"/>
                  </a:lnTo>
                  <a:cubicBezTo>
                    <a:pt x="6716" y="1096"/>
                    <a:pt x="6787" y="1012"/>
                    <a:pt x="6787" y="929"/>
                  </a:cubicBezTo>
                  <a:cubicBezTo>
                    <a:pt x="6787" y="834"/>
                    <a:pt x="6716" y="762"/>
                    <a:pt x="6621" y="762"/>
                  </a:cubicBezTo>
                  <a:lnTo>
                    <a:pt x="2549" y="762"/>
                  </a:lnTo>
                  <a:cubicBezTo>
                    <a:pt x="2394" y="334"/>
                    <a:pt x="1965" y="0"/>
                    <a:pt x="144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39" name="Google Shape;683;p 1"/>
          <p:cNvGrpSpPr/>
          <p:nvPr/>
        </p:nvGrpSpPr>
        <p:grpSpPr>
          <a:xfrm>
            <a:off x="5189760" y="1856520"/>
            <a:ext cx="406800" cy="329040"/>
            <a:chOff x="5189760" y="1856520"/>
            <a:chExt cx="406800" cy="329040"/>
          </a:xfrm>
        </p:grpSpPr>
        <p:sp>
          <p:nvSpPr>
            <p:cNvPr id="440" name="Google Shape;684;p 1"/>
            <p:cNvSpPr/>
            <p:nvPr/>
          </p:nvSpPr>
          <p:spPr>
            <a:xfrm>
              <a:off x="5189760" y="1856520"/>
              <a:ext cx="406800" cy="329040"/>
            </a:xfrm>
            <a:custGeom>
              <a:avLst/>
              <a:gdLst/>
              <a:ahLst/>
              <a:rect l="l" t="t" r="r" b="b"/>
              <a:pathLst>
                <a:path w="11752" h="9525">
                  <a:moveTo>
                    <a:pt x="1834" y="345"/>
                  </a:moveTo>
                  <a:cubicBezTo>
                    <a:pt x="1834" y="345"/>
                    <a:pt x="1846" y="345"/>
                    <a:pt x="1846" y="357"/>
                  </a:cubicBezTo>
                  <a:lnTo>
                    <a:pt x="1846" y="1083"/>
                  </a:lnTo>
                  <a:cubicBezTo>
                    <a:pt x="1846" y="1083"/>
                    <a:pt x="1846" y="1107"/>
                    <a:pt x="1834" y="1107"/>
                  </a:cubicBezTo>
                  <a:lnTo>
                    <a:pt x="1465" y="1107"/>
                  </a:lnTo>
                  <a:cubicBezTo>
                    <a:pt x="1465" y="1107"/>
                    <a:pt x="1453" y="1107"/>
                    <a:pt x="1453" y="1083"/>
                  </a:cubicBezTo>
                  <a:lnTo>
                    <a:pt x="1453" y="357"/>
                  </a:lnTo>
                  <a:lnTo>
                    <a:pt x="1465" y="357"/>
                  </a:lnTo>
                  <a:cubicBezTo>
                    <a:pt x="1465" y="351"/>
                    <a:pt x="1468" y="348"/>
                    <a:pt x="1469" y="348"/>
                  </a:cubicBezTo>
                  <a:lnTo>
                    <a:pt x="1469" y="348"/>
                  </a:lnTo>
                  <a:cubicBezTo>
                    <a:pt x="1471" y="348"/>
                    <a:pt x="1471" y="351"/>
                    <a:pt x="1465" y="357"/>
                  </a:cubicBezTo>
                  <a:lnTo>
                    <a:pt x="1834" y="345"/>
                  </a:lnTo>
                  <a:close/>
                  <a:moveTo>
                    <a:pt x="10276" y="345"/>
                  </a:moveTo>
                  <a:cubicBezTo>
                    <a:pt x="10276" y="345"/>
                    <a:pt x="10288" y="345"/>
                    <a:pt x="10288" y="357"/>
                  </a:cubicBezTo>
                  <a:lnTo>
                    <a:pt x="10288" y="1083"/>
                  </a:lnTo>
                  <a:cubicBezTo>
                    <a:pt x="10288" y="1083"/>
                    <a:pt x="10288" y="1107"/>
                    <a:pt x="10276" y="1107"/>
                  </a:cubicBezTo>
                  <a:lnTo>
                    <a:pt x="9907" y="1107"/>
                  </a:lnTo>
                  <a:cubicBezTo>
                    <a:pt x="9907" y="1107"/>
                    <a:pt x="9895" y="1107"/>
                    <a:pt x="9895" y="1083"/>
                  </a:cubicBezTo>
                  <a:lnTo>
                    <a:pt x="9895" y="357"/>
                  </a:lnTo>
                  <a:lnTo>
                    <a:pt x="9907" y="357"/>
                  </a:lnTo>
                  <a:cubicBezTo>
                    <a:pt x="9907" y="351"/>
                    <a:pt x="9910" y="348"/>
                    <a:pt x="9911" y="348"/>
                  </a:cubicBezTo>
                  <a:lnTo>
                    <a:pt x="9911" y="348"/>
                  </a:lnTo>
                  <a:cubicBezTo>
                    <a:pt x="9912" y="348"/>
                    <a:pt x="9912" y="351"/>
                    <a:pt x="9907" y="357"/>
                  </a:cubicBezTo>
                  <a:lnTo>
                    <a:pt x="10276" y="345"/>
                  </a:lnTo>
                  <a:close/>
                  <a:moveTo>
                    <a:pt x="11038" y="1107"/>
                  </a:moveTo>
                  <a:cubicBezTo>
                    <a:pt x="11240" y="1107"/>
                    <a:pt x="11407" y="1262"/>
                    <a:pt x="11407" y="1476"/>
                  </a:cubicBezTo>
                  <a:lnTo>
                    <a:pt x="11407" y="8811"/>
                  </a:lnTo>
                  <a:cubicBezTo>
                    <a:pt x="11407" y="9001"/>
                    <a:pt x="11228" y="9180"/>
                    <a:pt x="11026" y="9180"/>
                  </a:cubicBezTo>
                  <a:lnTo>
                    <a:pt x="751" y="9180"/>
                  </a:lnTo>
                  <a:cubicBezTo>
                    <a:pt x="536" y="9180"/>
                    <a:pt x="382" y="9025"/>
                    <a:pt x="382" y="8811"/>
                  </a:cubicBezTo>
                  <a:lnTo>
                    <a:pt x="382" y="1476"/>
                  </a:lnTo>
                  <a:cubicBezTo>
                    <a:pt x="382" y="1262"/>
                    <a:pt x="536" y="1107"/>
                    <a:pt x="751" y="1107"/>
                  </a:cubicBezTo>
                  <a:lnTo>
                    <a:pt x="1120" y="1107"/>
                  </a:lnTo>
                  <a:lnTo>
                    <a:pt x="1120" y="1119"/>
                  </a:lnTo>
                  <a:cubicBezTo>
                    <a:pt x="1120" y="1310"/>
                    <a:pt x="1286" y="1476"/>
                    <a:pt x="1477" y="1476"/>
                  </a:cubicBezTo>
                  <a:lnTo>
                    <a:pt x="1858" y="1476"/>
                  </a:lnTo>
                  <a:cubicBezTo>
                    <a:pt x="2048" y="1476"/>
                    <a:pt x="2215" y="1310"/>
                    <a:pt x="2215" y="1119"/>
                  </a:cubicBezTo>
                  <a:lnTo>
                    <a:pt x="2215" y="1107"/>
                  </a:lnTo>
                  <a:lnTo>
                    <a:pt x="9573" y="1107"/>
                  </a:lnTo>
                  <a:lnTo>
                    <a:pt x="9573" y="1119"/>
                  </a:lnTo>
                  <a:cubicBezTo>
                    <a:pt x="9573" y="1310"/>
                    <a:pt x="9740" y="1476"/>
                    <a:pt x="9930" y="1476"/>
                  </a:cubicBezTo>
                  <a:lnTo>
                    <a:pt x="10311" y="1476"/>
                  </a:lnTo>
                  <a:cubicBezTo>
                    <a:pt x="10502" y="1476"/>
                    <a:pt x="10669" y="1310"/>
                    <a:pt x="10669" y="1119"/>
                  </a:cubicBezTo>
                  <a:lnTo>
                    <a:pt x="10669" y="1107"/>
                  </a:lnTo>
                  <a:close/>
                  <a:moveTo>
                    <a:pt x="1465" y="0"/>
                  </a:moveTo>
                  <a:cubicBezTo>
                    <a:pt x="1275" y="0"/>
                    <a:pt x="1108" y="167"/>
                    <a:pt x="1108" y="357"/>
                  </a:cubicBezTo>
                  <a:lnTo>
                    <a:pt x="1108" y="726"/>
                  </a:lnTo>
                  <a:lnTo>
                    <a:pt x="739" y="726"/>
                  </a:lnTo>
                  <a:cubicBezTo>
                    <a:pt x="334" y="726"/>
                    <a:pt x="1" y="1060"/>
                    <a:pt x="1" y="1464"/>
                  </a:cubicBezTo>
                  <a:lnTo>
                    <a:pt x="1" y="8799"/>
                  </a:lnTo>
                  <a:cubicBezTo>
                    <a:pt x="1" y="9204"/>
                    <a:pt x="334" y="9525"/>
                    <a:pt x="739" y="9525"/>
                  </a:cubicBezTo>
                  <a:lnTo>
                    <a:pt x="11014" y="9525"/>
                  </a:lnTo>
                  <a:cubicBezTo>
                    <a:pt x="11419" y="9525"/>
                    <a:pt x="11752" y="9204"/>
                    <a:pt x="11752" y="8799"/>
                  </a:cubicBezTo>
                  <a:lnTo>
                    <a:pt x="11752" y="1464"/>
                  </a:lnTo>
                  <a:cubicBezTo>
                    <a:pt x="11752" y="1060"/>
                    <a:pt x="11419" y="726"/>
                    <a:pt x="11026" y="726"/>
                  </a:cubicBezTo>
                  <a:lnTo>
                    <a:pt x="10645" y="726"/>
                  </a:lnTo>
                  <a:lnTo>
                    <a:pt x="10645" y="357"/>
                  </a:lnTo>
                  <a:cubicBezTo>
                    <a:pt x="10645" y="167"/>
                    <a:pt x="10490" y="0"/>
                    <a:pt x="10288" y="0"/>
                  </a:cubicBezTo>
                  <a:lnTo>
                    <a:pt x="9918" y="0"/>
                  </a:lnTo>
                  <a:cubicBezTo>
                    <a:pt x="9728" y="0"/>
                    <a:pt x="9561" y="167"/>
                    <a:pt x="9561" y="357"/>
                  </a:cubicBezTo>
                  <a:lnTo>
                    <a:pt x="9561" y="726"/>
                  </a:lnTo>
                  <a:lnTo>
                    <a:pt x="2191" y="726"/>
                  </a:lnTo>
                  <a:lnTo>
                    <a:pt x="2191" y="357"/>
                  </a:lnTo>
                  <a:cubicBezTo>
                    <a:pt x="2191" y="167"/>
                    <a:pt x="2025" y="0"/>
                    <a:pt x="183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1" name="Google Shape;685;p 1"/>
            <p:cNvSpPr/>
            <p:nvPr/>
          </p:nvSpPr>
          <p:spPr>
            <a:xfrm>
              <a:off x="5216040" y="1920600"/>
              <a:ext cx="355320" cy="9720"/>
            </a:xfrm>
            <a:custGeom>
              <a:avLst/>
              <a:gdLst/>
              <a:ahLst/>
              <a:rect l="l" t="t" r="r" b="b"/>
              <a:pathLst>
                <a:path w="10276" h="358">
                  <a:moveTo>
                    <a:pt x="179" y="1"/>
                  </a:moveTo>
                  <a:cubicBezTo>
                    <a:pt x="96" y="1"/>
                    <a:pt x="1" y="72"/>
                    <a:pt x="1" y="179"/>
                  </a:cubicBezTo>
                  <a:cubicBezTo>
                    <a:pt x="1" y="274"/>
                    <a:pt x="72" y="358"/>
                    <a:pt x="179" y="358"/>
                  </a:cubicBezTo>
                  <a:lnTo>
                    <a:pt x="10097" y="358"/>
                  </a:lnTo>
                  <a:cubicBezTo>
                    <a:pt x="10180" y="358"/>
                    <a:pt x="10276" y="274"/>
                    <a:pt x="10276" y="179"/>
                  </a:cubicBezTo>
                  <a:cubicBezTo>
                    <a:pt x="10276" y="72"/>
                    <a:pt x="10180" y="1"/>
                    <a:pt x="10097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2" name="Google Shape;686;p 1"/>
            <p:cNvSpPr/>
            <p:nvPr/>
          </p:nvSpPr>
          <p:spPr>
            <a:xfrm>
              <a:off x="5235120" y="1972080"/>
              <a:ext cx="48240" cy="9720"/>
            </a:xfrm>
            <a:custGeom>
              <a:avLst/>
              <a:gdLst/>
              <a:ahLst/>
              <a:rect l="l" t="t" r="r" b="b"/>
              <a:pathLst>
                <a:path w="1465" h="359">
                  <a:moveTo>
                    <a:pt x="179" y="1"/>
                  </a:moveTo>
                  <a:cubicBezTo>
                    <a:pt x="96" y="1"/>
                    <a:pt x="0" y="72"/>
                    <a:pt x="0" y="180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75"/>
                    <a:pt x="1465" y="180"/>
                  </a:cubicBezTo>
                  <a:cubicBezTo>
                    <a:pt x="1465" y="72"/>
                    <a:pt x="1370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3" name="Google Shape;687;p 1"/>
            <p:cNvSpPr/>
            <p:nvPr/>
          </p:nvSpPr>
          <p:spPr>
            <a:xfrm>
              <a:off x="5324760" y="1972080"/>
              <a:ext cx="48240" cy="9720"/>
            </a:xfrm>
            <a:custGeom>
              <a:avLst/>
              <a:gdLst/>
              <a:ahLst/>
              <a:rect l="l" t="t" r="r" b="b"/>
              <a:pathLst>
                <a:path w="1465" h="359">
                  <a:moveTo>
                    <a:pt x="179" y="1"/>
                  </a:moveTo>
                  <a:cubicBezTo>
                    <a:pt x="95" y="1"/>
                    <a:pt x="0" y="72"/>
                    <a:pt x="0" y="180"/>
                  </a:cubicBezTo>
                  <a:cubicBezTo>
                    <a:pt x="0" y="275"/>
                    <a:pt x="83" y="358"/>
                    <a:pt x="179" y="358"/>
                  </a:cubicBezTo>
                  <a:lnTo>
                    <a:pt x="1286" y="358"/>
                  </a:lnTo>
                  <a:cubicBezTo>
                    <a:pt x="1369" y="358"/>
                    <a:pt x="1465" y="275"/>
                    <a:pt x="1465" y="180"/>
                  </a:cubicBezTo>
                  <a:cubicBezTo>
                    <a:pt x="1465" y="72"/>
                    <a:pt x="1381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4" name="Google Shape;688;p 1"/>
            <p:cNvSpPr/>
            <p:nvPr/>
          </p:nvSpPr>
          <p:spPr>
            <a:xfrm>
              <a:off x="5504040" y="1972080"/>
              <a:ext cx="47880" cy="9720"/>
            </a:xfrm>
            <a:custGeom>
              <a:avLst/>
              <a:gdLst/>
              <a:ahLst/>
              <a:rect l="l" t="t" r="r" b="b"/>
              <a:pathLst>
                <a:path w="1454" h="359">
                  <a:moveTo>
                    <a:pt x="179" y="1"/>
                  </a:moveTo>
                  <a:cubicBezTo>
                    <a:pt x="84" y="1"/>
                    <a:pt x="1" y="72"/>
                    <a:pt x="1" y="180"/>
                  </a:cubicBezTo>
                  <a:cubicBezTo>
                    <a:pt x="1" y="275"/>
                    <a:pt x="72" y="358"/>
                    <a:pt x="179" y="358"/>
                  </a:cubicBezTo>
                  <a:lnTo>
                    <a:pt x="1275" y="358"/>
                  </a:lnTo>
                  <a:cubicBezTo>
                    <a:pt x="1370" y="358"/>
                    <a:pt x="1453" y="275"/>
                    <a:pt x="1453" y="180"/>
                  </a:cubicBezTo>
                  <a:cubicBezTo>
                    <a:pt x="1453" y="72"/>
                    <a:pt x="1370" y="1"/>
                    <a:pt x="1275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5" name="Google Shape;689;p 1"/>
            <p:cNvSpPr/>
            <p:nvPr/>
          </p:nvSpPr>
          <p:spPr>
            <a:xfrm>
              <a:off x="5235120" y="2022840"/>
              <a:ext cx="48240" cy="9720"/>
            </a:xfrm>
            <a:custGeom>
              <a:avLst/>
              <a:gdLst/>
              <a:ahLst/>
              <a:rect l="l" t="t" r="r" b="b"/>
              <a:pathLst>
                <a:path w="1465" h="358">
                  <a:moveTo>
                    <a:pt x="179" y="0"/>
                  </a:moveTo>
                  <a:cubicBezTo>
                    <a:pt x="96" y="0"/>
                    <a:pt x="0" y="84"/>
                    <a:pt x="0" y="179"/>
                  </a:cubicBezTo>
                  <a:cubicBezTo>
                    <a:pt x="0" y="286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86"/>
                    <a:pt x="1465" y="179"/>
                  </a:cubicBezTo>
                  <a:cubicBezTo>
                    <a:pt x="1465" y="84"/>
                    <a:pt x="1370" y="0"/>
                    <a:pt x="1286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6" name="Google Shape;690;p 1"/>
            <p:cNvSpPr/>
            <p:nvPr/>
          </p:nvSpPr>
          <p:spPr>
            <a:xfrm>
              <a:off x="5414040" y="2022840"/>
              <a:ext cx="48240" cy="9720"/>
            </a:xfrm>
            <a:custGeom>
              <a:avLst/>
              <a:gdLst/>
              <a:ahLst/>
              <a:rect l="l" t="t" r="r" b="b"/>
              <a:pathLst>
                <a:path w="1466" h="358">
                  <a:moveTo>
                    <a:pt x="180" y="0"/>
                  </a:moveTo>
                  <a:cubicBezTo>
                    <a:pt x="96" y="0"/>
                    <a:pt x="1" y="84"/>
                    <a:pt x="1" y="179"/>
                  </a:cubicBezTo>
                  <a:cubicBezTo>
                    <a:pt x="1" y="286"/>
                    <a:pt x="84" y="358"/>
                    <a:pt x="180" y="358"/>
                  </a:cubicBezTo>
                  <a:lnTo>
                    <a:pt x="1287" y="358"/>
                  </a:lnTo>
                  <a:cubicBezTo>
                    <a:pt x="1370" y="358"/>
                    <a:pt x="1465" y="286"/>
                    <a:pt x="1465" y="179"/>
                  </a:cubicBezTo>
                  <a:cubicBezTo>
                    <a:pt x="1465" y="84"/>
                    <a:pt x="1394" y="0"/>
                    <a:pt x="1287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7" name="Google Shape;691;p 1"/>
            <p:cNvSpPr/>
            <p:nvPr/>
          </p:nvSpPr>
          <p:spPr>
            <a:xfrm>
              <a:off x="5235120" y="2073960"/>
              <a:ext cx="48240" cy="9720"/>
            </a:xfrm>
            <a:custGeom>
              <a:avLst/>
              <a:gdLst/>
              <a:ahLst/>
              <a:rect l="l" t="t" r="r" b="b"/>
              <a:pathLst>
                <a:path w="1465" h="359">
                  <a:moveTo>
                    <a:pt x="179" y="1"/>
                  </a:moveTo>
                  <a:cubicBezTo>
                    <a:pt x="96" y="1"/>
                    <a:pt x="0" y="72"/>
                    <a:pt x="0" y="179"/>
                  </a:cubicBezTo>
                  <a:cubicBezTo>
                    <a:pt x="0" y="287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87"/>
                    <a:pt x="1465" y="179"/>
                  </a:cubicBezTo>
                  <a:cubicBezTo>
                    <a:pt x="1465" y="72"/>
                    <a:pt x="1370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8" name="Google Shape;692;p 1"/>
            <p:cNvSpPr/>
            <p:nvPr/>
          </p:nvSpPr>
          <p:spPr>
            <a:xfrm>
              <a:off x="5324760" y="2073960"/>
              <a:ext cx="48240" cy="9720"/>
            </a:xfrm>
            <a:custGeom>
              <a:avLst/>
              <a:gdLst/>
              <a:ahLst/>
              <a:rect l="l" t="t" r="r" b="b"/>
              <a:pathLst>
                <a:path w="1465" h="359">
                  <a:moveTo>
                    <a:pt x="179" y="1"/>
                  </a:moveTo>
                  <a:cubicBezTo>
                    <a:pt x="95" y="1"/>
                    <a:pt x="0" y="72"/>
                    <a:pt x="0" y="179"/>
                  </a:cubicBezTo>
                  <a:cubicBezTo>
                    <a:pt x="0" y="287"/>
                    <a:pt x="83" y="358"/>
                    <a:pt x="179" y="358"/>
                  </a:cubicBezTo>
                  <a:lnTo>
                    <a:pt x="1286" y="358"/>
                  </a:lnTo>
                  <a:cubicBezTo>
                    <a:pt x="1369" y="358"/>
                    <a:pt x="1465" y="287"/>
                    <a:pt x="1465" y="179"/>
                  </a:cubicBezTo>
                  <a:cubicBezTo>
                    <a:pt x="1465" y="72"/>
                    <a:pt x="1381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9" name="Google Shape;693;p 1"/>
            <p:cNvSpPr/>
            <p:nvPr/>
          </p:nvSpPr>
          <p:spPr>
            <a:xfrm>
              <a:off x="5504040" y="2073960"/>
              <a:ext cx="47880" cy="9720"/>
            </a:xfrm>
            <a:custGeom>
              <a:avLst/>
              <a:gdLst/>
              <a:ahLst/>
              <a:rect l="l" t="t" r="r" b="b"/>
              <a:pathLst>
                <a:path w="1454" h="359">
                  <a:moveTo>
                    <a:pt x="179" y="1"/>
                  </a:moveTo>
                  <a:cubicBezTo>
                    <a:pt x="84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1275" y="358"/>
                  </a:lnTo>
                  <a:cubicBezTo>
                    <a:pt x="1370" y="358"/>
                    <a:pt x="1453" y="287"/>
                    <a:pt x="1453" y="179"/>
                  </a:cubicBezTo>
                  <a:cubicBezTo>
                    <a:pt x="1453" y="72"/>
                    <a:pt x="1370" y="1"/>
                    <a:pt x="1275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0" name="Google Shape;694;p 1"/>
            <p:cNvSpPr/>
            <p:nvPr/>
          </p:nvSpPr>
          <p:spPr>
            <a:xfrm>
              <a:off x="5324760" y="2125440"/>
              <a:ext cx="48240" cy="9000"/>
            </a:xfrm>
            <a:custGeom>
              <a:avLst/>
              <a:gdLst/>
              <a:ahLst/>
              <a:rect l="l" t="t" r="r" b="b"/>
              <a:pathLst>
                <a:path w="1465" h="346">
                  <a:moveTo>
                    <a:pt x="179" y="0"/>
                  </a:moveTo>
                  <a:cubicBezTo>
                    <a:pt x="95" y="0"/>
                    <a:pt x="0" y="72"/>
                    <a:pt x="0" y="179"/>
                  </a:cubicBezTo>
                  <a:cubicBezTo>
                    <a:pt x="0" y="274"/>
                    <a:pt x="83" y="346"/>
                    <a:pt x="179" y="346"/>
                  </a:cubicBezTo>
                  <a:lnTo>
                    <a:pt x="1286" y="346"/>
                  </a:lnTo>
                  <a:cubicBezTo>
                    <a:pt x="1369" y="346"/>
                    <a:pt x="1465" y="274"/>
                    <a:pt x="1465" y="179"/>
                  </a:cubicBezTo>
                  <a:cubicBezTo>
                    <a:pt x="1465" y="72"/>
                    <a:pt x="1381" y="0"/>
                    <a:pt x="1286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1" name="Google Shape;695;p 1"/>
            <p:cNvSpPr/>
            <p:nvPr/>
          </p:nvSpPr>
          <p:spPr>
            <a:xfrm>
              <a:off x="5414040" y="2125440"/>
              <a:ext cx="48240" cy="9000"/>
            </a:xfrm>
            <a:custGeom>
              <a:avLst/>
              <a:gdLst/>
              <a:ahLst/>
              <a:rect l="l" t="t" r="r" b="b"/>
              <a:pathLst>
                <a:path w="1466" h="346">
                  <a:moveTo>
                    <a:pt x="180" y="0"/>
                  </a:moveTo>
                  <a:cubicBezTo>
                    <a:pt x="96" y="0"/>
                    <a:pt x="1" y="72"/>
                    <a:pt x="1" y="179"/>
                  </a:cubicBezTo>
                  <a:cubicBezTo>
                    <a:pt x="1" y="274"/>
                    <a:pt x="84" y="346"/>
                    <a:pt x="180" y="346"/>
                  </a:cubicBezTo>
                  <a:lnTo>
                    <a:pt x="1287" y="346"/>
                  </a:lnTo>
                  <a:cubicBezTo>
                    <a:pt x="1370" y="346"/>
                    <a:pt x="1465" y="274"/>
                    <a:pt x="1465" y="179"/>
                  </a:cubicBezTo>
                  <a:cubicBezTo>
                    <a:pt x="1465" y="72"/>
                    <a:pt x="1394" y="0"/>
                    <a:pt x="1287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2" name="Google Shape;696;p 1"/>
            <p:cNvSpPr/>
            <p:nvPr/>
          </p:nvSpPr>
          <p:spPr>
            <a:xfrm>
              <a:off x="5504040" y="2125440"/>
              <a:ext cx="47880" cy="9000"/>
            </a:xfrm>
            <a:custGeom>
              <a:avLst/>
              <a:gdLst/>
              <a:ahLst/>
              <a:rect l="l" t="t" r="r" b="b"/>
              <a:pathLst>
                <a:path w="1454" h="346">
                  <a:moveTo>
                    <a:pt x="179" y="0"/>
                  </a:moveTo>
                  <a:cubicBezTo>
                    <a:pt x="84" y="0"/>
                    <a:pt x="1" y="72"/>
                    <a:pt x="1" y="179"/>
                  </a:cubicBezTo>
                  <a:cubicBezTo>
                    <a:pt x="1" y="274"/>
                    <a:pt x="72" y="346"/>
                    <a:pt x="179" y="346"/>
                  </a:cubicBezTo>
                  <a:lnTo>
                    <a:pt x="1275" y="346"/>
                  </a:lnTo>
                  <a:cubicBezTo>
                    <a:pt x="1370" y="346"/>
                    <a:pt x="1453" y="274"/>
                    <a:pt x="1453" y="179"/>
                  </a:cubicBezTo>
                  <a:cubicBezTo>
                    <a:pt x="1453" y="72"/>
                    <a:pt x="1370" y="0"/>
                    <a:pt x="1275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3" name="Google Shape;697;p 1"/>
            <p:cNvSpPr/>
            <p:nvPr/>
          </p:nvSpPr>
          <p:spPr>
            <a:xfrm>
              <a:off x="5324400" y="2009880"/>
              <a:ext cx="48600" cy="34200"/>
            </a:xfrm>
            <a:custGeom>
              <a:avLst/>
              <a:gdLst/>
              <a:ahLst/>
              <a:rect l="l" t="t" r="r" b="b"/>
              <a:pathLst>
                <a:path w="1477" h="1066">
                  <a:moveTo>
                    <a:pt x="1293" y="0"/>
                  </a:moveTo>
                  <a:cubicBezTo>
                    <a:pt x="1250" y="0"/>
                    <a:pt x="1209" y="18"/>
                    <a:pt x="1179" y="54"/>
                  </a:cubicBezTo>
                  <a:lnTo>
                    <a:pt x="572" y="661"/>
                  </a:lnTo>
                  <a:lnTo>
                    <a:pt x="322" y="411"/>
                  </a:lnTo>
                  <a:cubicBezTo>
                    <a:pt x="280" y="375"/>
                    <a:pt x="235" y="358"/>
                    <a:pt x="194" y="358"/>
                  </a:cubicBezTo>
                  <a:cubicBezTo>
                    <a:pt x="152" y="358"/>
                    <a:pt x="113" y="375"/>
                    <a:pt x="84" y="411"/>
                  </a:cubicBezTo>
                  <a:cubicBezTo>
                    <a:pt x="0" y="483"/>
                    <a:pt x="0" y="590"/>
                    <a:pt x="84" y="649"/>
                  </a:cubicBezTo>
                  <a:lnTo>
                    <a:pt x="453" y="1018"/>
                  </a:lnTo>
                  <a:cubicBezTo>
                    <a:pt x="476" y="1054"/>
                    <a:pt x="524" y="1066"/>
                    <a:pt x="572" y="1066"/>
                  </a:cubicBezTo>
                  <a:cubicBezTo>
                    <a:pt x="619" y="1066"/>
                    <a:pt x="655" y="1054"/>
                    <a:pt x="691" y="1018"/>
                  </a:cubicBezTo>
                  <a:lnTo>
                    <a:pt x="1417" y="292"/>
                  </a:lnTo>
                  <a:cubicBezTo>
                    <a:pt x="1477" y="233"/>
                    <a:pt x="1477" y="125"/>
                    <a:pt x="1417" y="54"/>
                  </a:cubicBezTo>
                  <a:cubicBezTo>
                    <a:pt x="1381" y="18"/>
                    <a:pt x="1337" y="0"/>
                    <a:pt x="129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4" name="Google Shape;698;p 1"/>
            <p:cNvSpPr/>
            <p:nvPr/>
          </p:nvSpPr>
          <p:spPr>
            <a:xfrm>
              <a:off x="5503680" y="2009880"/>
              <a:ext cx="48960" cy="34200"/>
            </a:xfrm>
            <a:custGeom>
              <a:avLst/>
              <a:gdLst/>
              <a:ahLst/>
              <a:rect l="l" t="t" r="r" b="b"/>
              <a:pathLst>
                <a:path w="1489" h="1066">
                  <a:moveTo>
                    <a:pt x="1282" y="0"/>
                  </a:moveTo>
                  <a:cubicBezTo>
                    <a:pt x="1239" y="0"/>
                    <a:pt x="1197" y="18"/>
                    <a:pt x="1167" y="54"/>
                  </a:cubicBezTo>
                  <a:lnTo>
                    <a:pt x="560" y="661"/>
                  </a:lnTo>
                  <a:lnTo>
                    <a:pt x="310" y="411"/>
                  </a:lnTo>
                  <a:cubicBezTo>
                    <a:pt x="275" y="375"/>
                    <a:pt x="230" y="358"/>
                    <a:pt x="187" y="358"/>
                  </a:cubicBezTo>
                  <a:cubicBezTo>
                    <a:pt x="144" y="358"/>
                    <a:pt x="102" y="375"/>
                    <a:pt x="72" y="411"/>
                  </a:cubicBezTo>
                  <a:cubicBezTo>
                    <a:pt x="1" y="483"/>
                    <a:pt x="1" y="590"/>
                    <a:pt x="72" y="649"/>
                  </a:cubicBezTo>
                  <a:lnTo>
                    <a:pt x="441" y="1018"/>
                  </a:lnTo>
                  <a:cubicBezTo>
                    <a:pt x="477" y="1054"/>
                    <a:pt x="513" y="1066"/>
                    <a:pt x="560" y="1066"/>
                  </a:cubicBezTo>
                  <a:cubicBezTo>
                    <a:pt x="608" y="1066"/>
                    <a:pt x="656" y="1054"/>
                    <a:pt x="679" y="1018"/>
                  </a:cubicBezTo>
                  <a:lnTo>
                    <a:pt x="1406" y="292"/>
                  </a:lnTo>
                  <a:cubicBezTo>
                    <a:pt x="1489" y="233"/>
                    <a:pt x="1489" y="125"/>
                    <a:pt x="1406" y="54"/>
                  </a:cubicBezTo>
                  <a:cubicBezTo>
                    <a:pt x="1370" y="18"/>
                    <a:pt x="1325" y="0"/>
                    <a:pt x="128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5" name="Google Shape;699;p 1"/>
            <p:cNvSpPr/>
            <p:nvPr/>
          </p:nvSpPr>
          <p:spPr>
            <a:xfrm>
              <a:off x="5413680" y="2061000"/>
              <a:ext cx="48960" cy="34560"/>
            </a:xfrm>
            <a:custGeom>
              <a:avLst/>
              <a:gdLst/>
              <a:ahLst/>
              <a:rect l="l" t="t" r="r" b="b"/>
              <a:pathLst>
                <a:path w="1489" h="1076">
                  <a:moveTo>
                    <a:pt x="1293" y="1"/>
                  </a:moveTo>
                  <a:cubicBezTo>
                    <a:pt x="1250" y="1"/>
                    <a:pt x="1208" y="22"/>
                    <a:pt x="1179" y="63"/>
                  </a:cubicBezTo>
                  <a:lnTo>
                    <a:pt x="572" y="671"/>
                  </a:lnTo>
                  <a:lnTo>
                    <a:pt x="321" y="421"/>
                  </a:lnTo>
                  <a:cubicBezTo>
                    <a:pt x="280" y="379"/>
                    <a:pt x="235" y="358"/>
                    <a:pt x="193" y="358"/>
                  </a:cubicBezTo>
                  <a:cubicBezTo>
                    <a:pt x="152" y="358"/>
                    <a:pt x="113" y="379"/>
                    <a:pt x="83" y="421"/>
                  </a:cubicBezTo>
                  <a:cubicBezTo>
                    <a:pt x="0" y="492"/>
                    <a:pt x="0" y="599"/>
                    <a:pt x="83" y="659"/>
                  </a:cubicBezTo>
                  <a:lnTo>
                    <a:pt x="452" y="1028"/>
                  </a:lnTo>
                  <a:cubicBezTo>
                    <a:pt x="476" y="1052"/>
                    <a:pt x="524" y="1075"/>
                    <a:pt x="572" y="1075"/>
                  </a:cubicBezTo>
                  <a:cubicBezTo>
                    <a:pt x="619" y="1075"/>
                    <a:pt x="655" y="1052"/>
                    <a:pt x="691" y="1028"/>
                  </a:cubicBezTo>
                  <a:lnTo>
                    <a:pt x="1417" y="301"/>
                  </a:lnTo>
                  <a:cubicBezTo>
                    <a:pt x="1488" y="242"/>
                    <a:pt x="1488" y="123"/>
                    <a:pt x="1417" y="63"/>
                  </a:cubicBezTo>
                  <a:cubicBezTo>
                    <a:pt x="1381" y="22"/>
                    <a:pt x="1336" y="1"/>
                    <a:pt x="129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6" name="Google Shape;700;p 1"/>
            <p:cNvSpPr/>
            <p:nvPr/>
          </p:nvSpPr>
          <p:spPr>
            <a:xfrm>
              <a:off x="5234760" y="2112480"/>
              <a:ext cx="48960" cy="34200"/>
            </a:xfrm>
            <a:custGeom>
              <a:avLst/>
              <a:gdLst/>
              <a:ahLst/>
              <a:rect l="l" t="t" r="r" b="b"/>
              <a:pathLst>
                <a:path w="1489" h="1066">
                  <a:moveTo>
                    <a:pt x="1289" y="0"/>
                  </a:moveTo>
                  <a:cubicBezTo>
                    <a:pt x="1248" y="0"/>
                    <a:pt x="1209" y="18"/>
                    <a:pt x="1179" y="54"/>
                  </a:cubicBezTo>
                  <a:lnTo>
                    <a:pt x="572" y="673"/>
                  </a:lnTo>
                  <a:lnTo>
                    <a:pt x="310" y="411"/>
                  </a:lnTo>
                  <a:cubicBezTo>
                    <a:pt x="274" y="375"/>
                    <a:pt x="230" y="357"/>
                    <a:pt x="186" y="357"/>
                  </a:cubicBezTo>
                  <a:cubicBezTo>
                    <a:pt x="143" y="357"/>
                    <a:pt x="102" y="375"/>
                    <a:pt x="72" y="411"/>
                  </a:cubicBezTo>
                  <a:cubicBezTo>
                    <a:pt x="0" y="494"/>
                    <a:pt x="0" y="590"/>
                    <a:pt x="72" y="649"/>
                  </a:cubicBezTo>
                  <a:lnTo>
                    <a:pt x="453" y="1030"/>
                  </a:lnTo>
                  <a:cubicBezTo>
                    <a:pt x="477" y="1054"/>
                    <a:pt x="524" y="1066"/>
                    <a:pt x="572" y="1066"/>
                  </a:cubicBezTo>
                  <a:cubicBezTo>
                    <a:pt x="608" y="1066"/>
                    <a:pt x="655" y="1054"/>
                    <a:pt x="691" y="1030"/>
                  </a:cubicBezTo>
                  <a:lnTo>
                    <a:pt x="1417" y="292"/>
                  </a:lnTo>
                  <a:cubicBezTo>
                    <a:pt x="1489" y="220"/>
                    <a:pt x="1489" y="113"/>
                    <a:pt x="1417" y="54"/>
                  </a:cubicBezTo>
                  <a:cubicBezTo>
                    <a:pt x="1376" y="18"/>
                    <a:pt x="1331" y="0"/>
                    <a:pt x="1289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7" name="Google Shape;701;p 1"/>
            <p:cNvSpPr/>
            <p:nvPr/>
          </p:nvSpPr>
          <p:spPr>
            <a:xfrm>
              <a:off x="5413680" y="1958760"/>
              <a:ext cx="48960" cy="34200"/>
            </a:xfrm>
            <a:custGeom>
              <a:avLst/>
              <a:gdLst/>
              <a:ahLst/>
              <a:rect l="l" t="t" r="r" b="b"/>
              <a:pathLst>
                <a:path w="1489" h="1067">
                  <a:moveTo>
                    <a:pt x="1293" y="1"/>
                  </a:moveTo>
                  <a:cubicBezTo>
                    <a:pt x="1250" y="1"/>
                    <a:pt x="1208" y="19"/>
                    <a:pt x="1179" y="54"/>
                  </a:cubicBezTo>
                  <a:lnTo>
                    <a:pt x="572" y="674"/>
                  </a:lnTo>
                  <a:lnTo>
                    <a:pt x="321" y="412"/>
                  </a:lnTo>
                  <a:cubicBezTo>
                    <a:pt x="280" y="376"/>
                    <a:pt x="235" y="358"/>
                    <a:pt x="193" y="358"/>
                  </a:cubicBezTo>
                  <a:cubicBezTo>
                    <a:pt x="152" y="358"/>
                    <a:pt x="113" y="376"/>
                    <a:pt x="83" y="412"/>
                  </a:cubicBezTo>
                  <a:cubicBezTo>
                    <a:pt x="0" y="495"/>
                    <a:pt x="0" y="590"/>
                    <a:pt x="83" y="650"/>
                  </a:cubicBezTo>
                  <a:lnTo>
                    <a:pt x="452" y="1031"/>
                  </a:lnTo>
                  <a:cubicBezTo>
                    <a:pt x="476" y="1055"/>
                    <a:pt x="524" y="1067"/>
                    <a:pt x="572" y="1067"/>
                  </a:cubicBezTo>
                  <a:cubicBezTo>
                    <a:pt x="619" y="1067"/>
                    <a:pt x="655" y="1055"/>
                    <a:pt x="691" y="1031"/>
                  </a:cubicBezTo>
                  <a:lnTo>
                    <a:pt x="1417" y="293"/>
                  </a:lnTo>
                  <a:cubicBezTo>
                    <a:pt x="1488" y="221"/>
                    <a:pt x="1488" y="114"/>
                    <a:pt x="1417" y="54"/>
                  </a:cubicBezTo>
                  <a:cubicBezTo>
                    <a:pt x="1381" y="19"/>
                    <a:pt x="1336" y="1"/>
                    <a:pt x="129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58" name=""/>
          <p:cNvSpPr/>
          <p:nvPr/>
        </p:nvSpPr>
        <p:spPr>
          <a:xfrm>
            <a:off x="1080000" y="4627440"/>
            <a:ext cx="6899760" cy="23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s-AR" sz="10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HTTP : "Protocolo de Transferencia de Hipertexto"    ////     SMTP: "Protocolo Simple de Transferencia de Correo"</a:t>
            </a:r>
            <a:endParaRPr b="0" lang="es-AR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title"/>
          </p:nvPr>
        </p:nvSpPr>
        <p:spPr>
          <a:xfrm>
            <a:off x="1068120" y="533160"/>
            <a:ext cx="7044480" cy="4795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400" spc="-1" strike="noStrike">
                <a:solidFill>
                  <a:srgbClr val="ffffff"/>
                </a:solidFill>
                <a:latin typeface="Arial"/>
                <a:ea typeface="Arial"/>
              </a:rPr>
              <a:t>MODELO OSI/TCP-IP</a:t>
            </a:r>
            <a:endParaRPr b="0" lang="es-AR" sz="2400" spc="-1" strike="noStrike">
              <a:latin typeface="Arial"/>
            </a:endParaRPr>
          </a:p>
        </p:txBody>
      </p:sp>
      <p:sp>
        <p:nvSpPr>
          <p:cNvPr id="460" name="PlaceHolder 2"/>
          <p:cNvSpPr>
            <a:spLocks noGrp="1"/>
          </p:cNvSpPr>
          <p:nvPr>
            <p:ph/>
          </p:nvPr>
        </p:nvSpPr>
        <p:spPr>
          <a:xfrm>
            <a:off x="1043640" y="1059480"/>
            <a:ext cx="6977520" cy="3153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114480"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s-AR" sz="1500" spc="-1" strike="noStrike">
                <a:solidFill>
                  <a:srgbClr val="869fb2"/>
                </a:solidFill>
                <a:latin typeface="Arial"/>
                <a:ea typeface="Arial"/>
              </a:rPr>
              <a:t>RELACIÓN CON LOS PROTOCOLOS</a:t>
            </a:r>
            <a:endParaRPr b="0" lang="es-AR" sz="1500" spc="-1" strike="noStrike">
              <a:latin typeface="Arial"/>
            </a:endParaRPr>
          </a:p>
        </p:txBody>
      </p:sp>
      <p:pic>
        <p:nvPicPr>
          <p:cNvPr id="461" name="Picture 3" descr=""/>
          <p:cNvPicPr/>
          <p:nvPr/>
        </p:nvPicPr>
        <p:blipFill>
          <a:blip r:embed="rId1"/>
          <a:stretch/>
        </p:blipFill>
        <p:spPr>
          <a:xfrm>
            <a:off x="2312280" y="1546200"/>
            <a:ext cx="4525200" cy="3311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title"/>
          </p:nvPr>
        </p:nvSpPr>
        <p:spPr>
          <a:xfrm>
            <a:off x="1068120" y="533160"/>
            <a:ext cx="7044480" cy="4795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400" spc="-1" strike="noStrike">
                <a:solidFill>
                  <a:srgbClr val="ffffff"/>
                </a:solidFill>
                <a:latin typeface="Arial"/>
                <a:ea typeface="Arial"/>
              </a:rPr>
              <a:t>MODELO OSI - CAPAS</a:t>
            </a:r>
            <a:endParaRPr b="0" lang="es-AR" sz="2400" spc="-1" strike="noStrike">
              <a:latin typeface="Arial"/>
            </a:endParaRPr>
          </a:p>
        </p:txBody>
      </p:sp>
      <p:sp>
        <p:nvSpPr>
          <p:cNvPr id="463" name="PlaceHolder 2"/>
          <p:cNvSpPr>
            <a:spLocks noGrp="1"/>
          </p:cNvSpPr>
          <p:nvPr>
            <p:ph/>
          </p:nvPr>
        </p:nvSpPr>
        <p:spPr>
          <a:xfrm>
            <a:off x="1043640" y="1059480"/>
            <a:ext cx="6977520" cy="3153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114480"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s-AR" sz="1500" spc="-1" strike="noStrike">
                <a:solidFill>
                  <a:srgbClr val="869fb2"/>
                </a:solidFill>
                <a:latin typeface="Arial"/>
                <a:ea typeface="Arial"/>
              </a:rPr>
              <a:t>RELACIÓN CON LOS PROTOCOLOS</a:t>
            </a:r>
            <a:endParaRPr b="0" lang="es-AR" sz="1500" spc="-1" strike="noStrike">
              <a:latin typeface="Arial"/>
            </a:endParaRPr>
          </a:p>
        </p:txBody>
      </p:sp>
      <p:pic>
        <p:nvPicPr>
          <p:cNvPr id="464" name="Picture 10" descr=""/>
          <p:cNvPicPr/>
          <p:nvPr/>
        </p:nvPicPr>
        <p:blipFill>
          <a:blip r:embed="rId1"/>
          <a:stretch/>
        </p:blipFill>
        <p:spPr>
          <a:xfrm>
            <a:off x="755640" y="1477800"/>
            <a:ext cx="3537360" cy="3453480"/>
          </a:xfrm>
          <a:prstGeom prst="rect">
            <a:avLst/>
          </a:prstGeom>
          <a:ln w="0">
            <a:noFill/>
          </a:ln>
        </p:spPr>
      </p:pic>
      <p:sp>
        <p:nvSpPr>
          <p:cNvPr id="465" name="1 Rectángulo 2"/>
          <p:cNvSpPr/>
          <p:nvPr/>
        </p:nvSpPr>
        <p:spPr>
          <a:xfrm>
            <a:off x="4356000" y="1851840"/>
            <a:ext cx="4569120" cy="267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Ejemplo de Relación entre Protocolos y Capas</a:t>
            </a:r>
            <a:endParaRPr b="0" lang="es-A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s-AR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es-ES" sz="12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HTTP (Capa 7: Aplicación)</a:t>
            </a:r>
            <a:r>
              <a:rPr b="0" lang="es-ES" sz="1200" spc="-1" strike="noStrike">
                <a:solidFill>
                  <a:srgbClr val="ffffff"/>
                </a:solidFill>
                <a:latin typeface="Arial"/>
                <a:ea typeface="Arial"/>
              </a:rPr>
              <a:t>: Protocolo de transferencia de hipertexto. Se utiliza para solicitar y recibir páginas web.</a:t>
            </a:r>
            <a:endParaRPr b="0" lang="es-AR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es-ES" sz="12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TCP (Capa 4: Transporte)</a:t>
            </a:r>
            <a:r>
              <a:rPr b="0" lang="es-ES" sz="1200" spc="-1" strike="noStrike">
                <a:solidFill>
                  <a:srgbClr val="ffffff"/>
                </a:solidFill>
                <a:latin typeface="Arial"/>
                <a:ea typeface="Arial"/>
              </a:rPr>
              <a:t>: Protocolo de control de transmisión. Proporciona una conexión confiable y en orden.</a:t>
            </a:r>
            <a:endParaRPr b="0" lang="es-AR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es-ES" sz="12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IP (Capa 3: Internet)</a:t>
            </a:r>
            <a:r>
              <a:rPr b="0" lang="es-ES" sz="1200" spc="-1" strike="noStrike">
                <a:solidFill>
                  <a:srgbClr val="ffffff"/>
                </a:solidFill>
                <a:latin typeface="Arial"/>
                <a:ea typeface="Arial"/>
              </a:rPr>
              <a:t>: Protocolo de internet. Se utiliza para ruteo y direccionamiento lógico.</a:t>
            </a:r>
            <a:endParaRPr b="0" lang="es-AR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es-ES" sz="12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Ethernet (Capa 2: Enlace de Datos)</a:t>
            </a:r>
            <a:r>
              <a:rPr b="0" lang="es-ES" sz="1200" spc="-1" strike="noStrike">
                <a:solidFill>
                  <a:srgbClr val="ffffff"/>
                </a:solidFill>
                <a:latin typeface="Arial"/>
                <a:ea typeface="Arial"/>
              </a:rPr>
              <a:t>: Protocolo de enlace de datos. Se utiliza para la transmisión de datos a través de una red física.</a:t>
            </a:r>
            <a:endParaRPr b="0" lang="es-AR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es-ES" sz="12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DSL (Capa 1: Física)</a:t>
            </a:r>
            <a:r>
              <a:rPr b="0" lang="es-ES" sz="1200" spc="-1" strike="noStrike">
                <a:solidFill>
                  <a:srgbClr val="ffffff"/>
                </a:solidFill>
                <a:latin typeface="Arial"/>
                <a:ea typeface="Arial"/>
              </a:rPr>
              <a:t>: Tecnología de línea digital suscriptor. Proporciona una conexión de datos a través de líneas telefónicas.</a:t>
            </a:r>
            <a:endParaRPr b="0" lang="es-A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title"/>
          </p:nvPr>
        </p:nvSpPr>
        <p:spPr>
          <a:xfrm>
            <a:off x="710280" y="536760"/>
            <a:ext cx="7720560" cy="4784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AR" sz="28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MÉTODOS HTTP</a:t>
            </a:r>
            <a:endParaRPr b="0" lang="es-AR" sz="2800" spc="-1" strike="noStrike">
              <a:latin typeface="Arial"/>
            </a:endParaRPr>
          </a:p>
        </p:txBody>
      </p:sp>
      <p:grpSp>
        <p:nvGrpSpPr>
          <p:cNvPr id="467" name="Google Shape;1493;p 1"/>
          <p:cNvGrpSpPr/>
          <p:nvPr/>
        </p:nvGrpSpPr>
        <p:grpSpPr>
          <a:xfrm>
            <a:off x="710280" y="1229040"/>
            <a:ext cx="2114640" cy="3205080"/>
            <a:chOff x="710280" y="1229040"/>
            <a:chExt cx="2114640" cy="3205080"/>
          </a:xfrm>
        </p:grpSpPr>
        <p:sp>
          <p:nvSpPr>
            <p:cNvPr id="468" name="Google Shape;1494;p 1"/>
            <p:cNvSpPr/>
            <p:nvPr/>
          </p:nvSpPr>
          <p:spPr>
            <a:xfrm>
              <a:off x="710280" y="1229040"/>
              <a:ext cx="2010960" cy="3205080"/>
            </a:xfrm>
            <a:custGeom>
              <a:avLst/>
              <a:gdLst/>
              <a:ahLst/>
              <a:rect l="l" t="t" r="r" b="b"/>
              <a:pathLst>
                <a:path w="70903" h="112943">
                  <a:moveTo>
                    <a:pt x="70902" y="0"/>
                  </a:moveTo>
                  <a:lnTo>
                    <a:pt x="1" y="48"/>
                  </a:lnTo>
                  <a:lnTo>
                    <a:pt x="35446" y="112943"/>
                  </a:lnTo>
                  <a:lnTo>
                    <a:pt x="70902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9" name="Google Shape;1495;p 1"/>
            <p:cNvSpPr/>
            <p:nvPr/>
          </p:nvSpPr>
          <p:spPr>
            <a:xfrm>
              <a:off x="1581480" y="4004280"/>
              <a:ext cx="667800" cy="428760"/>
            </a:xfrm>
            <a:custGeom>
              <a:avLst/>
              <a:gdLst/>
              <a:ahLst/>
              <a:rect l="l" t="t" r="r" b="b"/>
              <a:pathLst>
                <a:path w="23611" h="15193">
                  <a:moveTo>
                    <a:pt x="0" y="0"/>
                  </a:moveTo>
                  <a:lnTo>
                    <a:pt x="4775" y="15193"/>
                  </a:lnTo>
                  <a:lnTo>
                    <a:pt x="16288" y="15193"/>
                  </a:lnTo>
                  <a:lnTo>
                    <a:pt x="23610" y="7597"/>
                  </a:lnTo>
                  <a:lnTo>
                    <a:pt x="16478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0" name="Google Shape;1496;p 1"/>
            <p:cNvSpPr/>
            <p:nvPr/>
          </p:nvSpPr>
          <p:spPr>
            <a:xfrm>
              <a:off x="1421280" y="3493800"/>
              <a:ext cx="899640" cy="428760"/>
            </a:xfrm>
            <a:custGeom>
              <a:avLst/>
              <a:gdLst/>
              <a:ahLst/>
              <a:rect l="l" t="t" r="r" b="b"/>
              <a:pathLst>
                <a:path w="31779" h="15193">
                  <a:moveTo>
                    <a:pt x="1" y="0"/>
                  </a:moveTo>
                  <a:lnTo>
                    <a:pt x="4775" y="15193"/>
                  </a:lnTo>
                  <a:lnTo>
                    <a:pt x="24456" y="15193"/>
                  </a:lnTo>
                  <a:lnTo>
                    <a:pt x="31778" y="7596"/>
                  </a:lnTo>
                  <a:lnTo>
                    <a:pt x="24646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1" name="Google Shape;1497;p 1"/>
            <p:cNvSpPr/>
            <p:nvPr/>
          </p:nvSpPr>
          <p:spPr>
            <a:xfrm>
              <a:off x="1260000" y="2982240"/>
              <a:ext cx="1171080" cy="429120"/>
            </a:xfrm>
            <a:custGeom>
              <a:avLst/>
              <a:gdLst/>
              <a:ahLst/>
              <a:rect l="l" t="t" r="r" b="b"/>
              <a:pathLst>
                <a:path w="41339" h="15205">
                  <a:moveTo>
                    <a:pt x="0" y="0"/>
                  </a:moveTo>
                  <a:lnTo>
                    <a:pt x="4775" y="15204"/>
                  </a:lnTo>
                  <a:lnTo>
                    <a:pt x="34016" y="15204"/>
                  </a:lnTo>
                  <a:lnTo>
                    <a:pt x="41339" y="7608"/>
                  </a:lnTo>
                  <a:lnTo>
                    <a:pt x="34207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2" name="Google Shape;1498;p 1"/>
            <p:cNvSpPr/>
            <p:nvPr/>
          </p:nvSpPr>
          <p:spPr>
            <a:xfrm>
              <a:off x="1098000" y="2470680"/>
              <a:ext cx="1433160" cy="428760"/>
            </a:xfrm>
            <a:custGeom>
              <a:avLst/>
              <a:gdLst/>
              <a:ahLst/>
              <a:rect l="l" t="t" r="r" b="b"/>
              <a:pathLst>
                <a:path w="50555" h="15194">
                  <a:moveTo>
                    <a:pt x="0" y="1"/>
                  </a:moveTo>
                  <a:lnTo>
                    <a:pt x="4775" y="15193"/>
                  </a:lnTo>
                  <a:lnTo>
                    <a:pt x="43232" y="15193"/>
                  </a:lnTo>
                  <a:lnTo>
                    <a:pt x="50554" y="7597"/>
                  </a:lnTo>
                  <a:lnTo>
                    <a:pt x="43422" y="1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3" name="Google Shape;1499;p 1"/>
            <p:cNvSpPr/>
            <p:nvPr/>
          </p:nvSpPr>
          <p:spPr>
            <a:xfrm>
              <a:off x="939960" y="1959120"/>
              <a:ext cx="1736640" cy="428760"/>
            </a:xfrm>
            <a:custGeom>
              <a:avLst/>
              <a:gdLst/>
              <a:ahLst/>
              <a:rect l="l" t="t" r="r" b="b"/>
              <a:pathLst>
                <a:path w="61246" h="15194">
                  <a:moveTo>
                    <a:pt x="0" y="1"/>
                  </a:moveTo>
                  <a:lnTo>
                    <a:pt x="4774" y="15193"/>
                  </a:lnTo>
                  <a:lnTo>
                    <a:pt x="53923" y="15193"/>
                  </a:lnTo>
                  <a:lnTo>
                    <a:pt x="61246" y="7597"/>
                  </a:lnTo>
                  <a:lnTo>
                    <a:pt x="54102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4" name="Google Shape;1500;p 1"/>
            <p:cNvSpPr/>
            <p:nvPr/>
          </p:nvSpPr>
          <p:spPr>
            <a:xfrm>
              <a:off x="780120" y="1447920"/>
              <a:ext cx="2044800" cy="428760"/>
            </a:xfrm>
            <a:custGeom>
              <a:avLst/>
              <a:gdLst/>
              <a:ahLst/>
              <a:rect l="l" t="t" r="r" b="b"/>
              <a:pathLst>
                <a:path w="72093" h="15193">
                  <a:moveTo>
                    <a:pt x="0" y="1"/>
                  </a:moveTo>
                  <a:lnTo>
                    <a:pt x="4775" y="15193"/>
                  </a:lnTo>
                  <a:lnTo>
                    <a:pt x="64770" y="15193"/>
                  </a:lnTo>
                  <a:lnTo>
                    <a:pt x="72093" y="7597"/>
                  </a:lnTo>
                  <a:lnTo>
                    <a:pt x="6496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75" name="Google Shape;1501;p 1"/>
          <p:cNvGrpSpPr/>
          <p:nvPr/>
        </p:nvGrpSpPr>
        <p:grpSpPr>
          <a:xfrm>
            <a:off x="3086640" y="1486080"/>
            <a:ext cx="5344200" cy="351720"/>
            <a:chOff x="3086640" y="1486080"/>
            <a:chExt cx="5344200" cy="351720"/>
          </a:xfrm>
        </p:grpSpPr>
        <p:sp>
          <p:nvSpPr>
            <p:cNvPr id="476" name="Google Shape;1502;p 1"/>
            <p:cNvSpPr/>
            <p:nvPr/>
          </p:nvSpPr>
          <p:spPr>
            <a:xfrm>
              <a:off x="3086640" y="1486080"/>
              <a:ext cx="1577520" cy="3517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2080" bIns="352080" anchor="ctr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bb831"/>
                  </a:solidFill>
                  <a:latin typeface="Fira Sans Extra Condensed Medium"/>
                  <a:ea typeface="Fira Sans Extra Condensed Medium"/>
                </a:rPr>
                <a:t>GET / POST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477" name="Google Shape;1503;p 1"/>
            <p:cNvSpPr/>
            <p:nvPr/>
          </p:nvSpPr>
          <p:spPr>
            <a:xfrm>
              <a:off x="5053680" y="1486080"/>
              <a:ext cx="3377160" cy="35172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2080" bIns="35208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es-ES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GET: Solicita un recurso específico.</a:t>
              </a:r>
              <a:endParaRPr b="0" lang="es-AR" sz="12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1" lang="es-ES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POST: Envía datos al servidor.</a:t>
              </a:r>
              <a:endParaRPr b="0" lang="es-AR" sz="1200" spc="-1" strike="noStrike">
                <a:latin typeface="Arial"/>
              </a:endParaRPr>
            </a:p>
          </p:txBody>
        </p:sp>
        <p:sp>
          <p:nvSpPr>
            <p:cNvPr id="478" name="Google Shape;1504;p 1"/>
            <p:cNvSpPr/>
            <p:nvPr/>
          </p:nvSpPr>
          <p:spPr>
            <a:xfrm>
              <a:off x="4667040" y="1663560"/>
              <a:ext cx="3834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79" name="Google Shape;1505;p 1"/>
          <p:cNvGrpSpPr/>
          <p:nvPr/>
        </p:nvGrpSpPr>
        <p:grpSpPr>
          <a:xfrm>
            <a:off x="3086640" y="1997640"/>
            <a:ext cx="5344200" cy="351720"/>
            <a:chOff x="3086640" y="1997640"/>
            <a:chExt cx="5344200" cy="351720"/>
          </a:xfrm>
        </p:grpSpPr>
        <p:sp>
          <p:nvSpPr>
            <p:cNvPr id="480" name="Google Shape;1506;p 1"/>
            <p:cNvSpPr/>
            <p:nvPr/>
          </p:nvSpPr>
          <p:spPr>
            <a:xfrm>
              <a:off x="3086640" y="1997640"/>
              <a:ext cx="1577520" cy="3517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2080" bIns="352080" anchor="ctr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b8569"/>
                  </a:solidFill>
                  <a:latin typeface="Fira Sans Extra Condensed Medium"/>
                  <a:ea typeface="Fira Sans Extra Condensed Medium"/>
                </a:rPr>
                <a:t>PUT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481" name="Google Shape;1507;p 1"/>
            <p:cNvSpPr/>
            <p:nvPr/>
          </p:nvSpPr>
          <p:spPr>
            <a:xfrm>
              <a:off x="5053680" y="1997640"/>
              <a:ext cx="3377160" cy="35172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2080" bIns="35208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s-ES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Reemplaza un recurso existente o crea uno nuevo.</a:t>
              </a:r>
              <a:endParaRPr b="0" lang="es-AR" sz="1200" spc="-1" strike="noStrike">
                <a:latin typeface="Arial"/>
              </a:endParaRPr>
            </a:p>
          </p:txBody>
        </p:sp>
        <p:sp>
          <p:nvSpPr>
            <p:cNvPr id="482" name="Google Shape;1508;p 1"/>
            <p:cNvSpPr/>
            <p:nvPr/>
          </p:nvSpPr>
          <p:spPr>
            <a:xfrm>
              <a:off x="4667040" y="2174760"/>
              <a:ext cx="3834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83" name="Google Shape;1509;p 1"/>
          <p:cNvGrpSpPr/>
          <p:nvPr/>
        </p:nvGrpSpPr>
        <p:grpSpPr>
          <a:xfrm>
            <a:off x="3086640" y="2508840"/>
            <a:ext cx="5344200" cy="351720"/>
            <a:chOff x="3086640" y="2508840"/>
            <a:chExt cx="5344200" cy="351720"/>
          </a:xfrm>
        </p:grpSpPr>
        <p:sp>
          <p:nvSpPr>
            <p:cNvPr id="484" name="Google Shape;1510;p 1"/>
            <p:cNvSpPr/>
            <p:nvPr/>
          </p:nvSpPr>
          <p:spPr>
            <a:xfrm>
              <a:off x="3086640" y="2508840"/>
              <a:ext cx="1577520" cy="3517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2080" bIns="352080" anchor="ctr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b569c"/>
                  </a:solidFill>
                  <a:latin typeface="Fira Sans Extra Condensed Medium"/>
                  <a:ea typeface="Fira Sans Extra Condensed Medium"/>
                </a:rPr>
                <a:t>DELETE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485" name="Google Shape;1511;p 1"/>
            <p:cNvSpPr/>
            <p:nvPr/>
          </p:nvSpPr>
          <p:spPr>
            <a:xfrm>
              <a:off x="5053680" y="2508840"/>
              <a:ext cx="3377160" cy="35172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2080" bIns="35208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s-AR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Elimina un recurso.</a:t>
              </a:r>
              <a:endParaRPr b="0" lang="es-AR" sz="1200" spc="-1" strike="noStrike">
                <a:latin typeface="Arial"/>
              </a:endParaRPr>
            </a:p>
          </p:txBody>
        </p:sp>
        <p:sp>
          <p:nvSpPr>
            <p:cNvPr id="486" name="Google Shape;1512;p 1"/>
            <p:cNvSpPr/>
            <p:nvPr/>
          </p:nvSpPr>
          <p:spPr>
            <a:xfrm>
              <a:off x="4667040" y="2686320"/>
              <a:ext cx="3834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87" name="Google Shape;1513;p 1"/>
          <p:cNvGrpSpPr/>
          <p:nvPr/>
        </p:nvGrpSpPr>
        <p:grpSpPr>
          <a:xfrm>
            <a:off x="3086640" y="3020040"/>
            <a:ext cx="5344200" cy="351720"/>
            <a:chOff x="3086640" y="3020040"/>
            <a:chExt cx="5344200" cy="351720"/>
          </a:xfrm>
        </p:grpSpPr>
        <p:sp>
          <p:nvSpPr>
            <p:cNvPr id="488" name="Google Shape;1514;p 1"/>
            <p:cNvSpPr/>
            <p:nvPr/>
          </p:nvSpPr>
          <p:spPr>
            <a:xfrm>
              <a:off x="3086640" y="3020040"/>
              <a:ext cx="1577520" cy="3517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2080" bIns="352080" anchor="ctr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e850e0"/>
                  </a:solidFill>
                  <a:latin typeface="Fira Sans Extra Condensed Medium"/>
                  <a:ea typeface="Fira Sans Extra Condensed Medium"/>
                </a:rPr>
                <a:t>HEAD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489" name="Google Shape;1515;p 1"/>
            <p:cNvSpPr/>
            <p:nvPr/>
          </p:nvSpPr>
          <p:spPr>
            <a:xfrm>
              <a:off x="5053680" y="3020040"/>
              <a:ext cx="3377160" cy="35172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2080" bIns="35208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s-ES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Similar a GET, pero solo devuelve los encabezados de la respuesta.</a:t>
              </a:r>
              <a:endParaRPr b="0" lang="es-AR" sz="1200" spc="-1" strike="noStrike">
                <a:latin typeface="Arial"/>
              </a:endParaRPr>
            </a:p>
          </p:txBody>
        </p:sp>
        <p:sp>
          <p:nvSpPr>
            <p:cNvPr id="490" name="Google Shape;1516;p 1"/>
            <p:cNvSpPr/>
            <p:nvPr/>
          </p:nvSpPr>
          <p:spPr>
            <a:xfrm>
              <a:off x="4667040" y="3197520"/>
              <a:ext cx="3834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91" name="Google Shape;1517;p 1"/>
          <p:cNvGrpSpPr/>
          <p:nvPr/>
        </p:nvGrpSpPr>
        <p:grpSpPr>
          <a:xfrm>
            <a:off x="3086640" y="3531600"/>
            <a:ext cx="5344200" cy="351720"/>
            <a:chOff x="3086640" y="3531600"/>
            <a:chExt cx="5344200" cy="351720"/>
          </a:xfrm>
        </p:grpSpPr>
        <p:sp>
          <p:nvSpPr>
            <p:cNvPr id="492" name="Google Shape;1518;p 1"/>
            <p:cNvSpPr/>
            <p:nvPr/>
          </p:nvSpPr>
          <p:spPr>
            <a:xfrm>
              <a:off x="3086640" y="3531600"/>
              <a:ext cx="1577520" cy="3517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2080" bIns="352080" anchor="ctr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8225e2"/>
                  </a:solidFill>
                  <a:latin typeface="Fira Sans Extra Condensed Medium"/>
                  <a:ea typeface="Fira Sans Extra Condensed Medium"/>
                </a:rPr>
                <a:t>OPTIONS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493" name="Google Shape;1519;p 1"/>
            <p:cNvSpPr/>
            <p:nvPr/>
          </p:nvSpPr>
          <p:spPr>
            <a:xfrm>
              <a:off x="5053680" y="3531600"/>
              <a:ext cx="3377160" cy="35172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2080" bIns="35208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s-ES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Solicita las opciones de comunicación para un recurso.</a:t>
              </a:r>
              <a:endParaRPr b="0" lang="es-AR" sz="1200" spc="-1" strike="noStrike">
                <a:latin typeface="Arial"/>
              </a:endParaRPr>
            </a:p>
          </p:txBody>
        </p:sp>
        <p:sp>
          <p:nvSpPr>
            <p:cNvPr id="494" name="Google Shape;1520;p 1"/>
            <p:cNvSpPr/>
            <p:nvPr/>
          </p:nvSpPr>
          <p:spPr>
            <a:xfrm>
              <a:off x="4667040" y="3708720"/>
              <a:ext cx="3834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95" name="Google Shape;1521;p 1"/>
          <p:cNvGrpSpPr/>
          <p:nvPr/>
        </p:nvGrpSpPr>
        <p:grpSpPr>
          <a:xfrm>
            <a:off x="3086640" y="4042800"/>
            <a:ext cx="5344200" cy="351720"/>
            <a:chOff x="3086640" y="4042800"/>
            <a:chExt cx="5344200" cy="351720"/>
          </a:xfrm>
        </p:grpSpPr>
        <p:sp>
          <p:nvSpPr>
            <p:cNvPr id="496" name="Google Shape;1522;p 1"/>
            <p:cNvSpPr/>
            <p:nvPr/>
          </p:nvSpPr>
          <p:spPr>
            <a:xfrm>
              <a:off x="3086640" y="4042800"/>
              <a:ext cx="1577520" cy="3517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2080" bIns="352080" anchor="ctr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9c27b0"/>
                  </a:solidFill>
                  <a:latin typeface="Fira Sans Extra Condensed Medium"/>
                  <a:ea typeface="Fira Sans Extra Condensed Medium"/>
                </a:rPr>
                <a:t>PATCH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497" name="Google Shape;1523;p 1"/>
            <p:cNvSpPr/>
            <p:nvPr/>
          </p:nvSpPr>
          <p:spPr>
            <a:xfrm>
              <a:off x="5053680" y="4042800"/>
              <a:ext cx="3377160" cy="35172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2080" bIns="35208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s-AR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Actualiza parcialmente un recurso.</a:t>
              </a:r>
              <a:endParaRPr b="0" lang="es-AR" sz="1200" spc="-1" strike="noStrike">
                <a:latin typeface="Arial"/>
              </a:endParaRPr>
            </a:p>
          </p:txBody>
        </p:sp>
        <p:sp>
          <p:nvSpPr>
            <p:cNvPr id="498" name="Google Shape;1524;p 1"/>
            <p:cNvSpPr/>
            <p:nvPr/>
          </p:nvSpPr>
          <p:spPr>
            <a:xfrm>
              <a:off x="4667040" y="4220280"/>
              <a:ext cx="3834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99" name="1 Rectángulo 3"/>
          <p:cNvSpPr/>
          <p:nvPr/>
        </p:nvSpPr>
        <p:spPr>
          <a:xfrm>
            <a:off x="1475640" y="4545000"/>
            <a:ext cx="614484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s-ES" sz="14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</a:rPr>
              <a:t>Métodos de petición para indicar la acción que se desea realizar para un recurso </a:t>
            </a:r>
            <a:r>
              <a:rPr b="1" lang="es-AR" sz="14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</a:rPr>
              <a:t>determinado</a:t>
            </a:r>
            <a:endParaRPr b="0" lang="es-A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0" name="Google Shape;960;p33"/>
          <p:cNvGrpSpPr/>
          <p:nvPr/>
        </p:nvGrpSpPr>
        <p:grpSpPr>
          <a:xfrm>
            <a:off x="3223800" y="2091600"/>
            <a:ext cx="5207040" cy="738720"/>
            <a:chOff x="3223800" y="2091600"/>
            <a:chExt cx="5207040" cy="738720"/>
          </a:xfrm>
        </p:grpSpPr>
        <p:sp>
          <p:nvSpPr>
            <p:cNvPr id="501" name="Google Shape;961;p 1"/>
            <p:cNvSpPr/>
            <p:nvPr/>
          </p:nvSpPr>
          <p:spPr>
            <a:xfrm>
              <a:off x="3223800" y="2091600"/>
              <a:ext cx="2982960" cy="738720"/>
            </a:xfrm>
            <a:custGeom>
              <a:avLst/>
              <a:gdLst/>
              <a:ahLst/>
              <a:rect l="l" t="t" r="r" b="b"/>
              <a:pathLst>
                <a:path w="109943" h="27302">
                  <a:moveTo>
                    <a:pt x="0" y="1"/>
                  </a:moveTo>
                  <a:lnTo>
                    <a:pt x="4501" y="13645"/>
                  </a:lnTo>
                  <a:lnTo>
                    <a:pt x="0" y="27302"/>
                  </a:lnTo>
                  <a:lnTo>
                    <a:pt x="105442" y="27302"/>
                  </a:lnTo>
                  <a:lnTo>
                    <a:pt x="109943" y="13645"/>
                  </a:lnTo>
                  <a:lnTo>
                    <a:pt x="105442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365760" tIns="91440" bIns="91440" anchor="ctr">
              <a:noAutofit/>
            </a:bodyPr>
            <a:p>
              <a:pPr algn="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GET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502" name="Google Shape;962;p 1"/>
            <p:cNvSpPr/>
            <p:nvPr/>
          </p:nvSpPr>
          <p:spPr>
            <a:xfrm>
              <a:off x="3223800" y="2091600"/>
              <a:ext cx="2684160" cy="114120"/>
            </a:xfrm>
            <a:custGeom>
              <a:avLst/>
              <a:gdLst/>
              <a:ahLst/>
              <a:rect l="l" t="t" r="r" b="b"/>
              <a:pathLst>
                <a:path w="98942" h="4311">
                  <a:moveTo>
                    <a:pt x="0" y="1"/>
                  </a:moveTo>
                  <a:lnTo>
                    <a:pt x="1417" y="4311"/>
                  </a:lnTo>
                  <a:lnTo>
                    <a:pt x="98941" y="1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3" name="Google Shape;963;p 1"/>
            <p:cNvSpPr/>
            <p:nvPr/>
          </p:nvSpPr>
          <p:spPr>
            <a:xfrm rot="10800000">
              <a:off x="4302360" y="2348280"/>
              <a:ext cx="541800" cy="230760"/>
            </a:xfrm>
            <a:prstGeom prst="rightArrow">
              <a:avLst>
                <a:gd name="adj1" fmla="val 35708"/>
                <a:gd name="adj2" fmla="val 46400"/>
              </a:avLst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4" name="Google Shape;964;p 1"/>
            <p:cNvSpPr/>
            <p:nvPr/>
          </p:nvSpPr>
          <p:spPr>
            <a:xfrm>
              <a:off x="6565680" y="2194920"/>
              <a:ext cx="1865160" cy="532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Los datos enviados se incluyen en la URL de la solicitud.</a:t>
              </a:r>
              <a:endParaRPr b="0" lang="es-AR" sz="1200" spc="-1" strike="noStrike">
                <a:latin typeface="Arial"/>
              </a:endParaRPr>
            </a:p>
            <a:p>
              <a:pPr algn="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Los datos son visibles en la barra de direcciones del navegador (2048)</a:t>
              </a:r>
              <a:endParaRPr b="0" lang="es-AR" sz="1200" spc="-1" strike="noStrike">
                <a:latin typeface="Arial"/>
              </a:endParaRPr>
            </a:p>
          </p:txBody>
        </p:sp>
      </p:grpSp>
      <p:grpSp>
        <p:nvGrpSpPr>
          <p:cNvPr id="505" name="Google Shape;965;p 1"/>
          <p:cNvGrpSpPr/>
          <p:nvPr/>
        </p:nvGrpSpPr>
        <p:grpSpPr>
          <a:xfrm>
            <a:off x="3223800" y="3574080"/>
            <a:ext cx="5207040" cy="738720"/>
            <a:chOff x="3223800" y="3574080"/>
            <a:chExt cx="5207040" cy="738720"/>
          </a:xfrm>
        </p:grpSpPr>
        <p:sp>
          <p:nvSpPr>
            <p:cNvPr id="506" name="Google Shape;966;p 1"/>
            <p:cNvSpPr/>
            <p:nvPr/>
          </p:nvSpPr>
          <p:spPr>
            <a:xfrm>
              <a:off x="3223800" y="3574080"/>
              <a:ext cx="2982960" cy="738720"/>
            </a:xfrm>
            <a:custGeom>
              <a:avLst/>
              <a:gdLst/>
              <a:ahLst/>
              <a:rect l="l" t="t" r="r" b="b"/>
              <a:pathLst>
                <a:path w="109943" h="27302">
                  <a:moveTo>
                    <a:pt x="0" y="1"/>
                  </a:moveTo>
                  <a:lnTo>
                    <a:pt x="4501" y="13645"/>
                  </a:lnTo>
                  <a:lnTo>
                    <a:pt x="0" y="27302"/>
                  </a:lnTo>
                  <a:lnTo>
                    <a:pt x="105442" y="27302"/>
                  </a:lnTo>
                  <a:lnTo>
                    <a:pt x="109943" y="13645"/>
                  </a:lnTo>
                  <a:lnTo>
                    <a:pt x="105442" y="1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365760" tIns="91440" bIns="91440" anchor="ctr">
              <a:noAutofit/>
            </a:bodyPr>
            <a:p>
              <a:pPr algn="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GET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507" name="Google Shape;967;p 1"/>
            <p:cNvSpPr/>
            <p:nvPr/>
          </p:nvSpPr>
          <p:spPr>
            <a:xfrm>
              <a:off x="3223800" y="3574080"/>
              <a:ext cx="2684160" cy="114120"/>
            </a:xfrm>
            <a:custGeom>
              <a:avLst/>
              <a:gdLst/>
              <a:ahLst/>
              <a:rect l="l" t="t" r="r" b="b"/>
              <a:pathLst>
                <a:path w="98942" h="4311">
                  <a:moveTo>
                    <a:pt x="0" y="1"/>
                  </a:moveTo>
                  <a:lnTo>
                    <a:pt x="1417" y="4311"/>
                  </a:lnTo>
                  <a:lnTo>
                    <a:pt x="98941" y="1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8" name="Google Shape;968;p 1"/>
            <p:cNvSpPr/>
            <p:nvPr/>
          </p:nvSpPr>
          <p:spPr>
            <a:xfrm rot="10800000">
              <a:off x="4302360" y="3830760"/>
              <a:ext cx="541800" cy="230760"/>
            </a:xfrm>
            <a:prstGeom prst="rightArrow">
              <a:avLst>
                <a:gd name="adj1" fmla="val 35708"/>
                <a:gd name="adj2" fmla="val 46400"/>
              </a:avLst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9" name="Google Shape;969;p 1"/>
            <p:cNvSpPr/>
            <p:nvPr/>
          </p:nvSpPr>
          <p:spPr>
            <a:xfrm>
              <a:off x="6565680" y="3677400"/>
              <a:ext cx="1865160" cy="532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Cuando se busca información y los parámetros de búsqueda no cambian el estado del servidor.</a:t>
              </a:r>
              <a:endParaRPr b="0" lang="es-AR" sz="1200" spc="-1" strike="noStrike">
                <a:latin typeface="Arial"/>
              </a:endParaRPr>
            </a:p>
            <a:p>
              <a:pPr algn="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Datos pequeños y no sensibles</a:t>
              </a:r>
              <a:endParaRPr b="0" lang="es-AR" sz="1200" spc="-1" strike="noStrike">
                <a:latin typeface="Arial"/>
              </a:endParaRPr>
            </a:p>
          </p:txBody>
        </p:sp>
      </p:grpSp>
      <p:grpSp>
        <p:nvGrpSpPr>
          <p:cNvPr id="510" name="Google Shape;970;p 1"/>
          <p:cNvGrpSpPr/>
          <p:nvPr/>
        </p:nvGrpSpPr>
        <p:grpSpPr>
          <a:xfrm>
            <a:off x="710280" y="2833200"/>
            <a:ext cx="5207040" cy="738360"/>
            <a:chOff x="710280" y="2833200"/>
            <a:chExt cx="5207040" cy="738360"/>
          </a:xfrm>
        </p:grpSpPr>
        <p:sp>
          <p:nvSpPr>
            <p:cNvPr id="511" name="Google Shape;971;p 1"/>
            <p:cNvSpPr/>
            <p:nvPr/>
          </p:nvSpPr>
          <p:spPr>
            <a:xfrm>
              <a:off x="2934360" y="2833200"/>
              <a:ext cx="2982960" cy="738360"/>
            </a:xfrm>
            <a:custGeom>
              <a:avLst/>
              <a:gdLst/>
              <a:ahLst/>
              <a:rect l="l" t="t" r="r" b="b"/>
              <a:pathLst>
                <a:path w="109943" h="27290">
                  <a:moveTo>
                    <a:pt x="4501" y="1"/>
                  </a:moveTo>
                  <a:lnTo>
                    <a:pt x="0" y="13645"/>
                  </a:lnTo>
                  <a:lnTo>
                    <a:pt x="4501" y="27290"/>
                  </a:lnTo>
                  <a:lnTo>
                    <a:pt x="109943" y="27290"/>
                  </a:lnTo>
                  <a:lnTo>
                    <a:pt x="105442" y="13645"/>
                  </a:lnTo>
                  <a:lnTo>
                    <a:pt x="109943" y="1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365760" rIns="90000" tIns="91440" bIns="91440" anchor="ctr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POST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512" name="Google Shape;972;p 1"/>
            <p:cNvSpPr/>
            <p:nvPr/>
          </p:nvSpPr>
          <p:spPr>
            <a:xfrm>
              <a:off x="3147840" y="2833200"/>
              <a:ext cx="2769480" cy="118440"/>
            </a:xfrm>
            <a:custGeom>
              <a:avLst/>
              <a:gdLst/>
              <a:ahLst/>
              <a:rect l="l" t="t" r="r" b="b"/>
              <a:pathLst>
                <a:path w="102085" h="4466">
                  <a:moveTo>
                    <a:pt x="0" y="1"/>
                  </a:moveTo>
                  <a:lnTo>
                    <a:pt x="100608" y="4466"/>
                  </a:lnTo>
                  <a:lnTo>
                    <a:pt x="102085" y="1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3" name="Google Shape;973;p 1"/>
            <p:cNvSpPr/>
            <p:nvPr/>
          </p:nvSpPr>
          <p:spPr>
            <a:xfrm>
              <a:off x="4299840" y="3086640"/>
              <a:ext cx="541800" cy="230760"/>
            </a:xfrm>
            <a:prstGeom prst="rightArrow">
              <a:avLst>
                <a:gd name="adj1" fmla="val 35708"/>
                <a:gd name="adj2" fmla="val 46400"/>
              </a:avLst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4" name="Google Shape;974;p 1"/>
            <p:cNvSpPr/>
            <p:nvPr/>
          </p:nvSpPr>
          <p:spPr>
            <a:xfrm>
              <a:off x="710280" y="2936160"/>
              <a:ext cx="1865160" cy="532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endParaRPr b="0" lang="es-AR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endParaRPr b="0" lang="es-AR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endParaRPr b="0" lang="es-AR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Se utiliza para solicitudes que modifican el estado del servidor, envían datos grandes o sensibles, o cuando no se desea que los datos sean visibles en la URL.</a:t>
              </a:r>
              <a:endParaRPr b="0" lang="es-AR" sz="1200" spc="-1" strike="noStrike">
                <a:latin typeface="Arial"/>
              </a:endParaRPr>
            </a:p>
          </p:txBody>
        </p:sp>
      </p:grpSp>
      <p:grpSp>
        <p:nvGrpSpPr>
          <p:cNvPr id="515" name="Google Shape;975;p 1"/>
          <p:cNvGrpSpPr/>
          <p:nvPr/>
        </p:nvGrpSpPr>
        <p:grpSpPr>
          <a:xfrm>
            <a:off x="710280" y="1350360"/>
            <a:ext cx="5207040" cy="738720"/>
            <a:chOff x="710280" y="1350360"/>
            <a:chExt cx="5207040" cy="738720"/>
          </a:xfrm>
        </p:grpSpPr>
        <p:sp>
          <p:nvSpPr>
            <p:cNvPr id="516" name="Google Shape;976;p 1"/>
            <p:cNvSpPr/>
            <p:nvPr/>
          </p:nvSpPr>
          <p:spPr>
            <a:xfrm>
              <a:off x="2934360" y="1350360"/>
              <a:ext cx="2982960" cy="738720"/>
            </a:xfrm>
            <a:custGeom>
              <a:avLst/>
              <a:gdLst/>
              <a:ahLst/>
              <a:rect l="l" t="t" r="r" b="b"/>
              <a:pathLst>
                <a:path w="109943" h="27302">
                  <a:moveTo>
                    <a:pt x="4501" y="1"/>
                  </a:moveTo>
                  <a:lnTo>
                    <a:pt x="0" y="13657"/>
                  </a:lnTo>
                  <a:lnTo>
                    <a:pt x="4501" y="27302"/>
                  </a:lnTo>
                  <a:lnTo>
                    <a:pt x="109943" y="27302"/>
                  </a:lnTo>
                  <a:lnTo>
                    <a:pt x="105442" y="13657"/>
                  </a:lnTo>
                  <a:lnTo>
                    <a:pt x="109943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365760" rIns="90000" tIns="91440" bIns="91440" anchor="ctr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POST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517" name="Google Shape;977;p 1"/>
            <p:cNvSpPr/>
            <p:nvPr/>
          </p:nvSpPr>
          <p:spPr>
            <a:xfrm>
              <a:off x="4299840" y="1604160"/>
              <a:ext cx="541800" cy="230760"/>
            </a:xfrm>
            <a:prstGeom prst="rightArrow">
              <a:avLst>
                <a:gd name="adj1" fmla="val 35708"/>
                <a:gd name="adj2" fmla="val 46400"/>
              </a:avLst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8" name="Google Shape;978;p 1"/>
            <p:cNvSpPr/>
            <p:nvPr/>
          </p:nvSpPr>
          <p:spPr>
            <a:xfrm>
              <a:off x="710280" y="1453320"/>
              <a:ext cx="1865160" cy="532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Los datos enviados se incluyen en el cuerpo de la solicitud HTTP. Los datos no son visibles en la barra de direcciones del navegador (S/LIMITE)</a:t>
              </a:r>
              <a:endParaRPr b="0" lang="es-AR" sz="1200" spc="-1" strike="noStrike">
                <a:latin typeface="Arial"/>
              </a:endParaRPr>
            </a:p>
          </p:txBody>
        </p:sp>
      </p:grpSp>
      <p:sp>
        <p:nvSpPr>
          <p:cNvPr id="519" name="PlaceHolder 1"/>
          <p:cNvSpPr>
            <a:spLocks noGrp="1"/>
          </p:cNvSpPr>
          <p:nvPr>
            <p:ph type="title"/>
          </p:nvPr>
        </p:nvSpPr>
        <p:spPr>
          <a:xfrm>
            <a:off x="710280" y="536760"/>
            <a:ext cx="7720560" cy="4784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POST / GET</a:t>
            </a:r>
            <a:endParaRPr b="0" lang="es-AR" sz="2800" spc="-1" strike="noStrike">
              <a:latin typeface="Arial"/>
            </a:endParaRPr>
          </a:p>
        </p:txBody>
      </p:sp>
      <p:sp>
        <p:nvSpPr>
          <p:cNvPr id="520" name="Google Shape;980;p 1"/>
          <p:cNvSpPr/>
          <p:nvPr/>
        </p:nvSpPr>
        <p:spPr>
          <a:xfrm>
            <a:off x="3639960" y="2289240"/>
            <a:ext cx="344520" cy="343440"/>
          </a:xfrm>
          <a:custGeom>
            <a:avLst/>
            <a:gdLst/>
            <a:ahLst/>
            <a:rect l="l" t="t" r="r" b="b"/>
            <a:pathLst>
              <a:path w="10919" h="10884">
                <a:moveTo>
                  <a:pt x="9561" y="561"/>
                </a:moveTo>
                <a:lnTo>
                  <a:pt x="9561" y="1203"/>
                </a:lnTo>
                <a:cubicBezTo>
                  <a:pt x="9561" y="1299"/>
                  <a:pt x="9633" y="1370"/>
                  <a:pt x="9728" y="1370"/>
                </a:cubicBezTo>
                <a:lnTo>
                  <a:pt x="10359" y="1370"/>
                </a:lnTo>
                <a:lnTo>
                  <a:pt x="8966" y="2739"/>
                </a:lnTo>
                <a:lnTo>
                  <a:pt x="8394" y="2739"/>
                </a:lnTo>
                <a:lnTo>
                  <a:pt x="9323" y="1811"/>
                </a:lnTo>
                <a:cubicBezTo>
                  <a:pt x="9383" y="1751"/>
                  <a:pt x="9383" y="1644"/>
                  <a:pt x="9323" y="1584"/>
                </a:cubicBezTo>
                <a:cubicBezTo>
                  <a:pt x="9293" y="1555"/>
                  <a:pt x="9252" y="1540"/>
                  <a:pt x="9210" y="1540"/>
                </a:cubicBezTo>
                <a:cubicBezTo>
                  <a:pt x="9168" y="1540"/>
                  <a:pt x="9127" y="1555"/>
                  <a:pt x="9097" y="1584"/>
                </a:cubicBezTo>
                <a:lnTo>
                  <a:pt x="8180" y="2513"/>
                </a:lnTo>
                <a:lnTo>
                  <a:pt x="8180" y="1954"/>
                </a:lnTo>
                <a:lnTo>
                  <a:pt x="9561" y="561"/>
                </a:lnTo>
                <a:close/>
                <a:moveTo>
                  <a:pt x="4441" y="2382"/>
                </a:moveTo>
                <a:cubicBezTo>
                  <a:pt x="5513" y="2382"/>
                  <a:pt x="6489" y="2799"/>
                  <a:pt x="7228" y="3466"/>
                </a:cubicBezTo>
                <a:lnTo>
                  <a:pt x="4334" y="6347"/>
                </a:lnTo>
                <a:cubicBezTo>
                  <a:pt x="4275" y="6406"/>
                  <a:pt x="4275" y="6514"/>
                  <a:pt x="4334" y="6573"/>
                </a:cubicBezTo>
                <a:cubicBezTo>
                  <a:pt x="4370" y="6609"/>
                  <a:pt x="4406" y="6621"/>
                  <a:pt x="4453" y="6621"/>
                </a:cubicBezTo>
                <a:cubicBezTo>
                  <a:pt x="4501" y="6621"/>
                  <a:pt x="4525" y="6609"/>
                  <a:pt x="4572" y="6573"/>
                </a:cubicBezTo>
                <a:lnTo>
                  <a:pt x="5287" y="5859"/>
                </a:lnTo>
                <a:cubicBezTo>
                  <a:pt x="5418" y="6037"/>
                  <a:pt x="5477" y="6252"/>
                  <a:pt x="5477" y="6478"/>
                </a:cubicBezTo>
                <a:cubicBezTo>
                  <a:pt x="5477" y="7038"/>
                  <a:pt x="5013" y="7502"/>
                  <a:pt x="4453" y="7502"/>
                </a:cubicBezTo>
                <a:cubicBezTo>
                  <a:pt x="3894" y="7502"/>
                  <a:pt x="3429" y="7038"/>
                  <a:pt x="3429" y="6478"/>
                </a:cubicBezTo>
                <a:cubicBezTo>
                  <a:pt x="3429" y="5906"/>
                  <a:pt x="3894" y="5442"/>
                  <a:pt x="4453" y="5442"/>
                </a:cubicBezTo>
                <a:cubicBezTo>
                  <a:pt x="4513" y="5442"/>
                  <a:pt x="4584" y="5442"/>
                  <a:pt x="4644" y="5466"/>
                </a:cubicBezTo>
                <a:cubicBezTo>
                  <a:pt x="4652" y="5467"/>
                  <a:pt x="4660" y="5467"/>
                  <a:pt x="4668" y="5467"/>
                </a:cubicBezTo>
                <a:cubicBezTo>
                  <a:pt x="4751" y="5467"/>
                  <a:pt x="4813" y="5410"/>
                  <a:pt x="4834" y="5323"/>
                </a:cubicBezTo>
                <a:cubicBezTo>
                  <a:pt x="4858" y="5240"/>
                  <a:pt x="4799" y="5168"/>
                  <a:pt x="4703" y="5133"/>
                </a:cubicBezTo>
                <a:cubicBezTo>
                  <a:pt x="4620" y="5121"/>
                  <a:pt x="4537" y="5109"/>
                  <a:pt x="4453" y="5109"/>
                </a:cubicBezTo>
                <a:cubicBezTo>
                  <a:pt x="3703" y="5109"/>
                  <a:pt x="3096" y="5716"/>
                  <a:pt x="3096" y="6454"/>
                </a:cubicBezTo>
                <a:cubicBezTo>
                  <a:pt x="3096" y="7204"/>
                  <a:pt x="3703" y="7811"/>
                  <a:pt x="4453" y="7811"/>
                </a:cubicBezTo>
                <a:cubicBezTo>
                  <a:pt x="5192" y="7811"/>
                  <a:pt x="5811" y="7204"/>
                  <a:pt x="5811" y="6454"/>
                </a:cubicBezTo>
                <a:cubicBezTo>
                  <a:pt x="5811" y="6145"/>
                  <a:pt x="5704" y="5859"/>
                  <a:pt x="5525" y="5621"/>
                </a:cubicBezTo>
                <a:lnTo>
                  <a:pt x="6025" y="5121"/>
                </a:lnTo>
                <a:cubicBezTo>
                  <a:pt x="6346" y="5490"/>
                  <a:pt x="6525" y="5966"/>
                  <a:pt x="6525" y="6454"/>
                </a:cubicBezTo>
                <a:cubicBezTo>
                  <a:pt x="6525" y="7585"/>
                  <a:pt x="5596" y="8514"/>
                  <a:pt x="4465" y="8514"/>
                </a:cubicBezTo>
                <a:cubicBezTo>
                  <a:pt x="3334" y="8514"/>
                  <a:pt x="2417" y="7585"/>
                  <a:pt x="2417" y="6454"/>
                </a:cubicBezTo>
                <a:cubicBezTo>
                  <a:pt x="2417" y="5323"/>
                  <a:pt x="3334" y="4406"/>
                  <a:pt x="4465" y="4406"/>
                </a:cubicBezTo>
                <a:cubicBezTo>
                  <a:pt x="4811" y="4406"/>
                  <a:pt x="5156" y="4490"/>
                  <a:pt x="5453" y="4656"/>
                </a:cubicBezTo>
                <a:cubicBezTo>
                  <a:pt x="5476" y="4671"/>
                  <a:pt x="5502" y="4678"/>
                  <a:pt x="5528" y="4678"/>
                </a:cubicBezTo>
                <a:cubicBezTo>
                  <a:pt x="5585" y="4678"/>
                  <a:pt x="5643" y="4646"/>
                  <a:pt x="5668" y="4597"/>
                </a:cubicBezTo>
                <a:cubicBezTo>
                  <a:pt x="5715" y="4525"/>
                  <a:pt x="5692" y="4418"/>
                  <a:pt x="5608" y="4371"/>
                </a:cubicBezTo>
                <a:cubicBezTo>
                  <a:pt x="5275" y="4180"/>
                  <a:pt x="4882" y="4097"/>
                  <a:pt x="4477" y="4097"/>
                </a:cubicBezTo>
                <a:cubicBezTo>
                  <a:pt x="3167" y="4097"/>
                  <a:pt x="2120" y="5168"/>
                  <a:pt x="2120" y="6454"/>
                </a:cubicBezTo>
                <a:cubicBezTo>
                  <a:pt x="2120" y="7764"/>
                  <a:pt x="3191" y="8823"/>
                  <a:pt x="4477" y="8823"/>
                </a:cubicBezTo>
                <a:cubicBezTo>
                  <a:pt x="5787" y="8823"/>
                  <a:pt x="6847" y="7752"/>
                  <a:pt x="6847" y="6454"/>
                </a:cubicBezTo>
                <a:cubicBezTo>
                  <a:pt x="6847" y="5883"/>
                  <a:pt x="6644" y="5323"/>
                  <a:pt x="6263" y="4894"/>
                </a:cubicBezTo>
                <a:lnTo>
                  <a:pt x="6763" y="4406"/>
                </a:lnTo>
                <a:cubicBezTo>
                  <a:pt x="7263" y="4966"/>
                  <a:pt x="7549" y="5704"/>
                  <a:pt x="7549" y="6454"/>
                </a:cubicBezTo>
                <a:cubicBezTo>
                  <a:pt x="7549" y="8157"/>
                  <a:pt x="6168" y="9538"/>
                  <a:pt x="4465" y="9538"/>
                </a:cubicBezTo>
                <a:cubicBezTo>
                  <a:pt x="2775" y="9538"/>
                  <a:pt x="1382" y="8157"/>
                  <a:pt x="1382" y="6454"/>
                </a:cubicBezTo>
                <a:cubicBezTo>
                  <a:pt x="1382" y="4763"/>
                  <a:pt x="2775" y="3382"/>
                  <a:pt x="4465" y="3382"/>
                </a:cubicBezTo>
                <a:cubicBezTo>
                  <a:pt x="5061" y="3382"/>
                  <a:pt x="5632" y="3537"/>
                  <a:pt x="6132" y="3870"/>
                </a:cubicBezTo>
                <a:cubicBezTo>
                  <a:pt x="6157" y="3887"/>
                  <a:pt x="6187" y="3895"/>
                  <a:pt x="6217" y="3895"/>
                </a:cubicBezTo>
                <a:cubicBezTo>
                  <a:pt x="6272" y="3895"/>
                  <a:pt x="6328" y="3869"/>
                  <a:pt x="6358" y="3823"/>
                </a:cubicBezTo>
                <a:cubicBezTo>
                  <a:pt x="6406" y="3751"/>
                  <a:pt x="6382" y="3644"/>
                  <a:pt x="6311" y="3597"/>
                </a:cubicBezTo>
                <a:cubicBezTo>
                  <a:pt x="5763" y="3239"/>
                  <a:pt x="5132" y="3061"/>
                  <a:pt x="4477" y="3061"/>
                </a:cubicBezTo>
                <a:cubicBezTo>
                  <a:pt x="2608" y="3061"/>
                  <a:pt x="1084" y="4585"/>
                  <a:pt x="1084" y="6454"/>
                </a:cubicBezTo>
                <a:cubicBezTo>
                  <a:pt x="1084" y="8335"/>
                  <a:pt x="2608" y="9847"/>
                  <a:pt x="4477" y="9847"/>
                </a:cubicBezTo>
                <a:cubicBezTo>
                  <a:pt x="6358" y="9847"/>
                  <a:pt x="7870" y="8335"/>
                  <a:pt x="7870" y="6454"/>
                </a:cubicBezTo>
                <a:cubicBezTo>
                  <a:pt x="7870" y="5609"/>
                  <a:pt x="7561" y="4811"/>
                  <a:pt x="7001" y="4168"/>
                </a:cubicBezTo>
                <a:lnTo>
                  <a:pt x="7489" y="3680"/>
                </a:lnTo>
                <a:cubicBezTo>
                  <a:pt x="8120" y="4418"/>
                  <a:pt x="8537" y="5394"/>
                  <a:pt x="8537" y="6478"/>
                </a:cubicBezTo>
                <a:cubicBezTo>
                  <a:pt x="8537" y="8740"/>
                  <a:pt x="6692" y="10562"/>
                  <a:pt x="4441" y="10562"/>
                </a:cubicBezTo>
                <a:cubicBezTo>
                  <a:pt x="2191" y="10562"/>
                  <a:pt x="346" y="8716"/>
                  <a:pt x="346" y="6478"/>
                </a:cubicBezTo>
                <a:cubicBezTo>
                  <a:pt x="346" y="4228"/>
                  <a:pt x="2191" y="2382"/>
                  <a:pt x="4441" y="2382"/>
                </a:cubicBezTo>
                <a:close/>
                <a:moveTo>
                  <a:pt x="9701" y="1"/>
                </a:moveTo>
                <a:cubicBezTo>
                  <a:pt x="9659" y="1"/>
                  <a:pt x="9617" y="17"/>
                  <a:pt x="9585" y="49"/>
                </a:cubicBezTo>
                <a:lnTo>
                  <a:pt x="7894" y="1739"/>
                </a:lnTo>
                <a:cubicBezTo>
                  <a:pt x="7859" y="1775"/>
                  <a:pt x="7847" y="1811"/>
                  <a:pt x="7847" y="1858"/>
                </a:cubicBezTo>
                <a:lnTo>
                  <a:pt x="7847" y="2811"/>
                </a:lnTo>
                <a:lnTo>
                  <a:pt x="7430" y="3228"/>
                </a:lnTo>
                <a:cubicBezTo>
                  <a:pt x="6644" y="2501"/>
                  <a:pt x="5584" y="2037"/>
                  <a:pt x="4430" y="2037"/>
                </a:cubicBezTo>
                <a:cubicBezTo>
                  <a:pt x="1989" y="2037"/>
                  <a:pt x="0" y="4013"/>
                  <a:pt x="0" y="6454"/>
                </a:cubicBezTo>
                <a:cubicBezTo>
                  <a:pt x="0" y="8895"/>
                  <a:pt x="1989" y="10883"/>
                  <a:pt x="4430" y="10883"/>
                </a:cubicBezTo>
                <a:cubicBezTo>
                  <a:pt x="6870" y="10883"/>
                  <a:pt x="8847" y="8895"/>
                  <a:pt x="8847" y="6454"/>
                </a:cubicBezTo>
                <a:cubicBezTo>
                  <a:pt x="8847" y="5299"/>
                  <a:pt x="8394" y="4240"/>
                  <a:pt x="7656" y="3454"/>
                </a:cubicBezTo>
                <a:lnTo>
                  <a:pt x="8073" y="3037"/>
                </a:lnTo>
                <a:lnTo>
                  <a:pt x="9025" y="3037"/>
                </a:lnTo>
                <a:cubicBezTo>
                  <a:pt x="9073" y="3037"/>
                  <a:pt x="9109" y="3013"/>
                  <a:pt x="9144" y="2989"/>
                </a:cubicBezTo>
                <a:lnTo>
                  <a:pt x="10835" y="1299"/>
                </a:lnTo>
                <a:cubicBezTo>
                  <a:pt x="10895" y="1251"/>
                  <a:pt x="10918" y="1192"/>
                  <a:pt x="10883" y="1132"/>
                </a:cubicBezTo>
                <a:cubicBezTo>
                  <a:pt x="10859" y="1072"/>
                  <a:pt x="10799" y="1025"/>
                  <a:pt x="10740" y="1025"/>
                </a:cubicBezTo>
                <a:lnTo>
                  <a:pt x="9871" y="1025"/>
                </a:lnTo>
                <a:lnTo>
                  <a:pt x="9871" y="168"/>
                </a:lnTo>
                <a:cubicBezTo>
                  <a:pt x="9871" y="108"/>
                  <a:pt x="9823" y="49"/>
                  <a:pt x="9764" y="13"/>
                </a:cubicBezTo>
                <a:cubicBezTo>
                  <a:pt x="9744" y="5"/>
                  <a:pt x="9723" y="1"/>
                  <a:pt x="9701" y="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21" name="Google Shape;981;p 1"/>
          <p:cNvGrpSpPr/>
          <p:nvPr/>
        </p:nvGrpSpPr>
        <p:grpSpPr>
          <a:xfrm>
            <a:off x="5154840" y="3042360"/>
            <a:ext cx="319320" cy="319320"/>
            <a:chOff x="5154840" y="3042360"/>
            <a:chExt cx="319320" cy="319320"/>
          </a:xfrm>
        </p:grpSpPr>
        <p:sp>
          <p:nvSpPr>
            <p:cNvPr id="522" name="Google Shape;982;p 1"/>
            <p:cNvSpPr/>
            <p:nvPr/>
          </p:nvSpPr>
          <p:spPr>
            <a:xfrm>
              <a:off x="5154840" y="3162960"/>
              <a:ext cx="319320" cy="198720"/>
            </a:xfrm>
            <a:custGeom>
              <a:avLst/>
              <a:gdLst/>
              <a:ahLst/>
              <a:rect l="l" t="t" r="r" b="b"/>
              <a:pathLst>
                <a:path w="10121" h="6336">
                  <a:moveTo>
                    <a:pt x="2691" y="2847"/>
                  </a:moveTo>
                  <a:lnTo>
                    <a:pt x="2691" y="6037"/>
                  </a:lnTo>
                  <a:lnTo>
                    <a:pt x="1393" y="6037"/>
                  </a:lnTo>
                  <a:lnTo>
                    <a:pt x="1393" y="2847"/>
                  </a:lnTo>
                  <a:close/>
                  <a:moveTo>
                    <a:pt x="5703" y="2049"/>
                  </a:moveTo>
                  <a:lnTo>
                    <a:pt x="5703" y="6037"/>
                  </a:lnTo>
                  <a:lnTo>
                    <a:pt x="4406" y="6037"/>
                  </a:lnTo>
                  <a:lnTo>
                    <a:pt x="4406" y="2049"/>
                  </a:lnTo>
                  <a:close/>
                  <a:moveTo>
                    <a:pt x="8704" y="299"/>
                  </a:moveTo>
                  <a:lnTo>
                    <a:pt x="8704" y="6037"/>
                  </a:lnTo>
                  <a:lnTo>
                    <a:pt x="7406" y="6037"/>
                  </a:lnTo>
                  <a:lnTo>
                    <a:pt x="7406" y="299"/>
                  </a:lnTo>
                  <a:close/>
                  <a:moveTo>
                    <a:pt x="7275" y="1"/>
                  </a:moveTo>
                  <a:cubicBezTo>
                    <a:pt x="7192" y="1"/>
                    <a:pt x="7132" y="61"/>
                    <a:pt x="7132" y="156"/>
                  </a:cubicBezTo>
                  <a:lnTo>
                    <a:pt x="7132" y="6037"/>
                  </a:lnTo>
                  <a:lnTo>
                    <a:pt x="6001" y="6037"/>
                  </a:lnTo>
                  <a:lnTo>
                    <a:pt x="6001" y="1894"/>
                  </a:lnTo>
                  <a:cubicBezTo>
                    <a:pt x="6001" y="1811"/>
                    <a:pt x="5941" y="1751"/>
                    <a:pt x="5846" y="1751"/>
                  </a:cubicBezTo>
                  <a:lnTo>
                    <a:pt x="4275" y="1751"/>
                  </a:lnTo>
                  <a:cubicBezTo>
                    <a:pt x="4179" y="1751"/>
                    <a:pt x="4120" y="1811"/>
                    <a:pt x="4120" y="1894"/>
                  </a:cubicBezTo>
                  <a:lnTo>
                    <a:pt x="4120" y="6037"/>
                  </a:lnTo>
                  <a:lnTo>
                    <a:pt x="2989" y="6037"/>
                  </a:lnTo>
                  <a:lnTo>
                    <a:pt x="2989" y="2704"/>
                  </a:lnTo>
                  <a:cubicBezTo>
                    <a:pt x="2989" y="2608"/>
                    <a:pt x="2929" y="2549"/>
                    <a:pt x="2846" y="2549"/>
                  </a:cubicBezTo>
                  <a:lnTo>
                    <a:pt x="1262" y="2549"/>
                  </a:lnTo>
                  <a:cubicBezTo>
                    <a:pt x="1167" y="2549"/>
                    <a:pt x="1119" y="2608"/>
                    <a:pt x="1119" y="2704"/>
                  </a:cubicBezTo>
                  <a:lnTo>
                    <a:pt x="1119" y="6037"/>
                  </a:lnTo>
                  <a:lnTo>
                    <a:pt x="143" y="6037"/>
                  </a:lnTo>
                  <a:cubicBezTo>
                    <a:pt x="60" y="6037"/>
                    <a:pt x="0" y="6097"/>
                    <a:pt x="0" y="6180"/>
                  </a:cubicBezTo>
                  <a:cubicBezTo>
                    <a:pt x="0" y="6276"/>
                    <a:pt x="60" y="6335"/>
                    <a:pt x="143" y="6335"/>
                  </a:cubicBezTo>
                  <a:lnTo>
                    <a:pt x="9966" y="6335"/>
                  </a:lnTo>
                  <a:cubicBezTo>
                    <a:pt x="10061" y="6335"/>
                    <a:pt x="10121" y="6276"/>
                    <a:pt x="10121" y="6180"/>
                  </a:cubicBezTo>
                  <a:cubicBezTo>
                    <a:pt x="10121" y="6109"/>
                    <a:pt x="10049" y="6037"/>
                    <a:pt x="9966" y="6037"/>
                  </a:cubicBezTo>
                  <a:lnTo>
                    <a:pt x="9001" y="6037"/>
                  </a:lnTo>
                  <a:lnTo>
                    <a:pt x="9001" y="156"/>
                  </a:lnTo>
                  <a:cubicBezTo>
                    <a:pt x="9001" y="61"/>
                    <a:pt x="8942" y="1"/>
                    <a:pt x="8859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3" name="Google Shape;983;p 1"/>
            <p:cNvSpPr/>
            <p:nvPr/>
          </p:nvSpPr>
          <p:spPr>
            <a:xfrm>
              <a:off x="5159160" y="3042360"/>
              <a:ext cx="306000" cy="182520"/>
            </a:xfrm>
            <a:custGeom>
              <a:avLst/>
              <a:gdLst/>
              <a:ahLst/>
              <a:rect l="l" t="t" r="r" b="b"/>
              <a:pathLst>
                <a:path w="9704" h="5829">
                  <a:moveTo>
                    <a:pt x="9212" y="1"/>
                  </a:moveTo>
                  <a:cubicBezTo>
                    <a:pt x="9189" y="1"/>
                    <a:pt x="9167" y="3"/>
                    <a:pt x="9144" y="7"/>
                  </a:cubicBezTo>
                  <a:lnTo>
                    <a:pt x="7870" y="162"/>
                  </a:lnTo>
                  <a:cubicBezTo>
                    <a:pt x="7620" y="197"/>
                    <a:pt x="7442" y="435"/>
                    <a:pt x="7477" y="685"/>
                  </a:cubicBezTo>
                  <a:cubicBezTo>
                    <a:pt x="7500" y="920"/>
                    <a:pt x="7711" y="1092"/>
                    <a:pt x="7944" y="1092"/>
                  </a:cubicBezTo>
                  <a:cubicBezTo>
                    <a:pt x="7959" y="1092"/>
                    <a:pt x="7974" y="1092"/>
                    <a:pt x="7989" y="1090"/>
                  </a:cubicBezTo>
                  <a:lnTo>
                    <a:pt x="8096" y="1066"/>
                  </a:lnTo>
                  <a:lnTo>
                    <a:pt x="8096" y="1066"/>
                  </a:lnTo>
                  <a:cubicBezTo>
                    <a:pt x="6537" y="2876"/>
                    <a:pt x="4691" y="3805"/>
                    <a:pt x="3382" y="4269"/>
                  </a:cubicBezTo>
                  <a:cubicBezTo>
                    <a:pt x="1739" y="4853"/>
                    <a:pt x="476" y="4912"/>
                    <a:pt x="465" y="4912"/>
                  </a:cubicBezTo>
                  <a:cubicBezTo>
                    <a:pt x="203" y="4924"/>
                    <a:pt x="0" y="5138"/>
                    <a:pt x="12" y="5388"/>
                  </a:cubicBezTo>
                  <a:cubicBezTo>
                    <a:pt x="36" y="5638"/>
                    <a:pt x="226" y="5829"/>
                    <a:pt x="476" y="5829"/>
                  </a:cubicBezTo>
                  <a:lnTo>
                    <a:pt x="488" y="5829"/>
                  </a:lnTo>
                  <a:cubicBezTo>
                    <a:pt x="548" y="5829"/>
                    <a:pt x="1893" y="5793"/>
                    <a:pt x="3667" y="5150"/>
                  </a:cubicBezTo>
                  <a:cubicBezTo>
                    <a:pt x="4656" y="4793"/>
                    <a:pt x="5596" y="4317"/>
                    <a:pt x="6442" y="3745"/>
                  </a:cubicBezTo>
                  <a:cubicBezTo>
                    <a:pt x="6525" y="3710"/>
                    <a:pt x="6537" y="3614"/>
                    <a:pt x="6489" y="3543"/>
                  </a:cubicBezTo>
                  <a:cubicBezTo>
                    <a:pt x="6458" y="3497"/>
                    <a:pt x="6413" y="3471"/>
                    <a:pt x="6365" y="3471"/>
                  </a:cubicBezTo>
                  <a:cubicBezTo>
                    <a:pt x="6339" y="3471"/>
                    <a:pt x="6312" y="3478"/>
                    <a:pt x="6287" y="3495"/>
                  </a:cubicBezTo>
                  <a:cubicBezTo>
                    <a:pt x="5453" y="4067"/>
                    <a:pt x="4537" y="4519"/>
                    <a:pt x="3560" y="4865"/>
                  </a:cubicBezTo>
                  <a:cubicBezTo>
                    <a:pt x="1834" y="5484"/>
                    <a:pt x="536" y="5519"/>
                    <a:pt x="476" y="5531"/>
                  </a:cubicBezTo>
                  <a:cubicBezTo>
                    <a:pt x="393" y="5531"/>
                    <a:pt x="310" y="5460"/>
                    <a:pt x="310" y="5377"/>
                  </a:cubicBezTo>
                  <a:cubicBezTo>
                    <a:pt x="310" y="5281"/>
                    <a:pt x="393" y="5210"/>
                    <a:pt x="476" y="5198"/>
                  </a:cubicBezTo>
                  <a:cubicBezTo>
                    <a:pt x="488" y="5198"/>
                    <a:pt x="1798" y="5150"/>
                    <a:pt x="3489" y="4543"/>
                  </a:cubicBezTo>
                  <a:cubicBezTo>
                    <a:pt x="4894" y="4031"/>
                    <a:pt x="6918" y="3007"/>
                    <a:pt x="8573" y="947"/>
                  </a:cubicBezTo>
                  <a:cubicBezTo>
                    <a:pt x="8664" y="856"/>
                    <a:pt x="8579" y="709"/>
                    <a:pt x="8456" y="709"/>
                  </a:cubicBezTo>
                  <a:cubicBezTo>
                    <a:pt x="8451" y="709"/>
                    <a:pt x="8447" y="709"/>
                    <a:pt x="8442" y="709"/>
                  </a:cubicBezTo>
                  <a:lnTo>
                    <a:pt x="7966" y="769"/>
                  </a:lnTo>
                  <a:cubicBezTo>
                    <a:pt x="7951" y="772"/>
                    <a:pt x="7937" y="774"/>
                    <a:pt x="7924" y="774"/>
                  </a:cubicBezTo>
                  <a:cubicBezTo>
                    <a:pt x="7850" y="774"/>
                    <a:pt x="7797" y="720"/>
                    <a:pt x="7787" y="650"/>
                  </a:cubicBezTo>
                  <a:cubicBezTo>
                    <a:pt x="7751" y="554"/>
                    <a:pt x="7835" y="459"/>
                    <a:pt x="7930" y="447"/>
                  </a:cubicBezTo>
                  <a:lnTo>
                    <a:pt x="9204" y="281"/>
                  </a:lnTo>
                  <a:cubicBezTo>
                    <a:pt x="9210" y="280"/>
                    <a:pt x="9216" y="280"/>
                    <a:pt x="9222" y="280"/>
                  </a:cubicBezTo>
                  <a:cubicBezTo>
                    <a:pt x="9311" y="280"/>
                    <a:pt x="9394" y="358"/>
                    <a:pt x="9394" y="447"/>
                  </a:cubicBezTo>
                  <a:lnTo>
                    <a:pt x="9394" y="1709"/>
                  </a:lnTo>
                  <a:cubicBezTo>
                    <a:pt x="9394" y="1805"/>
                    <a:pt x="9323" y="1876"/>
                    <a:pt x="9228" y="1876"/>
                  </a:cubicBezTo>
                  <a:cubicBezTo>
                    <a:pt x="9132" y="1876"/>
                    <a:pt x="9061" y="1805"/>
                    <a:pt x="9061" y="1709"/>
                  </a:cubicBezTo>
                  <a:lnTo>
                    <a:pt x="9061" y="1328"/>
                  </a:lnTo>
                  <a:cubicBezTo>
                    <a:pt x="9061" y="1269"/>
                    <a:pt x="9025" y="1209"/>
                    <a:pt x="8978" y="1186"/>
                  </a:cubicBezTo>
                  <a:cubicBezTo>
                    <a:pt x="8963" y="1183"/>
                    <a:pt x="8948" y="1181"/>
                    <a:pt x="8932" y="1181"/>
                  </a:cubicBezTo>
                  <a:cubicBezTo>
                    <a:pt x="8882" y="1181"/>
                    <a:pt x="8829" y="1197"/>
                    <a:pt x="8811" y="1233"/>
                  </a:cubicBezTo>
                  <a:cubicBezTo>
                    <a:pt x="8263" y="1924"/>
                    <a:pt x="7620" y="2531"/>
                    <a:pt x="6930" y="3067"/>
                  </a:cubicBezTo>
                  <a:cubicBezTo>
                    <a:pt x="6870" y="3114"/>
                    <a:pt x="6858" y="3210"/>
                    <a:pt x="6906" y="3269"/>
                  </a:cubicBezTo>
                  <a:cubicBezTo>
                    <a:pt x="6936" y="3307"/>
                    <a:pt x="6985" y="3330"/>
                    <a:pt x="7032" y="3330"/>
                  </a:cubicBezTo>
                  <a:cubicBezTo>
                    <a:pt x="7060" y="3330"/>
                    <a:pt x="7086" y="3322"/>
                    <a:pt x="7108" y="3305"/>
                  </a:cubicBezTo>
                  <a:cubicBezTo>
                    <a:pt x="7704" y="2840"/>
                    <a:pt x="8275" y="2305"/>
                    <a:pt x="8775" y="1745"/>
                  </a:cubicBezTo>
                  <a:cubicBezTo>
                    <a:pt x="8799" y="1995"/>
                    <a:pt x="8989" y="2186"/>
                    <a:pt x="9239" y="2186"/>
                  </a:cubicBezTo>
                  <a:cubicBezTo>
                    <a:pt x="9490" y="2186"/>
                    <a:pt x="9704" y="1983"/>
                    <a:pt x="9704" y="1721"/>
                  </a:cubicBezTo>
                  <a:lnTo>
                    <a:pt x="9704" y="459"/>
                  </a:lnTo>
                  <a:cubicBezTo>
                    <a:pt x="9680" y="328"/>
                    <a:pt x="9620" y="209"/>
                    <a:pt x="9513" y="126"/>
                  </a:cubicBezTo>
                  <a:cubicBezTo>
                    <a:pt x="9425" y="47"/>
                    <a:pt x="9319" y="1"/>
                    <a:pt x="9212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24" name="Google Shape;984;p 1"/>
          <p:cNvGrpSpPr/>
          <p:nvPr/>
        </p:nvGrpSpPr>
        <p:grpSpPr>
          <a:xfrm>
            <a:off x="5149800" y="1565640"/>
            <a:ext cx="329040" cy="307800"/>
            <a:chOff x="5149800" y="1565640"/>
            <a:chExt cx="329040" cy="307800"/>
          </a:xfrm>
        </p:grpSpPr>
        <p:sp>
          <p:nvSpPr>
            <p:cNvPr id="525" name="Google Shape;985;p 1"/>
            <p:cNvSpPr/>
            <p:nvPr/>
          </p:nvSpPr>
          <p:spPr>
            <a:xfrm>
              <a:off x="5149800" y="1565640"/>
              <a:ext cx="329040" cy="307800"/>
            </a:xfrm>
            <a:custGeom>
              <a:avLst/>
              <a:gdLst/>
              <a:ahLst/>
              <a:rect l="l" t="t" r="r" b="b"/>
              <a:pathLst>
                <a:path w="10431" h="9764">
                  <a:moveTo>
                    <a:pt x="5478" y="346"/>
                  </a:moveTo>
                  <a:cubicBezTo>
                    <a:pt x="5823" y="346"/>
                    <a:pt x="6097" y="619"/>
                    <a:pt x="6097" y="965"/>
                  </a:cubicBezTo>
                  <a:lnTo>
                    <a:pt x="6097" y="1334"/>
                  </a:lnTo>
                  <a:cubicBezTo>
                    <a:pt x="6097" y="1620"/>
                    <a:pt x="6335" y="1858"/>
                    <a:pt x="6621" y="1858"/>
                  </a:cubicBezTo>
                  <a:lnTo>
                    <a:pt x="6776" y="1858"/>
                  </a:lnTo>
                  <a:cubicBezTo>
                    <a:pt x="6871" y="1858"/>
                    <a:pt x="6966" y="1953"/>
                    <a:pt x="6966" y="2048"/>
                  </a:cubicBezTo>
                  <a:lnTo>
                    <a:pt x="6966" y="3084"/>
                  </a:lnTo>
                  <a:cubicBezTo>
                    <a:pt x="6966" y="3179"/>
                    <a:pt x="6871" y="3275"/>
                    <a:pt x="6776" y="3275"/>
                  </a:cubicBezTo>
                  <a:lnTo>
                    <a:pt x="3537" y="3275"/>
                  </a:lnTo>
                  <a:cubicBezTo>
                    <a:pt x="3442" y="3275"/>
                    <a:pt x="3347" y="3179"/>
                    <a:pt x="3347" y="3084"/>
                  </a:cubicBezTo>
                  <a:lnTo>
                    <a:pt x="3394" y="2048"/>
                  </a:lnTo>
                  <a:cubicBezTo>
                    <a:pt x="3394" y="1953"/>
                    <a:pt x="3477" y="1858"/>
                    <a:pt x="3585" y="1858"/>
                  </a:cubicBezTo>
                  <a:lnTo>
                    <a:pt x="3739" y="1858"/>
                  </a:lnTo>
                  <a:cubicBezTo>
                    <a:pt x="4013" y="1858"/>
                    <a:pt x="4251" y="1620"/>
                    <a:pt x="4251" y="1334"/>
                  </a:cubicBezTo>
                  <a:lnTo>
                    <a:pt x="4251" y="965"/>
                  </a:lnTo>
                  <a:cubicBezTo>
                    <a:pt x="4251" y="619"/>
                    <a:pt x="4537" y="346"/>
                    <a:pt x="4882" y="346"/>
                  </a:cubicBezTo>
                  <a:close/>
                  <a:moveTo>
                    <a:pt x="9538" y="2286"/>
                  </a:moveTo>
                  <a:cubicBezTo>
                    <a:pt x="9871" y="2286"/>
                    <a:pt x="10121" y="2560"/>
                    <a:pt x="10121" y="2870"/>
                  </a:cubicBezTo>
                  <a:lnTo>
                    <a:pt x="10121" y="8823"/>
                  </a:lnTo>
                  <a:lnTo>
                    <a:pt x="10085" y="8823"/>
                  </a:lnTo>
                  <a:cubicBezTo>
                    <a:pt x="10085" y="9156"/>
                    <a:pt x="9824" y="9406"/>
                    <a:pt x="9514" y="9406"/>
                  </a:cubicBezTo>
                  <a:lnTo>
                    <a:pt x="918" y="9406"/>
                  </a:lnTo>
                  <a:cubicBezTo>
                    <a:pt x="596" y="9406"/>
                    <a:pt x="346" y="9132"/>
                    <a:pt x="346" y="8823"/>
                  </a:cubicBezTo>
                  <a:lnTo>
                    <a:pt x="346" y="2870"/>
                  </a:lnTo>
                  <a:cubicBezTo>
                    <a:pt x="346" y="2548"/>
                    <a:pt x="608" y="2286"/>
                    <a:pt x="918" y="2286"/>
                  </a:cubicBezTo>
                  <a:lnTo>
                    <a:pt x="3085" y="2286"/>
                  </a:lnTo>
                  <a:lnTo>
                    <a:pt x="3085" y="2846"/>
                  </a:lnTo>
                  <a:lnTo>
                    <a:pt x="1061" y="2846"/>
                  </a:lnTo>
                  <a:cubicBezTo>
                    <a:pt x="965" y="2846"/>
                    <a:pt x="894" y="2917"/>
                    <a:pt x="894" y="3001"/>
                  </a:cubicBezTo>
                  <a:lnTo>
                    <a:pt x="894" y="8704"/>
                  </a:lnTo>
                  <a:cubicBezTo>
                    <a:pt x="894" y="8799"/>
                    <a:pt x="965" y="8870"/>
                    <a:pt x="1061" y="8870"/>
                  </a:cubicBezTo>
                  <a:lnTo>
                    <a:pt x="6609" y="8870"/>
                  </a:lnTo>
                  <a:cubicBezTo>
                    <a:pt x="6692" y="8870"/>
                    <a:pt x="6776" y="8799"/>
                    <a:pt x="6776" y="8704"/>
                  </a:cubicBezTo>
                  <a:cubicBezTo>
                    <a:pt x="6776" y="8620"/>
                    <a:pt x="6692" y="8537"/>
                    <a:pt x="6609" y="8537"/>
                  </a:cubicBezTo>
                  <a:lnTo>
                    <a:pt x="1215" y="8537"/>
                  </a:lnTo>
                  <a:lnTo>
                    <a:pt x="1215" y="3167"/>
                  </a:lnTo>
                  <a:lnTo>
                    <a:pt x="3096" y="3167"/>
                  </a:lnTo>
                  <a:cubicBezTo>
                    <a:pt x="3132" y="3417"/>
                    <a:pt x="3347" y="3596"/>
                    <a:pt x="3620" y="3596"/>
                  </a:cubicBezTo>
                  <a:lnTo>
                    <a:pt x="6847" y="3596"/>
                  </a:lnTo>
                  <a:cubicBezTo>
                    <a:pt x="7097" y="3596"/>
                    <a:pt x="7323" y="3405"/>
                    <a:pt x="7371" y="3167"/>
                  </a:cubicBezTo>
                  <a:lnTo>
                    <a:pt x="9240" y="3167"/>
                  </a:lnTo>
                  <a:lnTo>
                    <a:pt x="9240" y="8537"/>
                  </a:lnTo>
                  <a:lnTo>
                    <a:pt x="7418" y="8537"/>
                  </a:lnTo>
                  <a:cubicBezTo>
                    <a:pt x="7335" y="8537"/>
                    <a:pt x="7264" y="8620"/>
                    <a:pt x="7264" y="8704"/>
                  </a:cubicBezTo>
                  <a:cubicBezTo>
                    <a:pt x="7264" y="8799"/>
                    <a:pt x="7335" y="8870"/>
                    <a:pt x="7418" y="8870"/>
                  </a:cubicBezTo>
                  <a:lnTo>
                    <a:pt x="9407" y="8870"/>
                  </a:lnTo>
                  <a:cubicBezTo>
                    <a:pt x="9490" y="8870"/>
                    <a:pt x="9562" y="8799"/>
                    <a:pt x="9562" y="8704"/>
                  </a:cubicBezTo>
                  <a:lnTo>
                    <a:pt x="9562" y="3001"/>
                  </a:lnTo>
                  <a:cubicBezTo>
                    <a:pt x="9562" y="2917"/>
                    <a:pt x="9490" y="2846"/>
                    <a:pt x="9407" y="2846"/>
                  </a:cubicBezTo>
                  <a:lnTo>
                    <a:pt x="7383" y="2846"/>
                  </a:lnTo>
                  <a:lnTo>
                    <a:pt x="7383" y="2286"/>
                  </a:lnTo>
                  <a:close/>
                  <a:moveTo>
                    <a:pt x="4906" y="0"/>
                  </a:moveTo>
                  <a:cubicBezTo>
                    <a:pt x="4370" y="0"/>
                    <a:pt x="3942" y="429"/>
                    <a:pt x="3942" y="965"/>
                  </a:cubicBezTo>
                  <a:lnTo>
                    <a:pt x="3942" y="1334"/>
                  </a:lnTo>
                  <a:cubicBezTo>
                    <a:pt x="3942" y="1441"/>
                    <a:pt x="3858" y="1536"/>
                    <a:pt x="3751" y="1536"/>
                  </a:cubicBezTo>
                  <a:lnTo>
                    <a:pt x="3597" y="1536"/>
                  </a:lnTo>
                  <a:cubicBezTo>
                    <a:pt x="3347" y="1536"/>
                    <a:pt x="3120" y="1727"/>
                    <a:pt x="3085" y="1965"/>
                  </a:cubicBezTo>
                  <a:lnTo>
                    <a:pt x="918" y="1965"/>
                  </a:lnTo>
                  <a:cubicBezTo>
                    <a:pt x="418" y="1965"/>
                    <a:pt x="1" y="2382"/>
                    <a:pt x="1" y="2882"/>
                  </a:cubicBezTo>
                  <a:lnTo>
                    <a:pt x="1" y="8835"/>
                  </a:lnTo>
                  <a:cubicBezTo>
                    <a:pt x="1" y="9347"/>
                    <a:pt x="418" y="9763"/>
                    <a:pt x="918" y="9763"/>
                  </a:cubicBezTo>
                  <a:lnTo>
                    <a:pt x="9514" y="9763"/>
                  </a:lnTo>
                  <a:cubicBezTo>
                    <a:pt x="10014" y="9763"/>
                    <a:pt x="10431" y="9347"/>
                    <a:pt x="10431" y="8835"/>
                  </a:cubicBezTo>
                  <a:lnTo>
                    <a:pt x="10431" y="2882"/>
                  </a:lnTo>
                  <a:cubicBezTo>
                    <a:pt x="10419" y="2370"/>
                    <a:pt x="10002" y="1965"/>
                    <a:pt x="9490" y="1965"/>
                  </a:cubicBezTo>
                  <a:lnTo>
                    <a:pt x="7335" y="1965"/>
                  </a:lnTo>
                  <a:cubicBezTo>
                    <a:pt x="7287" y="1715"/>
                    <a:pt x="7085" y="1536"/>
                    <a:pt x="6811" y="1536"/>
                  </a:cubicBezTo>
                  <a:lnTo>
                    <a:pt x="6668" y="1536"/>
                  </a:lnTo>
                  <a:cubicBezTo>
                    <a:pt x="6561" y="1536"/>
                    <a:pt x="6478" y="1441"/>
                    <a:pt x="6478" y="1334"/>
                  </a:cubicBezTo>
                  <a:lnTo>
                    <a:pt x="6478" y="965"/>
                  </a:lnTo>
                  <a:cubicBezTo>
                    <a:pt x="6478" y="429"/>
                    <a:pt x="6037" y="0"/>
                    <a:pt x="550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6" name="Google Shape;986;p 1"/>
            <p:cNvSpPr/>
            <p:nvPr/>
          </p:nvSpPr>
          <p:spPr>
            <a:xfrm>
              <a:off x="5296320" y="1620720"/>
              <a:ext cx="36000" cy="36000"/>
            </a:xfrm>
            <a:custGeom>
              <a:avLst/>
              <a:gdLst/>
              <a:ahLst/>
              <a:rect l="l" t="t" r="r" b="b"/>
              <a:pathLst>
                <a:path w="1216" h="1227">
                  <a:moveTo>
                    <a:pt x="608" y="346"/>
                  </a:moveTo>
                  <a:cubicBezTo>
                    <a:pt x="763" y="346"/>
                    <a:pt x="882" y="465"/>
                    <a:pt x="882" y="608"/>
                  </a:cubicBezTo>
                  <a:cubicBezTo>
                    <a:pt x="882" y="763"/>
                    <a:pt x="763" y="882"/>
                    <a:pt x="608" y="882"/>
                  </a:cubicBezTo>
                  <a:cubicBezTo>
                    <a:pt x="465" y="882"/>
                    <a:pt x="346" y="763"/>
                    <a:pt x="346" y="608"/>
                  </a:cubicBezTo>
                  <a:cubicBezTo>
                    <a:pt x="346" y="465"/>
                    <a:pt x="465" y="346"/>
                    <a:pt x="608" y="346"/>
                  </a:cubicBezTo>
                  <a:close/>
                  <a:moveTo>
                    <a:pt x="608" y="1"/>
                  </a:moveTo>
                  <a:cubicBezTo>
                    <a:pt x="286" y="1"/>
                    <a:pt x="1" y="274"/>
                    <a:pt x="1" y="608"/>
                  </a:cubicBezTo>
                  <a:cubicBezTo>
                    <a:pt x="1" y="941"/>
                    <a:pt x="275" y="1227"/>
                    <a:pt x="608" y="1227"/>
                  </a:cubicBezTo>
                  <a:cubicBezTo>
                    <a:pt x="941" y="1227"/>
                    <a:pt x="1215" y="953"/>
                    <a:pt x="1215" y="608"/>
                  </a:cubicBezTo>
                  <a:cubicBezTo>
                    <a:pt x="1203" y="274"/>
                    <a:pt x="941" y="1"/>
                    <a:pt x="608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7" name="Google Shape;987;p 1"/>
            <p:cNvSpPr/>
            <p:nvPr/>
          </p:nvSpPr>
          <p:spPr>
            <a:xfrm>
              <a:off x="5235480" y="1705320"/>
              <a:ext cx="167040" cy="105120"/>
            </a:xfrm>
            <a:custGeom>
              <a:avLst/>
              <a:gdLst/>
              <a:ahLst/>
              <a:rect l="l" t="t" r="r" b="b"/>
              <a:pathLst>
                <a:path w="5335" h="3394">
                  <a:moveTo>
                    <a:pt x="763" y="2060"/>
                  </a:moveTo>
                  <a:cubicBezTo>
                    <a:pt x="1025" y="2060"/>
                    <a:pt x="1251" y="2287"/>
                    <a:pt x="1251" y="2561"/>
                  </a:cubicBezTo>
                  <a:cubicBezTo>
                    <a:pt x="1251" y="2822"/>
                    <a:pt x="1025" y="3049"/>
                    <a:pt x="763" y="3049"/>
                  </a:cubicBezTo>
                  <a:cubicBezTo>
                    <a:pt x="489" y="3049"/>
                    <a:pt x="275" y="2822"/>
                    <a:pt x="275" y="2561"/>
                  </a:cubicBezTo>
                  <a:cubicBezTo>
                    <a:pt x="275" y="2287"/>
                    <a:pt x="489" y="2060"/>
                    <a:pt x="763" y="2060"/>
                  </a:cubicBezTo>
                  <a:close/>
                  <a:moveTo>
                    <a:pt x="4918" y="1"/>
                  </a:moveTo>
                  <a:cubicBezTo>
                    <a:pt x="4918" y="1"/>
                    <a:pt x="4894" y="1"/>
                    <a:pt x="4894" y="13"/>
                  </a:cubicBezTo>
                  <a:lnTo>
                    <a:pt x="4466" y="239"/>
                  </a:lnTo>
                  <a:cubicBezTo>
                    <a:pt x="4394" y="275"/>
                    <a:pt x="4346" y="370"/>
                    <a:pt x="4394" y="453"/>
                  </a:cubicBezTo>
                  <a:cubicBezTo>
                    <a:pt x="4429" y="515"/>
                    <a:pt x="4484" y="550"/>
                    <a:pt x="4548" y="550"/>
                  </a:cubicBezTo>
                  <a:cubicBezTo>
                    <a:pt x="4571" y="550"/>
                    <a:pt x="4595" y="546"/>
                    <a:pt x="4620" y="536"/>
                  </a:cubicBezTo>
                  <a:lnTo>
                    <a:pt x="4739" y="477"/>
                  </a:lnTo>
                  <a:lnTo>
                    <a:pt x="4739" y="477"/>
                  </a:lnTo>
                  <a:cubicBezTo>
                    <a:pt x="4525" y="1191"/>
                    <a:pt x="4144" y="1727"/>
                    <a:pt x="3620" y="2060"/>
                  </a:cubicBezTo>
                  <a:cubicBezTo>
                    <a:pt x="3098" y="2398"/>
                    <a:pt x="2516" y="2470"/>
                    <a:pt x="2094" y="2470"/>
                  </a:cubicBezTo>
                  <a:cubicBezTo>
                    <a:pt x="1891" y="2470"/>
                    <a:pt x="1724" y="2453"/>
                    <a:pt x="1620" y="2441"/>
                  </a:cubicBezTo>
                  <a:cubicBezTo>
                    <a:pt x="1560" y="2049"/>
                    <a:pt x="1227" y="1751"/>
                    <a:pt x="822" y="1751"/>
                  </a:cubicBezTo>
                  <a:cubicBezTo>
                    <a:pt x="370" y="1751"/>
                    <a:pt x="1" y="2120"/>
                    <a:pt x="1" y="2572"/>
                  </a:cubicBezTo>
                  <a:cubicBezTo>
                    <a:pt x="1" y="3013"/>
                    <a:pt x="370" y="3394"/>
                    <a:pt x="822" y="3394"/>
                  </a:cubicBezTo>
                  <a:cubicBezTo>
                    <a:pt x="1203" y="3394"/>
                    <a:pt x="1537" y="3120"/>
                    <a:pt x="1620" y="2763"/>
                  </a:cubicBezTo>
                  <a:cubicBezTo>
                    <a:pt x="1739" y="2775"/>
                    <a:pt x="1906" y="2799"/>
                    <a:pt x="2120" y="2799"/>
                  </a:cubicBezTo>
                  <a:cubicBezTo>
                    <a:pt x="2572" y="2799"/>
                    <a:pt x="3215" y="2703"/>
                    <a:pt x="3799" y="2334"/>
                  </a:cubicBezTo>
                  <a:cubicBezTo>
                    <a:pt x="4382" y="1965"/>
                    <a:pt x="4799" y="1394"/>
                    <a:pt x="5037" y="620"/>
                  </a:cubicBezTo>
                  <a:lnTo>
                    <a:pt x="5061" y="667"/>
                  </a:lnTo>
                  <a:cubicBezTo>
                    <a:pt x="5097" y="727"/>
                    <a:pt x="5156" y="751"/>
                    <a:pt x="5216" y="751"/>
                  </a:cubicBezTo>
                  <a:cubicBezTo>
                    <a:pt x="5239" y="751"/>
                    <a:pt x="5251" y="751"/>
                    <a:pt x="5287" y="739"/>
                  </a:cubicBezTo>
                  <a:cubicBezTo>
                    <a:pt x="5299" y="691"/>
                    <a:pt x="5335" y="596"/>
                    <a:pt x="5287" y="501"/>
                  </a:cubicBezTo>
                  <a:lnTo>
                    <a:pt x="5061" y="72"/>
                  </a:lnTo>
                  <a:cubicBezTo>
                    <a:pt x="5061" y="72"/>
                    <a:pt x="5061" y="60"/>
                    <a:pt x="5049" y="60"/>
                  </a:cubicBezTo>
                  <a:lnTo>
                    <a:pt x="5013" y="25"/>
                  </a:lnTo>
                  <a:lnTo>
                    <a:pt x="5001" y="13"/>
                  </a:lnTo>
                  <a:cubicBezTo>
                    <a:pt x="5001" y="13"/>
                    <a:pt x="4989" y="13"/>
                    <a:pt x="4989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8" name="Google Shape;988;p 1"/>
            <p:cNvSpPr/>
            <p:nvPr/>
          </p:nvSpPr>
          <p:spPr>
            <a:xfrm>
              <a:off x="5212080" y="1697400"/>
              <a:ext cx="29520" cy="28440"/>
            </a:xfrm>
            <a:custGeom>
              <a:avLst/>
              <a:gdLst/>
              <a:ahLst/>
              <a:rect l="l" t="t" r="r" b="b"/>
              <a:pathLst>
                <a:path w="1013" h="986">
                  <a:moveTo>
                    <a:pt x="184" y="1"/>
                  </a:moveTo>
                  <a:cubicBezTo>
                    <a:pt x="140" y="1"/>
                    <a:pt x="96" y="16"/>
                    <a:pt x="60" y="45"/>
                  </a:cubicBezTo>
                  <a:cubicBezTo>
                    <a:pt x="0" y="105"/>
                    <a:pt x="0" y="212"/>
                    <a:pt x="60" y="283"/>
                  </a:cubicBezTo>
                  <a:lnTo>
                    <a:pt x="262" y="498"/>
                  </a:lnTo>
                  <a:lnTo>
                    <a:pt x="60" y="700"/>
                  </a:lnTo>
                  <a:cubicBezTo>
                    <a:pt x="0" y="760"/>
                    <a:pt x="0" y="867"/>
                    <a:pt x="60" y="938"/>
                  </a:cubicBezTo>
                  <a:cubicBezTo>
                    <a:pt x="84" y="974"/>
                    <a:pt x="131" y="986"/>
                    <a:pt x="179" y="986"/>
                  </a:cubicBezTo>
                  <a:cubicBezTo>
                    <a:pt x="215" y="986"/>
                    <a:pt x="262" y="974"/>
                    <a:pt x="298" y="938"/>
                  </a:cubicBezTo>
                  <a:lnTo>
                    <a:pt x="501" y="736"/>
                  </a:lnTo>
                  <a:lnTo>
                    <a:pt x="715" y="938"/>
                  </a:lnTo>
                  <a:cubicBezTo>
                    <a:pt x="739" y="974"/>
                    <a:pt x="786" y="986"/>
                    <a:pt x="834" y="986"/>
                  </a:cubicBezTo>
                  <a:cubicBezTo>
                    <a:pt x="870" y="986"/>
                    <a:pt x="917" y="974"/>
                    <a:pt x="953" y="938"/>
                  </a:cubicBezTo>
                  <a:cubicBezTo>
                    <a:pt x="1013" y="879"/>
                    <a:pt x="1013" y="783"/>
                    <a:pt x="953" y="700"/>
                  </a:cubicBezTo>
                  <a:lnTo>
                    <a:pt x="739" y="498"/>
                  </a:lnTo>
                  <a:lnTo>
                    <a:pt x="953" y="283"/>
                  </a:lnTo>
                  <a:cubicBezTo>
                    <a:pt x="1013" y="224"/>
                    <a:pt x="1013" y="129"/>
                    <a:pt x="953" y="45"/>
                  </a:cubicBezTo>
                  <a:cubicBezTo>
                    <a:pt x="923" y="16"/>
                    <a:pt x="882" y="1"/>
                    <a:pt x="838" y="1"/>
                  </a:cubicBezTo>
                  <a:cubicBezTo>
                    <a:pt x="795" y="1"/>
                    <a:pt x="751" y="16"/>
                    <a:pt x="715" y="45"/>
                  </a:cubicBezTo>
                  <a:lnTo>
                    <a:pt x="501" y="260"/>
                  </a:lnTo>
                  <a:lnTo>
                    <a:pt x="298" y="45"/>
                  </a:lnTo>
                  <a:cubicBezTo>
                    <a:pt x="268" y="16"/>
                    <a:pt x="227" y="1"/>
                    <a:pt x="18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9" name="Google Shape;989;p 1"/>
            <p:cNvSpPr/>
            <p:nvPr/>
          </p:nvSpPr>
          <p:spPr>
            <a:xfrm>
              <a:off x="5393160" y="1781640"/>
              <a:ext cx="29520" cy="28080"/>
            </a:xfrm>
            <a:custGeom>
              <a:avLst/>
              <a:gdLst/>
              <a:ahLst/>
              <a:rect l="l" t="t" r="r" b="b"/>
              <a:pathLst>
                <a:path w="1013" h="975">
                  <a:moveTo>
                    <a:pt x="188" y="1"/>
                  </a:moveTo>
                  <a:cubicBezTo>
                    <a:pt x="147" y="1"/>
                    <a:pt x="102" y="16"/>
                    <a:pt x="60" y="45"/>
                  </a:cubicBezTo>
                  <a:cubicBezTo>
                    <a:pt x="1" y="105"/>
                    <a:pt x="1" y="200"/>
                    <a:pt x="60" y="284"/>
                  </a:cubicBezTo>
                  <a:lnTo>
                    <a:pt x="275" y="486"/>
                  </a:lnTo>
                  <a:lnTo>
                    <a:pt x="60" y="700"/>
                  </a:lnTo>
                  <a:cubicBezTo>
                    <a:pt x="1" y="760"/>
                    <a:pt x="1" y="855"/>
                    <a:pt x="60" y="938"/>
                  </a:cubicBezTo>
                  <a:cubicBezTo>
                    <a:pt x="96" y="962"/>
                    <a:pt x="144" y="974"/>
                    <a:pt x="179" y="974"/>
                  </a:cubicBezTo>
                  <a:cubicBezTo>
                    <a:pt x="227" y="974"/>
                    <a:pt x="275" y="962"/>
                    <a:pt x="298" y="938"/>
                  </a:cubicBezTo>
                  <a:lnTo>
                    <a:pt x="513" y="724"/>
                  </a:lnTo>
                  <a:lnTo>
                    <a:pt x="715" y="938"/>
                  </a:lnTo>
                  <a:cubicBezTo>
                    <a:pt x="751" y="962"/>
                    <a:pt x="798" y="974"/>
                    <a:pt x="834" y="974"/>
                  </a:cubicBezTo>
                  <a:cubicBezTo>
                    <a:pt x="882" y="974"/>
                    <a:pt x="929" y="962"/>
                    <a:pt x="953" y="938"/>
                  </a:cubicBezTo>
                  <a:cubicBezTo>
                    <a:pt x="1013" y="879"/>
                    <a:pt x="1013" y="772"/>
                    <a:pt x="953" y="700"/>
                  </a:cubicBezTo>
                  <a:lnTo>
                    <a:pt x="751" y="486"/>
                  </a:lnTo>
                  <a:lnTo>
                    <a:pt x="953" y="284"/>
                  </a:lnTo>
                  <a:cubicBezTo>
                    <a:pt x="1013" y="224"/>
                    <a:pt x="1013" y="117"/>
                    <a:pt x="953" y="45"/>
                  </a:cubicBezTo>
                  <a:cubicBezTo>
                    <a:pt x="923" y="16"/>
                    <a:pt x="885" y="1"/>
                    <a:pt x="843" y="1"/>
                  </a:cubicBezTo>
                  <a:cubicBezTo>
                    <a:pt x="801" y="1"/>
                    <a:pt x="757" y="16"/>
                    <a:pt x="715" y="45"/>
                  </a:cubicBezTo>
                  <a:lnTo>
                    <a:pt x="513" y="248"/>
                  </a:lnTo>
                  <a:lnTo>
                    <a:pt x="298" y="45"/>
                  </a:lnTo>
                  <a:cubicBezTo>
                    <a:pt x="269" y="16"/>
                    <a:pt x="230" y="1"/>
                    <a:pt x="188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0" name="Google Shape;990;p 1"/>
            <p:cNvSpPr/>
            <p:nvPr/>
          </p:nvSpPr>
          <p:spPr>
            <a:xfrm>
              <a:off x="5303160" y="1711800"/>
              <a:ext cx="29520" cy="28440"/>
            </a:xfrm>
            <a:custGeom>
              <a:avLst/>
              <a:gdLst/>
              <a:ahLst/>
              <a:rect l="l" t="t" r="r" b="b"/>
              <a:pathLst>
                <a:path w="1013" h="986">
                  <a:moveTo>
                    <a:pt x="184" y="0"/>
                  </a:moveTo>
                  <a:cubicBezTo>
                    <a:pt x="141" y="0"/>
                    <a:pt x="96" y="15"/>
                    <a:pt x="61" y="45"/>
                  </a:cubicBezTo>
                  <a:cubicBezTo>
                    <a:pt x="1" y="104"/>
                    <a:pt x="1" y="211"/>
                    <a:pt x="61" y="283"/>
                  </a:cubicBezTo>
                  <a:lnTo>
                    <a:pt x="263" y="485"/>
                  </a:lnTo>
                  <a:lnTo>
                    <a:pt x="61" y="700"/>
                  </a:lnTo>
                  <a:cubicBezTo>
                    <a:pt x="1" y="759"/>
                    <a:pt x="1" y="866"/>
                    <a:pt x="61" y="938"/>
                  </a:cubicBezTo>
                  <a:cubicBezTo>
                    <a:pt x="84" y="962"/>
                    <a:pt x="132" y="985"/>
                    <a:pt x="180" y="985"/>
                  </a:cubicBezTo>
                  <a:cubicBezTo>
                    <a:pt x="215" y="985"/>
                    <a:pt x="263" y="962"/>
                    <a:pt x="299" y="938"/>
                  </a:cubicBezTo>
                  <a:lnTo>
                    <a:pt x="501" y="723"/>
                  </a:lnTo>
                  <a:lnTo>
                    <a:pt x="715" y="938"/>
                  </a:lnTo>
                  <a:cubicBezTo>
                    <a:pt x="739" y="962"/>
                    <a:pt x="787" y="985"/>
                    <a:pt x="834" y="985"/>
                  </a:cubicBezTo>
                  <a:cubicBezTo>
                    <a:pt x="870" y="985"/>
                    <a:pt x="918" y="962"/>
                    <a:pt x="953" y="938"/>
                  </a:cubicBezTo>
                  <a:cubicBezTo>
                    <a:pt x="1013" y="878"/>
                    <a:pt x="1013" y="771"/>
                    <a:pt x="953" y="700"/>
                  </a:cubicBezTo>
                  <a:lnTo>
                    <a:pt x="739" y="485"/>
                  </a:lnTo>
                  <a:lnTo>
                    <a:pt x="953" y="283"/>
                  </a:lnTo>
                  <a:cubicBezTo>
                    <a:pt x="1013" y="223"/>
                    <a:pt x="1013" y="116"/>
                    <a:pt x="953" y="45"/>
                  </a:cubicBezTo>
                  <a:cubicBezTo>
                    <a:pt x="924" y="15"/>
                    <a:pt x="882" y="0"/>
                    <a:pt x="839" y="0"/>
                  </a:cubicBezTo>
                  <a:cubicBezTo>
                    <a:pt x="796" y="0"/>
                    <a:pt x="751" y="15"/>
                    <a:pt x="715" y="45"/>
                  </a:cubicBezTo>
                  <a:lnTo>
                    <a:pt x="501" y="247"/>
                  </a:lnTo>
                  <a:lnTo>
                    <a:pt x="299" y="45"/>
                  </a:lnTo>
                  <a:cubicBezTo>
                    <a:pt x="269" y="15"/>
                    <a:pt x="227" y="0"/>
                    <a:pt x="18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31" name="Google Shape;991;p 1"/>
          <p:cNvSpPr/>
          <p:nvPr/>
        </p:nvSpPr>
        <p:spPr>
          <a:xfrm>
            <a:off x="3636360" y="3782880"/>
            <a:ext cx="351360" cy="321120"/>
          </a:xfrm>
          <a:custGeom>
            <a:avLst/>
            <a:gdLst/>
            <a:ahLst/>
            <a:rect l="l" t="t" r="r" b="b"/>
            <a:pathLst>
              <a:path w="11133" h="10182">
                <a:moveTo>
                  <a:pt x="4132" y="3622"/>
                </a:moveTo>
                <a:cubicBezTo>
                  <a:pt x="4299" y="3622"/>
                  <a:pt x="4430" y="3753"/>
                  <a:pt x="4430" y="3919"/>
                </a:cubicBezTo>
                <a:cubicBezTo>
                  <a:pt x="4430" y="4074"/>
                  <a:pt x="4299" y="4217"/>
                  <a:pt x="4132" y="4217"/>
                </a:cubicBezTo>
                <a:cubicBezTo>
                  <a:pt x="3965" y="4217"/>
                  <a:pt x="3834" y="4074"/>
                  <a:pt x="3834" y="3919"/>
                </a:cubicBezTo>
                <a:cubicBezTo>
                  <a:pt x="3846" y="3753"/>
                  <a:pt x="3965" y="3622"/>
                  <a:pt x="4132" y="3622"/>
                </a:cubicBezTo>
                <a:close/>
                <a:moveTo>
                  <a:pt x="5334" y="1252"/>
                </a:moveTo>
                <a:lnTo>
                  <a:pt x="5334" y="1776"/>
                </a:lnTo>
                <a:lnTo>
                  <a:pt x="5358" y="3645"/>
                </a:lnTo>
                <a:lnTo>
                  <a:pt x="5370" y="5300"/>
                </a:lnTo>
                <a:lnTo>
                  <a:pt x="1405" y="4419"/>
                </a:lnTo>
                <a:cubicBezTo>
                  <a:pt x="1679" y="3455"/>
                  <a:pt x="2322" y="2574"/>
                  <a:pt x="3156" y="2014"/>
                </a:cubicBezTo>
                <a:lnTo>
                  <a:pt x="3870" y="3324"/>
                </a:lnTo>
                <a:cubicBezTo>
                  <a:pt x="3644" y="3419"/>
                  <a:pt x="3489" y="3645"/>
                  <a:pt x="3489" y="3895"/>
                </a:cubicBezTo>
                <a:cubicBezTo>
                  <a:pt x="3489" y="4253"/>
                  <a:pt x="3775" y="4538"/>
                  <a:pt x="4132" y="4538"/>
                </a:cubicBezTo>
                <a:cubicBezTo>
                  <a:pt x="4489" y="4538"/>
                  <a:pt x="4775" y="4253"/>
                  <a:pt x="4775" y="3895"/>
                </a:cubicBezTo>
                <a:cubicBezTo>
                  <a:pt x="4775" y="3586"/>
                  <a:pt x="4537" y="3324"/>
                  <a:pt x="4239" y="3264"/>
                </a:cubicBezTo>
                <a:lnTo>
                  <a:pt x="3453" y="1800"/>
                </a:lnTo>
                <a:cubicBezTo>
                  <a:pt x="4013" y="1490"/>
                  <a:pt x="4656" y="1300"/>
                  <a:pt x="5334" y="1252"/>
                </a:cubicBezTo>
                <a:close/>
                <a:moveTo>
                  <a:pt x="5715" y="3860"/>
                </a:moveTo>
                <a:cubicBezTo>
                  <a:pt x="6573" y="3943"/>
                  <a:pt x="7239" y="4657"/>
                  <a:pt x="7239" y="5550"/>
                </a:cubicBezTo>
                <a:cubicBezTo>
                  <a:pt x="7239" y="5896"/>
                  <a:pt x="7144" y="6217"/>
                  <a:pt x="6942" y="6503"/>
                </a:cubicBezTo>
                <a:lnTo>
                  <a:pt x="5715" y="5455"/>
                </a:lnTo>
                <a:lnTo>
                  <a:pt x="5715" y="3860"/>
                </a:lnTo>
                <a:close/>
                <a:moveTo>
                  <a:pt x="5846" y="347"/>
                </a:moveTo>
                <a:cubicBezTo>
                  <a:pt x="8597" y="502"/>
                  <a:pt x="10752" y="2776"/>
                  <a:pt x="10752" y="5550"/>
                </a:cubicBezTo>
                <a:cubicBezTo>
                  <a:pt x="10752" y="6682"/>
                  <a:pt x="10395" y="7741"/>
                  <a:pt x="9728" y="8646"/>
                </a:cubicBezTo>
                <a:cubicBezTo>
                  <a:pt x="9704" y="8682"/>
                  <a:pt x="9656" y="8706"/>
                  <a:pt x="9609" y="8706"/>
                </a:cubicBezTo>
                <a:cubicBezTo>
                  <a:pt x="9561" y="8706"/>
                  <a:pt x="9537" y="8694"/>
                  <a:pt x="9502" y="8658"/>
                </a:cubicBezTo>
                <a:lnTo>
                  <a:pt x="8644" y="7932"/>
                </a:lnTo>
                <a:cubicBezTo>
                  <a:pt x="9073" y="7372"/>
                  <a:pt x="9347" y="6717"/>
                  <a:pt x="9430" y="6015"/>
                </a:cubicBezTo>
                <a:cubicBezTo>
                  <a:pt x="9442" y="5908"/>
                  <a:pt x="9359" y="5824"/>
                  <a:pt x="9252" y="5824"/>
                </a:cubicBezTo>
                <a:cubicBezTo>
                  <a:pt x="9168" y="5824"/>
                  <a:pt x="9085" y="5884"/>
                  <a:pt x="9073" y="5967"/>
                </a:cubicBezTo>
                <a:cubicBezTo>
                  <a:pt x="9002" y="6562"/>
                  <a:pt x="8775" y="7146"/>
                  <a:pt x="8418" y="7634"/>
                </a:cubicBezTo>
                <a:cubicBezTo>
                  <a:pt x="8406" y="7646"/>
                  <a:pt x="8394" y="7682"/>
                  <a:pt x="8371" y="7694"/>
                </a:cubicBezTo>
                <a:cubicBezTo>
                  <a:pt x="8371" y="7694"/>
                  <a:pt x="8371" y="7705"/>
                  <a:pt x="8359" y="7705"/>
                </a:cubicBezTo>
                <a:lnTo>
                  <a:pt x="7204" y="6729"/>
                </a:lnTo>
                <a:cubicBezTo>
                  <a:pt x="7442" y="6384"/>
                  <a:pt x="7573" y="5967"/>
                  <a:pt x="7573" y="5550"/>
                </a:cubicBezTo>
                <a:cubicBezTo>
                  <a:pt x="7573" y="4479"/>
                  <a:pt x="6739" y="3586"/>
                  <a:pt x="5680" y="3514"/>
                </a:cubicBezTo>
                <a:lnTo>
                  <a:pt x="5680" y="1979"/>
                </a:lnTo>
                <a:lnTo>
                  <a:pt x="5787" y="1979"/>
                </a:lnTo>
                <a:cubicBezTo>
                  <a:pt x="5811" y="1979"/>
                  <a:pt x="5846" y="1979"/>
                  <a:pt x="5894" y="1990"/>
                </a:cubicBezTo>
                <a:cubicBezTo>
                  <a:pt x="7561" y="2169"/>
                  <a:pt x="8894" y="3503"/>
                  <a:pt x="9073" y="5169"/>
                </a:cubicBezTo>
                <a:cubicBezTo>
                  <a:pt x="9085" y="5253"/>
                  <a:pt x="9168" y="5312"/>
                  <a:pt x="9252" y="5312"/>
                </a:cubicBezTo>
                <a:cubicBezTo>
                  <a:pt x="9359" y="5312"/>
                  <a:pt x="9430" y="5229"/>
                  <a:pt x="9430" y="5122"/>
                </a:cubicBezTo>
                <a:cubicBezTo>
                  <a:pt x="9228" y="3205"/>
                  <a:pt x="7632" y="1693"/>
                  <a:pt x="5680" y="1621"/>
                </a:cubicBezTo>
                <a:lnTo>
                  <a:pt x="5680" y="490"/>
                </a:lnTo>
                <a:cubicBezTo>
                  <a:pt x="5680" y="443"/>
                  <a:pt x="5692" y="419"/>
                  <a:pt x="5727" y="383"/>
                </a:cubicBezTo>
                <a:cubicBezTo>
                  <a:pt x="5751" y="359"/>
                  <a:pt x="5799" y="347"/>
                  <a:pt x="5846" y="347"/>
                </a:cubicBezTo>
                <a:close/>
                <a:moveTo>
                  <a:pt x="1334" y="4788"/>
                </a:moveTo>
                <a:lnTo>
                  <a:pt x="5323" y="5681"/>
                </a:lnTo>
                <a:lnTo>
                  <a:pt x="4239" y="9622"/>
                </a:lnTo>
                <a:cubicBezTo>
                  <a:pt x="2513" y="9063"/>
                  <a:pt x="1262" y="7455"/>
                  <a:pt x="1262" y="5550"/>
                </a:cubicBezTo>
                <a:cubicBezTo>
                  <a:pt x="1262" y="5300"/>
                  <a:pt x="1286" y="5050"/>
                  <a:pt x="1334" y="4788"/>
                </a:cubicBezTo>
                <a:close/>
                <a:moveTo>
                  <a:pt x="5656" y="5848"/>
                </a:moveTo>
                <a:lnTo>
                  <a:pt x="6870" y="6872"/>
                </a:lnTo>
                <a:lnTo>
                  <a:pt x="8299" y="8086"/>
                </a:lnTo>
                <a:lnTo>
                  <a:pt x="8704" y="8420"/>
                </a:lnTo>
                <a:cubicBezTo>
                  <a:pt x="7882" y="9313"/>
                  <a:pt x="6751" y="9825"/>
                  <a:pt x="5549" y="9825"/>
                </a:cubicBezTo>
                <a:cubicBezTo>
                  <a:pt x="5203" y="9825"/>
                  <a:pt x="4894" y="9777"/>
                  <a:pt x="4584" y="9706"/>
                </a:cubicBezTo>
                <a:lnTo>
                  <a:pt x="5656" y="5848"/>
                </a:lnTo>
                <a:close/>
                <a:moveTo>
                  <a:pt x="5837" y="1"/>
                </a:moveTo>
                <a:cubicBezTo>
                  <a:pt x="5717" y="1"/>
                  <a:pt x="5599" y="57"/>
                  <a:pt x="5501" y="133"/>
                </a:cubicBezTo>
                <a:cubicBezTo>
                  <a:pt x="5394" y="228"/>
                  <a:pt x="5334" y="359"/>
                  <a:pt x="5358" y="502"/>
                </a:cubicBezTo>
                <a:lnTo>
                  <a:pt x="5358" y="943"/>
                </a:lnTo>
                <a:cubicBezTo>
                  <a:pt x="4620" y="967"/>
                  <a:pt x="3929" y="1181"/>
                  <a:pt x="3298" y="1514"/>
                </a:cubicBezTo>
                <a:lnTo>
                  <a:pt x="2894" y="788"/>
                </a:lnTo>
                <a:cubicBezTo>
                  <a:pt x="2870" y="728"/>
                  <a:pt x="2810" y="693"/>
                  <a:pt x="2751" y="693"/>
                </a:cubicBezTo>
                <a:lnTo>
                  <a:pt x="358" y="693"/>
                </a:lnTo>
                <a:lnTo>
                  <a:pt x="358" y="395"/>
                </a:lnTo>
                <a:cubicBezTo>
                  <a:pt x="358" y="300"/>
                  <a:pt x="274" y="228"/>
                  <a:pt x="179" y="228"/>
                </a:cubicBezTo>
                <a:cubicBezTo>
                  <a:pt x="72" y="228"/>
                  <a:pt x="0" y="300"/>
                  <a:pt x="0" y="395"/>
                </a:cubicBezTo>
                <a:lnTo>
                  <a:pt x="0" y="1336"/>
                </a:lnTo>
                <a:cubicBezTo>
                  <a:pt x="0" y="1443"/>
                  <a:pt x="72" y="1514"/>
                  <a:pt x="179" y="1514"/>
                </a:cubicBezTo>
                <a:cubicBezTo>
                  <a:pt x="274" y="1514"/>
                  <a:pt x="358" y="1443"/>
                  <a:pt x="358" y="1336"/>
                </a:cubicBezTo>
                <a:lnTo>
                  <a:pt x="358" y="1038"/>
                </a:lnTo>
                <a:lnTo>
                  <a:pt x="2644" y="1038"/>
                </a:lnTo>
                <a:lnTo>
                  <a:pt x="3001" y="1693"/>
                </a:lnTo>
                <a:cubicBezTo>
                  <a:pt x="2751" y="1871"/>
                  <a:pt x="2501" y="2062"/>
                  <a:pt x="2275" y="2288"/>
                </a:cubicBezTo>
                <a:cubicBezTo>
                  <a:pt x="1405" y="3169"/>
                  <a:pt x="929" y="4312"/>
                  <a:pt x="929" y="5550"/>
                </a:cubicBezTo>
                <a:cubicBezTo>
                  <a:pt x="929" y="8098"/>
                  <a:pt x="3001" y="10182"/>
                  <a:pt x="5561" y="10182"/>
                </a:cubicBezTo>
                <a:cubicBezTo>
                  <a:pt x="6870" y="10182"/>
                  <a:pt x="8109" y="9622"/>
                  <a:pt x="8990" y="8658"/>
                </a:cubicBezTo>
                <a:lnTo>
                  <a:pt x="9311" y="8944"/>
                </a:lnTo>
                <a:cubicBezTo>
                  <a:pt x="9406" y="9015"/>
                  <a:pt x="9525" y="9063"/>
                  <a:pt x="9644" y="9063"/>
                </a:cubicBezTo>
                <a:lnTo>
                  <a:pt x="9704" y="9063"/>
                </a:lnTo>
                <a:cubicBezTo>
                  <a:pt x="9835" y="9051"/>
                  <a:pt x="9966" y="8967"/>
                  <a:pt x="10037" y="8872"/>
                </a:cubicBezTo>
                <a:cubicBezTo>
                  <a:pt x="10752" y="7896"/>
                  <a:pt x="11133" y="6765"/>
                  <a:pt x="11133" y="5562"/>
                </a:cubicBezTo>
                <a:cubicBezTo>
                  <a:pt x="11109" y="2610"/>
                  <a:pt x="8811" y="169"/>
                  <a:pt x="5870" y="2"/>
                </a:cubicBezTo>
                <a:cubicBezTo>
                  <a:pt x="5859" y="1"/>
                  <a:pt x="5848" y="1"/>
                  <a:pt x="5837" y="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95;p25"/>
          <p:cNvSpPr/>
          <p:nvPr/>
        </p:nvSpPr>
        <p:spPr>
          <a:xfrm rot="2700000">
            <a:off x="4134240" y="1526760"/>
            <a:ext cx="862200" cy="86220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3" name="Google Shape;596;p 1"/>
          <p:cNvSpPr/>
          <p:nvPr/>
        </p:nvSpPr>
        <p:spPr>
          <a:xfrm rot="2700000">
            <a:off x="5482800" y="1526760"/>
            <a:ext cx="862200" cy="862200"/>
          </a:xfrm>
          <a:prstGeom prst="rect">
            <a:avLst/>
          </a:prstGeom>
          <a:solidFill>
            <a:schemeClr val="accent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4" name="PlaceHolder 1"/>
          <p:cNvSpPr>
            <a:spLocks noGrp="1"/>
          </p:cNvSpPr>
          <p:nvPr>
            <p:ph type="title"/>
          </p:nvPr>
        </p:nvSpPr>
        <p:spPr>
          <a:xfrm>
            <a:off x="710280" y="536760"/>
            <a:ext cx="7720560" cy="4784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AR" sz="28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2) CONCEPTOS DE SERVIDOR HTTP</a:t>
            </a:r>
            <a:endParaRPr b="0" lang="es-AR" sz="2800" spc="-1" strike="noStrike">
              <a:latin typeface="Arial"/>
            </a:endParaRPr>
          </a:p>
        </p:txBody>
      </p:sp>
      <p:grpSp>
        <p:nvGrpSpPr>
          <p:cNvPr id="535" name="Google Shape;598;p 1"/>
          <p:cNvGrpSpPr/>
          <p:nvPr/>
        </p:nvGrpSpPr>
        <p:grpSpPr>
          <a:xfrm>
            <a:off x="3715560" y="2744640"/>
            <a:ext cx="1710000" cy="1555560"/>
            <a:chOff x="3715560" y="2744640"/>
            <a:chExt cx="1710000" cy="1555560"/>
          </a:xfrm>
        </p:grpSpPr>
        <p:sp>
          <p:nvSpPr>
            <p:cNvPr id="536" name="Google Shape;599;p 1"/>
            <p:cNvSpPr/>
            <p:nvPr/>
          </p:nvSpPr>
          <p:spPr>
            <a:xfrm>
              <a:off x="4572000" y="2744640"/>
              <a:ext cx="360" cy="5410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b56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7" name="Google Shape;601;p 1"/>
            <p:cNvSpPr/>
            <p:nvPr/>
          </p:nvSpPr>
          <p:spPr>
            <a:xfrm>
              <a:off x="3715560" y="3548160"/>
              <a:ext cx="1710000" cy="752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s-ES" sz="10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Servidor intermedio que reenvía solicitudes a otros servidores</a:t>
              </a:r>
              <a:endParaRPr b="0" lang="es-AR" sz="1000" spc="-1" strike="noStrike">
                <a:latin typeface="Arial"/>
              </a:endParaRPr>
            </a:p>
          </p:txBody>
        </p:sp>
        <p:sp>
          <p:nvSpPr>
            <p:cNvPr id="538" name="Google Shape;600;p 1"/>
            <p:cNvSpPr/>
            <p:nvPr/>
          </p:nvSpPr>
          <p:spPr>
            <a:xfrm>
              <a:off x="3715560" y="3288600"/>
              <a:ext cx="1710000" cy="288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88720" bIns="28872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s-ES" sz="1700" spc="-1" strike="noStrike">
                  <a:solidFill>
                    <a:srgbClr val="fb569c"/>
                  </a:solidFill>
                  <a:latin typeface="Fira Sans Extra Condensed Medium"/>
                  <a:ea typeface="Fira Sans Extra Condensed Medium"/>
                </a:rPr>
                <a:t>Proxy</a:t>
              </a:r>
              <a:endParaRPr b="0" lang="es-AR" sz="1700" spc="-1" strike="noStrike">
                <a:latin typeface="Arial"/>
              </a:endParaRPr>
            </a:p>
          </p:txBody>
        </p:sp>
      </p:grpSp>
      <p:sp>
        <p:nvSpPr>
          <p:cNvPr id="539" name="Google Shape;603;p 1"/>
          <p:cNvSpPr/>
          <p:nvPr/>
        </p:nvSpPr>
        <p:spPr>
          <a:xfrm>
            <a:off x="6615360" y="1239840"/>
            <a:ext cx="1815480" cy="334080"/>
          </a:xfrm>
          <a:custGeom>
            <a:avLst/>
            <a:gdLst/>
            <a:ahLst/>
            <a:rect l="l" t="t" r="r" b="b"/>
            <a:pathLst>
              <a:path w="71950" h="13476">
                <a:moveTo>
                  <a:pt x="0" y="13476"/>
                </a:moveTo>
                <a:lnTo>
                  <a:pt x="13477" y="0"/>
                </a:lnTo>
                <a:lnTo>
                  <a:pt x="71950" y="0"/>
                </a:lnTo>
              </a:path>
            </a:pathLst>
          </a:custGeom>
          <a:noFill/>
          <a:ln w="9525">
            <a:solidFill>
              <a:srgbClr val="9c27b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0" name="Google Shape;604;p 1"/>
          <p:cNvSpPr/>
          <p:nvPr/>
        </p:nvSpPr>
        <p:spPr>
          <a:xfrm>
            <a:off x="6690600" y="1924920"/>
            <a:ext cx="1740240" cy="75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ES" sz="1000" spc="-1" strike="noStrike">
                <a:solidFill>
                  <a:srgbClr val="000000"/>
                </a:solidFill>
                <a:latin typeface="Roboto"/>
                <a:ea typeface="Roboto"/>
              </a:rPr>
              <a:t>Logs: Registros de las solicitudes y respuestas. Depuración y análisis.</a:t>
            </a:r>
            <a:endParaRPr b="0" lang="es-AR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s-ES" sz="1000" spc="-1" strike="noStrike">
                <a:solidFill>
                  <a:srgbClr val="000000"/>
                </a:solidFill>
                <a:latin typeface="Roboto"/>
                <a:ea typeface="Roboto"/>
              </a:rPr>
              <a:t>Monitoreo: Supervisión del rendimiento del servidor.</a:t>
            </a:r>
            <a:endParaRPr b="0" lang="es-AR" sz="1000" spc="-1" strike="noStrike">
              <a:latin typeface="Arial"/>
            </a:endParaRPr>
          </a:p>
        </p:txBody>
      </p:sp>
      <p:sp>
        <p:nvSpPr>
          <p:cNvPr id="541" name="Google Shape;605;p 1"/>
          <p:cNvSpPr/>
          <p:nvPr/>
        </p:nvSpPr>
        <p:spPr>
          <a:xfrm>
            <a:off x="6723360" y="1422000"/>
            <a:ext cx="1707480" cy="28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288720" bIns="288720" anchor="ctr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es-AR" sz="1700" spc="-1" strike="noStrike">
                <a:solidFill>
                  <a:srgbClr val="9c27b0"/>
                </a:solidFill>
                <a:latin typeface="Fira Sans Extra Condensed Medium"/>
                <a:ea typeface="Fira Sans Extra Condensed Medium"/>
              </a:rPr>
              <a:t>Logs y Monitoreo</a:t>
            </a:r>
            <a:endParaRPr b="0" lang="es-AR" sz="1700" spc="-1" strike="noStrike">
              <a:latin typeface="Arial"/>
            </a:endParaRPr>
          </a:p>
        </p:txBody>
      </p:sp>
      <p:sp>
        <p:nvSpPr>
          <p:cNvPr id="542" name="Google Shape;606;p 1"/>
          <p:cNvSpPr/>
          <p:nvPr/>
        </p:nvSpPr>
        <p:spPr>
          <a:xfrm rot="2700000">
            <a:off x="2786040" y="1526760"/>
            <a:ext cx="862200" cy="86220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3" name="Google Shape;608;p 1"/>
          <p:cNvSpPr/>
          <p:nvPr/>
        </p:nvSpPr>
        <p:spPr>
          <a:xfrm flipH="1">
            <a:off x="707400" y="1239840"/>
            <a:ext cx="1815480" cy="334080"/>
          </a:xfrm>
          <a:custGeom>
            <a:avLst/>
            <a:gdLst/>
            <a:ahLst/>
            <a:rect l="l" t="t" r="r" b="b"/>
            <a:pathLst>
              <a:path w="71950" h="13476">
                <a:moveTo>
                  <a:pt x="0" y="13476"/>
                </a:moveTo>
                <a:lnTo>
                  <a:pt x="13477" y="0"/>
                </a:lnTo>
                <a:lnTo>
                  <a:pt x="71950" y="0"/>
                </a:lnTo>
              </a:path>
            </a:pathLst>
          </a:custGeom>
          <a:noFill/>
          <a:ln w="9525">
            <a:solidFill>
              <a:srgbClr val="fbb83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4" name="Google Shape;609;p 1"/>
          <p:cNvSpPr/>
          <p:nvPr/>
        </p:nvSpPr>
        <p:spPr>
          <a:xfrm>
            <a:off x="710280" y="1609560"/>
            <a:ext cx="1740240" cy="75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ES" sz="1000" spc="-1" strike="noStrike">
                <a:solidFill>
                  <a:srgbClr val="000000"/>
                </a:solidFill>
                <a:latin typeface="Roboto"/>
                <a:ea typeface="Roboto"/>
              </a:rPr>
              <a:t>El puerto predeterminado para HTTP es el 80, y para HTTPS es el 443.</a:t>
            </a:r>
            <a:endParaRPr b="0" lang="es-AR" sz="1000" spc="-1" strike="noStrike">
              <a:latin typeface="Arial"/>
            </a:endParaRPr>
          </a:p>
        </p:txBody>
      </p:sp>
      <p:sp>
        <p:nvSpPr>
          <p:cNvPr id="545" name="Google Shape;610;p 1"/>
          <p:cNvSpPr/>
          <p:nvPr/>
        </p:nvSpPr>
        <p:spPr>
          <a:xfrm>
            <a:off x="710280" y="1350000"/>
            <a:ext cx="1468800" cy="28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288720" bIns="28872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s-AR" sz="1700" spc="-1" strike="noStrike">
                <a:solidFill>
                  <a:srgbClr val="fbb831"/>
                </a:solidFill>
                <a:latin typeface="Fira Sans Extra Condensed Medium"/>
                <a:ea typeface="Fira Sans Extra Condensed Medium"/>
              </a:rPr>
              <a:t>Puertos</a:t>
            </a:r>
            <a:endParaRPr b="0" lang="es-AR" sz="1700" spc="-1" strike="noStrike">
              <a:latin typeface="Arial"/>
            </a:endParaRPr>
          </a:p>
        </p:txBody>
      </p:sp>
      <p:sp>
        <p:nvSpPr>
          <p:cNvPr id="546" name="Google Shape;611;p 1"/>
          <p:cNvSpPr/>
          <p:nvPr/>
        </p:nvSpPr>
        <p:spPr>
          <a:xfrm rot="2701800">
            <a:off x="3457800" y="2339640"/>
            <a:ext cx="864000" cy="8636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7" name="Google Shape;613;p 1"/>
          <p:cNvSpPr/>
          <p:nvPr/>
        </p:nvSpPr>
        <p:spPr>
          <a:xfrm>
            <a:off x="710640" y="2769840"/>
            <a:ext cx="2445120" cy="334080"/>
          </a:xfrm>
          <a:custGeom>
            <a:avLst/>
            <a:gdLst/>
            <a:ahLst/>
            <a:rect l="l" t="t" r="r" b="b"/>
            <a:pathLst>
              <a:path w="97925" h="13485">
                <a:moveTo>
                  <a:pt x="97925" y="0"/>
                </a:moveTo>
                <a:lnTo>
                  <a:pt x="84301" y="13476"/>
                </a:lnTo>
                <a:lnTo>
                  <a:pt x="0" y="13485"/>
                </a:lnTo>
              </a:path>
            </a:pathLst>
          </a:custGeom>
          <a:noFill/>
          <a:ln w="9525">
            <a:solidFill>
              <a:srgbClr val="fb856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8" name="Google Shape;614;p 1"/>
          <p:cNvSpPr/>
          <p:nvPr/>
        </p:nvSpPr>
        <p:spPr>
          <a:xfrm>
            <a:off x="710280" y="3656160"/>
            <a:ext cx="1892520" cy="75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AR" sz="1000" spc="-1" strike="noStrike">
                <a:solidFill>
                  <a:srgbClr val="000000"/>
                </a:solidFill>
                <a:latin typeface="Roboto"/>
                <a:ea typeface="Roboto"/>
              </a:rPr>
              <a:t>Permite que un solo servidor físico aloje múltiples sitios web utilizando diferentes nombres de dominio</a:t>
            </a:r>
            <a:endParaRPr b="0" lang="es-AR" sz="1000" spc="-1" strike="noStrike">
              <a:latin typeface="Arial"/>
            </a:endParaRPr>
          </a:p>
        </p:txBody>
      </p:sp>
      <p:sp>
        <p:nvSpPr>
          <p:cNvPr id="549" name="Google Shape;615;p 1"/>
          <p:cNvSpPr/>
          <p:nvPr/>
        </p:nvSpPr>
        <p:spPr>
          <a:xfrm>
            <a:off x="710280" y="3288600"/>
            <a:ext cx="1468800" cy="28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288720" bIns="28872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s-AR" sz="1700" spc="-1" strike="noStrike">
                <a:solidFill>
                  <a:srgbClr val="fb8569"/>
                </a:solidFill>
                <a:latin typeface="Fira Sans Extra Condensed Medium"/>
                <a:ea typeface="Fira Sans Extra Condensed Medium"/>
              </a:rPr>
              <a:t>Host Virtual</a:t>
            </a:r>
            <a:endParaRPr b="0" lang="es-AR" sz="1700" spc="-1" strike="noStrike">
              <a:latin typeface="Arial"/>
            </a:endParaRPr>
          </a:p>
        </p:txBody>
      </p:sp>
      <p:sp>
        <p:nvSpPr>
          <p:cNvPr id="550" name="Google Shape;616;p 1"/>
          <p:cNvSpPr/>
          <p:nvPr/>
        </p:nvSpPr>
        <p:spPr>
          <a:xfrm rot="2700000">
            <a:off x="4807800" y="2339640"/>
            <a:ext cx="864000" cy="86400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51" name="Google Shape;617;p 1"/>
          <p:cNvGrpSpPr/>
          <p:nvPr/>
        </p:nvGrpSpPr>
        <p:grpSpPr>
          <a:xfrm>
            <a:off x="5974200" y="2769840"/>
            <a:ext cx="2489400" cy="1850040"/>
            <a:chOff x="5974200" y="2769840"/>
            <a:chExt cx="2489400" cy="1850040"/>
          </a:xfrm>
        </p:grpSpPr>
        <p:sp>
          <p:nvSpPr>
            <p:cNvPr id="552" name="Google Shape;618;p 1"/>
            <p:cNvSpPr/>
            <p:nvPr/>
          </p:nvSpPr>
          <p:spPr>
            <a:xfrm>
              <a:off x="5974200" y="2769840"/>
              <a:ext cx="2458440" cy="334080"/>
            </a:xfrm>
            <a:custGeom>
              <a:avLst/>
              <a:gdLst/>
              <a:ahLst/>
              <a:rect l="l" t="t" r="r" b="b"/>
              <a:pathLst>
                <a:path w="98459" h="13485">
                  <a:moveTo>
                    <a:pt x="0" y="0"/>
                  </a:moveTo>
                  <a:lnTo>
                    <a:pt x="13624" y="13476"/>
                  </a:lnTo>
                  <a:lnTo>
                    <a:pt x="98459" y="13485"/>
                  </a:lnTo>
                </a:path>
              </a:pathLst>
            </a:custGeom>
            <a:noFill/>
            <a:ln w="9525">
              <a:solidFill>
                <a:srgbClr val="e850e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3" name="Google Shape;619;p 1"/>
            <p:cNvSpPr/>
            <p:nvPr/>
          </p:nvSpPr>
          <p:spPr>
            <a:xfrm>
              <a:off x="6723360" y="3867840"/>
              <a:ext cx="1740240" cy="752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s-ES" sz="10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Autenticación: Verifica la identidad del cliente.</a:t>
              </a:r>
              <a:endParaRPr b="0" lang="es-AR" sz="10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s-ES" sz="10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Autorización: Controla el acceso a recursos.</a:t>
              </a:r>
              <a:endParaRPr b="0" lang="es-AR" sz="10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s-ES" sz="10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Encriptación: Encriptar las comunicaciones.</a:t>
              </a:r>
              <a:endParaRPr b="0" lang="es-AR" sz="1000" spc="-1" strike="noStrike">
                <a:latin typeface="Arial"/>
              </a:endParaRPr>
            </a:p>
            <a:p>
              <a:pPr algn="r">
                <a:lnSpc>
                  <a:spcPct val="100000"/>
                </a:lnSpc>
                <a:buNone/>
              </a:pPr>
              <a:r>
                <a:rPr b="0" lang="es-ES" sz="10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.</a:t>
              </a:r>
              <a:endParaRPr b="0" lang="es-AR" sz="1000" spc="-1" strike="noStrike">
                <a:latin typeface="Arial"/>
              </a:endParaRPr>
            </a:p>
          </p:txBody>
        </p:sp>
        <p:sp>
          <p:nvSpPr>
            <p:cNvPr id="554" name="Google Shape;620;p 1"/>
            <p:cNvSpPr/>
            <p:nvPr/>
          </p:nvSpPr>
          <p:spPr>
            <a:xfrm>
              <a:off x="6962040" y="3288600"/>
              <a:ext cx="1468800" cy="288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88720" bIns="288720" anchor="ctr">
              <a:noAutofit/>
            </a:bodyPr>
            <a:p>
              <a:pPr algn="r">
                <a:lnSpc>
                  <a:spcPct val="100000"/>
                </a:lnSpc>
                <a:buNone/>
              </a:pPr>
              <a:r>
                <a:rPr b="0" lang="es-AR" sz="1700" spc="-1" strike="noStrike">
                  <a:solidFill>
                    <a:srgbClr val="e850e0"/>
                  </a:solidFill>
                  <a:latin typeface="Fira Sans Extra Condensed Medium"/>
                  <a:ea typeface="Fira Sans Extra Condensed Medium"/>
                </a:rPr>
                <a:t>Seguridad</a:t>
              </a:r>
              <a:endParaRPr b="0" lang="es-AR" sz="1700" spc="-1" strike="noStrike">
                <a:latin typeface="Arial"/>
              </a:endParaRPr>
            </a:p>
          </p:txBody>
        </p:sp>
      </p:grpSp>
      <p:grpSp>
        <p:nvGrpSpPr>
          <p:cNvPr id="555" name="Google Shape;621;p 1"/>
          <p:cNvGrpSpPr/>
          <p:nvPr/>
        </p:nvGrpSpPr>
        <p:grpSpPr>
          <a:xfrm>
            <a:off x="4392720" y="1781280"/>
            <a:ext cx="355320" cy="355680"/>
            <a:chOff x="4392720" y="1781280"/>
            <a:chExt cx="355320" cy="355680"/>
          </a:xfrm>
        </p:grpSpPr>
        <p:sp>
          <p:nvSpPr>
            <p:cNvPr id="556" name="Google Shape;622;p 1"/>
            <p:cNvSpPr/>
            <p:nvPr/>
          </p:nvSpPr>
          <p:spPr>
            <a:xfrm>
              <a:off x="4392720" y="1929240"/>
              <a:ext cx="355320" cy="207720"/>
            </a:xfrm>
            <a:custGeom>
              <a:avLst/>
              <a:gdLst/>
              <a:ahLst/>
              <a:rect l="l" t="t" r="r" b="b"/>
              <a:pathLst>
                <a:path w="19273" h="1133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7" name="Google Shape;623;p 1"/>
            <p:cNvSpPr/>
            <p:nvPr/>
          </p:nvSpPr>
          <p:spPr>
            <a:xfrm>
              <a:off x="4392720" y="1781280"/>
              <a:ext cx="355320" cy="123840"/>
            </a:xfrm>
            <a:custGeom>
              <a:avLst/>
              <a:gdLst/>
              <a:ahLst/>
              <a:rect l="l" t="t" r="r" b="b"/>
              <a:pathLst>
                <a:path w="19273" h="6815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58" name="Google Shape;624;p 1"/>
          <p:cNvSpPr/>
          <p:nvPr/>
        </p:nvSpPr>
        <p:spPr>
          <a:xfrm>
            <a:off x="3057840" y="1781280"/>
            <a:ext cx="316440" cy="355320"/>
          </a:xfrm>
          <a:custGeom>
            <a:avLst/>
            <a:gdLst/>
            <a:ahLst/>
            <a:rect l="l" t="t" r="r" b="b"/>
            <a:pathLst>
              <a:path w="17168" h="19273">
                <a:moveTo>
                  <a:pt x="15361" y="1130"/>
                </a:moveTo>
                <a:cubicBezTo>
                  <a:pt x="15671" y="1130"/>
                  <a:pt x="15924" y="1382"/>
                  <a:pt x="15924" y="1696"/>
                </a:cubicBezTo>
                <a:cubicBezTo>
                  <a:pt x="15924" y="2006"/>
                  <a:pt x="15671" y="2259"/>
                  <a:pt x="15361" y="2259"/>
                </a:cubicBezTo>
                <a:lnTo>
                  <a:pt x="1810" y="2259"/>
                </a:lnTo>
                <a:cubicBezTo>
                  <a:pt x="1497" y="2259"/>
                  <a:pt x="1244" y="2006"/>
                  <a:pt x="1244" y="1696"/>
                </a:cubicBezTo>
                <a:cubicBezTo>
                  <a:pt x="1244" y="1382"/>
                  <a:pt x="1497" y="1130"/>
                  <a:pt x="1810" y="1130"/>
                </a:cubicBezTo>
                <a:close/>
                <a:moveTo>
                  <a:pt x="15361" y="11332"/>
                </a:moveTo>
                <a:cubicBezTo>
                  <a:pt x="15671" y="11332"/>
                  <a:pt x="15924" y="11582"/>
                  <a:pt x="15924" y="11895"/>
                </a:cubicBezTo>
                <a:cubicBezTo>
                  <a:pt x="15924" y="12208"/>
                  <a:pt x="15671" y="12461"/>
                  <a:pt x="15361" y="12461"/>
                </a:cubicBezTo>
                <a:lnTo>
                  <a:pt x="1810" y="12461"/>
                </a:lnTo>
                <a:cubicBezTo>
                  <a:pt x="1497" y="12461"/>
                  <a:pt x="1244" y="12208"/>
                  <a:pt x="1244" y="11895"/>
                </a:cubicBezTo>
                <a:cubicBezTo>
                  <a:pt x="1244" y="11582"/>
                  <a:pt x="1497" y="11332"/>
                  <a:pt x="1810" y="11332"/>
                </a:cubicBezTo>
                <a:close/>
                <a:moveTo>
                  <a:pt x="1804" y="0"/>
                </a:moveTo>
                <a:cubicBezTo>
                  <a:pt x="982" y="0"/>
                  <a:pt x="277" y="593"/>
                  <a:pt x="139" y="1404"/>
                </a:cubicBezTo>
                <a:cubicBezTo>
                  <a:pt x="1" y="2217"/>
                  <a:pt x="467" y="3012"/>
                  <a:pt x="1244" y="3286"/>
                </a:cubicBezTo>
                <a:lnTo>
                  <a:pt x="1244" y="10305"/>
                </a:lnTo>
                <a:cubicBezTo>
                  <a:pt x="570" y="10543"/>
                  <a:pt x="118" y="11178"/>
                  <a:pt x="115" y="11895"/>
                </a:cubicBezTo>
                <a:cubicBezTo>
                  <a:pt x="115" y="12831"/>
                  <a:pt x="874" y="13587"/>
                  <a:pt x="1810" y="13590"/>
                </a:cubicBezTo>
                <a:lnTo>
                  <a:pt x="6752" y="13590"/>
                </a:lnTo>
                <a:lnTo>
                  <a:pt x="2518" y="18333"/>
                </a:lnTo>
                <a:cubicBezTo>
                  <a:pt x="2316" y="18565"/>
                  <a:pt x="2337" y="18914"/>
                  <a:pt x="2566" y="19122"/>
                </a:cubicBezTo>
                <a:cubicBezTo>
                  <a:pt x="2674" y="19218"/>
                  <a:pt x="2809" y="19266"/>
                  <a:pt x="2943" y="19266"/>
                </a:cubicBezTo>
                <a:cubicBezTo>
                  <a:pt x="3095" y="19266"/>
                  <a:pt x="3247" y="19205"/>
                  <a:pt x="3358" y="19086"/>
                </a:cubicBezTo>
                <a:lnTo>
                  <a:pt x="8020" y="13867"/>
                </a:lnTo>
                <a:lnTo>
                  <a:pt x="8020" y="18709"/>
                </a:lnTo>
                <a:cubicBezTo>
                  <a:pt x="8020" y="19019"/>
                  <a:pt x="8273" y="19272"/>
                  <a:pt x="8586" y="19272"/>
                </a:cubicBezTo>
                <a:cubicBezTo>
                  <a:pt x="8896" y="19272"/>
                  <a:pt x="9149" y="19019"/>
                  <a:pt x="9149" y="18709"/>
                </a:cubicBezTo>
                <a:lnTo>
                  <a:pt x="9149" y="13867"/>
                </a:lnTo>
                <a:lnTo>
                  <a:pt x="13810" y="19086"/>
                </a:lnTo>
                <a:cubicBezTo>
                  <a:pt x="13922" y="19203"/>
                  <a:pt x="14072" y="19263"/>
                  <a:pt x="14224" y="19263"/>
                </a:cubicBezTo>
                <a:cubicBezTo>
                  <a:pt x="14359" y="19263"/>
                  <a:pt x="14494" y="19215"/>
                  <a:pt x="14602" y="19119"/>
                </a:cubicBezTo>
                <a:cubicBezTo>
                  <a:pt x="14831" y="18914"/>
                  <a:pt x="14852" y="18562"/>
                  <a:pt x="14650" y="18330"/>
                </a:cubicBezTo>
                <a:lnTo>
                  <a:pt x="10417" y="13590"/>
                </a:lnTo>
                <a:lnTo>
                  <a:pt x="15361" y="13590"/>
                </a:lnTo>
                <a:cubicBezTo>
                  <a:pt x="16183" y="13590"/>
                  <a:pt x="16891" y="12997"/>
                  <a:pt x="17029" y="12184"/>
                </a:cubicBezTo>
                <a:cubicBezTo>
                  <a:pt x="17168" y="11374"/>
                  <a:pt x="16701" y="10579"/>
                  <a:pt x="15924" y="10305"/>
                </a:cubicBezTo>
                <a:lnTo>
                  <a:pt x="15924" y="3286"/>
                </a:lnTo>
                <a:cubicBezTo>
                  <a:pt x="16701" y="3012"/>
                  <a:pt x="17168" y="2217"/>
                  <a:pt x="17029" y="1404"/>
                </a:cubicBezTo>
                <a:cubicBezTo>
                  <a:pt x="16891" y="593"/>
                  <a:pt x="16187" y="0"/>
                  <a:pt x="15367" y="0"/>
                </a:cubicBezTo>
                <a:cubicBezTo>
                  <a:pt x="15365" y="0"/>
                  <a:pt x="15363" y="0"/>
                  <a:pt x="15361" y="0"/>
                </a:cubicBezTo>
                <a:lnTo>
                  <a:pt x="1810" y="0"/>
                </a:lnTo>
                <a:cubicBezTo>
                  <a:pt x="1808" y="0"/>
                  <a:pt x="1806" y="0"/>
                  <a:pt x="1804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59" name="Google Shape;625;p 1"/>
          <p:cNvGrpSpPr/>
          <p:nvPr/>
        </p:nvGrpSpPr>
        <p:grpSpPr>
          <a:xfrm>
            <a:off x="3712320" y="2595240"/>
            <a:ext cx="355320" cy="355680"/>
            <a:chOff x="3712320" y="2595240"/>
            <a:chExt cx="355320" cy="355680"/>
          </a:xfrm>
        </p:grpSpPr>
        <p:sp>
          <p:nvSpPr>
            <p:cNvPr id="560" name="Google Shape;626;p 1"/>
            <p:cNvSpPr/>
            <p:nvPr/>
          </p:nvSpPr>
          <p:spPr>
            <a:xfrm>
              <a:off x="3712320" y="2737800"/>
              <a:ext cx="355320" cy="213120"/>
            </a:xfrm>
            <a:custGeom>
              <a:avLst/>
              <a:gdLst/>
              <a:ahLst/>
              <a:rect l="l" t="t" r="r" b="b"/>
              <a:pathLst>
                <a:path w="19273" h="11616">
                  <a:moveTo>
                    <a:pt x="0" y="1"/>
                  </a:moveTo>
                  <a:lnTo>
                    <a:pt x="0" y="9920"/>
                  </a:lnTo>
                  <a:cubicBezTo>
                    <a:pt x="0" y="10856"/>
                    <a:pt x="759" y="11612"/>
                    <a:pt x="1696" y="11615"/>
                  </a:cubicBezTo>
                  <a:lnTo>
                    <a:pt x="17580" y="11615"/>
                  </a:lnTo>
                  <a:cubicBezTo>
                    <a:pt x="18513" y="11612"/>
                    <a:pt x="19272" y="10856"/>
                    <a:pt x="19272" y="9920"/>
                  </a:cubicBezTo>
                  <a:lnTo>
                    <a:pt x="19272" y="1"/>
                  </a:lnTo>
                  <a:lnTo>
                    <a:pt x="9977" y="6948"/>
                  </a:lnTo>
                  <a:cubicBezTo>
                    <a:pt x="9877" y="7020"/>
                    <a:pt x="9760" y="7059"/>
                    <a:pt x="9636" y="7059"/>
                  </a:cubicBezTo>
                  <a:cubicBezTo>
                    <a:pt x="9513" y="7059"/>
                    <a:pt x="9395" y="7020"/>
                    <a:pt x="9299" y="694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1" name="Google Shape;627;p 1"/>
            <p:cNvSpPr/>
            <p:nvPr/>
          </p:nvSpPr>
          <p:spPr>
            <a:xfrm>
              <a:off x="4006800" y="2680200"/>
              <a:ext cx="50400" cy="75960"/>
            </a:xfrm>
            <a:custGeom>
              <a:avLst/>
              <a:gdLst/>
              <a:ahLst/>
              <a:rect l="l" t="t" r="r" b="b"/>
              <a:pathLst>
                <a:path w="2862" h="4234">
                  <a:moveTo>
                    <a:pt x="0" y="0"/>
                  </a:moveTo>
                  <a:lnTo>
                    <a:pt x="0" y="4234"/>
                  </a:lnTo>
                  <a:lnTo>
                    <a:pt x="2861" y="2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2" name="Google Shape;628;p 1"/>
            <p:cNvSpPr/>
            <p:nvPr/>
          </p:nvSpPr>
          <p:spPr>
            <a:xfrm>
              <a:off x="3722760" y="2680200"/>
              <a:ext cx="50400" cy="75960"/>
            </a:xfrm>
            <a:custGeom>
              <a:avLst/>
              <a:gdLst/>
              <a:ahLst/>
              <a:rect l="l" t="t" r="r" b="b"/>
              <a:pathLst>
                <a:path w="2862" h="4234">
                  <a:moveTo>
                    <a:pt x="2861" y="0"/>
                  </a:moveTo>
                  <a:lnTo>
                    <a:pt x="0" y="2117"/>
                  </a:lnTo>
                  <a:lnTo>
                    <a:pt x="2861" y="4234"/>
                  </a:lnTo>
                  <a:lnTo>
                    <a:pt x="286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3" name="Google Shape;629;p 1"/>
            <p:cNvSpPr/>
            <p:nvPr/>
          </p:nvSpPr>
          <p:spPr>
            <a:xfrm>
              <a:off x="3796920" y="2595240"/>
              <a:ext cx="186120" cy="246960"/>
            </a:xfrm>
            <a:custGeom>
              <a:avLst/>
              <a:gdLst/>
              <a:ahLst/>
              <a:rect l="l" t="t" r="r" b="b"/>
              <a:pathLst>
                <a:path w="10164" h="13446">
                  <a:moveTo>
                    <a:pt x="8468" y="3424"/>
                  </a:moveTo>
                  <a:cubicBezTo>
                    <a:pt x="8781" y="3424"/>
                    <a:pt x="9031" y="3677"/>
                    <a:pt x="9031" y="3990"/>
                  </a:cubicBezTo>
                  <a:cubicBezTo>
                    <a:pt x="9031" y="4300"/>
                    <a:pt x="8781" y="4553"/>
                    <a:pt x="8468" y="4553"/>
                  </a:cubicBezTo>
                  <a:lnTo>
                    <a:pt x="1693" y="4553"/>
                  </a:lnTo>
                  <a:cubicBezTo>
                    <a:pt x="1379" y="4553"/>
                    <a:pt x="1130" y="4300"/>
                    <a:pt x="1130" y="3990"/>
                  </a:cubicBezTo>
                  <a:cubicBezTo>
                    <a:pt x="1130" y="3677"/>
                    <a:pt x="1379" y="3424"/>
                    <a:pt x="1693" y="3424"/>
                  </a:cubicBezTo>
                  <a:close/>
                  <a:moveTo>
                    <a:pt x="8468" y="5682"/>
                  </a:moveTo>
                  <a:cubicBezTo>
                    <a:pt x="8781" y="5682"/>
                    <a:pt x="9031" y="5935"/>
                    <a:pt x="9031" y="6248"/>
                  </a:cubicBezTo>
                  <a:cubicBezTo>
                    <a:pt x="9031" y="6559"/>
                    <a:pt x="8781" y="6812"/>
                    <a:pt x="8468" y="6812"/>
                  </a:cubicBezTo>
                  <a:lnTo>
                    <a:pt x="1693" y="6812"/>
                  </a:lnTo>
                  <a:cubicBezTo>
                    <a:pt x="1379" y="6812"/>
                    <a:pt x="1130" y="6559"/>
                    <a:pt x="1130" y="6248"/>
                  </a:cubicBezTo>
                  <a:cubicBezTo>
                    <a:pt x="1130" y="5935"/>
                    <a:pt x="1379" y="5682"/>
                    <a:pt x="1693" y="5682"/>
                  </a:cubicBezTo>
                  <a:close/>
                  <a:moveTo>
                    <a:pt x="5080" y="7941"/>
                  </a:moveTo>
                  <a:cubicBezTo>
                    <a:pt x="5393" y="7941"/>
                    <a:pt x="5643" y="8194"/>
                    <a:pt x="5643" y="8507"/>
                  </a:cubicBezTo>
                  <a:cubicBezTo>
                    <a:pt x="5643" y="8817"/>
                    <a:pt x="5393" y="9070"/>
                    <a:pt x="5080" y="9070"/>
                  </a:cubicBezTo>
                  <a:lnTo>
                    <a:pt x="1693" y="9070"/>
                  </a:lnTo>
                  <a:cubicBezTo>
                    <a:pt x="1379" y="9070"/>
                    <a:pt x="1130" y="8817"/>
                    <a:pt x="1130" y="8507"/>
                  </a:cubicBezTo>
                  <a:cubicBezTo>
                    <a:pt x="1130" y="8194"/>
                    <a:pt x="1379" y="7941"/>
                    <a:pt x="1693" y="7941"/>
                  </a:cubicBezTo>
                  <a:close/>
                  <a:moveTo>
                    <a:pt x="563" y="0"/>
                  </a:moveTo>
                  <a:cubicBezTo>
                    <a:pt x="250" y="0"/>
                    <a:pt x="0" y="250"/>
                    <a:pt x="0" y="563"/>
                  </a:cubicBezTo>
                  <a:lnTo>
                    <a:pt x="0" y="9636"/>
                  </a:lnTo>
                  <a:lnTo>
                    <a:pt x="5080" y="13445"/>
                  </a:lnTo>
                  <a:lnTo>
                    <a:pt x="10163" y="9636"/>
                  </a:lnTo>
                  <a:lnTo>
                    <a:pt x="10163" y="563"/>
                  </a:lnTo>
                  <a:cubicBezTo>
                    <a:pt x="10163" y="250"/>
                    <a:pt x="9910" y="0"/>
                    <a:pt x="9597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64" name="Google Shape;630;p 1"/>
          <p:cNvGrpSpPr/>
          <p:nvPr/>
        </p:nvGrpSpPr>
        <p:grpSpPr>
          <a:xfrm>
            <a:off x="5060520" y="2595240"/>
            <a:ext cx="355680" cy="355320"/>
            <a:chOff x="5060520" y="2595240"/>
            <a:chExt cx="355680" cy="355320"/>
          </a:xfrm>
        </p:grpSpPr>
        <p:sp>
          <p:nvSpPr>
            <p:cNvPr id="565" name="Google Shape;631;p 1"/>
            <p:cNvSpPr/>
            <p:nvPr/>
          </p:nvSpPr>
          <p:spPr>
            <a:xfrm>
              <a:off x="5060520" y="2595240"/>
              <a:ext cx="355680" cy="250560"/>
            </a:xfrm>
            <a:custGeom>
              <a:avLst/>
              <a:gdLst/>
              <a:ahLst/>
              <a:rect l="l" t="t" r="r" b="b"/>
              <a:pathLst>
                <a:path w="19279" h="13627">
                  <a:moveTo>
                    <a:pt x="2262" y="2259"/>
                  </a:moveTo>
                  <a:cubicBezTo>
                    <a:pt x="2883" y="2259"/>
                    <a:pt x="3428" y="2765"/>
                    <a:pt x="3428" y="3389"/>
                  </a:cubicBezTo>
                  <a:lnTo>
                    <a:pt x="3428" y="7342"/>
                  </a:lnTo>
                  <a:cubicBezTo>
                    <a:pt x="3428" y="7366"/>
                    <a:pt x="3434" y="7394"/>
                    <a:pt x="3434" y="7418"/>
                  </a:cubicBezTo>
                  <a:lnTo>
                    <a:pt x="1636" y="6246"/>
                  </a:lnTo>
                  <a:cubicBezTo>
                    <a:pt x="1320" y="6035"/>
                    <a:pt x="1130" y="5683"/>
                    <a:pt x="1133" y="5304"/>
                  </a:cubicBezTo>
                  <a:lnTo>
                    <a:pt x="1133" y="3389"/>
                  </a:lnTo>
                  <a:cubicBezTo>
                    <a:pt x="1133" y="2765"/>
                    <a:pt x="1636" y="2259"/>
                    <a:pt x="2262" y="2259"/>
                  </a:cubicBezTo>
                  <a:close/>
                  <a:moveTo>
                    <a:pt x="17017" y="2259"/>
                  </a:moveTo>
                  <a:cubicBezTo>
                    <a:pt x="17641" y="2259"/>
                    <a:pt x="18147" y="2765"/>
                    <a:pt x="18147" y="3389"/>
                  </a:cubicBezTo>
                  <a:lnTo>
                    <a:pt x="18147" y="5307"/>
                  </a:lnTo>
                  <a:cubicBezTo>
                    <a:pt x="18147" y="5683"/>
                    <a:pt x="17957" y="6035"/>
                    <a:pt x="17644" y="6246"/>
                  </a:cubicBezTo>
                  <a:lnTo>
                    <a:pt x="15843" y="7421"/>
                  </a:lnTo>
                  <a:cubicBezTo>
                    <a:pt x="15843" y="7394"/>
                    <a:pt x="15849" y="7369"/>
                    <a:pt x="15849" y="7342"/>
                  </a:cubicBezTo>
                  <a:lnTo>
                    <a:pt x="15849" y="3389"/>
                  </a:lnTo>
                  <a:cubicBezTo>
                    <a:pt x="15849" y="2765"/>
                    <a:pt x="16394" y="2259"/>
                    <a:pt x="17017" y="2259"/>
                  </a:cubicBezTo>
                  <a:close/>
                  <a:moveTo>
                    <a:pt x="9638" y="2284"/>
                  </a:moveTo>
                  <a:cubicBezTo>
                    <a:pt x="9845" y="2284"/>
                    <a:pt x="10051" y="2381"/>
                    <a:pt x="10146" y="2576"/>
                  </a:cubicBezTo>
                  <a:lnTo>
                    <a:pt x="10883" y="4069"/>
                  </a:lnTo>
                  <a:lnTo>
                    <a:pt x="12534" y="4310"/>
                  </a:lnTo>
                  <a:cubicBezTo>
                    <a:pt x="12994" y="4376"/>
                    <a:pt x="13181" y="4945"/>
                    <a:pt x="12847" y="5274"/>
                  </a:cubicBezTo>
                  <a:lnTo>
                    <a:pt x="11651" y="6439"/>
                  </a:lnTo>
                  <a:lnTo>
                    <a:pt x="11934" y="8080"/>
                  </a:lnTo>
                  <a:cubicBezTo>
                    <a:pt x="11996" y="8445"/>
                    <a:pt x="11705" y="8742"/>
                    <a:pt x="11376" y="8742"/>
                  </a:cubicBezTo>
                  <a:cubicBezTo>
                    <a:pt x="11290" y="8742"/>
                    <a:pt x="11201" y="8721"/>
                    <a:pt x="11115" y="8676"/>
                  </a:cubicBezTo>
                  <a:lnTo>
                    <a:pt x="9637" y="7899"/>
                  </a:lnTo>
                  <a:lnTo>
                    <a:pt x="8161" y="8676"/>
                  </a:lnTo>
                  <a:cubicBezTo>
                    <a:pt x="8076" y="8721"/>
                    <a:pt x="7987" y="8742"/>
                    <a:pt x="7900" y="8742"/>
                  </a:cubicBezTo>
                  <a:cubicBezTo>
                    <a:pt x="7571" y="8742"/>
                    <a:pt x="7280" y="8445"/>
                    <a:pt x="7342" y="8080"/>
                  </a:cubicBezTo>
                  <a:lnTo>
                    <a:pt x="7625" y="6439"/>
                  </a:lnTo>
                  <a:lnTo>
                    <a:pt x="6430" y="5271"/>
                  </a:lnTo>
                  <a:cubicBezTo>
                    <a:pt x="6279" y="5120"/>
                    <a:pt x="6222" y="4897"/>
                    <a:pt x="6288" y="4692"/>
                  </a:cubicBezTo>
                  <a:cubicBezTo>
                    <a:pt x="6355" y="4488"/>
                    <a:pt x="6532" y="4340"/>
                    <a:pt x="6743" y="4310"/>
                  </a:cubicBezTo>
                  <a:lnTo>
                    <a:pt x="8393" y="4069"/>
                  </a:lnTo>
                  <a:lnTo>
                    <a:pt x="9131" y="2576"/>
                  </a:lnTo>
                  <a:cubicBezTo>
                    <a:pt x="9226" y="2381"/>
                    <a:pt x="9432" y="2284"/>
                    <a:pt x="9638" y="2284"/>
                  </a:cubicBezTo>
                  <a:close/>
                  <a:moveTo>
                    <a:pt x="3994" y="1"/>
                  </a:moveTo>
                  <a:cubicBezTo>
                    <a:pt x="3681" y="1"/>
                    <a:pt x="3428" y="254"/>
                    <a:pt x="3428" y="567"/>
                  </a:cubicBezTo>
                  <a:lnTo>
                    <a:pt x="3428" y="1443"/>
                  </a:lnTo>
                  <a:cubicBezTo>
                    <a:pt x="3072" y="1242"/>
                    <a:pt x="2669" y="1133"/>
                    <a:pt x="2262" y="1130"/>
                  </a:cubicBezTo>
                  <a:cubicBezTo>
                    <a:pt x="1013" y="1130"/>
                    <a:pt x="4" y="2142"/>
                    <a:pt x="4" y="3389"/>
                  </a:cubicBezTo>
                  <a:lnTo>
                    <a:pt x="4" y="5307"/>
                  </a:lnTo>
                  <a:cubicBezTo>
                    <a:pt x="1" y="6060"/>
                    <a:pt x="380" y="6767"/>
                    <a:pt x="1010" y="7186"/>
                  </a:cubicBezTo>
                  <a:lnTo>
                    <a:pt x="3681" y="8941"/>
                  </a:lnTo>
                  <a:cubicBezTo>
                    <a:pt x="3690" y="8947"/>
                    <a:pt x="3702" y="8944"/>
                    <a:pt x="3714" y="8950"/>
                  </a:cubicBezTo>
                  <a:cubicBezTo>
                    <a:pt x="4129" y="10107"/>
                    <a:pt x="5006" y="11037"/>
                    <a:pt x="6297" y="11642"/>
                  </a:cubicBezTo>
                  <a:cubicBezTo>
                    <a:pt x="7137" y="12034"/>
                    <a:pt x="7692" y="12817"/>
                    <a:pt x="7866" y="13627"/>
                  </a:cubicBezTo>
                  <a:lnTo>
                    <a:pt x="11386" y="13627"/>
                  </a:lnTo>
                  <a:cubicBezTo>
                    <a:pt x="11504" y="12844"/>
                    <a:pt x="11949" y="12067"/>
                    <a:pt x="12648" y="11676"/>
                  </a:cubicBezTo>
                  <a:cubicBezTo>
                    <a:pt x="14003" y="10908"/>
                    <a:pt x="15027" y="10101"/>
                    <a:pt x="15521" y="8965"/>
                  </a:cubicBezTo>
                  <a:cubicBezTo>
                    <a:pt x="15545" y="8953"/>
                    <a:pt x="15575" y="8956"/>
                    <a:pt x="15599" y="8941"/>
                  </a:cubicBezTo>
                  <a:lnTo>
                    <a:pt x="18273" y="7186"/>
                  </a:lnTo>
                  <a:cubicBezTo>
                    <a:pt x="18899" y="6767"/>
                    <a:pt x="19279" y="6063"/>
                    <a:pt x="19279" y="5307"/>
                  </a:cubicBezTo>
                  <a:lnTo>
                    <a:pt x="19279" y="3389"/>
                  </a:lnTo>
                  <a:cubicBezTo>
                    <a:pt x="19276" y="2142"/>
                    <a:pt x="18267" y="1130"/>
                    <a:pt x="17020" y="1130"/>
                  </a:cubicBezTo>
                  <a:cubicBezTo>
                    <a:pt x="16611" y="1133"/>
                    <a:pt x="16207" y="1242"/>
                    <a:pt x="15852" y="1443"/>
                  </a:cubicBezTo>
                  <a:lnTo>
                    <a:pt x="15852" y="567"/>
                  </a:lnTo>
                  <a:cubicBezTo>
                    <a:pt x="15852" y="254"/>
                    <a:pt x="15599" y="1"/>
                    <a:pt x="15289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6" name="Google Shape;632;p 1"/>
            <p:cNvSpPr/>
            <p:nvPr/>
          </p:nvSpPr>
          <p:spPr>
            <a:xfrm>
              <a:off x="5145120" y="2869560"/>
              <a:ext cx="186120" cy="81000"/>
            </a:xfrm>
            <a:custGeom>
              <a:avLst/>
              <a:gdLst/>
              <a:ahLst/>
              <a:rect l="l" t="t" r="r" b="b"/>
              <a:pathLst>
                <a:path w="10164" h="4517">
                  <a:moveTo>
                    <a:pt x="2259" y="0"/>
                  </a:moveTo>
                  <a:cubicBezTo>
                    <a:pt x="1636" y="0"/>
                    <a:pt x="1130" y="506"/>
                    <a:pt x="1130" y="1129"/>
                  </a:cubicBezTo>
                  <a:lnTo>
                    <a:pt x="1130" y="1695"/>
                  </a:lnTo>
                  <a:lnTo>
                    <a:pt x="2825" y="1695"/>
                  </a:lnTo>
                  <a:cubicBezTo>
                    <a:pt x="3136" y="1695"/>
                    <a:pt x="3389" y="1945"/>
                    <a:pt x="3389" y="2258"/>
                  </a:cubicBezTo>
                  <a:cubicBezTo>
                    <a:pt x="3389" y="2572"/>
                    <a:pt x="3136" y="2825"/>
                    <a:pt x="2825" y="2825"/>
                  </a:cubicBezTo>
                  <a:lnTo>
                    <a:pt x="567" y="2825"/>
                  </a:lnTo>
                  <a:cubicBezTo>
                    <a:pt x="254" y="2825"/>
                    <a:pt x="1" y="3075"/>
                    <a:pt x="1" y="3388"/>
                  </a:cubicBezTo>
                  <a:lnTo>
                    <a:pt x="1" y="3954"/>
                  </a:lnTo>
                  <a:cubicBezTo>
                    <a:pt x="1" y="4264"/>
                    <a:pt x="254" y="4517"/>
                    <a:pt x="567" y="4517"/>
                  </a:cubicBezTo>
                  <a:lnTo>
                    <a:pt x="9601" y="4517"/>
                  </a:lnTo>
                  <a:cubicBezTo>
                    <a:pt x="9911" y="4517"/>
                    <a:pt x="10164" y="4264"/>
                    <a:pt x="10164" y="3954"/>
                  </a:cubicBezTo>
                  <a:lnTo>
                    <a:pt x="10164" y="3388"/>
                  </a:lnTo>
                  <a:cubicBezTo>
                    <a:pt x="10164" y="3075"/>
                    <a:pt x="9911" y="2825"/>
                    <a:pt x="9601" y="2825"/>
                  </a:cubicBezTo>
                  <a:lnTo>
                    <a:pt x="7342" y="2825"/>
                  </a:lnTo>
                  <a:cubicBezTo>
                    <a:pt x="7029" y="2825"/>
                    <a:pt x="6776" y="2572"/>
                    <a:pt x="6776" y="2258"/>
                  </a:cubicBezTo>
                  <a:cubicBezTo>
                    <a:pt x="6776" y="1945"/>
                    <a:pt x="7029" y="1695"/>
                    <a:pt x="7342" y="1695"/>
                  </a:cubicBezTo>
                  <a:lnTo>
                    <a:pt x="9035" y="1695"/>
                  </a:lnTo>
                  <a:lnTo>
                    <a:pt x="9035" y="1129"/>
                  </a:lnTo>
                  <a:cubicBezTo>
                    <a:pt x="9035" y="506"/>
                    <a:pt x="8529" y="0"/>
                    <a:pt x="7905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7" name="Google Shape;633;p 1"/>
            <p:cNvSpPr/>
            <p:nvPr/>
          </p:nvSpPr>
          <p:spPr>
            <a:xfrm>
              <a:off x="5209920" y="2671560"/>
              <a:ext cx="56520" cy="53640"/>
            </a:xfrm>
            <a:custGeom>
              <a:avLst/>
              <a:gdLst/>
              <a:ahLst/>
              <a:rect l="l" t="t" r="r" b="b"/>
              <a:pathLst>
                <a:path w="3199" h="3045">
                  <a:moveTo>
                    <a:pt x="1603" y="0"/>
                  </a:moveTo>
                  <a:lnTo>
                    <a:pt x="1238" y="738"/>
                  </a:lnTo>
                  <a:cubicBezTo>
                    <a:pt x="1157" y="904"/>
                    <a:pt x="998" y="1018"/>
                    <a:pt x="814" y="1045"/>
                  </a:cubicBezTo>
                  <a:lnTo>
                    <a:pt x="1" y="1163"/>
                  </a:lnTo>
                  <a:lnTo>
                    <a:pt x="588" y="1735"/>
                  </a:lnTo>
                  <a:cubicBezTo>
                    <a:pt x="721" y="1864"/>
                    <a:pt x="784" y="2051"/>
                    <a:pt x="751" y="2235"/>
                  </a:cubicBezTo>
                  <a:lnTo>
                    <a:pt x="612" y="3045"/>
                  </a:lnTo>
                  <a:lnTo>
                    <a:pt x="1338" y="2662"/>
                  </a:lnTo>
                  <a:cubicBezTo>
                    <a:pt x="1421" y="2619"/>
                    <a:pt x="1511" y="2597"/>
                    <a:pt x="1601" y="2597"/>
                  </a:cubicBezTo>
                  <a:cubicBezTo>
                    <a:pt x="1691" y="2597"/>
                    <a:pt x="1781" y="2619"/>
                    <a:pt x="1862" y="2662"/>
                  </a:cubicBezTo>
                  <a:lnTo>
                    <a:pt x="2588" y="3045"/>
                  </a:lnTo>
                  <a:lnTo>
                    <a:pt x="2452" y="2235"/>
                  </a:lnTo>
                  <a:cubicBezTo>
                    <a:pt x="2419" y="2051"/>
                    <a:pt x="2479" y="1864"/>
                    <a:pt x="2612" y="1735"/>
                  </a:cubicBezTo>
                  <a:lnTo>
                    <a:pt x="3199" y="1163"/>
                  </a:lnTo>
                  <a:lnTo>
                    <a:pt x="2389" y="1045"/>
                  </a:lnTo>
                  <a:cubicBezTo>
                    <a:pt x="2205" y="1018"/>
                    <a:pt x="2045" y="904"/>
                    <a:pt x="1964" y="735"/>
                  </a:cubicBezTo>
                  <a:lnTo>
                    <a:pt x="160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68" name="Google Shape;634;p 1"/>
          <p:cNvGrpSpPr/>
          <p:nvPr/>
        </p:nvGrpSpPr>
        <p:grpSpPr>
          <a:xfrm>
            <a:off x="5767200" y="1781280"/>
            <a:ext cx="290880" cy="355680"/>
            <a:chOff x="5767200" y="1781280"/>
            <a:chExt cx="290880" cy="355680"/>
          </a:xfrm>
        </p:grpSpPr>
        <p:sp>
          <p:nvSpPr>
            <p:cNvPr id="569" name="Google Shape;635;p 1"/>
            <p:cNvSpPr/>
            <p:nvPr/>
          </p:nvSpPr>
          <p:spPr>
            <a:xfrm>
              <a:off x="5767200" y="2076120"/>
              <a:ext cx="52560" cy="39240"/>
            </a:xfrm>
            <a:custGeom>
              <a:avLst/>
              <a:gdLst/>
              <a:ahLst/>
              <a:rect l="l" t="t" r="r" b="b"/>
              <a:pathLst>
                <a:path w="2982" h="2259">
                  <a:moveTo>
                    <a:pt x="1" y="0"/>
                  </a:moveTo>
                  <a:lnTo>
                    <a:pt x="1" y="563"/>
                  </a:lnTo>
                  <a:cubicBezTo>
                    <a:pt x="1" y="1500"/>
                    <a:pt x="756" y="2256"/>
                    <a:pt x="1693" y="2259"/>
                  </a:cubicBezTo>
                  <a:lnTo>
                    <a:pt x="2982" y="2259"/>
                  </a:lnTo>
                  <a:cubicBezTo>
                    <a:pt x="2711" y="1527"/>
                    <a:pt x="2515" y="768"/>
                    <a:pt x="240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0" name="Google Shape;636;p 1"/>
            <p:cNvSpPr/>
            <p:nvPr/>
          </p:nvSpPr>
          <p:spPr>
            <a:xfrm>
              <a:off x="5767200" y="1844280"/>
              <a:ext cx="207000" cy="207720"/>
            </a:xfrm>
            <a:custGeom>
              <a:avLst/>
              <a:gdLst/>
              <a:ahLst/>
              <a:rect l="l" t="t" r="r" b="b"/>
              <a:pathLst>
                <a:path w="11293" h="11333">
                  <a:moveTo>
                    <a:pt x="1" y="1"/>
                  </a:moveTo>
                  <a:lnTo>
                    <a:pt x="1" y="11332"/>
                  </a:lnTo>
                  <a:lnTo>
                    <a:pt x="2283" y="11332"/>
                  </a:lnTo>
                  <a:cubicBezTo>
                    <a:pt x="2274" y="11142"/>
                    <a:pt x="2259" y="10956"/>
                    <a:pt x="2259" y="10766"/>
                  </a:cubicBezTo>
                  <a:lnTo>
                    <a:pt x="2259" y="9637"/>
                  </a:lnTo>
                  <a:cubicBezTo>
                    <a:pt x="2259" y="8396"/>
                    <a:pt x="2834" y="7249"/>
                    <a:pt x="3834" y="6490"/>
                  </a:cubicBezTo>
                  <a:lnTo>
                    <a:pt x="4517" y="5975"/>
                  </a:lnTo>
                  <a:lnTo>
                    <a:pt x="4517" y="3145"/>
                  </a:lnTo>
                  <a:cubicBezTo>
                    <a:pt x="4517" y="2051"/>
                    <a:pt x="5400" y="1169"/>
                    <a:pt x="6493" y="1169"/>
                  </a:cubicBezTo>
                  <a:cubicBezTo>
                    <a:pt x="7583" y="1169"/>
                    <a:pt x="8468" y="2051"/>
                    <a:pt x="8468" y="3145"/>
                  </a:cubicBezTo>
                  <a:lnTo>
                    <a:pt x="8468" y="3617"/>
                  </a:lnTo>
                  <a:cubicBezTo>
                    <a:pt x="8743" y="3487"/>
                    <a:pt x="9031" y="3426"/>
                    <a:pt x="9314" y="3426"/>
                  </a:cubicBezTo>
                  <a:cubicBezTo>
                    <a:pt x="10141" y="3426"/>
                    <a:pt x="10923" y="3949"/>
                    <a:pt x="11196" y="4795"/>
                  </a:cubicBezTo>
                  <a:cubicBezTo>
                    <a:pt x="11226" y="4780"/>
                    <a:pt x="11260" y="4771"/>
                    <a:pt x="11293" y="4759"/>
                  </a:cubicBezTo>
                  <a:lnTo>
                    <a:pt x="1129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1" name="Google Shape;637;p 1"/>
            <p:cNvSpPr/>
            <p:nvPr/>
          </p:nvSpPr>
          <p:spPr>
            <a:xfrm>
              <a:off x="5767200" y="1781280"/>
              <a:ext cx="207000" cy="39240"/>
            </a:xfrm>
            <a:custGeom>
              <a:avLst/>
              <a:gdLst/>
              <a:ahLst/>
              <a:rect l="l" t="t" r="r" b="b"/>
              <a:pathLst>
                <a:path w="11293" h="2259">
                  <a:moveTo>
                    <a:pt x="1693" y="0"/>
                  </a:moveTo>
                  <a:cubicBezTo>
                    <a:pt x="756" y="0"/>
                    <a:pt x="1" y="759"/>
                    <a:pt x="1" y="1695"/>
                  </a:cubicBezTo>
                  <a:lnTo>
                    <a:pt x="1" y="2259"/>
                  </a:lnTo>
                  <a:lnTo>
                    <a:pt x="11293" y="2259"/>
                  </a:lnTo>
                  <a:lnTo>
                    <a:pt x="11293" y="1695"/>
                  </a:lnTo>
                  <a:cubicBezTo>
                    <a:pt x="11290" y="759"/>
                    <a:pt x="10534" y="0"/>
                    <a:pt x="9597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2" name="Google Shape;638;p 1"/>
            <p:cNvSpPr/>
            <p:nvPr/>
          </p:nvSpPr>
          <p:spPr>
            <a:xfrm>
              <a:off x="5830200" y="1887120"/>
              <a:ext cx="227880" cy="249840"/>
            </a:xfrm>
            <a:custGeom>
              <a:avLst/>
              <a:gdLst/>
              <a:ahLst/>
              <a:rect l="l" t="t" r="r" b="b"/>
              <a:pathLst>
                <a:path w="12422" h="13588">
                  <a:moveTo>
                    <a:pt x="3105" y="0"/>
                  </a:moveTo>
                  <a:cubicBezTo>
                    <a:pt x="2635" y="0"/>
                    <a:pt x="2259" y="377"/>
                    <a:pt x="2259" y="847"/>
                  </a:cubicBezTo>
                  <a:lnTo>
                    <a:pt x="2259" y="8468"/>
                  </a:lnTo>
                  <a:cubicBezTo>
                    <a:pt x="2259" y="8781"/>
                    <a:pt x="2006" y="9031"/>
                    <a:pt x="1693" y="9031"/>
                  </a:cubicBezTo>
                  <a:cubicBezTo>
                    <a:pt x="1379" y="9031"/>
                    <a:pt x="1129" y="8781"/>
                    <a:pt x="1129" y="8468"/>
                  </a:cubicBezTo>
                  <a:lnTo>
                    <a:pt x="1129" y="5095"/>
                  </a:lnTo>
                  <a:cubicBezTo>
                    <a:pt x="419" y="5622"/>
                    <a:pt x="0" y="6453"/>
                    <a:pt x="0" y="7339"/>
                  </a:cubicBezTo>
                  <a:lnTo>
                    <a:pt x="0" y="8468"/>
                  </a:lnTo>
                  <a:cubicBezTo>
                    <a:pt x="0" y="10052"/>
                    <a:pt x="368" y="11615"/>
                    <a:pt x="1069" y="13036"/>
                  </a:cubicBezTo>
                  <a:cubicBezTo>
                    <a:pt x="1223" y="13346"/>
                    <a:pt x="1322" y="13587"/>
                    <a:pt x="1693" y="13587"/>
                  </a:cubicBezTo>
                  <a:lnTo>
                    <a:pt x="10726" y="13587"/>
                  </a:lnTo>
                  <a:cubicBezTo>
                    <a:pt x="11097" y="13587"/>
                    <a:pt x="11196" y="13346"/>
                    <a:pt x="11350" y="13036"/>
                  </a:cubicBezTo>
                  <a:cubicBezTo>
                    <a:pt x="12051" y="11615"/>
                    <a:pt x="12419" y="10052"/>
                    <a:pt x="12422" y="8468"/>
                  </a:cubicBezTo>
                  <a:lnTo>
                    <a:pt x="12422" y="5363"/>
                  </a:lnTo>
                  <a:cubicBezTo>
                    <a:pt x="12422" y="4894"/>
                    <a:pt x="12042" y="4517"/>
                    <a:pt x="11572" y="4517"/>
                  </a:cubicBezTo>
                  <a:cubicBezTo>
                    <a:pt x="11106" y="4517"/>
                    <a:pt x="10726" y="4894"/>
                    <a:pt x="10726" y="5363"/>
                  </a:cubicBezTo>
                  <a:lnTo>
                    <a:pt x="10726" y="7339"/>
                  </a:lnTo>
                  <a:cubicBezTo>
                    <a:pt x="10726" y="7652"/>
                    <a:pt x="10473" y="7902"/>
                    <a:pt x="10163" y="7902"/>
                  </a:cubicBezTo>
                  <a:cubicBezTo>
                    <a:pt x="9850" y="7902"/>
                    <a:pt x="9597" y="7652"/>
                    <a:pt x="9597" y="7339"/>
                  </a:cubicBezTo>
                  <a:lnTo>
                    <a:pt x="9597" y="6297"/>
                  </a:lnTo>
                  <a:lnTo>
                    <a:pt x="9597" y="4234"/>
                  </a:lnTo>
                  <a:cubicBezTo>
                    <a:pt x="9597" y="3764"/>
                    <a:pt x="9218" y="3388"/>
                    <a:pt x="8751" y="3388"/>
                  </a:cubicBezTo>
                  <a:cubicBezTo>
                    <a:pt x="8281" y="3388"/>
                    <a:pt x="7905" y="3764"/>
                    <a:pt x="7905" y="4234"/>
                  </a:cubicBezTo>
                  <a:lnTo>
                    <a:pt x="7905" y="6210"/>
                  </a:lnTo>
                  <a:cubicBezTo>
                    <a:pt x="7905" y="6523"/>
                    <a:pt x="7652" y="6773"/>
                    <a:pt x="7339" y="6773"/>
                  </a:cubicBezTo>
                  <a:cubicBezTo>
                    <a:pt x="7025" y="6773"/>
                    <a:pt x="6776" y="6523"/>
                    <a:pt x="6776" y="6210"/>
                  </a:cubicBezTo>
                  <a:lnTo>
                    <a:pt x="6776" y="3105"/>
                  </a:lnTo>
                  <a:cubicBezTo>
                    <a:pt x="6776" y="2635"/>
                    <a:pt x="6396" y="2259"/>
                    <a:pt x="5926" y="2259"/>
                  </a:cubicBezTo>
                  <a:cubicBezTo>
                    <a:pt x="5460" y="2259"/>
                    <a:pt x="5080" y="2635"/>
                    <a:pt x="5080" y="3105"/>
                  </a:cubicBezTo>
                  <a:lnTo>
                    <a:pt x="5080" y="6210"/>
                  </a:lnTo>
                  <a:cubicBezTo>
                    <a:pt x="5080" y="6523"/>
                    <a:pt x="4827" y="6773"/>
                    <a:pt x="4517" y="6773"/>
                  </a:cubicBezTo>
                  <a:cubicBezTo>
                    <a:pt x="4204" y="6773"/>
                    <a:pt x="3951" y="6523"/>
                    <a:pt x="3951" y="6210"/>
                  </a:cubicBezTo>
                  <a:lnTo>
                    <a:pt x="3951" y="847"/>
                  </a:lnTo>
                  <a:cubicBezTo>
                    <a:pt x="3951" y="377"/>
                    <a:pt x="3572" y="0"/>
                    <a:pt x="3105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PlaceHolder 1"/>
          <p:cNvSpPr>
            <a:spLocks noGrp="1"/>
          </p:cNvSpPr>
          <p:nvPr>
            <p:ph type="title"/>
          </p:nvPr>
        </p:nvSpPr>
        <p:spPr>
          <a:xfrm>
            <a:off x="710280" y="536760"/>
            <a:ext cx="7720560" cy="4784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AR" sz="28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3) REGISTRO DE DOMINIOS</a:t>
            </a:r>
            <a:endParaRPr b="0" lang="es-AR" sz="2800" spc="-1" strike="noStrike">
              <a:latin typeface="Arial"/>
            </a:endParaRPr>
          </a:p>
        </p:txBody>
      </p:sp>
      <p:sp>
        <p:nvSpPr>
          <p:cNvPr id="574" name="Google Shape;790;p 1"/>
          <p:cNvSpPr/>
          <p:nvPr/>
        </p:nvSpPr>
        <p:spPr>
          <a:xfrm>
            <a:off x="4524120" y="1249200"/>
            <a:ext cx="92880" cy="3891240"/>
          </a:xfrm>
          <a:custGeom>
            <a:avLst/>
            <a:gdLst/>
            <a:ahLst/>
            <a:rect l="l" t="t" r="r" b="b"/>
            <a:pathLst>
              <a:path w="3835" h="137351">
                <a:moveTo>
                  <a:pt x="1918" y="0"/>
                </a:moveTo>
                <a:cubicBezTo>
                  <a:pt x="858" y="0"/>
                  <a:pt x="1" y="857"/>
                  <a:pt x="1" y="1917"/>
                </a:cubicBezTo>
                <a:lnTo>
                  <a:pt x="1" y="137350"/>
                </a:lnTo>
                <a:lnTo>
                  <a:pt x="3835" y="137350"/>
                </a:lnTo>
                <a:lnTo>
                  <a:pt x="3835" y="1917"/>
                </a:lnTo>
                <a:cubicBezTo>
                  <a:pt x="3835" y="857"/>
                  <a:pt x="2977" y="0"/>
                  <a:pt x="1918" y="0"/>
                </a:cubicBezTo>
                <a:close/>
              </a:path>
            </a:pathLst>
          </a:custGeom>
          <a:solidFill>
            <a:srgbClr val="afbdc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75" name="Google Shape;791;p 1"/>
          <p:cNvGrpSpPr/>
          <p:nvPr/>
        </p:nvGrpSpPr>
        <p:grpSpPr>
          <a:xfrm>
            <a:off x="4524120" y="3681360"/>
            <a:ext cx="3906720" cy="536040"/>
            <a:chOff x="4524120" y="3681360"/>
            <a:chExt cx="3906720" cy="536040"/>
          </a:xfrm>
        </p:grpSpPr>
        <p:sp>
          <p:nvSpPr>
            <p:cNvPr id="576" name="Google Shape;792;p 1"/>
            <p:cNvSpPr/>
            <p:nvPr/>
          </p:nvSpPr>
          <p:spPr>
            <a:xfrm>
              <a:off x="4998960" y="3752280"/>
              <a:ext cx="1420200" cy="394200"/>
            </a:xfrm>
            <a:custGeom>
              <a:avLst/>
              <a:gdLst/>
              <a:ahLst/>
              <a:rect l="l" t="t" r="r" b="b"/>
              <a:pathLst>
                <a:path fill="none" w="66116" h="15884">
                  <a:moveTo>
                    <a:pt x="0" y="15884"/>
                  </a:moveTo>
                  <a:lnTo>
                    <a:pt x="66116" y="15884"/>
                  </a:lnTo>
                  <a:lnTo>
                    <a:pt x="60436" y="7847"/>
                  </a:lnTo>
                  <a:lnTo>
                    <a:pt x="66116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s-AR" sz="1000" spc="-1" strike="noStrike">
                  <a:solidFill>
                    <a:srgbClr val="e850e0"/>
                  </a:solidFill>
                  <a:latin typeface="Fira Sans Extra Condensed Medium"/>
                  <a:ea typeface="Fira Sans Extra Condensed Medium"/>
                </a:rPr>
                <a:t>DNS (Sist. de Nombres de Dominio)</a:t>
              </a:r>
              <a:endParaRPr b="0" lang="es-AR" sz="1000" spc="-1" strike="noStrike">
                <a:latin typeface="Arial"/>
              </a:endParaRPr>
            </a:p>
          </p:txBody>
        </p:sp>
        <p:sp>
          <p:nvSpPr>
            <p:cNvPr id="577" name="Google Shape;793;p 1"/>
            <p:cNvSpPr/>
            <p:nvPr/>
          </p:nvSpPr>
          <p:spPr>
            <a:xfrm>
              <a:off x="4524120" y="3681360"/>
              <a:ext cx="557280" cy="536040"/>
            </a:xfrm>
            <a:custGeom>
              <a:avLst/>
              <a:gdLst/>
              <a:ahLst/>
              <a:rect l="l" t="t" r="r" b="b"/>
              <a:pathLst>
                <a:path w="22409" h="21552">
                  <a:moveTo>
                    <a:pt x="1" y="1"/>
                  </a:moveTo>
                  <a:lnTo>
                    <a:pt x="1" y="21551"/>
                  </a:lnTo>
                  <a:lnTo>
                    <a:pt x="22408" y="21551"/>
                  </a:lnTo>
                  <a:lnTo>
                    <a:pt x="22408" y="1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8" name="Google Shape;794;p 1"/>
            <p:cNvSpPr/>
            <p:nvPr/>
          </p:nvSpPr>
          <p:spPr>
            <a:xfrm>
              <a:off x="6626520" y="3683520"/>
              <a:ext cx="1804320" cy="532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s-ES" sz="10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Sistema que traduce nombres de dominio en direcciones IP.</a:t>
              </a:r>
              <a:endParaRPr b="0" lang="es-AR" sz="1000" spc="-1" strike="noStrike">
                <a:latin typeface="Arial"/>
              </a:endParaRPr>
            </a:p>
          </p:txBody>
        </p:sp>
      </p:grpSp>
      <p:grpSp>
        <p:nvGrpSpPr>
          <p:cNvPr id="579" name="Google Shape;795;p 1"/>
          <p:cNvGrpSpPr/>
          <p:nvPr/>
        </p:nvGrpSpPr>
        <p:grpSpPr>
          <a:xfrm>
            <a:off x="4524120" y="2413800"/>
            <a:ext cx="3906720" cy="535680"/>
            <a:chOff x="4524120" y="2413800"/>
            <a:chExt cx="3906720" cy="535680"/>
          </a:xfrm>
        </p:grpSpPr>
        <p:sp>
          <p:nvSpPr>
            <p:cNvPr id="580" name="Google Shape;796;p 1"/>
            <p:cNvSpPr/>
            <p:nvPr/>
          </p:nvSpPr>
          <p:spPr>
            <a:xfrm>
              <a:off x="4998960" y="2484360"/>
              <a:ext cx="1420200" cy="394560"/>
            </a:xfrm>
            <a:custGeom>
              <a:avLst/>
              <a:gdLst/>
              <a:ahLst/>
              <a:rect l="l" t="t" r="r" b="b"/>
              <a:pathLst>
                <a:path fill="none" w="66116" h="15895">
                  <a:moveTo>
                    <a:pt x="0" y="15895"/>
                  </a:moveTo>
                  <a:lnTo>
                    <a:pt x="66116" y="15895"/>
                  </a:lnTo>
                  <a:lnTo>
                    <a:pt x="60436" y="7858"/>
                  </a:lnTo>
                  <a:lnTo>
                    <a:pt x="661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b8569"/>
                  </a:solidFill>
                  <a:latin typeface="Fira Sans Extra Condensed Medium"/>
                  <a:ea typeface="Fira Sans Extra Condensed Medium"/>
                </a:rPr>
                <a:t>Registrar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581" name="Google Shape;797;p 1"/>
            <p:cNvSpPr/>
            <p:nvPr/>
          </p:nvSpPr>
          <p:spPr>
            <a:xfrm>
              <a:off x="4524120" y="2413800"/>
              <a:ext cx="557280" cy="535680"/>
            </a:xfrm>
            <a:custGeom>
              <a:avLst/>
              <a:gdLst/>
              <a:ahLst/>
              <a:rect l="l" t="t" r="r" b="b"/>
              <a:pathLst>
                <a:path w="22409" h="21539">
                  <a:moveTo>
                    <a:pt x="1" y="0"/>
                  </a:moveTo>
                  <a:lnTo>
                    <a:pt x="1" y="21539"/>
                  </a:lnTo>
                  <a:lnTo>
                    <a:pt x="22408" y="21539"/>
                  </a:lnTo>
                  <a:lnTo>
                    <a:pt x="22408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2" name="Google Shape;798;p 1"/>
            <p:cNvSpPr/>
            <p:nvPr/>
          </p:nvSpPr>
          <p:spPr>
            <a:xfrm>
              <a:off x="6626520" y="2415600"/>
              <a:ext cx="1804320" cy="532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s-ES" sz="10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Entidad que gestiona el registro de dominios (por ejemplo, GoDaddy, Namecheap)</a:t>
              </a:r>
              <a:endParaRPr b="0" lang="es-AR" sz="1000" spc="-1" strike="noStrike">
                <a:latin typeface="Arial"/>
              </a:endParaRPr>
            </a:p>
          </p:txBody>
        </p:sp>
      </p:grpSp>
      <p:grpSp>
        <p:nvGrpSpPr>
          <p:cNvPr id="583" name="Google Shape;803;p 1"/>
          <p:cNvGrpSpPr/>
          <p:nvPr/>
        </p:nvGrpSpPr>
        <p:grpSpPr>
          <a:xfrm>
            <a:off x="710280" y="3047760"/>
            <a:ext cx="3906720" cy="535680"/>
            <a:chOff x="710280" y="3047760"/>
            <a:chExt cx="3906720" cy="535680"/>
          </a:xfrm>
        </p:grpSpPr>
        <p:sp>
          <p:nvSpPr>
            <p:cNvPr id="584" name="Google Shape;804;p 1"/>
            <p:cNvSpPr/>
            <p:nvPr/>
          </p:nvSpPr>
          <p:spPr>
            <a:xfrm>
              <a:off x="2722320" y="3118320"/>
              <a:ext cx="1420200" cy="394560"/>
            </a:xfrm>
            <a:custGeom>
              <a:avLst/>
              <a:gdLst/>
              <a:ahLst/>
              <a:rect l="l" t="t" r="r" b="b"/>
              <a:pathLst>
                <a:path fill="none" w="66116" h="15896">
                  <a:moveTo>
                    <a:pt x="66116" y="15895"/>
                  </a:moveTo>
                  <a:lnTo>
                    <a:pt x="1" y="15895"/>
                  </a:lnTo>
                  <a:lnTo>
                    <a:pt x="5680" y="7859"/>
                  </a:lnTo>
                  <a:lnTo>
                    <a:pt x="1" y="0"/>
                  </a:lnTo>
                  <a:lnTo>
                    <a:pt x="66116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s-AR" sz="1200" spc="-1" strike="noStrike">
                  <a:solidFill>
                    <a:srgbClr val="fb569c"/>
                  </a:solidFill>
                  <a:latin typeface="Fira Sans Extra Condensed Medium"/>
                  <a:ea typeface="Fira Sans Extra Condensed Medium"/>
                </a:rPr>
                <a:t>TLD (Top-Level Domain)</a:t>
              </a:r>
              <a:endParaRPr b="0" lang="es-AR" sz="1200" spc="-1" strike="noStrike">
                <a:latin typeface="Arial"/>
              </a:endParaRPr>
            </a:p>
          </p:txBody>
        </p:sp>
        <p:sp>
          <p:nvSpPr>
            <p:cNvPr id="585" name="Google Shape;805;p 1"/>
            <p:cNvSpPr/>
            <p:nvPr/>
          </p:nvSpPr>
          <p:spPr>
            <a:xfrm>
              <a:off x="4059720" y="3047760"/>
              <a:ext cx="557280" cy="535680"/>
            </a:xfrm>
            <a:custGeom>
              <a:avLst/>
              <a:gdLst/>
              <a:ahLst/>
              <a:rect l="l" t="t" r="r" b="b"/>
              <a:pathLst>
                <a:path w="22408" h="21539">
                  <a:moveTo>
                    <a:pt x="0" y="1"/>
                  </a:moveTo>
                  <a:lnTo>
                    <a:pt x="0" y="21539"/>
                  </a:lnTo>
                  <a:lnTo>
                    <a:pt x="22408" y="21539"/>
                  </a:lnTo>
                  <a:lnTo>
                    <a:pt x="22408" y="1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6" name="Google Shape;806;p 1"/>
            <p:cNvSpPr/>
            <p:nvPr/>
          </p:nvSpPr>
          <p:spPr>
            <a:xfrm>
              <a:off x="710280" y="3049560"/>
              <a:ext cx="1804320" cy="532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s-ES" sz="10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La parte final del dominio (por ejemplo, .com, .org, .net).</a:t>
              </a:r>
              <a:endParaRPr b="0" lang="es-AR" sz="1000" spc="-1" strike="noStrike">
                <a:latin typeface="Arial"/>
              </a:endParaRPr>
            </a:p>
          </p:txBody>
        </p:sp>
      </p:grpSp>
      <p:grpSp>
        <p:nvGrpSpPr>
          <p:cNvPr id="587" name="Google Shape;807;p 1"/>
          <p:cNvGrpSpPr/>
          <p:nvPr/>
        </p:nvGrpSpPr>
        <p:grpSpPr>
          <a:xfrm>
            <a:off x="710280" y="1779840"/>
            <a:ext cx="3906720" cy="555840"/>
            <a:chOff x="710280" y="1779840"/>
            <a:chExt cx="3906720" cy="555840"/>
          </a:xfrm>
        </p:grpSpPr>
        <p:sp>
          <p:nvSpPr>
            <p:cNvPr id="588" name="Google Shape;808;p 1"/>
            <p:cNvSpPr/>
            <p:nvPr/>
          </p:nvSpPr>
          <p:spPr>
            <a:xfrm>
              <a:off x="2722320" y="1850400"/>
              <a:ext cx="1420200" cy="394200"/>
            </a:xfrm>
            <a:custGeom>
              <a:avLst/>
              <a:gdLst/>
              <a:ahLst/>
              <a:rect l="l" t="t" r="r" b="b"/>
              <a:pathLst>
                <a:path fill="none" w="66116" h="15884">
                  <a:moveTo>
                    <a:pt x="66116" y="15884"/>
                  </a:moveTo>
                  <a:lnTo>
                    <a:pt x="1" y="15884"/>
                  </a:lnTo>
                  <a:lnTo>
                    <a:pt x="5680" y="7847"/>
                  </a:lnTo>
                  <a:lnTo>
                    <a:pt x="1" y="1"/>
                  </a:lnTo>
                  <a:lnTo>
                    <a:pt x="66116" y="1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bb831"/>
                  </a:solidFill>
                  <a:latin typeface="Fira Sans Extra Condensed Medium"/>
                  <a:ea typeface="Fira Sans Extra Condensed Medium"/>
                </a:rPr>
                <a:t>Dominio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589" name="Google Shape;809;p 1"/>
            <p:cNvSpPr/>
            <p:nvPr/>
          </p:nvSpPr>
          <p:spPr>
            <a:xfrm>
              <a:off x="4059720" y="1779840"/>
              <a:ext cx="557280" cy="536040"/>
            </a:xfrm>
            <a:custGeom>
              <a:avLst/>
              <a:gdLst/>
              <a:ahLst/>
              <a:rect l="l" t="t" r="r" b="b"/>
              <a:pathLst>
                <a:path w="22408" h="21551">
                  <a:moveTo>
                    <a:pt x="0" y="0"/>
                  </a:moveTo>
                  <a:lnTo>
                    <a:pt x="0" y="21550"/>
                  </a:lnTo>
                  <a:lnTo>
                    <a:pt x="22408" y="21550"/>
                  </a:lnTo>
                  <a:lnTo>
                    <a:pt x="22408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0" name="Google Shape;810;p 1"/>
            <p:cNvSpPr/>
            <p:nvPr/>
          </p:nvSpPr>
          <p:spPr>
            <a:xfrm>
              <a:off x="710280" y="1803600"/>
              <a:ext cx="1804320" cy="532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s-ES" sz="10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Una dirección única en Internet (por ejemplo, example.com).</a:t>
              </a:r>
              <a:endParaRPr b="0" lang="es-AR" sz="1000" spc="-1" strike="noStrike">
                <a:latin typeface="Arial"/>
              </a:endParaRPr>
            </a:p>
          </p:txBody>
        </p:sp>
      </p:grpSp>
      <p:grpSp>
        <p:nvGrpSpPr>
          <p:cNvPr id="591" name="Google Shape;811;p 1"/>
          <p:cNvGrpSpPr/>
          <p:nvPr/>
        </p:nvGrpSpPr>
        <p:grpSpPr>
          <a:xfrm>
            <a:off x="4182840" y="1897200"/>
            <a:ext cx="300600" cy="300600"/>
            <a:chOff x="4182840" y="1897200"/>
            <a:chExt cx="300600" cy="300600"/>
          </a:xfrm>
        </p:grpSpPr>
        <p:sp>
          <p:nvSpPr>
            <p:cNvPr id="592" name="Google Shape;812;p 1"/>
            <p:cNvSpPr/>
            <p:nvPr/>
          </p:nvSpPr>
          <p:spPr>
            <a:xfrm>
              <a:off x="4182840" y="1897200"/>
              <a:ext cx="300600" cy="300600"/>
            </a:xfrm>
            <a:custGeom>
              <a:avLst/>
              <a:gdLst/>
              <a:ahLst/>
              <a:rect l="l" t="t" r="r" b="b"/>
              <a:pathLst>
                <a:path w="19276" h="19273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3" name="Google Shape;813;p 1"/>
            <p:cNvSpPr/>
            <p:nvPr/>
          </p:nvSpPr>
          <p:spPr>
            <a:xfrm>
              <a:off x="4267080" y="1987200"/>
              <a:ext cx="126720" cy="121680"/>
            </a:xfrm>
            <a:custGeom>
              <a:avLst/>
              <a:gdLst/>
              <a:ahLst/>
              <a:rect l="l" t="t" r="r" b="b"/>
              <a:pathLst>
                <a:path w="8219" h="7905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94" name="Google Shape;814;p 1"/>
          <p:cNvGrpSpPr/>
          <p:nvPr/>
        </p:nvGrpSpPr>
        <p:grpSpPr>
          <a:xfrm>
            <a:off x="4177800" y="3165120"/>
            <a:ext cx="310680" cy="301320"/>
            <a:chOff x="4177800" y="3165120"/>
            <a:chExt cx="310680" cy="301320"/>
          </a:xfrm>
        </p:grpSpPr>
        <p:sp>
          <p:nvSpPr>
            <p:cNvPr id="595" name="Google Shape;815;p 1"/>
            <p:cNvSpPr/>
            <p:nvPr/>
          </p:nvSpPr>
          <p:spPr>
            <a:xfrm>
              <a:off x="4177800" y="3202920"/>
              <a:ext cx="279000" cy="263520"/>
            </a:xfrm>
            <a:custGeom>
              <a:avLst/>
              <a:gdLst/>
              <a:ahLst/>
              <a:rect l="l" t="t" r="r" b="b"/>
              <a:pathLst>
                <a:path w="17885" h="16901">
                  <a:moveTo>
                    <a:pt x="3454" y="0"/>
                  </a:moveTo>
                  <a:cubicBezTo>
                    <a:pt x="3343" y="0"/>
                    <a:pt x="3231" y="40"/>
                    <a:pt x="3141" y="122"/>
                  </a:cubicBezTo>
                  <a:cubicBezTo>
                    <a:pt x="1160" y="1940"/>
                    <a:pt x="0" y="4548"/>
                    <a:pt x="0" y="7246"/>
                  </a:cubicBezTo>
                  <a:cubicBezTo>
                    <a:pt x="0" y="12579"/>
                    <a:pt x="4325" y="16900"/>
                    <a:pt x="9657" y="16900"/>
                  </a:cubicBezTo>
                  <a:cubicBezTo>
                    <a:pt x="10907" y="16900"/>
                    <a:pt x="12175" y="16662"/>
                    <a:pt x="13331" y="16178"/>
                  </a:cubicBezTo>
                  <a:cubicBezTo>
                    <a:pt x="15126" y="15434"/>
                    <a:pt x="16659" y="14169"/>
                    <a:pt x="17728" y="12546"/>
                  </a:cubicBezTo>
                  <a:cubicBezTo>
                    <a:pt x="17884" y="12305"/>
                    <a:pt x="17788" y="11983"/>
                    <a:pt x="17526" y="11866"/>
                  </a:cubicBezTo>
                  <a:lnTo>
                    <a:pt x="9158" y="8171"/>
                  </a:lnTo>
                  <a:cubicBezTo>
                    <a:pt x="9016" y="8108"/>
                    <a:pt x="8896" y="8005"/>
                    <a:pt x="8811" y="7876"/>
                  </a:cubicBezTo>
                  <a:lnTo>
                    <a:pt x="8405" y="7246"/>
                  </a:lnTo>
                  <a:lnTo>
                    <a:pt x="3846" y="212"/>
                  </a:lnTo>
                  <a:cubicBezTo>
                    <a:pt x="3756" y="73"/>
                    <a:pt x="3606" y="0"/>
                    <a:pt x="345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6" name="Google Shape;816;p 1"/>
            <p:cNvSpPr/>
            <p:nvPr/>
          </p:nvSpPr>
          <p:spPr>
            <a:xfrm>
              <a:off x="4250160" y="3165120"/>
              <a:ext cx="173520" cy="136440"/>
            </a:xfrm>
            <a:custGeom>
              <a:avLst/>
              <a:gdLst/>
              <a:ahLst/>
              <a:rect l="l" t="t" r="r" b="b"/>
              <a:pathLst>
                <a:path w="11188" h="8837">
                  <a:moveTo>
                    <a:pt x="5070" y="0"/>
                  </a:moveTo>
                  <a:cubicBezTo>
                    <a:pt x="3434" y="0"/>
                    <a:pt x="1792" y="415"/>
                    <a:pt x="308" y="1256"/>
                  </a:cubicBezTo>
                  <a:cubicBezTo>
                    <a:pt x="76" y="1388"/>
                    <a:pt x="1" y="1690"/>
                    <a:pt x="148" y="1912"/>
                  </a:cubicBezTo>
                  <a:lnTo>
                    <a:pt x="4532" y="8676"/>
                  </a:lnTo>
                  <a:cubicBezTo>
                    <a:pt x="4601" y="8781"/>
                    <a:pt x="4714" y="8837"/>
                    <a:pt x="4828" y="8837"/>
                  </a:cubicBezTo>
                  <a:cubicBezTo>
                    <a:pt x="4919" y="8837"/>
                    <a:pt x="5010" y="8802"/>
                    <a:pt x="5081" y="8730"/>
                  </a:cubicBezTo>
                  <a:lnTo>
                    <a:pt x="10992" y="2683"/>
                  </a:lnTo>
                  <a:cubicBezTo>
                    <a:pt x="11187" y="2482"/>
                    <a:pt x="11163" y="2156"/>
                    <a:pt x="10940" y="1988"/>
                  </a:cubicBezTo>
                  <a:cubicBezTo>
                    <a:pt x="9218" y="670"/>
                    <a:pt x="7149" y="0"/>
                    <a:pt x="507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7" name="Google Shape;817;p 1"/>
            <p:cNvSpPr/>
            <p:nvPr/>
          </p:nvSpPr>
          <p:spPr>
            <a:xfrm>
              <a:off x="4341240" y="3217320"/>
              <a:ext cx="147240" cy="154800"/>
            </a:xfrm>
            <a:custGeom>
              <a:avLst/>
              <a:gdLst/>
              <a:ahLst/>
              <a:rect l="l" t="t" r="r" b="b"/>
              <a:pathLst>
                <a:path w="9531" h="10008">
                  <a:moveTo>
                    <a:pt x="6350" y="1"/>
                  </a:moveTo>
                  <a:cubicBezTo>
                    <a:pt x="6230" y="1"/>
                    <a:pt x="6108" y="47"/>
                    <a:pt x="6017" y="142"/>
                  </a:cubicBezTo>
                  <a:lnTo>
                    <a:pt x="172" y="6123"/>
                  </a:lnTo>
                  <a:cubicBezTo>
                    <a:pt x="0" y="6297"/>
                    <a:pt x="57" y="6589"/>
                    <a:pt x="283" y="6689"/>
                  </a:cubicBezTo>
                  <a:lnTo>
                    <a:pt x="7706" y="9968"/>
                  </a:lnTo>
                  <a:cubicBezTo>
                    <a:pt x="7767" y="9995"/>
                    <a:pt x="7830" y="10007"/>
                    <a:pt x="7893" y="10007"/>
                  </a:cubicBezTo>
                  <a:cubicBezTo>
                    <a:pt x="8082" y="10007"/>
                    <a:pt x="8261" y="9890"/>
                    <a:pt x="8329" y="9700"/>
                  </a:cubicBezTo>
                  <a:cubicBezTo>
                    <a:pt x="9531" y="6463"/>
                    <a:pt x="8913" y="2828"/>
                    <a:pt x="6706" y="169"/>
                  </a:cubicBezTo>
                  <a:cubicBezTo>
                    <a:pt x="6615" y="57"/>
                    <a:pt x="6483" y="1"/>
                    <a:pt x="6350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98" name="Google Shape;818;p 1"/>
          <p:cNvSpPr/>
          <p:nvPr/>
        </p:nvSpPr>
        <p:spPr>
          <a:xfrm>
            <a:off x="4656960" y="2540880"/>
            <a:ext cx="300600" cy="281880"/>
          </a:xfrm>
          <a:custGeom>
            <a:avLst/>
            <a:gdLst/>
            <a:ahLst/>
            <a:rect l="l" t="t" r="r" b="b"/>
            <a:pathLst>
              <a:path w="19273" h="18069">
                <a:moveTo>
                  <a:pt x="5456" y="7679"/>
                </a:moveTo>
                <a:cubicBezTo>
                  <a:pt x="6294" y="7679"/>
                  <a:pt x="6715" y="8694"/>
                  <a:pt x="6122" y="9284"/>
                </a:cubicBezTo>
                <a:cubicBezTo>
                  <a:pt x="5930" y="9476"/>
                  <a:pt x="5694" y="9562"/>
                  <a:pt x="5462" y="9562"/>
                </a:cubicBezTo>
                <a:cubicBezTo>
                  <a:pt x="4979" y="9562"/>
                  <a:pt x="4517" y="9188"/>
                  <a:pt x="4517" y="8622"/>
                </a:cubicBezTo>
                <a:cubicBezTo>
                  <a:pt x="4517" y="8101"/>
                  <a:pt x="4936" y="7679"/>
                  <a:pt x="5456" y="7679"/>
                </a:cubicBezTo>
                <a:close/>
                <a:moveTo>
                  <a:pt x="9636" y="7679"/>
                </a:moveTo>
                <a:cubicBezTo>
                  <a:pt x="10473" y="7679"/>
                  <a:pt x="10892" y="8694"/>
                  <a:pt x="10299" y="9284"/>
                </a:cubicBezTo>
                <a:cubicBezTo>
                  <a:pt x="10107" y="9476"/>
                  <a:pt x="9872" y="9562"/>
                  <a:pt x="9640" y="9562"/>
                </a:cubicBezTo>
                <a:cubicBezTo>
                  <a:pt x="9157" y="9562"/>
                  <a:pt x="8694" y="9188"/>
                  <a:pt x="8694" y="8622"/>
                </a:cubicBezTo>
                <a:cubicBezTo>
                  <a:pt x="8694" y="8101"/>
                  <a:pt x="9115" y="7679"/>
                  <a:pt x="9636" y="7679"/>
                </a:cubicBezTo>
                <a:close/>
                <a:moveTo>
                  <a:pt x="13813" y="7679"/>
                </a:moveTo>
                <a:cubicBezTo>
                  <a:pt x="14650" y="7679"/>
                  <a:pt x="15071" y="8694"/>
                  <a:pt x="14478" y="9284"/>
                </a:cubicBezTo>
                <a:cubicBezTo>
                  <a:pt x="14286" y="9476"/>
                  <a:pt x="14050" y="9562"/>
                  <a:pt x="13819" y="9562"/>
                </a:cubicBezTo>
                <a:cubicBezTo>
                  <a:pt x="13336" y="9562"/>
                  <a:pt x="12873" y="9188"/>
                  <a:pt x="12873" y="8622"/>
                </a:cubicBezTo>
                <a:cubicBezTo>
                  <a:pt x="12873" y="8101"/>
                  <a:pt x="13292" y="7679"/>
                  <a:pt x="13813" y="7679"/>
                </a:cubicBezTo>
                <a:close/>
                <a:moveTo>
                  <a:pt x="9597" y="1"/>
                </a:moveTo>
                <a:cubicBezTo>
                  <a:pt x="4303" y="1"/>
                  <a:pt x="0" y="3801"/>
                  <a:pt x="0" y="8471"/>
                </a:cubicBezTo>
                <a:cubicBezTo>
                  <a:pt x="0" y="10444"/>
                  <a:pt x="780" y="12356"/>
                  <a:pt x="2201" y="13870"/>
                </a:cubicBezTo>
                <a:cubicBezTo>
                  <a:pt x="2481" y="15033"/>
                  <a:pt x="2138" y="16258"/>
                  <a:pt x="1292" y="17104"/>
                </a:cubicBezTo>
                <a:cubicBezTo>
                  <a:pt x="940" y="17460"/>
                  <a:pt x="1190" y="18068"/>
                  <a:pt x="1692" y="18068"/>
                </a:cubicBezTo>
                <a:cubicBezTo>
                  <a:pt x="3300" y="18065"/>
                  <a:pt x="4845" y="17442"/>
                  <a:pt x="6005" y="16328"/>
                </a:cubicBezTo>
                <a:cubicBezTo>
                  <a:pt x="7150" y="16731"/>
                  <a:pt x="8357" y="16939"/>
                  <a:pt x="9571" y="16939"/>
                </a:cubicBezTo>
                <a:cubicBezTo>
                  <a:pt x="9579" y="16939"/>
                  <a:pt x="9588" y="16939"/>
                  <a:pt x="9597" y="16939"/>
                </a:cubicBezTo>
                <a:cubicBezTo>
                  <a:pt x="14891" y="16939"/>
                  <a:pt x="19272" y="13139"/>
                  <a:pt x="19272" y="8471"/>
                </a:cubicBezTo>
                <a:cubicBezTo>
                  <a:pt x="19272" y="3801"/>
                  <a:pt x="14891" y="1"/>
                  <a:pt x="9597" y="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99" name="Google Shape;819;p 1"/>
          <p:cNvGrpSpPr/>
          <p:nvPr/>
        </p:nvGrpSpPr>
        <p:grpSpPr>
          <a:xfrm>
            <a:off x="4656960" y="3799080"/>
            <a:ext cx="300600" cy="300600"/>
            <a:chOff x="4656960" y="3799080"/>
            <a:chExt cx="300600" cy="300600"/>
          </a:xfrm>
        </p:grpSpPr>
        <p:sp>
          <p:nvSpPr>
            <p:cNvPr id="600" name="Google Shape;820;p 1"/>
            <p:cNvSpPr/>
            <p:nvPr/>
          </p:nvSpPr>
          <p:spPr>
            <a:xfrm>
              <a:off x="4656960" y="3799080"/>
              <a:ext cx="300600" cy="300600"/>
            </a:xfrm>
            <a:custGeom>
              <a:avLst/>
              <a:gdLst/>
              <a:ahLst/>
              <a:rect l="l" t="t" r="r" b="b"/>
              <a:pathLst>
                <a:path w="19273" h="19273">
                  <a:moveTo>
                    <a:pt x="9597" y="2259"/>
                  </a:moveTo>
                  <a:cubicBezTo>
                    <a:pt x="13635" y="2259"/>
                    <a:pt x="17014" y="5545"/>
                    <a:pt x="17014" y="9601"/>
                  </a:cubicBezTo>
                  <a:cubicBezTo>
                    <a:pt x="17014" y="13636"/>
                    <a:pt x="13654" y="17014"/>
                    <a:pt x="9597" y="17014"/>
                  </a:cubicBezTo>
                  <a:cubicBezTo>
                    <a:pt x="5562" y="17014"/>
                    <a:pt x="2259" y="13654"/>
                    <a:pt x="2259" y="9601"/>
                  </a:cubicBezTo>
                  <a:cubicBezTo>
                    <a:pt x="2259" y="5563"/>
                    <a:pt x="5541" y="2259"/>
                    <a:pt x="9597" y="2259"/>
                  </a:cubicBezTo>
                  <a:close/>
                  <a:moveTo>
                    <a:pt x="9597" y="1"/>
                  </a:moveTo>
                  <a:cubicBezTo>
                    <a:pt x="4304" y="1"/>
                    <a:pt x="0" y="4307"/>
                    <a:pt x="0" y="9601"/>
                  </a:cubicBezTo>
                  <a:cubicBezTo>
                    <a:pt x="0" y="14892"/>
                    <a:pt x="4304" y="19273"/>
                    <a:pt x="9597" y="19273"/>
                  </a:cubicBezTo>
                  <a:cubicBezTo>
                    <a:pt x="14891" y="19273"/>
                    <a:pt x="19272" y="14892"/>
                    <a:pt x="19272" y="9601"/>
                  </a:cubicBezTo>
                  <a:cubicBezTo>
                    <a:pt x="19272" y="4307"/>
                    <a:pt x="14891" y="1"/>
                    <a:pt x="9597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1" name="Google Shape;821;p 1"/>
            <p:cNvSpPr/>
            <p:nvPr/>
          </p:nvSpPr>
          <p:spPr>
            <a:xfrm>
              <a:off x="4710960" y="3853080"/>
              <a:ext cx="192960" cy="192960"/>
            </a:xfrm>
            <a:custGeom>
              <a:avLst/>
              <a:gdLst/>
              <a:ahLst/>
              <a:rect l="l" t="t" r="r" b="b"/>
              <a:pathLst>
                <a:path w="12440" h="12441">
                  <a:moveTo>
                    <a:pt x="8516" y="3359"/>
                  </a:moveTo>
                  <a:cubicBezTo>
                    <a:pt x="8661" y="3359"/>
                    <a:pt x="8805" y="3414"/>
                    <a:pt x="8917" y="3524"/>
                  </a:cubicBezTo>
                  <a:cubicBezTo>
                    <a:pt x="9136" y="3744"/>
                    <a:pt x="9136" y="4102"/>
                    <a:pt x="8917" y="4322"/>
                  </a:cubicBezTo>
                  <a:lnTo>
                    <a:pt x="7056" y="6183"/>
                  </a:lnTo>
                  <a:lnTo>
                    <a:pt x="8917" y="8041"/>
                  </a:lnTo>
                  <a:cubicBezTo>
                    <a:pt x="9326" y="8453"/>
                    <a:pt x="8939" y="9009"/>
                    <a:pt x="8502" y="9009"/>
                  </a:cubicBezTo>
                  <a:cubicBezTo>
                    <a:pt x="8371" y="9009"/>
                    <a:pt x="8235" y="8959"/>
                    <a:pt x="8116" y="8839"/>
                  </a:cubicBezTo>
                  <a:lnTo>
                    <a:pt x="5857" y="6580"/>
                  </a:lnTo>
                  <a:cubicBezTo>
                    <a:pt x="5637" y="6360"/>
                    <a:pt x="5637" y="6002"/>
                    <a:pt x="5857" y="5782"/>
                  </a:cubicBezTo>
                  <a:lnTo>
                    <a:pt x="8116" y="3524"/>
                  </a:lnTo>
                  <a:cubicBezTo>
                    <a:pt x="8227" y="3414"/>
                    <a:pt x="8372" y="3359"/>
                    <a:pt x="8516" y="3359"/>
                  </a:cubicBezTo>
                  <a:close/>
                  <a:moveTo>
                    <a:pt x="5619" y="1"/>
                  </a:moveTo>
                  <a:cubicBezTo>
                    <a:pt x="4367" y="112"/>
                    <a:pt x="3177" y="606"/>
                    <a:pt x="2214" y="1413"/>
                  </a:cubicBezTo>
                  <a:lnTo>
                    <a:pt x="2590" y="1789"/>
                  </a:lnTo>
                  <a:cubicBezTo>
                    <a:pt x="3002" y="2199"/>
                    <a:pt x="2615" y="2757"/>
                    <a:pt x="2178" y="2757"/>
                  </a:cubicBezTo>
                  <a:cubicBezTo>
                    <a:pt x="2047" y="2757"/>
                    <a:pt x="1912" y="2707"/>
                    <a:pt x="1792" y="2587"/>
                  </a:cubicBezTo>
                  <a:lnTo>
                    <a:pt x="1416" y="2211"/>
                  </a:lnTo>
                  <a:cubicBezTo>
                    <a:pt x="609" y="3175"/>
                    <a:pt x="118" y="4364"/>
                    <a:pt x="3" y="5617"/>
                  </a:cubicBezTo>
                  <a:lnTo>
                    <a:pt x="536" y="5617"/>
                  </a:lnTo>
                  <a:cubicBezTo>
                    <a:pt x="1280" y="5617"/>
                    <a:pt x="1283" y="6746"/>
                    <a:pt x="536" y="6746"/>
                  </a:cubicBezTo>
                  <a:lnTo>
                    <a:pt x="0" y="6746"/>
                  </a:lnTo>
                  <a:cubicBezTo>
                    <a:pt x="118" y="8035"/>
                    <a:pt x="627" y="9287"/>
                    <a:pt x="1413" y="10227"/>
                  </a:cubicBezTo>
                  <a:lnTo>
                    <a:pt x="1789" y="9850"/>
                  </a:lnTo>
                  <a:cubicBezTo>
                    <a:pt x="1910" y="9730"/>
                    <a:pt x="2045" y="9679"/>
                    <a:pt x="2176" y="9679"/>
                  </a:cubicBezTo>
                  <a:cubicBezTo>
                    <a:pt x="2613" y="9679"/>
                    <a:pt x="2995" y="10244"/>
                    <a:pt x="2587" y="10651"/>
                  </a:cubicBezTo>
                  <a:lnTo>
                    <a:pt x="2211" y="11028"/>
                  </a:lnTo>
                  <a:cubicBezTo>
                    <a:pt x="3174" y="11832"/>
                    <a:pt x="4364" y="12326"/>
                    <a:pt x="5616" y="12440"/>
                  </a:cubicBezTo>
                  <a:lnTo>
                    <a:pt x="5616" y="11904"/>
                  </a:lnTo>
                  <a:cubicBezTo>
                    <a:pt x="5616" y="11530"/>
                    <a:pt x="5899" y="11343"/>
                    <a:pt x="6182" y="11343"/>
                  </a:cubicBezTo>
                  <a:cubicBezTo>
                    <a:pt x="6464" y="11343"/>
                    <a:pt x="6745" y="11530"/>
                    <a:pt x="6745" y="11904"/>
                  </a:cubicBezTo>
                  <a:lnTo>
                    <a:pt x="6745" y="12440"/>
                  </a:lnTo>
                  <a:cubicBezTo>
                    <a:pt x="8034" y="12323"/>
                    <a:pt x="9287" y="11811"/>
                    <a:pt x="10226" y="11028"/>
                  </a:cubicBezTo>
                  <a:lnTo>
                    <a:pt x="9850" y="10651"/>
                  </a:lnTo>
                  <a:cubicBezTo>
                    <a:pt x="9445" y="10246"/>
                    <a:pt x="9822" y="9678"/>
                    <a:pt x="10259" y="9678"/>
                  </a:cubicBezTo>
                  <a:cubicBezTo>
                    <a:pt x="10390" y="9678"/>
                    <a:pt x="10526" y="9729"/>
                    <a:pt x="10648" y="9850"/>
                  </a:cubicBezTo>
                  <a:lnTo>
                    <a:pt x="11024" y="10227"/>
                  </a:lnTo>
                  <a:cubicBezTo>
                    <a:pt x="11810" y="9287"/>
                    <a:pt x="12319" y="8035"/>
                    <a:pt x="12437" y="6746"/>
                  </a:cubicBezTo>
                  <a:lnTo>
                    <a:pt x="11904" y="6746"/>
                  </a:lnTo>
                  <a:cubicBezTo>
                    <a:pt x="11160" y="6746"/>
                    <a:pt x="11157" y="5617"/>
                    <a:pt x="11904" y="5617"/>
                  </a:cubicBezTo>
                  <a:lnTo>
                    <a:pt x="12440" y="5617"/>
                  </a:lnTo>
                  <a:cubicBezTo>
                    <a:pt x="12325" y="4364"/>
                    <a:pt x="11834" y="3175"/>
                    <a:pt x="11027" y="2211"/>
                  </a:cubicBezTo>
                  <a:lnTo>
                    <a:pt x="10651" y="2587"/>
                  </a:lnTo>
                  <a:cubicBezTo>
                    <a:pt x="10529" y="2709"/>
                    <a:pt x="10392" y="2760"/>
                    <a:pt x="10261" y="2760"/>
                  </a:cubicBezTo>
                  <a:cubicBezTo>
                    <a:pt x="9823" y="2760"/>
                    <a:pt x="9443" y="2197"/>
                    <a:pt x="9853" y="1789"/>
                  </a:cubicBezTo>
                  <a:lnTo>
                    <a:pt x="10232" y="1413"/>
                  </a:lnTo>
                  <a:cubicBezTo>
                    <a:pt x="9290" y="627"/>
                    <a:pt x="8037" y="115"/>
                    <a:pt x="6748" y="1"/>
                  </a:cubicBezTo>
                  <a:lnTo>
                    <a:pt x="6748" y="537"/>
                  </a:lnTo>
                  <a:cubicBezTo>
                    <a:pt x="6748" y="909"/>
                    <a:pt x="6466" y="1096"/>
                    <a:pt x="6183" y="1096"/>
                  </a:cubicBezTo>
                  <a:cubicBezTo>
                    <a:pt x="5901" y="1096"/>
                    <a:pt x="5619" y="910"/>
                    <a:pt x="5619" y="537"/>
                  </a:cubicBezTo>
                  <a:lnTo>
                    <a:pt x="5619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PlaceHolder 1"/>
          <p:cNvSpPr>
            <a:spLocks noGrp="1"/>
          </p:cNvSpPr>
          <p:nvPr>
            <p:ph type="title"/>
          </p:nvPr>
        </p:nvSpPr>
        <p:spPr>
          <a:xfrm>
            <a:off x="1068120" y="533160"/>
            <a:ext cx="7044480" cy="4795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400" spc="-1" strike="noStrike">
                <a:solidFill>
                  <a:srgbClr val="ffffff"/>
                </a:solidFill>
                <a:latin typeface="Arial"/>
                <a:ea typeface="Arial"/>
              </a:rPr>
              <a:t>URL: Parte 1</a:t>
            </a:r>
            <a:endParaRPr b="0" lang="es-AR" sz="2400" spc="-1" strike="noStrike">
              <a:latin typeface="Arial"/>
            </a:endParaRPr>
          </a:p>
        </p:txBody>
      </p:sp>
      <p:sp>
        <p:nvSpPr>
          <p:cNvPr id="603" name="Google Shape;1591;p 5"/>
          <p:cNvSpPr/>
          <p:nvPr/>
        </p:nvSpPr>
        <p:spPr>
          <a:xfrm>
            <a:off x="540000" y="1260000"/>
            <a:ext cx="7917480" cy="292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marL="158760" algn="ctr">
              <a:lnSpc>
                <a:spcPct val="115000"/>
              </a:lnSpc>
              <a:buNone/>
            </a:pPr>
            <a:r>
              <a:rPr b="1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URL (Uniform Resource Locator): </a:t>
            </a: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es una dirección que especifica la ubicación de un recurso en la web y el método para acceder a él. </a:t>
            </a:r>
            <a:endParaRPr b="0" lang="es-AR" sz="1400" spc="-1" strike="noStrike">
              <a:latin typeface="Arial"/>
            </a:endParaRPr>
          </a:p>
          <a:p>
            <a:pPr marL="158760">
              <a:lnSpc>
                <a:spcPct val="115000"/>
              </a:lnSpc>
              <a:buNone/>
            </a:pPr>
            <a:endParaRPr b="0" lang="es-AR" sz="1400" spc="-1" strike="noStrike">
              <a:latin typeface="Arial"/>
            </a:endParaRPr>
          </a:p>
          <a:p>
            <a:pPr marL="158760">
              <a:lnSpc>
                <a:spcPct val="115000"/>
              </a:lnSpc>
              <a:buNone/>
            </a:pPr>
            <a:r>
              <a:rPr b="1" lang="es-ES" sz="15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Componentes de una URL</a:t>
            </a:r>
            <a:r>
              <a:rPr b="1" lang="es-ES" sz="1500" spc="-1" strike="noStrike">
                <a:solidFill>
                  <a:srgbClr val="ffffff"/>
                </a:solidFill>
                <a:latin typeface="Arial"/>
                <a:ea typeface="Arial"/>
              </a:rPr>
              <a:t>: </a:t>
            </a:r>
            <a:endParaRPr b="0" lang="es-AR" sz="1500" spc="-1" strike="noStrike">
              <a:latin typeface="Arial"/>
            </a:endParaRPr>
          </a:p>
          <a:p>
            <a:pPr marL="158760" indent="-216000">
              <a:lnSpc>
                <a:spcPct val="115000"/>
              </a:lnSpc>
              <a:buClr>
                <a:srgbClr val="ffffff"/>
              </a:buClr>
              <a:buFont typeface="Arial"/>
              <a:buChar char="●"/>
            </a:pP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Scheme: Especifica el protocolo de red utilizado para acceder al recurso</a:t>
            </a:r>
            <a:endParaRPr b="0" lang="es-AR" sz="1400" spc="-1" strike="noStrike">
              <a:latin typeface="Arial"/>
            </a:endParaRPr>
          </a:p>
          <a:p>
            <a:pPr marL="158760" indent="-216000">
              <a:lnSpc>
                <a:spcPct val="115000"/>
              </a:lnSpc>
              <a:buClr>
                <a:srgbClr val="ffffff"/>
              </a:buClr>
              <a:buFont typeface="Arial"/>
              <a:buChar char="●"/>
            </a:pP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Subdominio: Parte del nombre de dominio que se utiliza para identificar diferentes secciones de un sitio web.</a:t>
            </a:r>
            <a:endParaRPr b="0" lang="es-AR" sz="1400" spc="-1" strike="noStrike">
              <a:latin typeface="Arial"/>
            </a:endParaRPr>
          </a:p>
          <a:p>
            <a:pPr marL="158760" indent="-216000">
              <a:lnSpc>
                <a:spcPct val="115000"/>
              </a:lnSpc>
              <a:buClr>
                <a:srgbClr val="ffffff"/>
              </a:buClr>
              <a:buFont typeface="Arial"/>
              <a:buChar char="●"/>
            </a:pP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Dominio: El nombre principal del host.</a:t>
            </a:r>
            <a:endParaRPr b="0" lang="es-AR" sz="1400" spc="-1" strike="noStrike">
              <a:latin typeface="Arial"/>
            </a:endParaRPr>
          </a:p>
          <a:p>
            <a:pPr marL="158760" indent="-216000">
              <a:lnSpc>
                <a:spcPct val="115000"/>
              </a:lnSpc>
              <a:buClr>
                <a:srgbClr val="ffffff"/>
              </a:buClr>
              <a:buFont typeface="Arial"/>
              <a:buChar char="●"/>
            </a:pP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TLD (Top-Level Domain): La parte final del nombre de dominio</a:t>
            </a:r>
            <a:endParaRPr b="0" lang="es-AR" sz="1400" spc="-1" strike="noStrike">
              <a:latin typeface="Arial"/>
            </a:endParaRPr>
          </a:p>
          <a:p>
            <a:pPr marL="158760" indent="-216000">
              <a:lnSpc>
                <a:spcPct val="115000"/>
              </a:lnSpc>
              <a:buClr>
                <a:srgbClr val="ffffff"/>
              </a:buClr>
              <a:buFont typeface="Arial"/>
              <a:buChar char="●"/>
            </a:pP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Puerto: El número del puerto en el que el servidor está escuchando (opcional o default).</a:t>
            </a:r>
            <a:endParaRPr b="0" lang="es-AR" sz="1400" spc="-1" strike="noStrike">
              <a:latin typeface="Arial"/>
            </a:endParaRPr>
          </a:p>
          <a:p>
            <a:pPr marL="158760" indent="-216000">
              <a:lnSpc>
                <a:spcPct val="115000"/>
              </a:lnSpc>
              <a:buClr>
                <a:srgbClr val="ffffff"/>
              </a:buClr>
              <a:buFont typeface="Arial"/>
              <a:buChar char="●"/>
            </a:pP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Ruta (Path): Especifica la ubicación del recurso en el servidor.</a:t>
            </a:r>
            <a:endParaRPr b="0" lang="es-AR" sz="1400" spc="-1" strike="noStrike">
              <a:latin typeface="Arial"/>
            </a:endParaRPr>
          </a:p>
          <a:p>
            <a:pPr marL="158760" indent="-216000">
              <a:lnSpc>
                <a:spcPct val="115000"/>
              </a:lnSpc>
              <a:buClr>
                <a:srgbClr val="ffffff"/>
              </a:buClr>
              <a:buFont typeface="Arial"/>
              <a:buChar char="●"/>
            </a:pP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Consulta: Una cadena de pares clave-valor que se utiliza para pasar datos al servidor (?).</a:t>
            </a:r>
            <a:endParaRPr b="0" lang="es-AR" sz="1400" spc="-1" strike="noStrike">
              <a:latin typeface="Arial"/>
            </a:endParaRPr>
          </a:p>
          <a:p>
            <a:pPr marL="158760" indent="-216000">
              <a:lnSpc>
                <a:spcPct val="115000"/>
              </a:lnSpc>
              <a:buClr>
                <a:srgbClr val="ffffff"/>
              </a:buClr>
              <a:buFont typeface="Arial"/>
              <a:buChar char="●"/>
            </a:pP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Fragmento (Fragment): Una sección específica de la página web (#)</a:t>
            </a:r>
            <a:endParaRPr b="0" lang="es-A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PlaceHolder 1"/>
          <p:cNvSpPr>
            <a:spLocks noGrp="1"/>
          </p:cNvSpPr>
          <p:nvPr>
            <p:ph type="title"/>
          </p:nvPr>
        </p:nvSpPr>
        <p:spPr>
          <a:xfrm>
            <a:off x="1068120" y="533160"/>
            <a:ext cx="7044480" cy="4795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400" spc="-1" strike="noStrike">
                <a:solidFill>
                  <a:srgbClr val="ffffff"/>
                </a:solidFill>
                <a:latin typeface="Arial"/>
                <a:ea typeface="Arial"/>
              </a:rPr>
              <a:t>URL: Parte 2</a:t>
            </a:r>
            <a:endParaRPr b="0" lang="es-AR" sz="2400" spc="-1" strike="noStrike">
              <a:latin typeface="Arial"/>
            </a:endParaRPr>
          </a:p>
        </p:txBody>
      </p:sp>
      <p:sp>
        <p:nvSpPr>
          <p:cNvPr id="605" name="Google Shape;1591;p 6"/>
          <p:cNvSpPr/>
          <p:nvPr/>
        </p:nvSpPr>
        <p:spPr>
          <a:xfrm>
            <a:off x="540000" y="1260000"/>
            <a:ext cx="7917480" cy="292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marL="158760" algn="ctr">
              <a:lnSpc>
                <a:spcPct val="115000"/>
              </a:lnSpc>
              <a:buNone/>
            </a:pPr>
            <a:r>
              <a:rPr b="1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URL (Uniform Resource Locator): es una dirección que especifica la ubicación de un recurso en la web y el método para acceder a él. </a:t>
            </a:r>
            <a:endParaRPr b="0" lang="es-AR" sz="1400" spc="-1" strike="noStrike">
              <a:latin typeface="Arial"/>
            </a:endParaRPr>
          </a:p>
          <a:p>
            <a:pPr marL="158760">
              <a:lnSpc>
                <a:spcPct val="115000"/>
              </a:lnSpc>
              <a:buNone/>
            </a:pPr>
            <a:endParaRPr b="0" lang="es-AR" sz="1400" spc="-1" strike="noStrike">
              <a:latin typeface="Arial"/>
            </a:endParaRPr>
          </a:p>
          <a:p>
            <a:pPr marL="158760" algn="ctr">
              <a:lnSpc>
                <a:spcPct val="115000"/>
              </a:lnSpc>
              <a:buNone/>
            </a:pPr>
            <a:r>
              <a:rPr b="1" lang="es-ES" sz="1600" spc="-1" strike="noStrike" u="sng">
                <a:solidFill>
                  <a:srgbClr val="ffff38"/>
                </a:solidFill>
                <a:uFillTx/>
                <a:latin typeface="Arial"/>
                <a:ea typeface="Arial"/>
              </a:rPr>
              <a:t>https://www.example.com:8080/path/to/resource?query=parameter#fragment</a:t>
            </a:r>
            <a:endParaRPr b="0" lang="es-AR" sz="1600" spc="-1" strike="noStrike">
              <a:latin typeface="Arial"/>
            </a:endParaRPr>
          </a:p>
          <a:p>
            <a:pPr marL="158760" algn="ctr">
              <a:lnSpc>
                <a:spcPct val="115000"/>
              </a:lnSpc>
              <a:buNone/>
            </a:pPr>
            <a:endParaRPr b="0" lang="es-AR" sz="1400" spc="-1" strike="noStrike">
              <a:latin typeface="Arial"/>
            </a:endParaRPr>
          </a:p>
          <a:p>
            <a:pPr marL="158760" algn="ctr">
              <a:lnSpc>
                <a:spcPct val="115000"/>
              </a:lnSpc>
              <a:buNone/>
            </a:pPr>
            <a:r>
              <a:rPr b="1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Scheme: `http`, `https`, `ftp`, `mailto`, `file`</a:t>
            </a:r>
            <a:endParaRPr b="0" lang="es-AR" sz="1400" spc="-1" strike="noStrike">
              <a:latin typeface="Arial"/>
            </a:endParaRPr>
          </a:p>
          <a:p>
            <a:pPr marL="158760" algn="ctr">
              <a:lnSpc>
                <a:spcPct val="115000"/>
              </a:lnSpc>
              <a:buNone/>
            </a:pPr>
            <a:r>
              <a:rPr b="1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Subdominio: `www`, `mail`, `blog`</a:t>
            </a:r>
            <a:endParaRPr b="0" lang="es-AR" sz="1400" spc="-1" strike="noStrike">
              <a:latin typeface="Arial"/>
            </a:endParaRPr>
          </a:p>
          <a:p>
            <a:pPr marL="158760" algn="ctr">
              <a:lnSpc>
                <a:spcPct val="115000"/>
              </a:lnSpc>
              <a:buNone/>
            </a:pPr>
            <a:r>
              <a:rPr b="1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Dominio: `example`</a:t>
            </a:r>
            <a:endParaRPr b="0" lang="es-AR" sz="1400" spc="-1" strike="noStrike">
              <a:latin typeface="Arial"/>
            </a:endParaRPr>
          </a:p>
          <a:p>
            <a:pPr marL="158760" algn="ctr">
              <a:lnSpc>
                <a:spcPct val="115000"/>
              </a:lnSpc>
              <a:buNone/>
            </a:pPr>
            <a:r>
              <a:rPr b="1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TLD: `.com`, `.org`, `.net`, `.edu`</a:t>
            </a:r>
            <a:endParaRPr b="0" lang="es-AR" sz="1400" spc="-1" strike="noStrike">
              <a:latin typeface="Arial"/>
            </a:endParaRPr>
          </a:p>
          <a:p>
            <a:pPr marL="158760" algn="ctr">
              <a:lnSpc>
                <a:spcPct val="115000"/>
              </a:lnSpc>
              <a:buNone/>
            </a:pPr>
            <a:r>
              <a:rPr b="1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Puerto: `8080`</a:t>
            </a:r>
            <a:endParaRPr b="0" lang="es-AR" sz="1400" spc="-1" strike="noStrike">
              <a:latin typeface="Arial"/>
            </a:endParaRPr>
          </a:p>
          <a:p>
            <a:pPr marL="158760" algn="ctr">
              <a:lnSpc>
                <a:spcPct val="115000"/>
              </a:lnSpc>
              <a:buNone/>
            </a:pPr>
            <a:r>
              <a:rPr b="1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Ruta: `/index.html`</a:t>
            </a:r>
            <a:endParaRPr b="0" lang="es-AR" sz="1400" spc="-1" strike="noStrike">
              <a:latin typeface="Arial"/>
            </a:endParaRPr>
          </a:p>
          <a:p>
            <a:pPr marL="158760" algn="ctr">
              <a:lnSpc>
                <a:spcPct val="115000"/>
              </a:lnSpc>
              <a:buNone/>
            </a:pPr>
            <a:r>
              <a:rPr b="1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Consulta: `?key1=value1&amp;key2=value2`</a:t>
            </a:r>
            <a:endParaRPr b="0" lang="es-AR" sz="1400" spc="-1" strike="noStrike">
              <a:latin typeface="Arial"/>
            </a:endParaRPr>
          </a:p>
          <a:p>
            <a:pPr marL="158760" algn="ctr">
              <a:lnSpc>
                <a:spcPct val="115000"/>
              </a:lnSpc>
              <a:buNone/>
            </a:pPr>
            <a:r>
              <a:rPr b="1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Fragmento: `#section1`</a:t>
            </a:r>
            <a:endParaRPr b="0" lang="es-A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94;p16"/>
          <p:cNvSpPr/>
          <p:nvPr/>
        </p:nvSpPr>
        <p:spPr>
          <a:xfrm>
            <a:off x="1654560" y="3089160"/>
            <a:ext cx="5844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710280" y="536760"/>
            <a:ext cx="7720560" cy="4784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FORMACIÓN Y EXPERIENCIA DOCENTE</a:t>
            </a:r>
            <a:endParaRPr b="0" lang="es-AR" sz="2800" spc="-1" strike="noStrike">
              <a:latin typeface="Arial"/>
            </a:endParaRPr>
          </a:p>
        </p:txBody>
      </p:sp>
      <p:grpSp>
        <p:nvGrpSpPr>
          <p:cNvPr id="151" name="Google Shape;96;p 1"/>
          <p:cNvGrpSpPr/>
          <p:nvPr/>
        </p:nvGrpSpPr>
        <p:grpSpPr>
          <a:xfrm>
            <a:off x="710280" y="1333800"/>
            <a:ext cx="1881720" cy="2995200"/>
            <a:chOff x="710280" y="1333800"/>
            <a:chExt cx="1881720" cy="2995200"/>
          </a:xfrm>
        </p:grpSpPr>
        <p:sp>
          <p:nvSpPr>
            <p:cNvPr id="152" name="Google Shape;97;p 1"/>
            <p:cNvSpPr/>
            <p:nvPr/>
          </p:nvSpPr>
          <p:spPr>
            <a:xfrm>
              <a:off x="1060560" y="1333800"/>
              <a:ext cx="1180800" cy="118080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" name="Google Shape;98;p 1"/>
            <p:cNvSpPr/>
            <p:nvPr/>
          </p:nvSpPr>
          <p:spPr>
            <a:xfrm>
              <a:off x="1143000" y="1416240"/>
              <a:ext cx="1015920" cy="101592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" name="Google Shape;99;p 1"/>
            <p:cNvSpPr/>
            <p:nvPr/>
          </p:nvSpPr>
          <p:spPr>
            <a:xfrm>
              <a:off x="1569960" y="2583360"/>
              <a:ext cx="162000" cy="16200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" name="Google Shape;100;p 1"/>
            <p:cNvSpPr/>
            <p:nvPr/>
          </p:nvSpPr>
          <p:spPr>
            <a:xfrm>
              <a:off x="1604160" y="2814120"/>
              <a:ext cx="93960" cy="9396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" name="Google Shape;101;p 1"/>
            <p:cNvSpPr/>
            <p:nvPr/>
          </p:nvSpPr>
          <p:spPr>
            <a:xfrm>
              <a:off x="1543680" y="2976480"/>
              <a:ext cx="215280" cy="21528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43434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" name="Google Shape;102;p 1"/>
            <p:cNvSpPr/>
            <p:nvPr/>
          </p:nvSpPr>
          <p:spPr>
            <a:xfrm>
              <a:off x="1578600" y="3011400"/>
              <a:ext cx="145440" cy="14544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" name="Google Shape;103;p 1"/>
            <p:cNvSpPr/>
            <p:nvPr/>
          </p:nvSpPr>
          <p:spPr>
            <a:xfrm>
              <a:off x="710280" y="3450240"/>
              <a:ext cx="1881720" cy="426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bb831"/>
                  </a:solidFill>
                  <a:latin typeface="Fira Sans Extra Condensed Medium"/>
                  <a:ea typeface="Fira Sans Extra Condensed Medium"/>
                </a:rPr>
                <a:t>FORMACIÓN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159" name="Google Shape;104;p 1"/>
            <p:cNvSpPr/>
            <p:nvPr/>
          </p:nvSpPr>
          <p:spPr>
            <a:xfrm>
              <a:off x="710280" y="3796920"/>
              <a:ext cx="1881720" cy="532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marL="171360" indent="-171360" algn="ctr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en" sz="10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TÉCNICO E INGENIERO ELECTRÓNICO</a:t>
              </a:r>
              <a:endParaRPr b="0" lang="es-AR" sz="1000" spc="-1" strike="noStrike">
                <a:latin typeface="Arial"/>
              </a:endParaRPr>
            </a:p>
            <a:p>
              <a:pPr marL="171360" indent="-171360" algn="ctr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en" sz="10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CURSO FULL-STACK</a:t>
              </a:r>
              <a:endParaRPr b="0" lang="es-AR" sz="1000" spc="-1" strike="noStrike">
                <a:latin typeface="Arial"/>
              </a:endParaRPr>
            </a:p>
          </p:txBody>
        </p:sp>
      </p:grpSp>
      <p:grpSp>
        <p:nvGrpSpPr>
          <p:cNvPr id="160" name="Google Shape;105;p 1"/>
          <p:cNvGrpSpPr/>
          <p:nvPr/>
        </p:nvGrpSpPr>
        <p:grpSpPr>
          <a:xfrm>
            <a:off x="6549120" y="1333800"/>
            <a:ext cx="1881720" cy="2995200"/>
            <a:chOff x="6549120" y="1333800"/>
            <a:chExt cx="1881720" cy="2995200"/>
          </a:xfrm>
        </p:grpSpPr>
        <p:sp>
          <p:nvSpPr>
            <p:cNvPr id="161" name="Google Shape;106;p 1"/>
            <p:cNvSpPr/>
            <p:nvPr/>
          </p:nvSpPr>
          <p:spPr>
            <a:xfrm>
              <a:off x="6899400" y="1333800"/>
              <a:ext cx="1180800" cy="118080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" name="Google Shape;107;p 1"/>
            <p:cNvSpPr/>
            <p:nvPr/>
          </p:nvSpPr>
          <p:spPr>
            <a:xfrm>
              <a:off x="6982200" y="1416240"/>
              <a:ext cx="1015920" cy="101592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" name="Google Shape;108;p 1"/>
            <p:cNvSpPr/>
            <p:nvPr/>
          </p:nvSpPr>
          <p:spPr>
            <a:xfrm>
              <a:off x="7408800" y="2583360"/>
              <a:ext cx="162000" cy="16200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" name="Google Shape;109;p 1"/>
            <p:cNvSpPr/>
            <p:nvPr/>
          </p:nvSpPr>
          <p:spPr>
            <a:xfrm>
              <a:off x="7443000" y="2814120"/>
              <a:ext cx="93960" cy="9396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" name="Google Shape;110;p 1"/>
            <p:cNvSpPr/>
            <p:nvPr/>
          </p:nvSpPr>
          <p:spPr>
            <a:xfrm>
              <a:off x="7382520" y="2976480"/>
              <a:ext cx="215280" cy="21528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43434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" name="Google Shape;111;p 1"/>
            <p:cNvSpPr/>
            <p:nvPr/>
          </p:nvSpPr>
          <p:spPr>
            <a:xfrm>
              <a:off x="7417440" y="3011400"/>
              <a:ext cx="145440" cy="14544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" name="Google Shape;112;p 1"/>
            <p:cNvSpPr/>
            <p:nvPr/>
          </p:nvSpPr>
          <p:spPr>
            <a:xfrm>
              <a:off x="6549120" y="3450240"/>
              <a:ext cx="1881720" cy="426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e850e0"/>
                  </a:solidFill>
                  <a:latin typeface="Fira Sans Extra Condensed Medium"/>
                  <a:ea typeface="Fira Sans Extra Condensed Medium"/>
                </a:rPr>
                <a:t>CAPACITACIÓN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168" name="Google Shape;113;p 1"/>
            <p:cNvSpPr/>
            <p:nvPr/>
          </p:nvSpPr>
          <p:spPr>
            <a:xfrm>
              <a:off x="6549120" y="3796920"/>
              <a:ext cx="1881720" cy="532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marL="171360" indent="-171360" algn="ctr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en" sz="10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MAESTRÍA EN MICROELECTRÓNICA (UBA)</a:t>
              </a:r>
              <a:endParaRPr b="0" lang="es-AR" sz="1000" spc="-1" strike="noStrike">
                <a:latin typeface="Arial"/>
              </a:endParaRPr>
            </a:p>
          </p:txBody>
        </p:sp>
      </p:grpSp>
      <p:grpSp>
        <p:nvGrpSpPr>
          <p:cNvPr id="169" name="Google Shape;114;p 1"/>
          <p:cNvGrpSpPr/>
          <p:nvPr/>
        </p:nvGrpSpPr>
        <p:grpSpPr>
          <a:xfrm>
            <a:off x="2656440" y="1333800"/>
            <a:ext cx="1881720" cy="2995200"/>
            <a:chOff x="2656440" y="1333800"/>
            <a:chExt cx="1881720" cy="2995200"/>
          </a:xfrm>
        </p:grpSpPr>
        <p:sp>
          <p:nvSpPr>
            <p:cNvPr id="170" name="Google Shape;115;p 1"/>
            <p:cNvSpPr/>
            <p:nvPr/>
          </p:nvSpPr>
          <p:spPr>
            <a:xfrm>
              <a:off x="3007080" y="1333800"/>
              <a:ext cx="1180800" cy="118080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" name="Google Shape;116;p 1"/>
            <p:cNvSpPr/>
            <p:nvPr/>
          </p:nvSpPr>
          <p:spPr>
            <a:xfrm>
              <a:off x="3089520" y="1416240"/>
              <a:ext cx="1015920" cy="101592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" name="Google Shape;117;p 1"/>
            <p:cNvSpPr/>
            <p:nvPr/>
          </p:nvSpPr>
          <p:spPr>
            <a:xfrm>
              <a:off x="3516480" y="2583360"/>
              <a:ext cx="162000" cy="1620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" name="Google Shape;118;p 1"/>
            <p:cNvSpPr/>
            <p:nvPr/>
          </p:nvSpPr>
          <p:spPr>
            <a:xfrm>
              <a:off x="3550320" y="2814120"/>
              <a:ext cx="93960" cy="939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" name="Google Shape;119;p 1"/>
            <p:cNvSpPr/>
            <p:nvPr/>
          </p:nvSpPr>
          <p:spPr>
            <a:xfrm>
              <a:off x="3489840" y="2976480"/>
              <a:ext cx="215280" cy="21528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43434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" name="Google Shape;120;p 1"/>
            <p:cNvSpPr/>
            <p:nvPr/>
          </p:nvSpPr>
          <p:spPr>
            <a:xfrm>
              <a:off x="3524760" y="3011400"/>
              <a:ext cx="145440" cy="14544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" name="Google Shape;121;p 1"/>
            <p:cNvSpPr/>
            <p:nvPr/>
          </p:nvSpPr>
          <p:spPr>
            <a:xfrm>
              <a:off x="2656440" y="3450240"/>
              <a:ext cx="1881720" cy="426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b8569"/>
                  </a:solidFill>
                  <a:latin typeface="Fira Sans Extra Condensed Medium"/>
                  <a:ea typeface="Fira Sans Extra Condensed Medium"/>
                </a:rPr>
                <a:t>CARGOS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177" name="Google Shape;122;p 1"/>
            <p:cNvSpPr/>
            <p:nvPr/>
          </p:nvSpPr>
          <p:spPr>
            <a:xfrm>
              <a:off x="2656440" y="3796920"/>
              <a:ext cx="1881720" cy="532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endParaRPr b="0" lang="es-AR" sz="1000" spc="-1" strike="noStrike">
                <a:latin typeface="Arial"/>
              </a:endParaRPr>
            </a:p>
            <a:p>
              <a:pPr marL="171360" indent="-171360" algn="ctr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en" sz="10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AYUDANTE GRADUADO EXCLUSIVO</a:t>
              </a:r>
              <a:endParaRPr b="0" lang="es-AR" sz="1000" spc="-1" strike="noStrike">
                <a:latin typeface="Arial"/>
              </a:endParaRPr>
            </a:p>
            <a:p>
              <a:pPr marL="171360" indent="-171360" algn="ctr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en" sz="10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AYUDANTE GRADUADO SIMPLE</a:t>
              </a:r>
              <a:endParaRPr b="0" lang="es-AR" sz="1000" spc="-1" strike="noStrike">
                <a:latin typeface="Arial"/>
              </a:endParaRPr>
            </a:p>
          </p:txBody>
        </p:sp>
      </p:grpSp>
      <p:grpSp>
        <p:nvGrpSpPr>
          <p:cNvPr id="178" name="Google Shape;123;p 1"/>
          <p:cNvGrpSpPr/>
          <p:nvPr/>
        </p:nvGrpSpPr>
        <p:grpSpPr>
          <a:xfrm>
            <a:off x="4602960" y="1333800"/>
            <a:ext cx="1881720" cy="2995200"/>
            <a:chOff x="4602960" y="1333800"/>
            <a:chExt cx="1881720" cy="2995200"/>
          </a:xfrm>
        </p:grpSpPr>
        <p:sp>
          <p:nvSpPr>
            <p:cNvPr id="179" name="Google Shape;124;p 1"/>
            <p:cNvSpPr/>
            <p:nvPr/>
          </p:nvSpPr>
          <p:spPr>
            <a:xfrm>
              <a:off x="4953240" y="1333800"/>
              <a:ext cx="1180800" cy="118080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" name="Google Shape;125;p 1"/>
            <p:cNvSpPr/>
            <p:nvPr/>
          </p:nvSpPr>
          <p:spPr>
            <a:xfrm>
              <a:off x="5035680" y="1416240"/>
              <a:ext cx="1015920" cy="1015920"/>
            </a:xfrm>
            <a:prstGeom prst="ellips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" name="Google Shape;126;p 1"/>
            <p:cNvSpPr/>
            <p:nvPr/>
          </p:nvSpPr>
          <p:spPr>
            <a:xfrm>
              <a:off x="5462640" y="2583360"/>
              <a:ext cx="162000" cy="162000"/>
            </a:xfrm>
            <a:prstGeom prst="ellips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" name="Google Shape;127;p 1"/>
            <p:cNvSpPr/>
            <p:nvPr/>
          </p:nvSpPr>
          <p:spPr>
            <a:xfrm>
              <a:off x="5496840" y="2814120"/>
              <a:ext cx="93960" cy="93960"/>
            </a:xfrm>
            <a:prstGeom prst="ellips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" name="Google Shape;128;p 1"/>
            <p:cNvSpPr/>
            <p:nvPr/>
          </p:nvSpPr>
          <p:spPr>
            <a:xfrm>
              <a:off x="5436000" y="2976480"/>
              <a:ext cx="215280" cy="215280"/>
            </a:xfrm>
            <a:prstGeom prst="ellipse">
              <a:avLst/>
            </a:prstGeom>
            <a:solidFill>
              <a:schemeClr val="lt1"/>
            </a:solidFill>
            <a:ln w="9525">
              <a:solidFill>
                <a:srgbClr val="43434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" name="Google Shape;129;p 1"/>
            <p:cNvSpPr/>
            <p:nvPr/>
          </p:nvSpPr>
          <p:spPr>
            <a:xfrm>
              <a:off x="5470920" y="3011400"/>
              <a:ext cx="145440" cy="145440"/>
            </a:xfrm>
            <a:prstGeom prst="ellips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" name="Google Shape;130;p 1"/>
            <p:cNvSpPr/>
            <p:nvPr/>
          </p:nvSpPr>
          <p:spPr>
            <a:xfrm>
              <a:off x="4602960" y="3450240"/>
              <a:ext cx="1881720" cy="426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b569c"/>
                  </a:solidFill>
                  <a:latin typeface="Fira Sans Extra Condensed Medium"/>
                  <a:ea typeface="Fira Sans Extra Condensed Medium"/>
                </a:rPr>
                <a:t>DOCENCIA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186" name="Google Shape;131;p 1"/>
            <p:cNvSpPr/>
            <p:nvPr/>
          </p:nvSpPr>
          <p:spPr>
            <a:xfrm>
              <a:off x="4602960" y="3796920"/>
              <a:ext cx="1881720" cy="532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endParaRPr b="0" lang="es-AR" sz="10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endParaRPr b="0" lang="es-AR" sz="10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endParaRPr b="0" lang="es-AR" sz="900" spc="-1" strike="noStrike">
                <a:latin typeface="Arial"/>
              </a:endParaRPr>
            </a:p>
            <a:p>
              <a:pPr marL="171360" indent="-171360" algn="ctr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en" sz="9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PLAN FINES</a:t>
              </a:r>
              <a:endParaRPr b="0" lang="es-AR" sz="900" spc="-1" strike="noStrike">
                <a:latin typeface="Arial"/>
              </a:endParaRPr>
            </a:p>
            <a:p>
              <a:pPr marL="171360" indent="-171360" algn="ctr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es-AR" sz="9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TEORÍA DE REDES I </a:t>
              </a:r>
              <a:endParaRPr b="0" lang="es-AR" sz="900" spc="-1" strike="noStrike">
                <a:latin typeface="Arial"/>
              </a:endParaRPr>
            </a:p>
            <a:p>
              <a:pPr marL="171360" indent="-171360" algn="ctr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es-AR" sz="9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CIRCUITOS I</a:t>
              </a:r>
              <a:endParaRPr b="0" lang="es-AR" sz="900" spc="-1" strike="noStrike">
                <a:latin typeface="Arial"/>
              </a:endParaRPr>
            </a:p>
            <a:p>
              <a:pPr marL="171360" indent="-171360" algn="ctr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es-AR" sz="9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TECNOLOGÍAS INFORMÁTICAS A</a:t>
              </a:r>
              <a:endParaRPr b="0" lang="es-AR" sz="900" spc="-1" strike="noStrike">
                <a:latin typeface="Arial"/>
              </a:endParaRPr>
            </a:p>
            <a:p>
              <a:pPr marL="171360" indent="-171360" algn="ctr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es-AR" sz="9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PROYECTO TRANSVERSAL</a:t>
              </a:r>
              <a:endParaRPr b="0" lang="es-AR" sz="900" spc="-1" strike="noStrike">
                <a:latin typeface="Arial"/>
              </a:endParaRPr>
            </a:p>
          </p:txBody>
        </p:sp>
      </p:grpSp>
      <p:sp>
        <p:nvSpPr>
          <p:cNvPr id="187" name="Google Shape;132;p 1"/>
          <p:cNvSpPr/>
          <p:nvPr/>
        </p:nvSpPr>
        <p:spPr>
          <a:xfrm>
            <a:off x="1393200" y="1667520"/>
            <a:ext cx="515880" cy="513720"/>
          </a:xfrm>
          <a:custGeom>
            <a:avLst/>
            <a:gdLst/>
            <a:ahLst/>
            <a:rect l="l" t="t" r="r" b="b"/>
            <a:pathLst>
              <a:path w="11348" h="11300">
                <a:moveTo>
                  <a:pt x="7752" y="846"/>
                </a:moveTo>
                <a:cubicBezTo>
                  <a:pt x="7978" y="846"/>
                  <a:pt x="8133" y="1025"/>
                  <a:pt x="8133" y="1239"/>
                </a:cubicBezTo>
                <a:lnTo>
                  <a:pt x="8133" y="4001"/>
                </a:lnTo>
                <a:lnTo>
                  <a:pt x="4252" y="4001"/>
                </a:lnTo>
                <a:cubicBezTo>
                  <a:pt x="3763" y="4001"/>
                  <a:pt x="3359" y="4406"/>
                  <a:pt x="3359" y="4894"/>
                </a:cubicBezTo>
                <a:lnTo>
                  <a:pt x="3359" y="4990"/>
                </a:lnTo>
                <a:lnTo>
                  <a:pt x="1168" y="4990"/>
                </a:lnTo>
                <a:lnTo>
                  <a:pt x="1168" y="5001"/>
                </a:lnTo>
                <a:cubicBezTo>
                  <a:pt x="942" y="5001"/>
                  <a:pt x="787" y="4823"/>
                  <a:pt x="787" y="4609"/>
                </a:cubicBezTo>
                <a:lnTo>
                  <a:pt x="787" y="1239"/>
                </a:lnTo>
                <a:cubicBezTo>
                  <a:pt x="787" y="1013"/>
                  <a:pt x="965" y="846"/>
                  <a:pt x="1168" y="846"/>
                </a:cubicBezTo>
                <a:close/>
                <a:moveTo>
                  <a:pt x="3370" y="6621"/>
                </a:moveTo>
                <a:lnTo>
                  <a:pt x="3370" y="6978"/>
                </a:lnTo>
                <a:lnTo>
                  <a:pt x="3180" y="6978"/>
                </a:lnTo>
                <a:lnTo>
                  <a:pt x="3370" y="6621"/>
                </a:lnTo>
                <a:close/>
                <a:moveTo>
                  <a:pt x="3382" y="7335"/>
                </a:moveTo>
                <a:lnTo>
                  <a:pt x="3382" y="7490"/>
                </a:lnTo>
                <a:lnTo>
                  <a:pt x="2644" y="7490"/>
                </a:lnTo>
                <a:cubicBezTo>
                  <a:pt x="2597" y="7490"/>
                  <a:pt x="2573" y="7454"/>
                  <a:pt x="2573" y="7407"/>
                </a:cubicBezTo>
                <a:cubicBezTo>
                  <a:pt x="2573" y="7383"/>
                  <a:pt x="2585" y="7371"/>
                  <a:pt x="2597" y="7347"/>
                </a:cubicBezTo>
                <a:cubicBezTo>
                  <a:pt x="2620" y="7335"/>
                  <a:pt x="2632" y="7335"/>
                  <a:pt x="2656" y="7335"/>
                </a:cubicBezTo>
                <a:close/>
                <a:moveTo>
                  <a:pt x="8966" y="8276"/>
                </a:moveTo>
                <a:cubicBezTo>
                  <a:pt x="9062" y="8276"/>
                  <a:pt x="9133" y="8347"/>
                  <a:pt x="9133" y="8442"/>
                </a:cubicBezTo>
                <a:lnTo>
                  <a:pt x="9133" y="8573"/>
                </a:lnTo>
                <a:cubicBezTo>
                  <a:pt x="9109" y="8573"/>
                  <a:pt x="9074" y="8561"/>
                  <a:pt x="9038" y="8561"/>
                </a:cubicBezTo>
                <a:lnTo>
                  <a:pt x="7454" y="8561"/>
                </a:lnTo>
                <a:cubicBezTo>
                  <a:pt x="7419" y="8561"/>
                  <a:pt x="7395" y="8561"/>
                  <a:pt x="7359" y="8573"/>
                </a:cubicBezTo>
                <a:lnTo>
                  <a:pt x="7359" y="8442"/>
                </a:lnTo>
                <a:cubicBezTo>
                  <a:pt x="7359" y="8347"/>
                  <a:pt x="7430" y="8276"/>
                  <a:pt x="7526" y="8276"/>
                </a:cubicBezTo>
                <a:close/>
                <a:moveTo>
                  <a:pt x="9883" y="4347"/>
                </a:moveTo>
                <a:cubicBezTo>
                  <a:pt x="10193" y="4347"/>
                  <a:pt x="10443" y="4597"/>
                  <a:pt x="10443" y="4906"/>
                </a:cubicBezTo>
                <a:lnTo>
                  <a:pt x="10443" y="9276"/>
                </a:lnTo>
                <a:lnTo>
                  <a:pt x="9478" y="9276"/>
                </a:lnTo>
                <a:lnTo>
                  <a:pt x="9478" y="9109"/>
                </a:lnTo>
                <a:lnTo>
                  <a:pt x="9764" y="9109"/>
                </a:lnTo>
                <a:cubicBezTo>
                  <a:pt x="10038" y="9109"/>
                  <a:pt x="10264" y="8883"/>
                  <a:pt x="10264" y="8597"/>
                </a:cubicBezTo>
                <a:lnTo>
                  <a:pt x="10264" y="5942"/>
                </a:lnTo>
                <a:cubicBezTo>
                  <a:pt x="10264" y="5847"/>
                  <a:pt x="10193" y="5775"/>
                  <a:pt x="10097" y="5775"/>
                </a:cubicBezTo>
                <a:cubicBezTo>
                  <a:pt x="10014" y="5775"/>
                  <a:pt x="9931" y="5847"/>
                  <a:pt x="9931" y="5942"/>
                </a:cubicBezTo>
                <a:lnTo>
                  <a:pt x="9931" y="8585"/>
                </a:lnTo>
                <a:cubicBezTo>
                  <a:pt x="9931" y="8680"/>
                  <a:pt x="9859" y="8752"/>
                  <a:pt x="9764" y="8752"/>
                </a:cubicBezTo>
                <a:lnTo>
                  <a:pt x="9478" y="8752"/>
                </a:lnTo>
                <a:lnTo>
                  <a:pt x="9478" y="8419"/>
                </a:lnTo>
                <a:cubicBezTo>
                  <a:pt x="9478" y="8157"/>
                  <a:pt x="9252" y="7918"/>
                  <a:pt x="8966" y="7918"/>
                </a:cubicBezTo>
                <a:lnTo>
                  <a:pt x="7526" y="7918"/>
                </a:lnTo>
                <a:cubicBezTo>
                  <a:pt x="7264" y="7918"/>
                  <a:pt x="7026" y="8145"/>
                  <a:pt x="7026" y="8419"/>
                </a:cubicBezTo>
                <a:lnTo>
                  <a:pt x="7026" y="8752"/>
                </a:lnTo>
                <a:lnTo>
                  <a:pt x="4382" y="8752"/>
                </a:lnTo>
                <a:cubicBezTo>
                  <a:pt x="4299" y="8752"/>
                  <a:pt x="4204" y="8680"/>
                  <a:pt x="4204" y="8585"/>
                </a:cubicBezTo>
                <a:lnTo>
                  <a:pt x="4204" y="5121"/>
                </a:lnTo>
                <a:cubicBezTo>
                  <a:pt x="4204" y="5025"/>
                  <a:pt x="4287" y="4942"/>
                  <a:pt x="4382" y="4942"/>
                </a:cubicBezTo>
                <a:lnTo>
                  <a:pt x="9740" y="4942"/>
                </a:lnTo>
                <a:cubicBezTo>
                  <a:pt x="9836" y="4942"/>
                  <a:pt x="9919" y="5013"/>
                  <a:pt x="9919" y="5121"/>
                </a:cubicBezTo>
                <a:lnTo>
                  <a:pt x="9919" y="5251"/>
                </a:lnTo>
                <a:cubicBezTo>
                  <a:pt x="9919" y="5347"/>
                  <a:pt x="10002" y="5418"/>
                  <a:pt x="10086" y="5418"/>
                </a:cubicBezTo>
                <a:cubicBezTo>
                  <a:pt x="10181" y="5418"/>
                  <a:pt x="10252" y="5347"/>
                  <a:pt x="10252" y="5251"/>
                </a:cubicBezTo>
                <a:lnTo>
                  <a:pt x="10252" y="5121"/>
                </a:lnTo>
                <a:cubicBezTo>
                  <a:pt x="10252" y="4835"/>
                  <a:pt x="10026" y="4609"/>
                  <a:pt x="9740" y="4609"/>
                </a:cubicBezTo>
                <a:lnTo>
                  <a:pt x="4382" y="4609"/>
                </a:lnTo>
                <a:cubicBezTo>
                  <a:pt x="4109" y="4609"/>
                  <a:pt x="3882" y="4835"/>
                  <a:pt x="3882" y="5121"/>
                </a:cubicBezTo>
                <a:lnTo>
                  <a:pt x="3882" y="8585"/>
                </a:lnTo>
                <a:cubicBezTo>
                  <a:pt x="3882" y="8871"/>
                  <a:pt x="4109" y="9097"/>
                  <a:pt x="4382" y="9097"/>
                </a:cubicBezTo>
                <a:lnTo>
                  <a:pt x="7026" y="9097"/>
                </a:lnTo>
                <a:lnTo>
                  <a:pt x="7026" y="9252"/>
                </a:lnTo>
                <a:lnTo>
                  <a:pt x="3716" y="9252"/>
                </a:lnTo>
                <a:lnTo>
                  <a:pt x="3716" y="4906"/>
                </a:lnTo>
                <a:cubicBezTo>
                  <a:pt x="3716" y="4597"/>
                  <a:pt x="3966" y="4347"/>
                  <a:pt x="4287" y="4347"/>
                </a:cubicBezTo>
                <a:close/>
                <a:moveTo>
                  <a:pt x="7038" y="9597"/>
                </a:moveTo>
                <a:lnTo>
                  <a:pt x="7038" y="10002"/>
                </a:lnTo>
                <a:lnTo>
                  <a:pt x="3549" y="10002"/>
                </a:lnTo>
                <a:cubicBezTo>
                  <a:pt x="3539" y="10003"/>
                  <a:pt x="3529" y="10004"/>
                  <a:pt x="3520" y="10004"/>
                </a:cubicBezTo>
                <a:cubicBezTo>
                  <a:pt x="3434" y="10004"/>
                  <a:pt x="3351" y="9959"/>
                  <a:pt x="3287" y="9895"/>
                </a:cubicBezTo>
                <a:cubicBezTo>
                  <a:pt x="3216" y="9823"/>
                  <a:pt x="3168" y="9716"/>
                  <a:pt x="3168" y="9609"/>
                </a:cubicBezTo>
                <a:cubicBezTo>
                  <a:pt x="3168" y="9597"/>
                  <a:pt x="3168" y="9597"/>
                  <a:pt x="3180" y="9597"/>
                </a:cubicBezTo>
                <a:close/>
                <a:moveTo>
                  <a:pt x="10990" y="9609"/>
                </a:moveTo>
                <a:lnTo>
                  <a:pt x="10990" y="9633"/>
                </a:lnTo>
                <a:cubicBezTo>
                  <a:pt x="10979" y="9835"/>
                  <a:pt x="10812" y="10014"/>
                  <a:pt x="10598" y="10014"/>
                </a:cubicBezTo>
                <a:lnTo>
                  <a:pt x="9478" y="10014"/>
                </a:lnTo>
                <a:lnTo>
                  <a:pt x="9478" y="9609"/>
                </a:lnTo>
                <a:close/>
                <a:moveTo>
                  <a:pt x="9050" y="8883"/>
                </a:moveTo>
                <a:cubicBezTo>
                  <a:pt x="9085" y="8883"/>
                  <a:pt x="9133" y="8931"/>
                  <a:pt x="9133" y="8978"/>
                </a:cubicBezTo>
                <a:lnTo>
                  <a:pt x="9133" y="10240"/>
                </a:lnTo>
                <a:cubicBezTo>
                  <a:pt x="9133" y="10288"/>
                  <a:pt x="9085" y="10324"/>
                  <a:pt x="9050" y="10324"/>
                </a:cubicBezTo>
                <a:lnTo>
                  <a:pt x="7454" y="10324"/>
                </a:lnTo>
                <a:cubicBezTo>
                  <a:pt x="7407" y="10324"/>
                  <a:pt x="7359" y="10288"/>
                  <a:pt x="7359" y="10240"/>
                </a:cubicBezTo>
                <a:lnTo>
                  <a:pt x="7359" y="10181"/>
                </a:lnTo>
                <a:lnTo>
                  <a:pt x="7359" y="8978"/>
                </a:lnTo>
                <a:cubicBezTo>
                  <a:pt x="7359" y="8931"/>
                  <a:pt x="7407" y="8883"/>
                  <a:pt x="7454" y="8883"/>
                </a:cubicBezTo>
                <a:close/>
                <a:moveTo>
                  <a:pt x="9133" y="10645"/>
                </a:moveTo>
                <a:lnTo>
                  <a:pt x="9133" y="10776"/>
                </a:lnTo>
                <a:cubicBezTo>
                  <a:pt x="9133" y="10859"/>
                  <a:pt x="9062" y="10943"/>
                  <a:pt x="8966" y="10943"/>
                </a:cubicBezTo>
                <a:lnTo>
                  <a:pt x="7526" y="10943"/>
                </a:lnTo>
                <a:cubicBezTo>
                  <a:pt x="7442" y="10943"/>
                  <a:pt x="7359" y="10859"/>
                  <a:pt x="7359" y="10776"/>
                </a:cubicBezTo>
                <a:lnTo>
                  <a:pt x="7359" y="10645"/>
                </a:lnTo>
                <a:cubicBezTo>
                  <a:pt x="7395" y="10645"/>
                  <a:pt x="7419" y="10657"/>
                  <a:pt x="7454" y="10657"/>
                </a:cubicBezTo>
                <a:lnTo>
                  <a:pt x="9050" y="10657"/>
                </a:lnTo>
                <a:cubicBezTo>
                  <a:pt x="9074" y="10657"/>
                  <a:pt x="9109" y="10657"/>
                  <a:pt x="9133" y="10645"/>
                </a:cubicBezTo>
                <a:close/>
                <a:moveTo>
                  <a:pt x="858" y="1"/>
                </a:moveTo>
                <a:cubicBezTo>
                  <a:pt x="382" y="1"/>
                  <a:pt x="1" y="382"/>
                  <a:pt x="1" y="858"/>
                </a:cubicBezTo>
                <a:lnTo>
                  <a:pt x="1" y="5561"/>
                </a:lnTo>
                <a:cubicBezTo>
                  <a:pt x="1" y="6037"/>
                  <a:pt x="382" y="6430"/>
                  <a:pt x="858" y="6430"/>
                </a:cubicBezTo>
                <a:lnTo>
                  <a:pt x="1334" y="6430"/>
                </a:lnTo>
                <a:cubicBezTo>
                  <a:pt x="1430" y="6430"/>
                  <a:pt x="1501" y="6359"/>
                  <a:pt x="1501" y="6264"/>
                </a:cubicBezTo>
                <a:cubicBezTo>
                  <a:pt x="1501" y="6180"/>
                  <a:pt x="1430" y="6097"/>
                  <a:pt x="1334" y="6097"/>
                </a:cubicBezTo>
                <a:lnTo>
                  <a:pt x="858" y="6097"/>
                </a:lnTo>
                <a:cubicBezTo>
                  <a:pt x="572" y="6097"/>
                  <a:pt x="334" y="5859"/>
                  <a:pt x="334" y="5585"/>
                </a:cubicBezTo>
                <a:lnTo>
                  <a:pt x="334" y="882"/>
                </a:lnTo>
                <a:cubicBezTo>
                  <a:pt x="334" y="596"/>
                  <a:pt x="572" y="358"/>
                  <a:pt x="858" y="358"/>
                </a:cubicBezTo>
                <a:lnTo>
                  <a:pt x="8062" y="358"/>
                </a:lnTo>
                <a:cubicBezTo>
                  <a:pt x="8347" y="358"/>
                  <a:pt x="8585" y="596"/>
                  <a:pt x="8585" y="882"/>
                </a:cubicBezTo>
                <a:lnTo>
                  <a:pt x="8585" y="4001"/>
                </a:lnTo>
                <a:lnTo>
                  <a:pt x="8478" y="4001"/>
                </a:lnTo>
                <a:lnTo>
                  <a:pt x="8478" y="1215"/>
                </a:lnTo>
                <a:cubicBezTo>
                  <a:pt x="8478" y="822"/>
                  <a:pt x="8157" y="489"/>
                  <a:pt x="7752" y="489"/>
                </a:cubicBezTo>
                <a:lnTo>
                  <a:pt x="1168" y="489"/>
                </a:lnTo>
                <a:cubicBezTo>
                  <a:pt x="775" y="489"/>
                  <a:pt x="442" y="822"/>
                  <a:pt x="442" y="1215"/>
                </a:cubicBezTo>
                <a:lnTo>
                  <a:pt x="442" y="4597"/>
                </a:lnTo>
                <a:cubicBezTo>
                  <a:pt x="442" y="5001"/>
                  <a:pt x="775" y="5323"/>
                  <a:pt x="1168" y="5323"/>
                </a:cubicBezTo>
                <a:lnTo>
                  <a:pt x="3370" y="5323"/>
                </a:lnTo>
                <a:lnTo>
                  <a:pt x="3370" y="6085"/>
                </a:lnTo>
                <a:lnTo>
                  <a:pt x="2001" y="6085"/>
                </a:lnTo>
                <a:cubicBezTo>
                  <a:pt x="1918" y="6085"/>
                  <a:pt x="1846" y="6156"/>
                  <a:pt x="1846" y="6252"/>
                </a:cubicBezTo>
                <a:cubicBezTo>
                  <a:pt x="1846" y="6335"/>
                  <a:pt x="1918" y="6418"/>
                  <a:pt x="2001" y="6418"/>
                </a:cubicBezTo>
                <a:lnTo>
                  <a:pt x="3109" y="6418"/>
                </a:lnTo>
                <a:lnTo>
                  <a:pt x="2811" y="6978"/>
                </a:lnTo>
                <a:lnTo>
                  <a:pt x="2656" y="6978"/>
                </a:lnTo>
                <a:cubicBezTo>
                  <a:pt x="2561" y="6978"/>
                  <a:pt x="2454" y="7026"/>
                  <a:pt x="2358" y="7097"/>
                </a:cubicBezTo>
                <a:cubicBezTo>
                  <a:pt x="2287" y="7168"/>
                  <a:pt x="2239" y="7276"/>
                  <a:pt x="2239" y="7395"/>
                </a:cubicBezTo>
                <a:cubicBezTo>
                  <a:pt x="2239" y="7621"/>
                  <a:pt x="2418" y="7811"/>
                  <a:pt x="2656" y="7811"/>
                </a:cubicBezTo>
                <a:lnTo>
                  <a:pt x="3394" y="7811"/>
                </a:lnTo>
                <a:lnTo>
                  <a:pt x="3394" y="9276"/>
                </a:lnTo>
                <a:lnTo>
                  <a:pt x="3192" y="9276"/>
                </a:lnTo>
                <a:cubicBezTo>
                  <a:pt x="3001" y="9276"/>
                  <a:pt x="2835" y="9431"/>
                  <a:pt x="2835" y="9633"/>
                </a:cubicBezTo>
                <a:cubicBezTo>
                  <a:pt x="2835" y="9823"/>
                  <a:pt x="2918" y="10002"/>
                  <a:pt x="3049" y="10145"/>
                </a:cubicBezTo>
                <a:cubicBezTo>
                  <a:pt x="3180" y="10288"/>
                  <a:pt x="3370" y="10359"/>
                  <a:pt x="3573" y="10359"/>
                </a:cubicBezTo>
                <a:lnTo>
                  <a:pt x="7049" y="10359"/>
                </a:lnTo>
                <a:lnTo>
                  <a:pt x="7049" y="10788"/>
                </a:lnTo>
                <a:cubicBezTo>
                  <a:pt x="7049" y="11062"/>
                  <a:pt x="7276" y="11300"/>
                  <a:pt x="7550" y="11300"/>
                </a:cubicBezTo>
                <a:lnTo>
                  <a:pt x="9002" y="11300"/>
                </a:lnTo>
                <a:cubicBezTo>
                  <a:pt x="9264" y="11300"/>
                  <a:pt x="9502" y="11074"/>
                  <a:pt x="9502" y="10788"/>
                </a:cubicBezTo>
                <a:lnTo>
                  <a:pt x="9502" y="10359"/>
                </a:lnTo>
                <a:lnTo>
                  <a:pt x="10621" y="10359"/>
                </a:lnTo>
                <a:cubicBezTo>
                  <a:pt x="11026" y="10359"/>
                  <a:pt x="11348" y="10026"/>
                  <a:pt x="11348" y="9633"/>
                </a:cubicBezTo>
                <a:cubicBezTo>
                  <a:pt x="11324" y="9526"/>
                  <a:pt x="11276" y="9431"/>
                  <a:pt x="11217" y="9371"/>
                </a:cubicBezTo>
                <a:cubicBezTo>
                  <a:pt x="11157" y="9312"/>
                  <a:pt x="11074" y="9276"/>
                  <a:pt x="10967" y="9276"/>
                </a:cubicBezTo>
                <a:lnTo>
                  <a:pt x="10776" y="9276"/>
                </a:lnTo>
                <a:lnTo>
                  <a:pt x="10776" y="4906"/>
                </a:lnTo>
                <a:cubicBezTo>
                  <a:pt x="10776" y="4418"/>
                  <a:pt x="10371" y="4013"/>
                  <a:pt x="9883" y="4013"/>
                </a:cubicBezTo>
                <a:lnTo>
                  <a:pt x="8931" y="4013"/>
                </a:lnTo>
                <a:lnTo>
                  <a:pt x="8931" y="858"/>
                </a:lnTo>
                <a:cubicBezTo>
                  <a:pt x="8931" y="382"/>
                  <a:pt x="8538" y="1"/>
                  <a:pt x="8062" y="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88" name="Google Shape;133;p 1"/>
          <p:cNvGrpSpPr/>
          <p:nvPr/>
        </p:nvGrpSpPr>
        <p:grpSpPr>
          <a:xfrm>
            <a:off x="5312880" y="1675440"/>
            <a:ext cx="461880" cy="497880"/>
            <a:chOff x="5312880" y="1675440"/>
            <a:chExt cx="461880" cy="497880"/>
          </a:xfrm>
        </p:grpSpPr>
        <p:sp>
          <p:nvSpPr>
            <p:cNvPr id="189" name="Google Shape;134;p 1"/>
            <p:cNvSpPr/>
            <p:nvPr/>
          </p:nvSpPr>
          <p:spPr>
            <a:xfrm>
              <a:off x="5312880" y="1675440"/>
              <a:ext cx="430920" cy="497880"/>
            </a:xfrm>
            <a:custGeom>
              <a:avLst/>
              <a:gdLst/>
              <a:ahLst/>
              <a:rect l="l" t="t" r="r" b="b"/>
              <a:pathLst>
                <a:path w="9491" h="10955">
                  <a:moveTo>
                    <a:pt x="5192" y="382"/>
                  </a:moveTo>
                  <a:lnTo>
                    <a:pt x="6490" y="1679"/>
                  </a:lnTo>
                  <a:lnTo>
                    <a:pt x="3906" y="1679"/>
                  </a:lnTo>
                  <a:lnTo>
                    <a:pt x="5192" y="382"/>
                  </a:lnTo>
                  <a:close/>
                  <a:moveTo>
                    <a:pt x="5186" y="1"/>
                  </a:moveTo>
                  <a:cubicBezTo>
                    <a:pt x="5144" y="1"/>
                    <a:pt x="5103" y="13"/>
                    <a:pt x="5073" y="36"/>
                  </a:cubicBezTo>
                  <a:lnTo>
                    <a:pt x="3442" y="1679"/>
                  </a:lnTo>
                  <a:lnTo>
                    <a:pt x="870" y="1679"/>
                  </a:lnTo>
                  <a:cubicBezTo>
                    <a:pt x="775" y="1679"/>
                    <a:pt x="703" y="1751"/>
                    <a:pt x="703" y="1846"/>
                  </a:cubicBezTo>
                  <a:lnTo>
                    <a:pt x="703" y="4501"/>
                  </a:lnTo>
                  <a:lnTo>
                    <a:pt x="168" y="4501"/>
                  </a:lnTo>
                  <a:cubicBezTo>
                    <a:pt x="72" y="4501"/>
                    <a:pt x="1" y="4585"/>
                    <a:pt x="1" y="4668"/>
                  </a:cubicBezTo>
                  <a:lnTo>
                    <a:pt x="1" y="10788"/>
                  </a:lnTo>
                  <a:cubicBezTo>
                    <a:pt x="1" y="10883"/>
                    <a:pt x="72" y="10954"/>
                    <a:pt x="168" y="10954"/>
                  </a:cubicBezTo>
                  <a:lnTo>
                    <a:pt x="1846" y="10954"/>
                  </a:lnTo>
                  <a:cubicBezTo>
                    <a:pt x="1942" y="10954"/>
                    <a:pt x="2013" y="10883"/>
                    <a:pt x="2013" y="10788"/>
                  </a:cubicBezTo>
                  <a:cubicBezTo>
                    <a:pt x="2013" y="10704"/>
                    <a:pt x="1942" y="10621"/>
                    <a:pt x="1846" y="10621"/>
                  </a:cubicBezTo>
                  <a:lnTo>
                    <a:pt x="334" y="10621"/>
                  </a:lnTo>
                  <a:lnTo>
                    <a:pt x="334" y="4989"/>
                  </a:lnTo>
                  <a:lnTo>
                    <a:pt x="1084" y="5537"/>
                  </a:lnTo>
                  <a:cubicBezTo>
                    <a:pt x="1115" y="5554"/>
                    <a:pt x="1147" y="5562"/>
                    <a:pt x="1178" y="5562"/>
                  </a:cubicBezTo>
                  <a:cubicBezTo>
                    <a:pt x="1231" y="5562"/>
                    <a:pt x="1280" y="5539"/>
                    <a:pt x="1311" y="5501"/>
                  </a:cubicBezTo>
                  <a:cubicBezTo>
                    <a:pt x="1358" y="5430"/>
                    <a:pt x="1346" y="5323"/>
                    <a:pt x="1275" y="5287"/>
                  </a:cubicBezTo>
                  <a:lnTo>
                    <a:pt x="1049" y="5096"/>
                  </a:lnTo>
                  <a:lnTo>
                    <a:pt x="1049" y="4692"/>
                  </a:lnTo>
                  <a:lnTo>
                    <a:pt x="1049" y="4668"/>
                  </a:lnTo>
                  <a:lnTo>
                    <a:pt x="1049" y="4656"/>
                  </a:lnTo>
                  <a:lnTo>
                    <a:pt x="1049" y="2013"/>
                  </a:lnTo>
                  <a:lnTo>
                    <a:pt x="9169" y="2013"/>
                  </a:lnTo>
                  <a:lnTo>
                    <a:pt x="9169" y="2620"/>
                  </a:lnTo>
                  <a:cubicBezTo>
                    <a:pt x="9169" y="2703"/>
                    <a:pt x="9240" y="2787"/>
                    <a:pt x="9335" y="2787"/>
                  </a:cubicBezTo>
                  <a:cubicBezTo>
                    <a:pt x="9419" y="2787"/>
                    <a:pt x="9490" y="2703"/>
                    <a:pt x="9490" y="2620"/>
                  </a:cubicBezTo>
                  <a:lnTo>
                    <a:pt x="9490" y="1846"/>
                  </a:lnTo>
                  <a:cubicBezTo>
                    <a:pt x="9466" y="1751"/>
                    <a:pt x="9395" y="1679"/>
                    <a:pt x="9300" y="1679"/>
                  </a:cubicBezTo>
                  <a:lnTo>
                    <a:pt x="6930" y="1679"/>
                  </a:lnTo>
                  <a:lnTo>
                    <a:pt x="5299" y="36"/>
                  </a:lnTo>
                  <a:cubicBezTo>
                    <a:pt x="5269" y="13"/>
                    <a:pt x="5228" y="1"/>
                    <a:pt x="5186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" name="Google Shape;135;p 1"/>
            <p:cNvSpPr/>
            <p:nvPr/>
          </p:nvSpPr>
          <p:spPr>
            <a:xfrm>
              <a:off x="5396760" y="1805400"/>
              <a:ext cx="57600" cy="57600"/>
            </a:xfrm>
            <a:custGeom>
              <a:avLst/>
              <a:gdLst/>
              <a:ahLst/>
              <a:rect l="l" t="t" r="r" b="b"/>
              <a:pathLst>
                <a:path w="1323" h="1322">
                  <a:moveTo>
                    <a:pt x="1001" y="322"/>
                  </a:moveTo>
                  <a:lnTo>
                    <a:pt x="1001" y="988"/>
                  </a:lnTo>
                  <a:lnTo>
                    <a:pt x="322" y="988"/>
                  </a:lnTo>
                  <a:lnTo>
                    <a:pt x="322" y="322"/>
                  </a:lnTo>
                  <a:close/>
                  <a:moveTo>
                    <a:pt x="167" y="0"/>
                  </a:moveTo>
                  <a:cubicBezTo>
                    <a:pt x="72" y="0"/>
                    <a:pt x="1" y="72"/>
                    <a:pt x="1" y="155"/>
                  </a:cubicBezTo>
                  <a:lnTo>
                    <a:pt x="1" y="1155"/>
                  </a:lnTo>
                  <a:cubicBezTo>
                    <a:pt x="1" y="1250"/>
                    <a:pt x="72" y="1322"/>
                    <a:pt x="167" y="1322"/>
                  </a:cubicBezTo>
                  <a:lnTo>
                    <a:pt x="1155" y="1322"/>
                  </a:lnTo>
                  <a:cubicBezTo>
                    <a:pt x="1251" y="1322"/>
                    <a:pt x="1322" y="1250"/>
                    <a:pt x="1322" y="1155"/>
                  </a:cubicBezTo>
                  <a:lnTo>
                    <a:pt x="1322" y="155"/>
                  </a:lnTo>
                  <a:cubicBezTo>
                    <a:pt x="1310" y="72"/>
                    <a:pt x="1239" y="0"/>
                    <a:pt x="1155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" name="Google Shape;136;p 1"/>
            <p:cNvSpPr/>
            <p:nvPr/>
          </p:nvSpPr>
          <p:spPr>
            <a:xfrm>
              <a:off x="5480280" y="1805400"/>
              <a:ext cx="43560" cy="11880"/>
            </a:xfrm>
            <a:custGeom>
              <a:avLst/>
              <a:gdLst/>
              <a:ahLst/>
              <a:rect l="l" t="t" r="r" b="b"/>
              <a:pathLst>
                <a:path w="1013" h="322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55" y="322"/>
                  </a:cubicBezTo>
                  <a:lnTo>
                    <a:pt x="845" y="322"/>
                  </a:lnTo>
                  <a:cubicBezTo>
                    <a:pt x="929" y="322"/>
                    <a:pt x="1012" y="250"/>
                    <a:pt x="1012" y="155"/>
                  </a:cubicBezTo>
                  <a:cubicBezTo>
                    <a:pt x="1012" y="72"/>
                    <a:pt x="929" y="0"/>
                    <a:pt x="845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" name="Google Shape;137;p 1"/>
            <p:cNvSpPr/>
            <p:nvPr/>
          </p:nvSpPr>
          <p:spPr>
            <a:xfrm>
              <a:off x="5481000" y="1844640"/>
              <a:ext cx="149400" cy="12240"/>
            </a:xfrm>
            <a:custGeom>
              <a:avLst/>
              <a:gdLst/>
              <a:ahLst/>
              <a:rect l="l" t="t" r="r" b="b"/>
              <a:pathLst>
                <a:path w="3335" h="334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68" y="334"/>
                  </a:cubicBezTo>
                  <a:lnTo>
                    <a:pt x="3168" y="334"/>
                  </a:lnTo>
                  <a:cubicBezTo>
                    <a:pt x="3251" y="334"/>
                    <a:pt x="3335" y="250"/>
                    <a:pt x="3335" y="167"/>
                  </a:cubicBezTo>
                  <a:cubicBezTo>
                    <a:pt x="3335" y="60"/>
                    <a:pt x="3263" y="0"/>
                    <a:pt x="3168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" name="Google Shape;138;p 1"/>
            <p:cNvSpPr/>
            <p:nvPr/>
          </p:nvSpPr>
          <p:spPr>
            <a:xfrm>
              <a:off x="5414040" y="1905120"/>
              <a:ext cx="89280" cy="12240"/>
            </a:xfrm>
            <a:custGeom>
              <a:avLst/>
              <a:gdLst/>
              <a:ahLst/>
              <a:rect l="l" t="t" r="r" b="b"/>
              <a:pathLst>
                <a:path w="2013" h="334">
                  <a:moveTo>
                    <a:pt x="167" y="0"/>
                  </a:moveTo>
                  <a:cubicBezTo>
                    <a:pt x="84" y="0"/>
                    <a:pt x="1" y="71"/>
                    <a:pt x="1" y="167"/>
                  </a:cubicBezTo>
                  <a:cubicBezTo>
                    <a:pt x="1" y="262"/>
                    <a:pt x="84" y="333"/>
                    <a:pt x="167" y="333"/>
                  </a:cubicBezTo>
                  <a:lnTo>
                    <a:pt x="1846" y="333"/>
                  </a:lnTo>
                  <a:cubicBezTo>
                    <a:pt x="1941" y="333"/>
                    <a:pt x="2013" y="262"/>
                    <a:pt x="2013" y="167"/>
                  </a:cubicBezTo>
                  <a:cubicBezTo>
                    <a:pt x="2013" y="71"/>
                    <a:pt x="1941" y="0"/>
                    <a:pt x="1846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" name="Google Shape;139;p 1"/>
            <p:cNvSpPr/>
            <p:nvPr/>
          </p:nvSpPr>
          <p:spPr>
            <a:xfrm>
              <a:off x="5358960" y="2118960"/>
              <a:ext cx="72360" cy="11880"/>
            </a:xfrm>
            <a:custGeom>
              <a:avLst/>
              <a:gdLst/>
              <a:ahLst/>
              <a:rect l="l" t="t" r="r" b="b"/>
              <a:pathLst>
                <a:path w="1645" h="322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8" y="322"/>
                  </a:cubicBezTo>
                  <a:lnTo>
                    <a:pt x="1477" y="322"/>
                  </a:lnTo>
                  <a:cubicBezTo>
                    <a:pt x="1561" y="322"/>
                    <a:pt x="1644" y="250"/>
                    <a:pt x="1644" y="167"/>
                  </a:cubicBezTo>
                  <a:cubicBezTo>
                    <a:pt x="1644" y="72"/>
                    <a:pt x="1561" y="0"/>
                    <a:pt x="1477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" name="Google Shape;140;p 1"/>
            <p:cNvSpPr/>
            <p:nvPr/>
          </p:nvSpPr>
          <p:spPr>
            <a:xfrm>
              <a:off x="5383080" y="1817640"/>
              <a:ext cx="391680" cy="355320"/>
            </a:xfrm>
            <a:custGeom>
              <a:avLst/>
              <a:gdLst/>
              <a:ahLst/>
              <a:rect l="l" t="t" r="r" b="b"/>
              <a:pathLst>
                <a:path w="8633" h="7835">
                  <a:moveTo>
                    <a:pt x="5835" y="3274"/>
                  </a:moveTo>
                  <a:lnTo>
                    <a:pt x="5323" y="3632"/>
                  </a:lnTo>
                  <a:lnTo>
                    <a:pt x="1787" y="3632"/>
                  </a:lnTo>
                  <a:lnTo>
                    <a:pt x="1275" y="3274"/>
                  </a:lnTo>
                  <a:close/>
                  <a:moveTo>
                    <a:pt x="4882" y="3965"/>
                  </a:moveTo>
                  <a:lnTo>
                    <a:pt x="4370" y="4322"/>
                  </a:lnTo>
                  <a:lnTo>
                    <a:pt x="2739" y="4322"/>
                  </a:lnTo>
                  <a:lnTo>
                    <a:pt x="2227" y="3965"/>
                  </a:lnTo>
                  <a:close/>
                  <a:moveTo>
                    <a:pt x="3930" y="4632"/>
                  </a:moveTo>
                  <a:lnTo>
                    <a:pt x="3561" y="4894"/>
                  </a:lnTo>
                  <a:lnTo>
                    <a:pt x="3180" y="4632"/>
                  </a:lnTo>
                  <a:close/>
                  <a:moveTo>
                    <a:pt x="7752" y="0"/>
                  </a:moveTo>
                  <a:cubicBezTo>
                    <a:pt x="7668" y="0"/>
                    <a:pt x="7585" y="72"/>
                    <a:pt x="7585" y="167"/>
                  </a:cubicBezTo>
                  <a:lnTo>
                    <a:pt x="7585" y="1560"/>
                  </a:lnTo>
                  <a:lnTo>
                    <a:pt x="7585" y="1977"/>
                  </a:lnTo>
                  <a:lnTo>
                    <a:pt x="6252" y="2929"/>
                  </a:lnTo>
                  <a:lnTo>
                    <a:pt x="799" y="2929"/>
                  </a:lnTo>
                  <a:lnTo>
                    <a:pt x="263" y="2548"/>
                  </a:lnTo>
                  <a:cubicBezTo>
                    <a:pt x="233" y="2528"/>
                    <a:pt x="197" y="2519"/>
                    <a:pt x="162" y="2519"/>
                  </a:cubicBezTo>
                  <a:cubicBezTo>
                    <a:pt x="114" y="2519"/>
                    <a:pt x="69" y="2537"/>
                    <a:pt x="48" y="2572"/>
                  </a:cubicBezTo>
                  <a:cubicBezTo>
                    <a:pt x="1" y="2643"/>
                    <a:pt x="13" y="2750"/>
                    <a:pt x="72" y="2798"/>
                  </a:cubicBezTo>
                  <a:lnTo>
                    <a:pt x="3442" y="5215"/>
                  </a:lnTo>
                  <a:cubicBezTo>
                    <a:pt x="3472" y="5233"/>
                    <a:pt x="3504" y="5242"/>
                    <a:pt x="3537" y="5242"/>
                  </a:cubicBezTo>
                  <a:cubicBezTo>
                    <a:pt x="3570" y="5242"/>
                    <a:pt x="3602" y="5233"/>
                    <a:pt x="3632" y="5215"/>
                  </a:cubicBezTo>
                  <a:lnTo>
                    <a:pt x="8300" y="1858"/>
                  </a:lnTo>
                  <a:lnTo>
                    <a:pt x="8300" y="7501"/>
                  </a:lnTo>
                  <a:lnTo>
                    <a:pt x="941" y="7501"/>
                  </a:lnTo>
                  <a:cubicBezTo>
                    <a:pt x="846" y="7501"/>
                    <a:pt x="775" y="7572"/>
                    <a:pt x="775" y="7668"/>
                  </a:cubicBezTo>
                  <a:cubicBezTo>
                    <a:pt x="775" y="7751"/>
                    <a:pt x="846" y="7834"/>
                    <a:pt x="941" y="7834"/>
                  </a:cubicBezTo>
                  <a:lnTo>
                    <a:pt x="8454" y="7834"/>
                  </a:lnTo>
                  <a:cubicBezTo>
                    <a:pt x="8538" y="7834"/>
                    <a:pt x="8621" y="7751"/>
                    <a:pt x="8621" y="7668"/>
                  </a:cubicBezTo>
                  <a:lnTo>
                    <a:pt x="8621" y="1548"/>
                  </a:lnTo>
                  <a:cubicBezTo>
                    <a:pt x="8625" y="1552"/>
                    <a:pt x="8628" y="1553"/>
                    <a:pt x="8629" y="1553"/>
                  </a:cubicBezTo>
                  <a:cubicBezTo>
                    <a:pt x="8633" y="1553"/>
                    <a:pt x="8633" y="1548"/>
                    <a:pt x="8633" y="1548"/>
                  </a:cubicBezTo>
                  <a:cubicBezTo>
                    <a:pt x="8621" y="1477"/>
                    <a:pt x="8561" y="1417"/>
                    <a:pt x="8466" y="1417"/>
                  </a:cubicBezTo>
                  <a:lnTo>
                    <a:pt x="7919" y="1417"/>
                  </a:lnTo>
                  <a:lnTo>
                    <a:pt x="7919" y="167"/>
                  </a:lnTo>
                  <a:cubicBezTo>
                    <a:pt x="7919" y="72"/>
                    <a:pt x="7847" y="0"/>
                    <a:pt x="775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96" name="Google Shape;141;p 1"/>
          <p:cNvGrpSpPr/>
          <p:nvPr/>
        </p:nvGrpSpPr>
        <p:grpSpPr>
          <a:xfrm>
            <a:off x="3329280" y="1656720"/>
            <a:ext cx="536400" cy="535320"/>
            <a:chOff x="3329280" y="1656720"/>
            <a:chExt cx="536400" cy="535320"/>
          </a:xfrm>
        </p:grpSpPr>
        <p:sp>
          <p:nvSpPr>
            <p:cNvPr id="197" name="Google Shape;142;p 1"/>
            <p:cNvSpPr/>
            <p:nvPr/>
          </p:nvSpPr>
          <p:spPr>
            <a:xfrm>
              <a:off x="3329280" y="1858680"/>
              <a:ext cx="536400" cy="333360"/>
            </a:xfrm>
            <a:custGeom>
              <a:avLst/>
              <a:gdLst/>
              <a:ahLst/>
              <a:rect l="l" t="t" r="r" b="b"/>
              <a:pathLst>
                <a:path w="11800" h="7359">
                  <a:moveTo>
                    <a:pt x="3180" y="3298"/>
                  </a:moveTo>
                  <a:lnTo>
                    <a:pt x="3180" y="7001"/>
                  </a:lnTo>
                  <a:lnTo>
                    <a:pt x="1691" y="7001"/>
                  </a:lnTo>
                  <a:lnTo>
                    <a:pt x="1691" y="3298"/>
                  </a:lnTo>
                  <a:close/>
                  <a:moveTo>
                    <a:pt x="6680" y="2370"/>
                  </a:moveTo>
                  <a:lnTo>
                    <a:pt x="6680" y="7001"/>
                  </a:lnTo>
                  <a:lnTo>
                    <a:pt x="5192" y="7001"/>
                  </a:lnTo>
                  <a:lnTo>
                    <a:pt x="5192" y="2370"/>
                  </a:lnTo>
                  <a:close/>
                  <a:moveTo>
                    <a:pt x="10180" y="345"/>
                  </a:moveTo>
                  <a:lnTo>
                    <a:pt x="10180" y="7001"/>
                  </a:lnTo>
                  <a:lnTo>
                    <a:pt x="8692" y="7001"/>
                  </a:lnTo>
                  <a:lnTo>
                    <a:pt x="8692" y="345"/>
                  </a:lnTo>
                  <a:close/>
                  <a:moveTo>
                    <a:pt x="8502" y="0"/>
                  </a:moveTo>
                  <a:cubicBezTo>
                    <a:pt x="8406" y="0"/>
                    <a:pt x="8323" y="84"/>
                    <a:pt x="8323" y="179"/>
                  </a:cubicBezTo>
                  <a:lnTo>
                    <a:pt x="8323" y="7001"/>
                  </a:lnTo>
                  <a:lnTo>
                    <a:pt x="7013" y="7001"/>
                  </a:lnTo>
                  <a:lnTo>
                    <a:pt x="7013" y="2203"/>
                  </a:lnTo>
                  <a:cubicBezTo>
                    <a:pt x="7013" y="2120"/>
                    <a:pt x="6930" y="2024"/>
                    <a:pt x="6835" y="2024"/>
                  </a:cubicBezTo>
                  <a:lnTo>
                    <a:pt x="4989" y="2024"/>
                  </a:lnTo>
                  <a:cubicBezTo>
                    <a:pt x="4894" y="2024"/>
                    <a:pt x="4811" y="2108"/>
                    <a:pt x="4811" y="2203"/>
                  </a:cubicBezTo>
                  <a:lnTo>
                    <a:pt x="4811" y="7001"/>
                  </a:lnTo>
                  <a:lnTo>
                    <a:pt x="3501" y="7001"/>
                  </a:lnTo>
                  <a:lnTo>
                    <a:pt x="3501" y="3132"/>
                  </a:lnTo>
                  <a:cubicBezTo>
                    <a:pt x="3501" y="3036"/>
                    <a:pt x="3418" y="2953"/>
                    <a:pt x="3322" y="2953"/>
                  </a:cubicBezTo>
                  <a:lnTo>
                    <a:pt x="1477" y="2953"/>
                  </a:lnTo>
                  <a:cubicBezTo>
                    <a:pt x="1382" y="2953"/>
                    <a:pt x="1298" y="3024"/>
                    <a:pt x="1298" y="3132"/>
                  </a:cubicBezTo>
                  <a:lnTo>
                    <a:pt x="1298" y="7001"/>
                  </a:lnTo>
                  <a:lnTo>
                    <a:pt x="179" y="7001"/>
                  </a:lnTo>
                  <a:cubicBezTo>
                    <a:pt x="84" y="7001"/>
                    <a:pt x="1" y="7073"/>
                    <a:pt x="1" y="7180"/>
                  </a:cubicBezTo>
                  <a:cubicBezTo>
                    <a:pt x="1" y="7287"/>
                    <a:pt x="72" y="7358"/>
                    <a:pt x="179" y="7358"/>
                  </a:cubicBezTo>
                  <a:lnTo>
                    <a:pt x="11597" y="7358"/>
                  </a:lnTo>
                  <a:cubicBezTo>
                    <a:pt x="11681" y="7358"/>
                    <a:pt x="11776" y="7287"/>
                    <a:pt x="11776" y="7180"/>
                  </a:cubicBezTo>
                  <a:cubicBezTo>
                    <a:pt x="11800" y="7073"/>
                    <a:pt x="11728" y="7001"/>
                    <a:pt x="11633" y="7001"/>
                  </a:cubicBezTo>
                  <a:lnTo>
                    <a:pt x="10526" y="7001"/>
                  </a:lnTo>
                  <a:lnTo>
                    <a:pt x="10526" y="179"/>
                  </a:lnTo>
                  <a:cubicBezTo>
                    <a:pt x="10526" y="95"/>
                    <a:pt x="10442" y="0"/>
                    <a:pt x="10347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" name="Google Shape;143;p 1"/>
            <p:cNvSpPr/>
            <p:nvPr/>
          </p:nvSpPr>
          <p:spPr>
            <a:xfrm>
              <a:off x="3338280" y="1656720"/>
              <a:ext cx="510840" cy="307440"/>
            </a:xfrm>
            <a:custGeom>
              <a:avLst/>
              <a:gdLst/>
              <a:ahLst/>
              <a:rect l="l" t="t" r="r" b="b"/>
              <a:pathLst>
                <a:path w="11241" h="6789">
                  <a:moveTo>
                    <a:pt x="10668" y="0"/>
                  </a:moveTo>
                  <a:cubicBezTo>
                    <a:pt x="10653" y="0"/>
                    <a:pt x="10637" y="1"/>
                    <a:pt x="10621" y="2"/>
                  </a:cubicBezTo>
                  <a:lnTo>
                    <a:pt x="9145" y="181"/>
                  </a:lnTo>
                  <a:cubicBezTo>
                    <a:pt x="8847" y="216"/>
                    <a:pt x="8633" y="490"/>
                    <a:pt x="8669" y="788"/>
                  </a:cubicBezTo>
                  <a:cubicBezTo>
                    <a:pt x="8691" y="1064"/>
                    <a:pt x="8938" y="1268"/>
                    <a:pt x="9211" y="1268"/>
                  </a:cubicBezTo>
                  <a:cubicBezTo>
                    <a:pt x="9232" y="1268"/>
                    <a:pt x="9254" y="1267"/>
                    <a:pt x="9276" y="1264"/>
                  </a:cubicBezTo>
                  <a:lnTo>
                    <a:pt x="9395" y="1252"/>
                  </a:lnTo>
                  <a:lnTo>
                    <a:pt x="9395" y="1252"/>
                  </a:lnTo>
                  <a:cubicBezTo>
                    <a:pt x="7597" y="3348"/>
                    <a:pt x="5442" y="4443"/>
                    <a:pt x="3918" y="4979"/>
                  </a:cubicBezTo>
                  <a:cubicBezTo>
                    <a:pt x="2025" y="5657"/>
                    <a:pt x="561" y="5717"/>
                    <a:pt x="537" y="5717"/>
                  </a:cubicBezTo>
                  <a:cubicBezTo>
                    <a:pt x="239" y="5729"/>
                    <a:pt x="1" y="5967"/>
                    <a:pt x="25" y="6265"/>
                  </a:cubicBezTo>
                  <a:cubicBezTo>
                    <a:pt x="37" y="6562"/>
                    <a:pt x="275" y="6789"/>
                    <a:pt x="561" y="6789"/>
                  </a:cubicBezTo>
                  <a:lnTo>
                    <a:pt x="572" y="6789"/>
                  </a:lnTo>
                  <a:cubicBezTo>
                    <a:pt x="632" y="6789"/>
                    <a:pt x="2192" y="6729"/>
                    <a:pt x="4263" y="6003"/>
                  </a:cubicBezTo>
                  <a:cubicBezTo>
                    <a:pt x="5418" y="5586"/>
                    <a:pt x="6514" y="5050"/>
                    <a:pt x="7490" y="4383"/>
                  </a:cubicBezTo>
                  <a:cubicBezTo>
                    <a:pt x="7561" y="4324"/>
                    <a:pt x="7597" y="4217"/>
                    <a:pt x="7538" y="4145"/>
                  </a:cubicBezTo>
                  <a:cubicBezTo>
                    <a:pt x="7501" y="4093"/>
                    <a:pt x="7445" y="4065"/>
                    <a:pt x="7391" y="4065"/>
                  </a:cubicBezTo>
                  <a:cubicBezTo>
                    <a:pt x="7358" y="4065"/>
                    <a:pt x="7326" y="4075"/>
                    <a:pt x="7299" y="4098"/>
                  </a:cubicBezTo>
                  <a:cubicBezTo>
                    <a:pt x="6335" y="4753"/>
                    <a:pt x="5275" y="5288"/>
                    <a:pt x="4144" y="5693"/>
                  </a:cubicBezTo>
                  <a:cubicBezTo>
                    <a:pt x="2132" y="6408"/>
                    <a:pt x="632" y="6467"/>
                    <a:pt x="561" y="6467"/>
                  </a:cubicBezTo>
                  <a:cubicBezTo>
                    <a:pt x="453" y="6467"/>
                    <a:pt x="358" y="6372"/>
                    <a:pt x="358" y="6265"/>
                  </a:cubicBezTo>
                  <a:cubicBezTo>
                    <a:pt x="358" y="6169"/>
                    <a:pt x="441" y="6074"/>
                    <a:pt x="561" y="6062"/>
                  </a:cubicBezTo>
                  <a:cubicBezTo>
                    <a:pt x="572" y="6062"/>
                    <a:pt x="2085" y="6003"/>
                    <a:pt x="4037" y="5300"/>
                  </a:cubicBezTo>
                  <a:cubicBezTo>
                    <a:pt x="5680" y="4717"/>
                    <a:pt x="8026" y="3514"/>
                    <a:pt x="9943" y="1133"/>
                  </a:cubicBezTo>
                  <a:cubicBezTo>
                    <a:pt x="10035" y="1018"/>
                    <a:pt x="9949" y="847"/>
                    <a:pt x="9813" y="847"/>
                  </a:cubicBezTo>
                  <a:cubicBezTo>
                    <a:pt x="9809" y="847"/>
                    <a:pt x="9804" y="847"/>
                    <a:pt x="9800" y="847"/>
                  </a:cubicBezTo>
                  <a:lnTo>
                    <a:pt x="9252" y="931"/>
                  </a:lnTo>
                  <a:cubicBezTo>
                    <a:pt x="9244" y="932"/>
                    <a:pt x="9236" y="932"/>
                    <a:pt x="9228" y="932"/>
                  </a:cubicBezTo>
                  <a:cubicBezTo>
                    <a:pt x="9139" y="932"/>
                    <a:pt x="9049" y="874"/>
                    <a:pt x="9038" y="776"/>
                  </a:cubicBezTo>
                  <a:cubicBezTo>
                    <a:pt x="9014" y="657"/>
                    <a:pt x="9085" y="550"/>
                    <a:pt x="9204" y="538"/>
                  </a:cubicBezTo>
                  <a:lnTo>
                    <a:pt x="10681" y="359"/>
                  </a:lnTo>
                  <a:cubicBezTo>
                    <a:pt x="10688" y="358"/>
                    <a:pt x="10696" y="358"/>
                    <a:pt x="10703" y="358"/>
                  </a:cubicBezTo>
                  <a:cubicBezTo>
                    <a:pt x="10812" y="358"/>
                    <a:pt x="10895" y="438"/>
                    <a:pt x="10895" y="550"/>
                  </a:cubicBezTo>
                  <a:lnTo>
                    <a:pt x="10895" y="2026"/>
                  </a:lnTo>
                  <a:cubicBezTo>
                    <a:pt x="10895" y="2133"/>
                    <a:pt x="10812" y="2217"/>
                    <a:pt x="10705" y="2217"/>
                  </a:cubicBezTo>
                  <a:cubicBezTo>
                    <a:pt x="10598" y="2217"/>
                    <a:pt x="10514" y="2133"/>
                    <a:pt x="10514" y="2026"/>
                  </a:cubicBezTo>
                  <a:lnTo>
                    <a:pt x="10514" y="1586"/>
                  </a:lnTo>
                  <a:cubicBezTo>
                    <a:pt x="10514" y="1502"/>
                    <a:pt x="10467" y="1443"/>
                    <a:pt x="10407" y="1419"/>
                  </a:cubicBezTo>
                  <a:cubicBezTo>
                    <a:pt x="10387" y="1409"/>
                    <a:pt x="10368" y="1405"/>
                    <a:pt x="10349" y="1405"/>
                  </a:cubicBezTo>
                  <a:cubicBezTo>
                    <a:pt x="10298" y="1405"/>
                    <a:pt x="10251" y="1435"/>
                    <a:pt x="10217" y="1478"/>
                  </a:cubicBezTo>
                  <a:cubicBezTo>
                    <a:pt x="9574" y="2264"/>
                    <a:pt x="8835" y="2979"/>
                    <a:pt x="8026" y="3610"/>
                  </a:cubicBezTo>
                  <a:cubicBezTo>
                    <a:pt x="7954" y="3669"/>
                    <a:pt x="7942" y="3764"/>
                    <a:pt x="8002" y="3848"/>
                  </a:cubicBezTo>
                  <a:cubicBezTo>
                    <a:pt x="8036" y="3888"/>
                    <a:pt x="8081" y="3910"/>
                    <a:pt x="8129" y="3910"/>
                  </a:cubicBezTo>
                  <a:cubicBezTo>
                    <a:pt x="8166" y="3910"/>
                    <a:pt x="8204" y="3897"/>
                    <a:pt x="8240" y="3872"/>
                  </a:cubicBezTo>
                  <a:cubicBezTo>
                    <a:pt x="8931" y="3336"/>
                    <a:pt x="9585" y="2729"/>
                    <a:pt x="10169" y="2062"/>
                  </a:cubicBezTo>
                  <a:cubicBezTo>
                    <a:pt x="10181" y="2336"/>
                    <a:pt x="10419" y="2574"/>
                    <a:pt x="10705" y="2574"/>
                  </a:cubicBezTo>
                  <a:cubicBezTo>
                    <a:pt x="11002" y="2574"/>
                    <a:pt x="11240" y="2336"/>
                    <a:pt x="11240" y="2038"/>
                  </a:cubicBezTo>
                  <a:lnTo>
                    <a:pt x="11240" y="573"/>
                  </a:lnTo>
                  <a:cubicBezTo>
                    <a:pt x="11240" y="395"/>
                    <a:pt x="11169" y="240"/>
                    <a:pt x="11050" y="133"/>
                  </a:cubicBezTo>
                  <a:cubicBezTo>
                    <a:pt x="10943" y="47"/>
                    <a:pt x="10807" y="0"/>
                    <a:pt x="10668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99" name="Google Shape;144;p 1"/>
          <p:cNvGrpSpPr/>
          <p:nvPr/>
        </p:nvGrpSpPr>
        <p:grpSpPr>
          <a:xfrm>
            <a:off x="7218000" y="1672920"/>
            <a:ext cx="543960" cy="502920"/>
            <a:chOff x="7218000" y="1672920"/>
            <a:chExt cx="543960" cy="502920"/>
          </a:xfrm>
        </p:grpSpPr>
        <p:sp>
          <p:nvSpPr>
            <p:cNvPr id="200" name="Google Shape;145;p 1"/>
            <p:cNvSpPr/>
            <p:nvPr/>
          </p:nvSpPr>
          <p:spPr>
            <a:xfrm>
              <a:off x="7219080" y="1785240"/>
              <a:ext cx="542880" cy="390600"/>
            </a:xfrm>
            <a:custGeom>
              <a:avLst/>
              <a:gdLst/>
              <a:ahLst/>
              <a:rect l="l" t="t" r="r" b="b"/>
              <a:pathLst>
                <a:path w="11943" h="8609">
                  <a:moveTo>
                    <a:pt x="11740" y="0"/>
                  </a:moveTo>
                  <a:cubicBezTo>
                    <a:pt x="11645" y="0"/>
                    <a:pt x="11562" y="72"/>
                    <a:pt x="11562" y="179"/>
                  </a:cubicBezTo>
                  <a:lnTo>
                    <a:pt x="11562" y="2667"/>
                  </a:lnTo>
                  <a:cubicBezTo>
                    <a:pt x="11562" y="3393"/>
                    <a:pt x="10966" y="3989"/>
                    <a:pt x="10240" y="3989"/>
                  </a:cubicBezTo>
                  <a:lnTo>
                    <a:pt x="9085" y="3989"/>
                  </a:lnTo>
                  <a:cubicBezTo>
                    <a:pt x="8954" y="3989"/>
                    <a:pt x="8823" y="4084"/>
                    <a:pt x="8776" y="4203"/>
                  </a:cubicBezTo>
                  <a:cubicBezTo>
                    <a:pt x="8573" y="4703"/>
                    <a:pt x="8549" y="5167"/>
                    <a:pt x="8752" y="5537"/>
                  </a:cubicBezTo>
                  <a:cubicBezTo>
                    <a:pt x="8823" y="5703"/>
                    <a:pt x="8942" y="5834"/>
                    <a:pt x="9049" y="5941"/>
                  </a:cubicBezTo>
                  <a:cubicBezTo>
                    <a:pt x="8752" y="5929"/>
                    <a:pt x="8514" y="5822"/>
                    <a:pt x="8359" y="5656"/>
                  </a:cubicBezTo>
                  <a:cubicBezTo>
                    <a:pt x="8240" y="5537"/>
                    <a:pt x="7978" y="5167"/>
                    <a:pt x="8073" y="4358"/>
                  </a:cubicBezTo>
                  <a:cubicBezTo>
                    <a:pt x="8109" y="4155"/>
                    <a:pt x="7942" y="3977"/>
                    <a:pt x="7740" y="3977"/>
                  </a:cubicBezTo>
                  <a:lnTo>
                    <a:pt x="5954" y="3977"/>
                  </a:lnTo>
                  <a:cubicBezTo>
                    <a:pt x="5859" y="3977"/>
                    <a:pt x="5775" y="4048"/>
                    <a:pt x="5775" y="4155"/>
                  </a:cubicBezTo>
                  <a:cubicBezTo>
                    <a:pt x="5775" y="4263"/>
                    <a:pt x="5847" y="4334"/>
                    <a:pt x="5954" y="4334"/>
                  </a:cubicBezTo>
                  <a:lnTo>
                    <a:pt x="6847" y="4334"/>
                  </a:lnTo>
                  <a:lnTo>
                    <a:pt x="6847" y="5691"/>
                  </a:lnTo>
                  <a:cubicBezTo>
                    <a:pt x="6847" y="6430"/>
                    <a:pt x="6228" y="7037"/>
                    <a:pt x="5490" y="7037"/>
                  </a:cubicBezTo>
                  <a:lnTo>
                    <a:pt x="4704" y="7037"/>
                  </a:lnTo>
                  <a:cubicBezTo>
                    <a:pt x="4561" y="7037"/>
                    <a:pt x="4466" y="7144"/>
                    <a:pt x="4466" y="7275"/>
                  </a:cubicBezTo>
                  <a:cubicBezTo>
                    <a:pt x="4442" y="7834"/>
                    <a:pt x="4239" y="8215"/>
                    <a:pt x="3668" y="8251"/>
                  </a:cubicBezTo>
                  <a:cubicBezTo>
                    <a:pt x="3930" y="7977"/>
                    <a:pt x="3954" y="7573"/>
                    <a:pt x="3882" y="7239"/>
                  </a:cubicBezTo>
                  <a:cubicBezTo>
                    <a:pt x="3846" y="7120"/>
                    <a:pt x="3763" y="7037"/>
                    <a:pt x="3644" y="7037"/>
                  </a:cubicBezTo>
                  <a:lnTo>
                    <a:pt x="1703" y="7037"/>
                  </a:lnTo>
                  <a:cubicBezTo>
                    <a:pt x="965" y="7037"/>
                    <a:pt x="358" y="6430"/>
                    <a:pt x="358" y="5691"/>
                  </a:cubicBezTo>
                  <a:lnTo>
                    <a:pt x="358" y="5310"/>
                  </a:lnTo>
                  <a:cubicBezTo>
                    <a:pt x="358" y="5227"/>
                    <a:pt x="275" y="5132"/>
                    <a:pt x="179" y="5132"/>
                  </a:cubicBezTo>
                  <a:cubicBezTo>
                    <a:pt x="84" y="5132"/>
                    <a:pt x="1" y="5215"/>
                    <a:pt x="1" y="5310"/>
                  </a:cubicBezTo>
                  <a:lnTo>
                    <a:pt x="1" y="5691"/>
                  </a:lnTo>
                  <a:cubicBezTo>
                    <a:pt x="1" y="6620"/>
                    <a:pt x="751" y="7394"/>
                    <a:pt x="1703" y="7394"/>
                  </a:cubicBezTo>
                  <a:lnTo>
                    <a:pt x="3573" y="7394"/>
                  </a:lnTo>
                  <a:cubicBezTo>
                    <a:pt x="3596" y="7620"/>
                    <a:pt x="3596" y="8025"/>
                    <a:pt x="3215" y="8144"/>
                  </a:cubicBezTo>
                  <a:cubicBezTo>
                    <a:pt x="2989" y="8215"/>
                    <a:pt x="3001" y="8525"/>
                    <a:pt x="3239" y="8573"/>
                  </a:cubicBezTo>
                  <a:cubicBezTo>
                    <a:pt x="3370" y="8608"/>
                    <a:pt x="3489" y="8608"/>
                    <a:pt x="3596" y="8608"/>
                  </a:cubicBezTo>
                  <a:cubicBezTo>
                    <a:pt x="4299" y="8608"/>
                    <a:pt x="4763" y="8204"/>
                    <a:pt x="4823" y="7394"/>
                  </a:cubicBezTo>
                  <a:lnTo>
                    <a:pt x="5513" y="7394"/>
                  </a:lnTo>
                  <a:cubicBezTo>
                    <a:pt x="6454" y="7394"/>
                    <a:pt x="7228" y="6644"/>
                    <a:pt x="7228" y="5691"/>
                  </a:cubicBezTo>
                  <a:lnTo>
                    <a:pt x="7228" y="4334"/>
                  </a:lnTo>
                  <a:lnTo>
                    <a:pt x="7764" y="4334"/>
                  </a:lnTo>
                  <a:cubicBezTo>
                    <a:pt x="7716" y="4715"/>
                    <a:pt x="7704" y="5429"/>
                    <a:pt x="8157" y="5894"/>
                  </a:cubicBezTo>
                  <a:cubicBezTo>
                    <a:pt x="8407" y="6168"/>
                    <a:pt x="8764" y="6299"/>
                    <a:pt x="9240" y="6299"/>
                  </a:cubicBezTo>
                  <a:cubicBezTo>
                    <a:pt x="9311" y="6299"/>
                    <a:pt x="9383" y="6299"/>
                    <a:pt x="9478" y="6287"/>
                  </a:cubicBezTo>
                  <a:cubicBezTo>
                    <a:pt x="9704" y="6263"/>
                    <a:pt x="9776" y="5965"/>
                    <a:pt x="9561" y="5846"/>
                  </a:cubicBezTo>
                  <a:cubicBezTo>
                    <a:pt x="8847" y="5429"/>
                    <a:pt x="9002" y="4715"/>
                    <a:pt x="9145" y="4334"/>
                  </a:cubicBezTo>
                  <a:lnTo>
                    <a:pt x="10276" y="4334"/>
                  </a:lnTo>
                  <a:cubicBezTo>
                    <a:pt x="11205" y="4334"/>
                    <a:pt x="11943" y="3584"/>
                    <a:pt x="11943" y="2667"/>
                  </a:cubicBezTo>
                  <a:lnTo>
                    <a:pt x="11943" y="179"/>
                  </a:lnTo>
                  <a:cubicBezTo>
                    <a:pt x="11919" y="95"/>
                    <a:pt x="11847" y="0"/>
                    <a:pt x="1174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" name="Google Shape;146;p 1"/>
            <p:cNvSpPr/>
            <p:nvPr/>
          </p:nvSpPr>
          <p:spPr>
            <a:xfrm>
              <a:off x="7218000" y="1672920"/>
              <a:ext cx="543960" cy="325800"/>
            </a:xfrm>
            <a:custGeom>
              <a:avLst/>
              <a:gdLst/>
              <a:ahLst/>
              <a:rect l="l" t="t" r="r" b="b"/>
              <a:pathLst>
                <a:path w="11967" h="7192">
                  <a:moveTo>
                    <a:pt x="3144" y="0"/>
                  </a:moveTo>
                  <a:cubicBezTo>
                    <a:pt x="2227" y="0"/>
                    <a:pt x="1477" y="739"/>
                    <a:pt x="1477" y="1667"/>
                  </a:cubicBezTo>
                  <a:lnTo>
                    <a:pt x="1477" y="4132"/>
                  </a:lnTo>
                  <a:cubicBezTo>
                    <a:pt x="1108" y="4191"/>
                    <a:pt x="751" y="4358"/>
                    <a:pt x="477" y="4644"/>
                  </a:cubicBezTo>
                  <a:cubicBezTo>
                    <a:pt x="168" y="4965"/>
                    <a:pt x="1" y="5382"/>
                    <a:pt x="1" y="5823"/>
                  </a:cubicBezTo>
                  <a:lnTo>
                    <a:pt x="1" y="7013"/>
                  </a:lnTo>
                  <a:cubicBezTo>
                    <a:pt x="1" y="7097"/>
                    <a:pt x="84" y="7192"/>
                    <a:pt x="180" y="7192"/>
                  </a:cubicBezTo>
                  <a:cubicBezTo>
                    <a:pt x="275" y="7192"/>
                    <a:pt x="358" y="7108"/>
                    <a:pt x="358" y="7013"/>
                  </a:cubicBezTo>
                  <a:lnTo>
                    <a:pt x="358" y="5823"/>
                  </a:lnTo>
                  <a:cubicBezTo>
                    <a:pt x="358" y="5465"/>
                    <a:pt x="501" y="5132"/>
                    <a:pt x="751" y="4882"/>
                  </a:cubicBezTo>
                  <a:cubicBezTo>
                    <a:pt x="953" y="4668"/>
                    <a:pt x="1203" y="4537"/>
                    <a:pt x="1489" y="4477"/>
                  </a:cubicBezTo>
                  <a:lnTo>
                    <a:pt x="1489" y="5084"/>
                  </a:lnTo>
                  <a:cubicBezTo>
                    <a:pt x="1489" y="6013"/>
                    <a:pt x="2239" y="6751"/>
                    <a:pt x="3156" y="6751"/>
                  </a:cubicBezTo>
                  <a:lnTo>
                    <a:pt x="5240" y="6751"/>
                  </a:lnTo>
                  <a:cubicBezTo>
                    <a:pt x="5335" y="6751"/>
                    <a:pt x="5418" y="6680"/>
                    <a:pt x="5418" y="6573"/>
                  </a:cubicBezTo>
                  <a:cubicBezTo>
                    <a:pt x="5418" y="6489"/>
                    <a:pt x="5347" y="6394"/>
                    <a:pt x="5240" y="6394"/>
                  </a:cubicBezTo>
                  <a:lnTo>
                    <a:pt x="3156" y="6394"/>
                  </a:lnTo>
                  <a:cubicBezTo>
                    <a:pt x="2430" y="6394"/>
                    <a:pt x="1834" y="5799"/>
                    <a:pt x="1834" y="5073"/>
                  </a:cubicBezTo>
                  <a:lnTo>
                    <a:pt x="1834" y="1620"/>
                  </a:lnTo>
                  <a:cubicBezTo>
                    <a:pt x="1834" y="893"/>
                    <a:pt x="2430" y="298"/>
                    <a:pt x="3156" y="298"/>
                  </a:cubicBezTo>
                  <a:lnTo>
                    <a:pt x="10288" y="298"/>
                  </a:lnTo>
                  <a:cubicBezTo>
                    <a:pt x="11014" y="298"/>
                    <a:pt x="11610" y="893"/>
                    <a:pt x="11610" y="1620"/>
                  </a:cubicBezTo>
                  <a:lnTo>
                    <a:pt x="11610" y="1846"/>
                  </a:lnTo>
                  <a:cubicBezTo>
                    <a:pt x="11610" y="1929"/>
                    <a:pt x="11693" y="2025"/>
                    <a:pt x="11788" y="2025"/>
                  </a:cubicBezTo>
                  <a:cubicBezTo>
                    <a:pt x="11883" y="2025"/>
                    <a:pt x="11967" y="1953"/>
                    <a:pt x="11967" y="1846"/>
                  </a:cubicBezTo>
                  <a:lnTo>
                    <a:pt x="11967" y="1620"/>
                  </a:lnTo>
                  <a:cubicBezTo>
                    <a:pt x="11943" y="762"/>
                    <a:pt x="11193" y="0"/>
                    <a:pt x="10276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" name="Google Shape;147;p 1"/>
            <p:cNvSpPr/>
            <p:nvPr/>
          </p:nvSpPr>
          <p:spPr>
            <a:xfrm>
              <a:off x="7394760" y="1788480"/>
              <a:ext cx="51480" cy="51480"/>
            </a:xfrm>
            <a:custGeom>
              <a:avLst/>
              <a:gdLst/>
              <a:ahLst/>
              <a:rect l="l" t="t" r="r" b="b"/>
              <a:pathLst>
                <a:path w="1192" h="1192">
                  <a:moveTo>
                    <a:pt x="596" y="358"/>
                  </a:moveTo>
                  <a:cubicBezTo>
                    <a:pt x="739" y="358"/>
                    <a:pt x="834" y="465"/>
                    <a:pt x="834" y="596"/>
                  </a:cubicBezTo>
                  <a:cubicBezTo>
                    <a:pt x="834" y="739"/>
                    <a:pt x="739" y="834"/>
                    <a:pt x="596" y="834"/>
                  </a:cubicBezTo>
                  <a:cubicBezTo>
                    <a:pt x="465" y="834"/>
                    <a:pt x="358" y="739"/>
                    <a:pt x="358" y="596"/>
                  </a:cubicBezTo>
                  <a:cubicBezTo>
                    <a:pt x="358" y="465"/>
                    <a:pt x="465" y="358"/>
                    <a:pt x="596" y="358"/>
                  </a:cubicBezTo>
                  <a:close/>
                  <a:moveTo>
                    <a:pt x="596" y="1"/>
                  </a:moveTo>
                  <a:cubicBezTo>
                    <a:pt x="274" y="1"/>
                    <a:pt x="0" y="274"/>
                    <a:pt x="0" y="596"/>
                  </a:cubicBezTo>
                  <a:cubicBezTo>
                    <a:pt x="0" y="929"/>
                    <a:pt x="274" y="1191"/>
                    <a:pt x="596" y="1191"/>
                  </a:cubicBezTo>
                  <a:cubicBezTo>
                    <a:pt x="929" y="1191"/>
                    <a:pt x="1191" y="929"/>
                    <a:pt x="1191" y="596"/>
                  </a:cubicBezTo>
                  <a:cubicBezTo>
                    <a:pt x="1191" y="274"/>
                    <a:pt x="929" y="1"/>
                    <a:pt x="596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" name="Google Shape;148;p 1"/>
            <p:cNvSpPr/>
            <p:nvPr/>
          </p:nvSpPr>
          <p:spPr>
            <a:xfrm>
              <a:off x="7490160" y="1788480"/>
              <a:ext cx="51480" cy="51480"/>
            </a:xfrm>
            <a:custGeom>
              <a:avLst/>
              <a:gdLst/>
              <a:ahLst/>
              <a:rect l="l" t="t" r="r" b="b"/>
              <a:pathLst>
                <a:path w="1191" h="1192">
                  <a:moveTo>
                    <a:pt x="595" y="358"/>
                  </a:moveTo>
                  <a:cubicBezTo>
                    <a:pt x="738" y="358"/>
                    <a:pt x="833" y="465"/>
                    <a:pt x="833" y="596"/>
                  </a:cubicBezTo>
                  <a:cubicBezTo>
                    <a:pt x="833" y="739"/>
                    <a:pt x="738" y="834"/>
                    <a:pt x="595" y="834"/>
                  </a:cubicBezTo>
                  <a:cubicBezTo>
                    <a:pt x="464" y="834"/>
                    <a:pt x="357" y="739"/>
                    <a:pt x="357" y="596"/>
                  </a:cubicBezTo>
                  <a:cubicBezTo>
                    <a:pt x="357" y="465"/>
                    <a:pt x="464" y="358"/>
                    <a:pt x="595" y="358"/>
                  </a:cubicBezTo>
                  <a:close/>
                  <a:moveTo>
                    <a:pt x="595" y="1"/>
                  </a:moveTo>
                  <a:cubicBezTo>
                    <a:pt x="274" y="1"/>
                    <a:pt x="0" y="274"/>
                    <a:pt x="0" y="596"/>
                  </a:cubicBezTo>
                  <a:cubicBezTo>
                    <a:pt x="0" y="929"/>
                    <a:pt x="274" y="1191"/>
                    <a:pt x="595" y="1191"/>
                  </a:cubicBezTo>
                  <a:cubicBezTo>
                    <a:pt x="929" y="1191"/>
                    <a:pt x="1191" y="929"/>
                    <a:pt x="1191" y="596"/>
                  </a:cubicBezTo>
                  <a:cubicBezTo>
                    <a:pt x="1191" y="274"/>
                    <a:pt x="929" y="1"/>
                    <a:pt x="595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" name="Google Shape;149;p 1"/>
            <p:cNvSpPr/>
            <p:nvPr/>
          </p:nvSpPr>
          <p:spPr>
            <a:xfrm>
              <a:off x="7586280" y="1788480"/>
              <a:ext cx="51480" cy="51480"/>
            </a:xfrm>
            <a:custGeom>
              <a:avLst/>
              <a:gdLst/>
              <a:ahLst/>
              <a:rect l="l" t="t" r="r" b="b"/>
              <a:pathLst>
                <a:path w="1192" h="1192">
                  <a:moveTo>
                    <a:pt x="596" y="358"/>
                  </a:moveTo>
                  <a:cubicBezTo>
                    <a:pt x="727" y="358"/>
                    <a:pt x="834" y="465"/>
                    <a:pt x="834" y="596"/>
                  </a:cubicBezTo>
                  <a:cubicBezTo>
                    <a:pt x="834" y="739"/>
                    <a:pt x="727" y="834"/>
                    <a:pt x="596" y="834"/>
                  </a:cubicBezTo>
                  <a:cubicBezTo>
                    <a:pt x="453" y="834"/>
                    <a:pt x="358" y="739"/>
                    <a:pt x="358" y="596"/>
                  </a:cubicBezTo>
                  <a:cubicBezTo>
                    <a:pt x="334" y="465"/>
                    <a:pt x="453" y="358"/>
                    <a:pt x="596" y="358"/>
                  </a:cubicBezTo>
                  <a:close/>
                  <a:moveTo>
                    <a:pt x="596" y="1"/>
                  </a:moveTo>
                  <a:cubicBezTo>
                    <a:pt x="262" y="1"/>
                    <a:pt x="0" y="274"/>
                    <a:pt x="0" y="596"/>
                  </a:cubicBezTo>
                  <a:cubicBezTo>
                    <a:pt x="0" y="929"/>
                    <a:pt x="262" y="1191"/>
                    <a:pt x="596" y="1191"/>
                  </a:cubicBezTo>
                  <a:cubicBezTo>
                    <a:pt x="917" y="1191"/>
                    <a:pt x="1191" y="929"/>
                    <a:pt x="1191" y="596"/>
                  </a:cubicBezTo>
                  <a:cubicBezTo>
                    <a:pt x="1191" y="274"/>
                    <a:pt x="917" y="1"/>
                    <a:pt x="596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PlaceHolder 1"/>
          <p:cNvSpPr>
            <a:spLocks noGrp="1"/>
          </p:cNvSpPr>
          <p:nvPr>
            <p:ph type="title"/>
          </p:nvPr>
        </p:nvSpPr>
        <p:spPr>
          <a:xfrm>
            <a:off x="1068120" y="533160"/>
            <a:ext cx="7044480" cy="4795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400" spc="-1" strike="noStrike">
                <a:solidFill>
                  <a:srgbClr val="ffffff"/>
                </a:solidFill>
                <a:latin typeface="Arial"/>
                <a:ea typeface="Arial"/>
              </a:rPr>
              <a:t>HOST – NOMBRE DE DOMINIO</a:t>
            </a:r>
            <a:endParaRPr b="0" lang="es-AR" sz="2400" spc="-1" strike="noStrike">
              <a:latin typeface="Arial"/>
            </a:endParaRPr>
          </a:p>
        </p:txBody>
      </p:sp>
      <p:sp>
        <p:nvSpPr>
          <p:cNvPr id="607" name="Google Shape;1591;p 7"/>
          <p:cNvSpPr/>
          <p:nvPr/>
        </p:nvSpPr>
        <p:spPr>
          <a:xfrm>
            <a:off x="1260000" y="1260000"/>
            <a:ext cx="5568480" cy="292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marL="158760">
              <a:lnSpc>
                <a:spcPct val="115000"/>
              </a:lnSpc>
              <a:buNone/>
            </a:pPr>
            <a:r>
              <a:rPr b="1" lang="es-ES" sz="14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Host:</a:t>
            </a:r>
            <a:r>
              <a:rPr b="1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b="0" lang="es-ES" sz="1200" spc="-1" strike="noStrike">
                <a:solidFill>
                  <a:srgbClr val="ffffff"/>
                </a:solidFill>
                <a:latin typeface="Arial"/>
                <a:ea typeface="Arial"/>
              </a:rPr>
              <a:t>es un dispositivo o sistema que se conecta a una red. El host, es el servidor que almacena y sirve los recursos de un sitio web.</a:t>
            </a:r>
            <a:endParaRPr b="0" lang="es-AR" sz="1200" spc="-1" strike="noStrike">
              <a:latin typeface="Arial"/>
            </a:endParaRPr>
          </a:p>
          <a:p>
            <a:pPr marL="158760">
              <a:lnSpc>
                <a:spcPct val="115000"/>
              </a:lnSpc>
              <a:buNone/>
            </a:pPr>
            <a:endParaRPr b="0" lang="es-AR" sz="1400" spc="-1" strike="noStrike">
              <a:latin typeface="Arial"/>
            </a:endParaRPr>
          </a:p>
          <a:p>
            <a:pPr marL="158760">
              <a:lnSpc>
                <a:spcPct val="115000"/>
              </a:lnSpc>
              <a:buNone/>
            </a:pPr>
            <a:r>
              <a:rPr b="1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Ejemplo: IP Address: 192.168.1.1</a:t>
            </a:r>
            <a:endParaRPr b="0" lang="es-AR" sz="1400" spc="-1" strike="noStrike">
              <a:latin typeface="Arial"/>
            </a:endParaRPr>
          </a:p>
          <a:p>
            <a:pPr marL="158760">
              <a:lnSpc>
                <a:spcPct val="115000"/>
              </a:lnSpc>
              <a:buNone/>
            </a:pPr>
            <a:r>
              <a:rPr b="1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Hostname: </a:t>
            </a:r>
            <a:r>
              <a:rPr b="1" lang="es-ES" sz="14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1"/>
              </a:rPr>
              <a:t>www.example.com</a:t>
            </a:r>
            <a:endParaRPr b="0" lang="es-AR" sz="1400" spc="-1" strike="noStrike">
              <a:latin typeface="Arial"/>
            </a:endParaRPr>
          </a:p>
          <a:p>
            <a:pPr marL="158760">
              <a:lnSpc>
                <a:spcPct val="115000"/>
              </a:lnSpc>
              <a:buNone/>
            </a:pPr>
            <a:endParaRPr b="0" lang="es-AR" sz="1400" spc="-1" strike="noStrike">
              <a:latin typeface="Arial"/>
            </a:endParaRPr>
          </a:p>
          <a:p>
            <a:pPr marL="158760">
              <a:lnSpc>
                <a:spcPct val="115000"/>
              </a:lnSpc>
              <a:buNone/>
            </a:pPr>
            <a:r>
              <a:rPr b="1" lang="es-ES" sz="14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Nombre de Dominio:</a:t>
            </a:r>
            <a:r>
              <a:rPr b="0" lang="es-ES" sz="1200" spc="-1" strike="noStrike">
                <a:solidFill>
                  <a:srgbClr val="ffffff"/>
                </a:solidFill>
                <a:latin typeface="Arial"/>
                <a:ea typeface="Arial"/>
              </a:rPr>
              <a:t> es una etiqueta de texto que identifica a un host o a un conjunto de hosts en Internet. Es una forma más legible y memorable de referirse a una dirección IP. Los nombres de dominio son gestionados por el Sistema de Nombres de Dominio (DNS).</a:t>
            </a:r>
            <a:endParaRPr b="0" lang="es-AR" sz="1200" spc="-1" strike="noStrike">
              <a:latin typeface="Arial"/>
            </a:endParaRPr>
          </a:p>
          <a:p>
            <a:pPr marL="158760">
              <a:lnSpc>
                <a:spcPct val="115000"/>
              </a:lnSpc>
              <a:buNone/>
            </a:pPr>
            <a:endParaRPr b="0" lang="es-AR" sz="1400" spc="-1" strike="noStrike">
              <a:latin typeface="Arial"/>
            </a:endParaRPr>
          </a:p>
          <a:p>
            <a:pPr marL="158760">
              <a:lnSpc>
                <a:spcPct val="115000"/>
              </a:lnSpc>
              <a:buNone/>
            </a:pPr>
            <a:r>
              <a:rPr b="1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Ejemplo: Dominio de Nivel Superior (TLD): .com, .org, .net</a:t>
            </a:r>
            <a:endParaRPr b="0" lang="es-AR" sz="1400" spc="-1" strike="noStrike">
              <a:latin typeface="Arial"/>
            </a:endParaRPr>
          </a:p>
          <a:p>
            <a:pPr marL="158760">
              <a:lnSpc>
                <a:spcPct val="115000"/>
              </a:lnSpc>
              <a:buNone/>
            </a:pPr>
            <a:r>
              <a:rPr b="1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Dominio de Segundo Nivel (SLD): example.com</a:t>
            </a:r>
            <a:endParaRPr b="0" lang="es-AR" sz="1400" spc="-1" strike="noStrike">
              <a:latin typeface="Arial"/>
            </a:endParaRPr>
          </a:p>
          <a:p>
            <a:pPr marL="158760">
              <a:lnSpc>
                <a:spcPct val="115000"/>
              </a:lnSpc>
              <a:buNone/>
            </a:pPr>
            <a:r>
              <a:rPr b="1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Subdominio: www.example.com</a:t>
            </a:r>
            <a:endParaRPr b="0" lang="es-A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PlaceHolder 1"/>
          <p:cNvSpPr>
            <a:spLocks noGrp="1"/>
          </p:cNvSpPr>
          <p:nvPr>
            <p:ph type="title"/>
          </p:nvPr>
        </p:nvSpPr>
        <p:spPr>
          <a:xfrm>
            <a:off x="1068120" y="533160"/>
            <a:ext cx="7044480" cy="4795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400" spc="-1" strike="noStrike">
                <a:solidFill>
                  <a:srgbClr val="ffffff"/>
                </a:solidFill>
                <a:latin typeface="Arial"/>
                <a:ea typeface="Arial"/>
              </a:rPr>
              <a:t>DNS: Parte 1</a:t>
            </a:r>
            <a:endParaRPr b="0" lang="es-AR" sz="2400" spc="-1" strike="noStrike">
              <a:latin typeface="Arial"/>
            </a:endParaRPr>
          </a:p>
        </p:txBody>
      </p:sp>
      <p:sp>
        <p:nvSpPr>
          <p:cNvPr id="609" name="Google Shape;1591;p 8"/>
          <p:cNvSpPr/>
          <p:nvPr/>
        </p:nvSpPr>
        <p:spPr>
          <a:xfrm>
            <a:off x="540000" y="1080000"/>
            <a:ext cx="7917480" cy="292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marL="158760" algn="ctr">
              <a:lnSpc>
                <a:spcPct val="115000"/>
              </a:lnSpc>
              <a:buNone/>
            </a:pPr>
            <a:r>
              <a:rPr b="1" lang="es-ES" sz="1500" spc="-1" strike="noStrike">
                <a:solidFill>
                  <a:srgbClr val="ffffff"/>
                </a:solidFill>
                <a:latin typeface="Arial"/>
                <a:ea typeface="Arial"/>
              </a:rPr>
              <a:t>Domain Name System:</a:t>
            </a:r>
            <a:r>
              <a:rPr b="1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Es un sistema distribuido que traduce nombres de dominio en direcciones IP. Así, es más fácil escribir un nombre de dominio que una dirección IP numérica.</a:t>
            </a:r>
            <a:endParaRPr b="0" lang="es-AR" sz="1400" spc="-1" strike="noStrike">
              <a:latin typeface="Arial"/>
            </a:endParaRPr>
          </a:p>
          <a:p>
            <a:pPr marL="158760" algn="ctr">
              <a:lnSpc>
                <a:spcPct val="115000"/>
              </a:lnSpc>
              <a:buNone/>
            </a:pPr>
            <a:endParaRPr b="0" lang="es-AR" sz="1400" spc="-1" strike="noStrike">
              <a:latin typeface="Arial"/>
            </a:endParaRPr>
          </a:p>
          <a:p>
            <a:pPr marL="158760" algn="ctr">
              <a:lnSpc>
                <a:spcPct val="115000"/>
              </a:lnSpc>
              <a:buNone/>
            </a:pPr>
            <a:r>
              <a:rPr b="1" lang="es-ES" sz="14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Funcionamiento del DNS</a:t>
            </a:r>
            <a:r>
              <a:rPr b="1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:  </a:t>
            </a:r>
            <a:endParaRPr b="0" lang="es-AR" sz="1400" spc="-1" strike="noStrike">
              <a:latin typeface="Arial"/>
            </a:endParaRPr>
          </a:p>
          <a:p>
            <a:pPr marL="158760" algn="ctr">
              <a:lnSpc>
                <a:spcPct val="115000"/>
              </a:lnSpc>
              <a:buNone/>
            </a:pP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Cuando un cliente necesita acceder a un recurso en un servidor, envía una solicitud de resolución de nombres al servidor DNS. El servidor DNS busca la dirección IP correspondiente al nombre de dominio y la devuelve al cliente.</a:t>
            </a:r>
            <a:endParaRPr b="0" lang="es-AR" sz="1400" spc="-1" strike="noStrike">
              <a:latin typeface="Arial"/>
            </a:endParaRPr>
          </a:p>
          <a:p>
            <a:pPr marL="158760" algn="ctr">
              <a:lnSpc>
                <a:spcPct val="115000"/>
              </a:lnSpc>
              <a:buNone/>
            </a:pPr>
            <a:endParaRPr b="0" lang="es-AR" sz="1400" spc="-1" strike="noStrike">
              <a:latin typeface="Arial"/>
            </a:endParaRPr>
          </a:p>
          <a:p>
            <a:pPr marL="158760" indent="-216000">
              <a:lnSpc>
                <a:spcPct val="115000"/>
              </a:lnSpc>
              <a:buClr>
                <a:srgbClr val="ffffff"/>
              </a:buClr>
              <a:buFont typeface="Arial"/>
              <a:buChar char="●"/>
            </a:pPr>
            <a:r>
              <a:rPr b="1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Caché: </a:t>
            </a: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Los servidores DNS y los clientes pueden almacenar </a:t>
            </a:r>
            <a:endParaRPr b="0" lang="es-AR" sz="1400" spc="-1" strike="noStrike">
              <a:latin typeface="Arial"/>
            </a:endParaRPr>
          </a:p>
          <a:p>
            <a:pPr marL="158760" indent="-216000">
              <a:lnSpc>
                <a:spcPct val="115000"/>
              </a:lnSpc>
            </a:pP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en memoria caché las respuestas de resolución de nombres </a:t>
            </a:r>
            <a:endParaRPr b="0" lang="es-AR" sz="1400" spc="-1" strike="noStrike">
              <a:latin typeface="Arial"/>
            </a:endParaRPr>
          </a:p>
          <a:p>
            <a:pPr marL="158760" indent="-216000">
              <a:lnSpc>
                <a:spcPct val="115000"/>
              </a:lnSpc>
            </a:pP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para mejorar el rendimiento. </a:t>
            </a:r>
            <a:endParaRPr b="0" lang="es-AR" sz="1400" spc="-1" strike="noStrike">
              <a:latin typeface="Arial"/>
            </a:endParaRPr>
          </a:p>
          <a:p>
            <a:pPr marL="158760" indent="-216000">
              <a:lnSpc>
                <a:spcPct val="115000"/>
              </a:lnSpc>
              <a:buClr>
                <a:srgbClr val="ffffff"/>
              </a:buClr>
              <a:buFont typeface="Arial"/>
              <a:buChar char="●"/>
            </a:pPr>
            <a:r>
              <a:rPr b="1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Registros DNS: </a:t>
            </a:r>
            <a:endParaRPr b="0" lang="es-AR" sz="1400" spc="-1" strike="noStrike">
              <a:latin typeface="Arial"/>
            </a:endParaRPr>
          </a:p>
          <a:p>
            <a:pPr marL="158760" indent="-216000">
              <a:lnSpc>
                <a:spcPct val="115000"/>
              </a:lnSpc>
            </a:pP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A: Mapea un nombre de dominio a una dirección IP v4.</a:t>
            </a:r>
            <a:endParaRPr b="0" lang="es-AR" sz="1400" spc="-1" strike="noStrike">
              <a:latin typeface="Arial"/>
            </a:endParaRPr>
          </a:p>
          <a:p>
            <a:pPr marL="158760" indent="-216000">
              <a:lnSpc>
                <a:spcPct val="115000"/>
              </a:lnSpc>
            </a:pP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CNAME: Alias de otro nombre de dominio.</a:t>
            </a:r>
            <a:endParaRPr b="0" lang="es-AR" sz="1400" spc="-1" strike="noStrike">
              <a:latin typeface="Arial"/>
            </a:endParaRPr>
          </a:p>
          <a:p>
            <a:pPr marL="158760" indent="-216000">
              <a:lnSpc>
                <a:spcPct val="115000"/>
              </a:lnSpc>
            </a:pP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Otros: MX, TXT, NS</a:t>
            </a:r>
            <a:endParaRPr b="0" lang="es-AR" sz="1400" spc="-1" strike="noStrike">
              <a:latin typeface="Arial"/>
            </a:endParaRPr>
          </a:p>
        </p:txBody>
      </p:sp>
      <p:pic>
        <p:nvPicPr>
          <p:cNvPr id="610" name="" descr=""/>
          <p:cNvPicPr/>
          <p:nvPr/>
        </p:nvPicPr>
        <p:blipFill>
          <a:blip r:embed="rId1"/>
          <a:stretch/>
        </p:blipFill>
        <p:spPr>
          <a:xfrm>
            <a:off x="5912640" y="3060000"/>
            <a:ext cx="2905560" cy="1973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PlaceHolder 1"/>
          <p:cNvSpPr>
            <a:spLocks noGrp="1"/>
          </p:cNvSpPr>
          <p:nvPr>
            <p:ph type="title"/>
          </p:nvPr>
        </p:nvSpPr>
        <p:spPr>
          <a:xfrm>
            <a:off x="1068120" y="533160"/>
            <a:ext cx="7044480" cy="4795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400" spc="-1" strike="noStrike">
                <a:solidFill>
                  <a:srgbClr val="ffffff"/>
                </a:solidFill>
                <a:latin typeface="Arial"/>
                <a:ea typeface="Arial"/>
              </a:rPr>
              <a:t>DNS: Parte 2</a:t>
            </a:r>
            <a:endParaRPr b="0" lang="es-AR" sz="2400" spc="-1" strike="noStrike">
              <a:latin typeface="Arial"/>
            </a:endParaRPr>
          </a:p>
        </p:txBody>
      </p:sp>
      <p:sp>
        <p:nvSpPr>
          <p:cNvPr id="612" name="Google Shape;1591;p 9"/>
          <p:cNvSpPr/>
          <p:nvPr/>
        </p:nvSpPr>
        <p:spPr>
          <a:xfrm>
            <a:off x="540720" y="1029240"/>
            <a:ext cx="7917480" cy="292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marL="158760" algn="ctr">
              <a:lnSpc>
                <a:spcPct val="115000"/>
              </a:lnSpc>
              <a:buNone/>
            </a:pPr>
            <a:r>
              <a:rPr b="1" lang="es-ES" sz="1500" spc="-1" strike="noStrike">
                <a:solidFill>
                  <a:srgbClr val="ffffff"/>
                </a:solidFill>
                <a:latin typeface="Arial"/>
                <a:ea typeface="Arial"/>
              </a:rPr>
              <a:t>Domain Name System:</a:t>
            </a:r>
            <a:r>
              <a:rPr b="1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Es un sistema distribuido que traduce nombres de dominio en direcciones IP. Así, es más fácil escribir un nombre de dominio que una dirección IP numérica.</a:t>
            </a:r>
            <a:endParaRPr b="0" lang="es-AR" sz="1400" spc="-1" strike="noStrike">
              <a:latin typeface="Arial"/>
            </a:endParaRPr>
          </a:p>
          <a:p>
            <a:pPr marL="158760" algn="ctr">
              <a:lnSpc>
                <a:spcPct val="115000"/>
              </a:lnSpc>
              <a:buNone/>
            </a:pPr>
            <a:endParaRPr b="0" lang="es-AR" sz="1400" spc="-1" strike="noStrike">
              <a:latin typeface="Arial"/>
            </a:endParaRPr>
          </a:p>
          <a:p>
            <a:pPr marL="158760" algn="ctr">
              <a:lnSpc>
                <a:spcPct val="115000"/>
              </a:lnSpc>
              <a:buNone/>
            </a:pPr>
            <a:r>
              <a:rPr b="1" lang="es-ES" sz="1500" spc="-1" strike="noStrike">
                <a:solidFill>
                  <a:srgbClr val="ffffff"/>
                </a:solidFill>
                <a:latin typeface="Arial"/>
                <a:ea typeface="Arial"/>
              </a:rPr>
              <a:t>Ejemplo de Resolución DNS</a:t>
            </a:r>
            <a:endParaRPr b="0" lang="es-AR" sz="1500" spc="-1" strike="noStrike">
              <a:latin typeface="Arial"/>
            </a:endParaRPr>
          </a:p>
          <a:p>
            <a:pPr marL="158760" algn="ctr">
              <a:lnSpc>
                <a:spcPct val="115000"/>
              </a:lnSpc>
              <a:buNone/>
            </a:pPr>
            <a:endParaRPr b="0" lang="es-AR" sz="1500" spc="-1" strike="noStrike">
              <a:latin typeface="Arial"/>
            </a:endParaRPr>
          </a:p>
          <a:p>
            <a:pPr marL="158760">
              <a:lnSpc>
                <a:spcPct val="115000"/>
              </a:lnSpc>
              <a:buNone/>
            </a:pPr>
            <a:r>
              <a:rPr b="1" lang="es-ES" sz="14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Cliente</a:t>
            </a: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: Un dispositivo necesita resolver el nombre de dominio www.example.com.</a:t>
            </a:r>
            <a:endParaRPr b="0" lang="es-AR" sz="1400" spc="-1" strike="noStrike">
              <a:latin typeface="Arial"/>
            </a:endParaRPr>
          </a:p>
          <a:p>
            <a:pPr marL="158760">
              <a:lnSpc>
                <a:spcPct val="115000"/>
              </a:lnSpc>
              <a:buNone/>
            </a:pPr>
            <a:r>
              <a:rPr b="1" lang="es-ES" sz="14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Servidor DNS Recursivo</a:t>
            </a:r>
            <a:r>
              <a:rPr b="1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:</a:t>
            </a: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 El cliente consulta a un servidor DNS recursivo</a:t>
            </a:r>
            <a:endParaRPr b="0" lang="es-AR" sz="1400" spc="-1" strike="noStrike">
              <a:latin typeface="Arial"/>
            </a:endParaRPr>
          </a:p>
          <a:p>
            <a:pPr marL="158760">
              <a:lnSpc>
                <a:spcPct val="115000"/>
              </a:lnSpc>
              <a:buNone/>
            </a:pPr>
            <a:r>
              <a:rPr b="1" lang="es-ES" sz="14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Servidor DNS Raíz</a:t>
            </a:r>
            <a:r>
              <a:rPr b="1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:</a:t>
            </a: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 El servidor recursivo consulta a un servidor DNS raíz para obtener la dirección del servidor TLD para .com.</a:t>
            </a:r>
            <a:endParaRPr b="0" lang="es-AR" sz="1400" spc="-1" strike="noStrike">
              <a:latin typeface="Arial"/>
            </a:endParaRPr>
          </a:p>
          <a:p>
            <a:pPr marL="158760">
              <a:lnSpc>
                <a:spcPct val="115000"/>
              </a:lnSpc>
              <a:buNone/>
            </a:pPr>
            <a:r>
              <a:rPr b="1" lang="es-ES" sz="14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Servidor DNS TLD</a:t>
            </a:r>
            <a:r>
              <a:rPr b="1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:</a:t>
            </a: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 El servidor TLD para .com proporciona la dirección del servidor de autoridad para example.com.</a:t>
            </a:r>
            <a:endParaRPr b="0" lang="es-AR" sz="1400" spc="-1" strike="noStrike">
              <a:latin typeface="Arial"/>
            </a:endParaRPr>
          </a:p>
          <a:p>
            <a:pPr marL="158760">
              <a:lnSpc>
                <a:spcPct val="115000"/>
              </a:lnSpc>
              <a:buNone/>
            </a:pPr>
            <a:r>
              <a:rPr b="1" lang="es-ES" sz="14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Servidor DNS de Autoridad:</a:t>
            </a:r>
            <a:r>
              <a:rPr b="0" lang="es-ES" sz="14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 </a:t>
            </a: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El servidor de autoridad para example.com proporciona la dirección IP de www.example.com.</a:t>
            </a:r>
            <a:endParaRPr b="0" lang="es-AR" sz="1400" spc="-1" strike="noStrike">
              <a:latin typeface="Arial"/>
            </a:endParaRPr>
          </a:p>
          <a:p>
            <a:pPr marL="158760">
              <a:lnSpc>
                <a:spcPct val="115000"/>
              </a:lnSpc>
              <a:buNone/>
            </a:pPr>
            <a:r>
              <a:rPr b="1" lang="es-ES" sz="14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Cliente</a:t>
            </a:r>
            <a:r>
              <a:rPr b="1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:</a:t>
            </a: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 El servidor recursivo devuelve la dirección IP a la solicitud del cliente, que luego puede usar para conectarse al servidor web.</a:t>
            </a:r>
            <a:endParaRPr b="0" lang="es-A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laceHolder 1"/>
          <p:cNvSpPr>
            <a:spLocks noGrp="1"/>
          </p:cNvSpPr>
          <p:nvPr>
            <p:ph type="title"/>
          </p:nvPr>
        </p:nvSpPr>
        <p:spPr>
          <a:xfrm>
            <a:off x="1068120" y="533160"/>
            <a:ext cx="7044480" cy="4795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400" spc="-1" strike="noStrike">
                <a:solidFill>
                  <a:srgbClr val="ffffff"/>
                </a:solidFill>
                <a:latin typeface="Arial"/>
                <a:ea typeface="Arial"/>
              </a:rPr>
              <a:t>DNS: Parte 3</a:t>
            </a:r>
            <a:endParaRPr b="0" lang="es-AR" sz="2400" spc="-1" strike="noStrike">
              <a:latin typeface="Arial"/>
            </a:endParaRPr>
          </a:p>
        </p:txBody>
      </p:sp>
      <p:sp>
        <p:nvSpPr>
          <p:cNvPr id="614" name="Google Shape;1591;p 10"/>
          <p:cNvSpPr/>
          <p:nvPr/>
        </p:nvSpPr>
        <p:spPr>
          <a:xfrm>
            <a:off x="540000" y="1080000"/>
            <a:ext cx="7917480" cy="292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marL="158760" indent="-216000" algn="ctr">
              <a:lnSpc>
                <a:spcPct val="115000"/>
              </a:lnSpc>
            </a:pPr>
            <a:r>
              <a:rPr b="1" lang="es-ES" sz="17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Registración de DNS:</a:t>
            </a:r>
            <a:endParaRPr b="0" lang="es-AR" sz="1700" spc="-1" strike="noStrike">
              <a:latin typeface="Arial"/>
            </a:endParaRPr>
          </a:p>
          <a:p>
            <a:pPr algn="ctr">
              <a:lnSpc>
                <a:spcPct val="115000"/>
              </a:lnSpc>
              <a:buNone/>
            </a:pPr>
            <a:endParaRPr b="0" lang="es-AR" sz="1700" spc="-1" strike="noStrike">
              <a:latin typeface="Arial"/>
            </a:endParaRPr>
          </a:p>
          <a:p>
            <a:pPr marL="158760" indent="-216000">
              <a:lnSpc>
                <a:spcPct val="115000"/>
              </a:lnSpc>
              <a:buClr>
                <a:srgbClr val="ffffff"/>
              </a:buClr>
              <a:buFont typeface="Arial"/>
              <a:buChar char="●"/>
            </a:pPr>
            <a:r>
              <a:rPr b="1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INTERNIC: </a:t>
            </a: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(Puede asignar nombres IP y resolver quejas/disputas) – Información pública</a:t>
            </a:r>
            <a:endParaRPr b="0" lang="es-AR" sz="1400" spc="-1" strike="noStrike">
              <a:latin typeface="Arial"/>
            </a:endParaRPr>
          </a:p>
          <a:p>
            <a:pPr marL="158760" indent="-216000">
              <a:lnSpc>
                <a:spcPct val="115000"/>
              </a:lnSpc>
            </a:pPr>
            <a:r>
              <a:rPr b="0" lang="es-ES" sz="14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1"/>
              </a:rPr>
              <a:t>https://www.internic.net/</a:t>
            </a:r>
            <a:endParaRPr b="0" lang="es-AR" sz="14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</a:pPr>
            <a:endParaRPr b="0" lang="es-AR" sz="1800" spc="-1" strike="noStrike">
              <a:latin typeface="Arial"/>
            </a:endParaRPr>
          </a:p>
          <a:p>
            <a:pPr marL="158760" indent="-216000">
              <a:lnSpc>
                <a:spcPct val="115000"/>
              </a:lnSpc>
              <a:buClr>
                <a:srgbClr val="ffffff"/>
              </a:buClr>
              <a:buFont typeface="Arial"/>
              <a:buChar char="●"/>
            </a:pPr>
            <a:r>
              <a:rPr b="1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IANA: </a:t>
            </a: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 Autoridad de números asignados de internet – Responsable de coordinación de raiz DNS, direccionamiento IP y recursos de IP</a:t>
            </a:r>
            <a:endParaRPr b="0" lang="es-AR" sz="1400" spc="-1" strike="noStrike">
              <a:latin typeface="Arial"/>
            </a:endParaRPr>
          </a:p>
          <a:p>
            <a:pPr marL="158760" indent="-216000">
              <a:lnSpc>
                <a:spcPct val="115000"/>
              </a:lnSpc>
            </a:pPr>
            <a:r>
              <a:rPr b="0" lang="es-ES" sz="14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2"/>
              </a:rPr>
              <a:t>https://www.iana.org/</a:t>
            </a:r>
            <a:endParaRPr b="0" lang="es-AR" sz="14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</a:pPr>
            <a:endParaRPr b="0" lang="es-AR" sz="1400" spc="-1" strike="noStrike">
              <a:latin typeface="Arial"/>
            </a:endParaRPr>
          </a:p>
          <a:p>
            <a:pPr marL="158760" indent="-216000">
              <a:lnSpc>
                <a:spcPct val="115000"/>
              </a:lnSpc>
              <a:buClr>
                <a:srgbClr val="ffffff"/>
              </a:buClr>
              <a:buFont typeface="Arial"/>
              <a:buChar char="●"/>
            </a:pPr>
            <a:r>
              <a:rPr b="1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NICAR: </a:t>
            </a: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Dirección Nacional del registro de dominios de internet</a:t>
            </a:r>
            <a:endParaRPr b="0" lang="es-AR" sz="1400" spc="-1" strike="noStrike">
              <a:latin typeface="Arial"/>
            </a:endParaRPr>
          </a:p>
          <a:p>
            <a:pPr marL="158760" indent="-216000">
              <a:lnSpc>
                <a:spcPct val="115000"/>
              </a:lnSpc>
            </a:pPr>
            <a:r>
              <a:rPr b="0" lang="es-ES" sz="14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3"/>
              </a:rPr>
              <a:t>https://nic.ar/</a:t>
            </a:r>
            <a:endParaRPr b="0" lang="es-AR" sz="14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</a:pPr>
            <a:endParaRPr b="0" lang="es-A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PlaceHolder 1"/>
          <p:cNvSpPr>
            <a:spLocks noGrp="1"/>
          </p:cNvSpPr>
          <p:nvPr>
            <p:ph type="title"/>
          </p:nvPr>
        </p:nvSpPr>
        <p:spPr>
          <a:xfrm>
            <a:off x="1068120" y="533160"/>
            <a:ext cx="7044480" cy="4795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400" spc="-1" strike="noStrike">
                <a:solidFill>
                  <a:srgbClr val="ffffff"/>
                </a:solidFill>
                <a:latin typeface="Arial"/>
                <a:ea typeface="Arial"/>
              </a:rPr>
              <a:t>DNS: Parte 4</a:t>
            </a:r>
            <a:endParaRPr b="0" lang="es-AR" sz="2400" spc="-1" strike="noStrike">
              <a:latin typeface="Arial"/>
            </a:endParaRPr>
          </a:p>
        </p:txBody>
      </p:sp>
      <p:sp>
        <p:nvSpPr>
          <p:cNvPr id="616" name="Google Shape;1591;p 11"/>
          <p:cNvSpPr/>
          <p:nvPr/>
        </p:nvSpPr>
        <p:spPr>
          <a:xfrm>
            <a:off x="540000" y="1080000"/>
            <a:ext cx="7917480" cy="292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15000"/>
              </a:lnSpc>
              <a:buNone/>
            </a:pPr>
            <a:endParaRPr b="0" lang="es-AR" sz="17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</a:pPr>
            <a:endParaRPr b="0" lang="es-AR" sz="14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617" name=""/>
              <p:cNvSpPr txBox="1"/>
              <p:nvPr/>
            </p:nvSpPr>
            <p:spPr>
              <a:xfrm>
                <a:off x="4206600" y="2383560"/>
                <a:ext cx="718200" cy="3582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/>
                </a14:m>
              </a:p>
            </p:txBody>
          </p:sp>
        </mc:Choice>
        <mc:Fallback/>
      </mc:AlternateContent>
      <p:pic>
        <p:nvPicPr>
          <p:cNvPr id="618" name="" descr=""/>
          <p:cNvPicPr/>
          <p:nvPr/>
        </p:nvPicPr>
        <p:blipFill>
          <a:blip r:embed="rId1"/>
          <a:srcRect l="0" t="4990" r="0" b="7470"/>
          <a:stretch/>
        </p:blipFill>
        <p:spPr>
          <a:xfrm>
            <a:off x="936000" y="1157400"/>
            <a:ext cx="7343280" cy="3613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466;p23"/>
          <p:cNvSpPr/>
          <p:nvPr/>
        </p:nvSpPr>
        <p:spPr>
          <a:xfrm>
            <a:off x="5804640" y="1197360"/>
            <a:ext cx="1778040" cy="1778040"/>
          </a:xfrm>
          <a:prstGeom prst="arc">
            <a:avLst>
              <a:gd name="adj1" fmla="val 10799969"/>
              <a:gd name="adj2" fmla="val 18223946"/>
            </a:avLst>
          </a:prstGeom>
          <a:noFill/>
          <a:ln w="9525">
            <a:solidFill>
              <a:srgbClr val="000000"/>
            </a:solidFill>
            <a:prstDash val="dash"/>
            <a:round/>
            <a:tailEnd len="sm" type="triangle" w="sm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20" name="Google Shape;467;p 1"/>
          <p:cNvGrpSpPr/>
          <p:nvPr/>
        </p:nvGrpSpPr>
        <p:grpSpPr>
          <a:xfrm>
            <a:off x="4956840" y="1482840"/>
            <a:ext cx="1353600" cy="2985480"/>
            <a:chOff x="4956840" y="1482840"/>
            <a:chExt cx="1353600" cy="2985480"/>
          </a:xfrm>
        </p:grpSpPr>
        <p:sp>
          <p:nvSpPr>
            <p:cNvPr id="621" name="Google Shape;468;p 1"/>
            <p:cNvSpPr/>
            <p:nvPr/>
          </p:nvSpPr>
          <p:spPr>
            <a:xfrm flipH="1" rot="10800000">
              <a:off x="5536800" y="1703520"/>
              <a:ext cx="190440" cy="404280"/>
            </a:xfrm>
            <a:prstGeom prst="rtTriangle">
              <a:avLst/>
            </a:prstGeom>
            <a:solidFill>
              <a:srgbClr val="a5f1b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2" name="Google Shape;469;p 1"/>
            <p:cNvSpPr/>
            <p:nvPr/>
          </p:nvSpPr>
          <p:spPr>
            <a:xfrm rot="10800000">
              <a:off x="4959720" y="1704240"/>
              <a:ext cx="1350720" cy="276408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3" name="Google Shape;470;p 1"/>
            <p:cNvSpPr/>
            <p:nvPr/>
          </p:nvSpPr>
          <p:spPr>
            <a:xfrm>
              <a:off x="5210640" y="3475080"/>
              <a:ext cx="842760" cy="842760"/>
            </a:xfrm>
            <a:prstGeom prst="ellipse">
              <a:avLst/>
            </a:prstGeom>
            <a:solidFill>
              <a:srgbClr val="fb569c">
                <a:alpha val="5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4" name="Google Shape;471;p 1"/>
            <p:cNvSpPr/>
            <p:nvPr/>
          </p:nvSpPr>
          <p:spPr>
            <a:xfrm>
              <a:off x="4956840" y="2408760"/>
              <a:ext cx="1350720" cy="803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s-ES" sz="10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Utiliza un </a:t>
              </a:r>
              <a:r>
                <a:rPr b="1" lang="es-ES" sz="10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servidor web local </a:t>
              </a:r>
              <a:r>
                <a:rPr b="0" lang="es-ES" sz="10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(por ejemplo, XAMPP, WAMP) para probar el sitio antes de publicarlo</a:t>
              </a:r>
              <a:endParaRPr b="0" lang="es-AR" sz="1000" spc="-1" strike="noStrike">
                <a:latin typeface="Arial"/>
              </a:endParaRPr>
            </a:p>
          </p:txBody>
        </p:sp>
        <p:sp>
          <p:nvSpPr>
            <p:cNvPr id="625" name="Google Shape;472;p 1"/>
            <p:cNvSpPr/>
            <p:nvPr/>
          </p:nvSpPr>
          <p:spPr>
            <a:xfrm>
              <a:off x="5293080" y="3557520"/>
              <a:ext cx="677880" cy="677880"/>
            </a:xfrm>
            <a:prstGeom prst="ellips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6" name="Google Shape;473;p 1"/>
            <p:cNvSpPr/>
            <p:nvPr/>
          </p:nvSpPr>
          <p:spPr>
            <a:xfrm>
              <a:off x="4956840" y="1482840"/>
              <a:ext cx="1350720" cy="622440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rgbClr val="fb56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s-AR" sz="12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Pruebas Locales</a:t>
              </a:r>
              <a:endParaRPr b="0" lang="es-AR" sz="1200" spc="-1" strike="noStrike">
                <a:latin typeface="Arial"/>
              </a:endParaRPr>
            </a:p>
          </p:txBody>
        </p:sp>
      </p:grpSp>
      <p:grpSp>
        <p:nvGrpSpPr>
          <p:cNvPr id="627" name="Google Shape;474;p 1"/>
          <p:cNvGrpSpPr/>
          <p:nvPr/>
        </p:nvGrpSpPr>
        <p:grpSpPr>
          <a:xfrm>
            <a:off x="7079760" y="1482840"/>
            <a:ext cx="1353600" cy="2985480"/>
            <a:chOff x="7079760" y="1482840"/>
            <a:chExt cx="1353600" cy="2985480"/>
          </a:xfrm>
        </p:grpSpPr>
        <p:sp>
          <p:nvSpPr>
            <p:cNvPr id="628" name="Google Shape;475;p 1"/>
            <p:cNvSpPr/>
            <p:nvPr/>
          </p:nvSpPr>
          <p:spPr>
            <a:xfrm rot="10800000">
              <a:off x="7082640" y="1704240"/>
              <a:ext cx="1350720" cy="276408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9" name="Google Shape;476;p 1"/>
            <p:cNvSpPr/>
            <p:nvPr/>
          </p:nvSpPr>
          <p:spPr>
            <a:xfrm>
              <a:off x="7333920" y="3475080"/>
              <a:ext cx="842760" cy="842760"/>
            </a:xfrm>
            <a:prstGeom prst="ellipse">
              <a:avLst/>
            </a:prstGeom>
            <a:solidFill>
              <a:srgbClr val="9c27b0">
                <a:alpha val="5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0" name="Google Shape;477;p 1"/>
            <p:cNvSpPr/>
            <p:nvPr/>
          </p:nvSpPr>
          <p:spPr>
            <a:xfrm>
              <a:off x="7079760" y="2408760"/>
              <a:ext cx="1350720" cy="803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es-AR" sz="9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Hosting Compartido</a:t>
              </a:r>
              <a:r>
                <a:rPr b="0" lang="es-AR" sz="9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: Servidores compartidos, VPS, servidores dedicados.</a:t>
              </a:r>
              <a:endParaRPr b="0" lang="es-AR" sz="9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1" lang="es-AR" sz="9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Hosting en la nube: </a:t>
              </a:r>
              <a:r>
                <a:rPr b="0" lang="es-AR" sz="9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Servidores en la nube (AWS, Azure, Google Cloud)</a:t>
              </a:r>
              <a:endParaRPr b="0" lang="es-AR" sz="900" spc="-1" strike="noStrike">
                <a:latin typeface="Arial"/>
              </a:endParaRPr>
            </a:p>
          </p:txBody>
        </p:sp>
        <p:sp>
          <p:nvSpPr>
            <p:cNvPr id="631" name="Google Shape;478;p 1"/>
            <p:cNvSpPr/>
            <p:nvPr/>
          </p:nvSpPr>
          <p:spPr>
            <a:xfrm>
              <a:off x="7416360" y="3557520"/>
              <a:ext cx="677880" cy="677880"/>
            </a:xfrm>
            <a:prstGeom prst="ellipse">
              <a:avLst/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2" name="Google Shape;479;p 1"/>
            <p:cNvSpPr/>
            <p:nvPr/>
          </p:nvSpPr>
          <p:spPr>
            <a:xfrm>
              <a:off x="7079760" y="1482840"/>
              <a:ext cx="1350720" cy="622440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rgbClr val="9c27b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s-AR" sz="12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Elección de Hosting</a:t>
              </a:r>
              <a:endParaRPr b="0" lang="es-AR" sz="1200" spc="-1" strike="noStrike">
                <a:latin typeface="Arial"/>
              </a:endParaRPr>
            </a:p>
          </p:txBody>
        </p:sp>
      </p:grpSp>
      <p:sp>
        <p:nvSpPr>
          <p:cNvPr id="633" name="Google Shape;480;p 1"/>
          <p:cNvSpPr/>
          <p:nvPr/>
        </p:nvSpPr>
        <p:spPr>
          <a:xfrm>
            <a:off x="3681360" y="1197360"/>
            <a:ext cx="1778040" cy="1778040"/>
          </a:xfrm>
          <a:prstGeom prst="arc">
            <a:avLst>
              <a:gd name="adj1" fmla="val 10799969"/>
              <a:gd name="adj2" fmla="val 18223946"/>
            </a:avLst>
          </a:prstGeom>
          <a:noFill/>
          <a:ln w="9525">
            <a:solidFill>
              <a:srgbClr val="000000"/>
            </a:solidFill>
            <a:prstDash val="dash"/>
            <a:round/>
            <a:tailEnd len="sm" type="triangle" w="sm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34" name="Google Shape;481;p 1"/>
          <p:cNvGrpSpPr/>
          <p:nvPr/>
        </p:nvGrpSpPr>
        <p:grpSpPr>
          <a:xfrm>
            <a:off x="2833560" y="1482840"/>
            <a:ext cx="1353600" cy="2985480"/>
            <a:chOff x="2833560" y="1482840"/>
            <a:chExt cx="1353600" cy="2985480"/>
          </a:xfrm>
        </p:grpSpPr>
        <p:sp>
          <p:nvSpPr>
            <p:cNvPr id="635" name="Google Shape;482;p 1"/>
            <p:cNvSpPr/>
            <p:nvPr/>
          </p:nvSpPr>
          <p:spPr>
            <a:xfrm rot="10800000">
              <a:off x="2836440" y="1704240"/>
              <a:ext cx="1350720" cy="276408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6" name="Google Shape;483;p 1"/>
            <p:cNvSpPr/>
            <p:nvPr/>
          </p:nvSpPr>
          <p:spPr>
            <a:xfrm>
              <a:off x="3087360" y="3475080"/>
              <a:ext cx="842760" cy="842760"/>
            </a:xfrm>
            <a:prstGeom prst="ellipse">
              <a:avLst/>
            </a:prstGeom>
            <a:solidFill>
              <a:srgbClr val="fb8569">
                <a:alpha val="5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7" name="Google Shape;484;p 1"/>
            <p:cNvSpPr/>
            <p:nvPr/>
          </p:nvSpPr>
          <p:spPr>
            <a:xfrm>
              <a:off x="2833560" y="2408760"/>
              <a:ext cx="1350720" cy="803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es-ES" sz="10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CMS</a:t>
              </a:r>
              <a:r>
                <a:rPr b="0" lang="es-ES" sz="10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 (Sistema de Gestión de Contenido): WordPress, Joomla.</a:t>
              </a:r>
              <a:endParaRPr b="0" lang="es-AR" sz="10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1" lang="es-ES" sz="10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Frameworks</a:t>
              </a:r>
              <a:r>
                <a:rPr b="0" lang="es-ES" sz="10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: React, Angular, Vue</a:t>
              </a:r>
              <a:endParaRPr b="0" lang="es-AR" sz="1000" spc="-1" strike="noStrike">
                <a:latin typeface="Arial"/>
              </a:endParaRPr>
            </a:p>
          </p:txBody>
        </p:sp>
        <p:sp>
          <p:nvSpPr>
            <p:cNvPr id="638" name="Google Shape;485;p 1"/>
            <p:cNvSpPr/>
            <p:nvPr/>
          </p:nvSpPr>
          <p:spPr>
            <a:xfrm>
              <a:off x="3170160" y="3557520"/>
              <a:ext cx="677880" cy="67788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9" name="Google Shape;486;p 1"/>
            <p:cNvSpPr/>
            <p:nvPr/>
          </p:nvSpPr>
          <p:spPr>
            <a:xfrm>
              <a:off x="2833560" y="1482840"/>
              <a:ext cx="1350720" cy="6224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fb85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s-AR" sz="12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Desarrollo del Sitio Web</a:t>
              </a:r>
              <a:endParaRPr b="0" lang="es-AR" sz="1200" spc="-1" strike="noStrike">
                <a:latin typeface="Arial"/>
              </a:endParaRPr>
            </a:p>
          </p:txBody>
        </p:sp>
      </p:grpSp>
      <p:sp>
        <p:nvSpPr>
          <p:cNvPr id="640" name="Google Shape;487;p 1"/>
          <p:cNvSpPr/>
          <p:nvPr/>
        </p:nvSpPr>
        <p:spPr>
          <a:xfrm>
            <a:off x="1558440" y="1197360"/>
            <a:ext cx="1778040" cy="1778040"/>
          </a:xfrm>
          <a:prstGeom prst="arc">
            <a:avLst>
              <a:gd name="adj1" fmla="val 10799969"/>
              <a:gd name="adj2" fmla="val 18223946"/>
            </a:avLst>
          </a:prstGeom>
          <a:noFill/>
          <a:ln w="9525">
            <a:solidFill>
              <a:srgbClr val="000000"/>
            </a:solidFill>
            <a:prstDash val="dash"/>
            <a:round/>
            <a:tailEnd len="sm" type="triangle" w="sm"/>
          </a:ln>
        </p:spPr>
        <p:style>
          <a:lnRef idx="0"/>
          <a:fillRef idx="0"/>
          <a:effectRef idx="0"/>
          <a:fontRef idx="minor"/>
        </p:style>
      </p:sp>
      <p:sp>
        <p:nvSpPr>
          <p:cNvPr id="641" name="PlaceHolder 1"/>
          <p:cNvSpPr>
            <a:spLocks noGrp="1"/>
          </p:cNvSpPr>
          <p:nvPr>
            <p:ph type="title"/>
          </p:nvPr>
        </p:nvSpPr>
        <p:spPr>
          <a:xfrm>
            <a:off x="710280" y="536760"/>
            <a:ext cx="7720560" cy="4784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AR" sz="28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4) PUBLICACIÓN DE UNA WEB: PARTE 1</a:t>
            </a:r>
            <a:endParaRPr b="0" lang="es-AR" sz="2800" spc="-1" strike="noStrike">
              <a:latin typeface="Arial"/>
            </a:endParaRPr>
          </a:p>
        </p:txBody>
      </p:sp>
      <p:grpSp>
        <p:nvGrpSpPr>
          <p:cNvPr id="642" name="Google Shape;489;p 1"/>
          <p:cNvGrpSpPr/>
          <p:nvPr/>
        </p:nvGrpSpPr>
        <p:grpSpPr>
          <a:xfrm>
            <a:off x="710280" y="1482840"/>
            <a:ext cx="1353600" cy="2985480"/>
            <a:chOff x="710280" y="1482840"/>
            <a:chExt cx="1353600" cy="2985480"/>
          </a:xfrm>
        </p:grpSpPr>
        <p:sp>
          <p:nvSpPr>
            <p:cNvPr id="643" name="Google Shape;490;p 1"/>
            <p:cNvSpPr/>
            <p:nvPr/>
          </p:nvSpPr>
          <p:spPr>
            <a:xfrm rot="10800000">
              <a:off x="713160" y="1704240"/>
              <a:ext cx="1350720" cy="276408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4" name="Google Shape;491;p 1"/>
            <p:cNvSpPr/>
            <p:nvPr/>
          </p:nvSpPr>
          <p:spPr>
            <a:xfrm>
              <a:off x="710280" y="1482840"/>
              <a:ext cx="1350720" cy="6224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bb83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s-ES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Creación de Contenido</a:t>
              </a:r>
              <a:endParaRPr b="0" lang="es-AR" sz="1200" spc="-1" strike="noStrike">
                <a:latin typeface="Arial"/>
              </a:endParaRPr>
            </a:p>
          </p:txBody>
        </p:sp>
        <p:sp>
          <p:nvSpPr>
            <p:cNvPr id="645" name="Google Shape;492;p 1"/>
            <p:cNvSpPr/>
            <p:nvPr/>
          </p:nvSpPr>
          <p:spPr>
            <a:xfrm>
              <a:off x="964440" y="3475080"/>
              <a:ext cx="842760" cy="842760"/>
            </a:xfrm>
            <a:prstGeom prst="ellipse">
              <a:avLst/>
            </a:prstGeom>
            <a:solidFill>
              <a:srgbClr val="fbb831">
                <a:alpha val="59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6" name="Google Shape;493;p 1"/>
            <p:cNvSpPr/>
            <p:nvPr/>
          </p:nvSpPr>
          <p:spPr>
            <a:xfrm>
              <a:off x="710280" y="2408760"/>
              <a:ext cx="1350720" cy="803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s-ES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HTML, </a:t>
              </a:r>
              <a:endParaRPr b="0" lang="es-AR" sz="12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s-ES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CSS, JavaScript</a:t>
              </a:r>
              <a:endParaRPr b="0" lang="es-AR" sz="1200" spc="-1" strike="noStrike">
                <a:latin typeface="Arial"/>
              </a:endParaRPr>
            </a:p>
          </p:txBody>
        </p:sp>
        <p:sp>
          <p:nvSpPr>
            <p:cNvPr id="647" name="Google Shape;494;p 1"/>
            <p:cNvSpPr/>
            <p:nvPr/>
          </p:nvSpPr>
          <p:spPr>
            <a:xfrm>
              <a:off x="1046880" y="3557520"/>
              <a:ext cx="677880" cy="67788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48" name="Google Shape;495;p 1"/>
          <p:cNvGrpSpPr/>
          <p:nvPr/>
        </p:nvGrpSpPr>
        <p:grpSpPr>
          <a:xfrm>
            <a:off x="1192680" y="3702960"/>
            <a:ext cx="385920" cy="386640"/>
            <a:chOff x="1192680" y="3702960"/>
            <a:chExt cx="385920" cy="386640"/>
          </a:xfrm>
        </p:grpSpPr>
        <p:sp>
          <p:nvSpPr>
            <p:cNvPr id="649" name="Google Shape;496;p 1"/>
            <p:cNvSpPr/>
            <p:nvPr/>
          </p:nvSpPr>
          <p:spPr>
            <a:xfrm>
              <a:off x="1225800" y="3811320"/>
              <a:ext cx="352800" cy="278280"/>
            </a:xfrm>
            <a:custGeom>
              <a:avLst/>
              <a:gdLst/>
              <a:ahLst/>
              <a:rect l="l" t="t" r="r" b="b"/>
              <a:pathLst>
                <a:path w="10169" h="8040">
                  <a:moveTo>
                    <a:pt x="9473" y="0"/>
                  </a:moveTo>
                  <a:cubicBezTo>
                    <a:pt x="9451" y="0"/>
                    <a:pt x="9428" y="5"/>
                    <a:pt x="9406" y="14"/>
                  </a:cubicBezTo>
                  <a:cubicBezTo>
                    <a:pt x="9335" y="62"/>
                    <a:pt x="9287" y="157"/>
                    <a:pt x="9335" y="240"/>
                  </a:cubicBezTo>
                  <a:cubicBezTo>
                    <a:pt x="9656" y="943"/>
                    <a:pt x="9835" y="1705"/>
                    <a:pt x="9835" y="2491"/>
                  </a:cubicBezTo>
                  <a:cubicBezTo>
                    <a:pt x="9835" y="3884"/>
                    <a:pt x="9287" y="5193"/>
                    <a:pt x="8299" y="6194"/>
                  </a:cubicBezTo>
                  <a:cubicBezTo>
                    <a:pt x="7323" y="7182"/>
                    <a:pt x="6001" y="7729"/>
                    <a:pt x="4596" y="7729"/>
                  </a:cubicBezTo>
                  <a:cubicBezTo>
                    <a:pt x="3763" y="7729"/>
                    <a:pt x="2977" y="7539"/>
                    <a:pt x="2251" y="7158"/>
                  </a:cubicBezTo>
                  <a:cubicBezTo>
                    <a:pt x="1632" y="6848"/>
                    <a:pt x="1084" y="6420"/>
                    <a:pt x="620" y="5896"/>
                  </a:cubicBezTo>
                  <a:lnTo>
                    <a:pt x="620" y="5896"/>
                  </a:lnTo>
                  <a:lnTo>
                    <a:pt x="1263" y="6110"/>
                  </a:lnTo>
                  <a:cubicBezTo>
                    <a:pt x="1279" y="6114"/>
                    <a:pt x="1295" y="6116"/>
                    <a:pt x="1311" y="6116"/>
                  </a:cubicBezTo>
                  <a:cubicBezTo>
                    <a:pt x="1385" y="6116"/>
                    <a:pt x="1447" y="6072"/>
                    <a:pt x="1477" y="6003"/>
                  </a:cubicBezTo>
                  <a:cubicBezTo>
                    <a:pt x="1501" y="5908"/>
                    <a:pt x="1453" y="5824"/>
                    <a:pt x="1370" y="5789"/>
                  </a:cubicBezTo>
                  <a:lnTo>
                    <a:pt x="203" y="5408"/>
                  </a:lnTo>
                  <a:cubicBezTo>
                    <a:pt x="187" y="5405"/>
                    <a:pt x="171" y="5403"/>
                    <a:pt x="156" y="5403"/>
                  </a:cubicBezTo>
                  <a:cubicBezTo>
                    <a:pt x="114" y="5403"/>
                    <a:pt x="77" y="5414"/>
                    <a:pt x="60" y="5432"/>
                  </a:cubicBezTo>
                  <a:cubicBezTo>
                    <a:pt x="12" y="5467"/>
                    <a:pt x="0" y="5527"/>
                    <a:pt x="0" y="5586"/>
                  </a:cubicBezTo>
                  <a:lnTo>
                    <a:pt x="191" y="6944"/>
                  </a:lnTo>
                  <a:cubicBezTo>
                    <a:pt x="203" y="7015"/>
                    <a:pt x="262" y="7075"/>
                    <a:pt x="358" y="7075"/>
                  </a:cubicBezTo>
                  <a:lnTo>
                    <a:pt x="381" y="7075"/>
                  </a:lnTo>
                  <a:cubicBezTo>
                    <a:pt x="477" y="7063"/>
                    <a:pt x="536" y="6979"/>
                    <a:pt x="524" y="6896"/>
                  </a:cubicBezTo>
                  <a:lnTo>
                    <a:pt x="417" y="6134"/>
                  </a:lnTo>
                  <a:lnTo>
                    <a:pt x="417" y="6134"/>
                  </a:lnTo>
                  <a:cubicBezTo>
                    <a:pt x="893" y="6670"/>
                    <a:pt x="1453" y="7122"/>
                    <a:pt x="2096" y="7444"/>
                  </a:cubicBezTo>
                  <a:cubicBezTo>
                    <a:pt x="2870" y="7849"/>
                    <a:pt x="3715" y="8039"/>
                    <a:pt x="4596" y="8039"/>
                  </a:cubicBezTo>
                  <a:cubicBezTo>
                    <a:pt x="6085" y="8039"/>
                    <a:pt x="7490" y="7456"/>
                    <a:pt x="8525" y="6420"/>
                  </a:cubicBezTo>
                  <a:cubicBezTo>
                    <a:pt x="9585" y="5360"/>
                    <a:pt x="10145" y="3979"/>
                    <a:pt x="10145" y="2491"/>
                  </a:cubicBezTo>
                  <a:cubicBezTo>
                    <a:pt x="10168" y="1645"/>
                    <a:pt x="9990" y="836"/>
                    <a:pt x="9633" y="98"/>
                  </a:cubicBezTo>
                  <a:cubicBezTo>
                    <a:pt x="9597" y="36"/>
                    <a:pt x="9536" y="0"/>
                    <a:pt x="947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0" name="Google Shape;497;p 1"/>
            <p:cNvSpPr/>
            <p:nvPr/>
          </p:nvSpPr>
          <p:spPr>
            <a:xfrm>
              <a:off x="1192680" y="3702960"/>
              <a:ext cx="351720" cy="277920"/>
            </a:xfrm>
            <a:custGeom>
              <a:avLst/>
              <a:gdLst/>
              <a:ahLst/>
              <a:rect l="l" t="t" r="r" b="b"/>
              <a:pathLst>
                <a:path w="10134" h="8026">
                  <a:moveTo>
                    <a:pt x="5549" y="1"/>
                  </a:moveTo>
                  <a:cubicBezTo>
                    <a:pt x="4061" y="1"/>
                    <a:pt x="2668" y="584"/>
                    <a:pt x="1620" y="1620"/>
                  </a:cubicBezTo>
                  <a:cubicBezTo>
                    <a:pt x="572" y="2680"/>
                    <a:pt x="1" y="4061"/>
                    <a:pt x="1" y="5549"/>
                  </a:cubicBezTo>
                  <a:cubicBezTo>
                    <a:pt x="1" y="6382"/>
                    <a:pt x="179" y="7192"/>
                    <a:pt x="537" y="7930"/>
                  </a:cubicBezTo>
                  <a:cubicBezTo>
                    <a:pt x="572" y="7990"/>
                    <a:pt x="632" y="8026"/>
                    <a:pt x="691" y="8026"/>
                  </a:cubicBezTo>
                  <a:cubicBezTo>
                    <a:pt x="715" y="8026"/>
                    <a:pt x="727" y="8026"/>
                    <a:pt x="763" y="8002"/>
                  </a:cubicBezTo>
                  <a:cubicBezTo>
                    <a:pt x="834" y="7966"/>
                    <a:pt x="882" y="7871"/>
                    <a:pt x="834" y="7787"/>
                  </a:cubicBezTo>
                  <a:cubicBezTo>
                    <a:pt x="513" y="7085"/>
                    <a:pt x="334" y="6323"/>
                    <a:pt x="334" y="5537"/>
                  </a:cubicBezTo>
                  <a:cubicBezTo>
                    <a:pt x="334" y="4132"/>
                    <a:pt x="882" y="2822"/>
                    <a:pt x="1858" y="1834"/>
                  </a:cubicBezTo>
                  <a:cubicBezTo>
                    <a:pt x="2846" y="834"/>
                    <a:pt x="4168" y="298"/>
                    <a:pt x="5573" y="298"/>
                  </a:cubicBezTo>
                  <a:cubicBezTo>
                    <a:pt x="7097" y="298"/>
                    <a:pt x="8550" y="965"/>
                    <a:pt x="9538" y="2132"/>
                  </a:cubicBezTo>
                  <a:lnTo>
                    <a:pt x="8907" y="1918"/>
                  </a:lnTo>
                  <a:cubicBezTo>
                    <a:pt x="8890" y="1913"/>
                    <a:pt x="8874" y="1911"/>
                    <a:pt x="8858" y="1911"/>
                  </a:cubicBezTo>
                  <a:cubicBezTo>
                    <a:pt x="8784" y="1911"/>
                    <a:pt x="8722" y="1956"/>
                    <a:pt x="8692" y="2025"/>
                  </a:cubicBezTo>
                  <a:cubicBezTo>
                    <a:pt x="8669" y="2120"/>
                    <a:pt x="8704" y="2203"/>
                    <a:pt x="8800" y="2227"/>
                  </a:cubicBezTo>
                  <a:lnTo>
                    <a:pt x="9955" y="2620"/>
                  </a:lnTo>
                  <a:cubicBezTo>
                    <a:pt x="9978" y="2620"/>
                    <a:pt x="9990" y="2632"/>
                    <a:pt x="10002" y="2632"/>
                  </a:cubicBezTo>
                  <a:cubicBezTo>
                    <a:pt x="10050" y="2632"/>
                    <a:pt x="10074" y="2620"/>
                    <a:pt x="10109" y="2596"/>
                  </a:cubicBezTo>
                  <a:cubicBezTo>
                    <a:pt x="10121" y="2572"/>
                    <a:pt x="10133" y="2513"/>
                    <a:pt x="10133" y="2453"/>
                  </a:cubicBezTo>
                  <a:lnTo>
                    <a:pt x="9943" y="1108"/>
                  </a:lnTo>
                  <a:cubicBezTo>
                    <a:pt x="9932" y="1021"/>
                    <a:pt x="9871" y="964"/>
                    <a:pt x="9788" y="964"/>
                  </a:cubicBezTo>
                  <a:cubicBezTo>
                    <a:pt x="9780" y="964"/>
                    <a:pt x="9772" y="964"/>
                    <a:pt x="9764" y="965"/>
                  </a:cubicBezTo>
                  <a:cubicBezTo>
                    <a:pt x="9681" y="989"/>
                    <a:pt x="9621" y="1060"/>
                    <a:pt x="9633" y="1144"/>
                  </a:cubicBezTo>
                  <a:lnTo>
                    <a:pt x="9740" y="1906"/>
                  </a:lnTo>
                  <a:cubicBezTo>
                    <a:pt x="8681" y="703"/>
                    <a:pt x="7157" y="1"/>
                    <a:pt x="5549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1" name="Google Shape;498;p 1"/>
            <p:cNvSpPr/>
            <p:nvPr/>
          </p:nvSpPr>
          <p:spPr>
            <a:xfrm>
              <a:off x="1337040" y="3806280"/>
              <a:ext cx="15840" cy="26640"/>
            </a:xfrm>
            <a:custGeom>
              <a:avLst/>
              <a:gdLst/>
              <a:ahLst/>
              <a:rect l="l" t="t" r="r" b="b"/>
              <a:pathLst>
                <a:path w="537" h="846">
                  <a:moveTo>
                    <a:pt x="358" y="0"/>
                  </a:moveTo>
                  <a:cubicBezTo>
                    <a:pt x="274" y="0"/>
                    <a:pt x="191" y="72"/>
                    <a:pt x="191" y="155"/>
                  </a:cubicBezTo>
                  <a:lnTo>
                    <a:pt x="191" y="453"/>
                  </a:lnTo>
                  <a:lnTo>
                    <a:pt x="72" y="572"/>
                  </a:lnTo>
                  <a:cubicBezTo>
                    <a:pt x="12" y="631"/>
                    <a:pt x="0" y="739"/>
                    <a:pt x="72" y="798"/>
                  </a:cubicBezTo>
                  <a:cubicBezTo>
                    <a:pt x="108" y="834"/>
                    <a:pt x="155" y="846"/>
                    <a:pt x="191" y="846"/>
                  </a:cubicBezTo>
                  <a:cubicBezTo>
                    <a:pt x="239" y="846"/>
                    <a:pt x="274" y="834"/>
                    <a:pt x="310" y="798"/>
                  </a:cubicBezTo>
                  <a:lnTo>
                    <a:pt x="489" y="631"/>
                  </a:lnTo>
                  <a:cubicBezTo>
                    <a:pt x="524" y="608"/>
                    <a:pt x="536" y="560"/>
                    <a:pt x="536" y="512"/>
                  </a:cubicBezTo>
                  <a:lnTo>
                    <a:pt x="524" y="155"/>
                  </a:lnTo>
                  <a:cubicBezTo>
                    <a:pt x="524" y="72"/>
                    <a:pt x="453" y="0"/>
                    <a:pt x="358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2" name="Google Shape;499;p 1"/>
            <p:cNvSpPr/>
            <p:nvPr/>
          </p:nvSpPr>
          <p:spPr>
            <a:xfrm>
              <a:off x="1240200" y="3754440"/>
              <a:ext cx="290880" cy="287640"/>
            </a:xfrm>
            <a:custGeom>
              <a:avLst/>
              <a:gdLst/>
              <a:ahLst/>
              <a:rect l="l" t="t" r="r" b="b"/>
              <a:pathLst>
                <a:path w="8395" h="8304">
                  <a:moveTo>
                    <a:pt x="2739" y="3125"/>
                  </a:moveTo>
                  <a:lnTo>
                    <a:pt x="2965" y="3160"/>
                  </a:lnTo>
                  <a:lnTo>
                    <a:pt x="3060" y="3160"/>
                  </a:lnTo>
                  <a:lnTo>
                    <a:pt x="2905" y="3529"/>
                  </a:lnTo>
                  <a:lnTo>
                    <a:pt x="2620" y="3458"/>
                  </a:lnTo>
                  <a:lnTo>
                    <a:pt x="2739" y="3125"/>
                  </a:lnTo>
                  <a:close/>
                  <a:moveTo>
                    <a:pt x="3834" y="3041"/>
                  </a:moveTo>
                  <a:lnTo>
                    <a:pt x="4167" y="3446"/>
                  </a:lnTo>
                  <a:lnTo>
                    <a:pt x="4120" y="3541"/>
                  </a:lnTo>
                  <a:cubicBezTo>
                    <a:pt x="4096" y="3636"/>
                    <a:pt x="4132" y="3720"/>
                    <a:pt x="4227" y="3756"/>
                  </a:cubicBezTo>
                  <a:cubicBezTo>
                    <a:pt x="4239" y="3756"/>
                    <a:pt x="4251" y="3767"/>
                    <a:pt x="4286" y="3767"/>
                  </a:cubicBezTo>
                  <a:cubicBezTo>
                    <a:pt x="4358" y="3767"/>
                    <a:pt x="4417" y="3720"/>
                    <a:pt x="4429" y="3660"/>
                  </a:cubicBezTo>
                  <a:lnTo>
                    <a:pt x="4477" y="3541"/>
                  </a:lnTo>
                  <a:cubicBezTo>
                    <a:pt x="4501" y="3446"/>
                    <a:pt x="4489" y="3339"/>
                    <a:pt x="4429" y="3267"/>
                  </a:cubicBezTo>
                  <a:lnTo>
                    <a:pt x="4346" y="3160"/>
                  </a:lnTo>
                  <a:lnTo>
                    <a:pt x="4620" y="3386"/>
                  </a:lnTo>
                  <a:cubicBezTo>
                    <a:pt x="4649" y="3401"/>
                    <a:pt x="4683" y="3411"/>
                    <a:pt x="4719" y="3411"/>
                  </a:cubicBezTo>
                  <a:cubicBezTo>
                    <a:pt x="4741" y="3411"/>
                    <a:pt x="4764" y="3407"/>
                    <a:pt x="4787" y="3398"/>
                  </a:cubicBezTo>
                  <a:lnTo>
                    <a:pt x="5001" y="3303"/>
                  </a:lnTo>
                  <a:lnTo>
                    <a:pt x="5132" y="3458"/>
                  </a:lnTo>
                  <a:cubicBezTo>
                    <a:pt x="5156" y="3506"/>
                    <a:pt x="5215" y="3517"/>
                    <a:pt x="5263" y="3517"/>
                  </a:cubicBezTo>
                  <a:lnTo>
                    <a:pt x="5668" y="3482"/>
                  </a:lnTo>
                  <a:lnTo>
                    <a:pt x="5679" y="3565"/>
                  </a:lnTo>
                  <a:cubicBezTo>
                    <a:pt x="5703" y="3601"/>
                    <a:pt x="5668" y="3636"/>
                    <a:pt x="5668" y="3648"/>
                  </a:cubicBezTo>
                  <a:cubicBezTo>
                    <a:pt x="5656" y="3660"/>
                    <a:pt x="5620" y="3696"/>
                    <a:pt x="5596" y="3696"/>
                  </a:cubicBezTo>
                  <a:lnTo>
                    <a:pt x="4894" y="3756"/>
                  </a:lnTo>
                  <a:cubicBezTo>
                    <a:pt x="4798" y="3756"/>
                    <a:pt x="4727" y="3815"/>
                    <a:pt x="4679" y="3875"/>
                  </a:cubicBezTo>
                  <a:cubicBezTo>
                    <a:pt x="4656" y="3934"/>
                    <a:pt x="4620" y="3994"/>
                    <a:pt x="4644" y="4053"/>
                  </a:cubicBezTo>
                  <a:lnTo>
                    <a:pt x="4179" y="3898"/>
                  </a:lnTo>
                  <a:cubicBezTo>
                    <a:pt x="4167" y="3898"/>
                    <a:pt x="4167" y="3887"/>
                    <a:pt x="4144" y="3875"/>
                  </a:cubicBezTo>
                  <a:cubicBezTo>
                    <a:pt x="4120" y="3696"/>
                    <a:pt x="3965" y="3577"/>
                    <a:pt x="3798" y="3577"/>
                  </a:cubicBezTo>
                  <a:lnTo>
                    <a:pt x="3774" y="3577"/>
                  </a:lnTo>
                  <a:lnTo>
                    <a:pt x="3274" y="3589"/>
                  </a:lnTo>
                  <a:lnTo>
                    <a:pt x="3393" y="3220"/>
                  </a:lnTo>
                  <a:cubicBezTo>
                    <a:pt x="3405" y="3184"/>
                    <a:pt x="3441" y="3172"/>
                    <a:pt x="3465" y="3160"/>
                  </a:cubicBezTo>
                  <a:lnTo>
                    <a:pt x="3834" y="3041"/>
                  </a:lnTo>
                  <a:close/>
                  <a:moveTo>
                    <a:pt x="7596" y="3601"/>
                  </a:moveTo>
                  <a:cubicBezTo>
                    <a:pt x="7620" y="3601"/>
                    <a:pt x="7656" y="3601"/>
                    <a:pt x="7692" y="3636"/>
                  </a:cubicBezTo>
                  <a:lnTo>
                    <a:pt x="8025" y="3958"/>
                  </a:lnTo>
                  <a:lnTo>
                    <a:pt x="8025" y="4256"/>
                  </a:lnTo>
                  <a:cubicBezTo>
                    <a:pt x="7977" y="5232"/>
                    <a:pt x="7584" y="6137"/>
                    <a:pt x="6906" y="6815"/>
                  </a:cubicBezTo>
                  <a:cubicBezTo>
                    <a:pt x="6799" y="6923"/>
                    <a:pt x="6692" y="7030"/>
                    <a:pt x="6572" y="7113"/>
                  </a:cubicBezTo>
                  <a:cubicBezTo>
                    <a:pt x="6632" y="7030"/>
                    <a:pt x="6680" y="6935"/>
                    <a:pt x="6727" y="6851"/>
                  </a:cubicBezTo>
                  <a:lnTo>
                    <a:pt x="7465" y="5125"/>
                  </a:lnTo>
                  <a:cubicBezTo>
                    <a:pt x="7501" y="5065"/>
                    <a:pt x="7489" y="5006"/>
                    <a:pt x="7454" y="4958"/>
                  </a:cubicBezTo>
                  <a:cubicBezTo>
                    <a:pt x="7418" y="4910"/>
                    <a:pt x="7358" y="4887"/>
                    <a:pt x="7299" y="4887"/>
                  </a:cubicBezTo>
                  <a:lnTo>
                    <a:pt x="7227" y="4887"/>
                  </a:lnTo>
                  <a:lnTo>
                    <a:pt x="7632" y="4077"/>
                  </a:lnTo>
                  <a:cubicBezTo>
                    <a:pt x="7704" y="3946"/>
                    <a:pt x="7668" y="3779"/>
                    <a:pt x="7525" y="3696"/>
                  </a:cubicBezTo>
                  <a:lnTo>
                    <a:pt x="7501" y="3660"/>
                  </a:lnTo>
                  <a:lnTo>
                    <a:pt x="7513" y="3648"/>
                  </a:lnTo>
                  <a:cubicBezTo>
                    <a:pt x="7537" y="3601"/>
                    <a:pt x="7573" y="3601"/>
                    <a:pt x="7596" y="3601"/>
                  </a:cubicBezTo>
                  <a:close/>
                  <a:moveTo>
                    <a:pt x="4239" y="1"/>
                  </a:moveTo>
                  <a:cubicBezTo>
                    <a:pt x="4176" y="1"/>
                    <a:pt x="4112" y="2"/>
                    <a:pt x="4048" y="5"/>
                  </a:cubicBezTo>
                  <a:cubicBezTo>
                    <a:pt x="3001" y="41"/>
                    <a:pt x="2000" y="481"/>
                    <a:pt x="1262" y="1220"/>
                  </a:cubicBezTo>
                  <a:cubicBezTo>
                    <a:pt x="512" y="1970"/>
                    <a:pt x="84" y="2946"/>
                    <a:pt x="36" y="4006"/>
                  </a:cubicBezTo>
                  <a:cubicBezTo>
                    <a:pt x="0" y="5041"/>
                    <a:pt x="334" y="6053"/>
                    <a:pt x="1012" y="6863"/>
                  </a:cubicBezTo>
                  <a:cubicBezTo>
                    <a:pt x="1036" y="6911"/>
                    <a:pt x="1084" y="6923"/>
                    <a:pt x="1131" y="6923"/>
                  </a:cubicBezTo>
                  <a:cubicBezTo>
                    <a:pt x="1155" y="6923"/>
                    <a:pt x="1203" y="6911"/>
                    <a:pt x="1227" y="6875"/>
                  </a:cubicBezTo>
                  <a:cubicBezTo>
                    <a:pt x="1310" y="6815"/>
                    <a:pt x="1310" y="6708"/>
                    <a:pt x="1250" y="6649"/>
                  </a:cubicBezTo>
                  <a:cubicBezTo>
                    <a:pt x="631" y="5922"/>
                    <a:pt x="310" y="4982"/>
                    <a:pt x="357" y="4017"/>
                  </a:cubicBezTo>
                  <a:cubicBezTo>
                    <a:pt x="393" y="3053"/>
                    <a:pt x="786" y="2148"/>
                    <a:pt x="1465" y="1458"/>
                  </a:cubicBezTo>
                  <a:cubicBezTo>
                    <a:pt x="2155" y="779"/>
                    <a:pt x="3060" y="374"/>
                    <a:pt x="4025" y="338"/>
                  </a:cubicBezTo>
                  <a:cubicBezTo>
                    <a:pt x="4081" y="335"/>
                    <a:pt x="4137" y="334"/>
                    <a:pt x="4192" y="334"/>
                  </a:cubicBezTo>
                  <a:cubicBezTo>
                    <a:pt x="4358" y="334"/>
                    <a:pt x="4519" y="347"/>
                    <a:pt x="4679" y="374"/>
                  </a:cubicBezTo>
                  <a:lnTo>
                    <a:pt x="4906" y="636"/>
                  </a:lnTo>
                  <a:lnTo>
                    <a:pt x="4822" y="862"/>
                  </a:lnTo>
                  <a:lnTo>
                    <a:pt x="4679" y="624"/>
                  </a:lnTo>
                  <a:cubicBezTo>
                    <a:pt x="4656" y="577"/>
                    <a:pt x="4596" y="541"/>
                    <a:pt x="4536" y="541"/>
                  </a:cubicBezTo>
                  <a:lnTo>
                    <a:pt x="4001" y="541"/>
                  </a:lnTo>
                  <a:cubicBezTo>
                    <a:pt x="3941" y="541"/>
                    <a:pt x="3882" y="565"/>
                    <a:pt x="3858" y="624"/>
                  </a:cubicBezTo>
                  <a:lnTo>
                    <a:pt x="3477" y="1327"/>
                  </a:lnTo>
                  <a:cubicBezTo>
                    <a:pt x="3441" y="1410"/>
                    <a:pt x="3441" y="1529"/>
                    <a:pt x="3477" y="1624"/>
                  </a:cubicBezTo>
                  <a:cubicBezTo>
                    <a:pt x="3524" y="1708"/>
                    <a:pt x="3632" y="1767"/>
                    <a:pt x="3739" y="1791"/>
                  </a:cubicBezTo>
                  <a:lnTo>
                    <a:pt x="4036" y="1815"/>
                  </a:lnTo>
                  <a:cubicBezTo>
                    <a:pt x="4096" y="1815"/>
                    <a:pt x="4155" y="1803"/>
                    <a:pt x="4179" y="1743"/>
                  </a:cubicBezTo>
                  <a:lnTo>
                    <a:pt x="4286" y="1577"/>
                  </a:lnTo>
                  <a:lnTo>
                    <a:pt x="4346" y="1648"/>
                  </a:lnTo>
                  <a:lnTo>
                    <a:pt x="4298" y="1934"/>
                  </a:lnTo>
                  <a:lnTo>
                    <a:pt x="3798" y="2005"/>
                  </a:lnTo>
                  <a:cubicBezTo>
                    <a:pt x="3763" y="2005"/>
                    <a:pt x="3751" y="2029"/>
                    <a:pt x="3715" y="2041"/>
                  </a:cubicBezTo>
                  <a:lnTo>
                    <a:pt x="3072" y="2517"/>
                  </a:lnTo>
                  <a:cubicBezTo>
                    <a:pt x="3048" y="2541"/>
                    <a:pt x="3024" y="2577"/>
                    <a:pt x="3024" y="2601"/>
                  </a:cubicBezTo>
                  <a:lnTo>
                    <a:pt x="2941" y="2898"/>
                  </a:lnTo>
                  <a:lnTo>
                    <a:pt x="2727" y="2874"/>
                  </a:lnTo>
                  <a:cubicBezTo>
                    <a:pt x="2716" y="2874"/>
                    <a:pt x="2706" y="2873"/>
                    <a:pt x="2696" y="2873"/>
                  </a:cubicBezTo>
                  <a:cubicBezTo>
                    <a:pt x="2565" y="2873"/>
                    <a:pt x="2449" y="2943"/>
                    <a:pt x="2405" y="3065"/>
                  </a:cubicBezTo>
                  <a:lnTo>
                    <a:pt x="2274" y="3422"/>
                  </a:lnTo>
                  <a:cubicBezTo>
                    <a:pt x="2250" y="3494"/>
                    <a:pt x="2250" y="3589"/>
                    <a:pt x="2286" y="3660"/>
                  </a:cubicBezTo>
                  <a:cubicBezTo>
                    <a:pt x="2334" y="3732"/>
                    <a:pt x="2393" y="3791"/>
                    <a:pt x="2465" y="3815"/>
                  </a:cubicBezTo>
                  <a:cubicBezTo>
                    <a:pt x="2322" y="3887"/>
                    <a:pt x="2215" y="4029"/>
                    <a:pt x="2203" y="4196"/>
                  </a:cubicBezTo>
                  <a:lnTo>
                    <a:pt x="2203" y="4268"/>
                  </a:lnTo>
                  <a:lnTo>
                    <a:pt x="1739" y="4791"/>
                  </a:lnTo>
                  <a:cubicBezTo>
                    <a:pt x="1667" y="4863"/>
                    <a:pt x="1631" y="4970"/>
                    <a:pt x="1631" y="5077"/>
                  </a:cubicBezTo>
                  <a:lnTo>
                    <a:pt x="1631" y="5684"/>
                  </a:lnTo>
                  <a:cubicBezTo>
                    <a:pt x="1631" y="5839"/>
                    <a:pt x="1691" y="5994"/>
                    <a:pt x="1810" y="6101"/>
                  </a:cubicBezTo>
                  <a:lnTo>
                    <a:pt x="2239" y="6518"/>
                  </a:lnTo>
                  <a:cubicBezTo>
                    <a:pt x="2334" y="6613"/>
                    <a:pt x="2465" y="6673"/>
                    <a:pt x="2596" y="6684"/>
                  </a:cubicBezTo>
                  <a:lnTo>
                    <a:pt x="3882" y="6792"/>
                  </a:lnTo>
                  <a:lnTo>
                    <a:pt x="3882" y="6827"/>
                  </a:lnTo>
                  <a:cubicBezTo>
                    <a:pt x="3870" y="6994"/>
                    <a:pt x="3929" y="7149"/>
                    <a:pt x="4060" y="7232"/>
                  </a:cubicBezTo>
                  <a:lnTo>
                    <a:pt x="4286" y="7399"/>
                  </a:lnTo>
                  <a:lnTo>
                    <a:pt x="4263" y="7446"/>
                  </a:lnTo>
                  <a:cubicBezTo>
                    <a:pt x="4203" y="7601"/>
                    <a:pt x="4263" y="7804"/>
                    <a:pt x="4406" y="7899"/>
                  </a:cubicBezTo>
                  <a:lnTo>
                    <a:pt x="4465" y="7958"/>
                  </a:lnTo>
                  <a:cubicBezTo>
                    <a:pt x="4406" y="7958"/>
                    <a:pt x="4358" y="7982"/>
                    <a:pt x="4298" y="7982"/>
                  </a:cubicBezTo>
                  <a:cubicBezTo>
                    <a:pt x="4250" y="7984"/>
                    <a:pt x="4202" y="7985"/>
                    <a:pt x="4153" y="7985"/>
                  </a:cubicBezTo>
                  <a:cubicBezTo>
                    <a:pt x="3241" y="7985"/>
                    <a:pt x="2368" y="7666"/>
                    <a:pt x="1667" y="7089"/>
                  </a:cubicBezTo>
                  <a:cubicBezTo>
                    <a:pt x="1630" y="7062"/>
                    <a:pt x="1590" y="7050"/>
                    <a:pt x="1553" y="7050"/>
                  </a:cubicBezTo>
                  <a:cubicBezTo>
                    <a:pt x="1508" y="7050"/>
                    <a:pt x="1467" y="7068"/>
                    <a:pt x="1441" y="7101"/>
                  </a:cubicBezTo>
                  <a:cubicBezTo>
                    <a:pt x="1381" y="7173"/>
                    <a:pt x="1393" y="7280"/>
                    <a:pt x="1453" y="7327"/>
                  </a:cubicBezTo>
                  <a:cubicBezTo>
                    <a:pt x="2215" y="7958"/>
                    <a:pt x="3155" y="8304"/>
                    <a:pt x="4132" y="8304"/>
                  </a:cubicBezTo>
                  <a:lnTo>
                    <a:pt x="4298" y="8304"/>
                  </a:lnTo>
                  <a:cubicBezTo>
                    <a:pt x="5334" y="8256"/>
                    <a:pt x="6334" y="7827"/>
                    <a:pt x="7084" y="7089"/>
                  </a:cubicBezTo>
                  <a:cubicBezTo>
                    <a:pt x="7823" y="6339"/>
                    <a:pt x="8251" y="5363"/>
                    <a:pt x="8299" y="4303"/>
                  </a:cubicBezTo>
                  <a:cubicBezTo>
                    <a:pt x="8394" y="3220"/>
                    <a:pt x="8049" y="2208"/>
                    <a:pt x="7382" y="1422"/>
                  </a:cubicBezTo>
                  <a:cubicBezTo>
                    <a:pt x="7350" y="1377"/>
                    <a:pt x="7304" y="1356"/>
                    <a:pt x="7258" y="1356"/>
                  </a:cubicBezTo>
                  <a:cubicBezTo>
                    <a:pt x="7220" y="1356"/>
                    <a:pt x="7183" y="1371"/>
                    <a:pt x="7156" y="1398"/>
                  </a:cubicBezTo>
                  <a:cubicBezTo>
                    <a:pt x="7084" y="1458"/>
                    <a:pt x="7084" y="1565"/>
                    <a:pt x="7144" y="1624"/>
                  </a:cubicBezTo>
                  <a:cubicBezTo>
                    <a:pt x="7584" y="2148"/>
                    <a:pt x="7870" y="2791"/>
                    <a:pt x="7989" y="3458"/>
                  </a:cubicBezTo>
                  <a:lnTo>
                    <a:pt x="7942" y="3410"/>
                  </a:lnTo>
                  <a:cubicBezTo>
                    <a:pt x="7867" y="3335"/>
                    <a:pt x="7754" y="3289"/>
                    <a:pt x="7628" y="3289"/>
                  </a:cubicBezTo>
                  <a:cubicBezTo>
                    <a:pt x="7614" y="3289"/>
                    <a:pt x="7599" y="3290"/>
                    <a:pt x="7584" y="3291"/>
                  </a:cubicBezTo>
                  <a:cubicBezTo>
                    <a:pt x="7454" y="3303"/>
                    <a:pt x="7334" y="3386"/>
                    <a:pt x="7263" y="3506"/>
                  </a:cubicBezTo>
                  <a:lnTo>
                    <a:pt x="7227" y="3541"/>
                  </a:lnTo>
                  <a:cubicBezTo>
                    <a:pt x="7156" y="3541"/>
                    <a:pt x="7084" y="3577"/>
                    <a:pt x="7025" y="3625"/>
                  </a:cubicBezTo>
                  <a:lnTo>
                    <a:pt x="6811" y="3363"/>
                  </a:lnTo>
                  <a:cubicBezTo>
                    <a:pt x="6779" y="3325"/>
                    <a:pt x="6739" y="3307"/>
                    <a:pt x="6698" y="3307"/>
                  </a:cubicBezTo>
                  <a:cubicBezTo>
                    <a:pt x="6661" y="3307"/>
                    <a:pt x="6625" y="3322"/>
                    <a:pt x="6596" y="3351"/>
                  </a:cubicBezTo>
                  <a:cubicBezTo>
                    <a:pt x="6513" y="3410"/>
                    <a:pt x="6513" y="3517"/>
                    <a:pt x="6572" y="3577"/>
                  </a:cubicBezTo>
                  <a:lnTo>
                    <a:pt x="6906" y="3958"/>
                  </a:lnTo>
                  <a:cubicBezTo>
                    <a:pt x="6930" y="3994"/>
                    <a:pt x="6977" y="4017"/>
                    <a:pt x="7025" y="4017"/>
                  </a:cubicBezTo>
                  <a:cubicBezTo>
                    <a:pt x="7073" y="4017"/>
                    <a:pt x="7108" y="4006"/>
                    <a:pt x="7144" y="3970"/>
                  </a:cubicBezTo>
                  <a:lnTo>
                    <a:pt x="7251" y="3875"/>
                  </a:lnTo>
                  <a:lnTo>
                    <a:pt x="7382" y="3958"/>
                  </a:lnTo>
                  <a:lnTo>
                    <a:pt x="6894" y="4934"/>
                  </a:lnTo>
                  <a:lnTo>
                    <a:pt x="6858" y="4934"/>
                  </a:lnTo>
                  <a:cubicBezTo>
                    <a:pt x="6834" y="4934"/>
                    <a:pt x="6787" y="4910"/>
                    <a:pt x="6775" y="4887"/>
                  </a:cubicBezTo>
                  <a:lnTo>
                    <a:pt x="6132" y="4101"/>
                  </a:lnTo>
                  <a:cubicBezTo>
                    <a:pt x="6098" y="4053"/>
                    <a:pt x="6049" y="4033"/>
                    <a:pt x="6001" y="4033"/>
                  </a:cubicBezTo>
                  <a:cubicBezTo>
                    <a:pt x="5966" y="4033"/>
                    <a:pt x="5931" y="4045"/>
                    <a:pt x="5906" y="4065"/>
                  </a:cubicBezTo>
                  <a:cubicBezTo>
                    <a:pt x="5834" y="4125"/>
                    <a:pt x="5834" y="4232"/>
                    <a:pt x="5882" y="4291"/>
                  </a:cubicBezTo>
                  <a:lnTo>
                    <a:pt x="6513" y="5077"/>
                  </a:lnTo>
                  <a:cubicBezTo>
                    <a:pt x="6608" y="5184"/>
                    <a:pt x="6739" y="5244"/>
                    <a:pt x="6894" y="5244"/>
                  </a:cubicBezTo>
                  <a:lnTo>
                    <a:pt x="7096" y="5232"/>
                  </a:lnTo>
                  <a:lnTo>
                    <a:pt x="6453" y="6720"/>
                  </a:lnTo>
                  <a:cubicBezTo>
                    <a:pt x="6418" y="6815"/>
                    <a:pt x="6346" y="6923"/>
                    <a:pt x="6275" y="7018"/>
                  </a:cubicBezTo>
                  <a:lnTo>
                    <a:pt x="5775" y="7625"/>
                  </a:lnTo>
                  <a:cubicBezTo>
                    <a:pt x="5513" y="7744"/>
                    <a:pt x="5251" y="7816"/>
                    <a:pt x="4965" y="7875"/>
                  </a:cubicBezTo>
                  <a:lnTo>
                    <a:pt x="4691" y="7625"/>
                  </a:lnTo>
                  <a:cubicBezTo>
                    <a:pt x="4656" y="7589"/>
                    <a:pt x="4644" y="7554"/>
                    <a:pt x="4656" y="7506"/>
                  </a:cubicBezTo>
                  <a:lnTo>
                    <a:pt x="4703" y="7339"/>
                  </a:lnTo>
                  <a:cubicBezTo>
                    <a:pt x="4715" y="7280"/>
                    <a:pt x="4703" y="7208"/>
                    <a:pt x="4644" y="7161"/>
                  </a:cubicBezTo>
                  <a:lnTo>
                    <a:pt x="4322" y="6923"/>
                  </a:lnTo>
                  <a:cubicBezTo>
                    <a:pt x="4298" y="6899"/>
                    <a:pt x="4286" y="6863"/>
                    <a:pt x="4286" y="6815"/>
                  </a:cubicBezTo>
                  <a:lnTo>
                    <a:pt x="4310" y="6613"/>
                  </a:lnTo>
                  <a:cubicBezTo>
                    <a:pt x="4310" y="6565"/>
                    <a:pt x="4310" y="6518"/>
                    <a:pt x="4286" y="6494"/>
                  </a:cubicBezTo>
                  <a:cubicBezTo>
                    <a:pt x="4251" y="6458"/>
                    <a:pt x="4203" y="6434"/>
                    <a:pt x="4167" y="6434"/>
                  </a:cubicBezTo>
                  <a:lnTo>
                    <a:pt x="2703" y="6315"/>
                  </a:lnTo>
                  <a:cubicBezTo>
                    <a:pt x="2643" y="6315"/>
                    <a:pt x="2596" y="6280"/>
                    <a:pt x="2560" y="6244"/>
                  </a:cubicBezTo>
                  <a:lnTo>
                    <a:pt x="2120" y="5827"/>
                  </a:lnTo>
                  <a:cubicBezTo>
                    <a:pt x="2084" y="5780"/>
                    <a:pt x="2048" y="5708"/>
                    <a:pt x="2048" y="5649"/>
                  </a:cubicBezTo>
                  <a:lnTo>
                    <a:pt x="2048" y="5030"/>
                  </a:lnTo>
                  <a:cubicBezTo>
                    <a:pt x="2048" y="5006"/>
                    <a:pt x="2060" y="4970"/>
                    <a:pt x="2084" y="4958"/>
                  </a:cubicBezTo>
                  <a:lnTo>
                    <a:pt x="2572" y="4398"/>
                  </a:lnTo>
                  <a:cubicBezTo>
                    <a:pt x="2596" y="4363"/>
                    <a:pt x="2620" y="4339"/>
                    <a:pt x="2620" y="4291"/>
                  </a:cubicBezTo>
                  <a:lnTo>
                    <a:pt x="2620" y="4160"/>
                  </a:lnTo>
                  <a:cubicBezTo>
                    <a:pt x="2620" y="4113"/>
                    <a:pt x="2643" y="4065"/>
                    <a:pt x="2691" y="4053"/>
                  </a:cubicBezTo>
                  <a:lnTo>
                    <a:pt x="3072" y="3887"/>
                  </a:lnTo>
                  <a:lnTo>
                    <a:pt x="3810" y="3875"/>
                  </a:lnTo>
                  <a:cubicBezTo>
                    <a:pt x="3822" y="3875"/>
                    <a:pt x="3834" y="3887"/>
                    <a:pt x="3834" y="3898"/>
                  </a:cubicBezTo>
                  <a:cubicBezTo>
                    <a:pt x="3846" y="4029"/>
                    <a:pt x="3953" y="4137"/>
                    <a:pt x="4072" y="4184"/>
                  </a:cubicBezTo>
                  <a:lnTo>
                    <a:pt x="4596" y="4363"/>
                  </a:lnTo>
                  <a:cubicBezTo>
                    <a:pt x="4628" y="4370"/>
                    <a:pt x="4661" y="4374"/>
                    <a:pt x="4693" y="4374"/>
                  </a:cubicBezTo>
                  <a:cubicBezTo>
                    <a:pt x="4766" y="4374"/>
                    <a:pt x="4836" y="4353"/>
                    <a:pt x="4894" y="4303"/>
                  </a:cubicBezTo>
                  <a:cubicBezTo>
                    <a:pt x="4953" y="4244"/>
                    <a:pt x="5001" y="4148"/>
                    <a:pt x="4989" y="4065"/>
                  </a:cubicBezTo>
                  <a:lnTo>
                    <a:pt x="5644" y="4017"/>
                  </a:lnTo>
                  <a:cubicBezTo>
                    <a:pt x="5751" y="4006"/>
                    <a:pt x="5882" y="3946"/>
                    <a:pt x="5953" y="3839"/>
                  </a:cubicBezTo>
                  <a:cubicBezTo>
                    <a:pt x="6025" y="3732"/>
                    <a:pt x="6060" y="3613"/>
                    <a:pt x="6025" y="3482"/>
                  </a:cubicBezTo>
                  <a:lnTo>
                    <a:pt x="6013" y="3398"/>
                  </a:lnTo>
                  <a:cubicBezTo>
                    <a:pt x="5980" y="3258"/>
                    <a:pt x="5870" y="3157"/>
                    <a:pt x="5725" y="3157"/>
                  </a:cubicBezTo>
                  <a:cubicBezTo>
                    <a:pt x="5710" y="3157"/>
                    <a:pt x="5695" y="3158"/>
                    <a:pt x="5679" y="3160"/>
                  </a:cubicBezTo>
                  <a:lnTo>
                    <a:pt x="5346" y="3184"/>
                  </a:lnTo>
                  <a:lnTo>
                    <a:pt x="5298" y="3125"/>
                  </a:lnTo>
                  <a:lnTo>
                    <a:pt x="5739" y="2684"/>
                  </a:lnTo>
                  <a:cubicBezTo>
                    <a:pt x="5799" y="2624"/>
                    <a:pt x="5799" y="2517"/>
                    <a:pt x="5739" y="2458"/>
                  </a:cubicBezTo>
                  <a:cubicBezTo>
                    <a:pt x="5709" y="2428"/>
                    <a:pt x="5671" y="2413"/>
                    <a:pt x="5632" y="2413"/>
                  </a:cubicBezTo>
                  <a:cubicBezTo>
                    <a:pt x="5593" y="2413"/>
                    <a:pt x="5554" y="2428"/>
                    <a:pt x="5525" y="2458"/>
                  </a:cubicBezTo>
                  <a:lnTo>
                    <a:pt x="4965" y="3005"/>
                  </a:lnTo>
                  <a:lnTo>
                    <a:pt x="4787" y="3077"/>
                  </a:lnTo>
                  <a:lnTo>
                    <a:pt x="4286" y="2696"/>
                  </a:lnTo>
                  <a:cubicBezTo>
                    <a:pt x="4251" y="2669"/>
                    <a:pt x="4208" y="2656"/>
                    <a:pt x="4169" y="2656"/>
                  </a:cubicBezTo>
                  <a:cubicBezTo>
                    <a:pt x="4156" y="2656"/>
                    <a:pt x="4144" y="2657"/>
                    <a:pt x="4132" y="2660"/>
                  </a:cubicBezTo>
                  <a:lnTo>
                    <a:pt x="3417" y="2886"/>
                  </a:lnTo>
                  <a:cubicBezTo>
                    <a:pt x="3405" y="2886"/>
                    <a:pt x="3370" y="2898"/>
                    <a:pt x="3358" y="2922"/>
                  </a:cubicBezTo>
                  <a:lnTo>
                    <a:pt x="3405" y="2708"/>
                  </a:lnTo>
                  <a:lnTo>
                    <a:pt x="3977" y="2291"/>
                  </a:lnTo>
                  <a:lnTo>
                    <a:pt x="4548" y="2208"/>
                  </a:lnTo>
                  <a:cubicBezTo>
                    <a:pt x="4632" y="2184"/>
                    <a:pt x="4691" y="2148"/>
                    <a:pt x="4691" y="2065"/>
                  </a:cubicBezTo>
                  <a:lnTo>
                    <a:pt x="4751" y="1589"/>
                  </a:lnTo>
                  <a:cubicBezTo>
                    <a:pt x="4751" y="1553"/>
                    <a:pt x="4751" y="1505"/>
                    <a:pt x="4715" y="1470"/>
                  </a:cubicBezTo>
                  <a:lnTo>
                    <a:pt x="4477" y="1172"/>
                  </a:lnTo>
                  <a:cubicBezTo>
                    <a:pt x="4441" y="1136"/>
                    <a:pt x="4406" y="1112"/>
                    <a:pt x="4346" y="1112"/>
                  </a:cubicBezTo>
                  <a:cubicBezTo>
                    <a:pt x="4298" y="1112"/>
                    <a:pt x="4239" y="1148"/>
                    <a:pt x="4215" y="1196"/>
                  </a:cubicBezTo>
                  <a:lnTo>
                    <a:pt x="4036" y="1446"/>
                  </a:lnTo>
                  <a:lnTo>
                    <a:pt x="3834" y="1434"/>
                  </a:lnTo>
                  <a:lnTo>
                    <a:pt x="4155" y="815"/>
                  </a:lnTo>
                  <a:lnTo>
                    <a:pt x="4477" y="815"/>
                  </a:lnTo>
                  <a:lnTo>
                    <a:pt x="4727" y="1267"/>
                  </a:lnTo>
                  <a:cubicBezTo>
                    <a:pt x="4763" y="1327"/>
                    <a:pt x="4822" y="1350"/>
                    <a:pt x="4882" y="1350"/>
                  </a:cubicBezTo>
                  <a:cubicBezTo>
                    <a:pt x="4941" y="1350"/>
                    <a:pt x="5001" y="1315"/>
                    <a:pt x="5025" y="1255"/>
                  </a:cubicBezTo>
                  <a:lnTo>
                    <a:pt x="5251" y="719"/>
                  </a:lnTo>
                  <a:cubicBezTo>
                    <a:pt x="5298" y="624"/>
                    <a:pt x="5287" y="505"/>
                    <a:pt x="5215" y="434"/>
                  </a:cubicBezTo>
                  <a:lnTo>
                    <a:pt x="5215" y="434"/>
                  </a:lnTo>
                  <a:cubicBezTo>
                    <a:pt x="5751" y="577"/>
                    <a:pt x="6263" y="839"/>
                    <a:pt x="6692" y="1208"/>
                  </a:cubicBezTo>
                  <a:cubicBezTo>
                    <a:pt x="6724" y="1234"/>
                    <a:pt x="6763" y="1247"/>
                    <a:pt x="6801" y="1247"/>
                  </a:cubicBezTo>
                  <a:cubicBezTo>
                    <a:pt x="6847" y="1247"/>
                    <a:pt x="6892" y="1228"/>
                    <a:pt x="6918" y="1196"/>
                  </a:cubicBezTo>
                  <a:cubicBezTo>
                    <a:pt x="6977" y="1112"/>
                    <a:pt x="6965" y="1017"/>
                    <a:pt x="6906" y="969"/>
                  </a:cubicBezTo>
                  <a:cubicBezTo>
                    <a:pt x="6157" y="343"/>
                    <a:pt x="5219" y="1"/>
                    <a:pt x="4239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53" name="Google Shape;500;p 1"/>
          <p:cNvGrpSpPr/>
          <p:nvPr/>
        </p:nvGrpSpPr>
        <p:grpSpPr>
          <a:xfrm>
            <a:off x="3299760" y="3700800"/>
            <a:ext cx="417960" cy="391320"/>
            <a:chOff x="3299760" y="3700800"/>
            <a:chExt cx="417960" cy="391320"/>
          </a:xfrm>
        </p:grpSpPr>
        <p:sp>
          <p:nvSpPr>
            <p:cNvPr id="654" name="Google Shape;501;p 1"/>
            <p:cNvSpPr/>
            <p:nvPr/>
          </p:nvSpPr>
          <p:spPr>
            <a:xfrm>
              <a:off x="3366000" y="3841200"/>
              <a:ext cx="101880" cy="32760"/>
            </a:xfrm>
            <a:custGeom>
              <a:avLst/>
              <a:gdLst/>
              <a:ahLst/>
              <a:rect l="l" t="t" r="r" b="b"/>
              <a:pathLst>
                <a:path w="2715" h="927">
                  <a:moveTo>
                    <a:pt x="1070" y="0"/>
                  </a:moveTo>
                  <a:cubicBezTo>
                    <a:pt x="752" y="0"/>
                    <a:pt x="464" y="31"/>
                    <a:pt x="274" y="57"/>
                  </a:cubicBezTo>
                  <a:cubicBezTo>
                    <a:pt x="107" y="93"/>
                    <a:pt x="0" y="224"/>
                    <a:pt x="0" y="390"/>
                  </a:cubicBezTo>
                  <a:lnTo>
                    <a:pt x="0" y="759"/>
                  </a:lnTo>
                  <a:cubicBezTo>
                    <a:pt x="0" y="843"/>
                    <a:pt x="72" y="926"/>
                    <a:pt x="155" y="926"/>
                  </a:cubicBezTo>
                  <a:cubicBezTo>
                    <a:pt x="250" y="926"/>
                    <a:pt x="322" y="843"/>
                    <a:pt x="322" y="759"/>
                  </a:cubicBezTo>
                  <a:lnTo>
                    <a:pt x="322" y="390"/>
                  </a:lnTo>
                  <a:cubicBezTo>
                    <a:pt x="322" y="390"/>
                    <a:pt x="322" y="367"/>
                    <a:pt x="334" y="367"/>
                  </a:cubicBezTo>
                  <a:cubicBezTo>
                    <a:pt x="493" y="349"/>
                    <a:pt x="758" y="318"/>
                    <a:pt x="1059" y="318"/>
                  </a:cubicBezTo>
                  <a:cubicBezTo>
                    <a:pt x="1163" y="318"/>
                    <a:pt x="1271" y="322"/>
                    <a:pt x="1381" y="331"/>
                  </a:cubicBezTo>
                  <a:cubicBezTo>
                    <a:pt x="1870" y="355"/>
                    <a:pt x="2239" y="486"/>
                    <a:pt x="2453" y="700"/>
                  </a:cubicBezTo>
                  <a:cubicBezTo>
                    <a:pt x="2483" y="730"/>
                    <a:pt x="2524" y="745"/>
                    <a:pt x="2566" y="745"/>
                  </a:cubicBezTo>
                  <a:cubicBezTo>
                    <a:pt x="2608" y="745"/>
                    <a:pt x="2649" y="730"/>
                    <a:pt x="2679" y="700"/>
                  </a:cubicBezTo>
                  <a:cubicBezTo>
                    <a:pt x="2715" y="640"/>
                    <a:pt x="2715" y="533"/>
                    <a:pt x="2655" y="474"/>
                  </a:cubicBezTo>
                  <a:cubicBezTo>
                    <a:pt x="2276" y="95"/>
                    <a:pt x="1627" y="0"/>
                    <a:pt x="107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5" name="Google Shape;502;p 1"/>
            <p:cNvSpPr/>
            <p:nvPr/>
          </p:nvSpPr>
          <p:spPr>
            <a:xfrm>
              <a:off x="3299760" y="3786480"/>
              <a:ext cx="233640" cy="305640"/>
            </a:xfrm>
            <a:custGeom>
              <a:avLst/>
              <a:gdLst/>
              <a:ahLst/>
              <a:rect l="l" t="t" r="r" b="b"/>
              <a:pathLst>
                <a:path w="6133" h="8002">
                  <a:moveTo>
                    <a:pt x="4787" y="298"/>
                  </a:moveTo>
                  <a:lnTo>
                    <a:pt x="4787" y="1846"/>
                  </a:lnTo>
                  <a:cubicBezTo>
                    <a:pt x="4787" y="2084"/>
                    <a:pt x="4751" y="2310"/>
                    <a:pt x="4644" y="2513"/>
                  </a:cubicBezTo>
                  <a:cubicBezTo>
                    <a:pt x="4632" y="2537"/>
                    <a:pt x="4632" y="2560"/>
                    <a:pt x="4632" y="2596"/>
                  </a:cubicBezTo>
                  <a:lnTo>
                    <a:pt x="4632" y="3037"/>
                  </a:lnTo>
                  <a:cubicBezTo>
                    <a:pt x="4632" y="3465"/>
                    <a:pt x="4442" y="3870"/>
                    <a:pt x="4132" y="4168"/>
                  </a:cubicBezTo>
                  <a:cubicBezTo>
                    <a:pt x="3852" y="4437"/>
                    <a:pt x="3484" y="4590"/>
                    <a:pt x="3099" y="4590"/>
                  </a:cubicBezTo>
                  <a:cubicBezTo>
                    <a:pt x="3059" y="4590"/>
                    <a:pt x="3018" y="4588"/>
                    <a:pt x="2977" y="4584"/>
                  </a:cubicBezTo>
                  <a:cubicBezTo>
                    <a:pt x="2156" y="4525"/>
                    <a:pt x="1513" y="3811"/>
                    <a:pt x="1513" y="2977"/>
                  </a:cubicBezTo>
                  <a:lnTo>
                    <a:pt x="1513" y="2572"/>
                  </a:lnTo>
                  <a:cubicBezTo>
                    <a:pt x="1513" y="2549"/>
                    <a:pt x="1513" y="2537"/>
                    <a:pt x="1501" y="2501"/>
                  </a:cubicBezTo>
                  <a:cubicBezTo>
                    <a:pt x="1394" y="2298"/>
                    <a:pt x="1358" y="2072"/>
                    <a:pt x="1358" y="1834"/>
                  </a:cubicBezTo>
                  <a:lnTo>
                    <a:pt x="1358" y="1513"/>
                  </a:lnTo>
                  <a:cubicBezTo>
                    <a:pt x="1358" y="834"/>
                    <a:pt x="1894" y="298"/>
                    <a:pt x="2561" y="298"/>
                  </a:cubicBezTo>
                  <a:close/>
                  <a:moveTo>
                    <a:pt x="3930" y="4680"/>
                  </a:moveTo>
                  <a:lnTo>
                    <a:pt x="3930" y="4977"/>
                  </a:lnTo>
                  <a:lnTo>
                    <a:pt x="3061" y="5573"/>
                  </a:lnTo>
                  <a:lnTo>
                    <a:pt x="2203" y="4977"/>
                  </a:lnTo>
                  <a:lnTo>
                    <a:pt x="2203" y="4680"/>
                  </a:lnTo>
                  <a:cubicBezTo>
                    <a:pt x="2430" y="4799"/>
                    <a:pt x="2680" y="4870"/>
                    <a:pt x="2942" y="4882"/>
                  </a:cubicBezTo>
                  <a:lnTo>
                    <a:pt x="3061" y="4882"/>
                  </a:lnTo>
                  <a:cubicBezTo>
                    <a:pt x="3358" y="4882"/>
                    <a:pt x="3656" y="4811"/>
                    <a:pt x="3930" y="4680"/>
                  </a:cubicBezTo>
                  <a:close/>
                  <a:moveTo>
                    <a:pt x="2084" y="5275"/>
                  </a:moveTo>
                  <a:lnTo>
                    <a:pt x="2846" y="5787"/>
                  </a:lnTo>
                  <a:lnTo>
                    <a:pt x="2430" y="6180"/>
                  </a:lnTo>
                  <a:lnTo>
                    <a:pt x="2406" y="6180"/>
                  </a:lnTo>
                  <a:lnTo>
                    <a:pt x="1918" y="5442"/>
                  </a:lnTo>
                  <a:lnTo>
                    <a:pt x="2084" y="5275"/>
                  </a:lnTo>
                  <a:close/>
                  <a:moveTo>
                    <a:pt x="4073" y="5251"/>
                  </a:moveTo>
                  <a:lnTo>
                    <a:pt x="4239" y="5418"/>
                  </a:lnTo>
                  <a:lnTo>
                    <a:pt x="3739" y="6180"/>
                  </a:lnTo>
                  <a:lnTo>
                    <a:pt x="3716" y="6180"/>
                  </a:lnTo>
                  <a:lnTo>
                    <a:pt x="3311" y="5775"/>
                  </a:lnTo>
                  <a:lnTo>
                    <a:pt x="4073" y="5251"/>
                  </a:lnTo>
                  <a:close/>
                  <a:moveTo>
                    <a:pt x="2549" y="1"/>
                  </a:moveTo>
                  <a:cubicBezTo>
                    <a:pt x="1715" y="1"/>
                    <a:pt x="1025" y="691"/>
                    <a:pt x="1025" y="1525"/>
                  </a:cubicBezTo>
                  <a:lnTo>
                    <a:pt x="1025" y="1870"/>
                  </a:lnTo>
                  <a:cubicBezTo>
                    <a:pt x="1025" y="2132"/>
                    <a:pt x="1084" y="2406"/>
                    <a:pt x="1191" y="2644"/>
                  </a:cubicBezTo>
                  <a:lnTo>
                    <a:pt x="1191" y="3001"/>
                  </a:lnTo>
                  <a:cubicBezTo>
                    <a:pt x="1191" y="3596"/>
                    <a:pt x="1453" y="4132"/>
                    <a:pt x="1870" y="4489"/>
                  </a:cubicBezTo>
                  <a:lnTo>
                    <a:pt x="1870" y="5025"/>
                  </a:lnTo>
                  <a:lnTo>
                    <a:pt x="1572" y="5335"/>
                  </a:lnTo>
                  <a:cubicBezTo>
                    <a:pt x="1549" y="5358"/>
                    <a:pt x="1537" y="5406"/>
                    <a:pt x="1537" y="5454"/>
                  </a:cubicBezTo>
                  <a:lnTo>
                    <a:pt x="548" y="5811"/>
                  </a:lnTo>
                  <a:cubicBezTo>
                    <a:pt x="227" y="5930"/>
                    <a:pt x="1" y="6239"/>
                    <a:pt x="1" y="6597"/>
                  </a:cubicBezTo>
                  <a:lnTo>
                    <a:pt x="1" y="7823"/>
                  </a:lnTo>
                  <a:cubicBezTo>
                    <a:pt x="1" y="7906"/>
                    <a:pt x="72" y="7978"/>
                    <a:pt x="167" y="7978"/>
                  </a:cubicBezTo>
                  <a:cubicBezTo>
                    <a:pt x="251" y="7978"/>
                    <a:pt x="322" y="7906"/>
                    <a:pt x="322" y="7823"/>
                  </a:cubicBezTo>
                  <a:lnTo>
                    <a:pt x="322" y="6597"/>
                  </a:lnTo>
                  <a:cubicBezTo>
                    <a:pt x="322" y="6370"/>
                    <a:pt x="465" y="6180"/>
                    <a:pt x="668" y="6108"/>
                  </a:cubicBezTo>
                  <a:lnTo>
                    <a:pt x="1691" y="5739"/>
                  </a:lnTo>
                  <a:lnTo>
                    <a:pt x="2120" y="6370"/>
                  </a:lnTo>
                  <a:cubicBezTo>
                    <a:pt x="2180" y="6466"/>
                    <a:pt x="2275" y="6501"/>
                    <a:pt x="2358" y="6525"/>
                  </a:cubicBezTo>
                  <a:lnTo>
                    <a:pt x="2394" y="6525"/>
                  </a:lnTo>
                  <a:cubicBezTo>
                    <a:pt x="2489" y="6525"/>
                    <a:pt x="2561" y="6489"/>
                    <a:pt x="2632" y="6430"/>
                  </a:cubicBezTo>
                  <a:lnTo>
                    <a:pt x="2906" y="6168"/>
                  </a:lnTo>
                  <a:lnTo>
                    <a:pt x="2906" y="7835"/>
                  </a:lnTo>
                  <a:cubicBezTo>
                    <a:pt x="2906" y="7918"/>
                    <a:pt x="2977" y="8002"/>
                    <a:pt x="3061" y="8002"/>
                  </a:cubicBezTo>
                  <a:cubicBezTo>
                    <a:pt x="3156" y="8002"/>
                    <a:pt x="3227" y="7918"/>
                    <a:pt x="3227" y="7835"/>
                  </a:cubicBezTo>
                  <a:lnTo>
                    <a:pt x="3227" y="6168"/>
                  </a:lnTo>
                  <a:lnTo>
                    <a:pt x="3501" y="6430"/>
                  </a:lnTo>
                  <a:cubicBezTo>
                    <a:pt x="3549" y="6489"/>
                    <a:pt x="3644" y="6525"/>
                    <a:pt x="3739" y="6525"/>
                  </a:cubicBezTo>
                  <a:lnTo>
                    <a:pt x="3763" y="6525"/>
                  </a:lnTo>
                  <a:cubicBezTo>
                    <a:pt x="3870" y="6501"/>
                    <a:pt x="3954" y="6466"/>
                    <a:pt x="4001" y="6370"/>
                  </a:cubicBezTo>
                  <a:lnTo>
                    <a:pt x="4430" y="5739"/>
                  </a:lnTo>
                  <a:lnTo>
                    <a:pt x="5466" y="6108"/>
                  </a:lnTo>
                  <a:cubicBezTo>
                    <a:pt x="5668" y="6180"/>
                    <a:pt x="5799" y="6370"/>
                    <a:pt x="5799" y="6597"/>
                  </a:cubicBezTo>
                  <a:lnTo>
                    <a:pt x="5799" y="7823"/>
                  </a:lnTo>
                  <a:cubicBezTo>
                    <a:pt x="5799" y="7906"/>
                    <a:pt x="5882" y="7978"/>
                    <a:pt x="5966" y="7978"/>
                  </a:cubicBezTo>
                  <a:cubicBezTo>
                    <a:pt x="6061" y="7978"/>
                    <a:pt x="6133" y="7906"/>
                    <a:pt x="6133" y="7823"/>
                  </a:cubicBezTo>
                  <a:lnTo>
                    <a:pt x="6133" y="6597"/>
                  </a:lnTo>
                  <a:cubicBezTo>
                    <a:pt x="6121" y="6228"/>
                    <a:pt x="5894" y="5918"/>
                    <a:pt x="5561" y="5787"/>
                  </a:cubicBezTo>
                  <a:lnTo>
                    <a:pt x="4585" y="5442"/>
                  </a:lnTo>
                  <a:cubicBezTo>
                    <a:pt x="4585" y="5394"/>
                    <a:pt x="4561" y="5346"/>
                    <a:pt x="4537" y="5323"/>
                  </a:cubicBezTo>
                  <a:lnTo>
                    <a:pt x="4239" y="5001"/>
                  </a:lnTo>
                  <a:lnTo>
                    <a:pt x="4239" y="4489"/>
                  </a:lnTo>
                  <a:cubicBezTo>
                    <a:pt x="4275" y="4454"/>
                    <a:pt x="4299" y="4430"/>
                    <a:pt x="4335" y="4406"/>
                  </a:cubicBezTo>
                  <a:cubicBezTo>
                    <a:pt x="4704" y="4049"/>
                    <a:pt x="4930" y="3561"/>
                    <a:pt x="4930" y="3060"/>
                  </a:cubicBezTo>
                  <a:lnTo>
                    <a:pt x="4930" y="2644"/>
                  </a:lnTo>
                  <a:cubicBezTo>
                    <a:pt x="5037" y="2382"/>
                    <a:pt x="5085" y="2132"/>
                    <a:pt x="5085" y="1870"/>
                  </a:cubicBezTo>
                  <a:lnTo>
                    <a:pt x="5085" y="167"/>
                  </a:lnTo>
                  <a:cubicBezTo>
                    <a:pt x="5085" y="84"/>
                    <a:pt x="5013" y="1"/>
                    <a:pt x="4930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6" name="Google Shape;503;p 1"/>
            <p:cNvSpPr/>
            <p:nvPr/>
          </p:nvSpPr>
          <p:spPr>
            <a:xfrm>
              <a:off x="3484080" y="4055040"/>
              <a:ext cx="10080" cy="36000"/>
            </a:xfrm>
            <a:custGeom>
              <a:avLst/>
              <a:gdLst/>
              <a:ahLst/>
              <a:rect l="l" t="t" r="r" b="b"/>
              <a:pathLst>
                <a:path w="334" h="1013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858"/>
                  </a:lnTo>
                  <a:cubicBezTo>
                    <a:pt x="0" y="941"/>
                    <a:pt x="72" y="1013"/>
                    <a:pt x="167" y="1013"/>
                  </a:cubicBezTo>
                  <a:cubicBezTo>
                    <a:pt x="250" y="1013"/>
                    <a:pt x="334" y="941"/>
                    <a:pt x="334" y="858"/>
                  </a:cubicBezTo>
                  <a:lnTo>
                    <a:pt x="334" y="167"/>
                  </a:lnTo>
                  <a:cubicBezTo>
                    <a:pt x="334" y="60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7" name="Google Shape;504;p 1"/>
            <p:cNvSpPr/>
            <p:nvPr/>
          </p:nvSpPr>
          <p:spPr>
            <a:xfrm>
              <a:off x="3524760" y="3739680"/>
              <a:ext cx="192960" cy="201960"/>
            </a:xfrm>
            <a:custGeom>
              <a:avLst/>
              <a:gdLst/>
              <a:ahLst/>
              <a:rect l="l" t="t" r="r" b="b"/>
              <a:pathLst>
                <a:path w="5085" h="5311">
                  <a:moveTo>
                    <a:pt x="668" y="0"/>
                  </a:moveTo>
                  <a:cubicBezTo>
                    <a:pt x="299" y="0"/>
                    <a:pt x="1" y="298"/>
                    <a:pt x="1" y="667"/>
                  </a:cubicBezTo>
                  <a:lnTo>
                    <a:pt x="1" y="3393"/>
                  </a:lnTo>
                  <a:cubicBezTo>
                    <a:pt x="1" y="3763"/>
                    <a:pt x="299" y="4060"/>
                    <a:pt x="668" y="4060"/>
                  </a:cubicBezTo>
                  <a:lnTo>
                    <a:pt x="977" y="4060"/>
                  </a:lnTo>
                  <a:lnTo>
                    <a:pt x="739" y="5001"/>
                  </a:lnTo>
                  <a:cubicBezTo>
                    <a:pt x="715" y="5108"/>
                    <a:pt x="763" y="5203"/>
                    <a:pt x="846" y="5263"/>
                  </a:cubicBezTo>
                  <a:cubicBezTo>
                    <a:pt x="894" y="5298"/>
                    <a:pt x="941" y="5310"/>
                    <a:pt x="977" y="5310"/>
                  </a:cubicBezTo>
                  <a:cubicBezTo>
                    <a:pt x="1025" y="5310"/>
                    <a:pt x="1084" y="5298"/>
                    <a:pt x="1132" y="5263"/>
                  </a:cubicBezTo>
                  <a:lnTo>
                    <a:pt x="2763" y="4072"/>
                  </a:lnTo>
                  <a:lnTo>
                    <a:pt x="4418" y="4072"/>
                  </a:lnTo>
                  <a:cubicBezTo>
                    <a:pt x="4787" y="4072"/>
                    <a:pt x="5085" y="3774"/>
                    <a:pt x="5085" y="3405"/>
                  </a:cubicBezTo>
                  <a:lnTo>
                    <a:pt x="5085" y="679"/>
                  </a:lnTo>
                  <a:cubicBezTo>
                    <a:pt x="5061" y="298"/>
                    <a:pt x="4751" y="0"/>
                    <a:pt x="4394" y="0"/>
                  </a:cubicBezTo>
                  <a:lnTo>
                    <a:pt x="3537" y="0"/>
                  </a:lnTo>
                  <a:cubicBezTo>
                    <a:pt x="3454" y="0"/>
                    <a:pt x="3370" y="72"/>
                    <a:pt x="3370" y="167"/>
                  </a:cubicBezTo>
                  <a:cubicBezTo>
                    <a:pt x="3370" y="250"/>
                    <a:pt x="3454" y="322"/>
                    <a:pt x="3537" y="322"/>
                  </a:cubicBezTo>
                  <a:lnTo>
                    <a:pt x="4394" y="322"/>
                  </a:lnTo>
                  <a:cubicBezTo>
                    <a:pt x="4585" y="322"/>
                    <a:pt x="4751" y="488"/>
                    <a:pt x="4751" y="679"/>
                  </a:cubicBezTo>
                  <a:lnTo>
                    <a:pt x="4751" y="3405"/>
                  </a:lnTo>
                  <a:cubicBezTo>
                    <a:pt x="4751" y="3596"/>
                    <a:pt x="4585" y="3763"/>
                    <a:pt x="4394" y="3763"/>
                  </a:cubicBezTo>
                  <a:lnTo>
                    <a:pt x="2692" y="3763"/>
                  </a:lnTo>
                  <a:cubicBezTo>
                    <a:pt x="2668" y="3763"/>
                    <a:pt x="2632" y="3774"/>
                    <a:pt x="2608" y="3798"/>
                  </a:cubicBezTo>
                  <a:lnTo>
                    <a:pt x="1084" y="4894"/>
                  </a:lnTo>
                  <a:lnTo>
                    <a:pt x="1322" y="3953"/>
                  </a:lnTo>
                  <a:cubicBezTo>
                    <a:pt x="1334" y="3917"/>
                    <a:pt x="1322" y="3858"/>
                    <a:pt x="1287" y="3822"/>
                  </a:cubicBezTo>
                  <a:cubicBezTo>
                    <a:pt x="1263" y="3774"/>
                    <a:pt x="1215" y="3763"/>
                    <a:pt x="1180" y="3763"/>
                  </a:cubicBezTo>
                  <a:lnTo>
                    <a:pt x="668" y="3763"/>
                  </a:lnTo>
                  <a:cubicBezTo>
                    <a:pt x="477" y="3763"/>
                    <a:pt x="310" y="3596"/>
                    <a:pt x="310" y="3405"/>
                  </a:cubicBezTo>
                  <a:lnTo>
                    <a:pt x="310" y="679"/>
                  </a:lnTo>
                  <a:cubicBezTo>
                    <a:pt x="310" y="488"/>
                    <a:pt x="477" y="322"/>
                    <a:pt x="668" y="322"/>
                  </a:cubicBezTo>
                  <a:lnTo>
                    <a:pt x="1513" y="322"/>
                  </a:lnTo>
                  <a:cubicBezTo>
                    <a:pt x="1608" y="322"/>
                    <a:pt x="1680" y="250"/>
                    <a:pt x="1680" y="167"/>
                  </a:cubicBezTo>
                  <a:cubicBezTo>
                    <a:pt x="1680" y="72"/>
                    <a:pt x="1608" y="0"/>
                    <a:pt x="151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8" name="Google Shape;505;p 1"/>
            <p:cNvSpPr/>
            <p:nvPr/>
          </p:nvSpPr>
          <p:spPr>
            <a:xfrm>
              <a:off x="3601440" y="3700800"/>
              <a:ext cx="36000" cy="114120"/>
            </a:xfrm>
            <a:custGeom>
              <a:avLst/>
              <a:gdLst/>
              <a:ahLst/>
              <a:rect l="l" t="t" r="r" b="b"/>
              <a:pathLst>
                <a:path w="1013" h="3037">
                  <a:moveTo>
                    <a:pt x="691" y="310"/>
                  </a:moveTo>
                  <a:lnTo>
                    <a:pt x="536" y="2727"/>
                  </a:lnTo>
                  <a:lnTo>
                    <a:pt x="500" y="2727"/>
                  </a:lnTo>
                  <a:lnTo>
                    <a:pt x="345" y="310"/>
                  </a:lnTo>
                  <a:close/>
                  <a:moveTo>
                    <a:pt x="167" y="0"/>
                  </a:moveTo>
                  <a:cubicBezTo>
                    <a:pt x="119" y="0"/>
                    <a:pt x="84" y="12"/>
                    <a:pt x="48" y="48"/>
                  </a:cubicBezTo>
                  <a:cubicBezTo>
                    <a:pt x="24" y="72"/>
                    <a:pt x="0" y="119"/>
                    <a:pt x="0" y="167"/>
                  </a:cubicBezTo>
                  <a:lnTo>
                    <a:pt x="167" y="2881"/>
                  </a:lnTo>
                  <a:cubicBezTo>
                    <a:pt x="167" y="2977"/>
                    <a:pt x="238" y="3036"/>
                    <a:pt x="334" y="3036"/>
                  </a:cubicBezTo>
                  <a:lnTo>
                    <a:pt x="679" y="3036"/>
                  </a:lnTo>
                  <a:cubicBezTo>
                    <a:pt x="762" y="3036"/>
                    <a:pt x="822" y="2977"/>
                    <a:pt x="834" y="2881"/>
                  </a:cubicBezTo>
                  <a:lnTo>
                    <a:pt x="1000" y="167"/>
                  </a:lnTo>
                  <a:cubicBezTo>
                    <a:pt x="1012" y="119"/>
                    <a:pt x="1000" y="72"/>
                    <a:pt x="977" y="48"/>
                  </a:cubicBezTo>
                  <a:cubicBezTo>
                    <a:pt x="941" y="12"/>
                    <a:pt x="893" y="0"/>
                    <a:pt x="857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9" name="Google Shape;506;p 1"/>
            <p:cNvSpPr/>
            <p:nvPr/>
          </p:nvSpPr>
          <p:spPr>
            <a:xfrm>
              <a:off x="3602520" y="3825000"/>
              <a:ext cx="36000" cy="36000"/>
            </a:xfrm>
            <a:custGeom>
              <a:avLst/>
              <a:gdLst/>
              <a:ahLst/>
              <a:rect l="l" t="t" r="r" b="b"/>
              <a:pathLst>
                <a:path w="1013" h="1013">
                  <a:moveTo>
                    <a:pt x="500" y="322"/>
                  </a:moveTo>
                  <a:cubicBezTo>
                    <a:pt x="607" y="322"/>
                    <a:pt x="679" y="406"/>
                    <a:pt x="679" y="513"/>
                  </a:cubicBezTo>
                  <a:cubicBezTo>
                    <a:pt x="679" y="608"/>
                    <a:pt x="595" y="691"/>
                    <a:pt x="500" y="691"/>
                  </a:cubicBezTo>
                  <a:cubicBezTo>
                    <a:pt x="393" y="691"/>
                    <a:pt x="321" y="608"/>
                    <a:pt x="321" y="513"/>
                  </a:cubicBezTo>
                  <a:cubicBezTo>
                    <a:pt x="321" y="406"/>
                    <a:pt x="393" y="322"/>
                    <a:pt x="500" y="322"/>
                  </a:cubicBezTo>
                  <a:close/>
                  <a:moveTo>
                    <a:pt x="500" y="1"/>
                  </a:moveTo>
                  <a:cubicBezTo>
                    <a:pt x="214" y="1"/>
                    <a:pt x="0" y="227"/>
                    <a:pt x="0" y="513"/>
                  </a:cubicBezTo>
                  <a:cubicBezTo>
                    <a:pt x="0" y="787"/>
                    <a:pt x="214" y="1013"/>
                    <a:pt x="500" y="1013"/>
                  </a:cubicBezTo>
                  <a:cubicBezTo>
                    <a:pt x="786" y="1013"/>
                    <a:pt x="1012" y="787"/>
                    <a:pt x="1012" y="513"/>
                  </a:cubicBezTo>
                  <a:cubicBezTo>
                    <a:pt x="988" y="227"/>
                    <a:pt x="762" y="1"/>
                    <a:pt x="500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60" name="Google Shape;507;p 1"/>
          <p:cNvGrpSpPr/>
          <p:nvPr/>
        </p:nvGrpSpPr>
        <p:grpSpPr>
          <a:xfrm>
            <a:off x="5451120" y="3727080"/>
            <a:ext cx="362160" cy="338760"/>
            <a:chOff x="5451120" y="3727080"/>
            <a:chExt cx="362160" cy="338760"/>
          </a:xfrm>
        </p:grpSpPr>
        <p:sp>
          <p:nvSpPr>
            <p:cNvPr id="661" name="Google Shape;508;p 1"/>
            <p:cNvSpPr/>
            <p:nvPr/>
          </p:nvSpPr>
          <p:spPr>
            <a:xfrm>
              <a:off x="5451120" y="3727080"/>
              <a:ext cx="362160" cy="338760"/>
            </a:xfrm>
            <a:custGeom>
              <a:avLst/>
              <a:gdLst/>
              <a:ahLst/>
              <a:rect l="l" t="t" r="r" b="b"/>
              <a:pathLst>
                <a:path w="10431" h="9764">
                  <a:moveTo>
                    <a:pt x="5478" y="346"/>
                  </a:moveTo>
                  <a:cubicBezTo>
                    <a:pt x="5823" y="346"/>
                    <a:pt x="6097" y="619"/>
                    <a:pt x="6097" y="965"/>
                  </a:cubicBezTo>
                  <a:lnTo>
                    <a:pt x="6097" y="1334"/>
                  </a:lnTo>
                  <a:cubicBezTo>
                    <a:pt x="6097" y="1620"/>
                    <a:pt x="6335" y="1858"/>
                    <a:pt x="6621" y="1858"/>
                  </a:cubicBezTo>
                  <a:lnTo>
                    <a:pt x="6776" y="1858"/>
                  </a:lnTo>
                  <a:cubicBezTo>
                    <a:pt x="6871" y="1858"/>
                    <a:pt x="6966" y="1953"/>
                    <a:pt x="6966" y="2048"/>
                  </a:cubicBezTo>
                  <a:lnTo>
                    <a:pt x="6966" y="3084"/>
                  </a:lnTo>
                  <a:cubicBezTo>
                    <a:pt x="6966" y="3179"/>
                    <a:pt x="6871" y="3275"/>
                    <a:pt x="6776" y="3275"/>
                  </a:cubicBezTo>
                  <a:lnTo>
                    <a:pt x="3537" y="3275"/>
                  </a:lnTo>
                  <a:cubicBezTo>
                    <a:pt x="3442" y="3275"/>
                    <a:pt x="3347" y="3179"/>
                    <a:pt x="3347" y="3084"/>
                  </a:cubicBezTo>
                  <a:lnTo>
                    <a:pt x="3394" y="2048"/>
                  </a:lnTo>
                  <a:cubicBezTo>
                    <a:pt x="3394" y="1953"/>
                    <a:pt x="3477" y="1858"/>
                    <a:pt x="3585" y="1858"/>
                  </a:cubicBezTo>
                  <a:lnTo>
                    <a:pt x="3739" y="1858"/>
                  </a:lnTo>
                  <a:cubicBezTo>
                    <a:pt x="4013" y="1858"/>
                    <a:pt x="4251" y="1620"/>
                    <a:pt x="4251" y="1334"/>
                  </a:cubicBezTo>
                  <a:lnTo>
                    <a:pt x="4251" y="965"/>
                  </a:lnTo>
                  <a:cubicBezTo>
                    <a:pt x="4251" y="619"/>
                    <a:pt x="4537" y="346"/>
                    <a:pt x="4882" y="346"/>
                  </a:cubicBezTo>
                  <a:close/>
                  <a:moveTo>
                    <a:pt x="9538" y="2286"/>
                  </a:moveTo>
                  <a:cubicBezTo>
                    <a:pt x="9871" y="2286"/>
                    <a:pt x="10121" y="2560"/>
                    <a:pt x="10121" y="2870"/>
                  </a:cubicBezTo>
                  <a:lnTo>
                    <a:pt x="10121" y="8823"/>
                  </a:lnTo>
                  <a:lnTo>
                    <a:pt x="10085" y="8823"/>
                  </a:lnTo>
                  <a:cubicBezTo>
                    <a:pt x="10085" y="9156"/>
                    <a:pt x="9824" y="9406"/>
                    <a:pt x="9514" y="9406"/>
                  </a:cubicBezTo>
                  <a:lnTo>
                    <a:pt x="918" y="9406"/>
                  </a:lnTo>
                  <a:cubicBezTo>
                    <a:pt x="596" y="9406"/>
                    <a:pt x="346" y="9132"/>
                    <a:pt x="346" y="8823"/>
                  </a:cubicBezTo>
                  <a:lnTo>
                    <a:pt x="346" y="2870"/>
                  </a:lnTo>
                  <a:cubicBezTo>
                    <a:pt x="346" y="2548"/>
                    <a:pt x="608" y="2286"/>
                    <a:pt x="918" y="2286"/>
                  </a:cubicBezTo>
                  <a:lnTo>
                    <a:pt x="3085" y="2286"/>
                  </a:lnTo>
                  <a:lnTo>
                    <a:pt x="3085" y="2846"/>
                  </a:lnTo>
                  <a:lnTo>
                    <a:pt x="1061" y="2846"/>
                  </a:lnTo>
                  <a:cubicBezTo>
                    <a:pt x="965" y="2846"/>
                    <a:pt x="894" y="2917"/>
                    <a:pt x="894" y="3001"/>
                  </a:cubicBezTo>
                  <a:lnTo>
                    <a:pt x="894" y="8704"/>
                  </a:lnTo>
                  <a:cubicBezTo>
                    <a:pt x="894" y="8799"/>
                    <a:pt x="965" y="8870"/>
                    <a:pt x="1061" y="8870"/>
                  </a:cubicBezTo>
                  <a:lnTo>
                    <a:pt x="6609" y="8870"/>
                  </a:lnTo>
                  <a:cubicBezTo>
                    <a:pt x="6692" y="8870"/>
                    <a:pt x="6776" y="8799"/>
                    <a:pt x="6776" y="8704"/>
                  </a:cubicBezTo>
                  <a:cubicBezTo>
                    <a:pt x="6776" y="8620"/>
                    <a:pt x="6692" y="8537"/>
                    <a:pt x="6609" y="8537"/>
                  </a:cubicBezTo>
                  <a:lnTo>
                    <a:pt x="1215" y="8537"/>
                  </a:lnTo>
                  <a:lnTo>
                    <a:pt x="1215" y="3167"/>
                  </a:lnTo>
                  <a:lnTo>
                    <a:pt x="3096" y="3167"/>
                  </a:lnTo>
                  <a:cubicBezTo>
                    <a:pt x="3132" y="3417"/>
                    <a:pt x="3347" y="3596"/>
                    <a:pt x="3620" y="3596"/>
                  </a:cubicBezTo>
                  <a:lnTo>
                    <a:pt x="6847" y="3596"/>
                  </a:lnTo>
                  <a:cubicBezTo>
                    <a:pt x="7097" y="3596"/>
                    <a:pt x="7323" y="3405"/>
                    <a:pt x="7371" y="3167"/>
                  </a:cubicBezTo>
                  <a:lnTo>
                    <a:pt x="9240" y="3167"/>
                  </a:lnTo>
                  <a:lnTo>
                    <a:pt x="9240" y="8537"/>
                  </a:lnTo>
                  <a:lnTo>
                    <a:pt x="7418" y="8537"/>
                  </a:lnTo>
                  <a:cubicBezTo>
                    <a:pt x="7335" y="8537"/>
                    <a:pt x="7264" y="8620"/>
                    <a:pt x="7264" y="8704"/>
                  </a:cubicBezTo>
                  <a:cubicBezTo>
                    <a:pt x="7264" y="8799"/>
                    <a:pt x="7335" y="8870"/>
                    <a:pt x="7418" y="8870"/>
                  </a:cubicBezTo>
                  <a:lnTo>
                    <a:pt x="9407" y="8870"/>
                  </a:lnTo>
                  <a:cubicBezTo>
                    <a:pt x="9490" y="8870"/>
                    <a:pt x="9562" y="8799"/>
                    <a:pt x="9562" y="8704"/>
                  </a:cubicBezTo>
                  <a:lnTo>
                    <a:pt x="9562" y="3001"/>
                  </a:lnTo>
                  <a:cubicBezTo>
                    <a:pt x="9562" y="2917"/>
                    <a:pt x="9490" y="2846"/>
                    <a:pt x="9407" y="2846"/>
                  </a:cubicBezTo>
                  <a:lnTo>
                    <a:pt x="7383" y="2846"/>
                  </a:lnTo>
                  <a:lnTo>
                    <a:pt x="7383" y="2286"/>
                  </a:lnTo>
                  <a:close/>
                  <a:moveTo>
                    <a:pt x="4906" y="0"/>
                  </a:moveTo>
                  <a:cubicBezTo>
                    <a:pt x="4370" y="0"/>
                    <a:pt x="3942" y="429"/>
                    <a:pt x="3942" y="965"/>
                  </a:cubicBezTo>
                  <a:lnTo>
                    <a:pt x="3942" y="1334"/>
                  </a:lnTo>
                  <a:cubicBezTo>
                    <a:pt x="3942" y="1441"/>
                    <a:pt x="3858" y="1536"/>
                    <a:pt x="3751" y="1536"/>
                  </a:cubicBezTo>
                  <a:lnTo>
                    <a:pt x="3597" y="1536"/>
                  </a:lnTo>
                  <a:cubicBezTo>
                    <a:pt x="3347" y="1536"/>
                    <a:pt x="3120" y="1727"/>
                    <a:pt x="3085" y="1965"/>
                  </a:cubicBezTo>
                  <a:lnTo>
                    <a:pt x="918" y="1965"/>
                  </a:lnTo>
                  <a:cubicBezTo>
                    <a:pt x="418" y="1965"/>
                    <a:pt x="1" y="2382"/>
                    <a:pt x="1" y="2882"/>
                  </a:cubicBezTo>
                  <a:lnTo>
                    <a:pt x="1" y="8835"/>
                  </a:lnTo>
                  <a:cubicBezTo>
                    <a:pt x="1" y="9347"/>
                    <a:pt x="418" y="9763"/>
                    <a:pt x="918" y="9763"/>
                  </a:cubicBezTo>
                  <a:lnTo>
                    <a:pt x="9514" y="9763"/>
                  </a:lnTo>
                  <a:cubicBezTo>
                    <a:pt x="10014" y="9763"/>
                    <a:pt x="10431" y="9347"/>
                    <a:pt x="10431" y="8835"/>
                  </a:cubicBezTo>
                  <a:lnTo>
                    <a:pt x="10431" y="2882"/>
                  </a:lnTo>
                  <a:cubicBezTo>
                    <a:pt x="10419" y="2370"/>
                    <a:pt x="10002" y="1965"/>
                    <a:pt x="9490" y="1965"/>
                  </a:cubicBezTo>
                  <a:lnTo>
                    <a:pt x="7335" y="1965"/>
                  </a:lnTo>
                  <a:cubicBezTo>
                    <a:pt x="7287" y="1715"/>
                    <a:pt x="7085" y="1536"/>
                    <a:pt x="6811" y="1536"/>
                  </a:cubicBezTo>
                  <a:lnTo>
                    <a:pt x="6668" y="1536"/>
                  </a:lnTo>
                  <a:cubicBezTo>
                    <a:pt x="6561" y="1536"/>
                    <a:pt x="6478" y="1441"/>
                    <a:pt x="6478" y="1334"/>
                  </a:cubicBezTo>
                  <a:lnTo>
                    <a:pt x="6478" y="965"/>
                  </a:lnTo>
                  <a:cubicBezTo>
                    <a:pt x="6478" y="429"/>
                    <a:pt x="6037" y="0"/>
                    <a:pt x="550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2" name="Google Shape;509;p 1"/>
            <p:cNvSpPr/>
            <p:nvPr/>
          </p:nvSpPr>
          <p:spPr>
            <a:xfrm>
              <a:off x="5611680" y="3787920"/>
              <a:ext cx="39600" cy="39960"/>
            </a:xfrm>
            <a:custGeom>
              <a:avLst/>
              <a:gdLst/>
              <a:ahLst/>
              <a:rect l="l" t="t" r="r" b="b"/>
              <a:pathLst>
                <a:path w="1216" h="1227">
                  <a:moveTo>
                    <a:pt x="608" y="346"/>
                  </a:moveTo>
                  <a:cubicBezTo>
                    <a:pt x="763" y="346"/>
                    <a:pt x="882" y="465"/>
                    <a:pt x="882" y="608"/>
                  </a:cubicBezTo>
                  <a:cubicBezTo>
                    <a:pt x="882" y="763"/>
                    <a:pt x="763" y="882"/>
                    <a:pt x="608" y="882"/>
                  </a:cubicBezTo>
                  <a:cubicBezTo>
                    <a:pt x="465" y="882"/>
                    <a:pt x="346" y="763"/>
                    <a:pt x="346" y="608"/>
                  </a:cubicBezTo>
                  <a:cubicBezTo>
                    <a:pt x="346" y="465"/>
                    <a:pt x="465" y="346"/>
                    <a:pt x="608" y="346"/>
                  </a:cubicBezTo>
                  <a:close/>
                  <a:moveTo>
                    <a:pt x="608" y="1"/>
                  </a:moveTo>
                  <a:cubicBezTo>
                    <a:pt x="286" y="1"/>
                    <a:pt x="1" y="274"/>
                    <a:pt x="1" y="608"/>
                  </a:cubicBezTo>
                  <a:cubicBezTo>
                    <a:pt x="1" y="941"/>
                    <a:pt x="275" y="1227"/>
                    <a:pt x="608" y="1227"/>
                  </a:cubicBezTo>
                  <a:cubicBezTo>
                    <a:pt x="941" y="1227"/>
                    <a:pt x="1215" y="953"/>
                    <a:pt x="1215" y="608"/>
                  </a:cubicBezTo>
                  <a:cubicBezTo>
                    <a:pt x="1203" y="274"/>
                    <a:pt x="941" y="1"/>
                    <a:pt x="608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3" name="Google Shape;510;p 1"/>
            <p:cNvSpPr/>
            <p:nvPr/>
          </p:nvSpPr>
          <p:spPr>
            <a:xfrm>
              <a:off x="5545080" y="3880800"/>
              <a:ext cx="183600" cy="115920"/>
            </a:xfrm>
            <a:custGeom>
              <a:avLst/>
              <a:gdLst/>
              <a:ahLst/>
              <a:rect l="l" t="t" r="r" b="b"/>
              <a:pathLst>
                <a:path w="5335" h="3394">
                  <a:moveTo>
                    <a:pt x="763" y="2060"/>
                  </a:moveTo>
                  <a:cubicBezTo>
                    <a:pt x="1025" y="2060"/>
                    <a:pt x="1251" y="2287"/>
                    <a:pt x="1251" y="2561"/>
                  </a:cubicBezTo>
                  <a:cubicBezTo>
                    <a:pt x="1251" y="2822"/>
                    <a:pt x="1025" y="3049"/>
                    <a:pt x="763" y="3049"/>
                  </a:cubicBezTo>
                  <a:cubicBezTo>
                    <a:pt x="489" y="3049"/>
                    <a:pt x="275" y="2822"/>
                    <a:pt x="275" y="2561"/>
                  </a:cubicBezTo>
                  <a:cubicBezTo>
                    <a:pt x="275" y="2287"/>
                    <a:pt x="489" y="2060"/>
                    <a:pt x="763" y="2060"/>
                  </a:cubicBezTo>
                  <a:close/>
                  <a:moveTo>
                    <a:pt x="4918" y="1"/>
                  </a:moveTo>
                  <a:cubicBezTo>
                    <a:pt x="4918" y="1"/>
                    <a:pt x="4894" y="1"/>
                    <a:pt x="4894" y="13"/>
                  </a:cubicBezTo>
                  <a:lnTo>
                    <a:pt x="4466" y="239"/>
                  </a:lnTo>
                  <a:cubicBezTo>
                    <a:pt x="4394" y="275"/>
                    <a:pt x="4346" y="370"/>
                    <a:pt x="4394" y="453"/>
                  </a:cubicBezTo>
                  <a:cubicBezTo>
                    <a:pt x="4429" y="515"/>
                    <a:pt x="4484" y="550"/>
                    <a:pt x="4548" y="550"/>
                  </a:cubicBezTo>
                  <a:cubicBezTo>
                    <a:pt x="4571" y="550"/>
                    <a:pt x="4595" y="546"/>
                    <a:pt x="4620" y="536"/>
                  </a:cubicBezTo>
                  <a:lnTo>
                    <a:pt x="4739" y="477"/>
                  </a:lnTo>
                  <a:lnTo>
                    <a:pt x="4739" y="477"/>
                  </a:lnTo>
                  <a:cubicBezTo>
                    <a:pt x="4525" y="1191"/>
                    <a:pt x="4144" y="1727"/>
                    <a:pt x="3620" y="2060"/>
                  </a:cubicBezTo>
                  <a:cubicBezTo>
                    <a:pt x="3098" y="2398"/>
                    <a:pt x="2516" y="2470"/>
                    <a:pt x="2094" y="2470"/>
                  </a:cubicBezTo>
                  <a:cubicBezTo>
                    <a:pt x="1891" y="2470"/>
                    <a:pt x="1724" y="2453"/>
                    <a:pt x="1620" y="2441"/>
                  </a:cubicBezTo>
                  <a:cubicBezTo>
                    <a:pt x="1560" y="2049"/>
                    <a:pt x="1227" y="1751"/>
                    <a:pt x="822" y="1751"/>
                  </a:cubicBezTo>
                  <a:cubicBezTo>
                    <a:pt x="370" y="1751"/>
                    <a:pt x="1" y="2120"/>
                    <a:pt x="1" y="2572"/>
                  </a:cubicBezTo>
                  <a:cubicBezTo>
                    <a:pt x="1" y="3013"/>
                    <a:pt x="370" y="3394"/>
                    <a:pt x="822" y="3394"/>
                  </a:cubicBezTo>
                  <a:cubicBezTo>
                    <a:pt x="1203" y="3394"/>
                    <a:pt x="1537" y="3120"/>
                    <a:pt x="1620" y="2763"/>
                  </a:cubicBezTo>
                  <a:cubicBezTo>
                    <a:pt x="1739" y="2775"/>
                    <a:pt x="1906" y="2799"/>
                    <a:pt x="2120" y="2799"/>
                  </a:cubicBezTo>
                  <a:cubicBezTo>
                    <a:pt x="2572" y="2799"/>
                    <a:pt x="3215" y="2703"/>
                    <a:pt x="3799" y="2334"/>
                  </a:cubicBezTo>
                  <a:cubicBezTo>
                    <a:pt x="4382" y="1965"/>
                    <a:pt x="4799" y="1394"/>
                    <a:pt x="5037" y="620"/>
                  </a:cubicBezTo>
                  <a:lnTo>
                    <a:pt x="5061" y="667"/>
                  </a:lnTo>
                  <a:cubicBezTo>
                    <a:pt x="5097" y="727"/>
                    <a:pt x="5156" y="751"/>
                    <a:pt x="5216" y="751"/>
                  </a:cubicBezTo>
                  <a:cubicBezTo>
                    <a:pt x="5239" y="751"/>
                    <a:pt x="5251" y="751"/>
                    <a:pt x="5287" y="739"/>
                  </a:cubicBezTo>
                  <a:cubicBezTo>
                    <a:pt x="5299" y="691"/>
                    <a:pt x="5335" y="596"/>
                    <a:pt x="5287" y="501"/>
                  </a:cubicBezTo>
                  <a:lnTo>
                    <a:pt x="5061" y="72"/>
                  </a:lnTo>
                  <a:cubicBezTo>
                    <a:pt x="5061" y="72"/>
                    <a:pt x="5061" y="60"/>
                    <a:pt x="5049" y="60"/>
                  </a:cubicBezTo>
                  <a:lnTo>
                    <a:pt x="5013" y="25"/>
                  </a:lnTo>
                  <a:lnTo>
                    <a:pt x="5001" y="13"/>
                  </a:lnTo>
                  <a:cubicBezTo>
                    <a:pt x="5001" y="13"/>
                    <a:pt x="4989" y="13"/>
                    <a:pt x="4989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4" name="Google Shape;511;p 1"/>
            <p:cNvSpPr/>
            <p:nvPr/>
          </p:nvSpPr>
          <p:spPr>
            <a:xfrm>
              <a:off x="5519520" y="3872160"/>
              <a:ext cx="32400" cy="31680"/>
            </a:xfrm>
            <a:custGeom>
              <a:avLst/>
              <a:gdLst/>
              <a:ahLst/>
              <a:rect l="l" t="t" r="r" b="b"/>
              <a:pathLst>
                <a:path w="1013" h="986">
                  <a:moveTo>
                    <a:pt x="184" y="1"/>
                  </a:moveTo>
                  <a:cubicBezTo>
                    <a:pt x="140" y="1"/>
                    <a:pt x="96" y="16"/>
                    <a:pt x="60" y="45"/>
                  </a:cubicBezTo>
                  <a:cubicBezTo>
                    <a:pt x="0" y="105"/>
                    <a:pt x="0" y="212"/>
                    <a:pt x="60" y="283"/>
                  </a:cubicBezTo>
                  <a:lnTo>
                    <a:pt x="262" y="498"/>
                  </a:lnTo>
                  <a:lnTo>
                    <a:pt x="60" y="700"/>
                  </a:lnTo>
                  <a:cubicBezTo>
                    <a:pt x="0" y="760"/>
                    <a:pt x="0" y="867"/>
                    <a:pt x="60" y="938"/>
                  </a:cubicBezTo>
                  <a:cubicBezTo>
                    <a:pt x="84" y="974"/>
                    <a:pt x="131" y="986"/>
                    <a:pt x="179" y="986"/>
                  </a:cubicBezTo>
                  <a:cubicBezTo>
                    <a:pt x="215" y="986"/>
                    <a:pt x="262" y="974"/>
                    <a:pt x="298" y="938"/>
                  </a:cubicBezTo>
                  <a:lnTo>
                    <a:pt x="501" y="736"/>
                  </a:lnTo>
                  <a:lnTo>
                    <a:pt x="715" y="938"/>
                  </a:lnTo>
                  <a:cubicBezTo>
                    <a:pt x="739" y="974"/>
                    <a:pt x="786" y="986"/>
                    <a:pt x="834" y="986"/>
                  </a:cubicBezTo>
                  <a:cubicBezTo>
                    <a:pt x="870" y="986"/>
                    <a:pt x="917" y="974"/>
                    <a:pt x="953" y="938"/>
                  </a:cubicBezTo>
                  <a:cubicBezTo>
                    <a:pt x="1013" y="879"/>
                    <a:pt x="1013" y="783"/>
                    <a:pt x="953" y="700"/>
                  </a:cubicBezTo>
                  <a:lnTo>
                    <a:pt x="739" y="498"/>
                  </a:lnTo>
                  <a:lnTo>
                    <a:pt x="953" y="283"/>
                  </a:lnTo>
                  <a:cubicBezTo>
                    <a:pt x="1013" y="224"/>
                    <a:pt x="1013" y="129"/>
                    <a:pt x="953" y="45"/>
                  </a:cubicBezTo>
                  <a:cubicBezTo>
                    <a:pt x="923" y="16"/>
                    <a:pt x="882" y="1"/>
                    <a:pt x="838" y="1"/>
                  </a:cubicBezTo>
                  <a:cubicBezTo>
                    <a:pt x="795" y="1"/>
                    <a:pt x="751" y="16"/>
                    <a:pt x="715" y="45"/>
                  </a:cubicBezTo>
                  <a:lnTo>
                    <a:pt x="501" y="260"/>
                  </a:lnTo>
                  <a:lnTo>
                    <a:pt x="298" y="45"/>
                  </a:lnTo>
                  <a:cubicBezTo>
                    <a:pt x="268" y="16"/>
                    <a:pt x="227" y="1"/>
                    <a:pt x="18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5" name="Google Shape;512;p 1"/>
            <p:cNvSpPr/>
            <p:nvPr/>
          </p:nvSpPr>
          <p:spPr>
            <a:xfrm>
              <a:off x="5718600" y="3964680"/>
              <a:ext cx="32400" cy="31320"/>
            </a:xfrm>
            <a:custGeom>
              <a:avLst/>
              <a:gdLst/>
              <a:ahLst/>
              <a:rect l="l" t="t" r="r" b="b"/>
              <a:pathLst>
                <a:path w="1013" h="975">
                  <a:moveTo>
                    <a:pt x="188" y="1"/>
                  </a:moveTo>
                  <a:cubicBezTo>
                    <a:pt x="147" y="1"/>
                    <a:pt x="102" y="16"/>
                    <a:pt x="60" y="45"/>
                  </a:cubicBezTo>
                  <a:cubicBezTo>
                    <a:pt x="1" y="105"/>
                    <a:pt x="1" y="200"/>
                    <a:pt x="60" y="284"/>
                  </a:cubicBezTo>
                  <a:lnTo>
                    <a:pt x="275" y="486"/>
                  </a:lnTo>
                  <a:lnTo>
                    <a:pt x="60" y="700"/>
                  </a:lnTo>
                  <a:cubicBezTo>
                    <a:pt x="1" y="760"/>
                    <a:pt x="1" y="855"/>
                    <a:pt x="60" y="938"/>
                  </a:cubicBezTo>
                  <a:cubicBezTo>
                    <a:pt x="96" y="962"/>
                    <a:pt x="144" y="974"/>
                    <a:pt x="179" y="974"/>
                  </a:cubicBezTo>
                  <a:cubicBezTo>
                    <a:pt x="227" y="974"/>
                    <a:pt x="275" y="962"/>
                    <a:pt x="298" y="938"/>
                  </a:cubicBezTo>
                  <a:lnTo>
                    <a:pt x="513" y="724"/>
                  </a:lnTo>
                  <a:lnTo>
                    <a:pt x="715" y="938"/>
                  </a:lnTo>
                  <a:cubicBezTo>
                    <a:pt x="751" y="962"/>
                    <a:pt x="798" y="974"/>
                    <a:pt x="834" y="974"/>
                  </a:cubicBezTo>
                  <a:cubicBezTo>
                    <a:pt x="882" y="974"/>
                    <a:pt x="929" y="962"/>
                    <a:pt x="953" y="938"/>
                  </a:cubicBezTo>
                  <a:cubicBezTo>
                    <a:pt x="1013" y="879"/>
                    <a:pt x="1013" y="772"/>
                    <a:pt x="953" y="700"/>
                  </a:cubicBezTo>
                  <a:lnTo>
                    <a:pt x="751" y="486"/>
                  </a:lnTo>
                  <a:lnTo>
                    <a:pt x="953" y="284"/>
                  </a:lnTo>
                  <a:cubicBezTo>
                    <a:pt x="1013" y="224"/>
                    <a:pt x="1013" y="117"/>
                    <a:pt x="953" y="45"/>
                  </a:cubicBezTo>
                  <a:cubicBezTo>
                    <a:pt x="923" y="16"/>
                    <a:pt x="885" y="1"/>
                    <a:pt x="843" y="1"/>
                  </a:cubicBezTo>
                  <a:cubicBezTo>
                    <a:pt x="801" y="1"/>
                    <a:pt x="757" y="16"/>
                    <a:pt x="715" y="45"/>
                  </a:cubicBezTo>
                  <a:lnTo>
                    <a:pt x="513" y="248"/>
                  </a:lnTo>
                  <a:lnTo>
                    <a:pt x="298" y="45"/>
                  </a:lnTo>
                  <a:cubicBezTo>
                    <a:pt x="269" y="16"/>
                    <a:pt x="230" y="1"/>
                    <a:pt x="188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6" name="Google Shape;513;p 1"/>
            <p:cNvSpPr/>
            <p:nvPr/>
          </p:nvSpPr>
          <p:spPr>
            <a:xfrm>
              <a:off x="5619240" y="3888000"/>
              <a:ext cx="32400" cy="31680"/>
            </a:xfrm>
            <a:custGeom>
              <a:avLst/>
              <a:gdLst/>
              <a:ahLst/>
              <a:rect l="l" t="t" r="r" b="b"/>
              <a:pathLst>
                <a:path w="1013" h="986">
                  <a:moveTo>
                    <a:pt x="184" y="0"/>
                  </a:moveTo>
                  <a:cubicBezTo>
                    <a:pt x="141" y="0"/>
                    <a:pt x="96" y="15"/>
                    <a:pt x="61" y="45"/>
                  </a:cubicBezTo>
                  <a:cubicBezTo>
                    <a:pt x="1" y="104"/>
                    <a:pt x="1" y="211"/>
                    <a:pt x="61" y="283"/>
                  </a:cubicBezTo>
                  <a:lnTo>
                    <a:pt x="263" y="485"/>
                  </a:lnTo>
                  <a:lnTo>
                    <a:pt x="61" y="700"/>
                  </a:lnTo>
                  <a:cubicBezTo>
                    <a:pt x="1" y="759"/>
                    <a:pt x="1" y="866"/>
                    <a:pt x="61" y="938"/>
                  </a:cubicBezTo>
                  <a:cubicBezTo>
                    <a:pt x="84" y="962"/>
                    <a:pt x="132" y="985"/>
                    <a:pt x="180" y="985"/>
                  </a:cubicBezTo>
                  <a:cubicBezTo>
                    <a:pt x="215" y="985"/>
                    <a:pt x="263" y="962"/>
                    <a:pt x="299" y="938"/>
                  </a:cubicBezTo>
                  <a:lnTo>
                    <a:pt x="501" y="723"/>
                  </a:lnTo>
                  <a:lnTo>
                    <a:pt x="715" y="938"/>
                  </a:lnTo>
                  <a:cubicBezTo>
                    <a:pt x="739" y="962"/>
                    <a:pt x="787" y="985"/>
                    <a:pt x="834" y="985"/>
                  </a:cubicBezTo>
                  <a:cubicBezTo>
                    <a:pt x="870" y="985"/>
                    <a:pt x="918" y="962"/>
                    <a:pt x="953" y="938"/>
                  </a:cubicBezTo>
                  <a:cubicBezTo>
                    <a:pt x="1013" y="878"/>
                    <a:pt x="1013" y="771"/>
                    <a:pt x="953" y="700"/>
                  </a:cubicBezTo>
                  <a:lnTo>
                    <a:pt x="739" y="485"/>
                  </a:lnTo>
                  <a:lnTo>
                    <a:pt x="953" y="283"/>
                  </a:lnTo>
                  <a:cubicBezTo>
                    <a:pt x="1013" y="223"/>
                    <a:pt x="1013" y="116"/>
                    <a:pt x="953" y="45"/>
                  </a:cubicBezTo>
                  <a:cubicBezTo>
                    <a:pt x="924" y="15"/>
                    <a:pt x="882" y="0"/>
                    <a:pt x="839" y="0"/>
                  </a:cubicBezTo>
                  <a:cubicBezTo>
                    <a:pt x="796" y="0"/>
                    <a:pt x="751" y="15"/>
                    <a:pt x="715" y="45"/>
                  </a:cubicBezTo>
                  <a:lnTo>
                    <a:pt x="501" y="247"/>
                  </a:lnTo>
                  <a:lnTo>
                    <a:pt x="299" y="45"/>
                  </a:lnTo>
                  <a:cubicBezTo>
                    <a:pt x="269" y="15"/>
                    <a:pt x="227" y="0"/>
                    <a:pt x="18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67" name="Google Shape;514;p 1"/>
          <p:cNvSpPr/>
          <p:nvPr/>
        </p:nvSpPr>
        <p:spPr>
          <a:xfrm>
            <a:off x="7561800" y="3719880"/>
            <a:ext cx="386640" cy="353520"/>
          </a:xfrm>
          <a:custGeom>
            <a:avLst/>
            <a:gdLst/>
            <a:ahLst/>
            <a:rect l="l" t="t" r="r" b="b"/>
            <a:pathLst>
              <a:path w="11133" h="10182">
                <a:moveTo>
                  <a:pt x="4132" y="3622"/>
                </a:moveTo>
                <a:cubicBezTo>
                  <a:pt x="4299" y="3622"/>
                  <a:pt x="4430" y="3753"/>
                  <a:pt x="4430" y="3919"/>
                </a:cubicBezTo>
                <a:cubicBezTo>
                  <a:pt x="4430" y="4074"/>
                  <a:pt x="4299" y="4217"/>
                  <a:pt x="4132" y="4217"/>
                </a:cubicBezTo>
                <a:cubicBezTo>
                  <a:pt x="3965" y="4217"/>
                  <a:pt x="3834" y="4074"/>
                  <a:pt x="3834" y="3919"/>
                </a:cubicBezTo>
                <a:cubicBezTo>
                  <a:pt x="3846" y="3753"/>
                  <a:pt x="3965" y="3622"/>
                  <a:pt x="4132" y="3622"/>
                </a:cubicBezTo>
                <a:close/>
                <a:moveTo>
                  <a:pt x="5334" y="1252"/>
                </a:moveTo>
                <a:lnTo>
                  <a:pt x="5334" y="1776"/>
                </a:lnTo>
                <a:lnTo>
                  <a:pt x="5358" y="3645"/>
                </a:lnTo>
                <a:lnTo>
                  <a:pt x="5370" y="5300"/>
                </a:lnTo>
                <a:lnTo>
                  <a:pt x="1405" y="4419"/>
                </a:lnTo>
                <a:cubicBezTo>
                  <a:pt x="1679" y="3455"/>
                  <a:pt x="2322" y="2574"/>
                  <a:pt x="3156" y="2014"/>
                </a:cubicBezTo>
                <a:lnTo>
                  <a:pt x="3870" y="3324"/>
                </a:lnTo>
                <a:cubicBezTo>
                  <a:pt x="3644" y="3419"/>
                  <a:pt x="3489" y="3645"/>
                  <a:pt x="3489" y="3895"/>
                </a:cubicBezTo>
                <a:cubicBezTo>
                  <a:pt x="3489" y="4253"/>
                  <a:pt x="3775" y="4538"/>
                  <a:pt x="4132" y="4538"/>
                </a:cubicBezTo>
                <a:cubicBezTo>
                  <a:pt x="4489" y="4538"/>
                  <a:pt x="4775" y="4253"/>
                  <a:pt x="4775" y="3895"/>
                </a:cubicBezTo>
                <a:cubicBezTo>
                  <a:pt x="4775" y="3586"/>
                  <a:pt x="4537" y="3324"/>
                  <a:pt x="4239" y="3264"/>
                </a:cubicBezTo>
                <a:lnTo>
                  <a:pt x="3453" y="1800"/>
                </a:lnTo>
                <a:cubicBezTo>
                  <a:pt x="4013" y="1490"/>
                  <a:pt x="4656" y="1300"/>
                  <a:pt x="5334" y="1252"/>
                </a:cubicBezTo>
                <a:close/>
                <a:moveTo>
                  <a:pt x="5715" y="3860"/>
                </a:moveTo>
                <a:cubicBezTo>
                  <a:pt x="6573" y="3943"/>
                  <a:pt x="7239" y="4657"/>
                  <a:pt x="7239" y="5550"/>
                </a:cubicBezTo>
                <a:cubicBezTo>
                  <a:pt x="7239" y="5896"/>
                  <a:pt x="7144" y="6217"/>
                  <a:pt x="6942" y="6503"/>
                </a:cubicBezTo>
                <a:lnTo>
                  <a:pt x="5715" y="5455"/>
                </a:lnTo>
                <a:lnTo>
                  <a:pt x="5715" y="3860"/>
                </a:lnTo>
                <a:close/>
                <a:moveTo>
                  <a:pt x="5846" y="347"/>
                </a:moveTo>
                <a:cubicBezTo>
                  <a:pt x="8597" y="502"/>
                  <a:pt x="10752" y="2776"/>
                  <a:pt x="10752" y="5550"/>
                </a:cubicBezTo>
                <a:cubicBezTo>
                  <a:pt x="10752" y="6682"/>
                  <a:pt x="10395" y="7741"/>
                  <a:pt x="9728" y="8646"/>
                </a:cubicBezTo>
                <a:cubicBezTo>
                  <a:pt x="9704" y="8682"/>
                  <a:pt x="9656" y="8706"/>
                  <a:pt x="9609" y="8706"/>
                </a:cubicBezTo>
                <a:cubicBezTo>
                  <a:pt x="9561" y="8706"/>
                  <a:pt x="9537" y="8694"/>
                  <a:pt x="9502" y="8658"/>
                </a:cubicBezTo>
                <a:lnTo>
                  <a:pt x="8644" y="7932"/>
                </a:lnTo>
                <a:cubicBezTo>
                  <a:pt x="9073" y="7372"/>
                  <a:pt x="9347" y="6717"/>
                  <a:pt x="9430" y="6015"/>
                </a:cubicBezTo>
                <a:cubicBezTo>
                  <a:pt x="9442" y="5908"/>
                  <a:pt x="9359" y="5824"/>
                  <a:pt x="9252" y="5824"/>
                </a:cubicBezTo>
                <a:cubicBezTo>
                  <a:pt x="9168" y="5824"/>
                  <a:pt x="9085" y="5884"/>
                  <a:pt x="9073" y="5967"/>
                </a:cubicBezTo>
                <a:cubicBezTo>
                  <a:pt x="9002" y="6562"/>
                  <a:pt x="8775" y="7146"/>
                  <a:pt x="8418" y="7634"/>
                </a:cubicBezTo>
                <a:cubicBezTo>
                  <a:pt x="8406" y="7646"/>
                  <a:pt x="8394" y="7682"/>
                  <a:pt x="8371" y="7694"/>
                </a:cubicBezTo>
                <a:cubicBezTo>
                  <a:pt x="8371" y="7694"/>
                  <a:pt x="8371" y="7705"/>
                  <a:pt x="8359" y="7705"/>
                </a:cubicBezTo>
                <a:lnTo>
                  <a:pt x="7204" y="6729"/>
                </a:lnTo>
                <a:cubicBezTo>
                  <a:pt x="7442" y="6384"/>
                  <a:pt x="7573" y="5967"/>
                  <a:pt x="7573" y="5550"/>
                </a:cubicBezTo>
                <a:cubicBezTo>
                  <a:pt x="7573" y="4479"/>
                  <a:pt x="6739" y="3586"/>
                  <a:pt x="5680" y="3514"/>
                </a:cubicBezTo>
                <a:lnTo>
                  <a:pt x="5680" y="1979"/>
                </a:lnTo>
                <a:lnTo>
                  <a:pt x="5787" y="1979"/>
                </a:lnTo>
                <a:cubicBezTo>
                  <a:pt x="5811" y="1979"/>
                  <a:pt x="5846" y="1979"/>
                  <a:pt x="5894" y="1990"/>
                </a:cubicBezTo>
                <a:cubicBezTo>
                  <a:pt x="7561" y="2169"/>
                  <a:pt x="8894" y="3503"/>
                  <a:pt x="9073" y="5169"/>
                </a:cubicBezTo>
                <a:cubicBezTo>
                  <a:pt x="9085" y="5253"/>
                  <a:pt x="9168" y="5312"/>
                  <a:pt x="9252" y="5312"/>
                </a:cubicBezTo>
                <a:cubicBezTo>
                  <a:pt x="9359" y="5312"/>
                  <a:pt x="9430" y="5229"/>
                  <a:pt x="9430" y="5122"/>
                </a:cubicBezTo>
                <a:cubicBezTo>
                  <a:pt x="9228" y="3205"/>
                  <a:pt x="7632" y="1693"/>
                  <a:pt x="5680" y="1621"/>
                </a:cubicBezTo>
                <a:lnTo>
                  <a:pt x="5680" y="490"/>
                </a:lnTo>
                <a:cubicBezTo>
                  <a:pt x="5680" y="443"/>
                  <a:pt x="5692" y="419"/>
                  <a:pt x="5727" y="383"/>
                </a:cubicBezTo>
                <a:cubicBezTo>
                  <a:pt x="5751" y="359"/>
                  <a:pt x="5799" y="347"/>
                  <a:pt x="5846" y="347"/>
                </a:cubicBezTo>
                <a:close/>
                <a:moveTo>
                  <a:pt x="1334" y="4788"/>
                </a:moveTo>
                <a:lnTo>
                  <a:pt x="5323" y="5681"/>
                </a:lnTo>
                <a:lnTo>
                  <a:pt x="4239" y="9622"/>
                </a:lnTo>
                <a:cubicBezTo>
                  <a:pt x="2513" y="9063"/>
                  <a:pt x="1262" y="7455"/>
                  <a:pt x="1262" y="5550"/>
                </a:cubicBezTo>
                <a:cubicBezTo>
                  <a:pt x="1262" y="5300"/>
                  <a:pt x="1286" y="5050"/>
                  <a:pt x="1334" y="4788"/>
                </a:cubicBezTo>
                <a:close/>
                <a:moveTo>
                  <a:pt x="5656" y="5848"/>
                </a:moveTo>
                <a:lnTo>
                  <a:pt x="6870" y="6872"/>
                </a:lnTo>
                <a:lnTo>
                  <a:pt x="8299" y="8086"/>
                </a:lnTo>
                <a:lnTo>
                  <a:pt x="8704" y="8420"/>
                </a:lnTo>
                <a:cubicBezTo>
                  <a:pt x="7882" y="9313"/>
                  <a:pt x="6751" y="9825"/>
                  <a:pt x="5549" y="9825"/>
                </a:cubicBezTo>
                <a:cubicBezTo>
                  <a:pt x="5203" y="9825"/>
                  <a:pt x="4894" y="9777"/>
                  <a:pt x="4584" y="9706"/>
                </a:cubicBezTo>
                <a:lnTo>
                  <a:pt x="5656" y="5848"/>
                </a:lnTo>
                <a:close/>
                <a:moveTo>
                  <a:pt x="5837" y="1"/>
                </a:moveTo>
                <a:cubicBezTo>
                  <a:pt x="5717" y="1"/>
                  <a:pt x="5599" y="57"/>
                  <a:pt x="5501" y="133"/>
                </a:cubicBezTo>
                <a:cubicBezTo>
                  <a:pt x="5394" y="228"/>
                  <a:pt x="5334" y="359"/>
                  <a:pt x="5358" y="502"/>
                </a:cubicBezTo>
                <a:lnTo>
                  <a:pt x="5358" y="943"/>
                </a:lnTo>
                <a:cubicBezTo>
                  <a:pt x="4620" y="967"/>
                  <a:pt x="3929" y="1181"/>
                  <a:pt x="3298" y="1514"/>
                </a:cubicBezTo>
                <a:lnTo>
                  <a:pt x="2894" y="788"/>
                </a:lnTo>
                <a:cubicBezTo>
                  <a:pt x="2870" y="728"/>
                  <a:pt x="2810" y="693"/>
                  <a:pt x="2751" y="693"/>
                </a:cubicBezTo>
                <a:lnTo>
                  <a:pt x="358" y="693"/>
                </a:lnTo>
                <a:lnTo>
                  <a:pt x="358" y="395"/>
                </a:lnTo>
                <a:cubicBezTo>
                  <a:pt x="358" y="300"/>
                  <a:pt x="274" y="228"/>
                  <a:pt x="179" y="228"/>
                </a:cubicBezTo>
                <a:cubicBezTo>
                  <a:pt x="72" y="228"/>
                  <a:pt x="0" y="300"/>
                  <a:pt x="0" y="395"/>
                </a:cubicBezTo>
                <a:lnTo>
                  <a:pt x="0" y="1336"/>
                </a:lnTo>
                <a:cubicBezTo>
                  <a:pt x="0" y="1443"/>
                  <a:pt x="72" y="1514"/>
                  <a:pt x="179" y="1514"/>
                </a:cubicBezTo>
                <a:cubicBezTo>
                  <a:pt x="274" y="1514"/>
                  <a:pt x="358" y="1443"/>
                  <a:pt x="358" y="1336"/>
                </a:cubicBezTo>
                <a:lnTo>
                  <a:pt x="358" y="1038"/>
                </a:lnTo>
                <a:lnTo>
                  <a:pt x="2644" y="1038"/>
                </a:lnTo>
                <a:lnTo>
                  <a:pt x="3001" y="1693"/>
                </a:lnTo>
                <a:cubicBezTo>
                  <a:pt x="2751" y="1871"/>
                  <a:pt x="2501" y="2062"/>
                  <a:pt x="2275" y="2288"/>
                </a:cubicBezTo>
                <a:cubicBezTo>
                  <a:pt x="1405" y="3169"/>
                  <a:pt x="929" y="4312"/>
                  <a:pt x="929" y="5550"/>
                </a:cubicBezTo>
                <a:cubicBezTo>
                  <a:pt x="929" y="8098"/>
                  <a:pt x="3001" y="10182"/>
                  <a:pt x="5561" y="10182"/>
                </a:cubicBezTo>
                <a:cubicBezTo>
                  <a:pt x="6870" y="10182"/>
                  <a:pt x="8109" y="9622"/>
                  <a:pt x="8990" y="8658"/>
                </a:cubicBezTo>
                <a:lnTo>
                  <a:pt x="9311" y="8944"/>
                </a:lnTo>
                <a:cubicBezTo>
                  <a:pt x="9406" y="9015"/>
                  <a:pt x="9525" y="9063"/>
                  <a:pt x="9644" y="9063"/>
                </a:cubicBezTo>
                <a:lnTo>
                  <a:pt x="9704" y="9063"/>
                </a:lnTo>
                <a:cubicBezTo>
                  <a:pt x="9835" y="9051"/>
                  <a:pt x="9966" y="8967"/>
                  <a:pt x="10037" y="8872"/>
                </a:cubicBezTo>
                <a:cubicBezTo>
                  <a:pt x="10752" y="7896"/>
                  <a:pt x="11133" y="6765"/>
                  <a:pt x="11133" y="5562"/>
                </a:cubicBezTo>
                <a:cubicBezTo>
                  <a:pt x="11109" y="2610"/>
                  <a:pt x="8811" y="169"/>
                  <a:pt x="5870" y="2"/>
                </a:cubicBezTo>
                <a:cubicBezTo>
                  <a:pt x="5859" y="1"/>
                  <a:pt x="5848" y="1"/>
                  <a:pt x="5837" y="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466;p 1"/>
          <p:cNvSpPr/>
          <p:nvPr/>
        </p:nvSpPr>
        <p:spPr>
          <a:xfrm>
            <a:off x="5804640" y="1197360"/>
            <a:ext cx="1778040" cy="1778040"/>
          </a:xfrm>
          <a:prstGeom prst="arc">
            <a:avLst>
              <a:gd name="adj1" fmla="val 10799969"/>
              <a:gd name="adj2" fmla="val 18223946"/>
            </a:avLst>
          </a:prstGeom>
          <a:noFill/>
          <a:ln w="9525">
            <a:solidFill>
              <a:srgbClr val="000000"/>
            </a:solidFill>
            <a:prstDash val="dash"/>
            <a:round/>
            <a:tailEnd len="sm" type="triangle" w="sm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69" name="Google Shape;467;p 2"/>
          <p:cNvGrpSpPr/>
          <p:nvPr/>
        </p:nvGrpSpPr>
        <p:grpSpPr>
          <a:xfrm>
            <a:off x="4956840" y="1482840"/>
            <a:ext cx="1353600" cy="2985480"/>
            <a:chOff x="4956840" y="1482840"/>
            <a:chExt cx="1353600" cy="2985480"/>
          </a:xfrm>
        </p:grpSpPr>
        <p:sp>
          <p:nvSpPr>
            <p:cNvPr id="670" name="Google Shape;468;p 2"/>
            <p:cNvSpPr/>
            <p:nvPr/>
          </p:nvSpPr>
          <p:spPr>
            <a:xfrm flipH="1" rot="10800000">
              <a:off x="5536800" y="1703520"/>
              <a:ext cx="190440" cy="404280"/>
            </a:xfrm>
            <a:prstGeom prst="rtTriangle">
              <a:avLst/>
            </a:prstGeom>
            <a:solidFill>
              <a:srgbClr val="a5f1b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1" name="Google Shape;469;p 2"/>
            <p:cNvSpPr/>
            <p:nvPr/>
          </p:nvSpPr>
          <p:spPr>
            <a:xfrm rot="10800000">
              <a:off x="4959720" y="1704240"/>
              <a:ext cx="1350720" cy="276408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2" name="Google Shape;470;p 2"/>
            <p:cNvSpPr/>
            <p:nvPr/>
          </p:nvSpPr>
          <p:spPr>
            <a:xfrm>
              <a:off x="5210640" y="3475080"/>
              <a:ext cx="842760" cy="842760"/>
            </a:xfrm>
            <a:prstGeom prst="ellipse">
              <a:avLst/>
            </a:prstGeom>
            <a:solidFill>
              <a:srgbClr val="fb569c">
                <a:alpha val="5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3" name="Google Shape;471;p 2"/>
            <p:cNvSpPr/>
            <p:nvPr/>
          </p:nvSpPr>
          <p:spPr>
            <a:xfrm>
              <a:off x="4956840" y="2408760"/>
              <a:ext cx="1350720" cy="803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s-ES" sz="10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Verifica que el sitio web se cargue correctamente desde un navegador</a:t>
              </a:r>
              <a:endParaRPr b="0" lang="es-AR" sz="1000" spc="-1" strike="noStrike">
                <a:latin typeface="Arial"/>
              </a:endParaRPr>
            </a:p>
          </p:txBody>
        </p:sp>
        <p:sp>
          <p:nvSpPr>
            <p:cNvPr id="674" name="Google Shape;472;p 2"/>
            <p:cNvSpPr/>
            <p:nvPr/>
          </p:nvSpPr>
          <p:spPr>
            <a:xfrm>
              <a:off x="5293080" y="3557520"/>
              <a:ext cx="677880" cy="677880"/>
            </a:xfrm>
            <a:prstGeom prst="ellips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5" name="Google Shape;473;p 2"/>
            <p:cNvSpPr/>
            <p:nvPr/>
          </p:nvSpPr>
          <p:spPr>
            <a:xfrm>
              <a:off x="4956840" y="1482840"/>
              <a:ext cx="1350720" cy="622440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rgbClr val="fb56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s-AR" sz="12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Pruebas Finales</a:t>
              </a:r>
              <a:endParaRPr b="0" lang="es-AR" sz="1200" spc="-1" strike="noStrike">
                <a:latin typeface="Arial"/>
              </a:endParaRPr>
            </a:p>
          </p:txBody>
        </p:sp>
      </p:grpSp>
      <p:grpSp>
        <p:nvGrpSpPr>
          <p:cNvPr id="676" name="Google Shape;474;p 2"/>
          <p:cNvGrpSpPr/>
          <p:nvPr/>
        </p:nvGrpSpPr>
        <p:grpSpPr>
          <a:xfrm>
            <a:off x="7079760" y="1482840"/>
            <a:ext cx="1353600" cy="2985480"/>
            <a:chOff x="7079760" y="1482840"/>
            <a:chExt cx="1353600" cy="2985480"/>
          </a:xfrm>
        </p:grpSpPr>
        <p:sp>
          <p:nvSpPr>
            <p:cNvPr id="677" name="Google Shape;475;p 2"/>
            <p:cNvSpPr/>
            <p:nvPr/>
          </p:nvSpPr>
          <p:spPr>
            <a:xfrm rot="10800000">
              <a:off x="7082640" y="1704240"/>
              <a:ext cx="1350720" cy="276408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8" name="Google Shape;476;p 2"/>
            <p:cNvSpPr/>
            <p:nvPr/>
          </p:nvSpPr>
          <p:spPr>
            <a:xfrm>
              <a:off x="7333920" y="3475080"/>
              <a:ext cx="842760" cy="842760"/>
            </a:xfrm>
            <a:prstGeom prst="ellipse">
              <a:avLst/>
            </a:prstGeom>
            <a:solidFill>
              <a:srgbClr val="9c27b0">
                <a:alpha val="5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9" name="Google Shape;477;p 2"/>
            <p:cNvSpPr/>
            <p:nvPr/>
          </p:nvSpPr>
          <p:spPr>
            <a:xfrm>
              <a:off x="7079760" y="2408760"/>
              <a:ext cx="1350720" cy="803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s-ES" sz="10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Configura monitoreo para que el sitio esté siempre en línea.</a:t>
              </a:r>
              <a:endParaRPr b="0" lang="es-AR" sz="10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s-ES" sz="10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Realiza copias de seguridad y actualizaciones de seguridad</a:t>
              </a:r>
              <a:endParaRPr b="0" lang="es-AR" sz="1000" spc="-1" strike="noStrike">
                <a:latin typeface="Arial"/>
              </a:endParaRPr>
            </a:p>
          </p:txBody>
        </p:sp>
        <p:sp>
          <p:nvSpPr>
            <p:cNvPr id="680" name="Google Shape;478;p 2"/>
            <p:cNvSpPr/>
            <p:nvPr/>
          </p:nvSpPr>
          <p:spPr>
            <a:xfrm>
              <a:off x="7416360" y="3557520"/>
              <a:ext cx="677880" cy="677880"/>
            </a:xfrm>
            <a:prstGeom prst="ellipse">
              <a:avLst/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1" name="Google Shape;479;p 2"/>
            <p:cNvSpPr/>
            <p:nvPr/>
          </p:nvSpPr>
          <p:spPr>
            <a:xfrm>
              <a:off x="7079760" y="1482840"/>
              <a:ext cx="1350720" cy="622440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rgbClr val="9c27b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s-AR" sz="12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Monitoreo y Mantenimiento</a:t>
              </a:r>
              <a:endParaRPr b="0" lang="es-AR" sz="1200" spc="-1" strike="noStrike">
                <a:latin typeface="Arial"/>
              </a:endParaRPr>
            </a:p>
          </p:txBody>
        </p:sp>
      </p:grpSp>
      <p:sp>
        <p:nvSpPr>
          <p:cNvPr id="682" name="Google Shape;480;p 2"/>
          <p:cNvSpPr/>
          <p:nvPr/>
        </p:nvSpPr>
        <p:spPr>
          <a:xfrm>
            <a:off x="3681360" y="1197360"/>
            <a:ext cx="1778040" cy="1778040"/>
          </a:xfrm>
          <a:prstGeom prst="arc">
            <a:avLst>
              <a:gd name="adj1" fmla="val 10799969"/>
              <a:gd name="adj2" fmla="val 18223946"/>
            </a:avLst>
          </a:prstGeom>
          <a:noFill/>
          <a:ln w="9525">
            <a:solidFill>
              <a:srgbClr val="000000"/>
            </a:solidFill>
            <a:prstDash val="dash"/>
            <a:round/>
            <a:tailEnd len="sm" type="triangle" w="sm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83" name="Google Shape;481;p 2"/>
          <p:cNvGrpSpPr/>
          <p:nvPr/>
        </p:nvGrpSpPr>
        <p:grpSpPr>
          <a:xfrm>
            <a:off x="2833560" y="1482840"/>
            <a:ext cx="1353600" cy="2985480"/>
            <a:chOff x="2833560" y="1482840"/>
            <a:chExt cx="1353600" cy="2985480"/>
          </a:xfrm>
        </p:grpSpPr>
        <p:sp>
          <p:nvSpPr>
            <p:cNvPr id="684" name="Google Shape;482;p 2"/>
            <p:cNvSpPr/>
            <p:nvPr/>
          </p:nvSpPr>
          <p:spPr>
            <a:xfrm rot="10800000">
              <a:off x="2836440" y="1704240"/>
              <a:ext cx="1350720" cy="276408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5" name="Google Shape;483;p 2"/>
            <p:cNvSpPr/>
            <p:nvPr/>
          </p:nvSpPr>
          <p:spPr>
            <a:xfrm>
              <a:off x="3087360" y="3475080"/>
              <a:ext cx="842760" cy="842760"/>
            </a:xfrm>
            <a:prstGeom prst="ellipse">
              <a:avLst/>
            </a:prstGeom>
            <a:solidFill>
              <a:srgbClr val="fb8569">
                <a:alpha val="5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6" name="Google Shape;484;p 2"/>
            <p:cNvSpPr/>
            <p:nvPr/>
          </p:nvSpPr>
          <p:spPr>
            <a:xfrm>
              <a:off x="2833560" y="2408760"/>
              <a:ext cx="1350720" cy="803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s-ES" sz="10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Asegúrate de que los registros </a:t>
              </a:r>
              <a:r>
                <a:rPr b="1" lang="es-ES" sz="10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DNS </a:t>
              </a:r>
              <a:r>
                <a:rPr b="0" lang="es-ES" sz="10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apunten a la dirección IP correcta del servidor</a:t>
              </a:r>
              <a:endParaRPr b="0" lang="es-AR" sz="1000" spc="-1" strike="noStrike">
                <a:latin typeface="Arial"/>
              </a:endParaRPr>
            </a:p>
          </p:txBody>
        </p:sp>
        <p:sp>
          <p:nvSpPr>
            <p:cNvPr id="687" name="Google Shape;485;p 2"/>
            <p:cNvSpPr/>
            <p:nvPr/>
          </p:nvSpPr>
          <p:spPr>
            <a:xfrm>
              <a:off x="3170160" y="3557520"/>
              <a:ext cx="677880" cy="67788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8" name="Google Shape;486;p 2"/>
            <p:cNvSpPr/>
            <p:nvPr/>
          </p:nvSpPr>
          <p:spPr>
            <a:xfrm>
              <a:off x="2833560" y="1482840"/>
              <a:ext cx="1350720" cy="6224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fb85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s-AR" sz="12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Configuración de DNS</a:t>
              </a:r>
              <a:endParaRPr b="0" lang="es-AR" sz="1200" spc="-1" strike="noStrike">
                <a:latin typeface="Arial"/>
              </a:endParaRPr>
            </a:p>
          </p:txBody>
        </p:sp>
      </p:grpSp>
      <p:sp>
        <p:nvSpPr>
          <p:cNvPr id="689" name="Google Shape;487;p 2"/>
          <p:cNvSpPr/>
          <p:nvPr/>
        </p:nvSpPr>
        <p:spPr>
          <a:xfrm>
            <a:off x="1558440" y="1197360"/>
            <a:ext cx="1778040" cy="1778040"/>
          </a:xfrm>
          <a:prstGeom prst="arc">
            <a:avLst>
              <a:gd name="adj1" fmla="val 10799969"/>
              <a:gd name="adj2" fmla="val 18223946"/>
            </a:avLst>
          </a:prstGeom>
          <a:noFill/>
          <a:ln w="9525">
            <a:solidFill>
              <a:srgbClr val="000000"/>
            </a:solidFill>
            <a:prstDash val="dash"/>
            <a:round/>
            <a:tailEnd len="sm" type="triangle" w="sm"/>
          </a:ln>
        </p:spPr>
        <p:style>
          <a:lnRef idx="0"/>
          <a:fillRef idx="0"/>
          <a:effectRef idx="0"/>
          <a:fontRef idx="minor"/>
        </p:style>
      </p:sp>
      <p:sp>
        <p:nvSpPr>
          <p:cNvPr id="690" name="PlaceHolder 1"/>
          <p:cNvSpPr>
            <a:spLocks noGrp="1"/>
          </p:cNvSpPr>
          <p:nvPr>
            <p:ph type="title"/>
          </p:nvPr>
        </p:nvSpPr>
        <p:spPr>
          <a:xfrm>
            <a:off x="710280" y="536760"/>
            <a:ext cx="7720560" cy="4784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AR" sz="28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PUBLICACIÓN DE UNA WEB: PARTE 2</a:t>
            </a:r>
            <a:endParaRPr b="0" lang="es-AR" sz="2800" spc="-1" strike="noStrike">
              <a:latin typeface="Arial"/>
            </a:endParaRPr>
          </a:p>
        </p:txBody>
      </p:sp>
      <p:grpSp>
        <p:nvGrpSpPr>
          <p:cNvPr id="691" name="Google Shape;489;p 2"/>
          <p:cNvGrpSpPr/>
          <p:nvPr/>
        </p:nvGrpSpPr>
        <p:grpSpPr>
          <a:xfrm>
            <a:off x="710280" y="1482840"/>
            <a:ext cx="1353600" cy="2985480"/>
            <a:chOff x="710280" y="1482840"/>
            <a:chExt cx="1353600" cy="2985480"/>
          </a:xfrm>
        </p:grpSpPr>
        <p:sp>
          <p:nvSpPr>
            <p:cNvPr id="692" name="Google Shape;490;p 2"/>
            <p:cNvSpPr/>
            <p:nvPr/>
          </p:nvSpPr>
          <p:spPr>
            <a:xfrm rot="10800000">
              <a:off x="713160" y="1704240"/>
              <a:ext cx="1350720" cy="276408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3" name="Google Shape;491;p 2"/>
            <p:cNvSpPr/>
            <p:nvPr/>
          </p:nvSpPr>
          <p:spPr>
            <a:xfrm>
              <a:off x="710280" y="1482840"/>
              <a:ext cx="1350720" cy="6224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bb83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s-AR" sz="12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Configuración del Servidor</a:t>
              </a:r>
              <a:endParaRPr b="0" lang="es-AR" sz="1200" spc="-1" strike="noStrike">
                <a:latin typeface="Arial"/>
              </a:endParaRPr>
            </a:p>
          </p:txBody>
        </p:sp>
        <p:sp>
          <p:nvSpPr>
            <p:cNvPr id="694" name="Google Shape;492;p 2"/>
            <p:cNvSpPr/>
            <p:nvPr/>
          </p:nvSpPr>
          <p:spPr>
            <a:xfrm>
              <a:off x="964440" y="3475080"/>
              <a:ext cx="842760" cy="842760"/>
            </a:xfrm>
            <a:prstGeom prst="ellipse">
              <a:avLst/>
            </a:prstGeom>
            <a:solidFill>
              <a:srgbClr val="fbb831">
                <a:alpha val="59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5" name="Google Shape;493;p 2"/>
            <p:cNvSpPr/>
            <p:nvPr/>
          </p:nvSpPr>
          <p:spPr>
            <a:xfrm>
              <a:off x="710280" y="2408760"/>
              <a:ext cx="1350720" cy="803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es-ES" sz="10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FTP</a:t>
              </a:r>
              <a:r>
                <a:rPr b="0" lang="es-ES" sz="10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 (File Transfer Protocol): Transferencia de archivos al servidor.</a:t>
              </a:r>
              <a:endParaRPr b="0" lang="es-AR" sz="10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1" lang="es-ES" sz="10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SSH</a:t>
              </a:r>
              <a:r>
                <a:rPr b="0" lang="es-ES" sz="10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 (Secure Shell): Acceso seguro al servidor para configuración y gestión</a:t>
              </a:r>
              <a:endParaRPr b="0" lang="es-AR" sz="1000" spc="-1" strike="noStrike">
                <a:latin typeface="Arial"/>
              </a:endParaRPr>
            </a:p>
          </p:txBody>
        </p:sp>
        <p:sp>
          <p:nvSpPr>
            <p:cNvPr id="696" name="Google Shape;494;p 2"/>
            <p:cNvSpPr/>
            <p:nvPr/>
          </p:nvSpPr>
          <p:spPr>
            <a:xfrm>
              <a:off x="1046880" y="3557520"/>
              <a:ext cx="677880" cy="67788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97" name="Google Shape;495;p 2"/>
          <p:cNvGrpSpPr/>
          <p:nvPr/>
        </p:nvGrpSpPr>
        <p:grpSpPr>
          <a:xfrm>
            <a:off x="1192680" y="3702960"/>
            <a:ext cx="385920" cy="386640"/>
            <a:chOff x="1192680" y="3702960"/>
            <a:chExt cx="385920" cy="386640"/>
          </a:xfrm>
        </p:grpSpPr>
        <p:sp>
          <p:nvSpPr>
            <p:cNvPr id="698" name="Google Shape;496;p 2"/>
            <p:cNvSpPr/>
            <p:nvPr/>
          </p:nvSpPr>
          <p:spPr>
            <a:xfrm>
              <a:off x="1225800" y="3811320"/>
              <a:ext cx="352800" cy="278280"/>
            </a:xfrm>
            <a:custGeom>
              <a:avLst/>
              <a:gdLst/>
              <a:ahLst/>
              <a:rect l="l" t="t" r="r" b="b"/>
              <a:pathLst>
                <a:path w="10169" h="8040">
                  <a:moveTo>
                    <a:pt x="9473" y="0"/>
                  </a:moveTo>
                  <a:cubicBezTo>
                    <a:pt x="9451" y="0"/>
                    <a:pt x="9428" y="5"/>
                    <a:pt x="9406" y="14"/>
                  </a:cubicBezTo>
                  <a:cubicBezTo>
                    <a:pt x="9335" y="62"/>
                    <a:pt x="9287" y="157"/>
                    <a:pt x="9335" y="240"/>
                  </a:cubicBezTo>
                  <a:cubicBezTo>
                    <a:pt x="9656" y="943"/>
                    <a:pt x="9835" y="1705"/>
                    <a:pt x="9835" y="2491"/>
                  </a:cubicBezTo>
                  <a:cubicBezTo>
                    <a:pt x="9835" y="3884"/>
                    <a:pt x="9287" y="5193"/>
                    <a:pt x="8299" y="6194"/>
                  </a:cubicBezTo>
                  <a:cubicBezTo>
                    <a:pt x="7323" y="7182"/>
                    <a:pt x="6001" y="7729"/>
                    <a:pt x="4596" y="7729"/>
                  </a:cubicBezTo>
                  <a:cubicBezTo>
                    <a:pt x="3763" y="7729"/>
                    <a:pt x="2977" y="7539"/>
                    <a:pt x="2251" y="7158"/>
                  </a:cubicBezTo>
                  <a:cubicBezTo>
                    <a:pt x="1632" y="6848"/>
                    <a:pt x="1084" y="6420"/>
                    <a:pt x="620" y="5896"/>
                  </a:cubicBezTo>
                  <a:lnTo>
                    <a:pt x="620" y="5896"/>
                  </a:lnTo>
                  <a:lnTo>
                    <a:pt x="1263" y="6110"/>
                  </a:lnTo>
                  <a:cubicBezTo>
                    <a:pt x="1279" y="6114"/>
                    <a:pt x="1295" y="6116"/>
                    <a:pt x="1311" y="6116"/>
                  </a:cubicBezTo>
                  <a:cubicBezTo>
                    <a:pt x="1385" y="6116"/>
                    <a:pt x="1447" y="6072"/>
                    <a:pt x="1477" y="6003"/>
                  </a:cubicBezTo>
                  <a:cubicBezTo>
                    <a:pt x="1501" y="5908"/>
                    <a:pt x="1453" y="5824"/>
                    <a:pt x="1370" y="5789"/>
                  </a:cubicBezTo>
                  <a:lnTo>
                    <a:pt x="203" y="5408"/>
                  </a:lnTo>
                  <a:cubicBezTo>
                    <a:pt x="187" y="5405"/>
                    <a:pt x="171" y="5403"/>
                    <a:pt x="156" y="5403"/>
                  </a:cubicBezTo>
                  <a:cubicBezTo>
                    <a:pt x="114" y="5403"/>
                    <a:pt x="77" y="5414"/>
                    <a:pt x="60" y="5432"/>
                  </a:cubicBezTo>
                  <a:cubicBezTo>
                    <a:pt x="12" y="5467"/>
                    <a:pt x="0" y="5527"/>
                    <a:pt x="0" y="5586"/>
                  </a:cubicBezTo>
                  <a:lnTo>
                    <a:pt x="191" y="6944"/>
                  </a:lnTo>
                  <a:cubicBezTo>
                    <a:pt x="203" y="7015"/>
                    <a:pt x="262" y="7075"/>
                    <a:pt x="358" y="7075"/>
                  </a:cubicBezTo>
                  <a:lnTo>
                    <a:pt x="381" y="7075"/>
                  </a:lnTo>
                  <a:cubicBezTo>
                    <a:pt x="477" y="7063"/>
                    <a:pt x="536" y="6979"/>
                    <a:pt x="524" y="6896"/>
                  </a:cubicBezTo>
                  <a:lnTo>
                    <a:pt x="417" y="6134"/>
                  </a:lnTo>
                  <a:lnTo>
                    <a:pt x="417" y="6134"/>
                  </a:lnTo>
                  <a:cubicBezTo>
                    <a:pt x="893" y="6670"/>
                    <a:pt x="1453" y="7122"/>
                    <a:pt x="2096" y="7444"/>
                  </a:cubicBezTo>
                  <a:cubicBezTo>
                    <a:pt x="2870" y="7849"/>
                    <a:pt x="3715" y="8039"/>
                    <a:pt x="4596" y="8039"/>
                  </a:cubicBezTo>
                  <a:cubicBezTo>
                    <a:pt x="6085" y="8039"/>
                    <a:pt x="7490" y="7456"/>
                    <a:pt x="8525" y="6420"/>
                  </a:cubicBezTo>
                  <a:cubicBezTo>
                    <a:pt x="9585" y="5360"/>
                    <a:pt x="10145" y="3979"/>
                    <a:pt x="10145" y="2491"/>
                  </a:cubicBezTo>
                  <a:cubicBezTo>
                    <a:pt x="10168" y="1645"/>
                    <a:pt x="9990" y="836"/>
                    <a:pt x="9633" y="98"/>
                  </a:cubicBezTo>
                  <a:cubicBezTo>
                    <a:pt x="9597" y="36"/>
                    <a:pt x="9536" y="0"/>
                    <a:pt x="947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9" name="Google Shape;497;p 2"/>
            <p:cNvSpPr/>
            <p:nvPr/>
          </p:nvSpPr>
          <p:spPr>
            <a:xfrm>
              <a:off x="1192680" y="3702960"/>
              <a:ext cx="351720" cy="277920"/>
            </a:xfrm>
            <a:custGeom>
              <a:avLst/>
              <a:gdLst/>
              <a:ahLst/>
              <a:rect l="l" t="t" r="r" b="b"/>
              <a:pathLst>
                <a:path w="10134" h="8026">
                  <a:moveTo>
                    <a:pt x="5549" y="1"/>
                  </a:moveTo>
                  <a:cubicBezTo>
                    <a:pt x="4061" y="1"/>
                    <a:pt x="2668" y="584"/>
                    <a:pt x="1620" y="1620"/>
                  </a:cubicBezTo>
                  <a:cubicBezTo>
                    <a:pt x="572" y="2680"/>
                    <a:pt x="1" y="4061"/>
                    <a:pt x="1" y="5549"/>
                  </a:cubicBezTo>
                  <a:cubicBezTo>
                    <a:pt x="1" y="6382"/>
                    <a:pt x="179" y="7192"/>
                    <a:pt x="537" y="7930"/>
                  </a:cubicBezTo>
                  <a:cubicBezTo>
                    <a:pt x="572" y="7990"/>
                    <a:pt x="632" y="8026"/>
                    <a:pt x="691" y="8026"/>
                  </a:cubicBezTo>
                  <a:cubicBezTo>
                    <a:pt x="715" y="8026"/>
                    <a:pt x="727" y="8026"/>
                    <a:pt x="763" y="8002"/>
                  </a:cubicBezTo>
                  <a:cubicBezTo>
                    <a:pt x="834" y="7966"/>
                    <a:pt x="882" y="7871"/>
                    <a:pt x="834" y="7787"/>
                  </a:cubicBezTo>
                  <a:cubicBezTo>
                    <a:pt x="513" y="7085"/>
                    <a:pt x="334" y="6323"/>
                    <a:pt x="334" y="5537"/>
                  </a:cubicBezTo>
                  <a:cubicBezTo>
                    <a:pt x="334" y="4132"/>
                    <a:pt x="882" y="2822"/>
                    <a:pt x="1858" y="1834"/>
                  </a:cubicBezTo>
                  <a:cubicBezTo>
                    <a:pt x="2846" y="834"/>
                    <a:pt x="4168" y="298"/>
                    <a:pt x="5573" y="298"/>
                  </a:cubicBezTo>
                  <a:cubicBezTo>
                    <a:pt x="7097" y="298"/>
                    <a:pt x="8550" y="965"/>
                    <a:pt x="9538" y="2132"/>
                  </a:cubicBezTo>
                  <a:lnTo>
                    <a:pt x="8907" y="1918"/>
                  </a:lnTo>
                  <a:cubicBezTo>
                    <a:pt x="8890" y="1913"/>
                    <a:pt x="8874" y="1911"/>
                    <a:pt x="8858" y="1911"/>
                  </a:cubicBezTo>
                  <a:cubicBezTo>
                    <a:pt x="8784" y="1911"/>
                    <a:pt x="8722" y="1956"/>
                    <a:pt x="8692" y="2025"/>
                  </a:cubicBezTo>
                  <a:cubicBezTo>
                    <a:pt x="8669" y="2120"/>
                    <a:pt x="8704" y="2203"/>
                    <a:pt x="8800" y="2227"/>
                  </a:cubicBezTo>
                  <a:lnTo>
                    <a:pt x="9955" y="2620"/>
                  </a:lnTo>
                  <a:cubicBezTo>
                    <a:pt x="9978" y="2620"/>
                    <a:pt x="9990" y="2632"/>
                    <a:pt x="10002" y="2632"/>
                  </a:cubicBezTo>
                  <a:cubicBezTo>
                    <a:pt x="10050" y="2632"/>
                    <a:pt x="10074" y="2620"/>
                    <a:pt x="10109" y="2596"/>
                  </a:cubicBezTo>
                  <a:cubicBezTo>
                    <a:pt x="10121" y="2572"/>
                    <a:pt x="10133" y="2513"/>
                    <a:pt x="10133" y="2453"/>
                  </a:cubicBezTo>
                  <a:lnTo>
                    <a:pt x="9943" y="1108"/>
                  </a:lnTo>
                  <a:cubicBezTo>
                    <a:pt x="9932" y="1021"/>
                    <a:pt x="9871" y="964"/>
                    <a:pt x="9788" y="964"/>
                  </a:cubicBezTo>
                  <a:cubicBezTo>
                    <a:pt x="9780" y="964"/>
                    <a:pt x="9772" y="964"/>
                    <a:pt x="9764" y="965"/>
                  </a:cubicBezTo>
                  <a:cubicBezTo>
                    <a:pt x="9681" y="989"/>
                    <a:pt x="9621" y="1060"/>
                    <a:pt x="9633" y="1144"/>
                  </a:cubicBezTo>
                  <a:lnTo>
                    <a:pt x="9740" y="1906"/>
                  </a:lnTo>
                  <a:cubicBezTo>
                    <a:pt x="8681" y="703"/>
                    <a:pt x="7157" y="1"/>
                    <a:pt x="5549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0" name="Google Shape;498;p 2"/>
            <p:cNvSpPr/>
            <p:nvPr/>
          </p:nvSpPr>
          <p:spPr>
            <a:xfrm>
              <a:off x="1337040" y="3806280"/>
              <a:ext cx="15840" cy="26640"/>
            </a:xfrm>
            <a:custGeom>
              <a:avLst/>
              <a:gdLst/>
              <a:ahLst/>
              <a:rect l="l" t="t" r="r" b="b"/>
              <a:pathLst>
                <a:path w="537" h="846">
                  <a:moveTo>
                    <a:pt x="358" y="0"/>
                  </a:moveTo>
                  <a:cubicBezTo>
                    <a:pt x="274" y="0"/>
                    <a:pt x="191" y="72"/>
                    <a:pt x="191" y="155"/>
                  </a:cubicBezTo>
                  <a:lnTo>
                    <a:pt x="191" y="453"/>
                  </a:lnTo>
                  <a:lnTo>
                    <a:pt x="72" y="572"/>
                  </a:lnTo>
                  <a:cubicBezTo>
                    <a:pt x="12" y="631"/>
                    <a:pt x="0" y="739"/>
                    <a:pt x="72" y="798"/>
                  </a:cubicBezTo>
                  <a:cubicBezTo>
                    <a:pt x="108" y="834"/>
                    <a:pt x="155" y="846"/>
                    <a:pt x="191" y="846"/>
                  </a:cubicBezTo>
                  <a:cubicBezTo>
                    <a:pt x="239" y="846"/>
                    <a:pt x="274" y="834"/>
                    <a:pt x="310" y="798"/>
                  </a:cubicBezTo>
                  <a:lnTo>
                    <a:pt x="489" y="631"/>
                  </a:lnTo>
                  <a:cubicBezTo>
                    <a:pt x="524" y="608"/>
                    <a:pt x="536" y="560"/>
                    <a:pt x="536" y="512"/>
                  </a:cubicBezTo>
                  <a:lnTo>
                    <a:pt x="524" y="155"/>
                  </a:lnTo>
                  <a:cubicBezTo>
                    <a:pt x="524" y="72"/>
                    <a:pt x="453" y="0"/>
                    <a:pt x="358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1" name="Google Shape;499;p 2"/>
            <p:cNvSpPr/>
            <p:nvPr/>
          </p:nvSpPr>
          <p:spPr>
            <a:xfrm>
              <a:off x="1240200" y="3754440"/>
              <a:ext cx="290880" cy="287640"/>
            </a:xfrm>
            <a:custGeom>
              <a:avLst/>
              <a:gdLst/>
              <a:ahLst/>
              <a:rect l="l" t="t" r="r" b="b"/>
              <a:pathLst>
                <a:path w="8395" h="8304">
                  <a:moveTo>
                    <a:pt x="2739" y="3125"/>
                  </a:moveTo>
                  <a:lnTo>
                    <a:pt x="2965" y="3160"/>
                  </a:lnTo>
                  <a:lnTo>
                    <a:pt x="3060" y="3160"/>
                  </a:lnTo>
                  <a:lnTo>
                    <a:pt x="2905" y="3529"/>
                  </a:lnTo>
                  <a:lnTo>
                    <a:pt x="2620" y="3458"/>
                  </a:lnTo>
                  <a:lnTo>
                    <a:pt x="2739" y="3125"/>
                  </a:lnTo>
                  <a:close/>
                  <a:moveTo>
                    <a:pt x="3834" y="3041"/>
                  </a:moveTo>
                  <a:lnTo>
                    <a:pt x="4167" y="3446"/>
                  </a:lnTo>
                  <a:lnTo>
                    <a:pt x="4120" y="3541"/>
                  </a:lnTo>
                  <a:cubicBezTo>
                    <a:pt x="4096" y="3636"/>
                    <a:pt x="4132" y="3720"/>
                    <a:pt x="4227" y="3756"/>
                  </a:cubicBezTo>
                  <a:cubicBezTo>
                    <a:pt x="4239" y="3756"/>
                    <a:pt x="4251" y="3767"/>
                    <a:pt x="4286" y="3767"/>
                  </a:cubicBezTo>
                  <a:cubicBezTo>
                    <a:pt x="4358" y="3767"/>
                    <a:pt x="4417" y="3720"/>
                    <a:pt x="4429" y="3660"/>
                  </a:cubicBezTo>
                  <a:lnTo>
                    <a:pt x="4477" y="3541"/>
                  </a:lnTo>
                  <a:cubicBezTo>
                    <a:pt x="4501" y="3446"/>
                    <a:pt x="4489" y="3339"/>
                    <a:pt x="4429" y="3267"/>
                  </a:cubicBezTo>
                  <a:lnTo>
                    <a:pt x="4346" y="3160"/>
                  </a:lnTo>
                  <a:lnTo>
                    <a:pt x="4620" y="3386"/>
                  </a:lnTo>
                  <a:cubicBezTo>
                    <a:pt x="4649" y="3401"/>
                    <a:pt x="4683" y="3411"/>
                    <a:pt x="4719" y="3411"/>
                  </a:cubicBezTo>
                  <a:cubicBezTo>
                    <a:pt x="4741" y="3411"/>
                    <a:pt x="4764" y="3407"/>
                    <a:pt x="4787" y="3398"/>
                  </a:cubicBezTo>
                  <a:lnTo>
                    <a:pt x="5001" y="3303"/>
                  </a:lnTo>
                  <a:lnTo>
                    <a:pt x="5132" y="3458"/>
                  </a:lnTo>
                  <a:cubicBezTo>
                    <a:pt x="5156" y="3506"/>
                    <a:pt x="5215" y="3517"/>
                    <a:pt x="5263" y="3517"/>
                  </a:cubicBezTo>
                  <a:lnTo>
                    <a:pt x="5668" y="3482"/>
                  </a:lnTo>
                  <a:lnTo>
                    <a:pt x="5679" y="3565"/>
                  </a:lnTo>
                  <a:cubicBezTo>
                    <a:pt x="5703" y="3601"/>
                    <a:pt x="5668" y="3636"/>
                    <a:pt x="5668" y="3648"/>
                  </a:cubicBezTo>
                  <a:cubicBezTo>
                    <a:pt x="5656" y="3660"/>
                    <a:pt x="5620" y="3696"/>
                    <a:pt x="5596" y="3696"/>
                  </a:cubicBezTo>
                  <a:lnTo>
                    <a:pt x="4894" y="3756"/>
                  </a:lnTo>
                  <a:cubicBezTo>
                    <a:pt x="4798" y="3756"/>
                    <a:pt x="4727" y="3815"/>
                    <a:pt x="4679" y="3875"/>
                  </a:cubicBezTo>
                  <a:cubicBezTo>
                    <a:pt x="4656" y="3934"/>
                    <a:pt x="4620" y="3994"/>
                    <a:pt x="4644" y="4053"/>
                  </a:cubicBezTo>
                  <a:lnTo>
                    <a:pt x="4179" y="3898"/>
                  </a:lnTo>
                  <a:cubicBezTo>
                    <a:pt x="4167" y="3898"/>
                    <a:pt x="4167" y="3887"/>
                    <a:pt x="4144" y="3875"/>
                  </a:cubicBezTo>
                  <a:cubicBezTo>
                    <a:pt x="4120" y="3696"/>
                    <a:pt x="3965" y="3577"/>
                    <a:pt x="3798" y="3577"/>
                  </a:cubicBezTo>
                  <a:lnTo>
                    <a:pt x="3774" y="3577"/>
                  </a:lnTo>
                  <a:lnTo>
                    <a:pt x="3274" y="3589"/>
                  </a:lnTo>
                  <a:lnTo>
                    <a:pt x="3393" y="3220"/>
                  </a:lnTo>
                  <a:cubicBezTo>
                    <a:pt x="3405" y="3184"/>
                    <a:pt x="3441" y="3172"/>
                    <a:pt x="3465" y="3160"/>
                  </a:cubicBezTo>
                  <a:lnTo>
                    <a:pt x="3834" y="3041"/>
                  </a:lnTo>
                  <a:close/>
                  <a:moveTo>
                    <a:pt x="7596" y="3601"/>
                  </a:moveTo>
                  <a:cubicBezTo>
                    <a:pt x="7620" y="3601"/>
                    <a:pt x="7656" y="3601"/>
                    <a:pt x="7692" y="3636"/>
                  </a:cubicBezTo>
                  <a:lnTo>
                    <a:pt x="8025" y="3958"/>
                  </a:lnTo>
                  <a:lnTo>
                    <a:pt x="8025" y="4256"/>
                  </a:lnTo>
                  <a:cubicBezTo>
                    <a:pt x="7977" y="5232"/>
                    <a:pt x="7584" y="6137"/>
                    <a:pt x="6906" y="6815"/>
                  </a:cubicBezTo>
                  <a:cubicBezTo>
                    <a:pt x="6799" y="6923"/>
                    <a:pt x="6692" y="7030"/>
                    <a:pt x="6572" y="7113"/>
                  </a:cubicBezTo>
                  <a:cubicBezTo>
                    <a:pt x="6632" y="7030"/>
                    <a:pt x="6680" y="6935"/>
                    <a:pt x="6727" y="6851"/>
                  </a:cubicBezTo>
                  <a:lnTo>
                    <a:pt x="7465" y="5125"/>
                  </a:lnTo>
                  <a:cubicBezTo>
                    <a:pt x="7501" y="5065"/>
                    <a:pt x="7489" y="5006"/>
                    <a:pt x="7454" y="4958"/>
                  </a:cubicBezTo>
                  <a:cubicBezTo>
                    <a:pt x="7418" y="4910"/>
                    <a:pt x="7358" y="4887"/>
                    <a:pt x="7299" y="4887"/>
                  </a:cubicBezTo>
                  <a:lnTo>
                    <a:pt x="7227" y="4887"/>
                  </a:lnTo>
                  <a:lnTo>
                    <a:pt x="7632" y="4077"/>
                  </a:lnTo>
                  <a:cubicBezTo>
                    <a:pt x="7704" y="3946"/>
                    <a:pt x="7668" y="3779"/>
                    <a:pt x="7525" y="3696"/>
                  </a:cubicBezTo>
                  <a:lnTo>
                    <a:pt x="7501" y="3660"/>
                  </a:lnTo>
                  <a:lnTo>
                    <a:pt x="7513" y="3648"/>
                  </a:lnTo>
                  <a:cubicBezTo>
                    <a:pt x="7537" y="3601"/>
                    <a:pt x="7573" y="3601"/>
                    <a:pt x="7596" y="3601"/>
                  </a:cubicBezTo>
                  <a:close/>
                  <a:moveTo>
                    <a:pt x="4239" y="1"/>
                  </a:moveTo>
                  <a:cubicBezTo>
                    <a:pt x="4176" y="1"/>
                    <a:pt x="4112" y="2"/>
                    <a:pt x="4048" y="5"/>
                  </a:cubicBezTo>
                  <a:cubicBezTo>
                    <a:pt x="3001" y="41"/>
                    <a:pt x="2000" y="481"/>
                    <a:pt x="1262" y="1220"/>
                  </a:cubicBezTo>
                  <a:cubicBezTo>
                    <a:pt x="512" y="1970"/>
                    <a:pt x="84" y="2946"/>
                    <a:pt x="36" y="4006"/>
                  </a:cubicBezTo>
                  <a:cubicBezTo>
                    <a:pt x="0" y="5041"/>
                    <a:pt x="334" y="6053"/>
                    <a:pt x="1012" y="6863"/>
                  </a:cubicBezTo>
                  <a:cubicBezTo>
                    <a:pt x="1036" y="6911"/>
                    <a:pt x="1084" y="6923"/>
                    <a:pt x="1131" y="6923"/>
                  </a:cubicBezTo>
                  <a:cubicBezTo>
                    <a:pt x="1155" y="6923"/>
                    <a:pt x="1203" y="6911"/>
                    <a:pt x="1227" y="6875"/>
                  </a:cubicBezTo>
                  <a:cubicBezTo>
                    <a:pt x="1310" y="6815"/>
                    <a:pt x="1310" y="6708"/>
                    <a:pt x="1250" y="6649"/>
                  </a:cubicBezTo>
                  <a:cubicBezTo>
                    <a:pt x="631" y="5922"/>
                    <a:pt x="310" y="4982"/>
                    <a:pt x="357" y="4017"/>
                  </a:cubicBezTo>
                  <a:cubicBezTo>
                    <a:pt x="393" y="3053"/>
                    <a:pt x="786" y="2148"/>
                    <a:pt x="1465" y="1458"/>
                  </a:cubicBezTo>
                  <a:cubicBezTo>
                    <a:pt x="2155" y="779"/>
                    <a:pt x="3060" y="374"/>
                    <a:pt x="4025" y="338"/>
                  </a:cubicBezTo>
                  <a:cubicBezTo>
                    <a:pt x="4081" y="335"/>
                    <a:pt x="4137" y="334"/>
                    <a:pt x="4192" y="334"/>
                  </a:cubicBezTo>
                  <a:cubicBezTo>
                    <a:pt x="4358" y="334"/>
                    <a:pt x="4519" y="347"/>
                    <a:pt x="4679" y="374"/>
                  </a:cubicBezTo>
                  <a:lnTo>
                    <a:pt x="4906" y="636"/>
                  </a:lnTo>
                  <a:lnTo>
                    <a:pt x="4822" y="862"/>
                  </a:lnTo>
                  <a:lnTo>
                    <a:pt x="4679" y="624"/>
                  </a:lnTo>
                  <a:cubicBezTo>
                    <a:pt x="4656" y="577"/>
                    <a:pt x="4596" y="541"/>
                    <a:pt x="4536" y="541"/>
                  </a:cubicBezTo>
                  <a:lnTo>
                    <a:pt x="4001" y="541"/>
                  </a:lnTo>
                  <a:cubicBezTo>
                    <a:pt x="3941" y="541"/>
                    <a:pt x="3882" y="565"/>
                    <a:pt x="3858" y="624"/>
                  </a:cubicBezTo>
                  <a:lnTo>
                    <a:pt x="3477" y="1327"/>
                  </a:lnTo>
                  <a:cubicBezTo>
                    <a:pt x="3441" y="1410"/>
                    <a:pt x="3441" y="1529"/>
                    <a:pt x="3477" y="1624"/>
                  </a:cubicBezTo>
                  <a:cubicBezTo>
                    <a:pt x="3524" y="1708"/>
                    <a:pt x="3632" y="1767"/>
                    <a:pt x="3739" y="1791"/>
                  </a:cubicBezTo>
                  <a:lnTo>
                    <a:pt x="4036" y="1815"/>
                  </a:lnTo>
                  <a:cubicBezTo>
                    <a:pt x="4096" y="1815"/>
                    <a:pt x="4155" y="1803"/>
                    <a:pt x="4179" y="1743"/>
                  </a:cubicBezTo>
                  <a:lnTo>
                    <a:pt x="4286" y="1577"/>
                  </a:lnTo>
                  <a:lnTo>
                    <a:pt x="4346" y="1648"/>
                  </a:lnTo>
                  <a:lnTo>
                    <a:pt x="4298" y="1934"/>
                  </a:lnTo>
                  <a:lnTo>
                    <a:pt x="3798" y="2005"/>
                  </a:lnTo>
                  <a:cubicBezTo>
                    <a:pt x="3763" y="2005"/>
                    <a:pt x="3751" y="2029"/>
                    <a:pt x="3715" y="2041"/>
                  </a:cubicBezTo>
                  <a:lnTo>
                    <a:pt x="3072" y="2517"/>
                  </a:lnTo>
                  <a:cubicBezTo>
                    <a:pt x="3048" y="2541"/>
                    <a:pt x="3024" y="2577"/>
                    <a:pt x="3024" y="2601"/>
                  </a:cubicBezTo>
                  <a:lnTo>
                    <a:pt x="2941" y="2898"/>
                  </a:lnTo>
                  <a:lnTo>
                    <a:pt x="2727" y="2874"/>
                  </a:lnTo>
                  <a:cubicBezTo>
                    <a:pt x="2716" y="2874"/>
                    <a:pt x="2706" y="2873"/>
                    <a:pt x="2696" y="2873"/>
                  </a:cubicBezTo>
                  <a:cubicBezTo>
                    <a:pt x="2565" y="2873"/>
                    <a:pt x="2449" y="2943"/>
                    <a:pt x="2405" y="3065"/>
                  </a:cubicBezTo>
                  <a:lnTo>
                    <a:pt x="2274" y="3422"/>
                  </a:lnTo>
                  <a:cubicBezTo>
                    <a:pt x="2250" y="3494"/>
                    <a:pt x="2250" y="3589"/>
                    <a:pt x="2286" y="3660"/>
                  </a:cubicBezTo>
                  <a:cubicBezTo>
                    <a:pt x="2334" y="3732"/>
                    <a:pt x="2393" y="3791"/>
                    <a:pt x="2465" y="3815"/>
                  </a:cubicBezTo>
                  <a:cubicBezTo>
                    <a:pt x="2322" y="3887"/>
                    <a:pt x="2215" y="4029"/>
                    <a:pt x="2203" y="4196"/>
                  </a:cubicBezTo>
                  <a:lnTo>
                    <a:pt x="2203" y="4268"/>
                  </a:lnTo>
                  <a:lnTo>
                    <a:pt x="1739" y="4791"/>
                  </a:lnTo>
                  <a:cubicBezTo>
                    <a:pt x="1667" y="4863"/>
                    <a:pt x="1631" y="4970"/>
                    <a:pt x="1631" y="5077"/>
                  </a:cubicBezTo>
                  <a:lnTo>
                    <a:pt x="1631" y="5684"/>
                  </a:lnTo>
                  <a:cubicBezTo>
                    <a:pt x="1631" y="5839"/>
                    <a:pt x="1691" y="5994"/>
                    <a:pt x="1810" y="6101"/>
                  </a:cubicBezTo>
                  <a:lnTo>
                    <a:pt x="2239" y="6518"/>
                  </a:lnTo>
                  <a:cubicBezTo>
                    <a:pt x="2334" y="6613"/>
                    <a:pt x="2465" y="6673"/>
                    <a:pt x="2596" y="6684"/>
                  </a:cubicBezTo>
                  <a:lnTo>
                    <a:pt x="3882" y="6792"/>
                  </a:lnTo>
                  <a:lnTo>
                    <a:pt x="3882" y="6827"/>
                  </a:lnTo>
                  <a:cubicBezTo>
                    <a:pt x="3870" y="6994"/>
                    <a:pt x="3929" y="7149"/>
                    <a:pt x="4060" y="7232"/>
                  </a:cubicBezTo>
                  <a:lnTo>
                    <a:pt x="4286" y="7399"/>
                  </a:lnTo>
                  <a:lnTo>
                    <a:pt x="4263" y="7446"/>
                  </a:lnTo>
                  <a:cubicBezTo>
                    <a:pt x="4203" y="7601"/>
                    <a:pt x="4263" y="7804"/>
                    <a:pt x="4406" y="7899"/>
                  </a:cubicBezTo>
                  <a:lnTo>
                    <a:pt x="4465" y="7958"/>
                  </a:lnTo>
                  <a:cubicBezTo>
                    <a:pt x="4406" y="7958"/>
                    <a:pt x="4358" y="7982"/>
                    <a:pt x="4298" y="7982"/>
                  </a:cubicBezTo>
                  <a:cubicBezTo>
                    <a:pt x="4250" y="7984"/>
                    <a:pt x="4202" y="7985"/>
                    <a:pt x="4153" y="7985"/>
                  </a:cubicBezTo>
                  <a:cubicBezTo>
                    <a:pt x="3241" y="7985"/>
                    <a:pt x="2368" y="7666"/>
                    <a:pt x="1667" y="7089"/>
                  </a:cubicBezTo>
                  <a:cubicBezTo>
                    <a:pt x="1630" y="7062"/>
                    <a:pt x="1590" y="7050"/>
                    <a:pt x="1553" y="7050"/>
                  </a:cubicBezTo>
                  <a:cubicBezTo>
                    <a:pt x="1508" y="7050"/>
                    <a:pt x="1467" y="7068"/>
                    <a:pt x="1441" y="7101"/>
                  </a:cubicBezTo>
                  <a:cubicBezTo>
                    <a:pt x="1381" y="7173"/>
                    <a:pt x="1393" y="7280"/>
                    <a:pt x="1453" y="7327"/>
                  </a:cubicBezTo>
                  <a:cubicBezTo>
                    <a:pt x="2215" y="7958"/>
                    <a:pt x="3155" y="8304"/>
                    <a:pt x="4132" y="8304"/>
                  </a:cubicBezTo>
                  <a:lnTo>
                    <a:pt x="4298" y="8304"/>
                  </a:lnTo>
                  <a:cubicBezTo>
                    <a:pt x="5334" y="8256"/>
                    <a:pt x="6334" y="7827"/>
                    <a:pt x="7084" y="7089"/>
                  </a:cubicBezTo>
                  <a:cubicBezTo>
                    <a:pt x="7823" y="6339"/>
                    <a:pt x="8251" y="5363"/>
                    <a:pt x="8299" y="4303"/>
                  </a:cubicBezTo>
                  <a:cubicBezTo>
                    <a:pt x="8394" y="3220"/>
                    <a:pt x="8049" y="2208"/>
                    <a:pt x="7382" y="1422"/>
                  </a:cubicBezTo>
                  <a:cubicBezTo>
                    <a:pt x="7350" y="1377"/>
                    <a:pt x="7304" y="1356"/>
                    <a:pt x="7258" y="1356"/>
                  </a:cubicBezTo>
                  <a:cubicBezTo>
                    <a:pt x="7220" y="1356"/>
                    <a:pt x="7183" y="1371"/>
                    <a:pt x="7156" y="1398"/>
                  </a:cubicBezTo>
                  <a:cubicBezTo>
                    <a:pt x="7084" y="1458"/>
                    <a:pt x="7084" y="1565"/>
                    <a:pt x="7144" y="1624"/>
                  </a:cubicBezTo>
                  <a:cubicBezTo>
                    <a:pt x="7584" y="2148"/>
                    <a:pt x="7870" y="2791"/>
                    <a:pt x="7989" y="3458"/>
                  </a:cubicBezTo>
                  <a:lnTo>
                    <a:pt x="7942" y="3410"/>
                  </a:lnTo>
                  <a:cubicBezTo>
                    <a:pt x="7867" y="3335"/>
                    <a:pt x="7754" y="3289"/>
                    <a:pt x="7628" y="3289"/>
                  </a:cubicBezTo>
                  <a:cubicBezTo>
                    <a:pt x="7614" y="3289"/>
                    <a:pt x="7599" y="3290"/>
                    <a:pt x="7584" y="3291"/>
                  </a:cubicBezTo>
                  <a:cubicBezTo>
                    <a:pt x="7454" y="3303"/>
                    <a:pt x="7334" y="3386"/>
                    <a:pt x="7263" y="3506"/>
                  </a:cubicBezTo>
                  <a:lnTo>
                    <a:pt x="7227" y="3541"/>
                  </a:lnTo>
                  <a:cubicBezTo>
                    <a:pt x="7156" y="3541"/>
                    <a:pt x="7084" y="3577"/>
                    <a:pt x="7025" y="3625"/>
                  </a:cubicBezTo>
                  <a:lnTo>
                    <a:pt x="6811" y="3363"/>
                  </a:lnTo>
                  <a:cubicBezTo>
                    <a:pt x="6779" y="3325"/>
                    <a:pt x="6739" y="3307"/>
                    <a:pt x="6698" y="3307"/>
                  </a:cubicBezTo>
                  <a:cubicBezTo>
                    <a:pt x="6661" y="3307"/>
                    <a:pt x="6625" y="3322"/>
                    <a:pt x="6596" y="3351"/>
                  </a:cubicBezTo>
                  <a:cubicBezTo>
                    <a:pt x="6513" y="3410"/>
                    <a:pt x="6513" y="3517"/>
                    <a:pt x="6572" y="3577"/>
                  </a:cubicBezTo>
                  <a:lnTo>
                    <a:pt x="6906" y="3958"/>
                  </a:lnTo>
                  <a:cubicBezTo>
                    <a:pt x="6930" y="3994"/>
                    <a:pt x="6977" y="4017"/>
                    <a:pt x="7025" y="4017"/>
                  </a:cubicBezTo>
                  <a:cubicBezTo>
                    <a:pt x="7073" y="4017"/>
                    <a:pt x="7108" y="4006"/>
                    <a:pt x="7144" y="3970"/>
                  </a:cubicBezTo>
                  <a:lnTo>
                    <a:pt x="7251" y="3875"/>
                  </a:lnTo>
                  <a:lnTo>
                    <a:pt x="7382" y="3958"/>
                  </a:lnTo>
                  <a:lnTo>
                    <a:pt x="6894" y="4934"/>
                  </a:lnTo>
                  <a:lnTo>
                    <a:pt x="6858" y="4934"/>
                  </a:lnTo>
                  <a:cubicBezTo>
                    <a:pt x="6834" y="4934"/>
                    <a:pt x="6787" y="4910"/>
                    <a:pt x="6775" y="4887"/>
                  </a:cubicBezTo>
                  <a:lnTo>
                    <a:pt x="6132" y="4101"/>
                  </a:lnTo>
                  <a:cubicBezTo>
                    <a:pt x="6098" y="4053"/>
                    <a:pt x="6049" y="4033"/>
                    <a:pt x="6001" y="4033"/>
                  </a:cubicBezTo>
                  <a:cubicBezTo>
                    <a:pt x="5966" y="4033"/>
                    <a:pt x="5931" y="4045"/>
                    <a:pt x="5906" y="4065"/>
                  </a:cubicBezTo>
                  <a:cubicBezTo>
                    <a:pt x="5834" y="4125"/>
                    <a:pt x="5834" y="4232"/>
                    <a:pt x="5882" y="4291"/>
                  </a:cubicBezTo>
                  <a:lnTo>
                    <a:pt x="6513" y="5077"/>
                  </a:lnTo>
                  <a:cubicBezTo>
                    <a:pt x="6608" y="5184"/>
                    <a:pt x="6739" y="5244"/>
                    <a:pt x="6894" y="5244"/>
                  </a:cubicBezTo>
                  <a:lnTo>
                    <a:pt x="7096" y="5232"/>
                  </a:lnTo>
                  <a:lnTo>
                    <a:pt x="6453" y="6720"/>
                  </a:lnTo>
                  <a:cubicBezTo>
                    <a:pt x="6418" y="6815"/>
                    <a:pt x="6346" y="6923"/>
                    <a:pt x="6275" y="7018"/>
                  </a:cubicBezTo>
                  <a:lnTo>
                    <a:pt x="5775" y="7625"/>
                  </a:lnTo>
                  <a:cubicBezTo>
                    <a:pt x="5513" y="7744"/>
                    <a:pt x="5251" y="7816"/>
                    <a:pt x="4965" y="7875"/>
                  </a:cubicBezTo>
                  <a:lnTo>
                    <a:pt x="4691" y="7625"/>
                  </a:lnTo>
                  <a:cubicBezTo>
                    <a:pt x="4656" y="7589"/>
                    <a:pt x="4644" y="7554"/>
                    <a:pt x="4656" y="7506"/>
                  </a:cubicBezTo>
                  <a:lnTo>
                    <a:pt x="4703" y="7339"/>
                  </a:lnTo>
                  <a:cubicBezTo>
                    <a:pt x="4715" y="7280"/>
                    <a:pt x="4703" y="7208"/>
                    <a:pt x="4644" y="7161"/>
                  </a:cubicBezTo>
                  <a:lnTo>
                    <a:pt x="4322" y="6923"/>
                  </a:lnTo>
                  <a:cubicBezTo>
                    <a:pt x="4298" y="6899"/>
                    <a:pt x="4286" y="6863"/>
                    <a:pt x="4286" y="6815"/>
                  </a:cubicBezTo>
                  <a:lnTo>
                    <a:pt x="4310" y="6613"/>
                  </a:lnTo>
                  <a:cubicBezTo>
                    <a:pt x="4310" y="6565"/>
                    <a:pt x="4310" y="6518"/>
                    <a:pt x="4286" y="6494"/>
                  </a:cubicBezTo>
                  <a:cubicBezTo>
                    <a:pt x="4251" y="6458"/>
                    <a:pt x="4203" y="6434"/>
                    <a:pt x="4167" y="6434"/>
                  </a:cubicBezTo>
                  <a:lnTo>
                    <a:pt x="2703" y="6315"/>
                  </a:lnTo>
                  <a:cubicBezTo>
                    <a:pt x="2643" y="6315"/>
                    <a:pt x="2596" y="6280"/>
                    <a:pt x="2560" y="6244"/>
                  </a:cubicBezTo>
                  <a:lnTo>
                    <a:pt x="2120" y="5827"/>
                  </a:lnTo>
                  <a:cubicBezTo>
                    <a:pt x="2084" y="5780"/>
                    <a:pt x="2048" y="5708"/>
                    <a:pt x="2048" y="5649"/>
                  </a:cubicBezTo>
                  <a:lnTo>
                    <a:pt x="2048" y="5030"/>
                  </a:lnTo>
                  <a:cubicBezTo>
                    <a:pt x="2048" y="5006"/>
                    <a:pt x="2060" y="4970"/>
                    <a:pt x="2084" y="4958"/>
                  </a:cubicBezTo>
                  <a:lnTo>
                    <a:pt x="2572" y="4398"/>
                  </a:lnTo>
                  <a:cubicBezTo>
                    <a:pt x="2596" y="4363"/>
                    <a:pt x="2620" y="4339"/>
                    <a:pt x="2620" y="4291"/>
                  </a:cubicBezTo>
                  <a:lnTo>
                    <a:pt x="2620" y="4160"/>
                  </a:lnTo>
                  <a:cubicBezTo>
                    <a:pt x="2620" y="4113"/>
                    <a:pt x="2643" y="4065"/>
                    <a:pt x="2691" y="4053"/>
                  </a:cubicBezTo>
                  <a:lnTo>
                    <a:pt x="3072" y="3887"/>
                  </a:lnTo>
                  <a:lnTo>
                    <a:pt x="3810" y="3875"/>
                  </a:lnTo>
                  <a:cubicBezTo>
                    <a:pt x="3822" y="3875"/>
                    <a:pt x="3834" y="3887"/>
                    <a:pt x="3834" y="3898"/>
                  </a:cubicBezTo>
                  <a:cubicBezTo>
                    <a:pt x="3846" y="4029"/>
                    <a:pt x="3953" y="4137"/>
                    <a:pt x="4072" y="4184"/>
                  </a:cubicBezTo>
                  <a:lnTo>
                    <a:pt x="4596" y="4363"/>
                  </a:lnTo>
                  <a:cubicBezTo>
                    <a:pt x="4628" y="4370"/>
                    <a:pt x="4661" y="4374"/>
                    <a:pt x="4693" y="4374"/>
                  </a:cubicBezTo>
                  <a:cubicBezTo>
                    <a:pt x="4766" y="4374"/>
                    <a:pt x="4836" y="4353"/>
                    <a:pt x="4894" y="4303"/>
                  </a:cubicBezTo>
                  <a:cubicBezTo>
                    <a:pt x="4953" y="4244"/>
                    <a:pt x="5001" y="4148"/>
                    <a:pt x="4989" y="4065"/>
                  </a:cubicBezTo>
                  <a:lnTo>
                    <a:pt x="5644" y="4017"/>
                  </a:lnTo>
                  <a:cubicBezTo>
                    <a:pt x="5751" y="4006"/>
                    <a:pt x="5882" y="3946"/>
                    <a:pt x="5953" y="3839"/>
                  </a:cubicBezTo>
                  <a:cubicBezTo>
                    <a:pt x="6025" y="3732"/>
                    <a:pt x="6060" y="3613"/>
                    <a:pt x="6025" y="3482"/>
                  </a:cubicBezTo>
                  <a:lnTo>
                    <a:pt x="6013" y="3398"/>
                  </a:lnTo>
                  <a:cubicBezTo>
                    <a:pt x="5980" y="3258"/>
                    <a:pt x="5870" y="3157"/>
                    <a:pt x="5725" y="3157"/>
                  </a:cubicBezTo>
                  <a:cubicBezTo>
                    <a:pt x="5710" y="3157"/>
                    <a:pt x="5695" y="3158"/>
                    <a:pt x="5679" y="3160"/>
                  </a:cubicBezTo>
                  <a:lnTo>
                    <a:pt x="5346" y="3184"/>
                  </a:lnTo>
                  <a:lnTo>
                    <a:pt x="5298" y="3125"/>
                  </a:lnTo>
                  <a:lnTo>
                    <a:pt x="5739" y="2684"/>
                  </a:lnTo>
                  <a:cubicBezTo>
                    <a:pt x="5799" y="2624"/>
                    <a:pt x="5799" y="2517"/>
                    <a:pt x="5739" y="2458"/>
                  </a:cubicBezTo>
                  <a:cubicBezTo>
                    <a:pt x="5709" y="2428"/>
                    <a:pt x="5671" y="2413"/>
                    <a:pt x="5632" y="2413"/>
                  </a:cubicBezTo>
                  <a:cubicBezTo>
                    <a:pt x="5593" y="2413"/>
                    <a:pt x="5554" y="2428"/>
                    <a:pt x="5525" y="2458"/>
                  </a:cubicBezTo>
                  <a:lnTo>
                    <a:pt x="4965" y="3005"/>
                  </a:lnTo>
                  <a:lnTo>
                    <a:pt x="4787" y="3077"/>
                  </a:lnTo>
                  <a:lnTo>
                    <a:pt x="4286" y="2696"/>
                  </a:lnTo>
                  <a:cubicBezTo>
                    <a:pt x="4251" y="2669"/>
                    <a:pt x="4208" y="2656"/>
                    <a:pt x="4169" y="2656"/>
                  </a:cubicBezTo>
                  <a:cubicBezTo>
                    <a:pt x="4156" y="2656"/>
                    <a:pt x="4144" y="2657"/>
                    <a:pt x="4132" y="2660"/>
                  </a:cubicBezTo>
                  <a:lnTo>
                    <a:pt x="3417" y="2886"/>
                  </a:lnTo>
                  <a:cubicBezTo>
                    <a:pt x="3405" y="2886"/>
                    <a:pt x="3370" y="2898"/>
                    <a:pt x="3358" y="2922"/>
                  </a:cubicBezTo>
                  <a:lnTo>
                    <a:pt x="3405" y="2708"/>
                  </a:lnTo>
                  <a:lnTo>
                    <a:pt x="3977" y="2291"/>
                  </a:lnTo>
                  <a:lnTo>
                    <a:pt x="4548" y="2208"/>
                  </a:lnTo>
                  <a:cubicBezTo>
                    <a:pt x="4632" y="2184"/>
                    <a:pt x="4691" y="2148"/>
                    <a:pt x="4691" y="2065"/>
                  </a:cubicBezTo>
                  <a:lnTo>
                    <a:pt x="4751" y="1589"/>
                  </a:lnTo>
                  <a:cubicBezTo>
                    <a:pt x="4751" y="1553"/>
                    <a:pt x="4751" y="1505"/>
                    <a:pt x="4715" y="1470"/>
                  </a:cubicBezTo>
                  <a:lnTo>
                    <a:pt x="4477" y="1172"/>
                  </a:lnTo>
                  <a:cubicBezTo>
                    <a:pt x="4441" y="1136"/>
                    <a:pt x="4406" y="1112"/>
                    <a:pt x="4346" y="1112"/>
                  </a:cubicBezTo>
                  <a:cubicBezTo>
                    <a:pt x="4298" y="1112"/>
                    <a:pt x="4239" y="1148"/>
                    <a:pt x="4215" y="1196"/>
                  </a:cubicBezTo>
                  <a:lnTo>
                    <a:pt x="4036" y="1446"/>
                  </a:lnTo>
                  <a:lnTo>
                    <a:pt x="3834" y="1434"/>
                  </a:lnTo>
                  <a:lnTo>
                    <a:pt x="4155" y="815"/>
                  </a:lnTo>
                  <a:lnTo>
                    <a:pt x="4477" y="815"/>
                  </a:lnTo>
                  <a:lnTo>
                    <a:pt x="4727" y="1267"/>
                  </a:lnTo>
                  <a:cubicBezTo>
                    <a:pt x="4763" y="1327"/>
                    <a:pt x="4822" y="1350"/>
                    <a:pt x="4882" y="1350"/>
                  </a:cubicBezTo>
                  <a:cubicBezTo>
                    <a:pt x="4941" y="1350"/>
                    <a:pt x="5001" y="1315"/>
                    <a:pt x="5025" y="1255"/>
                  </a:cubicBezTo>
                  <a:lnTo>
                    <a:pt x="5251" y="719"/>
                  </a:lnTo>
                  <a:cubicBezTo>
                    <a:pt x="5298" y="624"/>
                    <a:pt x="5287" y="505"/>
                    <a:pt x="5215" y="434"/>
                  </a:cubicBezTo>
                  <a:lnTo>
                    <a:pt x="5215" y="434"/>
                  </a:lnTo>
                  <a:cubicBezTo>
                    <a:pt x="5751" y="577"/>
                    <a:pt x="6263" y="839"/>
                    <a:pt x="6692" y="1208"/>
                  </a:cubicBezTo>
                  <a:cubicBezTo>
                    <a:pt x="6724" y="1234"/>
                    <a:pt x="6763" y="1247"/>
                    <a:pt x="6801" y="1247"/>
                  </a:cubicBezTo>
                  <a:cubicBezTo>
                    <a:pt x="6847" y="1247"/>
                    <a:pt x="6892" y="1228"/>
                    <a:pt x="6918" y="1196"/>
                  </a:cubicBezTo>
                  <a:cubicBezTo>
                    <a:pt x="6977" y="1112"/>
                    <a:pt x="6965" y="1017"/>
                    <a:pt x="6906" y="969"/>
                  </a:cubicBezTo>
                  <a:cubicBezTo>
                    <a:pt x="6157" y="343"/>
                    <a:pt x="5219" y="1"/>
                    <a:pt x="4239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02" name="Google Shape;500;p 2"/>
          <p:cNvGrpSpPr/>
          <p:nvPr/>
        </p:nvGrpSpPr>
        <p:grpSpPr>
          <a:xfrm>
            <a:off x="3299760" y="3700800"/>
            <a:ext cx="417960" cy="391320"/>
            <a:chOff x="3299760" y="3700800"/>
            <a:chExt cx="417960" cy="391320"/>
          </a:xfrm>
        </p:grpSpPr>
        <p:sp>
          <p:nvSpPr>
            <p:cNvPr id="703" name="Google Shape;501;p 2"/>
            <p:cNvSpPr/>
            <p:nvPr/>
          </p:nvSpPr>
          <p:spPr>
            <a:xfrm>
              <a:off x="3366000" y="3841200"/>
              <a:ext cx="101880" cy="32760"/>
            </a:xfrm>
            <a:custGeom>
              <a:avLst/>
              <a:gdLst/>
              <a:ahLst/>
              <a:rect l="l" t="t" r="r" b="b"/>
              <a:pathLst>
                <a:path w="2715" h="927">
                  <a:moveTo>
                    <a:pt x="1070" y="0"/>
                  </a:moveTo>
                  <a:cubicBezTo>
                    <a:pt x="752" y="0"/>
                    <a:pt x="464" y="31"/>
                    <a:pt x="274" y="57"/>
                  </a:cubicBezTo>
                  <a:cubicBezTo>
                    <a:pt x="107" y="93"/>
                    <a:pt x="0" y="224"/>
                    <a:pt x="0" y="390"/>
                  </a:cubicBezTo>
                  <a:lnTo>
                    <a:pt x="0" y="759"/>
                  </a:lnTo>
                  <a:cubicBezTo>
                    <a:pt x="0" y="843"/>
                    <a:pt x="72" y="926"/>
                    <a:pt x="155" y="926"/>
                  </a:cubicBezTo>
                  <a:cubicBezTo>
                    <a:pt x="250" y="926"/>
                    <a:pt x="322" y="843"/>
                    <a:pt x="322" y="759"/>
                  </a:cubicBezTo>
                  <a:lnTo>
                    <a:pt x="322" y="390"/>
                  </a:lnTo>
                  <a:cubicBezTo>
                    <a:pt x="322" y="390"/>
                    <a:pt x="322" y="367"/>
                    <a:pt x="334" y="367"/>
                  </a:cubicBezTo>
                  <a:cubicBezTo>
                    <a:pt x="493" y="349"/>
                    <a:pt x="758" y="318"/>
                    <a:pt x="1059" y="318"/>
                  </a:cubicBezTo>
                  <a:cubicBezTo>
                    <a:pt x="1163" y="318"/>
                    <a:pt x="1271" y="322"/>
                    <a:pt x="1381" y="331"/>
                  </a:cubicBezTo>
                  <a:cubicBezTo>
                    <a:pt x="1870" y="355"/>
                    <a:pt x="2239" y="486"/>
                    <a:pt x="2453" y="700"/>
                  </a:cubicBezTo>
                  <a:cubicBezTo>
                    <a:pt x="2483" y="730"/>
                    <a:pt x="2524" y="745"/>
                    <a:pt x="2566" y="745"/>
                  </a:cubicBezTo>
                  <a:cubicBezTo>
                    <a:pt x="2608" y="745"/>
                    <a:pt x="2649" y="730"/>
                    <a:pt x="2679" y="700"/>
                  </a:cubicBezTo>
                  <a:cubicBezTo>
                    <a:pt x="2715" y="640"/>
                    <a:pt x="2715" y="533"/>
                    <a:pt x="2655" y="474"/>
                  </a:cubicBezTo>
                  <a:cubicBezTo>
                    <a:pt x="2276" y="95"/>
                    <a:pt x="1627" y="0"/>
                    <a:pt x="107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4" name="Google Shape;502;p 2"/>
            <p:cNvSpPr/>
            <p:nvPr/>
          </p:nvSpPr>
          <p:spPr>
            <a:xfrm>
              <a:off x="3299760" y="3786480"/>
              <a:ext cx="233640" cy="305640"/>
            </a:xfrm>
            <a:custGeom>
              <a:avLst/>
              <a:gdLst/>
              <a:ahLst/>
              <a:rect l="l" t="t" r="r" b="b"/>
              <a:pathLst>
                <a:path w="6133" h="8002">
                  <a:moveTo>
                    <a:pt x="4787" y="298"/>
                  </a:moveTo>
                  <a:lnTo>
                    <a:pt x="4787" y="1846"/>
                  </a:lnTo>
                  <a:cubicBezTo>
                    <a:pt x="4787" y="2084"/>
                    <a:pt x="4751" y="2310"/>
                    <a:pt x="4644" y="2513"/>
                  </a:cubicBezTo>
                  <a:cubicBezTo>
                    <a:pt x="4632" y="2537"/>
                    <a:pt x="4632" y="2560"/>
                    <a:pt x="4632" y="2596"/>
                  </a:cubicBezTo>
                  <a:lnTo>
                    <a:pt x="4632" y="3037"/>
                  </a:lnTo>
                  <a:cubicBezTo>
                    <a:pt x="4632" y="3465"/>
                    <a:pt x="4442" y="3870"/>
                    <a:pt x="4132" y="4168"/>
                  </a:cubicBezTo>
                  <a:cubicBezTo>
                    <a:pt x="3852" y="4437"/>
                    <a:pt x="3484" y="4590"/>
                    <a:pt x="3099" y="4590"/>
                  </a:cubicBezTo>
                  <a:cubicBezTo>
                    <a:pt x="3059" y="4590"/>
                    <a:pt x="3018" y="4588"/>
                    <a:pt x="2977" y="4584"/>
                  </a:cubicBezTo>
                  <a:cubicBezTo>
                    <a:pt x="2156" y="4525"/>
                    <a:pt x="1513" y="3811"/>
                    <a:pt x="1513" y="2977"/>
                  </a:cubicBezTo>
                  <a:lnTo>
                    <a:pt x="1513" y="2572"/>
                  </a:lnTo>
                  <a:cubicBezTo>
                    <a:pt x="1513" y="2549"/>
                    <a:pt x="1513" y="2537"/>
                    <a:pt x="1501" y="2501"/>
                  </a:cubicBezTo>
                  <a:cubicBezTo>
                    <a:pt x="1394" y="2298"/>
                    <a:pt x="1358" y="2072"/>
                    <a:pt x="1358" y="1834"/>
                  </a:cubicBezTo>
                  <a:lnTo>
                    <a:pt x="1358" y="1513"/>
                  </a:lnTo>
                  <a:cubicBezTo>
                    <a:pt x="1358" y="834"/>
                    <a:pt x="1894" y="298"/>
                    <a:pt x="2561" y="298"/>
                  </a:cubicBezTo>
                  <a:close/>
                  <a:moveTo>
                    <a:pt x="3930" y="4680"/>
                  </a:moveTo>
                  <a:lnTo>
                    <a:pt x="3930" y="4977"/>
                  </a:lnTo>
                  <a:lnTo>
                    <a:pt x="3061" y="5573"/>
                  </a:lnTo>
                  <a:lnTo>
                    <a:pt x="2203" y="4977"/>
                  </a:lnTo>
                  <a:lnTo>
                    <a:pt x="2203" y="4680"/>
                  </a:lnTo>
                  <a:cubicBezTo>
                    <a:pt x="2430" y="4799"/>
                    <a:pt x="2680" y="4870"/>
                    <a:pt x="2942" y="4882"/>
                  </a:cubicBezTo>
                  <a:lnTo>
                    <a:pt x="3061" y="4882"/>
                  </a:lnTo>
                  <a:cubicBezTo>
                    <a:pt x="3358" y="4882"/>
                    <a:pt x="3656" y="4811"/>
                    <a:pt x="3930" y="4680"/>
                  </a:cubicBezTo>
                  <a:close/>
                  <a:moveTo>
                    <a:pt x="2084" y="5275"/>
                  </a:moveTo>
                  <a:lnTo>
                    <a:pt x="2846" y="5787"/>
                  </a:lnTo>
                  <a:lnTo>
                    <a:pt x="2430" y="6180"/>
                  </a:lnTo>
                  <a:lnTo>
                    <a:pt x="2406" y="6180"/>
                  </a:lnTo>
                  <a:lnTo>
                    <a:pt x="1918" y="5442"/>
                  </a:lnTo>
                  <a:lnTo>
                    <a:pt x="2084" y="5275"/>
                  </a:lnTo>
                  <a:close/>
                  <a:moveTo>
                    <a:pt x="4073" y="5251"/>
                  </a:moveTo>
                  <a:lnTo>
                    <a:pt x="4239" y="5418"/>
                  </a:lnTo>
                  <a:lnTo>
                    <a:pt x="3739" y="6180"/>
                  </a:lnTo>
                  <a:lnTo>
                    <a:pt x="3716" y="6180"/>
                  </a:lnTo>
                  <a:lnTo>
                    <a:pt x="3311" y="5775"/>
                  </a:lnTo>
                  <a:lnTo>
                    <a:pt x="4073" y="5251"/>
                  </a:lnTo>
                  <a:close/>
                  <a:moveTo>
                    <a:pt x="2549" y="1"/>
                  </a:moveTo>
                  <a:cubicBezTo>
                    <a:pt x="1715" y="1"/>
                    <a:pt x="1025" y="691"/>
                    <a:pt x="1025" y="1525"/>
                  </a:cubicBezTo>
                  <a:lnTo>
                    <a:pt x="1025" y="1870"/>
                  </a:lnTo>
                  <a:cubicBezTo>
                    <a:pt x="1025" y="2132"/>
                    <a:pt x="1084" y="2406"/>
                    <a:pt x="1191" y="2644"/>
                  </a:cubicBezTo>
                  <a:lnTo>
                    <a:pt x="1191" y="3001"/>
                  </a:lnTo>
                  <a:cubicBezTo>
                    <a:pt x="1191" y="3596"/>
                    <a:pt x="1453" y="4132"/>
                    <a:pt x="1870" y="4489"/>
                  </a:cubicBezTo>
                  <a:lnTo>
                    <a:pt x="1870" y="5025"/>
                  </a:lnTo>
                  <a:lnTo>
                    <a:pt x="1572" y="5335"/>
                  </a:lnTo>
                  <a:cubicBezTo>
                    <a:pt x="1549" y="5358"/>
                    <a:pt x="1537" y="5406"/>
                    <a:pt x="1537" y="5454"/>
                  </a:cubicBezTo>
                  <a:lnTo>
                    <a:pt x="548" y="5811"/>
                  </a:lnTo>
                  <a:cubicBezTo>
                    <a:pt x="227" y="5930"/>
                    <a:pt x="1" y="6239"/>
                    <a:pt x="1" y="6597"/>
                  </a:cubicBezTo>
                  <a:lnTo>
                    <a:pt x="1" y="7823"/>
                  </a:lnTo>
                  <a:cubicBezTo>
                    <a:pt x="1" y="7906"/>
                    <a:pt x="72" y="7978"/>
                    <a:pt x="167" y="7978"/>
                  </a:cubicBezTo>
                  <a:cubicBezTo>
                    <a:pt x="251" y="7978"/>
                    <a:pt x="322" y="7906"/>
                    <a:pt x="322" y="7823"/>
                  </a:cubicBezTo>
                  <a:lnTo>
                    <a:pt x="322" y="6597"/>
                  </a:lnTo>
                  <a:cubicBezTo>
                    <a:pt x="322" y="6370"/>
                    <a:pt x="465" y="6180"/>
                    <a:pt x="668" y="6108"/>
                  </a:cubicBezTo>
                  <a:lnTo>
                    <a:pt x="1691" y="5739"/>
                  </a:lnTo>
                  <a:lnTo>
                    <a:pt x="2120" y="6370"/>
                  </a:lnTo>
                  <a:cubicBezTo>
                    <a:pt x="2180" y="6466"/>
                    <a:pt x="2275" y="6501"/>
                    <a:pt x="2358" y="6525"/>
                  </a:cubicBezTo>
                  <a:lnTo>
                    <a:pt x="2394" y="6525"/>
                  </a:lnTo>
                  <a:cubicBezTo>
                    <a:pt x="2489" y="6525"/>
                    <a:pt x="2561" y="6489"/>
                    <a:pt x="2632" y="6430"/>
                  </a:cubicBezTo>
                  <a:lnTo>
                    <a:pt x="2906" y="6168"/>
                  </a:lnTo>
                  <a:lnTo>
                    <a:pt x="2906" y="7835"/>
                  </a:lnTo>
                  <a:cubicBezTo>
                    <a:pt x="2906" y="7918"/>
                    <a:pt x="2977" y="8002"/>
                    <a:pt x="3061" y="8002"/>
                  </a:cubicBezTo>
                  <a:cubicBezTo>
                    <a:pt x="3156" y="8002"/>
                    <a:pt x="3227" y="7918"/>
                    <a:pt x="3227" y="7835"/>
                  </a:cubicBezTo>
                  <a:lnTo>
                    <a:pt x="3227" y="6168"/>
                  </a:lnTo>
                  <a:lnTo>
                    <a:pt x="3501" y="6430"/>
                  </a:lnTo>
                  <a:cubicBezTo>
                    <a:pt x="3549" y="6489"/>
                    <a:pt x="3644" y="6525"/>
                    <a:pt x="3739" y="6525"/>
                  </a:cubicBezTo>
                  <a:lnTo>
                    <a:pt x="3763" y="6525"/>
                  </a:lnTo>
                  <a:cubicBezTo>
                    <a:pt x="3870" y="6501"/>
                    <a:pt x="3954" y="6466"/>
                    <a:pt x="4001" y="6370"/>
                  </a:cubicBezTo>
                  <a:lnTo>
                    <a:pt x="4430" y="5739"/>
                  </a:lnTo>
                  <a:lnTo>
                    <a:pt x="5466" y="6108"/>
                  </a:lnTo>
                  <a:cubicBezTo>
                    <a:pt x="5668" y="6180"/>
                    <a:pt x="5799" y="6370"/>
                    <a:pt x="5799" y="6597"/>
                  </a:cubicBezTo>
                  <a:lnTo>
                    <a:pt x="5799" y="7823"/>
                  </a:lnTo>
                  <a:cubicBezTo>
                    <a:pt x="5799" y="7906"/>
                    <a:pt x="5882" y="7978"/>
                    <a:pt x="5966" y="7978"/>
                  </a:cubicBezTo>
                  <a:cubicBezTo>
                    <a:pt x="6061" y="7978"/>
                    <a:pt x="6133" y="7906"/>
                    <a:pt x="6133" y="7823"/>
                  </a:cubicBezTo>
                  <a:lnTo>
                    <a:pt x="6133" y="6597"/>
                  </a:lnTo>
                  <a:cubicBezTo>
                    <a:pt x="6121" y="6228"/>
                    <a:pt x="5894" y="5918"/>
                    <a:pt x="5561" y="5787"/>
                  </a:cubicBezTo>
                  <a:lnTo>
                    <a:pt x="4585" y="5442"/>
                  </a:lnTo>
                  <a:cubicBezTo>
                    <a:pt x="4585" y="5394"/>
                    <a:pt x="4561" y="5346"/>
                    <a:pt x="4537" y="5323"/>
                  </a:cubicBezTo>
                  <a:lnTo>
                    <a:pt x="4239" y="5001"/>
                  </a:lnTo>
                  <a:lnTo>
                    <a:pt x="4239" y="4489"/>
                  </a:lnTo>
                  <a:cubicBezTo>
                    <a:pt x="4275" y="4454"/>
                    <a:pt x="4299" y="4430"/>
                    <a:pt x="4335" y="4406"/>
                  </a:cubicBezTo>
                  <a:cubicBezTo>
                    <a:pt x="4704" y="4049"/>
                    <a:pt x="4930" y="3561"/>
                    <a:pt x="4930" y="3060"/>
                  </a:cubicBezTo>
                  <a:lnTo>
                    <a:pt x="4930" y="2644"/>
                  </a:lnTo>
                  <a:cubicBezTo>
                    <a:pt x="5037" y="2382"/>
                    <a:pt x="5085" y="2132"/>
                    <a:pt x="5085" y="1870"/>
                  </a:cubicBezTo>
                  <a:lnTo>
                    <a:pt x="5085" y="167"/>
                  </a:lnTo>
                  <a:cubicBezTo>
                    <a:pt x="5085" y="84"/>
                    <a:pt x="5013" y="1"/>
                    <a:pt x="4930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5" name="Google Shape;503;p 2"/>
            <p:cNvSpPr/>
            <p:nvPr/>
          </p:nvSpPr>
          <p:spPr>
            <a:xfrm>
              <a:off x="3484080" y="4055040"/>
              <a:ext cx="10080" cy="36000"/>
            </a:xfrm>
            <a:custGeom>
              <a:avLst/>
              <a:gdLst/>
              <a:ahLst/>
              <a:rect l="l" t="t" r="r" b="b"/>
              <a:pathLst>
                <a:path w="334" h="1013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858"/>
                  </a:lnTo>
                  <a:cubicBezTo>
                    <a:pt x="0" y="941"/>
                    <a:pt x="72" y="1013"/>
                    <a:pt x="167" y="1013"/>
                  </a:cubicBezTo>
                  <a:cubicBezTo>
                    <a:pt x="250" y="1013"/>
                    <a:pt x="334" y="941"/>
                    <a:pt x="334" y="858"/>
                  </a:cubicBezTo>
                  <a:lnTo>
                    <a:pt x="334" y="167"/>
                  </a:lnTo>
                  <a:cubicBezTo>
                    <a:pt x="334" y="60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6" name="Google Shape;504;p 2"/>
            <p:cNvSpPr/>
            <p:nvPr/>
          </p:nvSpPr>
          <p:spPr>
            <a:xfrm>
              <a:off x="3524760" y="3739680"/>
              <a:ext cx="192960" cy="201960"/>
            </a:xfrm>
            <a:custGeom>
              <a:avLst/>
              <a:gdLst/>
              <a:ahLst/>
              <a:rect l="l" t="t" r="r" b="b"/>
              <a:pathLst>
                <a:path w="5085" h="5311">
                  <a:moveTo>
                    <a:pt x="668" y="0"/>
                  </a:moveTo>
                  <a:cubicBezTo>
                    <a:pt x="299" y="0"/>
                    <a:pt x="1" y="298"/>
                    <a:pt x="1" y="667"/>
                  </a:cubicBezTo>
                  <a:lnTo>
                    <a:pt x="1" y="3393"/>
                  </a:lnTo>
                  <a:cubicBezTo>
                    <a:pt x="1" y="3763"/>
                    <a:pt x="299" y="4060"/>
                    <a:pt x="668" y="4060"/>
                  </a:cubicBezTo>
                  <a:lnTo>
                    <a:pt x="977" y="4060"/>
                  </a:lnTo>
                  <a:lnTo>
                    <a:pt x="739" y="5001"/>
                  </a:lnTo>
                  <a:cubicBezTo>
                    <a:pt x="715" y="5108"/>
                    <a:pt x="763" y="5203"/>
                    <a:pt x="846" y="5263"/>
                  </a:cubicBezTo>
                  <a:cubicBezTo>
                    <a:pt x="894" y="5298"/>
                    <a:pt x="941" y="5310"/>
                    <a:pt x="977" y="5310"/>
                  </a:cubicBezTo>
                  <a:cubicBezTo>
                    <a:pt x="1025" y="5310"/>
                    <a:pt x="1084" y="5298"/>
                    <a:pt x="1132" y="5263"/>
                  </a:cubicBezTo>
                  <a:lnTo>
                    <a:pt x="2763" y="4072"/>
                  </a:lnTo>
                  <a:lnTo>
                    <a:pt x="4418" y="4072"/>
                  </a:lnTo>
                  <a:cubicBezTo>
                    <a:pt x="4787" y="4072"/>
                    <a:pt x="5085" y="3774"/>
                    <a:pt x="5085" y="3405"/>
                  </a:cubicBezTo>
                  <a:lnTo>
                    <a:pt x="5085" y="679"/>
                  </a:lnTo>
                  <a:cubicBezTo>
                    <a:pt x="5061" y="298"/>
                    <a:pt x="4751" y="0"/>
                    <a:pt x="4394" y="0"/>
                  </a:cubicBezTo>
                  <a:lnTo>
                    <a:pt x="3537" y="0"/>
                  </a:lnTo>
                  <a:cubicBezTo>
                    <a:pt x="3454" y="0"/>
                    <a:pt x="3370" y="72"/>
                    <a:pt x="3370" y="167"/>
                  </a:cubicBezTo>
                  <a:cubicBezTo>
                    <a:pt x="3370" y="250"/>
                    <a:pt x="3454" y="322"/>
                    <a:pt x="3537" y="322"/>
                  </a:cubicBezTo>
                  <a:lnTo>
                    <a:pt x="4394" y="322"/>
                  </a:lnTo>
                  <a:cubicBezTo>
                    <a:pt x="4585" y="322"/>
                    <a:pt x="4751" y="488"/>
                    <a:pt x="4751" y="679"/>
                  </a:cubicBezTo>
                  <a:lnTo>
                    <a:pt x="4751" y="3405"/>
                  </a:lnTo>
                  <a:cubicBezTo>
                    <a:pt x="4751" y="3596"/>
                    <a:pt x="4585" y="3763"/>
                    <a:pt x="4394" y="3763"/>
                  </a:cubicBezTo>
                  <a:lnTo>
                    <a:pt x="2692" y="3763"/>
                  </a:lnTo>
                  <a:cubicBezTo>
                    <a:pt x="2668" y="3763"/>
                    <a:pt x="2632" y="3774"/>
                    <a:pt x="2608" y="3798"/>
                  </a:cubicBezTo>
                  <a:lnTo>
                    <a:pt x="1084" y="4894"/>
                  </a:lnTo>
                  <a:lnTo>
                    <a:pt x="1322" y="3953"/>
                  </a:lnTo>
                  <a:cubicBezTo>
                    <a:pt x="1334" y="3917"/>
                    <a:pt x="1322" y="3858"/>
                    <a:pt x="1287" y="3822"/>
                  </a:cubicBezTo>
                  <a:cubicBezTo>
                    <a:pt x="1263" y="3774"/>
                    <a:pt x="1215" y="3763"/>
                    <a:pt x="1180" y="3763"/>
                  </a:cubicBezTo>
                  <a:lnTo>
                    <a:pt x="668" y="3763"/>
                  </a:lnTo>
                  <a:cubicBezTo>
                    <a:pt x="477" y="3763"/>
                    <a:pt x="310" y="3596"/>
                    <a:pt x="310" y="3405"/>
                  </a:cubicBezTo>
                  <a:lnTo>
                    <a:pt x="310" y="679"/>
                  </a:lnTo>
                  <a:cubicBezTo>
                    <a:pt x="310" y="488"/>
                    <a:pt x="477" y="322"/>
                    <a:pt x="668" y="322"/>
                  </a:cubicBezTo>
                  <a:lnTo>
                    <a:pt x="1513" y="322"/>
                  </a:lnTo>
                  <a:cubicBezTo>
                    <a:pt x="1608" y="322"/>
                    <a:pt x="1680" y="250"/>
                    <a:pt x="1680" y="167"/>
                  </a:cubicBezTo>
                  <a:cubicBezTo>
                    <a:pt x="1680" y="72"/>
                    <a:pt x="1608" y="0"/>
                    <a:pt x="151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7" name="Google Shape;505;p 2"/>
            <p:cNvSpPr/>
            <p:nvPr/>
          </p:nvSpPr>
          <p:spPr>
            <a:xfrm>
              <a:off x="3601440" y="3700800"/>
              <a:ext cx="36000" cy="114120"/>
            </a:xfrm>
            <a:custGeom>
              <a:avLst/>
              <a:gdLst/>
              <a:ahLst/>
              <a:rect l="l" t="t" r="r" b="b"/>
              <a:pathLst>
                <a:path w="1013" h="3037">
                  <a:moveTo>
                    <a:pt x="691" y="310"/>
                  </a:moveTo>
                  <a:lnTo>
                    <a:pt x="536" y="2727"/>
                  </a:lnTo>
                  <a:lnTo>
                    <a:pt x="500" y="2727"/>
                  </a:lnTo>
                  <a:lnTo>
                    <a:pt x="345" y="310"/>
                  </a:lnTo>
                  <a:close/>
                  <a:moveTo>
                    <a:pt x="167" y="0"/>
                  </a:moveTo>
                  <a:cubicBezTo>
                    <a:pt x="119" y="0"/>
                    <a:pt x="84" y="12"/>
                    <a:pt x="48" y="48"/>
                  </a:cubicBezTo>
                  <a:cubicBezTo>
                    <a:pt x="24" y="72"/>
                    <a:pt x="0" y="119"/>
                    <a:pt x="0" y="167"/>
                  </a:cubicBezTo>
                  <a:lnTo>
                    <a:pt x="167" y="2881"/>
                  </a:lnTo>
                  <a:cubicBezTo>
                    <a:pt x="167" y="2977"/>
                    <a:pt x="238" y="3036"/>
                    <a:pt x="334" y="3036"/>
                  </a:cubicBezTo>
                  <a:lnTo>
                    <a:pt x="679" y="3036"/>
                  </a:lnTo>
                  <a:cubicBezTo>
                    <a:pt x="762" y="3036"/>
                    <a:pt x="822" y="2977"/>
                    <a:pt x="834" y="2881"/>
                  </a:cubicBezTo>
                  <a:lnTo>
                    <a:pt x="1000" y="167"/>
                  </a:lnTo>
                  <a:cubicBezTo>
                    <a:pt x="1012" y="119"/>
                    <a:pt x="1000" y="72"/>
                    <a:pt x="977" y="48"/>
                  </a:cubicBezTo>
                  <a:cubicBezTo>
                    <a:pt x="941" y="12"/>
                    <a:pt x="893" y="0"/>
                    <a:pt x="857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8" name="Google Shape;506;p 2"/>
            <p:cNvSpPr/>
            <p:nvPr/>
          </p:nvSpPr>
          <p:spPr>
            <a:xfrm>
              <a:off x="3602520" y="3825000"/>
              <a:ext cx="36000" cy="36000"/>
            </a:xfrm>
            <a:custGeom>
              <a:avLst/>
              <a:gdLst/>
              <a:ahLst/>
              <a:rect l="l" t="t" r="r" b="b"/>
              <a:pathLst>
                <a:path w="1013" h="1013">
                  <a:moveTo>
                    <a:pt x="500" y="322"/>
                  </a:moveTo>
                  <a:cubicBezTo>
                    <a:pt x="607" y="322"/>
                    <a:pt x="679" y="406"/>
                    <a:pt x="679" y="513"/>
                  </a:cubicBezTo>
                  <a:cubicBezTo>
                    <a:pt x="679" y="608"/>
                    <a:pt x="595" y="691"/>
                    <a:pt x="500" y="691"/>
                  </a:cubicBezTo>
                  <a:cubicBezTo>
                    <a:pt x="393" y="691"/>
                    <a:pt x="321" y="608"/>
                    <a:pt x="321" y="513"/>
                  </a:cubicBezTo>
                  <a:cubicBezTo>
                    <a:pt x="321" y="406"/>
                    <a:pt x="393" y="322"/>
                    <a:pt x="500" y="322"/>
                  </a:cubicBezTo>
                  <a:close/>
                  <a:moveTo>
                    <a:pt x="500" y="1"/>
                  </a:moveTo>
                  <a:cubicBezTo>
                    <a:pt x="214" y="1"/>
                    <a:pt x="0" y="227"/>
                    <a:pt x="0" y="513"/>
                  </a:cubicBezTo>
                  <a:cubicBezTo>
                    <a:pt x="0" y="787"/>
                    <a:pt x="214" y="1013"/>
                    <a:pt x="500" y="1013"/>
                  </a:cubicBezTo>
                  <a:cubicBezTo>
                    <a:pt x="786" y="1013"/>
                    <a:pt x="1012" y="787"/>
                    <a:pt x="1012" y="513"/>
                  </a:cubicBezTo>
                  <a:cubicBezTo>
                    <a:pt x="988" y="227"/>
                    <a:pt x="762" y="1"/>
                    <a:pt x="500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09" name="Google Shape;507;p 2"/>
          <p:cNvGrpSpPr/>
          <p:nvPr/>
        </p:nvGrpSpPr>
        <p:grpSpPr>
          <a:xfrm>
            <a:off x="5451120" y="3727080"/>
            <a:ext cx="362160" cy="338760"/>
            <a:chOff x="5451120" y="3727080"/>
            <a:chExt cx="362160" cy="338760"/>
          </a:xfrm>
        </p:grpSpPr>
        <p:sp>
          <p:nvSpPr>
            <p:cNvPr id="710" name="Google Shape;508;p 2"/>
            <p:cNvSpPr/>
            <p:nvPr/>
          </p:nvSpPr>
          <p:spPr>
            <a:xfrm>
              <a:off x="5451120" y="3727080"/>
              <a:ext cx="362160" cy="338760"/>
            </a:xfrm>
            <a:custGeom>
              <a:avLst/>
              <a:gdLst/>
              <a:ahLst/>
              <a:rect l="l" t="t" r="r" b="b"/>
              <a:pathLst>
                <a:path w="10431" h="9764">
                  <a:moveTo>
                    <a:pt x="5478" y="346"/>
                  </a:moveTo>
                  <a:cubicBezTo>
                    <a:pt x="5823" y="346"/>
                    <a:pt x="6097" y="619"/>
                    <a:pt x="6097" y="965"/>
                  </a:cubicBezTo>
                  <a:lnTo>
                    <a:pt x="6097" y="1334"/>
                  </a:lnTo>
                  <a:cubicBezTo>
                    <a:pt x="6097" y="1620"/>
                    <a:pt x="6335" y="1858"/>
                    <a:pt x="6621" y="1858"/>
                  </a:cubicBezTo>
                  <a:lnTo>
                    <a:pt x="6776" y="1858"/>
                  </a:lnTo>
                  <a:cubicBezTo>
                    <a:pt x="6871" y="1858"/>
                    <a:pt x="6966" y="1953"/>
                    <a:pt x="6966" y="2048"/>
                  </a:cubicBezTo>
                  <a:lnTo>
                    <a:pt x="6966" y="3084"/>
                  </a:lnTo>
                  <a:cubicBezTo>
                    <a:pt x="6966" y="3179"/>
                    <a:pt x="6871" y="3275"/>
                    <a:pt x="6776" y="3275"/>
                  </a:cubicBezTo>
                  <a:lnTo>
                    <a:pt x="3537" y="3275"/>
                  </a:lnTo>
                  <a:cubicBezTo>
                    <a:pt x="3442" y="3275"/>
                    <a:pt x="3347" y="3179"/>
                    <a:pt x="3347" y="3084"/>
                  </a:cubicBezTo>
                  <a:lnTo>
                    <a:pt x="3394" y="2048"/>
                  </a:lnTo>
                  <a:cubicBezTo>
                    <a:pt x="3394" y="1953"/>
                    <a:pt x="3477" y="1858"/>
                    <a:pt x="3585" y="1858"/>
                  </a:cubicBezTo>
                  <a:lnTo>
                    <a:pt x="3739" y="1858"/>
                  </a:lnTo>
                  <a:cubicBezTo>
                    <a:pt x="4013" y="1858"/>
                    <a:pt x="4251" y="1620"/>
                    <a:pt x="4251" y="1334"/>
                  </a:cubicBezTo>
                  <a:lnTo>
                    <a:pt x="4251" y="965"/>
                  </a:lnTo>
                  <a:cubicBezTo>
                    <a:pt x="4251" y="619"/>
                    <a:pt x="4537" y="346"/>
                    <a:pt x="4882" y="346"/>
                  </a:cubicBezTo>
                  <a:close/>
                  <a:moveTo>
                    <a:pt x="9538" y="2286"/>
                  </a:moveTo>
                  <a:cubicBezTo>
                    <a:pt x="9871" y="2286"/>
                    <a:pt x="10121" y="2560"/>
                    <a:pt x="10121" y="2870"/>
                  </a:cubicBezTo>
                  <a:lnTo>
                    <a:pt x="10121" y="8823"/>
                  </a:lnTo>
                  <a:lnTo>
                    <a:pt x="10085" y="8823"/>
                  </a:lnTo>
                  <a:cubicBezTo>
                    <a:pt x="10085" y="9156"/>
                    <a:pt x="9824" y="9406"/>
                    <a:pt x="9514" y="9406"/>
                  </a:cubicBezTo>
                  <a:lnTo>
                    <a:pt x="918" y="9406"/>
                  </a:lnTo>
                  <a:cubicBezTo>
                    <a:pt x="596" y="9406"/>
                    <a:pt x="346" y="9132"/>
                    <a:pt x="346" y="8823"/>
                  </a:cubicBezTo>
                  <a:lnTo>
                    <a:pt x="346" y="2870"/>
                  </a:lnTo>
                  <a:cubicBezTo>
                    <a:pt x="346" y="2548"/>
                    <a:pt x="608" y="2286"/>
                    <a:pt x="918" y="2286"/>
                  </a:cubicBezTo>
                  <a:lnTo>
                    <a:pt x="3085" y="2286"/>
                  </a:lnTo>
                  <a:lnTo>
                    <a:pt x="3085" y="2846"/>
                  </a:lnTo>
                  <a:lnTo>
                    <a:pt x="1061" y="2846"/>
                  </a:lnTo>
                  <a:cubicBezTo>
                    <a:pt x="965" y="2846"/>
                    <a:pt x="894" y="2917"/>
                    <a:pt x="894" y="3001"/>
                  </a:cubicBezTo>
                  <a:lnTo>
                    <a:pt x="894" y="8704"/>
                  </a:lnTo>
                  <a:cubicBezTo>
                    <a:pt x="894" y="8799"/>
                    <a:pt x="965" y="8870"/>
                    <a:pt x="1061" y="8870"/>
                  </a:cubicBezTo>
                  <a:lnTo>
                    <a:pt x="6609" y="8870"/>
                  </a:lnTo>
                  <a:cubicBezTo>
                    <a:pt x="6692" y="8870"/>
                    <a:pt x="6776" y="8799"/>
                    <a:pt x="6776" y="8704"/>
                  </a:cubicBezTo>
                  <a:cubicBezTo>
                    <a:pt x="6776" y="8620"/>
                    <a:pt x="6692" y="8537"/>
                    <a:pt x="6609" y="8537"/>
                  </a:cubicBezTo>
                  <a:lnTo>
                    <a:pt x="1215" y="8537"/>
                  </a:lnTo>
                  <a:lnTo>
                    <a:pt x="1215" y="3167"/>
                  </a:lnTo>
                  <a:lnTo>
                    <a:pt x="3096" y="3167"/>
                  </a:lnTo>
                  <a:cubicBezTo>
                    <a:pt x="3132" y="3417"/>
                    <a:pt x="3347" y="3596"/>
                    <a:pt x="3620" y="3596"/>
                  </a:cubicBezTo>
                  <a:lnTo>
                    <a:pt x="6847" y="3596"/>
                  </a:lnTo>
                  <a:cubicBezTo>
                    <a:pt x="7097" y="3596"/>
                    <a:pt x="7323" y="3405"/>
                    <a:pt x="7371" y="3167"/>
                  </a:cubicBezTo>
                  <a:lnTo>
                    <a:pt x="9240" y="3167"/>
                  </a:lnTo>
                  <a:lnTo>
                    <a:pt x="9240" y="8537"/>
                  </a:lnTo>
                  <a:lnTo>
                    <a:pt x="7418" y="8537"/>
                  </a:lnTo>
                  <a:cubicBezTo>
                    <a:pt x="7335" y="8537"/>
                    <a:pt x="7264" y="8620"/>
                    <a:pt x="7264" y="8704"/>
                  </a:cubicBezTo>
                  <a:cubicBezTo>
                    <a:pt x="7264" y="8799"/>
                    <a:pt x="7335" y="8870"/>
                    <a:pt x="7418" y="8870"/>
                  </a:cubicBezTo>
                  <a:lnTo>
                    <a:pt x="9407" y="8870"/>
                  </a:lnTo>
                  <a:cubicBezTo>
                    <a:pt x="9490" y="8870"/>
                    <a:pt x="9562" y="8799"/>
                    <a:pt x="9562" y="8704"/>
                  </a:cubicBezTo>
                  <a:lnTo>
                    <a:pt x="9562" y="3001"/>
                  </a:lnTo>
                  <a:cubicBezTo>
                    <a:pt x="9562" y="2917"/>
                    <a:pt x="9490" y="2846"/>
                    <a:pt x="9407" y="2846"/>
                  </a:cubicBezTo>
                  <a:lnTo>
                    <a:pt x="7383" y="2846"/>
                  </a:lnTo>
                  <a:lnTo>
                    <a:pt x="7383" y="2286"/>
                  </a:lnTo>
                  <a:close/>
                  <a:moveTo>
                    <a:pt x="4906" y="0"/>
                  </a:moveTo>
                  <a:cubicBezTo>
                    <a:pt x="4370" y="0"/>
                    <a:pt x="3942" y="429"/>
                    <a:pt x="3942" y="965"/>
                  </a:cubicBezTo>
                  <a:lnTo>
                    <a:pt x="3942" y="1334"/>
                  </a:lnTo>
                  <a:cubicBezTo>
                    <a:pt x="3942" y="1441"/>
                    <a:pt x="3858" y="1536"/>
                    <a:pt x="3751" y="1536"/>
                  </a:cubicBezTo>
                  <a:lnTo>
                    <a:pt x="3597" y="1536"/>
                  </a:lnTo>
                  <a:cubicBezTo>
                    <a:pt x="3347" y="1536"/>
                    <a:pt x="3120" y="1727"/>
                    <a:pt x="3085" y="1965"/>
                  </a:cubicBezTo>
                  <a:lnTo>
                    <a:pt x="918" y="1965"/>
                  </a:lnTo>
                  <a:cubicBezTo>
                    <a:pt x="418" y="1965"/>
                    <a:pt x="1" y="2382"/>
                    <a:pt x="1" y="2882"/>
                  </a:cubicBezTo>
                  <a:lnTo>
                    <a:pt x="1" y="8835"/>
                  </a:lnTo>
                  <a:cubicBezTo>
                    <a:pt x="1" y="9347"/>
                    <a:pt x="418" y="9763"/>
                    <a:pt x="918" y="9763"/>
                  </a:cubicBezTo>
                  <a:lnTo>
                    <a:pt x="9514" y="9763"/>
                  </a:lnTo>
                  <a:cubicBezTo>
                    <a:pt x="10014" y="9763"/>
                    <a:pt x="10431" y="9347"/>
                    <a:pt x="10431" y="8835"/>
                  </a:cubicBezTo>
                  <a:lnTo>
                    <a:pt x="10431" y="2882"/>
                  </a:lnTo>
                  <a:cubicBezTo>
                    <a:pt x="10419" y="2370"/>
                    <a:pt x="10002" y="1965"/>
                    <a:pt x="9490" y="1965"/>
                  </a:cubicBezTo>
                  <a:lnTo>
                    <a:pt x="7335" y="1965"/>
                  </a:lnTo>
                  <a:cubicBezTo>
                    <a:pt x="7287" y="1715"/>
                    <a:pt x="7085" y="1536"/>
                    <a:pt x="6811" y="1536"/>
                  </a:cubicBezTo>
                  <a:lnTo>
                    <a:pt x="6668" y="1536"/>
                  </a:lnTo>
                  <a:cubicBezTo>
                    <a:pt x="6561" y="1536"/>
                    <a:pt x="6478" y="1441"/>
                    <a:pt x="6478" y="1334"/>
                  </a:cubicBezTo>
                  <a:lnTo>
                    <a:pt x="6478" y="965"/>
                  </a:lnTo>
                  <a:cubicBezTo>
                    <a:pt x="6478" y="429"/>
                    <a:pt x="6037" y="0"/>
                    <a:pt x="550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1" name="Google Shape;509;p 2"/>
            <p:cNvSpPr/>
            <p:nvPr/>
          </p:nvSpPr>
          <p:spPr>
            <a:xfrm>
              <a:off x="5611680" y="3787920"/>
              <a:ext cx="39600" cy="39960"/>
            </a:xfrm>
            <a:custGeom>
              <a:avLst/>
              <a:gdLst/>
              <a:ahLst/>
              <a:rect l="l" t="t" r="r" b="b"/>
              <a:pathLst>
                <a:path w="1216" h="1227">
                  <a:moveTo>
                    <a:pt x="608" y="346"/>
                  </a:moveTo>
                  <a:cubicBezTo>
                    <a:pt x="763" y="346"/>
                    <a:pt x="882" y="465"/>
                    <a:pt x="882" y="608"/>
                  </a:cubicBezTo>
                  <a:cubicBezTo>
                    <a:pt x="882" y="763"/>
                    <a:pt x="763" y="882"/>
                    <a:pt x="608" y="882"/>
                  </a:cubicBezTo>
                  <a:cubicBezTo>
                    <a:pt x="465" y="882"/>
                    <a:pt x="346" y="763"/>
                    <a:pt x="346" y="608"/>
                  </a:cubicBezTo>
                  <a:cubicBezTo>
                    <a:pt x="346" y="465"/>
                    <a:pt x="465" y="346"/>
                    <a:pt x="608" y="346"/>
                  </a:cubicBezTo>
                  <a:close/>
                  <a:moveTo>
                    <a:pt x="608" y="1"/>
                  </a:moveTo>
                  <a:cubicBezTo>
                    <a:pt x="286" y="1"/>
                    <a:pt x="1" y="274"/>
                    <a:pt x="1" y="608"/>
                  </a:cubicBezTo>
                  <a:cubicBezTo>
                    <a:pt x="1" y="941"/>
                    <a:pt x="275" y="1227"/>
                    <a:pt x="608" y="1227"/>
                  </a:cubicBezTo>
                  <a:cubicBezTo>
                    <a:pt x="941" y="1227"/>
                    <a:pt x="1215" y="953"/>
                    <a:pt x="1215" y="608"/>
                  </a:cubicBezTo>
                  <a:cubicBezTo>
                    <a:pt x="1203" y="274"/>
                    <a:pt x="941" y="1"/>
                    <a:pt x="608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2" name="Google Shape;510;p 2"/>
            <p:cNvSpPr/>
            <p:nvPr/>
          </p:nvSpPr>
          <p:spPr>
            <a:xfrm>
              <a:off x="5545080" y="3880800"/>
              <a:ext cx="183600" cy="115920"/>
            </a:xfrm>
            <a:custGeom>
              <a:avLst/>
              <a:gdLst/>
              <a:ahLst/>
              <a:rect l="l" t="t" r="r" b="b"/>
              <a:pathLst>
                <a:path w="5335" h="3394">
                  <a:moveTo>
                    <a:pt x="763" y="2060"/>
                  </a:moveTo>
                  <a:cubicBezTo>
                    <a:pt x="1025" y="2060"/>
                    <a:pt x="1251" y="2287"/>
                    <a:pt x="1251" y="2561"/>
                  </a:cubicBezTo>
                  <a:cubicBezTo>
                    <a:pt x="1251" y="2822"/>
                    <a:pt x="1025" y="3049"/>
                    <a:pt x="763" y="3049"/>
                  </a:cubicBezTo>
                  <a:cubicBezTo>
                    <a:pt x="489" y="3049"/>
                    <a:pt x="275" y="2822"/>
                    <a:pt x="275" y="2561"/>
                  </a:cubicBezTo>
                  <a:cubicBezTo>
                    <a:pt x="275" y="2287"/>
                    <a:pt x="489" y="2060"/>
                    <a:pt x="763" y="2060"/>
                  </a:cubicBezTo>
                  <a:close/>
                  <a:moveTo>
                    <a:pt x="4918" y="1"/>
                  </a:moveTo>
                  <a:cubicBezTo>
                    <a:pt x="4918" y="1"/>
                    <a:pt x="4894" y="1"/>
                    <a:pt x="4894" y="13"/>
                  </a:cubicBezTo>
                  <a:lnTo>
                    <a:pt x="4466" y="239"/>
                  </a:lnTo>
                  <a:cubicBezTo>
                    <a:pt x="4394" y="275"/>
                    <a:pt x="4346" y="370"/>
                    <a:pt x="4394" y="453"/>
                  </a:cubicBezTo>
                  <a:cubicBezTo>
                    <a:pt x="4429" y="515"/>
                    <a:pt x="4484" y="550"/>
                    <a:pt x="4548" y="550"/>
                  </a:cubicBezTo>
                  <a:cubicBezTo>
                    <a:pt x="4571" y="550"/>
                    <a:pt x="4595" y="546"/>
                    <a:pt x="4620" y="536"/>
                  </a:cubicBezTo>
                  <a:lnTo>
                    <a:pt x="4739" y="477"/>
                  </a:lnTo>
                  <a:lnTo>
                    <a:pt x="4739" y="477"/>
                  </a:lnTo>
                  <a:cubicBezTo>
                    <a:pt x="4525" y="1191"/>
                    <a:pt x="4144" y="1727"/>
                    <a:pt x="3620" y="2060"/>
                  </a:cubicBezTo>
                  <a:cubicBezTo>
                    <a:pt x="3098" y="2398"/>
                    <a:pt x="2516" y="2470"/>
                    <a:pt x="2094" y="2470"/>
                  </a:cubicBezTo>
                  <a:cubicBezTo>
                    <a:pt x="1891" y="2470"/>
                    <a:pt x="1724" y="2453"/>
                    <a:pt x="1620" y="2441"/>
                  </a:cubicBezTo>
                  <a:cubicBezTo>
                    <a:pt x="1560" y="2049"/>
                    <a:pt x="1227" y="1751"/>
                    <a:pt x="822" y="1751"/>
                  </a:cubicBezTo>
                  <a:cubicBezTo>
                    <a:pt x="370" y="1751"/>
                    <a:pt x="1" y="2120"/>
                    <a:pt x="1" y="2572"/>
                  </a:cubicBezTo>
                  <a:cubicBezTo>
                    <a:pt x="1" y="3013"/>
                    <a:pt x="370" y="3394"/>
                    <a:pt x="822" y="3394"/>
                  </a:cubicBezTo>
                  <a:cubicBezTo>
                    <a:pt x="1203" y="3394"/>
                    <a:pt x="1537" y="3120"/>
                    <a:pt x="1620" y="2763"/>
                  </a:cubicBezTo>
                  <a:cubicBezTo>
                    <a:pt x="1739" y="2775"/>
                    <a:pt x="1906" y="2799"/>
                    <a:pt x="2120" y="2799"/>
                  </a:cubicBezTo>
                  <a:cubicBezTo>
                    <a:pt x="2572" y="2799"/>
                    <a:pt x="3215" y="2703"/>
                    <a:pt x="3799" y="2334"/>
                  </a:cubicBezTo>
                  <a:cubicBezTo>
                    <a:pt x="4382" y="1965"/>
                    <a:pt x="4799" y="1394"/>
                    <a:pt x="5037" y="620"/>
                  </a:cubicBezTo>
                  <a:lnTo>
                    <a:pt x="5061" y="667"/>
                  </a:lnTo>
                  <a:cubicBezTo>
                    <a:pt x="5097" y="727"/>
                    <a:pt x="5156" y="751"/>
                    <a:pt x="5216" y="751"/>
                  </a:cubicBezTo>
                  <a:cubicBezTo>
                    <a:pt x="5239" y="751"/>
                    <a:pt x="5251" y="751"/>
                    <a:pt x="5287" y="739"/>
                  </a:cubicBezTo>
                  <a:cubicBezTo>
                    <a:pt x="5299" y="691"/>
                    <a:pt x="5335" y="596"/>
                    <a:pt x="5287" y="501"/>
                  </a:cubicBezTo>
                  <a:lnTo>
                    <a:pt x="5061" y="72"/>
                  </a:lnTo>
                  <a:cubicBezTo>
                    <a:pt x="5061" y="72"/>
                    <a:pt x="5061" y="60"/>
                    <a:pt x="5049" y="60"/>
                  </a:cubicBezTo>
                  <a:lnTo>
                    <a:pt x="5013" y="25"/>
                  </a:lnTo>
                  <a:lnTo>
                    <a:pt x="5001" y="13"/>
                  </a:lnTo>
                  <a:cubicBezTo>
                    <a:pt x="5001" y="13"/>
                    <a:pt x="4989" y="13"/>
                    <a:pt x="4989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3" name="Google Shape;511;p 2"/>
            <p:cNvSpPr/>
            <p:nvPr/>
          </p:nvSpPr>
          <p:spPr>
            <a:xfrm>
              <a:off x="5519520" y="3872160"/>
              <a:ext cx="32400" cy="31680"/>
            </a:xfrm>
            <a:custGeom>
              <a:avLst/>
              <a:gdLst/>
              <a:ahLst/>
              <a:rect l="l" t="t" r="r" b="b"/>
              <a:pathLst>
                <a:path w="1013" h="986">
                  <a:moveTo>
                    <a:pt x="184" y="1"/>
                  </a:moveTo>
                  <a:cubicBezTo>
                    <a:pt x="140" y="1"/>
                    <a:pt x="96" y="16"/>
                    <a:pt x="60" y="45"/>
                  </a:cubicBezTo>
                  <a:cubicBezTo>
                    <a:pt x="0" y="105"/>
                    <a:pt x="0" y="212"/>
                    <a:pt x="60" y="283"/>
                  </a:cubicBezTo>
                  <a:lnTo>
                    <a:pt x="262" y="498"/>
                  </a:lnTo>
                  <a:lnTo>
                    <a:pt x="60" y="700"/>
                  </a:lnTo>
                  <a:cubicBezTo>
                    <a:pt x="0" y="760"/>
                    <a:pt x="0" y="867"/>
                    <a:pt x="60" y="938"/>
                  </a:cubicBezTo>
                  <a:cubicBezTo>
                    <a:pt x="84" y="974"/>
                    <a:pt x="131" y="986"/>
                    <a:pt x="179" y="986"/>
                  </a:cubicBezTo>
                  <a:cubicBezTo>
                    <a:pt x="215" y="986"/>
                    <a:pt x="262" y="974"/>
                    <a:pt x="298" y="938"/>
                  </a:cubicBezTo>
                  <a:lnTo>
                    <a:pt x="501" y="736"/>
                  </a:lnTo>
                  <a:lnTo>
                    <a:pt x="715" y="938"/>
                  </a:lnTo>
                  <a:cubicBezTo>
                    <a:pt x="739" y="974"/>
                    <a:pt x="786" y="986"/>
                    <a:pt x="834" y="986"/>
                  </a:cubicBezTo>
                  <a:cubicBezTo>
                    <a:pt x="870" y="986"/>
                    <a:pt x="917" y="974"/>
                    <a:pt x="953" y="938"/>
                  </a:cubicBezTo>
                  <a:cubicBezTo>
                    <a:pt x="1013" y="879"/>
                    <a:pt x="1013" y="783"/>
                    <a:pt x="953" y="700"/>
                  </a:cubicBezTo>
                  <a:lnTo>
                    <a:pt x="739" y="498"/>
                  </a:lnTo>
                  <a:lnTo>
                    <a:pt x="953" y="283"/>
                  </a:lnTo>
                  <a:cubicBezTo>
                    <a:pt x="1013" y="224"/>
                    <a:pt x="1013" y="129"/>
                    <a:pt x="953" y="45"/>
                  </a:cubicBezTo>
                  <a:cubicBezTo>
                    <a:pt x="923" y="16"/>
                    <a:pt x="882" y="1"/>
                    <a:pt x="838" y="1"/>
                  </a:cubicBezTo>
                  <a:cubicBezTo>
                    <a:pt x="795" y="1"/>
                    <a:pt x="751" y="16"/>
                    <a:pt x="715" y="45"/>
                  </a:cubicBezTo>
                  <a:lnTo>
                    <a:pt x="501" y="260"/>
                  </a:lnTo>
                  <a:lnTo>
                    <a:pt x="298" y="45"/>
                  </a:lnTo>
                  <a:cubicBezTo>
                    <a:pt x="268" y="16"/>
                    <a:pt x="227" y="1"/>
                    <a:pt x="18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4" name="Google Shape;512;p 2"/>
            <p:cNvSpPr/>
            <p:nvPr/>
          </p:nvSpPr>
          <p:spPr>
            <a:xfrm>
              <a:off x="5718600" y="3964680"/>
              <a:ext cx="32400" cy="31320"/>
            </a:xfrm>
            <a:custGeom>
              <a:avLst/>
              <a:gdLst/>
              <a:ahLst/>
              <a:rect l="l" t="t" r="r" b="b"/>
              <a:pathLst>
                <a:path w="1013" h="975">
                  <a:moveTo>
                    <a:pt x="188" y="1"/>
                  </a:moveTo>
                  <a:cubicBezTo>
                    <a:pt x="147" y="1"/>
                    <a:pt x="102" y="16"/>
                    <a:pt x="60" y="45"/>
                  </a:cubicBezTo>
                  <a:cubicBezTo>
                    <a:pt x="1" y="105"/>
                    <a:pt x="1" y="200"/>
                    <a:pt x="60" y="284"/>
                  </a:cubicBezTo>
                  <a:lnTo>
                    <a:pt x="275" y="486"/>
                  </a:lnTo>
                  <a:lnTo>
                    <a:pt x="60" y="700"/>
                  </a:lnTo>
                  <a:cubicBezTo>
                    <a:pt x="1" y="760"/>
                    <a:pt x="1" y="855"/>
                    <a:pt x="60" y="938"/>
                  </a:cubicBezTo>
                  <a:cubicBezTo>
                    <a:pt x="96" y="962"/>
                    <a:pt x="144" y="974"/>
                    <a:pt x="179" y="974"/>
                  </a:cubicBezTo>
                  <a:cubicBezTo>
                    <a:pt x="227" y="974"/>
                    <a:pt x="275" y="962"/>
                    <a:pt x="298" y="938"/>
                  </a:cubicBezTo>
                  <a:lnTo>
                    <a:pt x="513" y="724"/>
                  </a:lnTo>
                  <a:lnTo>
                    <a:pt x="715" y="938"/>
                  </a:lnTo>
                  <a:cubicBezTo>
                    <a:pt x="751" y="962"/>
                    <a:pt x="798" y="974"/>
                    <a:pt x="834" y="974"/>
                  </a:cubicBezTo>
                  <a:cubicBezTo>
                    <a:pt x="882" y="974"/>
                    <a:pt x="929" y="962"/>
                    <a:pt x="953" y="938"/>
                  </a:cubicBezTo>
                  <a:cubicBezTo>
                    <a:pt x="1013" y="879"/>
                    <a:pt x="1013" y="772"/>
                    <a:pt x="953" y="700"/>
                  </a:cubicBezTo>
                  <a:lnTo>
                    <a:pt x="751" y="486"/>
                  </a:lnTo>
                  <a:lnTo>
                    <a:pt x="953" y="284"/>
                  </a:lnTo>
                  <a:cubicBezTo>
                    <a:pt x="1013" y="224"/>
                    <a:pt x="1013" y="117"/>
                    <a:pt x="953" y="45"/>
                  </a:cubicBezTo>
                  <a:cubicBezTo>
                    <a:pt x="923" y="16"/>
                    <a:pt x="885" y="1"/>
                    <a:pt x="843" y="1"/>
                  </a:cubicBezTo>
                  <a:cubicBezTo>
                    <a:pt x="801" y="1"/>
                    <a:pt x="757" y="16"/>
                    <a:pt x="715" y="45"/>
                  </a:cubicBezTo>
                  <a:lnTo>
                    <a:pt x="513" y="248"/>
                  </a:lnTo>
                  <a:lnTo>
                    <a:pt x="298" y="45"/>
                  </a:lnTo>
                  <a:cubicBezTo>
                    <a:pt x="269" y="16"/>
                    <a:pt x="230" y="1"/>
                    <a:pt x="188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5" name="Google Shape;513;p 2"/>
            <p:cNvSpPr/>
            <p:nvPr/>
          </p:nvSpPr>
          <p:spPr>
            <a:xfrm>
              <a:off x="5619240" y="3888000"/>
              <a:ext cx="32400" cy="31680"/>
            </a:xfrm>
            <a:custGeom>
              <a:avLst/>
              <a:gdLst/>
              <a:ahLst/>
              <a:rect l="l" t="t" r="r" b="b"/>
              <a:pathLst>
                <a:path w="1013" h="986">
                  <a:moveTo>
                    <a:pt x="184" y="0"/>
                  </a:moveTo>
                  <a:cubicBezTo>
                    <a:pt x="141" y="0"/>
                    <a:pt x="96" y="15"/>
                    <a:pt x="61" y="45"/>
                  </a:cubicBezTo>
                  <a:cubicBezTo>
                    <a:pt x="1" y="104"/>
                    <a:pt x="1" y="211"/>
                    <a:pt x="61" y="283"/>
                  </a:cubicBezTo>
                  <a:lnTo>
                    <a:pt x="263" y="485"/>
                  </a:lnTo>
                  <a:lnTo>
                    <a:pt x="61" y="700"/>
                  </a:lnTo>
                  <a:cubicBezTo>
                    <a:pt x="1" y="759"/>
                    <a:pt x="1" y="866"/>
                    <a:pt x="61" y="938"/>
                  </a:cubicBezTo>
                  <a:cubicBezTo>
                    <a:pt x="84" y="962"/>
                    <a:pt x="132" y="985"/>
                    <a:pt x="180" y="985"/>
                  </a:cubicBezTo>
                  <a:cubicBezTo>
                    <a:pt x="215" y="985"/>
                    <a:pt x="263" y="962"/>
                    <a:pt x="299" y="938"/>
                  </a:cubicBezTo>
                  <a:lnTo>
                    <a:pt x="501" y="723"/>
                  </a:lnTo>
                  <a:lnTo>
                    <a:pt x="715" y="938"/>
                  </a:lnTo>
                  <a:cubicBezTo>
                    <a:pt x="739" y="962"/>
                    <a:pt x="787" y="985"/>
                    <a:pt x="834" y="985"/>
                  </a:cubicBezTo>
                  <a:cubicBezTo>
                    <a:pt x="870" y="985"/>
                    <a:pt x="918" y="962"/>
                    <a:pt x="953" y="938"/>
                  </a:cubicBezTo>
                  <a:cubicBezTo>
                    <a:pt x="1013" y="878"/>
                    <a:pt x="1013" y="771"/>
                    <a:pt x="953" y="700"/>
                  </a:cubicBezTo>
                  <a:lnTo>
                    <a:pt x="739" y="485"/>
                  </a:lnTo>
                  <a:lnTo>
                    <a:pt x="953" y="283"/>
                  </a:lnTo>
                  <a:cubicBezTo>
                    <a:pt x="1013" y="223"/>
                    <a:pt x="1013" y="116"/>
                    <a:pt x="953" y="45"/>
                  </a:cubicBezTo>
                  <a:cubicBezTo>
                    <a:pt x="924" y="15"/>
                    <a:pt x="882" y="0"/>
                    <a:pt x="839" y="0"/>
                  </a:cubicBezTo>
                  <a:cubicBezTo>
                    <a:pt x="796" y="0"/>
                    <a:pt x="751" y="15"/>
                    <a:pt x="715" y="45"/>
                  </a:cubicBezTo>
                  <a:lnTo>
                    <a:pt x="501" y="247"/>
                  </a:lnTo>
                  <a:lnTo>
                    <a:pt x="299" y="45"/>
                  </a:lnTo>
                  <a:cubicBezTo>
                    <a:pt x="269" y="15"/>
                    <a:pt x="227" y="0"/>
                    <a:pt x="18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16" name="Google Shape;514;p 2"/>
          <p:cNvSpPr/>
          <p:nvPr/>
        </p:nvSpPr>
        <p:spPr>
          <a:xfrm>
            <a:off x="7561800" y="3719880"/>
            <a:ext cx="386640" cy="353520"/>
          </a:xfrm>
          <a:custGeom>
            <a:avLst/>
            <a:gdLst/>
            <a:ahLst/>
            <a:rect l="l" t="t" r="r" b="b"/>
            <a:pathLst>
              <a:path w="11133" h="10182">
                <a:moveTo>
                  <a:pt x="4132" y="3622"/>
                </a:moveTo>
                <a:cubicBezTo>
                  <a:pt x="4299" y="3622"/>
                  <a:pt x="4430" y="3753"/>
                  <a:pt x="4430" y="3919"/>
                </a:cubicBezTo>
                <a:cubicBezTo>
                  <a:pt x="4430" y="4074"/>
                  <a:pt x="4299" y="4217"/>
                  <a:pt x="4132" y="4217"/>
                </a:cubicBezTo>
                <a:cubicBezTo>
                  <a:pt x="3965" y="4217"/>
                  <a:pt x="3834" y="4074"/>
                  <a:pt x="3834" y="3919"/>
                </a:cubicBezTo>
                <a:cubicBezTo>
                  <a:pt x="3846" y="3753"/>
                  <a:pt x="3965" y="3622"/>
                  <a:pt x="4132" y="3622"/>
                </a:cubicBezTo>
                <a:close/>
                <a:moveTo>
                  <a:pt x="5334" y="1252"/>
                </a:moveTo>
                <a:lnTo>
                  <a:pt x="5334" y="1776"/>
                </a:lnTo>
                <a:lnTo>
                  <a:pt x="5358" y="3645"/>
                </a:lnTo>
                <a:lnTo>
                  <a:pt x="5370" y="5300"/>
                </a:lnTo>
                <a:lnTo>
                  <a:pt x="1405" y="4419"/>
                </a:lnTo>
                <a:cubicBezTo>
                  <a:pt x="1679" y="3455"/>
                  <a:pt x="2322" y="2574"/>
                  <a:pt x="3156" y="2014"/>
                </a:cubicBezTo>
                <a:lnTo>
                  <a:pt x="3870" y="3324"/>
                </a:lnTo>
                <a:cubicBezTo>
                  <a:pt x="3644" y="3419"/>
                  <a:pt x="3489" y="3645"/>
                  <a:pt x="3489" y="3895"/>
                </a:cubicBezTo>
                <a:cubicBezTo>
                  <a:pt x="3489" y="4253"/>
                  <a:pt x="3775" y="4538"/>
                  <a:pt x="4132" y="4538"/>
                </a:cubicBezTo>
                <a:cubicBezTo>
                  <a:pt x="4489" y="4538"/>
                  <a:pt x="4775" y="4253"/>
                  <a:pt x="4775" y="3895"/>
                </a:cubicBezTo>
                <a:cubicBezTo>
                  <a:pt x="4775" y="3586"/>
                  <a:pt x="4537" y="3324"/>
                  <a:pt x="4239" y="3264"/>
                </a:cubicBezTo>
                <a:lnTo>
                  <a:pt x="3453" y="1800"/>
                </a:lnTo>
                <a:cubicBezTo>
                  <a:pt x="4013" y="1490"/>
                  <a:pt x="4656" y="1300"/>
                  <a:pt x="5334" y="1252"/>
                </a:cubicBezTo>
                <a:close/>
                <a:moveTo>
                  <a:pt x="5715" y="3860"/>
                </a:moveTo>
                <a:cubicBezTo>
                  <a:pt x="6573" y="3943"/>
                  <a:pt x="7239" y="4657"/>
                  <a:pt x="7239" y="5550"/>
                </a:cubicBezTo>
                <a:cubicBezTo>
                  <a:pt x="7239" y="5896"/>
                  <a:pt x="7144" y="6217"/>
                  <a:pt x="6942" y="6503"/>
                </a:cubicBezTo>
                <a:lnTo>
                  <a:pt x="5715" y="5455"/>
                </a:lnTo>
                <a:lnTo>
                  <a:pt x="5715" y="3860"/>
                </a:lnTo>
                <a:close/>
                <a:moveTo>
                  <a:pt x="5846" y="347"/>
                </a:moveTo>
                <a:cubicBezTo>
                  <a:pt x="8597" y="502"/>
                  <a:pt x="10752" y="2776"/>
                  <a:pt x="10752" y="5550"/>
                </a:cubicBezTo>
                <a:cubicBezTo>
                  <a:pt x="10752" y="6682"/>
                  <a:pt x="10395" y="7741"/>
                  <a:pt x="9728" y="8646"/>
                </a:cubicBezTo>
                <a:cubicBezTo>
                  <a:pt x="9704" y="8682"/>
                  <a:pt x="9656" y="8706"/>
                  <a:pt x="9609" y="8706"/>
                </a:cubicBezTo>
                <a:cubicBezTo>
                  <a:pt x="9561" y="8706"/>
                  <a:pt x="9537" y="8694"/>
                  <a:pt x="9502" y="8658"/>
                </a:cubicBezTo>
                <a:lnTo>
                  <a:pt x="8644" y="7932"/>
                </a:lnTo>
                <a:cubicBezTo>
                  <a:pt x="9073" y="7372"/>
                  <a:pt x="9347" y="6717"/>
                  <a:pt x="9430" y="6015"/>
                </a:cubicBezTo>
                <a:cubicBezTo>
                  <a:pt x="9442" y="5908"/>
                  <a:pt x="9359" y="5824"/>
                  <a:pt x="9252" y="5824"/>
                </a:cubicBezTo>
                <a:cubicBezTo>
                  <a:pt x="9168" y="5824"/>
                  <a:pt x="9085" y="5884"/>
                  <a:pt x="9073" y="5967"/>
                </a:cubicBezTo>
                <a:cubicBezTo>
                  <a:pt x="9002" y="6562"/>
                  <a:pt x="8775" y="7146"/>
                  <a:pt x="8418" y="7634"/>
                </a:cubicBezTo>
                <a:cubicBezTo>
                  <a:pt x="8406" y="7646"/>
                  <a:pt x="8394" y="7682"/>
                  <a:pt x="8371" y="7694"/>
                </a:cubicBezTo>
                <a:cubicBezTo>
                  <a:pt x="8371" y="7694"/>
                  <a:pt x="8371" y="7705"/>
                  <a:pt x="8359" y="7705"/>
                </a:cubicBezTo>
                <a:lnTo>
                  <a:pt x="7204" y="6729"/>
                </a:lnTo>
                <a:cubicBezTo>
                  <a:pt x="7442" y="6384"/>
                  <a:pt x="7573" y="5967"/>
                  <a:pt x="7573" y="5550"/>
                </a:cubicBezTo>
                <a:cubicBezTo>
                  <a:pt x="7573" y="4479"/>
                  <a:pt x="6739" y="3586"/>
                  <a:pt x="5680" y="3514"/>
                </a:cubicBezTo>
                <a:lnTo>
                  <a:pt x="5680" y="1979"/>
                </a:lnTo>
                <a:lnTo>
                  <a:pt x="5787" y="1979"/>
                </a:lnTo>
                <a:cubicBezTo>
                  <a:pt x="5811" y="1979"/>
                  <a:pt x="5846" y="1979"/>
                  <a:pt x="5894" y="1990"/>
                </a:cubicBezTo>
                <a:cubicBezTo>
                  <a:pt x="7561" y="2169"/>
                  <a:pt x="8894" y="3503"/>
                  <a:pt x="9073" y="5169"/>
                </a:cubicBezTo>
                <a:cubicBezTo>
                  <a:pt x="9085" y="5253"/>
                  <a:pt x="9168" y="5312"/>
                  <a:pt x="9252" y="5312"/>
                </a:cubicBezTo>
                <a:cubicBezTo>
                  <a:pt x="9359" y="5312"/>
                  <a:pt x="9430" y="5229"/>
                  <a:pt x="9430" y="5122"/>
                </a:cubicBezTo>
                <a:cubicBezTo>
                  <a:pt x="9228" y="3205"/>
                  <a:pt x="7632" y="1693"/>
                  <a:pt x="5680" y="1621"/>
                </a:cubicBezTo>
                <a:lnTo>
                  <a:pt x="5680" y="490"/>
                </a:lnTo>
                <a:cubicBezTo>
                  <a:pt x="5680" y="443"/>
                  <a:pt x="5692" y="419"/>
                  <a:pt x="5727" y="383"/>
                </a:cubicBezTo>
                <a:cubicBezTo>
                  <a:pt x="5751" y="359"/>
                  <a:pt x="5799" y="347"/>
                  <a:pt x="5846" y="347"/>
                </a:cubicBezTo>
                <a:close/>
                <a:moveTo>
                  <a:pt x="1334" y="4788"/>
                </a:moveTo>
                <a:lnTo>
                  <a:pt x="5323" y="5681"/>
                </a:lnTo>
                <a:lnTo>
                  <a:pt x="4239" y="9622"/>
                </a:lnTo>
                <a:cubicBezTo>
                  <a:pt x="2513" y="9063"/>
                  <a:pt x="1262" y="7455"/>
                  <a:pt x="1262" y="5550"/>
                </a:cubicBezTo>
                <a:cubicBezTo>
                  <a:pt x="1262" y="5300"/>
                  <a:pt x="1286" y="5050"/>
                  <a:pt x="1334" y="4788"/>
                </a:cubicBezTo>
                <a:close/>
                <a:moveTo>
                  <a:pt x="5656" y="5848"/>
                </a:moveTo>
                <a:lnTo>
                  <a:pt x="6870" y="6872"/>
                </a:lnTo>
                <a:lnTo>
                  <a:pt x="8299" y="8086"/>
                </a:lnTo>
                <a:lnTo>
                  <a:pt x="8704" y="8420"/>
                </a:lnTo>
                <a:cubicBezTo>
                  <a:pt x="7882" y="9313"/>
                  <a:pt x="6751" y="9825"/>
                  <a:pt x="5549" y="9825"/>
                </a:cubicBezTo>
                <a:cubicBezTo>
                  <a:pt x="5203" y="9825"/>
                  <a:pt x="4894" y="9777"/>
                  <a:pt x="4584" y="9706"/>
                </a:cubicBezTo>
                <a:lnTo>
                  <a:pt x="5656" y="5848"/>
                </a:lnTo>
                <a:close/>
                <a:moveTo>
                  <a:pt x="5837" y="1"/>
                </a:moveTo>
                <a:cubicBezTo>
                  <a:pt x="5717" y="1"/>
                  <a:pt x="5599" y="57"/>
                  <a:pt x="5501" y="133"/>
                </a:cubicBezTo>
                <a:cubicBezTo>
                  <a:pt x="5394" y="228"/>
                  <a:pt x="5334" y="359"/>
                  <a:pt x="5358" y="502"/>
                </a:cubicBezTo>
                <a:lnTo>
                  <a:pt x="5358" y="943"/>
                </a:lnTo>
                <a:cubicBezTo>
                  <a:pt x="4620" y="967"/>
                  <a:pt x="3929" y="1181"/>
                  <a:pt x="3298" y="1514"/>
                </a:cubicBezTo>
                <a:lnTo>
                  <a:pt x="2894" y="788"/>
                </a:lnTo>
                <a:cubicBezTo>
                  <a:pt x="2870" y="728"/>
                  <a:pt x="2810" y="693"/>
                  <a:pt x="2751" y="693"/>
                </a:cubicBezTo>
                <a:lnTo>
                  <a:pt x="358" y="693"/>
                </a:lnTo>
                <a:lnTo>
                  <a:pt x="358" y="395"/>
                </a:lnTo>
                <a:cubicBezTo>
                  <a:pt x="358" y="300"/>
                  <a:pt x="274" y="228"/>
                  <a:pt x="179" y="228"/>
                </a:cubicBezTo>
                <a:cubicBezTo>
                  <a:pt x="72" y="228"/>
                  <a:pt x="0" y="300"/>
                  <a:pt x="0" y="395"/>
                </a:cubicBezTo>
                <a:lnTo>
                  <a:pt x="0" y="1336"/>
                </a:lnTo>
                <a:cubicBezTo>
                  <a:pt x="0" y="1443"/>
                  <a:pt x="72" y="1514"/>
                  <a:pt x="179" y="1514"/>
                </a:cubicBezTo>
                <a:cubicBezTo>
                  <a:pt x="274" y="1514"/>
                  <a:pt x="358" y="1443"/>
                  <a:pt x="358" y="1336"/>
                </a:cubicBezTo>
                <a:lnTo>
                  <a:pt x="358" y="1038"/>
                </a:lnTo>
                <a:lnTo>
                  <a:pt x="2644" y="1038"/>
                </a:lnTo>
                <a:lnTo>
                  <a:pt x="3001" y="1693"/>
                </a:lnTo>
                <a:cubicBezTo>
                  <a:pt x="2751" y="1871"/>
                  <a:pt x="2501" y="2062"/>
                  <a:pt x="2275" y="2288"/>
                </a:cubicBezTo>
                <a:cubicBezTo>
                  <a:pt x="1405" y="3169"/>
                  <a:pt x="929" y="4312"/>
                  <a:pt x="929" y="5550"/>
                </a:cubicBezTo>
                <a:cubicBezTo>
                  <a:pt x="929" y="8098"/>
                  <a:pt x="3001" y="10182"/>
                  <a:pt x="5561" y="10182"/>
                </a:cubicBezTo>
                <a:cubicBezTo>
                  <a:pt x="6870" y="10182"/>
                  <a:pt x="8109" y="9622"/>
                  <a:pt x="8990" y="8658"/>
                </a:cubicBezTo>
                <a:lnTo>
                  <a:pt x="9311" y="8944"/>
                </a:lnTo>
                <a:cubicBezTo>
                  <a:pt x="9406" y="9015"/>
                  <a:pt x="9525" y="9063"/>
                  <a:pt x="9644" y="9063"/>
                </a:cubicBezTo>
                <a:lnTo>
                  <a:pt x="9704" y="9063"/>
                </a:lnTo>
                <a:cubicBezTo>
                  <a:pt x="9835" y="9051"/>
                  <a:pt x="9966" y="8967"/>
                  <a:pt x="10037" y="8872"/>
                </a:cubicBezTo>
                <a:cubicBezTo>
                  <a:pt x="10752" y="7896"/>
                  <a:pt x="11133" y="6765"/>
                  <a:pt x="11133" y="5562"/>
                </a:cubicBezTo>
                <a:cubicBezTo>
                  <a:pt x="11109" y="2610"/>
                  <a:pt x="8811" y="169"/>
                  <a:pt x="5870" y="2"/>
                </a:cubicBezTo>
                <a:cubicBezTo>
                  <a:pt x="5859" y="1"/>
                  <a:pt x="5848" y="1"/>
                  <a:pt x="5837" y="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PlaceHolder 1"/>
          <p:cNvSpPr>
            <a:spLocks noGrp="1"/>
          </p:cNvSpPr>
          <p:nvPr>
            <p:ph type="title"/>
          </p:nvPr>
        </p:nvSpPr>
        <p:spPr>
          <a:xfrm>
            <a:off x="710280" y="536760"/>
            <a:ext cx="7720560" cy="4784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MUCHAS GRACIAS. AHORA, CODEO</a:t>
            </a:r>
            <a:endParaRPr b="0" lang="es-AR" sz="2800" spc="-1" strike="noStrike">
              <a:latin typeface="Arial"/>
            </a:endParaRPr>
          </a:p>
        </p:txBody>
      </p:sp>
      <p:grpSp>
        <p:nvGrpSpPr>
          <p:cNvPr id="718" name="Google Shape;1052;p 1"/>
          <p:cNvGrpSpPr/>
          <p:nvPr/>
        </p:nvGrpSpPr>
        <p:grpSpPr>
          <a:xfrm>
            <a:off x="2966760" y="1165680"/>
            <a:ext cx="3163320" cy="3974760"/>
            <a:chOff x="2966760" y="1165680"/>
            <a:chExt cx="3163320" cy="3974760"/>
          </a:xfrm>
        </p:grpSpPr>
        <p:sp>
          <p:nvSpPr>
            <p:cNvPr id="719" name="Google Shape;1053;p 1"/>
            <p:cNvSpPr/>
            <p:nvPr/>
          </p:nvSpPr>
          <p:spPr>
            <a:xfrm>
              <a:off x="2966760" y="1165680"/>
              <a:ext cx="3163320" cy="3974760"/>
            </a:xfrm>
            <a:custGeom>
              <a:avLst/>
              <a:gdLst/>
              <a:ahLst/>
              <a:rect l="l" t="t" r="r" b="b"/>
              <a:pathLst>
                <a:path w="114527" h="143888">
                  <a:moveTo>
                    <a:pt x="57841" y="0"/>
                  </a:moveTo>
                  <a:lnTo>
                    <a:pt x="48792" y="15895"/>
                  </a:lnTo>
                  <a:lnTo>
                    <a:pt x="51531" y="15895"/>
                  </a:lnTo>
                  <a:lnTo>
                    <a:pt x="51531" y="19181"/>
                  </a:lnTo>
                  <a:lnTo>
                    <a:pt x="51531" y="19979"/>
                  </a:lnTo>
                  <a:lnTo>
                    <a:pt x="51531" y="20086"/>
                  </a:lnTo>
                  <a:lnTo>
                    <a:pt x="51554" y="20217"/>
                  </a:lnTo>
                  <a:lnTo>
                    <a:pt x="51578" y="20515"/>
                  </a:lnTo>
                  <a:lnTo>
                    <a:pt x="51614" y="21098"/>
                  </a:lnTo>
                  <a:cubicBezTo>
                    <a:pt x="51638" y="21491"/>
                    <a:pt x="51650" y="21884"/>
                    <a:pt x="51697" y="22277"/>
                  </a:cubicBezTo>
                  <a:lnTo>
                    <a:pt x="51876" y="23444"/>
                  </a:lnTo>
                  <a:lnTo>
                    <a:pt x="51971" y="24027"/>
                  </a:lnTo>
                  <a:cubicBezTo>
                    <a:pt x="52007" y="24218"/>
                    <a:pt x="52066" y="24408"/>
                    <a:pt x="52102" y="24599"/>
                  </a:cubicBezTo>
                  <a:lnTo>
                    <a:pt x="52412" y="25742"/>
                  </a:lnTo>
                  <a:cubicBezTo>
                    <a:pt x="52507" y="26123"/>
                    <a:pt x="52662" y="26492"/>
                    <a:pt x="52793" y="26861"/>
                  </a:cubicBezTo>
                  <a:cubicBezTo>
                    <a:pt x="52935" y="27230"/>
                    <a:pt x="53055" y="27611"/>
                    <a:pt x="53221" y="27968"/>
                  </a:cubicBezTo>
                  <a:lnTo>
                    <a:pt x="53733" y="29028"/>
                  </a:lnTo>
                  <a:cubicBezTo>
                    <a:pt x="53817" y="29206"/>
                    <a:pt x="53900" y="29385"/>
                    <a:pt x="53995" y="29552"/>
                  </a:cubicBezTo>
                  <a:lnTo>
                    <a:pt x="54305" y="30064"/>
                  </a:lnTo>
                  <a:lnTo>
                    <a:pt x="54912" y="31064"/>
                  </a:lnTo>
                  <a:cubicBezTo>
                    <a:pt x="55138" y="31385"/>
                    <a:pt x="55376" y="31707"/>
                    <a:pt x="55614" y="32016"/>
                  </a:cubicBezTo>
                  <a:cubicBezTo>
                    <a:pt x="56067" y="32659"/>
                    <a:pt x="56615" y="33219"/>
                    <a:pt x="57150" y="33802"/>
                  </a:cubicBezTo>
                  <a:cubicBezTo>
                    <a:pt x="57400" y="34100"/>
                    <a:pt x="57710" y="34350"/>
                    <a:pt x="57996" y="34624"/>
                  </a:cubicBezTo>
                  <a:cubicBezTo>
                    <a:pt x="58293" y="34874"/>
                    <a:pt x="58567" y="35148"/>
                    <a:pt x="58877" y="35398"/>
                  </a:cubicBezTo>
                  <a:lnTo>
                    <a:pt x="59829" y="36100"/>
                  </a:lnTo>
                  <a:cubicBezTo>
                    <a:pt x="59984" y="36219"/>
                    <a:pt x="60139" y="36338"/>
                    <a:pt x="60305" y="36445"/>
                  </a:cubicBezTo>
                  <a:lnTo>
                    <a:pt x="60806" y="36755"/>
                  </a:lnTo>
                  <a:lnTo>
                    <a:pt x="61818" y="37362"/>
                  </a:lnTo>
                  <a:cubicBezTo>
                    <a:pt x="62163" y="37553"/>
                    <a:pt x="62520" y="37719"/>
                    <a:pt x="62877" y="37886"/>
                  </a:cubicBezTo>
                  <a:cubicBezTo>
                    <a:pt x="63568" y="38255"/>
                    <a:pt x="64318" y="38505"/>
                    <a:pt x="65068" y="38767"/>
                  </a:cubicBezTo>
                  <a:cubicBezTo>
                    <a:pt x="65437" y="38910"/>
                    <a:pt x="65818" y="39005"/>
                    <a:pt x="66199" y="39100"/>
                  </a:cubicBezTo>
                  <a:cubicBezTo>
                    <a:pt x="66580" y="39196"/>
                    <a:pt x="66961" y="39303"/>
                    <a:pt x="67342" y="39386"/>
                  </a:cubicBezTo>
                  <a:lnTo>
                    <a:pt x="68509" y="39577"/>
                  </a:lnTo>
                  <a:cubicBezTo>
                    <a:pt x="68902" y="39624"/>
                    <a:pt x="69295" y="39660"/>
                    <a:pt x="69676" y="39672"/>
                  </a:cubicBezTo>
                  <a:cubicBezTo>
                    <a:pt x="70176" y="39704"/>
                    <a:pt x="70946" y="39709"/>
                    <a:pt x="71403" y="39709"/>
                  </a:cubicBezTo>
                  <a:cubicBezTo>
                    <a:pt x="71632" y="39709"/>
                    <a:pt x="71783" y="39708"/>
                    <a:pt x="71783" y="39708"/>
                  </a:cubicBezTo>
                  <a:lnTo>
                    <a:pt x="94298" y="39708"/>
                  </a:lnTo>
                  <a:lnTo>
                    <a:pt x="94691" y="39743"/>
                  </a:lnTo>
                  <a:lnTo>
                    <a:pt x="94905" y="39779"/>
                  </a:lnTo>
                  <a:cubicBezTo>
                    <a:pt x="95048" y="39791"/>
                    <a:pt x="95191" y="39803"/>
                    <a:pt x="95334" y="39803"/>
                  </a:cubicBezTo>
                  <a:cubicBezTo>
                    <a:pt x="95477" y="39803"/>
                    <a:pt x="95619" y="39862"/>
                    <a:pt x="95762" y="39874"/>
                  </a:cubicBezTo>
                  <a:cubicBezTo>
                    <a:pt x="95893" y="39898"/>
                    <a:pt x="96048" y="39898"/>
                    <a:pt x="96179" y="39946"/>
                  </a:cubicBezTo>
                  <a:cubicBezTo>
                    <a:pt x="97286" y="40196"/>
                    <a:pt x="98334" y="40696"/>
                    <a:pt x="99227" y="41422"/>
                  </a:cubicBezTo>
                  <a:cubicBezTo>
                    <a:pt x="100096" y="42160"/>
                    <a:pt x="100799" y="43101"/>
                    <a:pt x="101263" y="44149"/>
                  </a:cubicBezTo>
                  <a:cubicBezTo>
                    <a:pt x="101680" y="45196"/>
                    <a:pt x="101870" y="46339"/>
                    <a:pt x="101787" y="47494"/>
                  </a:cubicBezTo>
                  <a:cubicBezTo>
                    <a:pt x="101727" y="48566"/>
                    <a:pt x="101370" y="49566"/>
                    <a:pt x="100846" y="50483"/>
                  </a:cubicBezTo>
                  <a:cubicBezTo>
                    <a:pt x="100263" y="51447"/>
                    <a:pt x="99251" y="52507"/>
                    <a:pt x="98286" y="53078"/>
                  </a:cubicBezTo>
                  <a:cubicBezTo>
                    <a:pt x="98060" y="53245"/>
                    <a:pt x="97774" y="53328"/>
                    <a:pt x="97536" y="53471"/>
                  </a:cubicBezTo>
                  <a:cubicBezTo>
                    <a:pt x="97405" y="53543"/>
                    <a:pt x="97262" y="53578"/>
                    <a:pt x="97131" y="53626"/>
                  </a:cubicBezTo>
                  <a:cubicBezTo>
                    <a:pt x="97001" y="53674"/>
                    <a:pt x="96870" y="53733"/>
                    <a:pt x="96739" y="53769"/>
                  </a:cubicBezTo>
                  <a:cubicBezTo>
                    <a:pt x="96596" y="53793"/>
                    <a:pt x="95119" y="54102"/>
                    <a:pt x="94572" y="54150"/>
                  </a:cubicBezTo>
                  <a:cubicBezTo>
                    <a:pt x="94504" y="54154"/>
                    <a:pt x="94416" y="54155"/>
                    <a:pt x="94320" y="54155"/>
                  </a:cubicBezTo>
                  <a:cubicBezTo>
                    <a:pt x="94128" y="54155"/>
                    <a:pt x="93909" y="54150"/>
                    <a:pt x="93774" y="54150"/>
                  </a:cubicBezTo>
                  <a:lnTo>
                    <a:pt x="19705" y="54150"/>
                  </a:lnTo>
                  <a:lnTo>
                    <a:pt x="19562" y="54114"/>
                  </a:lnTo>
                  <a:lnTo>
                    <a:pt x="19265" y="54102"/>
                  </a:lnTo>
                  <a:lnTo>
                    <a:pt x="18681" y="54126"/>
                  </a:lnTo>
                  <a:cubicBezTo>
                    <a:pt x="18288" y="54150"/>
                    <a:pt x="17895" y="54150"/>
                    <a:pt x="17514" y="54209"/>
                  </a:cubicBezTo>
                  <a:cubicBezTo>
                    <a:pt x="14383" y="54567"/>
                    <a:pt x="11335" y="55674"/>
                    <a:pt x="8716" y="57424"/>
                  </a:cubicBezTo>
                  <a:cubicBezTo>
                    <a:pt x="6120" y="59186"/>
                    <a:pt x="3953" y="61568"/>
                    <a:pt x="2417" y="64318"/>
                  </a:cubicBezTo>
                  <a:cubicBezTo>
                    <a:pt x="917" y="67080"/>
                    <a:pt x="96" y="70235"/>
                    <a:pt x="24" y="73367"/>
                  </a:cubicBezTo>
                  <a:cubicBezTo>
                    <a:pt x="0" y="73807"/>
                    <a:pt x="12" y="74010"/>
                    <a:pt x="12" y="74295"/>
                  </a:cubicBezTo>
                  <a:cubicBezTo>
                    <a:pt x="12" y="74343"/>
                    <a:pt x="12" y="74474"/>
                    <a:pt x="24" y="74557"/>
                  </a:cubicBezTo>
                  <a:lnTo>
                    <a:pt x="36" y="74855"/>
                  </a:lnTo>
                  <a:lnTo>
                    <a:pt x="60" y="75438"/>
                  </a:lnTo>
                  <a:cubicBezTo>
                    <a:pt x="84" y="75831"/>
                    <a:pt x="84" y="76224"/>
                    <a:pt x="143" y="76617"/>
                  </a:cubicBezTo>
                  <a:lnTo>
                    <a:pt x="322" y="77784"/>
                  </a:lnTo>
                  <a:cubicBezTo>
                    <a:pt x="357" y="77974"/>
                    <a:pt x="381" y="78165"/>
                    <a:pt x="429" y="78355"/>
                  </a:cubicBezTo>
                  <a:lnTo>
                    <a:pt x="560" y="78939"/>
                  </a:lnTo>
                  <a:lnTo>
                    <a:pt x="869" y="80082"/>
                  </a:lnTo>
                  <a:cubicBezTo>
                    <a:pt x="977" y="80451"/>
                    <a:pt x="1119" y="80820"/>
                    <a:pt x="1250" y="81189"/>
                  </a:cubicBezTo>
                  <a:cubicBezTo>
                    <a:pt x="1393" y="81558"/>
                    <a:pt x="1512" y="81939"/>
                    <a:pt x="1691" y="82296"/>
                  </a:cubicBezTo>
                  <a:cubicBezTo>
                    <a:pt x="2977" y="85166"/>
                    <a:pt x="4929" y="87737"/>
                    <a:pt x="7382" y="89702"/>
                  </a:cubicBezTo>
                  <a:cubicBezTo>
                    <a:pt x="9835" y="91655"/>
                    <a:pt x="12764" y="93048"/>
                    <a:pt x="15859" y="93655"/>
                  </a:cubicBezTo>
                  <a:lnTo>
                    <a:pt x="17026" y="93845"/>
                  </a:lnTo>
                  <a:lnTo>
                    <a:pt x="17610" y="93929"/>
                  </a:lnTo>
                  <a:cubicBezTo>
                    <a:pt x="17812" y="93952"/>
                    <a:pt x="18003" y="93952"/>
                    <a:pt x="18193" y="93964"/>
                  </a:cubicBezTo>
                  <a:lnTo>
                    <a:pt x="19372" y="94024"/>
                  </a:lnTo>
                  <a:lnTo>
                    <a:pt x="19669" y="94036"/>
                  </a:lnTo>
                  <a:lnTo>
                    <a:pt x="94643" y="94036"/>
                  </a:lnTo>
                  <a:lnTo>
                    <a:pt x="94869" y="94048"/>
                  </a:lnTo>
                  <a:cubicBezTo>
                    <a:pt x="95024" y="94060"/>
                    <a:pt x="95167" y="94072"/>
                    <a:pt x="95310" y="94072"/>
                  </a:cubicBezTo>
                  <a:cubicBezTo>
                    <a:pt x="95381" y="94072"/>
                    <a:pt x="95453" y="94083"/>
                    <a:pt x="95524" y="94095"/>
                  </a:cubicBezTo>
                  <a:lnTo>
                    <a:pt x="95727" y="94131"/>
                  </a:lnTo>
                  <a:cubicBezTo>
                    <a:pt x="95869" y="94155"/>
                    <a:pt x="96012" y="94167"/>
                    <a:pt x="96155" y="94191"/>
                  </a:cubicBezTo>
                  <a:cubicBezTo>
                    <a:pt x="96703" y="94345"/>
                    <a:pt x="97251" y="94476"/>
                    <a:pt x="97751" y="94750"/>
                  </a:cubicBezTo>
                  <a:cubicBezTo>
                    <a:pt x="98286" y="94976"/>
                    <a:pt x="98739" y="95322"/>
                    <a:pt x="99203" y="95655"/>
                  </a:cubicBezTo>
                  <a:cubicBezTo>
                    <a:pt x="99620" y="96048"/>
                    <a:pt x="100060" y="96429"/>
                    <a:pt x="100382" y="96905"/>
                  </a:cubicBezTo>
                  <a:cubicBezTo>
                    <a:pt x="100751" y="97346"/>
                    <a:pt x="100989" y="97870"/>
                    <a:pt x="101251" y="98382"/>
                  </a:cubicBezTo>
                  <a:cubicBezTo>
                    <a:pt x="101299" y="98513"/>
                    <a:pt x="101334" y="98643"/>
                    <a:pt x="101394" y="98774"/>
                  </a:cubicBezTo>
                  <a:cubicBezTo>
                    <a:pt x="101430" y="98917"/>
                    <a:pt x="101501" y="99036"/>
                    <a:pt x="101525" y="99179"/>
                  </a:cubicBezTo>
                  <a:cubicBezTo>
                    <a:pt x="101584" y="99453"/>
                    <a:pt x="101692" y="99727"/>
                    <a:pt x="101703" y="100013"/>
                  </a:cubicBezTo>
                  <a:cubicBezTo>
                    <a:pt x="101727" y="100156"/>
                    <a:pt x="101751" y="100287"/>
                    <a:pt x="101775" y="100429"/>
                  </a:cubicBezTo>
                  <a:lnTo>
                    <a:pt x="101799" y="100870"/>
                  </a:lnTo>
                  <a:lnTo>
                    <a:pt x="101823" y="101084"/>
                  </a:lnTo>
                  <a:lnTo>
                    <a:pt x="101834" y="101191"/>
                  </a:lnTo>
                  <a:lnTo>
                    <a:pt x="101834" y="101299"/>
                  </a:lnTo>
                  <a:cubicBezTo>
                    <a:pt x="101834" y="101334"/>
                    <a:pt x="101823" y="101358"/>
                    <a:pt x="101823" y="101370"/>
                  </a:cubicBezTo>
                  <a:cubicBezTo>
                    <a:pt x="101811" y="101513"/>
                    <a:pt x="101799" y="101656"/>
                    <a:pt x="101787" y="101799"/>
                  </a:cubicBezTo>
                  <a:cubicBezTo>
                    <a:pt x="101811" y="102096"/>
                    <a:pt x="101715" y="102370"/>
                    <a:pt x="101692" y="102656"/>
                  </a:cubicBezTo>
                  <a:cubicBezTo>
                    <a:pt x="101692" y="102799"/>
                    <a:pt x="101632" y="102930"/>
                    <a:pt x="101596" y="103073"/>
                  </a:cubicBezTo>
                  <a:cubicBezTo>
                    <a:pt x="101561" y="103204"/>
                    <a:pt x="101525" y="103346"/>
                    <a:pt x="101501" y="103477"/>
                  </a:cubicBezTo>
                  <a:cubicBezTo>
                    <a:pt x="101144" y="104561"/>
                    <a:pt x="100537" y="105561"/>
                    <a:pt x="99739" y="106383"/>
                  </a:cubicBezTo>
                  <a:cubicBezTo>
                    <a:pt x="98917" y="107192"/>
                    <a:pt x="97917" y="107799"/>
                    <a:pt x="96846" y="108157"/>
                  </a:cubicBezTo>
                  <a:cubicBezTo>
                    <a:pt x="96715" y="108204"/>
                    <a:pt x="96572" y="108216"/>
                    <a:pt x="96429" y="108264"/>
                  </a:cubicBezTo>
                  <a:cubicBezTo>
                    <a:pt x="96298" y="108288"/>
                    <a:pt x="96167" y="108359"/>
                    <a:pt x="96024" y="108359"/>
                  </a:cubicBezTo>
                  <a:cubicBezTo>
                    <a:pt x="95881" y="108383"/>
                    <a:pt x="95738" y="108395"/>
                    <a:pt x="95596" y="108419"/>
                  </a:cubicBezTo>
                  <a:cubicBezTo>
                    <a:pt x="95524" y="108430"/>
                    <a:pt x="95453" y="108454"/>
                    <a:pt x="95381" y="108454"/>
                  </a:cubicBezTo>
                  <a:lnTo>
                    <a:pt x="95167" y="108466"/>
                  </a:lnTo>
                  <a:cubicBezTo>
                    <a:pt x="95024" y="108466"/>
                    <a:pt x="94881" y="108466"/>
                    <a:pt x="94738" y="108478"/>
                  </a:cubicBezTo>
                  <a:cubicBezTo>
                    <a:pt x="94691" y="108478"/>
                    <a:pt x="94512" y="108466"/>
                    <a:pt x="94393" y="108466"/>
                  </a:cubicBezTo>
                  <a:lnTo>
                    <a:pt x="71283" y="108466"/>
                  </a:lnTo>
                  <a:lnTo>
                    <a:pt x="70985" y="108490"/>
                  </a:lnTo>
                  <a:lnTo>
                    <a:pt x="70402" y="108526"/>
                  </a:lnTo>
                  <a:cubicBezTo>
                    <a:pt x="70009" y="108538"/>
                    <a:pt x="69616" y="108561"/>
                    <a:pt x="69235" y="108597"/>
                  </a:cubicBezTo>
                  <a:lnTo>
                    <a:pt x="68068" y="108764"/>
                  </a:lnTo>
                  <a:cubicBezTo>
                    <a:pt x="67675" y="108835"/>
                    <a:pt x="67283" y="108883"/>
                    <a:pt x="66902" y="108990"/>
                  </a:cubicBezTo>
                  <a:cubicBezTo>
                    <a:pt x="66140" y="109181"/>
                    <a:pt x="65366" y="109359"/>
                    <a:pt x="64639" y="109657"/>
                  </a:cubicBezTo>
                  <a:cubicBezTo>
                    <a:pt x="64270" y="109788"/>
                    <a:pt x="63889" y="109919"/>
                    <a:pt x="63532" y="110073"/>
                  </a:cubicBezTo>
                  <a:lnTo>
                    <a:pt x="62460" y="110585"/>
                  </a:lnTo>
                  <a:lnTo>
                    <a:pt x="61937" y="110847"/>
                  </a:lnTo>
                  <a:cubicBezTo>
                    <a:pt x="61758" y="110931"/>
                    <a:pt x="61591" y="111038"/>
                    <a:pt x="61425" y="111145"/>
                  </a:cubicBezTo>
                  <a:lnTo>
                    <a:pt x="60413" y="111752"/>
                  </a:lnTo>
                  <a:cubicBezTo>
                    <a:pt x="60079" y="111967"/>
                    <a:pt x="59782" y="112217"/>
                    <a:pt x="59460" y="112443"/>
                  </a:cubicBezTo>
                  <a:cubicBezTo>
                    <a:pt x="59151" y="112681"/>
                    <a:pt x="58817" y="112907"/>
                    <a:pt x="58531" y="113169"/>
                  </a:cubicBezTo>
                  <a:cubicBezTo>
                    <a:pt x="58079" y="113586"/>
                    <a:pt x="57603" y="114003"/>
                    <a:pt x="57174" y="114443"/>
                  </a:cubicBezTo>
                  <a:cubicBezTo>
                    <a:pt x="57115" y="114503"/>
                    <a:pt x="57043" y="114586"/>
                    <a:pt x="56960" y="114681"/>
                  </a:cubicBezTo>
                  <a:cubicBezTo>
                    <a:pt x="56912" y="114717"/>
                    <a:pt x="56876" y="114765"/>
                    <a:pt x="56841" y="114800"/>
                  </a:cubicBezTo>
                  <a:cubicBezTo>
                    <a:pt x="56567" y="115110"/>
                    <a:pt x="56234" y="115479"/>
                    <a:pt x="56055" y="115681"/>
                  </a:cubicBezTo>
                  <a:lnTo>
                    <a:pt x="55341" y="116622"/>
                  </a:lnTo>
                  <a:lnTo>
                    <a:pt x="54995" y="117098"/>
                  </a:lnTo>
                  <a:cubicBezTo>
                    <a:pt x="54876" y="117253"/>
                    <a:pt x="54781" y="117432"/>
                    <a:pt x="54674" y="117586"/>
                  </a:cubicBezTo>
                  <a:lnTo>
                    <a:pt x="54067" y="118598"/>
                  </a:lnTo>
                  <a:cubicBezTo>
                    <a:pt x="53864" y="118944"/>
                    <a:pt x="53709" y="119301"/>
                    <a:pt x="53531" y="119658"/>
                  </a:cubicBezTo>
                  <a:cubicBezTo>
                    <a:pt x="53364" y="120015"/>
                    <a:pt x="53174" y="120360"/>
                    <a:pt x="53043" y="120730"/>
                  </a:cubicBezTo>
                  <a:lnTo>
                    <a:pt x="52638" y="121837"/>
                  </a:lnTo>
                  <a:cubicBezTo>
                    <a:pt x="52566" y="122027"/>
                    <a:pt x="52495" y="122206"/>
                    <a:pt x="52447" y="122396"/>
                  </a:cubicBezTo>
                  <a:lnTo>
                    <a:pt x="52293" y="122968"/>
                  </a:lnTo>
                  <a:lnTo>
                    <a:pt x="51995" y="124111"/>
                  </a:lnTo>
                  <a:cubicBezTo>
                    <a:pt x="51923" y="124504"/>
                    <a:pt x="51864" y="124897"/>
                    <a:pt x="51804" y="125278"/>
                  </a:cubicBezTo>
                  <a:cubicBezTo>
                    <a:pt x="51757" y="125671"/>
                    <a:pt x="51673" y="126064"/>
                    <a:pt x="51662" y="126445"/>
                  </a:cubicBezTo>
                  <a:lnTo>
                    <a:pt x="51578" y="127623"/>
                  </a:lnTo>
                  <a:lnTo>
                    <a:pt x="51531" y="128207"/>
                  </a:lnTo>
                  <a:lnTo>
                    <a:pt x="51531" y="128600"/>
                  </a:lnTo>
                  <a:lnTo>
                    <a:pt x="51531" y="129409"/>
                  </a:lnTo>
                  <a:lnTo>
                    <a:pt x="51531" y="131017"/>
                  </a:lnTo>
                  <a:lnTo>
                    <a:pt x="51531" y="143887"/>
                  </a:lnTo>
                  <a:lnTo>
                    <a:pt x="64187" y="143887"/>
                  </a:lnTo>
                  <a:lnTo>
                    <a:pt x="64187" y="131017"/>
                  </a:lnTo>
                  <a:lnTo>
                    <a:pt x="64187" y="129409"/>
                  </a:lnTo>
                  <a:lnTo>
                    <a:pt x="64187" y="128600"/>
                  </a:lnTo>
                  <a:lnTo>
                    <a:pt x="64187" y="128207"/>
                  </a:lnTo>
                  <a:lnTo>
                    <a:pt x="64163" y="127980"/>
                  </a:lnTo>
                  <a:cubicBezTo>
                    <a:pt x="64175" y="127838"/>
                    <a:pt x="64163" y="127695"/>
                    <a:pt x="64163" y="127540"/>
                  </a:cubicBezTo>
                  <a:cubicBezTo>
                    <a:pt x="64163" y="127397"/>
                    <a:pt x="64211" y="127266"/>
                    <a:pt x="64223" y="127123"/>
                  </a:cubicBezTo>
                  <a:cubicBezTo>
                    <a:pt x="64246" y="126980"/>
                    <a:pt x="64246" y="126837"/>
                    <a:pt x="64282" y="126695"/>
                  </a:cubicBezTo>
                  <a:cubicBezTo>
                    <a:pt x="64318" y="126564"/>
                    <a:pt x="64354" y="126421"/>
                    <a:pt x="64389" y="126290"/>
                  </a:cubicBezTo>
                  <a:cubicBezTo>
                    <a:pt x="64663" y="125194"/>
                    <a:pt x="65508" y="123909"/>
                    <a:pt x="66282" y="123063"/>
                  </a:cubicBezTo>
                  <a:cubicBezTo>
                    <a:pt x="66401" y="122956"/>
                    <a:pt x="66532" y="122849"/>
                    <a:pt x="66651" y="122730"/>
                  </a:cubicBezTo>
                  <a:cubicBezTo>
                    <a:pt x="66747" y="122623"/>
                    <a:pt x="66878" y="122563"/>
                    <a:pt x="66985" y="122468"/>
                  </a:cubicBezTo>
                  <a:cubicBezTo>
                    <a:pt x="67104" y="122396"/>
                    <a:pt x="67211" y="122289"/>
                    <a:pt x="67330" y="122218"/>
                  </a:cubicBezTo>
                  <a:cubicBezTo>
                    <a:pt x="67461" y="122146"/>
                    <a:pt x="67580" y="122075"/>
                    <a:pt x="67699" y="122004"/>
                  </a:cubicBezTo>
                  <a:cubicBezTo>
                    <a:pt x="67759" y="121956"/>
                    <a:pt x="67818" y="121920"/>
                    <a:pt x="67878" y="121884"/>
                  </a:cubicBezTo>
                  <a:lnTo>
                    <a:pt x="68080" y="121801"/>
                  </a:lnTo>
                  <a:cubicBezTo>
                    <a:pt x="68211" y="121742"/>
                    <a:pt x="68330" y="121670"/>
                    <a:pt x="68461" y="121611"/>
                  </a:cubicBezTo>
                  <a:lnTo>
                    <a:pt x="68866" y="121468"/>
                  </a:lnTo>
                  <a:cubicBezTo>
                    <a:pt x="69116" y="121349"/>
                    <a:pt x="69402" y="121301"/>
                    <a:pt x="69676" y="121218"/>
                  </a:cubicBezTo>
                  <a:cubicBezTo>
                    <a:pt x="69807" y="121170"/>
                    <a:pt x="69950" y="121170"/>
                    <a:pt x="70092" y="121146"/>
                  </a:cubicBezTo>
                  <a:cubicBezTo>
                    <a:pt x="70235" y="121122"/>
                    <a:pt x="70378" y="121099"/>
                    <a:pt x="70521" y="121075"/>
                  </a:cubicBezTo>
                  <a:cubicBezTo>
                    <a:pt x="70664" y="121075"/>
                    <a:pt x="70807" y="121063"/>
                    <a:pt x="70950" y="121063"/>
                  </a:cubicBezTo>
                  <a:lnTo>
                    <a:pt x="71164" y="121015"/>
                  </a:lnTo>
                  <a:lnTo>
                    <a:pt x="71283" y="120968"/>
                  </a:lnTo>
                  <a:lnTo>
                    <a:pt x="94393" y="120968"/>
                  </a:lnTo>
                  <a:cubicBezTo>
                    <a:pt x="94516" y="120968"/>
                    <a:pt x="94603" y="120994"/>
                    <a:pt x="94760" y="120994"/>
                  </a:cubicBezTo>
                  <a:cubicBezTo>
                    <a:pt x="94787" y="120994"/>
                    <a:pt x="94815" y="120993"/>
                    <a:pt x="94845" y="120991"/>
                  </a:cubicBezTo>
                  <a:lnTo>
                    <a:pt x="96024" y="120956"/>
                  </a:lnTo>
                  <a:lnTo>
                    <a:pt x="96608" y="120932"/>
                  </a:lnTo>
                  <a:cubicBezTo>
                    <a:pt x="96810" y="120908"/>
                    <a:pt x="97001" y="120884"/>
                    <a:pt x="97191" y="120861"/>
                  </a:cubicBezTo>
                  <a:lnTo>
                    <a:pt x="98358" y="120682"/>
                  </a:lnTo>
                  <a:cubicBezTo>
                    <a:pt x="98751" y="120622"/>
                    <a:pt x="99132" y="120503"/>
                    <a:pt x="99513" y="120420"/>
                  </a:cubicBezTo>
                  <a:cubicBezTo>
                    <a:pt x="99894" y="120313"/>
                    <a:pt x="100275" y="120229"/>
                    <a:pt x="100656" y="120099"/>
                  </a:cubicBezTo>
                  <a:cubicBezTo>
                    <a:pt x="103656" y="119134"/>
                    <a:pt x="106406" y="117443"/>
                    <a:pt x="108633" y="115229"/>
                  </a:cubicBezTo>
                  <a:cubicBezTo>
                    <a:pt x="110836" y="112990"/>
                    <a:pt x="112514" y="110228"/>
                    <a:pt x="113467" y="107228"/>
                  </a:cubicBezTo>
                  <a:cubicBezTo>
                    <a:pt x="113574" y="106847"/>
                    <a:pt x="113669" y="106466"/>
                    <a:pt x="113776" y="106085"/>
                  </a:cubicBezTo>
                  <a:cubicBezTo>
                    <a:pt x="113860" y="105692"/>
                    <a:pt x="113979" y="105323"/>
                    <a:pt x="114026" y="104930"/>
                  </a:cubicBezTo>
                  <a:cubicBezTo>
                    <a:pt x="114146" y="104144"/>
                    <a:pt x="114288" y="103370"/>
                    <a:pt x="114300" y="102584"/>
                  </a:cubicBezTo>
                  <a:lnTo>
                    <a:pt x="114348" y="101418"/>
                  </a:lnTo>
                  <a:cubicBezTo>
                    <a:pt x="114348" y="101358"/>
                    <a:pt x="114336" y="101322"/>
                    <a:pt x="114336" y="101287"/>
                  </a:cubicBezTo>
                  <a:lnTo>
                    <a:pt x="114336" y="101191"/>
                  </a:lnTo>
                  <a:lnTo>
                    <a:pt x="114336" y="100906"/>
                  </a:lnTo>
                  <a:lnTo>
                    <a:pt x="114324" y="100310"/>
                  </a:lnTo>
                  <a:cubicBezTo>
                    <a:pt x="114300" y="99929"/>
                    <a:pt x="114288" y="99536"/>
                    <a:pt x="114253" y="99144"/>
                  </a:cubicBezTo>
                  <a:lnTo>
                    <a:pt x="114086" y="97977"/>
                  </a:lnTo>
                  <a:cubicBezTo>
                    <a:pt x="113979" y="97191"/>
                    <a:pt x="113765" y="96429"/>
                    <a:pt x="113562" y="95667"/>
                  </a:cubicBezTo>
                  <a:cubicBezTo>
                    <a:pt x="113479" y="95286"/>
                    <a:pt x="113324" y="94917"/>
                    <a:pt x="113193" y="94548"/>
                  </a:cubicBezTo>
                  <a:cubicBezTo>
                    <a:pt x="113062" y="94179"/>
                    <a:pt x="112931" y="93810"/>
                    <a:pt x="112776" y="93440"/>
                  </a:cubicBezTo>
                  <a:cubicBezTo>
                    <a:pt x="112121" y="92012"/>
                    <a:pt x="111371" y="90619"/>
                    <a:pt x="110407" y="89369"/>
                  </a:cubicBezTo>
                  <a:cubicBezTo>
                    <a:pt x="109478" y="88095"/>
                    <a:pt x="108359" y="86987"/>
                    <a:pt x="107168" y="85963"/>
                  </a:cubicBezTo>
                  <a:cubicBezTo>
                    <a:pt x="105930" y="84999"/>
                    <a:pt x="104621" y="84106"/>
                    <a:pt x="103192" y="83451"/>
                  </a:cubicBezTo>
                  <a:cubicBezTo>
                    <a:pt x="101787" y="82737"/>
                    <a:pt x="100263" y="82272"/>
                    <a:pt x="98727" y="81915"/>
                  </a:cubicBezTo>
                  <a:cubicBezTo>
                    <a:pt x="98346" y="81844"/>
                    <a:pt x="97953" y="81784"/>
                    <a:pt x="97560" y="81725"/>
                  </a:cubicBezTo>
                  <a:lnTo>
                    <a:pt x="96977" y="81641"/>
                  </a:lnTo>
                  <a:cubicBezTo>
                    <a:pt x="96786" y="81606"/>
                    <a:pt x="96596" y="81582"/>
                    <a:pt x="96393" y="81582"/>
                  </a:cubicBezTo>
                  <a:lnTo>
                    <a:pt x="95226" y="81534"/>
                  </a:lnTo>
                  <a:lnTo>
                    <a:pt x="94643" y="81522"/>
                  </a:lnTo>
                  <a:lnTo>
                    <a:pt x="19872" y="81522"/>
                  </a:lnTo>
                  <a:lnTo>
                    <a:pt x="19693" y="81510"/>
                  </a:lnTo>
                  <a:lnTo>
                    <a:pt x="19574" y="81499"/>
                  </a:lnTo>
                  <a:cubicBezTo>
                    <a:pt x="19431" y="81487"/>
                    <a:pt x="19288" y="81475"/>
                    <a:pt x="19146" y="81463"/>
                  </a:cubicBezTo>
                  <a:cubicBezTo>
                    <a:pt x="19074" y="81463"/>
                    <a:pt x="19003" y="81463"/>
                    <a:pt x="18931" y="81451"/>
                  </a:cubicBezTo>
                  <a:lnTo>
                    <a:pt x="18717" y="81415"/>
                  </a:lnTo>
                  <a:cubicBezTo>
                    <a:pt x="18586" y="81391"/>
                    <a:pt x="18443" y="81368"/>
                    <a:pt x="18300" y="81356"/>
                  </a:cubicBezTo>
                  <a:cubicBezTo>
                    <a:pt x="17181" y="81129"/>
                    <a:pt x="16145" y="80629"/>
                    <a:pt x="15240" y="79915"/>
                  </a:cubicBezTo>
                  <a:cubicBezTo>
                    <a:pt x="14335" y="79213"/>
                    <a:pt x="13633" y="78260"/>
                    <a:pt x="13169" y="77224"/>
                  </a:cubicBezTo>
                  <a:cubicBezTo>
                    <a:pt x="13085" y="77105"/>
                    <a:pt x="13061" y="76962"/>
                    <a:pt x="13014" y="76831"/>
                  </a:cubicBezTo>
                  <a:cubicBezTo>
                    <a:pt x="12966" y="76700"/>
                    <a:pt x="12907" y="76569"/>
                    <a:pt x="12859" y="76426"/>
                  </a:cubicBezTo>
                  <a:cubicBezTo>
                    <a:pt x="12835" y="76296"/>
                    <a:pt x="12800" y="76153"/>
                    <a:pt x="12764" y="76022"/>
                  </a:cubicBezTo>
                  <a:lnTo>
                    <a:pt x="12704" y="75819"/>
                  </a:lnTo>
                  <a:cubicBezTo>
                    <a:pt x="12692" y="75748"/>
                    <a:pt x="12680" y="75676"/>
                    <a:pt x="12680" y="75605"/>
                  </a:cubicBezTo>
                  <a:cubicBezTo>
                    <a:pt x="12657" y="75462"/>
                    <a:pt x="12633" y="75319"/>
                    <a:pt x="12609" y="75176"/>
                  </a:cubicBezTo>
                  <a:cubicBezTo>
                    <a:pt x="12573" y="75045"/>
                    <a:pt x="12597" y="74891"/>
                    <a:pt x="12585" y="74748"/>
                  </a:cubicBezTo>
                  <a:lnTo>
                    <a:pt x="12549" y="74295"/>
                  </a:lnTo>
                  <a:cubicBezTo>
                    <a:pt x="12549" y="74033"/>
                    <a:pt x="12549" y="73700"/>
                    <a:pt x="12561" y="73617"/>
                  </a:cubicBezTo>
                  <a:cubicBezTo>
                    <a:pt x="12597" y="72462"/>
                    <a:pt x="12895" y="71343"/>
                    <a:pt x="13431" y="70342"/>
                  </a:cubicBezTo>
                  <a:cubicBezTo>
                    <a:pt x="13990" y="69354"/>
                    <a:pt x="14776" y="68473"/>
                    <a:pt x="15717" y="67830"/>
                  </a:cubicBezTo>
                  <a:cubicBezTo>
                    <a:pt x="16681" y="67199"/>
                    <a:pt x="17764" y="66806"/>
                    <a:pt x="18896" y="66663"/>
                  </a:cubicBezTo>
                  <a:cubicBezTo>
                    <a:pt x="19038" y="66640"/>
                    <a:pt x="19181" y="66651"/>
                    <a:pt x="19324" y="66640"/>
                  </a:cubicBezTo>
                  <a:lnTo>
                    <a:pt x="19538" y="66628"/>
                  </a:lnTo>
                  <a:lnTo>
                    <a:pt x="19646" y="66640"/>
                  </a:lnTo>
                  <a:lnTo>
                    <a:pt x="94572" y="66640"/>
                  </a:lnTo>
                  <a:lnTo>
                    <a:pt x="94679" y="66628"/>
                  </a:lnTo>
                  <a:lnTo>
                    <a:pt x="94822" y="66616"/>
                  </a:lnTo>
                  <a:lnTo>
                    <a:pt x="95119" y="66604"/>
                  </a:lnTo>
                  <a:lnTo>
                    <a:pt x="95703" y="66568"/>
                  </a:lnTo>
                  <a:cubicBezTo>
                    <a:pt x="96096" y="66544"/>
                    <a:pt x="96489" y="66544"/>
                    <a:pt x="96881" y="66485"/>
                  </a:cubicBezTo>
                  <a:lnTo>
                    <a:pt x="98048" y="66306"/>
                  </a:lnTo>
                  <a:lnTo>
                    <a:pt x="98632" y="66211"/>
                  </a:lnTo>
                  <a:lnTo>
                    <a:pt x="99203" y="66080"/>
                  </a:lnTo>
                  <a:lnTo>
                    <a:pt x="100346" y="65782"/>
                  </a:lnTo>
                  <a:cubicBezTo>
                    <a:pt x="100727" y="65675"/>
                    <a:pt x="101096" y="65520"/>
                    <a:pt x="101465" y="65389"/>
                  </a:cubicBezTo>
                  <a:cubicBezTo>
                    <a:pt x="101834" y="65247"/>
                    <a:pt x="102215" y="65127"/>
                    <a:pt x="102561" y="64961"/>
                  </a:cubicBezTo>
                  <a:cubicBezTo>
                    <a:pt x="103275" y="64616"/>
                    <a:pt x="104001" y="64306"/>
                    <a:pt x="104656" y="63877"/>
                  </a:cubicBezTo>
                  <a:cubicBezTo>
                    <a:pt x="107288" y="62318"/>
                    <a:pt x="109693" y="59960"/>
                    <a:pt x="111348" y="57365"/>
                  </a:cubicBezTo>
                  <a:cubicBezTo>
                    <a:pt x="111383" y="57317"/>
                    <a:pt x="111419" y="57257"/>
                    <a:pt x="111455" y="57198"/>
                  </a:cubicBezTo>
                  <a:cubicBezTo>
                    <a:pt x="111467" y="57174"/>
                    <a:pt x="111479" y="57150"/>
                    <a:pt x="111490" y="57138"/>
                  </a:cubicBezTo>
                  <a:lnTo>
                    <a:pt x="111490" y="57126"/>
                  </a:lnTo>
                  <a:cubicBezTo>
                    <a:pt x="113074" y="54519"/>
                    <a:pt x="114074" y="51531"/>
                    <a:pt x="114288" y="48483"/>
                  </a:cubicBezTo>
                  <a:cubicBezTo>
                    <a:pt x="114527" y="45363"/>
                    <a:pt x="114026" y="42172"/>
                    <a:pt x="112812" y="39255"/>
                  </a:cubicBezTo>
                  <a:cubicBezTo>
                    <a:pt x="111562" y="36362"/>
                    <a:pt x="109633" y="33778"/>
                    <a:pt x="107228" y="31766"/>
                  </a:cubicBezTo>
                  <a:cubicBezTo>
                    <a:pt x="104799" y="29766"/>
                    <a:pt x="101894" y="28349"/>
                    <a:pt x="98810" y="27682"/>
                  </a:cubicBezTo>
                  <a:cubicBezTo>
                    <a:pt x="98429" y="27587"/>
                    <a:pt x="98036" y="27540"/>
                    <a:pt x="97643" y="27480"/>
                  </a:cubicBezTo>
                  <a:cubicBezTo>
                    <a:pt x="97251" y="27420"/>
                    <a:pt x="96870" y="27349"/>
                    <a:pt x="96477" y="27325"/>
                  </a:cubicBezTo>
                  <a:lnTo>
                    <a:pt x="95298" y="27266"/>
                  </a:lnTo>
                  <a:lnTo>
                    <a:pt x="94715" y="27218"/>
                  </a:lnTo>
                  <a:lnTo>
                    <a:pt x="94298" y="27206"/>
                  </a:lnTo>
                  <a:lnTo>
                    <a:pt x="71783" y="27206"/>
                  </a:lnTo>
                  <a:cubicBezTo>
                    <a:pt x="71140" y="27206"/>
                    <a:pt x="70676" y="27182"/>
                    <a:pt x="70676" y="27182"/>
                  </a:cubicBezTo>
                  <a:cubicBezTo>
                    <a:pt x="70650" y="27185"/>
                    <a:pt x="70624" y="27186"/>
                    <a:pt x="70598" y="27186"/>
                  </a:cubicBezTo>
                  <a:cubicBezTo>
                    <a:pt x="70484" y="27186"/>
                    <a:pt x="70376" y="27166"/>
                    <a:pt x="70259" y="27147"/>
                  </a:cubicBezTo>
                  <a:cubicBezTo>
                    <a:pt x="70116" y="27123"/>
                    <a:pt x="69973" y="27111"/>
                    <a:pt x="69830" y="27087"/>
                  </a:cubicBezTo>
                  <a:lnTo>
                    <a:pt x="69426" y="26980"/>
                  </a:lnTo>
                  <a:cubicBezTo>
                    <a:pt x="69283" y="26944"/>
                    <a:pt x="69140" y="26932"/>
                    <a:pt x="69009" y="26861"/>
                  </a:cubicBezTo>
                  <a:cubicBezTo>
                    <a:pt x="68747" y="26754"/>
                    <a:pt x="68473" y="26694"/>
                    <a:pt x="68223" y="26551"/>
                  </a:cubicBezTo>
                  <a:lnTo>
                    <a:pt x="67842" y="26361"/>
                  </a:lnTo>
                  <a:cubicBezTo>
                    <a:pt x="67723" y="26289"/>
                    <a:pt x="67604" y="26206"/>
                    <a:pt x="67473" y="26135"/>
                  </a:cubicBezTo>
                  <a:lnTo>
                    <a:pt x="67294" y="26027"/>
                  </a:lnTo>
                  <a:cubicBezTo>
                    <a:pt x="67235" y="25992"/>
                    <a:pt x="67175" y="25944"/>
                    <a:pt x="67116" y="25896"/>
                  </a:cubicBezTo>
                  <a:cubicBezTo>
                    <a:pt x="67009" y="25813"/>
                    <a:pt x="66890" y="25730"/>
                    <a:pt x="66771" y="25646"/>
                  </a:cubicBezTo>
                  <a:cubicBezTo>
                    <a:pt x="66663" y="25563"/>
                    <a:pt x="66568" y="25444"/>
                    <a:pt x="66461" y="25361"/>
                  </a:cubicBezTo>
                  <a:cubicBezTo>
                    <a:pt x="66354" y="25254"/>
                    <a:pt x="66223" y="25182"/>
                    <a:pt x="66140" y="25063"/>
                  </a:cubicBezTo>
                  <a:cubicBezTo>
                    <a:pt x="65961" y="24837"/>
                    <a:pt x="65735" y="24658"/>
                    <a:pt x="65592" y="24408"/>
                  </a:cubicBezTo>
                  <a:cubicBezTo>
                    <a:pt x="64889" y="23503"/>
                    <a:pt x="64401" y="22444"/>
                    <a:pt x="64235" y="21313"/>
                  </a:cubicBezTo>
                  <a:cubicBezTo>
                    <a:pt x="64211" y="21170"/>
                    <a:pt x="64175" y="20110"/>
                    <a:pt x="64175" y="20074"/>
                  </a:cubicBezTo>
                  <a:lnTo>
                    <a:pt x="64175" y="19979"/>
                  </a:lnTo>
                  <a:lnTo>
                    <a:pt x="64175" y="19169"/>
                  </a:lnTo>
                  <a:lnTo>
                    <a:pt x="64175" y="15895"/>
                  </a:lnTo>
                  <a:lnTo>
                    <a:pt x="66890" y="15895"/>
                  </a:lnTo>
                  <a:lnTo>
                    <a:pt x="5784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0" name="Google Shape;1054;p 1"/>
            <p:cNvSpPr/>
            <p:nvPr/>
          </p:nvSpPr>
          <p:spPr>
            <a:xfrm>
              <a:off x="3124800" y="1467360"/>
              <a:ext cx="2844720" cy="3673080"/>
            </a:xfrm>
            <a:custGeom>
              <a:avLst/>
              <a:gdLst/>
              <a:ahLst/>
              <a:rect l="l" t="t" r="r" b="b"/>
              <a:pathLst>
                <a:path w="103002" h="132970">
                  <a:moveTo>
                    <a:pt x="51507" y="1"/>
                  </a:moveTo>
                  <a:lnTo>
                    <a:pt x="51507" y="3727"/>
                  </a:lnTo>
                  <a:lnTo>
                    <a:pt x="52757" y="3727"/>
                  </a:lnTo>
                  <a:lnTo>
                    <a:pt x="52757" y="1"/>
                  </a:lnTo>
                  <a:close/>
                  <a:moveTo>
                    <a:pt x="51507" y="7442"/>
                  </a:moveTo>
                  <a:lnTo>
                    <a:pt x="51507" y="9180"/>
                  </a:lnTo>
                  <a:cubicBezTo>
                    <a:pt x="51507" y="9883"/>
                    <a:pt x="51566" y="10573"/>
                    <a:pt x="51662" y="11252"/>
                  </a:cubicBezTo>
                  <a:lnTo>
                    <a:pt x="52888" y="11073"/>
                  </a:lnTo>
                  <a:cubicBezTo>
                    <a:pt x="52793" y="10454"/>
                    <a:pt x="52757" y="9823"/>
                    <a:pt x="52757" y="9180"/>
                  </a:cubicBezTo>
                  <a:lnTo>
                    <a:pt x="52757" y="7442"/>
                  </a:lnTo>
                  <a:close/>
                  <a:moveTo>
                    <a:pt x="53888" y="14467"/>
                  </a:moveTo>
                  <a:lnTo>
                    <a:pt x="52757" y="14979"/>
                  </a:lnTo>
                  <a:cubicBezTo>
                    <a:pt x="53293" y="16157"/>
                    <a:pt x="53995" y="17265"/>
                    <a:pt x="54840" y="18265"/>
                  </a:cubicBezTo>
                  <a:lnTo>
                    <a:pt x="55781" y="17455"/>
                  </a:lnTo>
                  <a:cubicBezTo>
                    <a:pt x="55019" y="16550"/>
                    <a:pt x="54376" y="15550"/>
                    <a:pt x="53888" y="14467"/>
                  </a:cubicBezTo>
                  <a:close/>
                  <a:moveTo>
                    <a:pt x="58424" y="19812"/>
                  </a:moveTo>
                  <a:lnTo>
                    <a:pt x="57734" y="20848"/>
                  </a:lnTo>
                  <a:cubicBezTo>
                    <a:pt x="58817" y="21575"/>
                    <a:pt x="59984" y="22146"/>
                    <a:pt x="61222" y="22551"/>
                  </a:cubicBezTo>
                  <a:lnTo>
                    <a:pt x="61603" y="21360"/>
                  </a:lnTo>
                  <a:cubicBezTo>
                    <a:pt x="60484" y="21003"/>
                    <a:pt x="59412" y="20479"/>
                    <a:pt x="58424" y="19812"/>
                  </a:cubicBezTo>
                  <a:close/>
                  <a:moveTo>
                    <a:pt x="65092" y="21979"/>
                  </a:moveTo>
                  <a:lnTo>
                    <a:pt x="65056" y="23218"/>
                  </a:lnTo>
                  <a:cubicBezTo>
                    <a:pt x="65211" y="23218"/>
                    <a:pt x="65378" y="23230"/>
                    <a:pt x="65544" y="23230"/>
                  </a:cubicBezTo>
                  <a:lnTo>
                    <a:pt x="68795" y="23230"/>
                  </a:lnTo>
                  <a:lnTo>
                    <a:pt x="68795" y="21979"/>
                  </a:lnTo>
                  <a:close/>
                  <a:moveTo>
                    <a:pt x="72521" y="21979"/>
                  </a:moveTo>
                  <a:lnTo>
                    <a:pt x="72521" y="23230"/>
                  </a:lnTo>
                  <a:lnTo>
                    <a:pt x="76248" y="23230"/>
                  </a:lnTo>
                  <a:lnTo>
                    <a:pt x="76248" y="21979"/>
                  </a:lnTo>
                  <a:close/>
                  <a:moveTo>
                    <a:pt x="79975" y="21979"/>
                  </a:moveTo>
                  <a:lnTo>
                    <a:pt x="79975" y="23230"/>
                  </a:lnTo>
                  <a:lnTo>
                    <a:pt x="83689" y="23230"/>
                  </a:lnTo>
                  <a:lnTo>
                    <a:pt x="83689" y="21979"/>
                  </a:lnTo>
                  <a:close/>
                  <a:moveTo>
                    <a:pt x="87416" y="21979"/>
                  </a:moveTo>
                  <a:lnTo>
                    <a:pt x="87416" y="23230"/>
                  </a:lnTo>
                  <a:lnTo>
                    <a:pt x="88952" y="23230"/>
                  </a:lnTo>
                  <a:cubicBezTo>
                    <a:pt x="89654" y="23230"/>
                    <a:pt x="90357" y="23277"/>
                    <a:pt x="91035" y="23396"/>
                  </a:cubicBezTo>
                  <a:lnTo>
                    <a:pt x="91238" y="22170"/>
                  </a:lnTo>
                  <a:cubicBezTo>
                    <a:pt x="90488" y="22039"/>
                    <a:pt x="89726" y="21979"/>
                    <a:pt x="88952" y="21979"/>
                  </a:cubicBezTo>
                  <a:close/>
                  <a:moveTo>
                    <a:pt x="94941" y="23313"/>
                  </a:moveTo>
                  <a:lnTo>
                    <a:pt x="94417" y="24444"/>
                  </a:lnTo>
                  <a:cubicBezTo>
                    <a:pt x="95488" y="24944"/>
                    <a:pt x="96477" y="25599"/>
                    <a:pt x="97370" y="26385"/>
                  </a:cubicBezTo>
                  <a:lnTo>
                    <a:pt x="98191" y="25444"/>
                  </a:lnTo>
                  <a:cubicBezTo>
                    <a:pt x="97215" y="24587"/>
                    <a:pt x="96119" y="23873"/>
                    <a:pt x="94941" y="23313"/>
                  </a:cubicBezTo>
                  <a:close/>
                  <a:moveTo>
                    <a:pt x="100739" y="28373"/>
                  </a:moveTo>
                  <a:lnTo>
                    <a:pt x="99691" y="29052"/>
                  </a:lnTo>
                  <a:cubicBezTo>
                    <a:pt x="100346" y="30052"/>
                    <a:pt x="100846" y="31135"/>
                    <a:pt x="101192" y="32266"/>
                  </a:cubicBezTo>
                  <a:lnTo>
                    <a:pt x="102382" y="31897"/>
                  </a:lnTo>
                  <a:cubicBezTo>
                    <a:pt x="102001" y="30659"/>
                    <a:pt x="101442" y="29468"/>
                    <a:pt x="100739" y="28373"/>
                  </a:cubicBezTo>
                  <a:close/>
                  <a:moveTo>
                    <a:pt x="102989" y="35731"/>
                  </a:moveTo>
                  <a:lnTo>
                    <a:pt x="101751" y="35755"/>
                  </a:lnTo>
                  <a:cubicBezTo>
                    <a:pt x="101751" y="35850"/>
                    <a:pt x="101751" y="35934"/>
                    <a:pt x="101751" y="36017"/>
                  </a:cubicBezTo>
                  <a:cubicBezTo>
                    <a:pt x="101751" y="37124"/>
                    <a:pt x="101608" y="38220"/>
                    <a:pt x="101334" y="39267"/>
                  </a:cubicBezTo>
                  <a:lnTo>
                    <a:pt x="102537" y="39589"/>
                  </a:lnTo>
                  <a:cubicBezTo>
                    <a:pt x="102846" y="38434"/>
                    <a:pt x="103001" y="37231"/>
                    <a:pt x="103001" y="36017"/>
                  </a:cubicBezTo>
                  <a:cubicBezTo>
                    <a:pt x="103001" y="35922"/>
                    <a:pt x="102989" y="35826"/>
                    <a:pt x="102989" y="35731"/>
                  </a:cubicBezTo>
                  <a:close/>
                  <a:moveTo>
                    <a:pt x="99977" y="42541"/>
                  </a:moveTo>
                  <a:cubicBezTo>
                    <a:pt x="99370" y="43553"/>
                    <a:pt x="98620" y="44482"/>
                    <a:pt x="97763" y="45304"/>
                  </a:cubicBezTo>
                  <a:lnTo>
                    <a:pt x="98620" y="46209"/>
                  </a:lnTo>
                  <a:cubicBezTo>
                    <a:pt x="99560" y="45316"/>
                    <a:pt x="100382" y="44292"/>
                    <a:pt x="101037" y="43172"/>
                  </a:cubicBezTo>
                  <a:lnTo>
                    <a:pt x="99977" y="42541"/>
                  </a:lnTo>
                  <a:close/>
                  <a:moveTo>
                    <a:pt x="94881" y="47363"/>
                  </a:moveTo>
                  <a:cubicBezTo>
                    <a:pt x="93833" y="47911"/>
                    <a:pt x="92714" y="48316"/>
                    <a:pt x="91547" y="48554"/>
                  </a:cubicBezTo>
                  <a:lnTo>
                    <a:pt x="91797" y="49769"/>
                  </a:lnTo>
                  <a:cubicBezTo>
                    <a:pt x="93071" y="49507"/>
                    <a:pt x="94310" y="49066"/>
                    <a:pt x="95465" y="48471"/>
                  </a:cubicBezTo>
                  <a:lnTo>
                    <a:pt x="94881" y="47363"/>
                  </a:lnTo>
                  <a:close/>
                  <a:moveTo>
                    <a:pt x="17205" y="48816"/>
                  </a:moveTo>
                  <a:lnTo>
                    <a:pt x="17205" y="50054"/>
                  </a:lnTo>
                  <a:lnTo>
                    <a:pt x="20931" y="50054"/>
                  </a:lnTo>
                  <a:lnTo>
                    <a:pt x="20931" y="48816"/>
                  </a:lnTo>
                  <a:close/>
                  <a:moveTo>
                    <a:pt x="24658" y="48816"/>
                  </a:moveTo>
                  <a:lnTo>
                    <a:pt x="24658" y="50054"/>
                  </a:lnTo>
                  <a:lnTo>
                    <a:pt x="28373" y="50054"/>
                  </a:lnTo>
                  <a:lnTo>
                    <a:pt x="28373" y="48816"/>
                  </a:lnTo>
                  <a:close/>
                  <a:moveTo>
                    <a:pt x="32100" y="48816"/>
                  </a:moveTo>
                  <a:lnTo>
                    <a:pt x="32100" y="50054"/>
                  </a:lnTo>
                  <a:lnTo>
                    <a:pt x="35826" y="50054"/>
                  </a:lnTo>
                  <a:lnTo>
                    <a:pt x="35826" y="48816"/>
                  </a:lnTo>
                  <a:close/>
                  <a:moveTo>
                    <a:pt x="39553" y="48816"/>
                  </a:moveTo>
                  <a:lnTo>
                    <a:pt x="39553" y="50054"/>
                  </a:lnTo>
                  <a:lnTo>
                    <a:pt x="43280" y="50054"/>
                  </a:lnTo>
                  <a:lnTo>
                    <a:pt x="43280" y="48816"/>
                  </a:lnTo>
                  <a:close/>
                  <a:moveTo>
                    <a:pt x="47006" y="48816"/>
                  </a:moveTo>
                  <a:lnTo>
                    <a:pt x="47006" y="50054"/>
                  </a:lnTo>
                  <a:lnTo>
                    <a:pt x="50721" y="50054"/>
                  </a:lnTo>
                  <a:lnTo>
                    <a:pt x="50721" y="48816"/>
                  </a:lnTo>
                  <a:close/>
                  <a:moveTo>
                    <a:pt x="54448" y="48816"/>
                  </a:moveTo>
                  <a:lnTo>
                    <a:pt x="54448" y="50054"/>
                  </a:lnTo>
                  <a:lnTo>
                    <a:pt x="58174" y="50054"/>
                  </a:lnTo>
                  <a:lnTo>
                    <a:pt x="58174" y="48816"/>
                  </a:lnTo>
                  <a:close/>
                  <a:moveTo>
                    <a:pt x="61901" y="48816"/>
                  </a:moveTo>
                  <a:lnTo>
                    <a:pt x="61901" y="50054"/>
                  </a:lnTo>
                  <a:lnTo>
                    <a:pt x="65628" y="50054"/>
                  </a:lnTo>
                  <a:lnTo>
                    <a:pt x="65628" y="48816"/>
                  </a:lnTo>
                  <a:close/>
                  <a:moveTo>
                    <a:pt x="69342" y="48816"/>
                  </a:moveTo>
                  <a:lnTo>
                    <a:pt x="69342" y="50054"/>
                  </a:lnTo>
                  <a:lnTo>
                    <a:pt x="73069" y="50054"/>
                  </a:lnTo>
                  <a:lnTo>
                    <a:pt x="73069" y="48816"/>
                  </a:lnTo>
                  <a:close/>
                  <a:moveTo>
                    <a:pt x="76796" y="48816"/>
                  </a:moveTo>
                  <a:lnTo>
                    <a:pt x="76796" y="50054"/>
                  </a:lnTo>
                  <a:lnTo>
                    <a:pt x="80522" y="50054"/>
                  </a:lnTo>
                  <a:lnTo>
                    <a:pt x="80522" y="48816"/>
                  </a:lnTo>
                  <a:close/>
                  <a:moveTo>
                    <a:pt x="84249" y="48816"/>
                  </a:moveTo>
                  <a:lnTo>
                    <a:pt x="84249" y="50054"/>
                  </a:lnTo>
                  <a:lnTo>
                    <a:pt x="87976" y="50054"/>
                  </a:lnTo>
                  <a:lnTo>
                    <a:pt x="87976" y="48816"/>
                  </a:lnTo>
                  <a:close/>
                  <a:moveTo>
                    <a:pt x="13454" y="48828"/>
                  </a:moveTo>
                  <a:cubicBezTo>
                    <a:pt x="12157" y="48876"/>
                    <a:pt x="10871" y="49102"/>
                    <a:pt x="9632" y="49507"/>
                  </a:cubicBezTo>
                  <a:lnTo>
                    <a:pt x="10013" y="50685"/>
                  </a:lnTo>
                  <a:cubicBezTo>
                    <a:pt x="11145" y="50316"/>
                    <a:pt x="12311" y="50114"/>
                    <a:pt x="13502" y="50066"/>
                  </a:cubicBezTo>
                  <a:lnTo>
                    <a:pt x="13454" y="48828"/>
                  </a:lnTo>
                  <a:close/>
                  <a:moveTo>
                    <a:pt x="6144" y="51209"/>
                  </a:moveTo>
                  <a:cubicBezTo>
                    <a:pt x="5072" y="51935"/>
                    <a:pt x="4096" y="52805"/>
                    <a:pt x="3251" y="53805"/>
                  </a:cubicBezTo>
                  <a:lnTo>
                    <a:pt x="4203" y="54602"/>
                  </a:lnTo>
                  <a:cubicBezTo>
                    <a:pt x="4965" y="53698"/>
                    <a:pt x="5858" y="52900"/>
                    <a:pt x="6834" y="52233"/>
                  </a:cubicBezTo>
                  <a:lnTo>
                    <a:pt x="6144" y="51209"/>
                  </a:lnTo>
                  <a:close/>
                  <a:moveTo>
                    <a:pt x="1179" y="57091"/>
                  </a:moveTo>
                  <a:cubicBezTo>
                    <a:pt x="643" y="58270"/>
                    <a:pt x="286" y="59532"/>
                    <a:pt x="96" y="60818"/>
                  </a:cubicBezTo>
                  <a:lnTo>
                    <a:pt x="1322" y="60996"/>
                  </a:lnTo>
                  <a:cubicBezTo>
                    <a:pt x="1489" y="59817"/>
                    <a:pt x="1822" y="58674"/>
                    <a:pt x="2310" y="57603"/>
                  </a:cubicBezTo>
                  <a:lnTo>
                    <a:pt x="1179" y="57091"/>
                  </a:lnTo>
                  <a:close/>
                  <a:moveTo>
                    <a:pt x="1239" y="64568"/>
                  </a:moveTo>
                  <a:lnTo>
                    <a:pt x="0" y="64675"/>
                  </a:lnTo>
                  <a:cubicBezTo>
                    <a:pt x="107" y="65973"/>
                    <a:pt x="405" y="67247"/>
                    <a:pt x="869" y="68461"/>
                  </a:cubicBezTo>
                  <a:lnTo>
                    <a:pt x="2024" y="68021"/>
                  </a:lnTo>
                  <a:cubicBezTo>
                    <a:pt x="1608" y="66914"/>
                    <a:pt x="1346" y="65747"/>
                    <a:pt x="1239" y="64568"/>
                  </a:cubicBezTo>
                  <a:close/>
                  <a:moveTo>
                    <a:pt x="3739" y="71116"/>
                  </a:moveTo>
                  <a:lnTo>
                    <a:pt x="2751" y="71855"/>
                  </a:lnTo>
                  <a:cubicBezTo>
                    <a:pt x="3525" y="72902"/>
                    <a:pt x="4453" y="73831"/>
                    <a:pt x="5477" y="74617"/>
                  </a:cubicBezTo>
                  <a:lnTo>
                    <a:pt x="6239" y="73629"/>
                  </a:lnTo>
                  <a:cubicBezTo>
                    <a:pt x="5287" y="72902"/>
                    <a:pt x="4453" y="72057"/>
                    <a:pt x="3739" y="71116"/>
                  </a:cubicBezTo>
                  <a:close/>
                  <a:moveTo>
                    <a:pt x="9323" y="75367"/>
                  </a:moveTo>
                  <a:lnTo>
                    <a:pt x="8870" y="76522"/>
                  </a:lnTo>
                  <a:cubicBezTo>
                    <a:pt x="10073" y="76998"/>
                    <a:pt x="11347" y="77296"/>
                    <a:pt x="12645" y="77415"/>
                  </a:cubicBezTo>
                  <a:lnTo>
                    <a:pt x="12764" y="76177"/>
                  </a:lnTo>
                  <a:cubicBezTo>
                    <a:pt x="11585" y="76069"/>
                    <a:pt x="10418" y="75796"/>
                    <a:pt x="9323" y="75367"/>
                  </a:cubicBezTo>
                  <a:close/>
                  <a:moveTo>
                    <a:pt x="16431" y="76236"/>
                  </a:moveTo>
                  <a:lnTo>
                    <a:pt x="16431" y="77486"/>
                  </a:lnTo>
                  <a:lnTo>
                    <a:pt x="20158" y="77486"/>
                  </a:lnTo>
                  <a:lnTo>
                    <a:pt x="20158" y="76236"/>
                  </a:lnTo>
                  <a:close/>
                  <a:moveTo>
                    <a:pt x="23872" y="76236"/>
                  </a:moveTo>
                  <a:lnTo>
                    <a:pt x="23872" y="77486"/>
                  </a:lnTo>
                  <a:lnTo>
                    <a:pt x="27599" y="77486"/>
                  </a:lnTo>
                  <a:lnTo>
                    <a:pt x="27599" y="76236"/>
                  </a:lnTo>
                  <a:close/>
                  <a:moveTo>
                    <a:pt x="31326" y="76236"/>
                  </a:moveTo>
                  <a:lnTo>
                    <a:pt x="31326" y="77486"/>
                  </a:lnTo>
                  <a:lnTo>
                    <a:pt x="35052" y="77486"/>
                  </a:lnTo>
                  <a:lnTo>
                    <a:pt x="35052" y="76236"/>
                  </a:lnTo>
                  <a:close/>
                  <a:moveTo>
                    <a:pt x="38779" y="76236"/>
                  </a:moveTo>
                  <a:lnTo>
                    <a:pt x="38779" y="77486"/>
                  </a:lnTo>
                  <a:lnTo>
                    <a:pt x="42494" y="77486"/>
                  </a:lnTo>
                  <a:lnTo>
                    <a:pt x="42494" y="76236"/>
                  </a:lnTo>
                  <a:close/>
                  <a:moveTo>
                    <a:pt x="46220" y="76236"/>
                  </a:moveTo>
                  <a:lnTo>
                    <a:pt x="46220" y="77486"/>
                  </a:lnTo>
                  <a:lnTo>
                    <a:pt x="49947" y="77486"/>
                  </a:lnTo>
                  <a:lnTo>
                    <a:pt x="49947" y="76236"/>
                  </a:lnTo>
                  <a:close/>
                  <a:moveTo>
                    <a:pt x="53674" y="76236"/>
                  </a:moveTo>
                  <a:lnTo>
                    <a:pt x="53674" y="77486"/>
                  </a:lnTo>
                  <a:lnTo>
                    <a:pt x="57400" y="77486"/>
                  </a:lnTo>
                  <a:lnTo>
                    <a:pt x="57400" y="76236"/>
                  </a:lnTo>
                  <a:close/>
                  <a:moveTo>
                    <a:pt x="61127" y="76236"/>
                  </a:moveTo>
                  <a:lnTo>
                    <a:pt x="61127" y="77486"/>
                  </a:lnTo>
                  <a:lnTo>
                    <a:pt x="64842" y="77486"/>
                  </a:lnTo>
                  <a:lnTo>
                    <a:pt x="64842" y="76236"/>
                  </a:lnTo>
                  <a:close/>
                  <a:moveTo>
                    <a:pt x="68568" y="76236"/>
                  </a:moveTo>
                  <a:lnTo>
                    <a:pt x="68568" y="77486"/>
                  </a:lnTo>
                  <a:lnTo>
                    <a:pt x="72295" y="77486"/>
                  </a:lnTo>
                  <a:lnTo>
                    <a:pt x="72295" y="76236"/>
                  </a:lnTo>
                  <a:close/>
                  <a:moveTo>
                    <a:pt x="76022" y="76236"/>
                  </a:moveTo>
                  <a:lnTo>
                    <a:pt x="76022" y="77486"/>
                  </a:lnTo>
                  <a:lnTo>
                    <a:pt x="79748" y="77486"/>
                  </a:lnTo>
                  <a:lnTo>
                    <a:pt x="79748" y="76236"/>
                  </a:lnTo>
                  <a:close/>
                  <a:moveTo>
                    <a:pt x="83475" y="76236"/>
                  </a:moveTo>
                  <a:lnTo>
                    <a:pt x="83475" y="77486"/>
                  </a:lnTo>
                  <a:lnTo>
                    <a:pt x="87190" y="77486"/>
                  </a:lnTo>
                  <a:lnTo>
                    <a:pt x="87190" y="76236"/>
                  </a:lnTo>
                  <a:close/>
                  <a:moveTo>
                    <a:pt x="91000" y="76391"/>
                  </a:moveTo>
                  <a:lnTo>
                    <a:pt x="90821" y="77617"/>
                  </a:lnTo>
                  <a:cubicBezTo>
                    <a:pt x="92000" y="77784"/>
                    <a:pt x="93143" y="78117"/>
                    <a:pt x="94214" y="78605"/>
                  </a:cubicBezTo>
                  <a:lnTo>
                    <a:pt x="94726" y="77474"/>
                  </a:lnTo>
                  <a:cubicBezTo>
                    <a:pt x="93548" y="76939"/>
                    <a:pt x="92286" y="76569"/>
                    <a:pt x="91000" y="76391"/>
                  </a:cubicBezTo>
                  <a:close/>
                  <a:moveTo>
                    <a:pt x="98013" y="79546"/>
                  </a:moveTo>
                  <a:lnTo>
                    <a:pt x="97215" y="80499"/>
                  </a:lnTo>
                  <a:cubicBezTo>
                    <a:pt x="98120" y="81261"/>
                    <a:pt x="98917" y="82153"/>
                    <a:pt x="99572" y="83130"/>
                  </a:cubicBezTo>
                  <a:lnTo>
                    <a:pt x="100608" y="82439"/>
                  </a:lnTo>
                  <a:cubicBezTo>
                    <a:pt x="99882" y="81356"/>
                    <a:pt x="99001" y="80391"/>
                    <a:pt x="98013" y="79546"/>
                  </a:cubicBezTo>
                  <a:close/>
                  <a:moveTo>
                    <a:pt x="102311" y="85928"/>
                  </a:moveTo>
                  <a:lnTo>
                    <a:pt x="101132" y="86309"/>
                  </a:lnTo>
                  <a:cubicBezTo>
                    <a:pt x="101489" y="87440"/>
                    <a:pt x="101703" y="88607"/>
                    <a:pt x="101751" y="89797"/>
                  </a:cubicBezTo>
                  <a:lnTo>
                    <a:pt x="102989" y="89750"/>
                  </a:lnTo>
                  <a:cubicBezTo>
                    <a:pt x="102942" y="88452"/>
                    <a:pt x="102716" y="87166"/>
                    <a:pt x="102311" y="85928"/>
                  </a:cubicBezTo>
                  <a:close/>
                  <a:moveTo>
                    <a:pt x="101430" y="93333"/>
                  </a:moveTo>
                  <a:cubicBezTo>
                    <a:pt x="101156" y="94488"/>
                    <a:pt x="100727" y="95596"/>
                    <a:pt x="100156" y="96631"/>
                  </a:cubicBezTo>
                  <a:lnTo>
                    <a:pt x="101239" y="97239"/>
                  </a:lnTo>
                  <a:cubicBezTo>
                    <a:pt x="101870" y="96096"/>
                    <a:pt x="102346" y="94881"/>
                    <a:pt x="102632" y="93619"/>
                  </a:cubicBezTo>
                  <a:lnTo>
                    <a:pt x="101430" y="93333"/>
                  </a:lnTo>
                  <a:close/>
                  <a:moveTo>
                    <a:pt x="98024" y="99465"/>
                  </a:moveTo>
                  <a:cubicBezTo>
                    <a:pt x="97191" y="100310"/>
                    <a:pt x="96239" y="101025"/>
                    <a:pt x="95215" y="101608"/>
                  </a:cubicBezTo>
                  <a:lnTo>
                    <a:pt x="95822" y="102692"/>
                  </a:lnTo>
                  <a:cubicBezTo>
                    <a:pt x="96953" y="102061"/>
                    <a:pt x="97989" y="101263"/>
                    <a:pt x="98906" y="100346"/>
                  </a:cubicBezTo>
                  <a:lnTo>
                    <a:pt x="98024" y="99465"/>
                  </a:lnTo>
                  <a:close/>
                  <a:moveTo>
                    <a:pt x="66009" y="103239"/>
                  </a:moveTo>
                  <a:lnTo>
                    <a:pt x="66009" y="104478"/>
                  </a:lnTo>
                  <a:lnTo>
                    <a:pt x="69735" y="104478"/>
                  </a:lnTo>
                  <a:lnTo>
                    <a:pt x="69735" y="103239"/>
                  </a:lnTo>
                  <a:close/>
                  <a:moveTo>
                    <a:pt x="73462" y="103239"/>
                  </a:moveTo>
                  <a:lnTo>
                    <a:pt x="73462" y="104478"/>
                  </a:lnTo>
                  <a:lnTo>
                    <a:pt x="77189" y="104478"/>
                  </a:lnTo>
                  <a:lnTo>
                    <a:pt x="77189" y="103239"/>
                  </a:lnTo>
                  <a:close/>
                  <a:moveTo>
                    <a:pt x="80915" y="103239"/>
                  </a:moveTo>
                  <a:lnTo>
                    <a:pt x="80915" y="104478"/>
                  </a:lnTo>
                  <a:lnTo>
                    <a:pt x="84630" y="104478"/>
                  </a:lnTo>
                  <a:lnTo>
                    <a:pt x="84630" y="103239"/>
                  </a:lnTo>
                  <a:close/>
                  <a:moveTo>
                    <a:pt x="91917" y="102894"/>
                  </a:moveTo>
                  <a:cubicBezTo>
                    <a:pt x="90952" y="103120"/>
                    <a:pt x="89952" y="103239"/>
                    <a:pt x="88952" y="103239"/>
                  </a:cubicBezTo>
                  <a:lnTo>
                    <a:pt x="88357" y="103239"/>
                  </a:lnTo>
                  <a:lnTo>
                    <a:pt x="88357" y="104478"/>
                  </a:lnTo>
                  <a:lnTo>
                    <a:pt x="88952" y="104478"/>
                  </a:lnTo>
                  <a:cubicBezTo>
                    <a:pt x="90047" y="104478"/>
                    <a:pt x="91143" y="104359"/>
                    <a:pt x="92202" y="104109"/>
                  </a:cubicBezTo>
                  <a:lnTo>
                    <a:pt x="91917" y="102894"/>
                  </a:lnTo>
                  <a:close/>
                  <a:moveTo>
                    <a:pt x="62175" y="103644"/>
                  </a:moveTo>
                  <a:cubicBezTo>
                    <a:pt x="60913" y="103954"/>
                    <a:pt x="59698" y="104442"/>
                    <a:pt x="58567" y="105097"/>
                  </a:cubicBezTo>
                  <a:lnTo>
                    <a:pt x="59186" y="106168"/>
                  </a:lnTo>
                  <a:cubicBezTo>
                    <a:pt x="60210" y="105585"/>
                    <a:pt x="61317" y="105132"/>
                    <a:pt x="62472" y="104847"/>
                  </a:cubicBezTo>
                  <a:lnTo>
                    <a:pt x="62175" y="103644"/>
                  </a:lnTo>
                  <a:close/>
                  <a:moveTo>
                    <a:pt x="55495" y="107478"/>
                  </a:moveTo>
                  <a:cubicBezTo>
                    <a:pt x="54590" y="108407"/>
                    <a:pt x="53817" y="109454"/>
                    <a:pt x="53197" y="110597"/>
                  </a:cubicBezTo>
                  <a:lnTo>
                    <a:pt x="54293" y="111193"/>
                  </a:lnTo>
                  <a:cubicBezTo>
                    <a:pt x="54852" y="110145"/>
                    <a:pt x="55555" y="109193"/>
                    <a:pt x="56388" y="108335"/>
                  </a:cubicBezTo>
                  <a:lnTo>
                    <a:pt x="55495" y="107478"/>
                  </a:lnTo>
                  <a:close/>
                  <a:moveTo>
                    <a:pt x="51840" y="114241"/>
                  </a:moveTo>
                  <a:cubicBezTo>
                    <a:pt x="51626" y="115229"/>
                    <a:pt x="51507" y="116253"/>
                    <a:pt x="51507" y="117277"/>
                  </a:cubicBezTo>
                  <a:lnTo>
                    <a:pt x="51507" y="118075"/>
                  </a:lnTo>
                  <a:lnTo>
                    <a:pt x="52745" y="118075"/>
                  </a:lnTo>
                  <a:lnTo>
                    <a:pt x="52745" y="117277"/>
                  </a:lnTo>
                  <a:cubicBezTo>
                    <a:pt x="52745" y="116348"/>
                    <a:pt x="52852" y="115408"/>
                    <a:pt x="53055" y="114503"/>
                  </a:cubicBezTo>
                  <a:lnTo>
                    <a:pt x="51840" y="114241"/>
                  </a:lnTo>
                  <a:close/>
                  <a:moveTo>
                    <a:pt x="51507" y="121801"/>
                  </a:moveTo>
                  <a:lnTo>
                    <a:pt x="51507" y="125528"/>
                  </a:lnTo>
                  <a:lnTo>
                    <a:pt x="52757" y="125528"/>
                  </a:lnTo>
                  <a:lnTo>
                    <a:pt x="52757" y="121801"/>
                  </a:lnTo>
                  <a:close/>
                  <a:moveTo>
                    <a:pt x="51507" y="129243"/>
                  </a:moveTo>
                  <a:lnTo>
                    <a:pt x="51507" y="132969"/>
                  </a:lnTo>
                  <a:lnTo>
                    <a:pt x="52757" y="132969"/>
                  </a:lnTo>
                  <a:lnTo>
                    <a:pt x="52757" y="12924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21" name="Google Shape;1055;p 1"/>
          <p:cNvGrpSpPr/>
          <p:nvPr/>
        </p:nvGrpSpPr>
        <p:grpSpPr>
          <a:xfrm>
            <a:off x="710280" y="2903400"/>
            <a:ext cx="2520360" cy="963720"/>
            <a:chOff x="710280" y="2903400"/>
            <a:chExt cx="2520360" cy="963720"/>
          </a:xfrm>
        </p:grpSpPr>
        <p:sp>
          <p:nvSpPr>
            <p:cNvPr id="722" name="Google Shape;1056;p 1"/>
            <p:cNvSpPr/>
            <p:nvPr/>
          </p:nvSpPr>
          <p:spPr>
            <a:xfrm>
              <a:off x="710280" y="3335040"/>
              <a:ext cx="1881720" cy="532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723" name="Google Shape;1057;p 1"/>
            <p:cNvGrpSpPr/>
            <p:nvPr/>
          </p:nvGrpSpPr>
          <p:grpSpPr>
            <a:xfrm>
              <a:off x="2667600" y="2903400"/>
              <a:ext cx="563040" cy="563040"/>
              <a:chOff x="2667600" y="2903400"/>
              <a:chExt cx="563040" cy="563040"/>
            </a:xfrm>
          </p:grpSpPr>
          <p:sp>
            <p:nvSpPr>
              <p:cNvPr id="724" name="Google Shape;1058;p 1"/>
              <p:cNvSpPr/>
              <p:nvPr/>
            </p:nvSpPr>
            <p:spPr>
              <a:xfrm rot="13500000">
                <a:off x="2750040" y="2985480"/>
                <a:ext cx="398160" cy="398160"/>
              </a:xfrm>
              <a:prstGeom prst="teardrop">
                <a:avLst>
                  <a:gd name="adj" fmla="val 100000"/>
                </a:avLst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5" name="Google Shape;1059;p 1"/>
              <p:cNvSpPr/>
              <p:nvPr/>
            </p:nvSpPr>
            <p:spPr>
              <a:xfrm rot="10800000">
                <a:off x="2826000" y="3061440"/>
                <a:ext cx="248760" cy="248760"/>
              </a:xfrm>
              <a:custGeom>
                <a:avLst/>
                <a:gdLst/>
                <a:ahLst/>
                <a:rect l="l" t="t" r="r" b="b"/>
                <a:pathLst>
                  <a:path w="9098" h="9097">
                    <a:moveTo>
                      <a:pt x="4549" y="0"/>
                    </a:moveTo>
                    <a:cubicBezTo>
                      <a:pt x="2037" y="0"/>
                      <a:pt x="1" y="2036"/>
                      <a:pt x="1" y="4548"/>
                    </a:cubicBezTo>
                    <a:cubicBezTo>
                      <a:pt x="1" y="7060"/>
                      <a:pt x="2037" y="9096"/>
                      <a:pt x="4549" y="9096"/>
                    </a:cubicBezTo>
                    <a:cubicBezTo>
                      <a:pt x="7061" y="9096"/>
                      <a:pt x="9097" y="7060"/>
                      <a:pt x="9097" y="4548"/>
                    </a:cubicBezTo>
                    <a:cubicBezTo>
                      <a:pt x="9097" y="2036"/>
                      <a:pt x="7061" y="0"/>
                      <a:pt x="45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726" name="Google Shape;1060;p 1"/>
            <p:cNvSpPr/>
            <p:nvPr/>
          </p:nvSpPr>
          <p:spPr>
            <a:xfrm>
              <a:off x="710280" y="3033720"/>
              <a:ext cx="1647720" cy="29844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1680" bIns="21168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POCO</a:t>
              </a:r>
              <a:endParaRPr b="0" lang="es-AR" sz="1700" spc="-1" strike="noStrike">
                <a:latin typeface="Arial"/>
              </a:endParaRPr>
            </a:p>
          </p:txBody>
        </p:sp>
      </p:grpSp>
      <p:grpSp>
        <p:nvGrpSpPr>
          <p:cNvPr id="727" name="Google Shape;1061;p 1"/>
          <p:cNvGrpSpPr/>
          <p:nvPr/>
        </p:nvGrpSpPr>
        <p:grpSpPr>
          <a:xfrm>
            <a:off x="5913360" y="2256480"/>
            <a:ext cx="2517480" cy="967320"/>
            <a:chOff x="5913360" y="2256480"/>
            <a:chExt cx="2517480" cy="967320"/>
          </a:xfrm>
        </p:grpSpPr>
        <p:sp>
          <p:nvSpPr>
            <p:cNvPr id="728" name="Google Shape;1062;p 1"/>
            <p:cNvSpPr/>
            <p:nvPr/>
          </p:nvSpPr>
          <p:spPr>
            <a:xfrm>
              <a:off x="6549120" y="2691720"/>
              <a:ext cx="1881720" cy="532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729" name="Google Shape;1063;p 1"/>
            <p:cNvGrpSpPr/>
            <p:nvPr/>
          </p:nvGrpSpPr>
          <p:grpSpPr>
            <a:xfrm>
              <a:off x="5913360" y="2256480"/>
              <a:ext cx="563040" cy="563040"/>
              <a:chOff x="5913360" y="2256480"/>
              <a:chExt cx="563040" cy="563040"/>
            </a:xfrm>
          </p:grpSpPr>
          <p:sp>
            <p:nvSpPr>
              <p:cNvPr id="730" name="Google Shape;1064;p 1"/>
              <p:cNvSpPr/>
              <p:nvPr/>
            </p:nvSpPr>
            <p:spPr>
              <a:xfrm rot="2700000">
                <a:off x="5995800" y="2338920"/>
                <a:ext cx="398160" cy="398160"/>
              </a:xfrm>
              <a:prstGeom prst="teardrop">
                <a:avLst>
                  <a:gd name="adj" fmla="val 100000"/>
                </a:avLst>
              </a:pr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1" name="Google Shape;1065;p 1"/>
              <p:cNvSpPr/>
              <p:nvPr/>
            </p:nvSpPr>
            <p:spPr>
              <a:xfrm>
                <a:off x="6069240" y="2415600"/>
                <a:ext cx="248760" cy="248760"/>
              </a:xfrm>
              <a:custGeom>
                <a:avLst/>
                <a:gdLst/>
                <a:ahLst/>
                <a:rect l="l" t="t" r="r" b="b"/>
                <a:pathLst>
                  <a:path w="9098" h="9097">
                    <a:moveTo>
                      <a:pt x="4549" y="0"/>
                    </a:moveTo>
                    <a:cubicBezTo>
                      <a:pt x="2037" y="0"/>
                      <a:pt x="1" y="2036"/>
                      <a:pt x="1" y="4548"/>
                    </a:cubicBezTo>
                    <a:cubicBezTo>
                      <a:pt x="1" y="7060"/>
                      <a:pt x="2037" y="9096"/>
                      <a:pt x="4549" y="9096"/>
                    </a:cubicBezTo>
                    <a:cubicBezTo>
                      <a:pt x="7061" y="9096"/>
                      <a:pt x="9097" y="7060"/>
                      <a:pt x="9097" y="4548"/>
                    </a:cubicBezTo>
                    <a:cubicBezTo>
                      <a:pt x="9097" y="2036"/>
                      <a:pt x="7061" y="0"/>
                      <a:pt x="45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732" name="Google Shape;1066;p 1"/>
            <p:cNvSpPr/>
            <p:nvPr/>
          </p:nvSpPr>
          <p:spPr>
            <a:xfrm>
              <a:off x="6783120" y="2390400"/>
              <a:ext cx="1647720" cy="29844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1680" bIns="21168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DE</a:t>
              </a:r>
              <a:endParaRPr b="0" lang="es-AR" sz="1700" spc="-1" strike="noStrike">
                <a:latin typeface="Arial"/>
              </a:endParaRPr>
            </a:p>
          </p:txBody>
        </p:sp>
      </p:grpSp>
      <p:grpSp>
        <p:nvGrpSpPr>
          <p:cNvPr id="733" name="Google Shape;1067;p 1"/>
          <p:cNvGrpSpPr/>
          <p:nvPr/>
        </p:nvGrpSpPr>
        <p:grpSpPr>
          <a:xfrm>
            <a:off x="5913360" y="3542760"/>
            <a:ext cx="2517480" cy="967320"/>
            <a:chOff x="5913360" y="3542760"/>
            <a:chExt cx="2517480" cy="967320"/>
          </a:xfrm>
        </p:grpSpPr>
        <p:sp>
          <p:nvSpPr>
            <p:cNvPr id="734" name="Google Shape;1068;p 1"/>
            <p:cNvSpPr/>
            <p:nvPr/>
          </p:nvSpPr>
          <p:spPr>
            <a:xfrm>
              <a:off x="6549120" y="3978000"/>
              <a:ext cx="1881720" cy="532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735" name="Google Shape;1069;p 1"/>
            <p:cNvGrpSpPr/>
            <p:nvPr/>
          </p:nvGrpSpPr>
          <p:grpSpPr>
            <a:xfrm>
              <a:off x="5913360" y="3542760"/>
              <a:ext cx="563040" cy="563040"/>
              <a:chOff x="5913360" y="3542760"/>
              <a:chExt cx="563040" cy="563040"/>
            </a:xfrm>
          </p:grpSpPr>
          <p:sp>
            <p:nvSpPr>
              <p:cNvPr id="736" name="Google Shape;1070;p 1"/>
              <p:cNvSpPr/>
              <p:nvPr/>
            </p:nvSpPr>
            <p:spPr>
              <a:xfrm rot="2700000">
                <a:off x="5995800" y="3625200"/>
                <a:ext cx="398160" cy="398160"/>
              </a:xfrm>
              <a:prstGeom prst="teardrop">
                <a:avLst>
                  <a:gd name="adj" fmla="val 100000"/>
                </a:avLst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7" name="Google Shape;1071;p 1"/>
              <p:cNvSpPr/>
              <p:nvPr/>
            </p:nvSpPr>
            <p:spPr>
              <a:xfrm>
                <a:off x="6069240" y="3701880"/>
                <a:ext cx="248760" cy="248760"/>
              </a:xfrm>
              <a:custGeom>
                <a:avLst/>
                <a:gdLst/>
                <a:ahLst/>
                <a:rect l="l" t="t" r="r" b="b"/>
                <a:pathLst>
                  <a:path w="9098" h="9097">
                    <a:moveTo>
                      <a:pt x="4549" y="0"/>
                    </a:moveTo>
                    <a:cubicBezTo>
                      <a:pt x="2037" y="0"/>
                      <a:pt x="1" y="2036"/>
                      <a:pt x="1" y="4548"/>
                    </a:cubicBezTo>
                    <a:cubicBezTo>
                      <a:pt x="1" y="7060"/>
                      <a:pt x="2037" y="9096"/>
                      <a:pt x="4549" y="9096"/>
                    </a:cubicBezTo>
                    <a:cubicBezTo>
                      <a:pt x="7061" y="9096"/>
                      <a:pt x="9097" y="7060"/>
                      <a:pt x="9097" y="4548"/>
                    </a:cubicBezTo>
                    <a:cubicBezTo>
                      <a:pt x="9097" y="2036"/>
                      <a:pt x="7061" y="0"/>
                      <a:pt x="45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738" name="Google Shape;1072;p 1"/>
            <p:cNvSpPr/>
            <p:nvPr/>
          </p:nvSpPr>
          <p:spPr>
            <a:xfrm>
              <a:off x="6783120" y="3677040"/>
              <a:ext cx="1647720" cy="29844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1680" bIns="21168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UN</a:t>
              </a:r>
              <a:endParaRPr b="0" lang="es-AR" sz="1700" spc="-1" strike="noStrike">
                <a:latin typeface="Arial"/>
              </a:endParaRPr>
            </a:p>
          </p:txBody>
        </p:sp>
      </p:grpSp>
      <p:grpSp>
        <p:nvGrpSpPr>
          <p:cNvPr id="739" name="Google Shape;1073;p 1"/>
          <p:cNvGrpSpPr/>
          <p:nvPr/>
        </p:nvGrpSpPr>
        <p:grpSpPr>
          <a:xfrm>
            <a:off x="710280" y="1617120"/>
            <a:ext cx="3701160" cy="963720"/>
            <a:chOff x="710280" y="1617120"/>
            <a:chExt cx="3701160" cy="963720"/>
          </a:xfrm>
        </p:grpSpPr>
        <p:sp>
          <p:nvSpPr>
            <p:cNvPr id="740" name="Google Shape;1074;p 1"/>
            <p:cNvSpPr/>
            <p:nvPr/>
          </p:nvSpPr>
          <p:spPr>
            <a:xfrm>
              <a:off x="710280" y="2048760"/>
              <a:ext cx="1881720" cy="532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741" name="Google Shape;1075;p 1"/>
            <p:cNvGrpSpPr/>
            <p:nvPr/>
          </p:nvGrpSpPr>
          <p:grpSpPr>
            <a:xfrm>
              <a:off x="2667600" y="1617120"/>
              <a:ext cx="563040" cy="563040"/>
              <a:chOff x="2667600" y="1617120"/>
              <a:chExt cx="563040" cy="563040"/>
            </a:xfrm>
          </p:grpSpPr>
          <p:sp>
            <p:nvSpPr>
              <p:cNvPr id="742" name="Google Shape;1076;p 1"/>
              <p:cNvSpPr/>
              <p:nvPr/>
            </p:nvSpPr>
            <p:spPr>
              <a:xfrm rot="13500000">
                <a:off x="2750040" y="1699200"/>
                <a:ext cx="398160" cy="398160"/>
              </a:xfrm>
              <a:prstGeom prst="teardrop">
                <a:avLst>
                  <a:gd name="adj" fmla="val 100000"/>
                </a:avLst>
              </a:pr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43" name="Google Shape;1077;p 1"/>
              <p:cNvSpPr/>
              <p:nvPr/>
            </p:nvSpPr>
            <p:spPr>
              <a:xfrm rot="10800000">
                <a:off x="2826000" y="1774800"/>
                <a:ext cx="248760" cy="248760"/>
              </a:xfrm>
              <a:custGeom>
                <a:avLst/>
                <a:gdLst/>
                <a:ahLst/>
                <a:rect l="l" t="t" r="r" b="b"/>
                <a:pathLst>
                  <a:path w="9098" h="9097">
                    <a:moveTo>
                      <a:pt x="4549" y="0"/>
                    </a:moveTo>
                    <a:cubicBezTo>
                      <a:pt x="2037" y="0"/>
                      <a:pt x="1" y="2036"/>
                      <a:pt x="1" y="4548"/>
                    </a:cubicBezTo>
                    <a:cubicBezTo>
                      <a:pt x="1" y="7060"/>
                      <a:pt x="2037" y="9096"/>
                      <a:pt x="4549" y="9096"/>
                    </a:cubicBezTo>
                    <a:cubicBezTo>
                      <a:pt x="7061" y="9096"/>
                      <a:pt x="9097" y="7060"/>
                      <a:pt x="9097" y="4548"/>
                    </a:cubicBezTo>
                    <a:cubicBezTo>
                      <a:pt x="9097" y="2036"/>
                      <a:pt x="7061" y="0"/>
                      <a:pt x="45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744" name="Google Shape;1078;p 1"/>
            <p:cNvSpPr/>
            <p:nvPr/>
          </p:nvSpPr>
          <p:spPr>
            <a:xfrm>
              <a:off x="710280" y="1747440"/>
              <a:ext cx="1647720" cy="29844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1680" bIns="21168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CODE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745" name="Google Shape;1079;p 1"/>
            <p:cNvSpPr/>
            <p:nvPr/>
          </p:nvSpPr>
          <p:spPr>
            <a:xfrm>
              <a:off x="3149640" y="1897920"/>
              <a:ext cx="12618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fbb83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710280" y="536760"/>
            <a:ext cx="7720560" cy="4784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AR" sz="28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GESTIÓN</a:t>
            </a:r>
            <a:endParaRPr b="0" lang="es-AR" sz="2800" spc="-1" strike="noStrike">
              <a:latin typeface="Arial"/>
            </a:endParaRPr>
          </a:p>
        </p:txBody>
      </p:sp>
      <p:grpSp>
        <p:nvGrpSpPr>
          <p:cNvPr id="206" name="Google Shape;255;p 1"/>
          <p:cNvGrpSpPr/>
          <p:nvPr/>
        </p:nvGrpSpPr>
        <p:grpSpPr>
          <a:xfrm>
            <a:off x="3433320" y="2412360"/>
            <a:ext cx="4997880" cy="844200"/>
            <a:chOff x="3433320" y="2412360"/>
            <a:chExt cx="4997880" cy="844200"/>
          </a:xfrm>
        </p:grpSpPr>
        <p:sp>
          <p:nvSpPr>
            <p:cNvPr id="207" name="Google Shape;256;p 1"/>
            <p:cNvSpPr/>
            <p:nvPr/>
          </p:nvSpPr>
          <p:spPr>
            <a:xfrm rot="16200000">
              <a:off x="4121640" y="1723680"/>
              <a:ext cx="844200" cy="2221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" name="Google Shape;257;p 1"/>
            <p:cNvSpPr/>
            <p:nvPr/>
          </p:nvSpPr>
          <p:spPr>
            <a:xfrm>
              <a:off x="4288320" y="2639880"/>
              <a:ext cx="1945800" cy="3830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fb85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82880" rIns="90000" tIns="271440" bIns="271440" anchor="ctr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b8569"/>
                  </a:solidFill>
                  <a:latin typeface="Fira Sans Extra Condensed Medium"/>
                  <a:ea typeface="Arial"/>
                </a:rPr>
                <a:t>RUSE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209" name="Google Shape;258;p 1"/>
            <p:cNvSpPr/>
            <p:nvPr/>
          </p:nvSpPr>
          <p:spPr>
            <a:xfrm>
              <a:off x="6347160" y="2565360"/>
              <a:ext cx="2084040" cy="532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t">
              <a:noAutofit/>
            </a:bodyPr>
            <a:p>
              <a:pPr algn="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Miembro</a:t>
              </a:r>
              <a:r>
                <a:rPr b="0" lang="es-AR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 Suplente</a:t>
              </a:r>
              <a:endParaRPr b="0" lang="es-AR" sz="1200" spc="-1" strike="noStrike">
                <a:latin typeface="Arial"/>
              </a:endParaRPr>
            </a:p>
          </p:txBody>
        </p:sp>
      </p:grpSp>
      <p:grpSp>
        <p:nvGrpSpPr>
          <p:cNvPr id="210" name="Google Shape;259;p 1"/>
          <p:cNvGrpSpPr/>
          <p:nvPr/>
        </p:nvGrpSpPr>
        <p:grpSpPr>
          <a:xfrm>
            <a:off x="3433320" y="3548520"/>
            <a:ext cx="4997880" cy="844200"/>
            <a:chOff x="3433320" y="3548520"/>
            <a:chExt cx="4997880" cy="844200"/>
          </a:xfrm>
        </p:grpSpPr>
        <p:sp>
          <p:nvSpPr>
            <p:cNvPr id="211" name="Google Shape;260;p 1"/>
            <p:cNvSpPr/>
            <p:nvPr/>
          </p:nvSpPr>
          <p:spPr>
            <a:xfrm rot="16200000">
              <a:off x="4121640" y="2859840"/>
              <a:ext cx="844200" cy="2221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" name="Google Shape;261;p 1"/>
            <p:cNvSpPr/>
            <p:nvPr/>
          </p:nvSpPr>
          <p:spPr>
            <a:xfrm>
              <a:off x="4288320" y="3776400"/>
              <a:ext cx="1945800" cy="3830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fb56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82880" rIns="90000" tIns="271440" bIns="271440" anchor="ctr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b569c"/>
                  </a:solidFill>
                  <a:latin typeface="Fira Sans Extra Condensed Medium"/>
                  <a:ea typeface="Fira Sans Extra Condensed Medium"/>
                </a:rPr>
                <a:t>PSC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213" name="Google Shape;262;p 1"/>
            <p:cNvSpPr/>
            <p:nvPr/>
          </p:nvSpPr>
          <p:spPr>
            <a:xfrm>
              <a:off x="6347160" y="3701880"/>
              <a:ext cx="2084040" cy="532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t">
              <a:noAutofit/>
            </a:bodyPr>
            <a:p>
              <a:pPr algn="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0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A designar por el </a:t>
              </a:r>
              <a:endParaRPr b="0" lang="es-AR" sz="1000" spc="-1" strike="noStrike">
                <a:latin typeface="Arial"/>
              </a:endParaRPr>
            </a:p>
            <a:p>
              <a:pPr algn="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0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Departamento de Electrónica </a:t>
              </a:r>
              <a:endParaRPr b="0" lang="es-AR" sz="1000" spc="-1" strike="noStrike">
                <a:latin typeface="Arial"/>
              </a:endParaRPr>
            </a:p>
          </p:txBody>
        </p:sp>
      </p:grpSp>
      <p:grpSp>
        <p:nvGrpSpPr>
          <p:cNvPr id="214" name="Google Shape;263;p 1"/>
          <p:cNvGrpSpPr/>
          <p:nvPr/>
        </p:nvGrpSpPr>
        <p:grpSpPr>
          <a:xfrm>
            <a:off x="3433320" y="1275840"/>
            <a:ext cx="4997880" cy="844200"/>
            <a:chOff x="3433320" y="1275840"/>
            <a:chExt cx="4997880" cy="844200"/>
          </a:xfrm>
        </p:grpSpPr>
        <p:sp>
          <p:nvSpPr>
            <p:cNvPr id="215" name="Google Shape;264;p 1"/>
            <p:cNvSpPr/>
            <p:nvPr/>
          </p:nvSpPr>
          <p:spPr>
            <a:xfrm rot="16200000">
              <a:off x="4121640" y="587160"/>
              <a:ext cx="844200" cy="2221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" name="Google Shape;265;p 1"/>
            <p:cNvSpPr/>
            <p:nvPr/>
          </p:nvSpPr>
          <p:spPr>
            <a:xfrm>
              <a:off x="4288320" y="1503720"/>
              <a:ext cx="1945800" cy="3830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fbb83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82880" rIns="90000" tIns="271440" bIns="271440" anchor="ctr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s-AR" sz="1500" spc="-1" strike="noStrike">
                  <a:solidFill>
                    <a:srgbClr val="fbb831"/>
                  </a:solidFill>
                  <a:latin typeface="Fira Sans Extra Condensed Medium"/>
                  <a:ea typeface="Fira Sans Extra Condensed Medium"/>
                </a:rPr>
                <a:t>Centro de Ingenieros</a:t>
              </a:r>
              <a:endParaRPr b="0" lang="es-AR" sz="1500" spc="-1" strike="noStrike">
                <a:latin typeface="Arial"/>
              </a:endParaRPr>
            </a:p>
          </p:txBody>
        </p:sp>
        <p:sp>
          <p:nvSpPr>
            <p:cNvPr id="217" name="Google Shape;266;p 1"/>
            <p:cNvSpPr/>
            <p:nvPr/>
          </p:nvSpPr>
          <p:spPr>
            <a:xfrm>
              <a:off x="6347160" y="1429200"/>
              <a:ext cx="2084040" cy="532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t">
              <a:noAutofit/>
            </a:bodyPr>
            <a:p>
              <a:pPr algn="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Vocal Titular</a:t>
              </a:r>
              <a:endParaRPr b="0" lang="es-AR" sz="1200" spc="-1" strike="noStrike">
                <a:latin typeface="Arial"/>
              </a:endParaRPr>
            </a:p>
          </p:txBody>
        </p:sp>
      </p:grpSp>
      <p:grpSp>
        <p:nvGrpSpPr>
          <p:cNvPr id="218" name="Google Shape;267;p 1"/>
          <p:cNvGrpSpPr/>
          <p:nvPr/>
        </p:nvGrpSpPr>
        <p:grpSpPr>
          <a:xfrm>
            <a:off x="3655440" y="1526760"/>
            <a:ext cx="336240" cy="336240"/>
            <a:chOff x="3655440" y="1526760"/>
            <a:chExt cx="336240" cy="336240"/>
          </a:xfrm>
        </p:grpSpPr>
        <p:sp>
          <p:nvSpPr>
            <p:cNvPr id="219" name="Google Shape;268;p 1"/>
            <p:cNvSpPr/>
            <p:nvPr/>
          </p:nvSpPr>
          <p:spPr>
            <a:xfrm>
              <a:off x="3655440" y="1526760"/>
              <a:ext cx="336240" cy="336240"/>
            </a:xfrm>
            <a:custGeom>
              <a:avLst/>
              <a:gdLst/>
              <a:ahLst/>
              <a:rect l="l" t="t" r="r" b="b"/>
              <a:pathLst>
                <a:path w="19273" h="19273">
                  <a:moveTo>
                    <a:pt x="9597" y="2259"/>
                  </a:moveTo>
                  <a:cubicBezTo>
                    <a:pt x="13635" y="2259"/>
                    <a:pt x="17014" y="5545"/>
                    <a:pt x="17014" y="9601"/>
                  </a:cubicBezTo>
                  <a:cubicBezTo>
                    <a:pt x="17014" y="13636"/>
                    <a:pt x="13654" y="17014"/>
                    <a:pt x="9597" y="17014"/>
                  </a:cubicBezTo>
                  <a:cubicBezTo>
                    <a:pt x="5562" y="17014"/>
                    <a:pt x="2259" y="13654"/>
                    <a:pt x="2259" y="9601"/>
                  </a:cubicBezTo>
                  <a:cubicBezTo>
                    <a:pt x="2259" y="5563"/>
                    <a:pt x="5541" y="2259"/>
                    <a:pt x="9597" y="2259"/>
                  </a:cubicBezTo>
                  <a:close/>
                  <a:moveTo>
                    <a:pt x="9597" y="1"/>
                  </a:moveTo>
                  <a:cubicBezTo>
                    <a:pt x="4304" y="1"/>
                    <a:pt x="0" y="4307"/>
                    <a:pt x="0" y="9601"/>
                  </a:cubicBezTo>
                  <a:cubicBezTo>
                    <a:pt x="0" y="14892"/>
                    <a:pt x="4304" y="19273"/>
                    <a:pt x="9597" y="19273"/>
                  </a:cubicBezTo>
                  <a:cubicBezTo>
                    <a:pt x="14891" y="19273"/>
                    <a:pt x="19272" y="14892"/>
                    <a:pt x="19272" y="9601"/>
                  </a:cubicBezTo>
                  <a:cubicBezTo>
                    <a:pt x="19272" y="4307"/>
                    <a:pt x="14891" y="1"/>
                    <a:pt x="9597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" name="Google Shape;269;p 1"/>
            <p:cNvSpPr/>
            <p:nvPr/>
          </p:nvSpPr>
          <p:spPr>
            <a:xfrm>
              <a:off x="3715560" y="1586880"/>
              <a:ext cx="216000" cy="216000"/>
            </a:xfrm>
            <a:custGeom>
              <a:avLst/>
              <a:gdLst/>
              <a:ahLst/>
              <a:rect l="l" t="t" r="r" b="b"/>
              <a:pathLst>
                <a:path w="12440" h="12441">
                  <a:moveTo>
                    <a:pt x="8516" y="3359"/>
                  </a:moveTo>
                  <a:cubicBezTo>
                    <a:pt x="8661" y="3359"/>
                    <a:pt x="8805" y="3414"/>
                    <a:pt x="8917" y="3524"/>
                  </a:cubicBezTo>
                  <a:cubicBezTo>
                    <a:pt x="9136" y="3744"/>
                    <a:pt x="9136" y="4102"/>
                    <a:pt x="8917" y="4322"/>
                  </a:cubicBezTo>
                  <a:lnTo>
                    <a:pt x="7056" y="6183"/>
                  </a:lnTo>
                  <a:lnTo>
                    <a:pt x="8917" y="8041"/>
                  </a:lnTo>
                  <a:cubicBezTo>
                    <a:pt x="9326" y="8453"/>
                    <a:pt x="8939" y="9009"/>
                    <a:pt x="8502" y="9009"/>
                  </a:cubicBezTo>
                  <a:cubicBezTo>
                    <a:pt x="8371" y="9009"/>
                    <a:pt x="8235" y="8959"/>
                    <a:pt x="8116" y="8839"/>
                  </a:cubicBezTo>
                  <a:lnTo>
                    <a:pt x="5857" y="6580"/>
                  </a:lnTo>
                  <a:cubicBezTo>
                    <a:pt x="5637" y="6360"/>
                    <a:pt x="5637" y="6002"/>
                    <a:pt x="5857" y="5782"/>
                  </a:cubicBezTo>
                  <a:lnTo>
                    <a:pt x="8116" y="3524"/>
                  </a:lnTo>
                  <a:cubicBezTo>
                    <a:pt x="8227" y="3414"/>
                    <a:pt x="8372" y="3359"/>
                    <a:pt x="8516" y="3359"/>
                  </a:cubicBezTo>
                  <a:close/>
                  <a:moveTo>
                    <a:pt x="5619" y="1"/>
                  </a:moveTo>
                  <a:cubicBezTo>
                    <a:pt x="4367" y="112"/>
                    <a:pt x="3177" y="606"/>
                    <a:pt x="2214" y="1413"/>
                  </a:cubicBezTo>
                  <a:lnTo>
                    <a:pt x="2590" y="1789"/>
                  </a:lnTo>
                  <a:cubicBezTo>
                    <a:pt x="3002" y="2199"/>
                    <a:pt x="2615" y="2757"/>
                    <a:pt x="2178" y="2757"/>
                  </a:cubicBezTo>
                  <a:cubicBezTo>
                    <a:pt x="2047" y="2757"/>
                    <a:pt x="1912" y="2707"/>
                    <a:pt x="1792" y="2587"/>
                  </a:cubicBezTo>
                  <a:lnTo>
                    <a:pt x="1416" y="2211"/>
                  </a:lnTo>
                  <a:cubicBezTo>
                    <a:pt x="609" y="3175"/>
                    <a:pt x="118" y="4364"/>
                    <a:pt x="3" y="5617"/>
                  </a:cubicBezTo>
                  <a:lnTo>
                    <a:pt x="536" y="5617"/>
                  </a:lnTo>
                  <a:cubicBezTo>
                    <a:pt x="1280" y="5617"/>
                    <a:pt x="1283" y="6746"/>
                    <a:pt x="536" y="6746"/>
                  </a:cubicBezTo>
                  <a:lnTo>
                    <a:pt x="0" y="6746"/>
                  </a:lnTo>
                  <a:cubicBezTo>
                    <a:pt x="118" y="8035"/>
                    <a:pt x="627" y="9287"/>
                    <a:pt x="1413" y="10227"/>
                  </a:cubicBezTo>
                  <a:lnTo>
                    <a:pt x="1789" y="9850"/>
                  </a:lnTo>
                  <a:cubicBezTo>
                    <a:pt x="1910" y="9730"/>
                    <a:pt x="2045" y="9679"/>
                    <a:pt x="2176" y="9679"/>
                  </a:cubicBezTo>
                  <a:cubicBezTo>
                    <a:pt x="2613" y="9679"/>
                    <a:pt x="2995" y="10244"/>
                    <a:pt x="2587" y="10651"/>
                  </a:cubicBezTo>
                  <a:lnTo>
                    <a:pt x="2211" y="11028"/>
                  </a:lnTo>
                  <a:cubicBezTo>
                    <a:pt x="3174" y="11832"/>
                    <a:pt x="4364" y="12326"/>
                    <a:pt x="5616" y="12440"/>
                  </a:cubicBezTo>
                  <a:lnTo>
                    <a:pt x="5616" y="11904"/>
                  </a:lnTo>
                  <a:cubicBezTo>
                    <a:pt x="5616" y="11530"/>
                    <a:pt x="5899" y="11343"/>
                    <a:pt x="6182" y="11343"/>
                  </a:cubicBezTo>
                  <a:cubicBezTo>
                    <a:pt x="6464" y="11343"/>
                    <a:pt x="6745" y="11530"/>
                    <a:pt x="6745" y="11904"/>
                  </a:cubicBezTo>
                  <a:lnTo>
                    <a:pt x="6745" y="12440"/>
                  </a:lnTo>
                  <a:cubicBezTo>
                    <a:pt x="8034" y="12323"/>
                    <a:pt x="9287" y="11811"/>
                    <a:pt x="10226" y="11028"/>
                  </a:cubicBezTo>
                  <a:lnTo>
                    <a:pt x="9850" y="10651"/>
                  </a:lnTo>
                  <a:cubicBezTo>
                    <a:pt x="9445" y="10246"/>
                    <a:pt x="9822" y="9678"/>
                    <a:pt x="10259" y="9678"/>
                  </a:cubicBezTo>
                  <a:cubicBezTo>
                    <a:pt x="10390" y="9678"/>
                    <a:pt x="10526" y="9729"/>
                    <a:pt x="10648" y="9850"/>
                  </a:cubicBezTo>
                  <a:lnTo>
                    <a:pt x="11024" y="10227"/>
                  </a:lnTo>
                  <a:cubicBezTo>
                    <a:pt x="11810" y="9287"/>
                    <a:pt x="12319" y="8035"/>
                    <a:pt x="12437" y="6746"/>
                  </a:cubicBezTo>
                  <a:lnTo>
                    <a:pt x="11904" y="6746"/>
                  </a:lnTo>
                  <a:cubicBezTo>
                    <a:pt x="11160" y="6746"/>
                    <a:pt x="11157" y="5617"/>
                    <a:pt x="11904" y="5617"/>
                  </a:cubicBezTo>
                  <a:lnTo>
                    <a:pt x="12440" y="5617"/>
                  </a:lnTo>
                  <a:cubicBezTo>
                    <a:pt x="12325" y="4364"/>
                    <a:pt x="11834" y="3175"/>
                    <a:pt x="11027" y="2211"/>
                  </a:cubicBezTo>
                  <a:lnTo>
                    <a:pt x="10651" y="2587"/>
                  </a:lnTo>
                  <a:cubicBezTo>
                    <a:pt x="10529" y="2709"/>
                    <a:pt x="10392" y="2760"/>
                    <a:pt x="10261" y="2760"/>
                  </a:cubicBezTo>
                  <a:cubicBezTo>
                    <a:pt x="9823" y="2760"/>
                    <a:pt x="9443" y="2197"/>
                    <a:pt x="9853" y="1789"/>
                  </a:cubicBezTo>
                  <a:lnTo>
                    <a:pt x="10232" y="1413"/>
                  </a:lnTo>
                  <a:cubicBezTo>
                    <a:pt x="9290" y="627"/>
                    <a:pt x="8037" y="115"/>
                    <a:pt x="6748" y="1"/>
                  </a:cubicBezTo>
                  <a:lnTo>
                    <a:pt x="6748" y="537"/>
                  </a:lnTo>
                  <a:cubicBezTo>
                    <a:pt x="6748" y="909"/>
                    <a:pt x="6466" y="1096"/>
                    <a:pt x="6183" y="1096"/>
                  </a:cubicBezTo>
                  <a:cubicBezTo>
                    <a:pt x="5901" y="1096"/>
                    <a:pt x="5619" y="910"/>
                    <a:pt x="5619" y="537"/>
                  </a:cubicBezTo>
                  <a:lnTo>
                    <a:pt x="5619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21" name="Google Shape;270;p 1"/>
          <p:cNvGrpSpPr/>
          <p:nvPr/>
        </p:nvGrpSpPr>
        <p:grpSpPr>
          <a:xfrm>
            <a:off x="3715200" y="2663280"/>
            <a:ext cx="217080" cy="336240"/>
            <a:chOff x="3715200" y="2663280"/>
            <a:chExt cx="217080" cy="336240"/>
          </a:xfrm>
        </p:grpSpPr>
        <p:sp>
          <p:nvSpPr>
            <p:cNvPr id="222" name="Google Shape;271;p 1"/>
            <p:cNvSpPr/>
            <p:nvPr/>
          </p:nvSpPr>
          <p:spPr>
            <a:xfrm>
              <a:off x="3736080" y="2663280"/>
              <a:ext cx="174960" cy="55800"/>
            </a:xfrm>
            <a:custGeom>
              <a:avLst/>
              <a:gdLst/>
              <a:ahLst/>
              <a:rect l="l" t="t" r="r" b="b"/>
              <a:pathLst>
                <a:path w="10113" h="3331">
                  <a:moveTo>
                    <a:pt x="1639" y="1"/>
                  </a:moveTo>
                  <a:cubicBezTo>
                    <a:pt x="730" y="13"/>
                    <a:pt x="1" y="753"/>
                    <a:pt x="1" y="1666"/>
                  </a:cubicBezTo>
                  <a:cubicBezTo>
                    <a:pt x="1" y="2575"/>
                    <a:pt x="730" y="3316"/>
                    <a:pt x="1639" y="3331"/>
                  </a:cubicBezTo>
                  <a:lnTo>
                    <a:pt x="8474" y="3331"/>
                  </a:lnTo>
                  <a:cubicBezTo>
                    <a:pt x="9384" y="3316"/>
                    <a:pt x="10113" y="2575"/>
                    <a:pt x="10113" y="1666"/>
                  </a:cubicBezTo>
                  <a:cubicBezTo>
                    <a:pt x="10113" y="753"/>
                    <a:pt x="9384" y="13"/>
                    <a:pt x="847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" name="Google Shape;272;p 1"/>
            <p:cNvSpPr/>
            <p:nvPr/>
          </p:nvSpPr>
          <p:spPr>
            <a:xfrm>
              <a:off x="3715200" y="2741760"/>
              <a:ext cx="217080" cy="155160"/>
            </a:xfrm>
            <a:custGeom>
              <a:avLst/>
              <a:gdLst/>
              <a:ahLst/>
              <a:rect l="l" t="t" r="r" b="b"/>
              <a:pathLst>
                <a:path w="12492" h="8977">
                  <a:moveTo>
                    <a:pt x="2822" y="0"/>
                  </a:moveTo>
                  <a:lnTo>
                    <a:pt x="2822" y="4800"/>
                  </a:lnTo>
                  <a:cubicBezTo>
                    <a:pt x="1527" y="5589"/>
                    <a:pt x="542" y="6797"/>
                    <a:pt x="36" y="8224"/>
                  </a:cubicBezTo>
                  <a:lnTo>
                    <a:pt x="30" y="8233"/>
                  </a:lnTo>
                  <a:cubicBezTo>
                    <a:pt x="27" y="8242"/>
                    <a:pt x="24" y="8254"/>
                    <a:pt x="21" y="8266"/>
                  </a:cubicBezTo>
                  <a:cubicBezTo>
                    <a:pt x="18" y="8278"/>
                    <a:pt x="15" y="8281"/>
                    <a:pt x="15" y="8287"/>
                  </a:cubicBezTo>
                  <a:cubicBezTo>
                    <a:pt x="12" y="8296"/>
                    <a:pt x="9" y="8308"/>
                    <a:pt x="9" y="8317"/>
                  </a:cubicBezTo>
                  <a:cubicBezTo>
                    <a:pt x="6" y="8326"/>
                    <a:pt x="6" y="8335"/>
                    <a:pt x="3" y="8347"/>
                  </a:cubicBezTo>
                  <a:cubicBezTo>
                    <a:pt x="3" y="8356"/>
                    <a:pt x="3" y="8362"/>
                    <a:pt x="3" y="8368"/>
                  </a:cubicBezTo>
                  <a:cubicBezTo>
                    <a:pt x="0" y="8378"/>
                    <a:pt x="3" y="8393"/>
                    <a:pt x="3" y="8405"/>
                  </a:cubicBezTo>
                  <a:cubicBezTo>
                    <a:pt x="3" y="8408"/>
                    <a:pt x="3" y="8411"/>
                    <a:pt x="3" y="8414"/>
                  </a:cubicBezTo>
                  <a:lnTo>
                    <a:pt x="3" y="8426"/>
                  </a:lnTo>
                  <a:cubicBezTo>
                    <a:pt x="3" y="8438"/>
                    <a:pt x="3" y="8450"/>
                    <a:pt x="3" y="8462"/>
                  </a:cubicBezTo>
                  <a:lnTo>
                    <a:pt x="6" y="8483"/>
                  </a:lnTo>
                  <a:cubicBezTo>
                    <a:pt x="6" y="8495"/>
                    <a:pt x="9" y="8504"/>
                    <a:pt x="12" y="8513"/>
                  </a:cubicBezTo>
                  <a:cubicBezTo>
                    <a:pt x="12" y="8525"/>
                    <a:pt x="15" y="8531"/>
                    <a:pt x="15" y="8540"/>
                  </a:cubicBezTo>
                  <a:cubicBezTo>
                    <a:pt x="18" y="8549"/>
                    <a:pt x="21" y="8558"/>
                    <a:pt x="21" y="8564"/>
                  </a:cubicBezTo>
                  <a:cubicBezTo>
                    <a:pt x="24" y="8573"/>
                    <a:pt x="27" y="8585"/>
                    <a:pt x="33" y="8594"/>
                  </a:cubicBezTo>
                  <a:cubicBezTo>
                    <a:pt x="36" y="8606"/>
                    <a:pt x="36" y="8609"/>
                    <a:pt x="40" y="8615"/>
                  </a:cubicBezTo>
                  <a:cubicBezTo>
                    <a:pt x="43" y="8624"/>
                    <a:pt x="49" y="8636"/>
                    <a:pt x="52" y="8646"/>
                  </a:cubicBezTo>
                  <a:cubicBezTo>
                    <a:pt x="58" y="8658"/>
                    <a:pt x="58" y="8661"/>
                    <a:pt x="61" y="8667"/>
                  </a:cubicBezTo>
                  <a:cubicBezTo>
                    <a:pt x="67" y="8673"/>
                    <a:pt x="73" y="8685"/>
                    <a:pt x="76" y="8694"/>
                  </a:cubicBezTo>
                  <a:cubicBezTo>
                    <a:pt x="82" y="8703"/>
                    <a:pt x="85" y="8709"/>
                    <a:pt x="88" y="8715"/>
                  </a:cubicBezTo>
                  <a:cubicBezTo>
                    <a:pt x="94" y="8721"/>
                    <a:pt x="100" y="8730"/>
                    <a:pt x="106" y="8739"/>
                  </a:cubicBezTo>
                  <a:cubicBezTo>
                    <a:pt x="112" y="8748"/>
                    <a:pt x="115" y="8754"/>
                    <a:pt x="121" y="8760"/>
                  </a:cubicBezTo>
                  <a:cubicBezTo>
                    <a:pt x="127" y="8769"/>
                    <a:pt x="133" y="8775"/>
                    <a:pt x="139" y="8781"/>
                  </a:cubicBezTo>
                  <a:cubicBezTo>
                    <a:pt x="145" y="8787"/>
                    <a:pt x="151" y="8796"/>
                    <a:pt x="157" y="8802"/>
                  </a:cubicBezTo>
                  <a:lnTo>
                    <a:pt x="175" y="8820"/>
                  </a:lnTo>
                  <a:cubicBezTo>
                    <a:pt x="181" y="8826"/>
                    <a:pt x="190" y="8832"/>
                    <a:pt x="196" y="8841"/>
                  </a:cubicBezTo>
                  <a:lnTo>
                    <a:pt x="217" y="8856"/>
                  </a:lnTo>
                  <a:lnTo>
                    <a:pt x="238" y="8874"/>
                  </a:lnTo>
                  <a:lnTo>
                    <a:pt x="262" y="8889"/>
                  </a:lnTo>
                  <a:lnTo>
                    <a:pt x="283" y="8901"/>
                  </a:lnTo>
                  <a:lnTo>
                    <a:pt x="314" y="8917"/>
                  </a:lnTo>
                  <a:cubicBezTo>
                    <a:pt x="320" y="8920"/>
                    <a:pt x="326" y="8923"/>
                    <a:pt x="332" y="8926"/>
                  </a:cubicBezTo>
                  <a:cubicBezTo>
                    <a:pt x="341" y="8929"/>
                    <a:pt x="356" y="8938"/>
                    <a:pt x="368" y="8941"/>
                  </a:cubicBezTo>
                  <a:lnTo>
                    <a:pt x="377" y="8947"/>
                  </a:lnTo>
                  <a:lnTo>
                    <a:pt x="386" y="8947"/>
                  </a:lnTo>
                  <a:lnTo>
                    <a:pt x="413" y="8956"/>
                  </a:lnTo>
                  <a:lnTo>
                    <a:pt x="437" y="8962"/>
                  </a:lnTo>
                  <a:lnTo>
                    <a:pt x="461" y="8968"/>
                  </a:lnTo>
                  <a:cubicBezTo>
                    <a:pt x="473" y="8971"/>
                    <a:pt x="485" y="8971"/>
                    <a:pt x="497" y="8974"/>
                  </a:cubicBezTo>
                  <a:lnTo>
                    <a:pt x="512" y="8977"/>
                  </a:lnTo>
                  <a:lnTo>
                    <a:pt x="11928" y="8977"/>
                  </a:lnTo>
                  <a:cubicBezTo>
                    <a:pt x="11946" y="8977"/>
                    <a:pt x="11967" y="8977"/>
                    <a:pt x="11985" y="8974"/>
                  </a:cubicBezTo>
                  <a:lnTo>
                    <a:pt x="11991" y="8974"/>
                  </a:lnTo>
                  <a:cubicBezTo>
                    <a:pt x="12006" y="8974"/>
                    <a:pt x="12021" y="8971"/>
                    <a:pt x="12033" y="8968"/>
                  </a:cubicBezTo>
                  <a:lnTo>
                    <a:pt x="12051" y="8965"/>
                  </a:lnTo>
                  <a:cubicBezTo>
                    <a:pt x="12063" y="8962"/>
                    <a:pt x="12072" y="8959"/>
                    <a:pt x="12085" y="8956"/>
                  </a:cubicBezTo>
                  <a:lnTo>
                    <a:pt x="12106" y="8950"/>
                  </a:lnTo>
                  <a:lnTo>
                    <a:pt x="12118" y="8947"/>
                  </a:lnTo>
                  <a:lnTo>
                    <a:pt x="12130" y="8941"/>
                  </a:lnTo>
                  <a:lnTo>
                    <a:pt x="12160" y="8929"/>
                  </a:lnTo>
                  <a:lnTo>
                    <a:pt x="12184" y="8917"/>
                  </a:lnTo>
                  <a:cubicBezTo>
                    <a:pt x="12193" y="8914"/>
                    <a:pt x="12199" y="8907"/>
                    <a:pt x="12208" y="8904"/>
                  </a:cubicBezTo>
                  <a:cubicBezTo>
                    <a:pt x="12214" y="8898"/>
                    <a:pt x="12226" y="8892"/>
                    <a:pt x="12235" y="8889"/>
                  </a:cubicBezTo>
                  <a:lnTo>
                    <a:pt x="12253" y="8877"/>
                  </a:lnTo>
                  <a:cubicBezTo>
                    <a:pt x="12262" y="8868"/>
                    <a:pt x="12271" y="8862"/>
                    <a:pt x="12280" y="8856"/>
                  </a:cubicBezTo>
                  <a:lnTo>
                    <a:pt x="12295" y="8844"/>
                  </a:lnTo>
                  <a:cubicBezTo>
                    <a:pt x="12304" y="8835"/>
                    <a:pt x="12313" y="8826"/>
                    <a:pt x="12319" y="8820"/>
                  </a:cubicBezTo>
                  <a:lnTo>
                    <a:pt x="12334" y="8805"/>
                  </a:lnTo>
                  <a:cubicBezTo>
                    <a:pt x="12343" y="8796"/>
                    <a:pt x="12349" y="8790"/>
                    <a:pt x="12359" y="8781"/>
                  </a:cubicBezTo>
                  <a:lnTo>
                    <a:pt x="12371" y="8763"/>
                  </a:lnTo>
                  <a:lnTo>
                    <a:pt x="12389" y="8739"/>
                  </a:lnTo>
                  <a:lnTo>
                    <a:pt x="12404" y="8718"/>
                  </a:lnTo>
                  <a:cubicBezTo>
                    <a:pt x="12410" y="8709"/>
                    <a:pt x="12413" y="8703"/>
                    <a:pt x="12419" y="8694"/>
                  </a:cubicBezTo>
                  <a:cubicBezTo>
                    <a:pt x="12422" y="8688"/>
                    <a:pt x="12428" y="8679"/>
                    <a:pt x="12431" y="8670"/>
                  </a:cubicBezTo>
                  <a:cubicBezTo>
                    <a:pt x="12437" y="8661"/>
                    <a:pt x="12440" y="8655"/>
                    <a:pt x="12443" y="8646"/>
                  </a:cubicBezTo>
                  <a:cubicBezTo>
                    <a:pt x="12446" y="8639"/>
                    <a:pt x="12449" y="8627"/>
                    <a:pt x="12455" y="8618"/>
                  </a:cubicBezTo>
                  <a:cubicBezTo>
                    <a:pt x="12458" y="8609"/>
                    <a:pt x="12461" y="8603"/>
                    <a:pt x="12461" y="8594"/>
                  </a:cubicBezTo>
                  <a:cubicBezTo>
                    <a:pt x="12464" y="8588"/>
                    <a:pt x="12467" y="8576"/>
                    <a:pt x="12470" y="8567"/>
                  </a:cubicBezTo>
                  <a:cubicBezTo>
                    <a:pt x="12473" y="8558"/>
                    <a:pt x="12476" y="8549"/>
                    <a:pt x="12479" y="8540"/>
                  </a:cubicBezTo>
                  <a:cubicBezTo>
                    <a:pt x="12479" y="8534"/>
                    <a:pt x="12482" y="8525"/>
                    <a:pt x="12482" y="8516"/>
                  </a:cubicBezTo>
                  <a:cubicBezTo>
                    <a:pt x="12485" y="8507"/>
                    <a:pt x="12485" y="8495"/>
                    <a:pt x="12488" y="8486"/>
                  </a:cubicBezTo>
                  <a:lnTo>
                    <a:pt x="12491" y="8462"/>
                  </a:lnTo>
                  <a:cubicBezTo>
                    <a:pt x="12491" y="8450"/>
                    <a:pt x="12491" y="8438"/>
                    <a:pt x="12491" y="8426"/>
                  </a:cubicBezTo>
                  <a:lnTo>
                    <a:pt x="12491" y="8414"/>
                  </a:lnTo>
                  <a:cubicBezTo>
                    <a:pt x="12491" y="8411"/>
                    <a:pt x="12491" y="8408"/>
                    <a:pt x="12491" y="8405"/>
                  </a:cubicBezTo>
                  <a:lnTo>
                    <a:pt x="12491" y="8371"/>
                  </a:lnTo>
                  <a:cubicBezTo>
                    <a:pt x="12491" y="8359"/>
                    <a:pt x="12491" y="8356"/>
                    <a:pt x="12491" y="8347"/>
                  </a:cubicBezTo>
                  <a:cubicBezTo>
                    <a:pt x="12488" y="8338"/>
                    <a:pt x="12488" y="8329"/>
                    <a:pt x="12485" y="8317"/>
                  </a:cubicBezTo>
                  <a:cubicBezTo>
                    <a:pt x="12482" y="8308"/>
                    <a:pt x="12482" y="8299"/>
                    <a:pt x="12479" y="8290"/>
                  </a:cubicBezTo>
                  <a:cubicBezTo>
                    <a:pt x="12476" y="8278"/>
                    <a:pt x="12476" y="8275"/>
                    <a:pt x="12473" y="8266"/>
                  </a:cubicBezTo>
                  <a:cubicBezTo>
                    <a:pt x="12473" y="8260"/>
                    <a:pt x="12467" y="8245"/>
                    <a:pt x="12464" y="8233"/>
                  </a:cubicBezTo>
                  <a:lnTo>
                    <a:pt x="12461" y="8224"/>
                  </a:lnTo>
                  <a:cubicBezTo>
                    <a:pt x="11955" y="6797"/>
                    <a:pt x="10970" y="5589"/>
                    <a:pt x="9676" y="4803"/>
                  </a:cubicBezTo>
                  <a:lnTo>
                    <a:pt x="967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" name="Google Shape;273;p 1"/>
            <p:cNvSpPr/>
            <p:nvPr/>
          </p:nvSpPr>
          <p:spPr>
            <a:xfrm>
              <a:off x="3796920" y="2919600"/>
              <a:ext cx="53280" cy="79920"/>
            </a:xfrm>
            <a:custGeom>
              <a:avLst/>
              <a:gdLst/>
              <a:ahLst/>
              <a:rect l="l" t="t" r="r" b="b"/>
              <a:pathLst>
                <a:path w="3199" h="4696">
                  <a:moveTo>
                    <a:pt x="4" y="1"/>
                  </a:moveTo>
                  <a:lnTo>
                    <a:pt x="4" y="1651"/>
                  </a:lnTo>
                  <a:cubicBezTo>
                    <a:pt x="1" y="2591"/>
                    <a:pt x="287" y="3509"/>
                    <a:pt x="820" y="4283"/>
                  </a:cubicBezTo>
                  <a:cubicBezTo>
                    <a:pt x="994" y="4542"/>
                    <a:pt x="1287" y="4696"/>
                    <a:pt x="1600" y="4696"/>
                  </a:cubicBezTo>
                  <a:cubicBezTo>
                    <a:pt x="1913" y="4696"/>
                    <a:pt x="2205" y="4542"/>
                    <a:pt x="2380" y="4283"/>
                  </a:cubicBezTo>
                  <a:cubicBezTo>
                    <a:pt x="2913" y="3509"/>
                    <a:pt x="3199" y="2591"/>
                    <a:pt x="3196" y="1651"/>
                  </a:cubicBezTo>
                  <a:lnTo>
                    <a:pt x="3196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25" name="Google Shape;274;p 1"/>
          <p:cNvGrpSpPr/>
          <p:nvPr/>
        </p:nvGrpSpPr>
        <p:grpSpPr>
          <a:xfrm>
            <a:off x="3655080" y="3799440"/>
            <a:ext cx="337680" cy="336600"/>
            <a:chOff x="3655080" y="3799440"/>
            <a:chExt cx="337680" cy="336600"/>
          </a:xfrm>
        </p:grpSpPr>
        <p:sp>
          <p:nvSpPr>
            <p:cNvPr id="226" name="Google Shape;275;p 1"/>
            <p:cNvSpPr/>
            <p:nvPr/>
          </p:nvSpPr>
          <p:spPr>
            <a:xfrm>
              <a:off x="3720960" y="3971160"/>
              <a:ext cx="99360" cy="98640"/>
            </a:xfrm>
            <a:custGeom>
              <a:avLst/>
              <a:gdLst/>
              <a:ahLst/>
              <a:rect l="l" t="t" r="r" b="b"/>
              <a:pathLst>
                <a:path w="5812" h="5764">
                  <a:moveTo>
                    <a:pt x="994" y="0"/>
                  </a:moveTo>
                  <a:lnTo>
                    <a:pt x="988" y="12"/>
                  </a:lnTo>
                  <a:cubicBezTo>
                    <a:pt x="988" y="9"/>
                    <a:pt x="991" y="6"/>
                    <a:pt x="991" y="3"/>
                  </a:cubicBezTo>
                  <a:lnTo>
                    <a:pt x="991" y="3"/>
                  </a:lnTo>
                  <a:lnTo>
                    <a:pt x="979" y="27"/>
                  </a:lnTo>
                  <a:lnTo>
                    <a:pt x="108" y="1759"/>
                  </a:lnTo>
                  <a:cubicBezTo>
                    <a:pt x="0" y="1976"/>
                    <a:pt x="42" y="2241"/>
                    <a:pt x="214" y="2415"/>
                  </a:cubicBezTo>
                  <a:lnTo>
                    <a:pt x="3397" y="5598"/>
                  </a:lnTo>
                  <a:cubicBezTo>
                    <a:pt x="3506" y="5707"/>
                    <a:pt x="3649" y="5763"/>
                    <a:pt x="3795" y="5763"/>
                  </a:cubicBezTo>
                  <a:cubicBezTo>
                    <a:pt x="3883" y="5763"/>
                    <a:pt x="3971" y="5743"/>
                    <a:pt x="4053" y="5701"/>
                  </a:cubicBezTo>
                  <a:lnTo>
                    <a:pt x="5797" y="4827"/>
                  </a:lnTo>
                  <a:lnTo>
                    <a:pt x="5800" y="4824"/>
                  </a:lnTo>
                  <a:lnTo>
                    <a:pt x="5812" y="4818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" name="Google Shape;276;p 1"/>
            <p:cNvSpPr/>
            <p:nvPr/>
          </p:nvSpPr>
          <p:spPr>
            <a:xfrm>
              <a:off x="3823200" y="4056120"/>
              <a:ext cx="360" cy="360"/>
            </a:xfrm>
            <a:custGeom>
              <a:avLst/>
              <a:gdLst/>
              <a:ahLst/>
              <a:rect l="l" t="t" r="r" b="b"/>
              <a:pathLst>
                <a:path w="1" h="1">
                  <a:moveTo>
                    <a:pt x="1" y="0"/>
                  </a:moveTo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" name="Google Shape;277;p 1"/>
            <p:cNvSpPr/>
            <p:nvPr/>
          </p:nvSpPr>
          <p:spPr>
            <a:xfrm>
              <a:off x="3916080" y="3799440"/>
              <a:ext cx="76680" cy="75960"/>
            </a:xfrm>
            <a:custGeom>
              <a:avLst/>
              <a:gdLst/>
              <a:ahLst/>
              <a:rect l="l" t="t" r="r" b="b"/>
              <a:pathLst>
                <a:path w="4521" h="4485">
                  <a:moveTo>
                    <a:pt x="3066" y="1"/>
                  </a:moveTo>
                  <a:cubicBezTo>
                    <a:pt x="1947" y="1"/>
                    <a:pt x="938" y="82"/>
                    <a:pt x="0" y="239"/>
                  </a:cubicBezTo>
                  <a:lnTo>
                    <a:pt x="9" y="895"/>
                  </a:lnTo>
                  <a:cubicBezTo>
                    <a:pt x="34" y="2862"/>
                    <a:pt x="1623" y="4452"/>
                    <a:pt x="3590" y="4476"/>
                  </a:cubicBezTo>
                  <a:lnTo>
                    <a:pt x="4243" y="4485"/>
                  </a:lnTo>
                  <a:cubicBezTo>
                    <a:pt x="4439" y="3313"/>
                    <a:pt x="4520" y="2028"/>
                    <a:pt x="4469" y="561"/>
                  </a:cubicBezTo>
                  <a:cubicBezTo>
                    <a:pt x="4457" y="266"/>
                    <a:pt x="4219" y="28"/>
                    <a:pt x="3924" y="16"/>
                  </a:cubicBezTo>
                  <a:cubicBezTo>
                    <a:pt x="3631" y="6"/>
                    <a:pt x="3345" y="1"/>
                    <a:pt x="3066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" name="Google Shape;278;p 1"/>
            <p:cNvSpPr/>
            <p:nvPr/>
          </p:nvSpPr>
          <p:spPr>
            <a:xfrm>
              <a:off x="3840120" y="3892320"/>
              <a:ext cx="61560" cy="56520"/>
            </a:xfrm>
            <a:custGeom>
              <a:avLst/>
              <a:gdLst/>
              <a:ahLst/>
              <a:rect l="l" t="t" r="r" b="b"/>
              <a:pathLst>
                <a:path w="3656" h="3374">
                  <a:moveTo>
                    <a:pt x="1821" y="1"/>
                  </a:moveTo>
                  <a:cubicBezTo>
                    <a:pt x="1137" y="1"/>
                    <a:pt x="523" y="415"/>
                    <a:pt x="262" y="1046"/>
                  </a:cubicBezTo>
                  <a:cubicBezTo>
                    <a:pt x="0" y="1678"/>
                    <a:pt x="145" y="2410"/>
                    <a:pt x="633" y="2894"/>
                  </a:cubicBezTo>
                  <a:cubicBezTo>
                    <a:pt x="952" y="3214"/>
                    <a:pt x="1391" y="3373"/>
                    <a:pt x="1830" y="3373"/>
                  </a:cubicBezTo>
                  <a:cubicBezTo>
                    <a:pt x="2269" y="3373"/>
                    <a:pt x="2707" y="3214"/>
                    <a:pt x="3027" y="2894"/>
                  </a:cubicBezTo>
                  <a:cubicBezTo>
                    <a:pt x="3511" y="2410"/>
                    <a:pt x="3656" y="1681"/>
                    <a:pt x="3394" y="1046"/>
                  </a:cubicBezTo>
                  <a:cubicBezTo>
                    <a:pt x="3132" y="413"/>
                    <a:pt x="2515" y="1"/>
                    <a:pt x="1828" y="1"/>
                  </a:cubicBezTo>
                  <a:cubicBezTo>
                    <a:pt x="1826" y="1"/>
                    <a:pt x="1823" y="1"/>
                    <a:pt x="182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" name="Google Shape;279;p 1"/>
            <p:cNvSpPr/>
            <p:nvPr/>
          </p:nvSpPr>
          <p:spPr>
            <a:xfrm>
              <a:off x="3747960" y="3808080"/>
              <a:ext cx="235440" cy="235440"/>
            </a:xfrm>
            <a:custGeom>
              <a:avLst/>
              <a:gdLst/>
              <a:ahLst/>
              <a:rect l="l" t="t" r="r" b="b"/>
              <a:pathLst>
                <a:path w="13546" h="13549">
                  <a:moveTo>
                    <a:pt x="7066" y="3673"/>
                  </a:moveTo>
                  <a:cubicBezTo>
                    <a:pt x="7800" y="3673"/>
                    <a:pt x="8522" y="3960"/>
                    <a:pt x="9062" y="4500"/>
                  </a:cubicBezTo>
                  <a:cubicBezTo>
                    <a:pt x="10170" y="5602"/>
                    <a:pt x="10170" y="7393"/>
                    <a:pt x="9062" y="8492"/>
                  </a:cubicBezTo>
                  <a:cubicBezTo>
                    <a:pt x="8522" y="9032"/>
                    <a:pt x="7800" y="9319"/>
                    <a:pt x="7066" y="9319"/>
                  </a:cubicBezTo>
                  <a:cubicBezTo>
                    <a:pt x="6702" y="9319"/>
                    <a:pt x="6334" y="9248"/>
                    <a:pt x="5984" y="9104"/>
                  </a:cubicBezTo>
                  <a:cubicBezTo>
                    <a:pt x="4930" y="8667"/>
                    <a:pt x="4244" y="7637"/>
                    <a:pt x="4244" y="6496"/>
                  </a:cubicBezTo>
                  <a:cubicBezTo>
                    <a:pt x="4244" y="5355"/>
                    <a:pt x="4930" y="4325"/>
                    <a:pt x="5984" y="3888"/>
                  </a:cubicBezTo>
                  <a:cubicBezTo>
                    <a:pt x="6334" y="3744"/>
                    <a:pt x="6702" y="3673"/>
                    <a:pt x="7066" y="3673"/>
                  </a:cubicBezTo>
                  <a:close/>
                  <a:moveTo>
                    <a:pt x="3868" y="9124"/>
                  </a:moveTo>
                  <a:cubicBezTo>
                    <a:pt x="4006" y="9124"/>
                    <a:pt x="4147" y="9176"/>
                    <a:pt x="4262" y="9290"/>
                  </a:cubicBezTo>
                  <a:cubicBezTo>
                    <a:pt x="4481" y="9510"/>
                    <a:pt x="4481" y="9869"/>
                    <a:pt x="4262" y="10088"/>
                  </a:cubicBezTo>
                  <a:cubicBezTo>
                    <a:pt x="4147" y="10204"/>
                    <a:pt x="4005" y="10255"/>
                    <a:pt x="3866" y="10255"/>
                  </a:cubicBezTo>
                  <a:cubicBezTo>
                    <a:pt x="3576" y="10255"/>
                    <a:pt x="3298" y="10031"/>
                    <a:pt x="3298" y="9691"/>
                  </a:cubicBezTo>
                  <a:cubicBezTo>
                    <a:pt x="3298" y="9350"/>
                    <a:pt x="3577" y="9124"/>
                    <a:pt x="3868" y="9124"/>
                  </a:cubicBezTo>
                  <a:close/>
                  <a:moveTo>
                    <a:pt x="8414" y="1"/>
                  </a:moveTo>
                  <a:cubicBezTo>
                    <a:pt x="6466" y="507"/>
                    <a:pt x="4888" y="1425"/>
                    <a:pt x="3518" y="2846"/>
                  </a:cubicBezTo>
                  <a:cubicBezTo>
                    <a:pt x="2169" y="4244"/>
                    <a:pt x="1000" y="6282"/>
                    <a:pt x="1" y="8212"/>
                  </a:cubicBezTo>
                  <a:lnTo>
                    <a:pt x="5337" y="13548"/>
                  </a:lnTo>
                  <a:cubicBezTo>
                    <a:pt x="7267" y="12549"/>
                    <a:pt x="9309" y="11380"/>
                    <a:pt x="10706" y="10031"/>
                  </a:cubicBezTo>
                  <a:cubicBezTo>
                    <a:pt x="12124" y="8664"/>
                    <a:pt x="13039" y="7086"/>
                    <a:pt x="13545" y="5138"/>
                  </a:cubicBezTo>
                  <a:lnTo>
                    <a:pt x="13112" y="5129"/>
                  </a:lnTo>
                  <a:cubicBezTo>
                    <a:pt x="10534" y="5099"/>
                    <a:pt x="8453" y="3015"/>
                    <a:pt x="8420" y="440"/>
                  </a:cubicBezTo>
                  <a:lnTo>
                    <a:pt x="8414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" name="Google Shape;280;p 1"/>
            <p:cNvSpPr/>
            <p:nvPr/>
          </p:nvSpPr>
          <p:spPr>
            <a:xfrm>
              <a:off x="3818160" y="4039920"/>
              <a:ext cx="73800" cy="75600"/>
            </a:xfrm>
            <a:custGeom>
              <a:avLst/>
              <a:gdLst/>
              <a:ahLst/>
              <a:rect l="l" t="t" r="r" b="b"/>
              <a:pathLst>
                <a:path w="4358" h="4450">
                  <a:moveTo>
                    <a:pt x="4358" y="1"/>
                  </a:moveTo>
                  <a:lnTo>
                    <a:pt x="4358" y="1"/>
                  </a:lnTo>
                  <a:cubicBezTo>
                    <a:pt x="2906" y="877"/>
                    <a:pt x="1437" y="1609"/>
                    <a:pt x="1" y="2332"/>
                  </a:cubicBezTo>
                  <a:cubicBezTo>
                    <a:pt x="58" y="3090"/>
                    <a:pt x="112" y="3789"/>
                    <a:pt x="118" y="3882"/>
                  </a:cubicBezTo>
                  <a:cubicBezTo>
                    <a:pt x="118" y="4211"/>
                    <a:pt x="387" y="4450"/>
                    <a:pt x="683" y="4450"/>
                  </a:cubicBezTo>
                  <a:cubicBezTo>
                    <a:pt x="767" y="4450"/>
                    <a:pt x="854" y="4430"/>
                    <a:pt x="937" y="4388"/>
                  </a:cubicBezTo>
                  <a:cubicBezTo>
                    <a:pt x="1039" y="4295"/>
                    <a:pt x="3858" y="3208"/>
                    <a:pt x="4358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" name="Google Shape;281;p 1"/>
            <p:cNvSpPr/>
            <p:nvPr/>
          </p:nvSpPr>
          <p:spPr>
            <a:xfrm>
              <a:off x="3674880" y="3898440"/>
              <a:ext cx="77400" cy="74520"/>
            </a:xfrm>
            <a:custGeom>
              <a:avLst/>
              <a:gdLst/>
              <a:ahLst/>
              <a:rect l="l" t="t" r="r" b="b"/>
              <a:pathLst>
                <a:path w="4566" h="4392">
                  <a:moveTo>
                    <a:pt x="4565" y="1"/>
                  </a:moveTo>
                  <a:lnTo>
                    <a:pt x="4565" y="1"/>
                  </a:lnTo>
                  <a:cubicBezTo>
                    <a:pt x="1268" y="459"/>
                    <a:pt x="184" y="3334"/>
                    <a:pt x="91" y="3437"/>
                  </a:cubicBezTo>
                  <a:cubicBezTo>
                    <a:pt x="0" y="3611"/>
                    <a:pt x="9" y="3822"/>
                    <a:pt x="112" y="3988"/>
                  </a:cubicBezTo>
                  <a:cubicBezTo>
                    <a:pt x="295" y="4286"/>
                    <a:pt x="606" y="4232"/>
                    <a:pt x="723" y="4256"/>
                  </a:cubicBezTo>
                  <a:lnTo>
                    <a:pt x="2214" y="4391"/>
                  </a:lnTo>
                  <a:cubicBezTo>
                    <a:pt x="2945" y="2928"/>
                    <a:pt x="3680" y="1458"/>
                    <a:pt x="4565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" name="Google Shape;282;p 1"/>
            <p:cNvSpPr/>
            <p:nvPr/>
          </p:nvSpPr>
          <p:spPr>
            <a:xfrm>
              <a:off x="3655080" y="4019400"/>
              <a:ext cx="117360" cy="116640"/>
            </a:xfrm>
            <a:custGeom>
              <a:avLst/>
              <a:gdLst/>
              <a:ahLst/>
              <a:rect l="l" t="t" r="r" b="b"/>
              <a:pathLst>
                <a:path w="6833" h="6783">
                  <a:moveTo>
                    <a:pt x="2846" y="1"/>
                  </a:moveTo>
                  <a:cubicBezTo>
                    <a:pt x="1747" y="1052"/>
                    <a:pt x="503" y="4602"/>
                    <a:pt x="63" y="6050"/>
                  </a:cubicBezTo>
                  <a:cubicBezTo>
                    <a:pt x="0" y="6252"/>
                    <a:pt x="54" y="6469"/>
                    <a:pt x="202" y="6616"/>
                  </a:cubicBezTo>
                  <a:cubicBezTo>
                    <a:pt x="309" y="6724"/>
                    <a:pt x="454" y="6782"/>
                    <a:pt x="602" y="6782"/>
                  </a:cubicBezTo>
                  <a:cubicBezTo>
                    <a:pt x="656" y="6782"/>
                    <a:pt x="711" y="6774"/>
                    <a:pt x="765" y="6758"/>
                  </a:cubicBezTo>
                  <a:cubicBezTo>
                    <a:pt x="2225" y="6318"/>
                    <a:pt x="5782" y="5084"/>
                    <a:pt x="6833" y="3981"/>
                  </a:cubicBezTo>
                  <a:cubicBezTo>
                    <a:pt x="6655" y="3900"/>
                    <a:pt x="6492" y="3789"/>
                    <a:pt x="6354" y="3650"/>
                  </a:cubicBezTo>
                  <a:lnTo>
                    <a:pt x="5167" y="2464"/>
                  </a:lnTo>
                  <a:lnTo>
                    <a:pt x="4767" y="2861"/>
                  </a:lnTo>
                  <a:cubicBezTo>
                    <a:pt x="4658" y="2967"/>
                    <a:pt x="4517" y="3020"/>
                    <a:pt x="4375" y="3020"/>
                  </a:cubicBezTo>
                  <a:cubicBezTo>
                    <a:pt x="4231" y="3020"/>
                    <a:pt x="4086" y="2965"/>
                    <a:pt x="3975" y="2855"/>
                  </a:cubicBezTo>
                  <a:cubicBezTo>
                    <a:pt x="3758" y="2638"/>
                    <a:pt x="3755" y="2286"/>
                    <a:pt x="3969" y="2063"/>
                  </a:cubicBezTo>
                  <a:lnTo>
                    <a:pt x="4369" y="1663"/>
                  </a:lnTo>
                  <a:lnTo>
                    <a:pt x="3171" y="464"/>
                  </a:lnTo>
                  <a:cubicBezTo>
                    <a:pt x="3035" y="329"/>
                    <a:pt x="2927" y="172"/>
                    <a:pt x="2846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34" name="Google Shape;283;p 1"/>
          <p:cNvGrpSpPr/>
          <p:nvPr/>
        </p:nvGrpSpPr>
        <p:grpSpPr>
          <a:xfrm>
            <a:off x="710280" y="1696320"/>
            <a:ext cx="2457720" cy="2273400"/>
            <a:chOff x="710280" y="1696320"/>
            <a:chExt cx="2457720" cy="2273400"/>
          </a:xfrm>
        </p:grpSpPr>
        <p:grpSp>
          <p:nvGrpSpPr>
            <p:cNvPr id="235" name="Google Shape;284;p 1"/>
            <p:cNvGrpSpPr/>
            <p:nvPr/>
          </p:nvGrpSpPr>
          <p:grpSpPr>
            <a:xfrm>
              <a:off x="2286000" y="1696320"/>
              <a:ext cx="882000" cy="1133640"/>
              <a:chOff x="2286000" y="1696320"/>
              <a:chExt cx="882000" cy="1133640"/>
            </a:xfrm>
          </p:grpSpPr>
          <p:sp>
            <p:nvSpPr>
              <p:cNvPr id="236" name="Google Shape;285;p 1"/>
              <p:cNvSpPr/>
              <p:nvPr/>
            </p:nvSpPr>
            <p:spPr>
              <a:xfrm flipH="1">
                <a:off x="2285640" y="1696320"/>
                <a:ext cx="770760" cy="770760"/>
              </a:xfrm>
              <a:prstGeom prst="arc">
                <a:avLst>
                  <a:gd name="adj1" fmla="val 16200000"/>
                  <a:gd name="adj2" fmla="val 0"/>
                </a:avLst>
              </a:prstGeom>
              <a:noFill/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7" name="Google Shape;286;p 1"/>
              <p:cNvSpPr/>
              <p:nvPr/>
            </p:nvSpPr>
            <p:spPr>
              <a:xfrm>
                <a:off x="2675160" y="1696320"/>
                <a:ext cx="49284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tailEnd len="med" type="oval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8" name="Google Shape;287;p 1"/>
              <p:cNvSpPr/>
              <p:nvPr/>
            </p:nvSpPr>
            <p:spPr>
              <a:xfrm>
                <a:off x="2288520" y="2083320"/>
                <a:ext cx="360" cy="7466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39" name="Google Shape;288;p 1"/>
            <p:cNvGrpSpPr/>
            <p:nvPr/>
          </p:nvGrpSpPr>
          <p:grpSpPr>
            <a:xfrm>
              <a:off x="2288160" y="2835720"/>
              <a:ext cx="879840" cy="1134000"/>
              <a:chOff x="2288160" y="2835720"/>
              <a:chExt cx="879840" cy="1134000"/>
            </a:xfrm>
          </p:grpSpPr>
          <p:sp>
            <p:nvSpPr>
              <p:cNvPr id="240" name="Google Shape;289;p 1"/>
              <p:cNvSpPr/>
              <p:nvPr/>
            </p:nvSpPr>
            <p:spPr>
              <a:xfrm rot="10800000">
                <a:off x="2291040" y="3198240"/>
                <a:ext cx="771120" cy="771120"/>
              </a:xfrm>
              <a:prstGeom prst="arc">
                <a:avLst>
                  <a:gd name="adj1" fmla="val 16200000"/>
                  <a:gd name="adj2" fmla="val 0"/>
                </a:avLst>
              </a:prstGeom>
              <a:noFill/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1" name="Google Shape;290;p 1"/>
              <p:cNvSpPr/>
              <p:nvPr/>
            </p:nvSpPr>
            <p:spPr>
              <a:xfrm>
                <a:off x="2675520" y="3969360"/>
                <a:ext cx="49248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tailEnd len="med" type="oval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2" name="Google Shape;291;p 1"/>
              <p:cNvSpPr/>
              <p:nvPr/>
            </p:nvSpPr>
            <p:spPr>
              <a:xfrm rot="10800000">
                <a:off x="2288160" y="2835720"/>
                <a:ext cx="360" cy="7466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43" name="Google Shape;292;p 1"/>
            <p:cNvSpPr/>
            <p:nvPr/>
          </p:nvSpPr>
          <p:spPr>
            <a:xfrm>
              <a:off x="1602000" y="2832840"/>
              <a:ext cx="15660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tailEnd len="med" type="oval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" name="Google Shape;293;p 1"/>
            <p:cNvSpPr/>
            <p:nvPr/>
          </p:nvSpPr>
          <p:spPr>
            <a:xfrm>
              <a:off x="2215800" y="2760480"/>
              <a:ext cx="142200" cy="142200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9c27b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" name="Google Shape;294;p 1"/>
            <p:cNvSpPr/>
            <p:nvPr/>
          </p:nvSpPr>
          <p:spPr>
            <a:xfrm>
              <a:off x="710280" y="2181960"/>
              <a:ext cx="1298880" cy="1298880"/>
            </a:xfrm>
            <a:prstGeom prst="ellipse">
              <a:avLst/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" name="Google Shape;295;p 1"/>
            <p:cNvSpPr/>
            <p:nvPr/>
          </p:nvSpPr>
          <p:spPr>
            <a:xfrm>
              <a:off x="848160" y="2319840"/>
              <a:ext cx="1022760" cy="1022760"/>
            </a:xfrm>
            <a:prstGeom prst="ellipse">
              <a:avLst/>
            </a:pr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400" spc="-1" strike="noStrike">
                  <a:solidFill>
                    <a:srgbClr val="9c27b0"/>
                  </a:solidFill>
                  <a:latin typeface="Fira Sans Extra Condensed Medium"/>
                  <a:ea typeface="Fira Sans Extra Condensed Medium"/>
                </a:rPr>
                <a:t>Gestión</a:t>
              </a:r>
              <a:endParaRPr b="0" lang="es-AR" sz="1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400" spc="-1" strike="noStrike">
                  <a:solidFill>
                    <a:srgbClr val="9c27b0"/>
                  </a:solidFill>
                  <a:latin typeface="Fira Sans Extra Condensed Medium"/>
                  <a:ea typeface="Fira Sans Extra Condensed Medium"/>
                </a:rPr>
                <a:t>2024</a:t>
              </a:r>
              <a:endParaRPr b="0" lang="es-AR" sz="14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oogle Shape;213;p18"/>
          <p:cNvGrpSpPr/>
          <p:nvPr/>
        </p:nvGrpSpPr>
        <p:grpSpPr>
          <a:xfrm>
            <a:off x="710280" y="1452240"/>
            <a:ext cx="3859200" cy="1083240"/>
            <a:chOff x="710280" y="1452240"/>
            <a:chExt cx="3859200" cy="1083240"/>
          </a:xfrm>
        </p:grpSpPr>
        <p:sp>
          <p:nvSpPr>
            <p:cNvPr id="248" name="Google Shape;214;p 1"/>
            <p:cNvSpPr/>
            <p:nvPr/>
          </p:nvSpPr>
          <p:spPr>
            <a:xfrm>
              <a:off x="710280" y="1452240"/>
              <a:ext cx="3859200" cy="46908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40080" rIns="90000" tIns="332640" bIns="332640" anchor="ctr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s-AR" sz="1200" spc="-1" strike="noStrike">
                  <a:solidFill>
                    <a:srgbClr val="ffffff"/>
                  </a:solidFill>
                  <a:latin typeface="Arial"/>
                  <a:ea typeface="Arial"/>
                </a:rPr>
                <a:t>Conceptos de protocolo HTTP</a:t>
              </a:r>
              <a:endParaRPr b="0" lang="es-AR" sz="1200" spc="-1" strike="noStrike">
                <a:latin typeface="Arial"/>
              </a:endParaRPr>
            </a:p>
          </p:txBody>
        </p:sp>
        <p:sp>
          <p:nvSpPr>
            <p:cNvPr id="249" name="Google Shape;215;p 1"/>
            <p:cNvSpPr/>
            <p:nvPr/>
          </p:nvSpPr>
          <p:spPr>
            <a:xfrm>
              <a:off x="710280" y="2003400"/>
              <a:ext cx="2262240" cy="532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s-ES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HTTP es el protocolo de comunicación utilizado para transferir datos en la web</a:t>
              </a:r>
              <a:endParaRPr b="0" lang="es-AR" sz="1200" spc="-1" strike="noStrike">
                <a:latin typeface="Arial"/>
              </a:endParaRPr>
            </a:p>
          </p:txBody>
        </p:sp>
        <p:sp>
          <p:nvSpPr>
            <p:cNvPr id="250" name="Google Shape;216;p 1"/>
            <p:cNvSpPr/>
            <p:nvPr/>
          </p:nvSpPr>
          <p:spPr>
            <a:xfrm>
              <a:off x="773640" y="1497960"/>
              <a:ext cx="377640" cy="377640"/>
            </a:xfrm>
            <a:prstGeom prst="ellipse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51" name="Google Shape;217;p 1"/>
          <p:cNvGrpSpPr/>
          <p:nvPr/>
        </p:nvGrpSpPr>
        <p:grpSpPr>
          <a:xfrm>
            <a:off x="710280" y="2943720"/>
            <a:ext cx="3859200" cy="1114560"/>
            <a:chOff x="710280" y="2943720"/>
            <a:chExt cx="3859200" cy="1114560"/>
          </a:xfrm>
        </p:grpSpPr>
        <p:sp>
          <p:nvSpPr>
            <p:cNvPr id="252" name="Google Shape;218;p 1"/>
            <p:cNvSpPr/>
            <p:nvPr/>
          </p:nvSpPr>
          <p:spPr>
            <a:xfrm>
              <a:off x="710280" y="3589200"/>
              <a:ext cx="3859200" cy="46908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40080" rIns="90000" tIns="332640" bIns="332640" anchor="ctr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4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Conceptos de Servidor HTTP</a:t>
              </a:r>
              <a:endParaRPr b="0" lang="es-AR" sz="1400" spc="-1" strike="noStrike">
                <a:latin typeface="Arial"/>
              </a:endParaRPr>
            </a:p>
          </p:txBody>
        </p:sp>
        <p:sp>
          <p:nvSpPr>
            <p:cNvPr id="253" name="Google Shape;219;p 1"/>
            <p:cNvSpPr/>
            <p:nvPr/>
          </p:nvSpPr>
          <p:spPr>
            <a:xfrm>
              <a:off x="710280" y="2943720"/>
              <a:ext cx="2262240" cy="532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s-ES" sz="11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Programa que escucha en un puerto y responde a las solicitudes HTTP de los clientes</a:t>
              </a:r>
              <a:endParaRPr b="0" lang="es-AR" sz="1100" spc="-1" strike="noStrike">
                <a:latin typeface="Arial"/>
              </a:endParaRPr>
            </a:p>
          </p:txBody>
        </p:sp>
        <p:sp>
          <p:nvSpPr>
            <p:cNvPr id="254" name="Google Shape;220;p 1"/>
            <p:cNvSpPr/>
            <p:nvPr/>
          </p:nvSpPr>
          <p:spPr>
            <a:xfrm>
              <a:off x="773640" y="3634920"/>
              <a:ext cx="377640" cy="377640"/>
            </a:xfrm>
            <a:prstGeom prst="ellipse">
              <a:avLst/>
            </a:pr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55" name="Google Shape;221;p 1"/>
          <p:cNvGrpSpPr/>
          <p:nvPr/>
        </p:nvGrpSpPr>
        <p:grpSpPr>
          <a:xfrm>
            <a:off x="4572000" y="1452240"/>
            <a:ext cx="3859200" cy="1083240"/>
            <a:chOff x="4572000" y="1452240"/>
            <a:chExt cx="3859200" cy="1083240"/>
          </a:xfrm>
        </p:grpSpPr>
        <p:sp>
          <p:nvSpPr>
            <p:cNvPr id="256" name="Google Shape;222;p 1"/>
            <p:cNvSpPr/>
            <p:nvPr/>
          </p:nvSpPr>
          <p:spPr>
            <a:xfrm>
              <a:off x="4572000" y="1452240"/>
              <a:ext cx="3859200" cy="46908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548640" tIns="332640" bIns="332640" anchor="ctr">
              <a:noAutofit/>
            </a:bodyPr>
            <a:p>
              <a:pPr algn="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Arial"/>
                </a:rPr>
                <a:t>Registros de Dominios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257" name="Google Shape;223;p 1"/>
            <p:cNvSpPr/>
            <p:nvPr/>
          </p:nvSpPr>
          <p:spPr>
            <a:xfrm>
              <a:off x="6168600" y="2003400"/>
              <a:ext cx="2262240" cy="532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r">
                <a:lnSpc>
                  <a:spcPct val="100000"/>
                </a:lnSpc>
                <a:buNone/>
              </a:pPr>
              <a:r>
                <a:rPr b="0" lang="es-ES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Proceso de adquirir un nombre de dominio único para un sitio web</a:t>
              </a:r>
              <a:endParaRPr b="0" lang="es-AR" sz="1200" spc="-1" strike="noStrike">
                <a:latin typeface="Arial"/>
              </a:endParaRPr>
            </a:p>
          </p:txBody>
        </p:sp>
        <p:sp>
          <p:nvSpPr>
            <p:cNvPr id="258" name="Google Shape;224;p 1"/>
            <p:cNvSpPr/>
            <p:nvPr/>
          </p:nvSpPr>
          <p:spPr>
            <a:xfrm>
              <a:off x="7990200" y="1497960"/>
              <a:ext cx="377640" cy="377640"/>
            </a:xfrm>
            <a:prstGeom prst="ellipse">
              <a:avLst/>
            </a:pr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59" name="Google Shape;225;p 1"/>
          <p:cNvGrpSpPr/>
          <p:nvPr/>
        </p:nvGrpSpPr>
        <p:grpSpPr>
          <a:xfrm>
            <a:off x="4572000" y="2944080"/>
            <a:ext cx="3859200" cy="1114200"/>
            <a:chOff x="4572000" y="2944080"/>
            <a:chExt cx="3859200" cy="1114200"/>
          </a:xfrm>
        </p:grpSpPr>
        <p:sp>
          <p:nvSpPr>
            <p:cNvPr id="260" name="Google Shape;226;p 1"/>
            <p:cNvSpPr/>
            <p:nvPr/>
          </p:nvSpPr>
          <p:spPr>
            <a:xfrm>
              <a:off x="4572000" y="3589200"/>
              <a:ext cx="3859200" cy="46908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548640" tIns="332640" bIns="332640" anchor="ctr">
              <a:noAutofit/>
            </a:bodyPr>
            <a:p>
              <a:pPr algn="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s-AR" sz="1400" spc="-1" strike="noStrike">
                  <a:solidFill>
                    <a:srgbClr val="ffffff"/>
                  </a:solidFill>
                  <a:latin typeface="Arial"/>
                  <a:ea typeface="Arial"/>
                </a:rPr>
                <a:t>Publicación de una web</a:t>
              </a:r>
              <a:endParaRPr b="0" lang="es-AR" sz="1400" spc="-1" strike="noStrike">
                <a:latin typeface="Arial"/>
              </a:endParaRPr>
            </a:p>
          </p:txBody>
        </p:sp>
        <p:sp>
          <p:nvSpPr>
            <p:cNvPr id="261" name="Google Shape;227;p 1"/>
            <p:cNvSpPr/>
            <p:nvPr/>
          </p:nvSpPr>
          <p:spPr>
            <a:xfrm>
              <a:off x="6168600" y="2944080"/>
              <a:ext cx="2262240" cy="532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r">
                <a:lnSpc>
                  <a:spcPct val="100000"/>
                </a:lnSpc>
                <a:buNone/>
              </a:pPr>
              <a:r>
                <a:rPr b="0" lang="es-ES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Implica desde la creación del contenido hasta la configuración del servidor</a:t>
              </a:r>
              <a:endParaRPr b="0" lang="es-AR" sz="1200" spc="-1" strike="noStrike">
                <a:latin typeface="Arial"/>
              </a:endParaRPr>
            </a:p>
          </p:txBody>
        </p:sp>
        <p:sp>
          <p:nvSpPr>
            <p:cNvPr id="262" name="Google Shape;228;p 1"/>
            <p:cNvSpPr/>
            <p:nvPr/>
          </p:nvSpPr>
          <p:spPr>
            <a:xfrm>
              <a:off x="7990200" y="3634920"/>
              <a:ext cx="377640" cy="377640"/>
            </a:xfrm>
            <a:prstGeom prst="ellipse">
              <a:avLst/>
            </a:pr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63" name="Google Shape;229;p 1"/>
          <p:cNvGrpSpPr/>
          <p:nvPr/>
        </p:nvGrpSpPr>
        <p:grpSpPr>
          <a:xfrm>
            <a:off x="8074800" y="1582560"/>
            <a:ext cx="208080" cy="208080"/>
            <a:chOff x="8074800" y="1582560"/>
            <a:chExt cx="208080" cy="208080"/>
          </a:xfrm>
        </p:grpSpPr>
        <p:sp>
          <p:nvSpPr>
            <p:cNvPr id="264" name="Google Shape;230;p 1"/>
            <p:cNvSpPr/>
            <p:nvPr/>
          </p:nvSpPr>
          <p:spPr>
            <a:xfrm>
              <a:off x="8137080" y="1719000"/>
              <a:ext cx="83520" cy="71640"/>
            </a:xfrm>
            <a:custGeom>
              <a:avLst/>
              <a:gdLst/>
              <a:ahLst/>
              <a:rect l="l" t="t" r="r" b="b"/>
              <a:pathLst>
                <a:path w="7905" h="6812">
                  <a:moveTo>
                    <a:pt x="6213" y="1129"/>
                  </a:moveTo>
                  <a:cubicBezTo>
                    <a:pt x="6523" y="1129"/>
                    <a:pt x="6776" y="1379"/>
                    <a:pt x="6776" y="1693"/>
                  </a:cubicBezTo>
                  <a:cubicBezTo>
                    <a:pt x="6776" y="2006"/>
                    <a:pt x="6523" y="2259"/>
                    <a:pt x="6213" y="2259"/>
                  </a:cubicBezTo>
                  <a:lnTo>
                    <a:pt x="1696" y="2259"/>
                  </a:lnTo>
                  <a:cubicBezTo>
                    <a:pt x="1383" y="2259"/>
                    <a:pt x="1130" y="2006"/>
                    <a:pt x="1130" y="1693"/>
                  </a:cubicBezTo>
                  <a:cubicBezTo>
                    <a:pt x="1130" y="1379"/>
                    <a:pt x="1383" y="1129"/>
                    <a:pt x="1696" y="1129"/>
                  </a:cubicBezTo>
                  <a:close/>
                  <a:moveTo>
                    <a:pt x="6213" y="3388"/>
                  </a:moveTo>
                  <a:cubicBezTo>
                    <a:pt x="6523" y="3388"/>
                    <a:pt x="6776" y="3638"/>
                    <a:pt x="6776" y="3951"/>
                  </a:cubicBezTo>
                  <a:cubicBezTo>
                    <a:pt x="6776" y="4264"/>
                    <a:pt x="6523" y="4517"/>
                    <a:pt x="6213" y="4517"/>
                  </a:cubicBezTo>
                  <a:lnTo>
                    <a:pt x="1696" y="4517"/>
                  </a:lnTo>
                  <a:cubicBezTo>
                    <a:pt x="1383" y="4517"/>
                    <a:pt x="1130" y="4264"/>
                    <a:pt x="1130" y="3951"/>
                  </a:cubicBezTo>
                  <a:cubicBezTo>
                    <a:pt x="1130" y="3638"/>
                    <a:pt x="1383" y="3388"/>
                    <a:pt x="1696" y="3388"/>
                  </a:cubicBezTo>
                  <a:close/>
                  <a:moveTo>
                    <a:pt x="0" y="0"/>
                  </a:moveTo>
                  <a:lnTo>
                    <a:pt x="0" y="6249"/>
                  </a:lnTo>
                  <a:cubicBezTo>
                    <a:pt x="0" y="6559"/>
                    <a:pt x="253" y="6812"/>
                    <a:pt x="567" y="6812"/>
                  </a:cubicBezTo>
                  <a:lnTo>
                    <a:pt x="7342" y="6812"/>
                  </a:lnTo>
                  <a:cubicBezTo>
                    <a:pt x="7652" y="6812"/>
                    <a:pt x="7905" y="6559"/>
                    <a:pt x="7905" y="6249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5" name="Google Shape;231;p 1"/>
            <p:cNvSpPr/>
            <p:nvPr/>
          </p:nvSpPr>
          <p:spPr>
            <a:xfrm>
              <a:off x="8074800" y="1582560"/>
              <a:ext cx="208080" cy="170640"/>
            </a:xfrm>
            <a:custGeom>
              <a:avLst/>
              <a:gdLst/>
              <a:ahLst/>
              <a:rect l="l" t="t" r="r" b="b"/>
              <a:pathLst>
                <a:path w="19273" h="15849">
                  <a:moveTo>
                    <a:pt x="4553" y="4518"/>
                  </a:moveTo>
                  <a:lnTo>
                    <a:pt x="4553" y="5686"/>
                  </a:lnTo>
                  <a:lnTo>
                    <a:pt x="3424" y="5686"/>
                  </a:lnTo>
                  <a:lnTo>
                    <a:pt x="3424" y="4948"/>
                  </a:lnTo>
                  <a:cubicBezTo>
                    <a:pt x="3424" y="4710"/>
                    <a:pt x="3617" y="4518"/>
                    <a:pt x="3852" y="4518"/>
                  </a:cubicBezTo>
                  <a:close/>
                  <a:moveTo>
                    <a:pt x="15418" y="4518"/>
                  </a:moveTo>
                  <a:cubicBezTo>
                    <a:pt x="15653" y="4518"/>
                    <a:pt x="15845" y="4710"/>
                    <a:pt x="15845" y="4948"/>
                  </a:cubicBezTo>
                  <a:lnTo>
                    <a:pt x="15845" y="5686"/>
                  </a:lnTo>
                  <a:lnTo>
                    <a:pt x="14716" y="5686"/>
                  </a:lnTo>
                  <a:lnTo>
                    <a:pt x="14716" y="4518"/>
                  </a:lnTo>
                  <a:close/>
                  <a:moveTo>
                    <a:pt x="10199" y="1130"/>
                  </a:moveTo>
                  <a:lnTo>
                    <a:pt x="10199" y="3954"/>
                  </a:lnTo>
                  <a:cubicBezTo>
                    <a:pt x="10199" y="4265"/>
                    <a:pt x="10452" y="4518"/>
                    <a:pt x="10765" y="4518"/>
                  </a:cubicBezTo>
                  <a:lnTo>
                    <a:pt x="13587" y="4518"/>
                  </a:lnTo>
                  <a:lnTo>
                    <a:pt x="13587" y="6815"/>
                  </a:lnTo>
                  <a:lnTo>
                    <a:pt x="5682" y="6815"/>
                  </a:lnTo>
                  <a:lnTo>
                    <a:pt x="5682" y="1130"/>
                  </a:lnTo>
                  <a:close/>
                  <a:moveTo>
                    <a:pt x="16412" y="9074"/>
                  </a:moveTo>
                  <a:cubicBezTo>
                    <a:pt x="16722" y="9074"/>
                    <a:pt x="16975" y="9324"/>
                    <a:pt x="16975" y="9637"/>
                  </a:cubicBezTo>
                  <a:cubicBezTo>
                    <a:pt x="16975" y="9950"/>
                    <a:pt x="16722" y="10203"/>
                    <a:pt x="16412" y="10203"/>
                  </a:cubicBezTo>
                  <a:lnTo>
                    <a:pt x="15282" y="10203"/>
                  </a:lnTo>
                  <a:cubicBezTo>
                    <a:pt x="14969" y="10203"/>
                    <a:pt x="14716" y="9950"/>
                    <a:pt x="14716" y="9637"/>
                  </a:cubicBezTo>
                  <a:cubicBezTo>
                    <a:pt x="14716" y="9324"/>
                    <a:pt x="14969" y="9074"/>
                    <a:pt x="15282" y="9074"/>
                  </a:cubicBezTo>
                  <a:close/>
                  <a:moveTo>
                    <a:pt x="10782" y="1"/>
                  </a:moveTo>
                  <a:cubicBezTo>
                    <a:pt x="10776" y="1"/>
                    <a:pt x="10771" y="1"/>
                    <a:pt x="10765" y="1"/>
                  </a:cubicBezTo>
                  <a:lnTo>
                    <a:pt x="5119" y="1"/>
                  </a:lnTo>
                  <a:cubicBezTo>
                    <a:pt x="4806" y="1"/>
                    <a:pt x="4553" y="254"/>
                    <a:pt x="4553" y="567"/>
                  </a:cubicBezTo>
                  <a:lnTo>
                    <a:pt x="4553" y="3388"/>
                  </a:lnTo>
                  <a:lnTo>
                    <a:pt x="3852" y="3388"/>
                  </a:lnTo>
                  <a:cubicBezTo>
                    <a:pt x="2993" y="3388"/>
                    <a:pt x="2295" y="4087"/>
                    <a:pt x="2295" y="4948"/>
                  </a:cubicBezTo>
                  <a:lnTo>
                    <a:pt x="2295" y="5686"/>
                  </a:lnTo>
                  <a:lnTo>
                    <a:pt x="1693" y="5686"/>
                  </a:lnTo>
                  <a:cubicBezTo>
                    <a:pt x="756" y="5686"/>
                    <a:pt x="0" y="6442"/>
                    <a:pt x="0" y="7378"/>
                  </a:cubicBezTo>
                  <a:lnTo>
                    <a:pt x="0" y="14154"/>
                  </a:lnTo>
                  <a:cubicBezTo>
                    <a:pt x="0" y="15090"/>
                    <a:pt x="756" y="15846"/>
                    <a:pt x="1693" y="15849"/>
                  </a:cubicBezTo>
                  <a:lnTo>
                    <a:pt x="4553" y="15849"/>
                  </a:lnTo>
                  <a:lnTo>
                    <a:pt x="4553" y="12461"/>
                  </a:lnTo>
                  <a:lnTo>
                    <a:pt x="3990" y="12461"/>
                  </a:lnTo>
                  <a:cubicBezTo>
                    <a:pt x="3677" y="12461"/>
                    <a:pt x="3424" y="12208"/>
                    <a:pt x="3424" y="11895"/>
                  </a:cubicBezTo>
                  <a:cubicBezTo>
                    <a:pt x="3424" y="11582"/>
                    <a:pt x="3677" y="11332"/>
                    <a:pt x="3990" y="11332"/>
                  </a:cubicBezTo>
                  <a:lnTo>
                    <a:pt x="15282" y="11332"/>
                  </a:lnTo>
                  <a:cubicBezTo>
                    <a:pt x="15593" y="11332"/>
                    <a:pt x="15845" y="11582"/>
                    <a:pt x="15845" y="11895"/>
                  </a:cubicBezTo>
                  <a:cubicBezTo>
                    <a:pt x="15845" y="12208"/>
                    <a:pt x="15593" y="12461"/>
                    <a:pt x="15282" y="12461"/>
                  </a:cubicBezTo>
                  <a:lnTo>
                    <a:pt x="14716" y="12461"/>
                  </a:lnTo>
                  <a:lnTo>
                    <a:pt x="14716" y="15849"/>
                  </a:lnTo>
                  <a:lnTo>
                    <a:pt x="17541" y="15849"/>
                  </a:lnTo>
                  <a:cubicBezTo>
                    <a:pt x="18474" y="15849"/>
                    <a:pt x="19272" y="15087"/>
                    <a:pt x="19272" y="14154"/>
                  </a:cubicBezTo>
                  <a:lnTo>
                    <a:pt x="19272" y="7378"/>
                  </a:lnTo>
                  <a:cubicBezTo>
                    <a:pt x="19272" y="6445"/>
                    <a:pt x="18474" y="5686"/>
                    <a:pt x="17541" y="5686"/>
                  </a:cubicBezTo>
                  <a:lnTo>
                    <a:pt x="16975" y="5686"/>
                  </a:lnTo>
                  <a:lnTo>
                    <a:pt x="16975" y="4948"/>
                  </a:lnTo>
                  <a:cubicBezTo>
                    <a:pt x="16975" y="4087"/>
                    <a:pt x="16276" y="3388"/>
                    <a:pt x="15418" y="3388"/>
                  </a:cubicBezTo>
                  <a:lnTo>
                    <a:pt x="14385" y="3388"/>
                  </a:lnTo>
                  <a:cubicBezTo>
                    <a:pt x="11026" y="30"/>
                    <a:pt x="11079" y="1"/>
                    <a:pt x="10782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66" name="Google Shape;232;p 1"/>
          <p:cNvGrpSpPr/>
          <p:nvPr/>
        </p:nvGrpSpPr>
        <p:grpSpPr>
          <a:xfrm>
            <a:off x="8074800" y="3719520"/>
            <a:ext cx="208080" cy="207720"/>
            <a:chOff x="8074800" y="3719520"/>
            <a:chExt cx="208080" cy="207720"/>
          </a:xfrm>
        </p:grpSpPr>
        <p:sp>
          <p:nvSpPr>
            <p:cNvPr id="267" name="Google Shape;233;p 1"/>
            <p:cNvSpPr/>
            <p:nvPr/>
          </p:nvSpPr>
          <p:spPr>
            <a:xfrm>
              <a:off x="8074800" y="3806280"/>
              <a:ext cx="208080" cy="120960"/>
            </a:xfrm>
            <a:custGeom>
              <a:avLst/>
              <a:gdLst/>
              <a:ahLst/>
              <a:rect l="l" t="t" r="r" b="b"/>
              <a:pathLst>
                <a:path w="19273" h="1133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8" name="Google Shape;234;p 1"/>
            <p:cNvSpPr/>
            <p:nvPr/>
          </p:nvSpPr>
          <p:spPr>
            <a:xfrm>
              <a:off x="8074800" y="3719520"/>
              <a:ext cx="208080" cy="71640"/>
            </a:xfrm>
            <a:custGeom>
              <a:avLst/>
              <a:gdLst/>
              <a:ahLst/>
              <a:rect l="l" t="t" r="r" b="b"/>
              <a:pathLst>
                <a:path w="19273" h="6815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69" name="Google Shape;235;p 1"/>
          <p:cNvSpPr/>
          <p:nvPr/>
        </p:nvSpPr>
        <p:spPr>
          <a:xfrm>
            <a:off x="869760" y="3719520"/>
            <a:ext cx="185040" cy="208080"/>
          </a:xfrm>
          <a:custGeom>
            <a:avLst/>
            <a:gdLst/>
            <a:ahLst/>
            <a:rect l="l" t="t" r="r" b="b"/>
            <a:pathLst>
              <a:path w="17168" h="19273">
                <a:moveTo>
                  <a:pt x="15361" y="1130"/>
                </a:moveTo>
                <a:cubicBezTo>
                  <a:pt x="15671" y="1130"/>
                  <a:pt x="15924" y="1382"/>
                  <a:pt x="15924" y="1696"/>
                </a:cubicBezTo>
                <a:cubicBezTo>
                  <a:pt x="15924" y="2006"/>
                  <a:pt x="15671" y="2259"/>
                  <a:pt x="15361" y="2259"/>
                </a:cubicBezTo>
                <a:lnTo>
                  <a:pt x="1810" y="2259"/>
                </a:lnTo>
                <a:cubicBezTo>
                  <a:pt x="1497" y="2259"/>
                  <a:pt x="1244" y="2006"/>
                  <a:pt x="1244" y="1696"/>
                </a:cubicBezTo>
                <a:cubicBezTo>
                  <a:pt x="1244" y="1382"/>
                  <a:pt x="1497" y="1130"/>
                  <a:pt x="1810" y="1130"/>
                </a:cubicBezTo>
                <a:close/>
                <a:moveTo>
                  <a:pt x="15361" y="11332"/>
                </a:moveTo>
                <a:cubicBezTo>
                  <a:pt x="15671" y="11332"/>
                  <a:pt x="15924" y="11582"/>
                  <a:pt x="15924" y="11895"/>
                </a:cubicBezTo>
                <a:cubicBezTo>
                  <a:pt x="15924" y="12208"/>
                  <a:pt x="15671" y="12461"/>
                  <a:pt x="15361" y="12461"/>
                </a:cubicBezTo>
                <a:lnTo>
                  <a:pt x="1810" y="12461"/>
                </a:lnTo>
                <a:cubicBezTo>
                  <a:pt x="1497" y="12461"/>
                  <a:pt x="1244" y="12208"/>
                  <a:pt x="1244" y="11895"/>
                </a:cubicBezTo>
                <a:cubicBezTo>
                  <a:pt x="1244" y="11582"/>
                  <a:pt x="1497" y="11332"/>
                  <a:pt x="1810" y="11332"/>
                </a:cubicBezTo>
                <a:close/>
                <a:moveTo>
                  <a:pt x="1804" y="0"/>
                </a:moveTo>
                <a:cubicBezTo>
                  <a:pt x="982" y="0"/>
                  <a:pt x="277" y="593"/>
                  <a:pt x="139" y="1404"/>
                </a:cubicBezTo>
                <a:cubicBezTo>
                  <a:pt x="1" y="2217"/>
                  <a:pt x="467" y="3012"/>
                  <a:pt x="1244" y="3286"/>
                </a:cubicBezTo>
                <a:lnTo>
                  <a:pt x="1244" y="10305"/>
                </a:lnTo>
                <a:cubicBezTo>
                  <a:pt x="570" y="10543"/>
                  <a:pt x="118" y="11178"/>
                  <a:pt x="115" y="11895"/>
                </a:cubicBezTo>
                <a:cubicBezTo>
                  <a:pt x="115" y="12831"/>
                  <a:pt x="874" y="13587"/>
                  <a:pt x="1810" y="13590"/>
                </a:cubicBezTo>
                <a:lnTo>
                  <a:pt x="6752" y="13590"/>
                </a:lnTo>
                <a:lnTo>
                  <a:pt x="2518" y="18333"/>
                </a:lnTo>
                <a:cubicBezTo>
                  <a:pt x="2316" y="18565"/>
                  <a:pt x="2337" y="18914"/>
                  <a:pt x="2566" y="19122"/>
                </a:cubicBezTo>
                <a:cubicBezTo>
                  <a:pt x="2674" y="19218"/>
                  <a:pt x="2809" y="19266"/>
                  <a:pt x="2943" y="19266"/>
                </a:cubicBezTo>
                <a:cubicBezTo>
                  <a:pt x="3095" y="19266"/>
                  <a:pt x="3247" y="19205"/>
                  <a:pt x="3358" y="19086"/>
                </a:cubicBezTo>
                <a:lnTo>
                  <a:pt x="8020" y="13867"/>
                </a:lnTo>
                <a:lnTo>
                  <a:pt x="8020" y="18709"/>
                </a:lnTo>
                <a:cubicBezTo>
                  <a:pt x="8020" y="19019"/>
                  <a:pt x="8273" y="19272"/>
                  <a:pt x="8586" y="19272"/>
                </a:cubicBezTo>
                <a:cubicBezTo>
                  <a:pt x="8896" y="19272"/>
                  <a:pt x="9149" y="19019"/>
                  <a:pt x="9149" y="18709"/>
                </a:cubicBezTo>
                <a:lnTo>
                  <a:pt x="9149" y="13867"/>
                </a:lnTo>
                <a:lnTo>
                  <a:pt x="13810" y="19086"/>
                </a:lnTo>
                <a:cubicBezTo>
                  <a:pt x="13922" y="19203"/>
                  <a:pt x="14072" y="19263"/>
                  <a:pt x="14224" y="19263"/>
                </a:cubicBezTo>
                <a:cubicBezTo>
                  <a:pt x="14359" y="19263"/>
                  <a:pt x="14494" y="19215"/>
                  <a:pt x="14602" y="19119"/>
                </a:cubicBezTo>
                <a:cubicBezTo>
                  <a:pt x="14831" y="18914"/>
                  <a:pt x="14852" y="18562"/>
                  <a:pt x="14650" y="18330"/>
                </a:cubicBezTo>
                <a:lnTo>
                  <a:pt x="10417" y="13590"/>
                </a:lnTo>
                <a:lnTo>
                  <a:pt x="15361" y="13590"/>
                </a:lnTo>
                <a:cubicBezTo>
                  <a:pt x="16183" y="13590"/>
                  <a:pt x="16891" y="12997"/>
                  <a:pt x="17029" y="12184"/>
                </a:cubicBezTo>
                <a:cubicBezTo>
                  <a:pt x="17168" y="11374"/>
                  <a:pt x="16701" y="10579"/>
                  <a:pt x="15924" y="10305"/>
                </a:cubicBezTo>
                <a:lnTo>
                  <a:pt x="15924" y="3286"/>
                </a:lnTo>
                <a:cubicBezTo>
                  <a:pt x="16701" y="3012"/>
                  <a:pt x="17168" y="2217"/>
                  <a:pt x="17029" y="1404"/>
                </a:cubicBezTo>
                <a:cubicBezTo>
                  <a:pt x="16891" y="593"/>
                  <a:pt x="16187" y="0"/>
                  <a:pt x="15367" y="0"/>
                </a:cubicBezTo>
                <a:cubicBezTo>
                  <a:pt x="15365" y="0"/>
                  <a:pt x="15363" y="0"/>
                  <a:pt x="15361" y="0"/>
                </a:cubicBezTo>
                <a:lnTo>
                  <a:pt x="1810" y="0"/>
                </a:lnTo>
                <a:cubicBezTo>
                  <a:pt x="1808" y="0"/>
                  <a:pt x="1806" y="0"/>
                  <a:pt x="1804" y="0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70" name="Google Shape;236;p 1"/>
          <p:cNvGrpSpPr/>
          <p:nvPr/>
        </p:nvGrpSpPr>
        <p:grpSpPr>
          <a:xfrm>
            <a:off x="871200" y="1582560"/>
            <a:ext cx="182520" cy="208440"/>
            <a:chOff x="871200" y="1582560"/>
            <a:chExt cx="182520" cy="208440"/>
          </a:xfrm>
        </p:grpSpPr>
        <p:sp>
          <p:nvSpPr>
            <p:cNvPr id="271" name="Google Shape;237;p 1"/>
            <p:cNvSpPr/>
            <p:nvPr/>
          </p:nvSpPr>
          <p:spPr>
            <a:xfrm>
              <a:off x="871200" y="1666440"/>
              <a:ext cx="56520" cy="113760"/>
            </a:xfrm>
            <a:custGeom>
              <a:avLst/>
              <a:gdLst/>
              <a:ahLst/>
              <a:rect l="l" t="t" r="r" b="b"/>
              <a:pathLst>
                <a:path w="5412" h="10658">
                  <a:moveTo>
                    <a:pt x="1" y="1"/>
                  </a:moveTo>
                  <a:lnTo>
                    <a:pt x="1" y="9932"/>
                  </a:lnTo>
                  <a:cubicBezTo>
                    <a:pt x="1" y="10182"/>
                    <a:pt x="61" y="10429"/>
                    <a:pt x="169" y="10658"/>
                  </a:cubicBezTo>
                  <a:lnTo>
                    <a:pt x="5412" y="54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2" name="Google Shape;238;p 1"/>
            <p:cNvSpPr/>
            <p:nvPr/>
          </p:nvSpPr>
          <p:spPr>
            <a:xfrm>
              <a:off x="997200" y="1666440"/>
              <a:ext cx="56520" cy="113760"/>
            </a:xfrm>
            <a:custGeom>
              <a:avLst/>
              <a:gdLst/>
              <a:ahLst/>
              <a:rect l="l" t="t" r="r" b="b"/>
              <a:pathLst>
                <a:path w="5413" h="10658">
                  <a:moveTo>
                    <a:pt x="5412" y="1"/>
                  </a:moveTo>
                  <a:lnTo>
                    <a:pt x="1" y="5415"/>
                  </a:lnTo>
                  <a:lnTo>
                    <a:pt x="5243" y="10658"/>
                  </a:lnTo>
                  <a:cubicBezTo>
                    <a:pt x="5352" y="10429"/>
                    <a:pt x="5412" y="10182"/>
                    <a:pt x="5412" y="9932"/>
                  </a:cubicBezTo>
                  <a:lnTo>
                    <a:pt x="5412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3" name="Google Shape;239;p 1"/>
            <p:cNvSpPr/>
            <p:nvPr/>
          </p:nvSpPr>
          <p:spPr>
            <a:xfrm>
              <a:off x="957600" y="1645200"/>
              <a:ext cx="9360" cy="9360"/>
            </a:xfrm>
            <a:custGeom>
              <a:avLst/>
              <a:gdLst/>
              <a:ahLst/>
              <a:rect l="l" t="t" r="r" b="b"/>
              <a:pathLst>
                <a:path w="1121" h="1130">
                  <a:moveTo>
                    <a:pt x="566" y="1"/>
                  </a:moveTo>
                  <a:cubicBezTo>
                    <a:pt x="253" y="1"/>
                    <a:pt x="0" y="254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955" y="1130"/>
                    <a:pt x="1060" y="862"/>
                    <a:pt x="1120" y="528"/>
                  </a:cubicBezTo>
                  <a:cubicBezTo>
                    <a:pt x="1102" y="233"/>
                    <a:pt x="862" y="4"/>
                    <a:pt x="56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4" name="Google Shape;240;p 1"/>
            <p:cNvSpPr/>
            <p:nvPr/>
          </p:nvSpPr>
          <p:spPr>
            <a:xfrm>
              <a:off x="881640" y="1731960"/>
              <a:ext cx="161280" cy="59040"/>
            </a:xfrm>
            <a:custGeom>
              <a:avLst/>
              <a:gdLst/>
              <a:ahLst/>
              <a:rect l="l" t="t" r="r" b="b"/>
              <a:pathLst>
                <a:path w="15003" h="5647">
                  <a:moveTo>
                    <a:pt x="5475" y="0"/>
                  </a:moveTo>
                  <a:lnTo>
                    <a:pt x="0" y="5478"/>
                  </a:lnTo>
                  <a:cubicBezTo>
                    <a:pt x="226" y="5586"/>
                    <a:pt x="473" y="5646"/>
                    <a:pt x="726" y="5646"/>
                  </a:cubicBezTo>
                  <a:lnTo>
                    <a:pt x="14277" y="5646"/>
                  </a:lnTo>
                  <a:cubicBezTo>
                    <a:pt x="14527" y="5646"/>
                    <a:pt x="14774" y="5586"/>
                    <a:pt x="15002" y="5478"/>
                  </a:cubicBez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5" name="Google Shape;241;p 1"/>
            <p:cNvSpPr/>
            <p:nvPr/>
          </p:nvSpPr>
          <p:spPr>
            <a:xfrm>
              <a:off x="877320" y="1636560"/>
              <a:ext cx="15480" cy="34200"/>
            </a:xfrm>
            <a:custGeom>
              <a:avLst/>
              <a:gdLst/>
              <a:ahLst/>
              <a:rect l="l" t="t" r="r" b="b"/>
              <a:pathLst>
                <a:path w="1694" h="3389">
                  <a:moveTo>
                    <a:pt x="1693" y="1"/>
                  </a:moveTo>
                  <a:lnTo>
                    <a:pt x="1" y="1693"/>
                  </a:lnTo>
                  <a:lnTo>
                    <a:pt x="1693" y="3388"/>
                  </a:lnTo>
                  <a:lnTo>
                    <a:pt x="1693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6" name="Google Shape;242;p 1"/>
            <p:cNvSpPr/>
            <p:nvPr/>
          </p:nvSpPr>
          <p:spPr>
            <a:xfrm>
              <a:off x="1031760" y="1636560"/>
              <a:ext cx="15840" cy="34200"/>
            </a:xfrm>
            <a:custGeom>
              <a:avLst/>
              <a:gdLst/>
              <a:ahLst/>
              <a:rect l="l" t="t" r="r" b="b"/>
              <a:pathLst>
                <a:path w="1696" h="3389">
                  <a:moveTo>
                    <a:pt x="1" y="1"/>
                  </a:moveTo>
                  <a:lnTo>
                    <a:pt x="1" y="3388"/>
                  </a:lnTo>
                  <a:lnTo>
                    <a:pt x="1696" y="169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7" name="Google Shape;243;p 1"/>
            <p:cNvSpPr/>
            <p:nvPr/>
          </p:nvSpPr>
          <p:spPr>
            <a:xfrm>
              <a:off x="908280" y="1582560"/>
              <a:ext cx="108360" cy="133920"/>
            </a:xfrm>
            <a:custGeom>
              <a:avLst/>
              <a:gdLst/>
              <a:ahLst/>
              <a:rect l="l" t="t" r="r" b="b"/>
              <a:pathLst>
                <a:path w="10164" h="12497">
                  <a:moveTo>
                    <a:pt x="5081" y="2333"/>
                  </a:moveTo>
                  <a:cubicBezTo>
                    <a:pt x="5779" y="2333"/>
                    <a:pt x="6477" y="2518"/>
                    <a:pt x="7098" y="2885"/>
                  </a:cubicBezTo>
                  <a:cubicBezTo>
                    <a:pt x="8299" y="3596"/>
                    <a:pt x="9034" y="4891"/>
                    <a:pt x="9034" y="6288"/>
                  </a:cubicBezTo>
                  <a:cubicBezTo>
                    <a:pt x="9034" y="7293"/>
                    <a:pt x="8207" y="7981"/>
                    <a:pt x="7335" y="7981"/>
                  </a:cubicBezTo>
                  <a:cubicBezTo>
                    <a:pt x="6947" y="7981"/>
                    <a:pt x="6550" y="7845"/>
                    <a:pt x="6213" y="7540"/>
                  </a:cubicBezTo>
                  <a:cubicBezTo>
                    <a:pt x="5894" y="7824"/>
                    <a:pt x="5492" y="7968"/>
                    <a:pt x="5089" y="7968"/>
                  </a:cubicBezTo>
                  <a:cubicBezTo>
                    <a:pt x="4739" y="7968"/>
                    <a:pt x="4388" y="7860"/>
                    <a:pt x="4090" y="7640"/>
                  </a:cubicBezTo>
                  <a:cubicBezTo>
                    <a:pt x="3448" y="7170"/>
                    <a:pt x="3222" y="6315"/>
                    <a:pt x="3551" y="5589"/>
                  </a:cubicBezTo>
                  <a:cubicBezTo>
                    <a:pt x="3826" y="4973"/>
                    <a:pt x="4435" y="4593"/>
                    <a:pt x="5087" y="4593"/>
                  </a:cubicBezTo>
                  <a:cubicBezTo>
                    <a:pt x="5205" y="4593"/>
                    <a:pt x="5325" y="4606"/>
                    <a:pt x="5445" y="4632"/>
                  </a:cubicBezTo>
                  <a:cubicBezTo>
                    <a:pt x="6225" y="4800"/>
                    <a:pt x="6779" y="5490"/>
                    <a:pt x="6776" y="6288"/>
                  </a:cubicBezTo>
                  <a:cubicBezTo>
                    <a:pt x="6776" y="6660"/>
                    <a:pt x="7058" y="6846"/>
                    <a:pt x="7340" y="6846"/>
                  </a:cubicBezTo>
                  <a:cubicBezTo>
                    <a:pt x="7623" y="6846"/>
                    <a:pt x="7905" y="6660"/>
                    <a:pt x="7905" y="6288"/>
                  </a:cubicBezTo>
                  <a:cubicBezTo>
                    <a:pt x="7905" y="5288"/>
                    <a:pt x="7378" y="4367"/>
                    <a:pt x="6520" y="3858"/>
                  </a:cubicBezTo>
                  <a:cubicBezTo>
                    <a:pt x="6076" y="3595"/>
                    <a:pt x="5578" y="3463"/>
                    <a:pt x="5080" y="3463"/>
                  </a:cubicBezTo>
                  <a:cubicBezTo>
                    <a:pt x="4614" y="3463"/>
                    <a:pt x="4147" y="3578"/>
                    <a:pt x="3725" y="3810"/>
                  </a:cubicBezTo>
                  <a:cubicBezTo>
                    <a:pt x="2849" y="4288"/>
                    <a:pt x="2295" y="5195"/>
                    <a:pt x="2262" y="6191"/>
                  </a:cubicBezTo>
                  <a:cubicBezTo>
                    <a:pt x="2226" y="7188"/>
                    <a:pt x="2723" y="8128"/>
                    <a:pt x="3563" y="8667"/>
                  </a:cubicBezTo>
                  <a:cubicBezTo>
                    <a:pt x="4023" y="8960"/>
                    <a:pt x="4541" y="9107"/>
                    <a:pt x="5077" y="9107"/>
                  </a:cubicBezTo>
                  <a:cubicBezTo>
                    <a:pt x="5519" y="9107"/>
                    <a:pt x="5973" y="9007"/>
                    <a:pt x="6414" y="8805"/>
                  </a:cubicBezTo>
                  <a:cubicBezTo>
                    <a:pt x="6502" y="8765"/>
                    <a:pt x="6585" y="8746"/>
                    <a:pt x="6664" y="8746"/>
                  </a:cubicBezTo>
                  <a:cubicBezTo>
                    <a:pt x="7191" y="8746"/>
                    <a:pt x="7476" y="9559"/>
                    <a:pt x="6884" y="9832"/>
                  </a:cubicBezTo>
                  <a:cubicBezTo>
                    <a:pt x="6300" y="10100"/>
                    <a:pt x="5685" y="10239"/>
                    <a:pt x="5077" y="10239"/>
                  </a:cubicBezTo>
                  <a:cubicBezTo>
                    <a:pt x="4340" y="10239"/>
                    <a:pt x="3611" y="10036"/>
                    <a:pt x="2954" y="9615"/>
                  </a:cubicBezTo>
                  <a:cubicBezTo>
                    <a:pt x="1777" y="8865"/>
                    <a:pt x="1084" y="7546"/>
                    <a:pt x="1133" y="6152"/>
                  </a:cubicBezTo>
                  <a:cubicBezTo>
                    <a:pt x="1178" y="4755"/>
                    <a:pt x="1958" y="3490"/>
                    <a:pt x="3183" y="2819"/>
                  </a:cubicBezTo>
                  <a:cubicBezTo>
                    <a:pt x="3775" y="2494"/>
                    <a:pt x="4429" y="2333"/>
                    <a:pt x="5081" y="2333"/>
                  </a:cubicBezTo>
                  <a:close/>
                  <a:moveTo>
                    <a:pt x="618" y="0"/>
                  </a:moveTo>
                  <a:cubicBezTo>
                    <a:pt x="277" y="0"/>
                    <a:pt x="0" y="277"/>
                    <a:pt x="0" y="618"/>
                  </a:cubicBezTo>
                  <a:lnTo>
                    <a:pt x="0" y="9441"/>
                  </a:lnTo>
                  <a:lnTo>
                    <a:pt x="3057" y="12497"/>
                  </a:lnTo>
                  <a:lnTo>
                    <a:pt x="7107" y="12497"/>
                  </a:lnTo>
                  <a:lnTo>
                    <a:pt x="10163" y="9441"/>
                  </a:lnTo>
                  <a:lnTo>
                    <a:pt x="10163" y="723"/>
                  </a:lnTo>
                  <a:cubicBezTo>
                    <a:pt x="10163" y="326"/>
                    <a:pt x="9838" y="0"/>
                    <a:pt x="94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710280" y="536760"/>
            <a:ext cx="7720560" cy="4784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AR" sz="28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TEMAS A DESARROLLAR</a:t>
            </a:r>
            <a:endParaRPr b="0" lang="es-AR" sz="2800" spc="-1" strike="noStrike">
              <a:latin typeface="Arial"/>
            </a:endParaRPr>
          </a:p>
        </p:txBody>
      </p:sp>
      <p:grpSp>
        <p:nvGrpSpPr>
          <p:cNvPr id="279" name="Google Shape;245;p 1"/>
          <p:cNvGrpSpPr/>
          <p:nvPr/>
        </p:nvGrpSpPr>
        <p:grpSpPr>
          <a:xfrm>
            <a:off x="3229200" y="1414080"/>
            <a:ext cx="2682360" cy="2682360"/>
            <a:chOff x="3229200" y="1414080"/>
            <a:chExt cx="2682360" cy="2682360"/>
          </a:xfrm>
        </p:grpSpPr>
        <p:sp>
          <p:nvSpPr>
            <p:cNvPr id="280" name="Google Shape;246;p 1"/>
            <p:cNvSpPr/>
            <p:nvPr/>
          </p:nvSpPr>
          <p:spPr>
            <a:xfrm>
              <a:off x="3229200" y="1414080"/>
              <a:ext cx="2682360" cy="2682360"/>
            </a:xfrm>
            <a:prstGeom prst="ellipse">
              <a:avLst/>
            </a:pr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1" name="Google Shape;247;p 1"/>
            <p:cNvSpPr/>
            <p:nvPr/>
          </p:nvSpPr>
          <p:spPr>
            <a:xfrm>
              <a:off x="3479760" y="1664640"/>
              <a:ext cx="2181600" cy="218160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2" name="Google Shape;248;p 1"/>
            <p:cNvSpPr/>
            <p:nvPr/>
          </p:nvSpPr>
          <p:spPr>
            <a:xfrm>
              <a:off x="3666600" y="1851120"/>
              <a:ext cx="1807920" cy="1807920"/>
            </a:xfrm>
            <a:prstGeom prst="ellipse">
              <a:avLst/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720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900" spc="-1" strike="noStrike">
                  <a:solidFill>
                    <a:srgbClr val="ffffff"/>
                  </a:solidFill>
                  <a:latin typeface="Roboto"/>
                  <a:ea typeface="Roboto"/>
                </a:rPr>
                <a:t>UNIDAD 3</a:t>
              </a:r>
              <a:endParaRPr b="0" lang="es-AR" sz="1900" spc="-1" strike="noStrike">
                <a:latin typeface="Arial"/>
              </a:endParaRPr>
            </a:p>
          </p:txBody>
        </p:sp>
      </p:grpSp>
      <p:sp>
        <p:nvSpPr>
          <p:cNvPr id="283" name="Google Shape;249;p 1"/>
          <p:cNvSpPr/>
          <p:nvPr/>
        </p:nvSpPr>
        <p:spPr>
          <a:xfrm>
            <a:off x="4402440" y="2101680"/>
            <a:ext cx="336240" cy="315360"/>
          </a:xfrm>
          <a:custGeom>
            <a:avLst/>
            <a:gdLst/>
            <a:ahLst/>
            <a:rect l="l" t="t" r="r" b="b"/>
            <a:pathLst>
              <a:path w="19273" h="18069">
                <a:moveTo>
                  <a:pt x="5456" y="7679"/>
                </a:moveTo>
                <a:cubicBezTo>
                  <a:pt x="6294" y="7679"/>
                  <a:pt x="6715" y="8694"/>
                  <a:pt x="6122" y="9284"/>
                </a:cubicBezTo>
                <a:cubicBezTo>
                  <a:pt x="5930" y="9476"/>
                  <a:pt x="5694" y="9562"/>
                  <a:pt x="5462" y="9562"/>
                </a:cubicBezTo>
                <a:cubicBezTo>
                  <a:pt x="4979" y="9562"/>
                  <a:pt x="4517" y="9188"/>
                  <a:pt x="4517" y="8622"/>
                </a:cubicBezTo>
                <a:cubicBezTo>
                  <a:pt x="4517" y="8101"/>
                  <a:pt x="4936" y="7679"/>
                  <a:pt x="5456" y="7679"/>
                </a:cubicBezTo>
                <a:close/>
                <a:moveTo>
                  <a:pt x="9636" y="7679"/>
                </a:moveTo>
                <a:cubicBezTo>
                  <a:pt x="10473" y="7679"/>
                  <a:pt x="10892" y="8694"/>
                  <a:pt x="10299" y="9284"/>
                </a:cubicBezTo>
                <a:cubicBezTo>
                  <a:pt x="10107" y="9476"/>
                  <a:pt x="9872" y="9562"/>
                  <a:pt x="9640" y="9562"/>
                </a:cubicBezTo>
                <a:cubicBezTo>
                  <a:pt x="9157" y="9562"/>
                  <a:pt x="8694" y="9188"/>
                  <a:pt x="8694" y="8622"/>
                </a:cubicBezTo>
                <a:cubicBezTo>
                  <a:pt x="8694" y="8101"/>
                  <a:pt x="9115" y="7679"/>
                  <a:pt x="9636" y="7679"/>
                </a:cubicBezTo>
                <a:close/>
                <a:moveTo>
                  <a:pt x="13813" y="7679"/>
                </a:moveTo>
                <a:cubicBezTo>
                  <a:pt x="14650" y="7679"/>
                  <a:pt x="15071" y="8694"/>
                  <a:pt x="14478" y="9284"/>
                </a:cubicBezTo>
                <a:cubicBezTo>
                  <a:pt x="14286" y="9476"/>
                  <a:pt x="14050" y="9562"/>
                  <a:pt x="13819" y="9562"/>
                </a:cubicBezTo>
                <a:cubicBezTo>
                  <a:pt x="13336" y="9562"/>
                  <a:pt x="12873" y="9188"/>
                  <a:pt x="12873" y="8622"/>
                </a:cubicBezTo>
                <a:cubicBezTo>
                  <a:pt x="12873" y="8101"/>
                  <a:pt x="13292" y="7679"/>
                  <a:pt x="13813" y="7679"/>
                </a:cubicBezTo>
                <a:close/>
                <a:moveTo>
                  <a:pt x="9597" y="1"/>
                </a:moveTo>
                <a:cubicBezTo>
                  <a:pt x="4303" y="1"/>
                  <a:pt x="0" y="3801"/>
                  <a:pt x="0" y="8471"/>
                </a:cubicBezTo>
                <a:cubicBezTo>
                  <a:pt x="0" y="10444"/>
                  <a:pt x="780" y="12356"/>
                  <a:pt x="2201" y="13870"/>
                </a:cubicBezTo>
                <a:cubicBezTo>
                  <a:pt x="2481" y="15033"/>
                  <a:pt x="2138" y="16258"/>
                  <a:pt x="1292" y="17104"/>
                </a:cubicBezTo>
                <a:cubicBezTo>
                  <a:pt x="940" y="17460"/>
                  <a:pt x="1190" y="18068"/>
                  <a:pt x="1692" y="18068"/>
                </a:cubicBezTo>
                <a:cubicBezTo>
                  <a:pt x="3300" y="18065"/>
                  <a:pt x="4845" y="17442"/>
                  <a:pt x="6005" y="16328"/>
                </a:cubicBezTo>
                <a:cubicBezTo>
                  <a:pt x="7150" y="16731"/>
                  <a:pt x="8357" y="16939"/>
                  <a:pt x="9571" y="16939"/>
                </a:cubicBezTo>
                <a:cubicBezTo>
                  <a:pt x="9579" y="16939"/>
                  <a:pt x="9588" y="16939"/>
                  <a:pt x="9597" y="16939"/>
                </a:cubicBezTo>
                <a:cubicBezTo>
                  <a:pt x="14891" y="16939"/>
                  <a:pt x="19272" y="13139"/>
                  <a:pt x="19272" y="8471"/>
                </a:cubicBezTo>
                <a:cubicBezTo>
                  <a:pt x="19272" y="3801"/>
                  <a:pt x="14891" y="1"/>
                  <a:pt x="9597" y="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oogle Shape;519;p24"/>
          <p:cNvGrpSpPr/>
          <p:nvPr/>
        </p:nvGrpSpPr>
        <p:grpSpPr>
          <a:xfrm>
            <a:off x="710280" y="1328400"/>
            <a:ext cx="1656360" cy="2856600"/>
            <a:chOff x="710280" y="1328400"/>
            <a:chExt cx="1656360" cy="2856600"/>
          </a:xfrm>
        </p:grpSpPr>
        <p:sp>
          <p:nvSpPr>
            <p:cNvPr id="285" name="Google Shape;520;p 1"/>
            <p:cNvSpPr/>
            <p:nvPr/>
          </p:nvSpPr>
          <p:spPr>
            <a:xfrm>
              <a:off x="1540080" y="1806840"/>
              <a:ext cx="360" cy="840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6" name="Google Shape;521;p 1"/>
            <p:cNvSpPr/>
            <p:nvPr/>
          </p:nvSpPr>
          <p:spPr>
            <a:xfrm rot="10800000">
              <a:off x="1302120" y="1328400"/>
              <a:ext cx="478440" cy="47844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7" name="Google Shape;522;p 1"/>
            <p:cNvSpPr/>
            <p:nvPr/>
          </p:nvSpPr>
          <p:spPr>
            <a:xfrm>
              <a:off x="736560" y="3454200"/>
              <a:ext cx="1603800" cy="730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marL="171360" indent="-171360" algn="ctr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ESTRUCTURA HTML / CSS</a:t>
              </a:r>
              <a:endParaRPr b="0" lang="es-AR" sz="1200" spc="-1" strike="noStrike">
                <a:latin typeface="Arial"/>
              </a:endParaRPr>
            </a:p>
            <a:p>
              <a:pPr marL="171360" indent="-171360" algn="ctr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MAQUETACIÓN</a:t>
              </a:r>
              <a:endParaRPr b="0" lang="es-AR" sz="1200" spc="-1" strike="noStrike">
                <a:latin typeface="Arial"/>
              </a:endParaRPr>
            </a:p>
            <a:p>
              <a:pPr marL="171360" indent="-171360" algn="ctr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SELECTORES</a:t>
              </a:r>
              <a:endParaRPr b="0" lang="es-AR" sz="1200" spc="-1" strike="noStrike">
                <a:latin typeface="Arial"/>
              </a:endParaRPr>
            </a:p>
          </p:txBody>
        </p:sp>
        <p:sp>
          <p:nvSpPr>
            <p:cNvPr id="288" name="Google Shape;523;p 1"/>
            <p:cNvSpPr/>
            <p:nvPr/>
          </p:nvSpPr>
          <p:spPr>
            <a:xfrm>
              <a:off x="710280" y="2500560"/>
              <a:ext cx="1656360" cy="797400"/>
            </a:xfrm>
            <a:prstGeom prst="notchedRightArrow">
              <a:avLst>
                <a:gd name="adj1" fmla="val 74710"/>
                <a:gd name="adj2" fmla="val 51726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GUÍA 1-2</a:t>
              </a:r>
              <a:endParaRPr b="0" lang="es-AR" sz="1700" spc="-1" strike="noStrike">
                <a:latin typeface="Arial"/>
              </a:endParaRPr>
            </a:p>
          </p:txBody>
        </p:sp>
      </p:grpSp>
      <p:grpSp>
        <p:nvGrpSpPr>
          <p:cNvPr id="289" name="Google Shape;524;p 1"/>
          <p:cNvGrpSpPr/>
          <p:nvPr/>
        </p:nvGrpSpPr>
        <p:grpSpPr>
          <a:xfrm>
            <a:off x="2226240" y="1328400"/>
            <a:ext cx="1656360" cy="2856600"/>
            <a:chOff x="2226240" y="1328400"/>
            <a:chExt cx="1656360" cy="2856600"/>
          </a:xfrm>
        </p:grpSpPr>
        <p:sp>
          <p:nvSpPr>
            <p:cNvPr id="290" name="Google Shape;525;p 1"/>
            <p:cNvSpPr/>
            <p:nvPr/>
          </p:nvSpPr>
          <p:spPr>
            <a:xfrm>
              <a:off x="3056040" y="1806840"/>
              <a:ext cx="360" cy="840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1" name="Google Shape;526;p 1"/>
            <p:cNvSpPr/>
            <p:nvPr/>
          </p:nvSpPr>
          <p:spPr>
            <a:xfrm rot="10800000">
              <a:off x="2818080" y="1328400"/>
              <a:ext cx="478440" cy="47844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2" name="Google Shape;527;p 1"/>
            <p:cNvSpPr/>
            <p:nvPr/>
          </p:nvSpPr>
          <p:spPr>
            <a:xfrm>
              <a:off x="2226240" y="2500560"/>
              <a:ext cx="1656360" cy="797400"/>
            </a:xfrm>
            <a:prstGeom prst="notchedRightArrow">
              <a:avLst>
                <a:gd name="adj1" fmla="val 74710"/>
                <a:gd name="adj2" fmla="val 51726"/>
              </a:avLst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GUÍA 3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293" name="Google Shape;528;p 1"/>
            <p:cNvSpPr/>
            <p:nvPr/>
          </p:nvSpPr>
          <p:spPr>
            <a:xfrm>
              <a:off x="2285280" y="3454200"/>
              <a:ext cx="1538640" cy="730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marL="171360" indent="-171360" algn="ctr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es-AR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LISTAS</a:t>
              </a:r>
              <a:endParaRPr b="0" lang="es-AR" sz="1200" spc="-1" strike="noStrike">
                <a:latin typeface="Arial"/>
              </a:endParaRPr>
            </a:p>
            <a:p>
              <a:pPr marL="171360" indent="-171360" algn="ctr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es-AR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TABLAS</a:t>
              </a:r>
              <a:endParaRPr b="0" lang="es-AR" sz="1200" spc="-1" strike="noStrike">
                <a:latin typeface="Arial"/>
              </a:endParaRPr>
            </a:p>
            <a:p>
              <a:pPr marL="171360" indent="-171360" algn="ctr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es-AR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CONTENIDOS EMBEBIDOS</a:t>
              </a:r>
              <a:endParaRPr b="0" lang="es-AR" sz="1200" spc="-1" strike="noStrike">
                <a:latin typeface="Arial"/>
              </a:endParaRPr>
            </a:p>
          </p:txBody>
        </p:sp>
      </p:grpSp>
      <p:grpSp>
        <p:nvGrpSpPr>
          <p:cNvPr id="294" name="Google Shape;529;p 1"/>
          <p:cNvGrpSpPr/>
          <p:nvPr/>
        </p:nvGrpSpPr>
        <p:grpSpPr>
          <a:xfrm>
            <a:off x="3742200" y="1328400"/>
            <a:ext cx="1656360" cy="2856600"/>
            <a:chOff x="3742200" y="1328400"/>
            <a:chExt cx="1656360" cy="2856600"/>
          </a:xfrm>
        </p:grpSpPr>
        <p:sp>
          <p:nvSpPr>
            <p:cNvPr id="295" name="Google Shape;530;p 1"/>
            <p:cNvSpPr/>
            <p:nvPr/>
          </p:nvSpPr>
          <p:spPr>
            <a:xfrm>
              <a:off x="4572000" y="1806840"/>
              <a:ext cx="360" cy="840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6" name="Google Shape;531;p 1"/>
            <p:cNvSpPr/>
            <p:nvPr/>
          </p:nvSpPr>
          <p:spPr>
            <a:xfrm rot="10800000">
              <a:off x="4334040" y="1328400"/>
              <a:ext cx="478440" cy="478440"/>
            </a:xfrm>
            <a:prstGeom prst="ellips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7" name="Google Shape;532;p 1"/>
            <p:cNvSpPr/>
            <p:nvPr/>
          </p:nvSpPr>
          <p:spPr>
            <a:xfrm>
              <a:off x="3742200" y="2500560"/>
              <a:ext cx="1656360" cy="797400"/>
            </a:xfrm>
            <a:prstGeom prst="notchedRightArrow">
              <a:avLst>
                <a:gd name="adj1" fmla="val 74710"/>
                <a:gd name="adj2" fmla="val 51726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es-AR" sz="1700" spc="-1" strike="noStrike">
                  <a:solidFill>
                    <a:srgbClr val="000000"/>
                  </a:solidFill>
                  <a:latin typeface="Fira Sans Extra Condensed Medium"/>
                  <a:ea typeface="Fira Sans Extra Condensed Medium"/>
                </a:rPr>
                <a:t>ACÁ ESTAMOS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298" name="Google Shape;533;p 1"/>
            <p:cNvSpPr/>
            <p:nvPr/>
          </p:nvSpPr>
          <p:spPr>
            <a:xfrm>
              <a:off x="3801240" y="3454200"/>
              <a:ext cx="1538640" cy="730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endParaRPr b="0" lang="es-AR" sz="1000" spc="-1" strike="noStrike">
                <a:latin typeface="Arial"/>
              </a:endParaRPr>
            </a:p>
            <a:p>
              <a:pPr marL="171360" indent="-171360" algn="ctr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es-AR" sz="10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CONCEPTO CLIENTE/SERVIDOR</a:t>
              </a:r>
              <a:endParaRPr b="0" lang="es-AR" sz="1000" spc="-1" strike="noStrike">
                <a:latin typeface="Arial"/>
              </a:endParaRPr>
            </a:p>
            <a:p>
              <a:pPr marL="171360" indent="-171360" algn="ctr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es-AR" sz="10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PROTOCOLO Y SERVIDOR HTTP</a:t>
              </a:r>
              <a:endParaRPr b="0" lang="es-AR" sz="1000" spc="-1" strike="noStrike">
                <a:latin typeface="Arial"/>
              </a:endParaRPr>
            </a:p>
            <a:p>
              <a:pPr marL="171360" indent="-171360" algn="ctr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es-AR" sz="10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REGISTRO DE DOMINIO</a:t>
              </a:r>
              <a:endParaRPr b="0" lang="es-AR" sz="1000" spc="-1" strike="noStrike">
                <a:latin typeface="Arial"/>
              </a:endParaRPr>
            </a:p>
            <a:p>
              <a:pPr marL="171360" indent="-171360" algn="ctr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es-AR" sz="10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PUBLICACIÓN WEB</a:t>
              </a:r>
              <a:endParaRPr b="0" lang="es-AR" sz="1000" spc="-1" strike="noStrike">
                <a:latin typeface="Arial"/>
              </a:endParaRPr>
            </a:p>
          </p:txBody>
        </p:sp>
      </p:grpSp>
      <p:grpSp>
        <p:nvGrpSpPr>
          <p:cNvPr id="299" name="Google Shape;534;p 1"/>
          <p:cNvGrpSpPr/>
          <p:nvPr/>
        </p:nvGrpSpPr>
        <p:grpSpPr>
          <a:xfrm>
            <a:off x="5258520" y="1328400"/>
            <a:ext cx="1656360" cy="2856600"/>
            <a:chOff x="5258520" y="1328400"/>
            <a:chExt cx="1656360" cy="2856600"/>
          </a:xfrm>
        </p:grpSpPr>
        <p:sp>
          <p:nvSpPr>
            <p:cNvPr id="300" name="Google Shape;535;p 1"/>
            <p:cNvSpPr/>
            <p:nvPr/>
          </p:nvSpPr>
          <p:spPr>
            <a:xfrm>
              <a:off x="6087960" y="1806840"/>
              <a:ext cx="360" cy="840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1" name="Google Shape;536;p 1"/>
            <p:cNvSpPr/>
            <p:nvPr/>
          </p:nvSpPr>
          <p:spPr>
            <a:xfrm rot="10800000">
              <a:off x="5850360" y="1328400"/>
              <a:ext cx="478440" cy="47844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2" name="Google Shape;537;p 1"/>
            <p:cNvSpPr/>
            <p:nvPr/>
          </p:nvSpPr>
          <p:spPr>
            <a:xfrm>
              <a:off x="5258520" y="2500560"/>
              <a:ext cx="1656360" cy="797400"/>
            </a:xfrm>
            <a:prstGeom prst="notchedRightArrow">
              <a:avLst>
                <a:gd name="adj1" fmla="val 74710"/>
                <a:gd name="adj2" fmla="val 51726"/>
              </a:avLst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s-AR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GUÍA 6-7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303" name="Google Shape;538;p 1"/>
            <p:cNvSpPr/>
            <p:nvPr/>
          </p:nvSpPr>
          <p:spPr>
            <a:xfrm>
              <a:off x="5317200" y="3454200"/>
              <a:ext cx="1538640" cy="730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endParaRPr b="0" lang="es-AR" sz="9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endParaRPr b="0" lang="es-AR" sz="9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endParaRPr b="0" lang="es-AR" sz="900" spc="-1" strike="noStrike">
                <a:latin typeface="Arial"/>
              </a:endParaRPr>
            </a:p>
            <a:p>
              <a:pPr marL="171360" indent="-171360" algn="ctr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es-ES" sz="9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MODELO DE CAJA</a:t>
              </a:r>
              <a:endParaRPr b="0" lang="es-AR" sz="900" spc="-1" strike="noStrike">
                <a:latin typeface="Arial"/>
              </a:endParaRPr>
            </a:p>
            <a:p>
              <a:pPr marL="171360" indent="-171360" algn="ctr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es-ES" sz="9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PROPIEDAD DISPLAY</a:t>
              </a:r>
              <a:endParaRPr b="0" lang="es-AR" sz="900" spc="-1" strike="noStrike">
                <a:latin typeface="Arial"/>
              </a:endParaRPr>
            </a:p>
            <a:p>
              <a:pPr marL="171360" indent="-171360" algn="ctr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es-ES" sz="9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ETIQUETAS DIV Y SPAN </a:t>
              </a:r>
              <a:endParaRPr b="0" lang="es-AR" sz="900" spc="-1" strike="noStrike">
                <a:latin typeface="Arial"/>
              </a:endParaRPr>
            </a:p>
            <a:p>
              <a:pPr marL="171360" indent="-171360" algn="ctr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es-ES" sz="9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ETIQUETAS SEMÁNTICAS DE SECCIÓN</a:t>
              </a:r>
              <a:endParaRPr b="0" lang="es-AR" sz="900" spc="-1" strike="noStrike">
                <a:latin typeface="Arial"/>
              </a:endParaRPr>
            </a:p>
            <a:p>
              <a:pPr marL="171360" indent="-171360" algn="ctr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es-ES" sz="9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UNIDADES EN CSS</a:t>
              </a:r>
              <a:endParaRPr b="0" lang="es-AR" sz="900" spc="-1" strike="noStrike">
                <a:latin typeface="Arial"/>
              </a:endParaRPr>
            </a:p>
            <a:p>
              <a:pPr marL="171360" indent="-171360" algn="ctr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es-ES" sz="9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PROPIEDAD POSITION</a:t>
              </a:r>
              <a:endParaRPr b="0" lang="es-AR" sz="900" spc="-1" strike="noStrike">
                <a:latin typeface="Arial"/>
              </a:endParaRPr>
            </a:p>
            <a:p>
              <a:pPr marL="171360" indent="-171360" algn="ctr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es-ES" sz="9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FLEXBOX</a:t>
              </a:r>
              <a:endParaRPr b="0" lang="es-AR" sz="900" spc="-1" strike="noStrike">
                <a:latin typeface="Arial"/>
              </a:endParaRPr>
            </a:p>
          </p:txBody>
        </p:sp>
      </p:grpSp>
      <p:grpSp>
        <p:nvGrpSpPr>
          <p:cNvPr id="304" name="Google Shape;539;p 1"/>
          <p:cNvGrpSpPr/>
          <p:nvPr/>
        </p:nvGrpSpPr>
        <p:grpSpPr>
          <a:xfrm>
            <a:off x="6774480" y="1328400"/>
            <a:ext cx="1656360" cy="2856600"/>
            <a:chOff x="6774480" y="1328400"/>
            <a:chExt cx="1656360" cy="2856600"/>
          </a:xfrm>
        </p:grpSpPr>
        <p:sp>
          <p:nvSpPr>
            <p:cNvPr id="305" name="Google Shape;540;p 1"/>
            <p:cNvSpPr/>
            <p:nvPr/>
          </p:nvSpPr>
          <p:spPr>
            <a:xfrm>
              <a:off x="7604280" y="1806840"/>
              <a:ext cx="360" cy="840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6" name="Google Shape;541;p 1"/>
            <p:cNvSpPr/>
            <p:nvPr/>
          </p:nvSpPr>
          <p:spPr>
            <a:xfrm rot="10800000">
              <a:off x="7366320" y="1328400"/>
              <a:ext cx="478440" cy="478440"/>
            </a:xfrm>
            <a:prstGeom prst="ellipse">
              <a:avLst/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7" name="Google Shape;542;p 1"/>
            <p:cNvSpPr/>
            <p:nvPr/>
          </p:nvSpPr>
          <p:spPr>
            <a:xfrm>
              <a:off x="6774480" y="2500560"/>
              <a:ext cx="1656360" cy="797400"/>
            </a:xfrm>
            <a:prstGeom prst="notchedRightArrow">
              <a:avLst>
                <a:gd name="adj1" fmla="val 74710"/>
                <a:gd name="adj2" fmla="val 51726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s-AR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GUÍA 7-8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308" name="Google Shape;543;p 1"/>
            <p:cNvSpPr/>
            <p:nvPr/>
          </p:nvSpPr>
          <p:spPr>
            <a:xfrm>
              <a:off x="6833520" y="3454200"/>
              <a:ext cx="1538640" cy="730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endParaRPr b="0" lang="es-AR" sz="10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endParaRPr b="0" lang="es-AR" sz="1000" spc="-1" strike="noStrike">
                <a:latin typeface="Arial"/>
              </a:endParaRPr>
            </a:p>
            <a:p>
              <a:pPr marL="171360" indent="-171360" algn="ctr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es-ES" sz="9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PSEUDOCLASES / PSEUDOELEMENTOS</a:t>
              </a:r>
              <a:endParaRPr b="0" lang="es-AR" sz="900" spc="-1" strike="noStrike">
                <a:latin typeface="Arial"/>
              </a:endParaRPr>
            </a:p>
            <a:p>
              <a:pPr marL="171360" indent="-171360" algn="ctr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es-ES" sz="9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FUNCIONES MATEMÁTICAS</a:t>
              </a:r>
              <a:endParaRPr b="0" lang="es-AR" sz="900" spc="-1" strike="noStrike">
                <a:latin typeface="Arial"/>
              </a:endParaRPr>
            </a:p>
            <a:p>
              <a:pPr marL="171360" indent="-171360" algn="ctr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es-ES" sz="9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FORMULARIOS</a:t>
              </a:r>
              <a:endParaRPr b="0" lang="es-AR" sz="900" spc="-1" strike="noStrike">
                <a:latin typeface="Arial"/>
              </a:endParaRPr>
            </a:p>
            <a:p>
              <a:pPr marL="171360" indent="-171360" algn="ctr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es-ES" sz="9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MÉTODOS GET Y POST</a:t>
              </a:r>
              <a:endParaRPr b="0" lang="es-AR" sz="900" spc="-1" strike="noStrike">
                <a:latin typeface="Arial"/>
              </a:endParaRPr>
            </a:p>
          </p:txBody>
        </p:sp>
      </p:grpSp>
      <p:grpSp>
        <p:nvGrpSpPr>
          <p:cNvPr id="309" name="Google Shape;544;p 1"/>
          <p:cNvGrpSpPr/>
          <p:nvPr/>
        </p:nvGrpSpPr>
        <p:grpSpPr>
          <a:xfrm>
            <a:off x="2936160" y="1429560"/>
            <a:ext cx="236880" cy="270000"/>
            <a:chOff x="2936160" y="1429560"/>
            <a:chExt cx="236880" cy="270000"/>
          </a:xfrm>
        </p:grpSpPr>
        <p:sp>
          <p:nvSpPr>
            <p:cNvPr id="310" name="Google Shape;545;p 1"/>
            <p:cNvSpPr/>
            <p:nvPr/>
          </p:nvSpPr>
          <p:spPr>
            <a:xfrm>
              <a:off x="2936160" y="1537920"/>
              <a:ext cx="73800" cy="147960"/>
            </a:xfrm>
            <a:custGeom>
              <a:avLst/>
              <a:gdLst/>
              <a:ahLst/>
              <a:rect l="l" t="t" r="r" b="b"/>
              <a:pathLst>
                <a:path w="5412" h="10658">
                  <a:moveTo>
                    <a:pt x="1" y="1"/>
                  </a:moveTo>
                  <a:lnTo>
                    <a:pt x="1" y="9932"/>
                  </a:lnTo>
                  <a:cubicBezTo>
                    <a:pt x="1" y="10182"/>
                    <a:pt x="61" y="10429"/>
                    <a:pt x="169" y="10658"/>
                  </a:cubicBezTo>
                  <a:lnTo>
                    <a:pt x="5412" y="54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1" name="Google Shape;546;p 1"/>
            <p:cNvSpPr/>
            <p:nvPr/>
          </p:nvSpPr>
          <p:spPr>
            <a:xfrm>
              <a:off x="3099240" y="1537920"/>
              <a:ext cx="73800" cy="147960"/>
            </a:xfrm>
            <a:custGeom>
              <a:avLst/>
              <a:gdLst/>
              <a:ahLst/>
              <a:rect l="l" t="t" r="r" b="b"/>
              <a:pathLst>
                <a:path w="5413" h="10658">
                  <a:moveTo>
                    <a:pt x="5412" y="1"/>
                  </a:moveTo>
                  <a:lnTo>
                    <a:pt x="1" y="5415"/>
                  </a:lnTo>
                  <a:lnTo>
                    <a:pt x="5243" y="10658"/>
                  </a:lnTo>
                  <a:cubicBezTo>
                    <a:pt x="5352" y="10429"/>
                    <a:pt x="5412" y="10182"/>
                    <a:pt x="5412" y="9932"/>
                  </a:cubicBezTo>
                  <a:lnTo>
                    <a:pt x="5412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2" name="Google Shape;547;p 1"/>
            <p:cNvSpPr/>
            <p:nvPr/>
          </p:nvSpPr>
          <p:spPr>
            <a:xfrm>
              <a:off x="3048120" y="1510560"/>
              <a:ext cx="12960" cy="12960"/>
            </a:xfrm>
            <a:custGeom>
              <a:avLst/>
              <a:gdLst/>
              <a:ahLst/>
              <a:rect l="l" t="t" r="r" b="b"/>
              <a:pathLst>
                <a:path w="1121" h="1130">
                  <a:moveTo>
                    <a:pt x="566" y="1"/>
                  </a:moveTo>
                  <a:cubicBezTo>
                    <a:pt x="253" y="1"/>
                    <a:pt x="0" y="254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955" y="1130"/>
                    <a:pt x="1060" y="862"/>
                    <a:pt x="1120" y="528"/>
                  </a:cubicBezTo>
                  <a:cubicBezTo>
                    <a:pt x="1102" y="233"/>
                    <a:pt x="862" y="4"/>
                    <a:pt x="566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3" name="Google Shape;548;p 1"/>
            <p:cNvSpPr/>
            <p:nvPr/>
          </p:nvSpPr>
          <p:spPr>
            <a:xfrm>
              <a:off x="2949840" y="1622520"/>
              <a:ext cx="209520" cy="77040"/>
            </a:xfrm>
            <a:custGeom>
              <a:avLst/>
              <a:gdLst/>
              <a:ahLst/>
              <a:rect l="l" t="t" r="r" b="b"/>
              <a:pathLst>
                <a:path w="15003" h="5647">
                  <a:moveTo>
                    <a:pt x="5475" y="0"/>
                  </a:moveTo>
                  <a:lnTo>
                    <a:pt x="0" y="5478"/>
                  </a:lnTo>
                  <a:cubicBezTo>
                    <a:pt x="226" y="5586"/>
                    <a:pt x="473" y="5646"/>
                    <a:pt x="726" y="5646"/>
                  </a:cubicBezTo>
                  <a:lnTo>
                    <a:pt x="14277" y="5646"/>
                  </a:lnTo>
                  <a:cubicBezTo>
                    <a:pt x="14527" y="5646"/>
                    <a:pt x="14774" y="5586"/>
                    <a:pt x="15002" y="5478"/>
                  </a:cubicBez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4" name="Google Shape;549;p 1"/>
            <p:cNvSpPr/>
            <p:nvPr/>
          </p:nvSpPr>
          <p:spPr>
            <a:xfrm>
              <a:off x="2944080" y="1499400"/>
              <a:ext cx="21240" cy="45000"/>
            </a:xfrm>
            <a:custGeom>
              <a:avLst/>
              <a:gdLst/>
              <a:ahLst/>
              <a:rect l="l" t="t" r="r" b="b"/>
              <a:pathLst>
                <a:path w="1694" h="3389">
                  <a:moveTo>
                    <a:pt x="1693" y="1"/>
                  </a:moveTo>
                  <a:lnTo>
                    <a:pt x="1" y="1693"/>
                  </a:lnTo>
                  <a:lnTo>
                    <a:pt x="1693" y="3388"/>
                  </a:lnTo>
                  <a:lnTo>
                    <a:pt x="169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5" name="Google Shape;550;p 1"/>
            <p:cNvSpPr/>
            <p:nvPr/>
          </p:nvSpPr>
          <p:spPr>
            <a:xfrm>
              <a:off x="3143880" y="1499400"/>
              <a:ext cx="21240" cy="45000"/>
            </a:xfrm>
            <a:custGeom>
              <a:avLst/>
              <a:gdLst/>
              <a:ahLst/>
              <a:rect l="l" t="t" r="r" b="b"/>
              <a:pathLst>
                <a:path w="1696" h="3389">
                  <a:moveTo>
                    <a:pt x="1" y="1"/>
                  </a:moveTo>
                  <a:lnTo>
                    <a:pt x="1" y="3388"/>
                  </a:lnTo>
                  <a:lnTo>
                    <a:pt x="1696" y="169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6" name="Google Shape;551;p 1"/>
            <p:cNvSpPr/>
            <p:nvPr/>
          </p:nvSpPr>
          <p:spPr>
            <a:xfrm>
              <a:off x="2984040" y="1429560"/>
              <a:ext cx="141120" cy="173880"/>
            </a:xfrm>
            <a:custGeom>
              <a:avLst/>
              <a:gdLst/>
              <a:ahLst/>
              <a:rect l="l" t="t" r="r" b="b"/>
              <a:pathLst>
                <a:path w="10164" h="12497">
                  <a:moveTo>
                    <a:pt x="5081" y="2333"/>
                  </a:moveTo>
                  <a:cubicBezTo>
                    <a:pt x="5779" y="2333"/>
                    <a:pt x="6477" y="2518"/>
                    <a:pt x="7098" y="2885"/>
                  </a:cubicBezTo>
                  <a:cubicBezTo>
                    <a:pt x="8299" y="3596"/>
                    <a:pt x="9034" y="4891"/>
                    <a:pt x="9034" y="6288"/>
                  </a:cubicBezTo>
                  <a:cubicBezTo>
                    <a:pt x="9034" y="7293"/>
                    <a:pt x="8207" y="7981"/>
                    <a:pt x="7335" y="7981"/>
                  </a:cubicBezTo>
                  <a:cubicBezTo>
                    <a:pt x="6947" y="7981"/>
                    <a:pt x="6550" y="7845"/>
                    <a:pt x="6213" y="7540"/>
                  </a:cubicBezTo>
                  <a:cubicBezTo>
                    <a:pt x="5894" y="7824"/>
                    <a:pt x="5492" y="7968"/>
                    <a:pt x="5089" y="7968"/>
                  </a:cubicBezTo>
                  <a:cubicBezTo>
                    <a:pt x="4739" y="7968"/>
                    <a:pt x="4388" y="7860"/>
                    <a:pt x="4090" y="7640"/>
                  </a:cubicBezTo>
                  <a:cubicBezTo>
                    <a:pt x="3448" y="7170"/>
                    <a:pt x="3222" y="6315"/>
                    <a:pt x="3551" y="5589"/>
                  </a:cubicBezTo>
                  <a:cubicBezTo>
                    <a:pt x="3826" y="4973"/>
                    <a:pt x="4435" y="4593"/>
                    <a:pt x="5087" y="4593"/>
                  </a:cubicBezTo>
                  <a:cubicBezTo>
                    <a:pt x="5205" y="4593"/>
                    <a:pt x="5325" y="4606"/>
                    <a:pt x="5445" y="4632"/>
                  </a:cubicBezTo>
                  <a:cubicBezTo>
                    <a:pt x="6225" y="4800"/>
                    <a:pt x="6779" y="5490"/>
                    <a:pt x="6776" y="6288"/>
                  </a:cubicBezTo>
                  <a:cubicBezTo>
                    <a:pt x="6776" y="6660"/>
                    <a:pt x="7058" y="6846"/>
                    <a:pt x="7340" y="6846"/>
                  </a:cubicBezTo>
                  <a:cubicBezTo>
                    <a:pt x="7623" y="6846"/>
                    <a:pt x="7905" y="6660"/>
                    <a:pt x="7905" y="6288"/>
                  </a:cubicBezTo>
                  <a:cubicBezTo>
                    <a:pt x="7905" y="5288"/>
                    <a:pt x="7378" y="4367"/>
                    <a:pt x="6520" y="3858"/>
                  </a:cubicBezTo>
                  <a:cubicBezTo>
                    <a:pt x="6076" y="3595"/>
                    <a:pt x="5578" y="3463"/>
                    <a:pt x="5080" y="3463"/>
                  </a:cubicBezTo>
                  <a:cubicBezTo>
                    <a:pt x="4614" y="3463"/>
                    <a:pt x="4147" y="3578"/>
                    <a:pt x="3725" y="3810"/>
                  </a:cubicBezTo>
                  <a:cubicBezTo>
                    <a:pt x="2849" y="4288"/>
                    <a:pt x="2295" y="5195"/>
                    <a:pt x="2262" y="6191"/>
                  </a:cubicBezTo>
                  <a:cubicBezTo>
                    <a:pt x="2226" y="7188"/>
                    <a:pt x="2723" y="8128"/>
                    <a:pt x="3563" y="8667"/>
                  </a:cubicBezTo>
                  <a:cubicBezTo>
                    <a:pt x="4023" y="8960"/>
                    <a:pt x="4541" y="9107"/>
                    <a:pt x="5077" y="9107"/>
                  </a:cubicBezTo>
                  <a:cubicBezTo>
                    <a:pt x="5519" y="9107"/>
                    <a:pt x="5973" y="9007"/>
                    <a:pt x="6414" y="8805"/>
                  </a:cubicBezTo>
                  <a:cubicBezTo>
                    <a:pt x="6502" y="8765"/>
                    <a:pt x="6585" y="8746"/>
                    <a:pt x="6664" y="8746"/>
                  </a:cubicBezTo>
                  <a:cubicBezTo>
                    <a:pt x="7191" y="8746"/>
                    <a:pt x="7476" y="9559"/>
                    <a:pt x="6884" y="9832"/>
                  </a:cubicBezTo>
                  <a:cubicBezTo>
                    <a:pt x="6300" y="10100"/>
                    <a:pt x="5685" y="10239"/>
                    <a:pt x="5077" y="10239"/>
                  </a:cubicBezTo>
                  <a:cubicBezTo>
                    <a:pt x="4340" y="10239"/>
                    <a:pt x="3611" y="10036"/>
                    <a:pt x="2954" y="9615"/>
                  </a:cubicBezTo>
                  <a:cubicBezTo>
                    <a:pt x="1777" y="8865"/>
                    <a:pt x="1084" y="7546"/>
                    <a:pt x="1133" y="6152"/>
                  </a:cubicBezTo>
                  <a:cubicBezTo>
                    <a:pt x="1178" y="4755"/>
                    <a:pt x="1958" y="3490"/>
                    <a:pt x="3183" y="2819"/>
                  </a:cubicBezTo>
                  <a:cubicBezTo>
                    <a:pt x="3775" y="2494"/>
                    <a:pt x="4429" y="2333"/>
                    <a:pt x="5081" y="2333"/>
                  </a:cubicBezTo>
                  <a:close/>
                  <a:moveTo>
                    <a:pt x="618" y="0"/>
                  </a:moveTo>
                  <a:cubicBezTo>
                    <a:pt x="277" y="0"/>
                    <a:pt x="0" y="277"/>
                    <a:pt x="0" y="618"/>
                  </a:cubicBezTo>
                  <a:lnTo>
                    <a:pt x="0" y="9441"/>
                  </a:lnTo>
                  <a:lnTo>
                    <a:pt x="3057" y="12497"/>
                  </a:lnTo>
                  <a:lnTo>
                    <a:pt x="7107" y="12497"/>
                  </a:lnTo>
                  <a:lnTo>
                    <a:pt x="10163" y="9441"/>
                  </a:lnTo>
                  <a:lnTo>
                    <a:pt x="10163" y="723"/>
                  </a:lnTo>
                  <a:cubicBezTo>
                    <a:pt x="10163" y="326"/>
                    <a:pt x="9838" y="0"/>
                    <a:pt x="944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17" name="Google Shape;552;p 1"/>
          <p:cNvGrpSpPr/>
          <p:nvPr/>
        </p:nvGrpSpPr>
        <p:grpSpPr>
          <a:xfrm>
            <a:off x="1403640" y="1429560"/>
            <a:ext cx="270000" cy="270000"/>
            <a:chOff x="1403640" y="1429560"/>
            <a:chExt cx="270000" cy="270000"/>
          </a:xfrm>
        </p:grpSpPr>
        <p:sp>
          <p:nvSpPr>
            <p:cNvPr id="318" name="Google Shape;553;p 1"/>
            <p:cNvSpPr/>
            <p:nvPr/>
          </p:nvSpPr>
          <p:spPr>
            <a:xfrm>
              <a:off x="1403640" y="1537920"/>
              <a:ext cx="270000" cy="161640"/>
            </a:xfrm>
            <a:custGeom>
              <a:avLst/>
              <a:gdLst/>
              <a:ahLst/>
              <a:rect l="l" t="t" r="r" b="b"/>
              <a:pathLst>
                <a:path w="19273" h="11616">
                  <a:moveTo>
                    <a:pt x="0" y="1"/>
                  </a:moveTo>
                  <a:lnTo>
                    <a:pt x="0" y="9920"/>
                  </a:lnTo>
                  <a:cubicBezTo>
                    <a:pt x="0" y="10856"/>
                    <a:pt x="759" y="11612"/>
                    <a:pt x="1696" y="11615"/>
                  </a:cubicBezTo>
                  <a:lnTo>
                    <a:pt x="17580" y="11615"/>
                  </a:lnTo>
                  <a:cubicBezTo>
                    <a:pt x="18513" y="11612"/>
                    <a:pt x="19272" y="10856"/>
                    <a:pt x="19272" y="9920"/>
                  </a:cubicBezTo>
                  <a:lnTo>
                    <a:pt x="19272" y="1"/>
                  </a:lnTo>
                  <a:lnTo>
                    <a:pt x="9977" y="6948"/>
                  </a:lnTo>
                  <a:cubicBezTo>
                    <a:pt x="9877" y="7020"/>
                    <a:pt x="9760" y="7059"/>
                    <a:pt x="9636" y="7059"/>
                  </a:cubicBezTo>
                  <a:cubicBezTo>
                    <a:pt x="9513" y="7059"/>
                    <a:pt x="9395" y="7020"/>
                    <a:pt x="9299" y="694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9" name="Google Shape;554;p 1"/>
            <p:cNvSpPr/>
            <p:nvPr/>
          </p:nvSpPr>
          <p:spPr>
            <a:xfrm>
              <a:off x="1627920" y="1494000"/>
              <a:ext cx="37440" cy="56880"/>
            </a:xfrm>
            <a:custGeom>
              <a:avLst/>
              <a:gdLst/>
              <a:ahLst/>
              <a:rect l="l" t="t" r="r" b="b"/>
              <a:pathLst>
                <a:path w="2862" h="4234">
                  <a:moveTo>
                    <a:pt x="0" y="0"/>
                  </a:moveTo>
                  <a:lnTo>
                    <a:pt x="0" y="4234"/>
                  </a:lnTo>
                  <a:lnTo>
                    <a:pt x="2861" y="2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Google Shape;555;p 1"/>
            <p:cNvSpPr/>
            <p:nvPr/>
          </p:nvSpPr>
          <p:spPr>
            <a:xfrm>
              <a:off x="1411560" y="1494000"/>
              <a:ext cx="37440" cy="56880"/>
            </a:xfrm>
            <a:custGeom>
              <a:avLst/>
              <a:gdLst/>
              <a:ahLst/>
              <a:rect l="l" t="t" r="r" b="b"/>
              <a:pathLst>
                <a:path w="2862" h="4234">
                  <a:moveTo>
                    <a:pt x="2861" y="0"/>
                  </a:moveTo>
                  <a:lnTo>
                    <a:pt x="0" y="2117"/>
                  </a:lnTo>
                  <a:lnTo>
                    <a:pt x="2861" y="4234"/>
                  </a:lnTo>
                  <a:lnTo>
                    <a:pt x="286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1" name="Google Shape;556;p 1"/>
            <p:cNvSpPr/>
            <p:nvPr/>
          </p:nvSpPr>
          <p:spPr>
            <a:xfrm>
              <a:off x="1468080" y="1429560"/>
              <a:ext cx="141120" cy="187560"/>
            </a:xfrm>
            <a:custGeom>
              <a:avLst/>
              <a:gdLst/>
              <a:ahLst/>
              <a:rect l="l" t="t" r="r" b="b"/>
              <a:pathLst>
                <a:path w="10164" h="13446">
                  <a:moveTo>
                    <a:pt x="8468" y="3424"/>
                  </a:moveTo>
                  <a:cubicBezTo>
                    <a:pt x="8781" y="3424"/>
                    <a:pt x="9031" y="3677"/>
                    <a:pt x="9031" y="3990"/>
                  </a:cubicBezTo>
                  <a:cubicBezTo>
                    <a:pt x="9031" y="4300"/>
                    <a:pt x="8781" y="4553"/>
                    <a:pt x="8468" y="4553"/>
                  </a:cubicBezTo>
                  <a:lnTo>
                    <a:pt x="1693" y="4553"/>
                  </a:lnTo>
                  <a:cubicBezTo>
                    <a:pt x="1379" y="4553"/>
                    <a:pt x="1130" y="4300"/>
                    <a:pt x="1130" y="3990"/>
                  </a:cubicBezTo>
                  <a:cubicBezTo>
                    <a:pt x="1130" y="3677"/>
                    <a:pt x="1379" y="3424"/>
                    <a:pt x="1693" y="3424"/>
                  </a:cubicBezTo>
                  <a:close/>
                  <a:moveTo>
                    <a:pt x="8468" y="5682"/>
                  </a:moveTo>
                  <a:cubicBezTo>
                    <a:pt x="8781" y="5682"/>
                    <a:pt x="9031" y="5935"/>
                    <a:pt x="9031" y="6248"/>
                  </a:cubicBezTo>
                  <a:cubicBezTo>
                    <a:pt x="9031" y="6559"/>
                    <a:pt x="8781" y="6812"/>
                    <a:pt x="8468" y="6812"/>
                  </a:cubicBezTo>
                  <a:lnTo>
                    <a:pt x="1693" y="6812"/>
                  </a:lnTo>
                  <a:cubicBezTo>
                    <a:pt x="1379" y="6812"/>
                    <a:pt x="1130" y="6559"/>
                    <a:pt x="1130" y="6248"/>
                  </a:cubicBezTo>
                  <a:cubicBezTo>
                    <a:pt x="1130" y="5935"/>
                    <a:pt x="1379" y="5682"/>
                    <a:pt x="1693" y="5682"/>
                  </a:cubicBezTo>
                  <a:close/>
                  <a:moveTo>
                    <a:pt x="5080" y="7941"/>
                  </a:moveTo>
                  <a:cubicBezTo>
                    <a:pt x="5393" y="7941"/>
                    <a:pt x="5643" y="8194"/>
                    <a:pt x="5643" y="8507"/>
                  </a:cubicBezTo>
                  <a:cubicBezTo>
                    <a:pt x="5643" y="8817"/>
                    <a:pt x="5393" y="9070"/>
                    <a:pt x="5080" y="9070"/>
                  </a:cubicBezTo>
                  <a:lnTo>
                    <a:pt x="1693" y="9070"/>
                  </a:lnTo>
                  <a:cubicBezTo>
                    <a:pt x="1379" y="9070"/>
                    <a:pt x="1130" y="8817"/>
                    <a:pt x="1130" y="8507"/>
                  </a:cubicBezTo>
                  <a:cubicBezTo>
                    <a:pt x="1130" y="8194"/>
                    <a:pt x="1379" y="7941"/>
                    <a:pt x="1693" y="7941"/>
                  </a:cubicBezTo>
                  <a:close/>
                  <a:moveTo>
                    <a:pt x="563" y="0"/>
                  </a:moveTo>
                  <a:cubicBezTo>
                    <a:pt x="250" y="0"/>
                    <a:pt x="0" y="250"/>
                    <a:pt x="0" y="563"/>
                  </a:cubicBezTo>
                  <a:lnTo>
                    <a:pt x="0" y="9636"/>
                  </a:lnTo>
                  <a:lnTo>
                    <a:pt x="5080" y="13445"/>
                  </a:lnTo>
                  <a:lnTo>
                    <a:pt x="10163" y="9636"/>
                  </a:lnTo>
                  <a:lnTo>
                    <a:pt x="10163" y="563"/>
                  </a:lnTo>
                  <a:cubicBezTo>
                    <a:pt x="10163" y="250"/>
                    <a:pt x="9910" y="0"/>
                    <a:pt x="9597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22" name="Google Shape;557;p 1"/>
          <p:cNvGrpSpPr/>
          <p:nvPr/>
        </p:nvGrpSpPr>
        <p:grpSpPr>
          <a:xfrm>
            <a:off x="4435560" y="1429560"/>
            <a:ext cx="270000" cy="270000"/>
            <a:chOff x="4435560" y="1429560"/>
            <a:chExt cx="270000" cy="270000"/>
          </a:xfrm>
        </p:grpSpPr>
        <p:sp>
          <p:nvSpPr>
            <p:cNvPr id="323" name="Google Shape;558;p 1"/>
            <p:cNvSpPr/>
            <p:nvPr/>
          </p:nvSpPr>
          <p:spPr>
            <a:xfrm>
              <a:off x="4530960" y="1446840"/>
              <a:ext cx="29160" cy="45720"/>
            </a:xfrm>
            <a:custGeom>
              <a:avLst/>
              <a:gdLst/>
              <a:ahLst/>
              <a:rect l="l" t="t" r="r" b="b"/>
              <a:pathLst>
                <a:path w="2266" h="3440">
                  <a:moveTo>
                    <a:pt x="2265" y="0"/>
                  </a:moveTo>
                  <a:cubicBezTo>
                    <a:pt x="1413" y="283"/>
                    <a:pt x="618" y="1196"/>
                    <a:pt x="1" y="2575"/>
                  </a:cubicBezTo>
                  <a:cubicBezTo>
                    <a:pt x="263" y="2801"/>
                    <a:pt x="449" y="3105"/>
                    <a:pt x="534" y="3439"/>
                  </a:cubicBezTo>
                  <a:cubicBezTo>
                    <a:pt x="1106" y="3364"/>
                    <a:pt x="1672" y="3322"/>
                    <a:pt x="2265" y="3304"/>
                  </a:cubicBezTo>
                  <a:lnTo>
                    <a:pt x="22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4" name="Google Shape;559;p 1"/>
            <p:cNvSpPr/>
            <p:nvPr/>
          </p:nvSpPr>
          <p:spPr>
            <a:xfrm>
              <a:off x="4525200" y="1634760"/>
              <a:ext cx="34560" cy="47880"/>
            </a:xfrm>
            <a:custGeom>
              <a:avLst/>
              <a:gdLst/>
              <a:ahLst/>
              <a:rect l="l" t="t" r="r" b="b"/>
              <a:pathLst>
                <a:path w="2654" h="3575">
                  <a:moveTo>
                    <a:pt x="0" y="0"/>
                  </a:moveTo>
                  <a:lnTo>
                    <a:pt x="0" y="0"/>
                  </a:lnTo>
                  <a:cubicBezTo>
                    <a:pt x="618" y="1882"/>
                    <a:pt x="1563" y="3225"/>
                    <a:pt x="2653" y="3574"/>
                  </a:cubicBezTo>
                  <a:lnTo>
                    <a:pt x="2653" y="1316"/>
                  </a:lnTo>
                  <a:cubicBezTo>
                    <a:pt x="2153" y="1135"/>
                    <a:pt x="1768" y="726"/>
                    <a:pt x="1620" y="217"/>
                  </a:cubicBezTo>
                  <a:cubicBezTo>
                    <a:pt x="1057" y="169"/>
                    <a:pt x="518" y="96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5" name="Google Shape;560;p 1"/>
            <p:cNvSpPr/>
            <p:nvPr/>
          </p:nvSpPr>
          <p:spPr>
            <a:xfrm>
              <a:off x="4507200" y="1493280"/>
              <a:ext cx="12960" cy="12960"/>
            </a:xfrm>
            <a:custGeom>
              <a:avLst/>
              <a:gdLst/>
              <a:ahLst/>
              <a:rect l="l" t="t" r="r" b="b"/>
              <a:pathLst>
                <a:path w="1130" h="1130">
                  <a:moveTo>
                    <a:pt x="567" y="1"/>
                  </a:moveTo>
                  <a:cubicBezTo>
                    <a:pt x="253" y="1"/>
                    <a:pt x="1" y="254"/>
                    <a:pt x="1" y="567"/>
                  </a:cubicBezTo>
                  <a:cubicBezTo>
                    <a:pt x="1" y="880"/>
                    <a:pt x="253" y="1130"/>
                    <a:pt x="567" y="1130"/>
                  </a:cubicBezTo>
                  <a:cubicBezTo>
                    <a:pt x="880" y="1130"/>
                    <a:pt x="1130" y="880"/>
                    <a:pt x="1130" y="567"/>
                  </a:cubicBezTo>
                  <a:cubicBezTo>
                    <a:pt x="1130" y="254"/>
                    <a:pt x="880" y="1"/>
                    <a:pt x="567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Google Shape;561;p 1"/>
            <p:cNvSpPr/>
            <p:nvPr/>
          </p:nvSpPr>
          <p:spPr>
            <a:xfrm>
              <a:off x="4515480" y="1509480"/>
              <a:ext cx="44640" cy="46800"/>
            </a:xfrm>
            <a:custGeom>
              <a:avLst/>
              <a:gdLst/>
              <a:ahLst/>
              <a:rect l="l" t="t" r="r" b="b"/>
              <a:pathLst>
                <a:path w="3347" h="3501">
                  <a:moveTo>
                    <a:pt x="3346" y="1"/>
                  </a:moveTo>
                  <a:cubicBezTo>
                    <a:pt x="2723" y="19"/>
                    <a:pt x="2103" y="73"/>
                    <a:pt x="1485" y="161"/>
                  </a:cubicBezTo>
                  <a:cubicBezTo>
                    <a:pt x="1241" y="654"/>
                    <a:pt x="772" y="998"/>
                    <a:pt x="230" y="1082"/>
                  </a:cubicBezTo>
                  <a:cubicBezTo>
                    <a:pt x="100" y="1817"/>
                    <a:pt x="25" y="2714"/>
                    <a:pt x="1" y="3500"/>
                  </a:cubicBezTo>
                  <a:lnTo>
                    <a:pt x="3346" y="3500"/>
                  </a:lnTo>
                  <a:lnTo>
                    <a:pt x="3346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7" name="Google Shape;562;p 1"/>
            <p:cNvSpPr/>
            <p:nvPr/>
          </p:nvSpPr>
          <p:spPr>
            <a:xfrm>
              <a:off x="4515480" y="1575360"/>
              <a:ext cx="44640" cy="43920"/>
            </a:xfrm>
            <a:custGeom>
              <a:avLst/>
              <a:gdLst/>
              <a:ahLst/>
              <a:rect l="l" t="t" r="r" b="b"/>
              <a:pathLst>
                <a:path w="3359" h="3298">
                  <a:moveTo>
                    <a:pt x="1" y="0"/>
                  </a:moveTo>
                  <a:cubicBezTo>
                    <a:pt x="31" y="1003"/>
                    <a:pt x="154" y="2006"/>
                    <a:pt x="371" y="2987"/>
                  </a:cubicBezTo>
                  <a:cubicBezTo>
                    <a:pt x="1031" y="3135"/>
                    <a:pt x="1699" y="3237"/>
                    <a:pt x="2371" y="3298"/>
                  </a:cubicBezTo>
                  <a:cubicBezTo>
                    <a:pt x="2548" y="2855"/>
                    <a:pt x="2910" y="2509"/>
                    <a:pt x="3358" y="2346"/>
                  </a:cubicBezTo>
                  <a:lnTo>
                    <a:pt x="335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8" name="Google Shape;563;p 1"/>
            <p:cNvSpPr/>
            <p:nvPr/>
          </p:nvSpPr>
          <p:spPr>
            <a:xfrm>
              <a:off x="4628880" y="1559160"/>
              <a:ext cx="13320" cy="12960"/>
            </a:xfrm>
            <a:custGeom>
              <a:avLst/>
              <a:gdLst/>
              <a:ahLst/>
              <a:rect l="l" t="t" r="r" b="b"/>
              <a:pathLst>
                <a:path w="1139" h="1130">
                  <a:moveTo>
                    <a:pt x="564" y="0"/>
                  </a:moveTo>
                  <a:cubicBezTo>
                    <a:pt x="254" y="0"/>
                    <a:pt x="1" y="253"/>
                    <a:pt x="1" y="566"/>
                  </a:cubicBezTo>
                  <a:cubicBezTo>
                    <a:pt x="4" y="876"/>
                    <a:pt x="257" y="1129"/>
                    <a:pt x="567" y="1129"/>
                  </a:cubicBezTo>
                  <a:lnTo>
                    <a:pt x="573" y="1129"/>
                  </a:lnTo>
                  <a:cubicBezTo>
                    <a:pt x="886" y="1129"/>
                    <a:pt x="1139" y="876"/>
                    <a:pt x="1139" y="563"/>
                  </a:cubicBezTo>
                  <a:cubicBezTo>
                    <a:pt x="1139" y="253"/>
                    <a:pt x="886" y="0"/>
                    <a:pt x="57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Google Shape;564;p 1"/>
            <p:cNvSpPr/>
            <p:nvPr/>
          </p:nvSpPr>
          <p:spPr>
            <a:xfrm>
              <a:off x="4579200" y="1429560"/>
              <a:ext cx="126360" cy="126360"/>
            </a:xfrm>
            <a:custGeom>
              <a:avLst/>
              <a:gdLst/>
              <a:ahLst/>
              <a:rect l="l" t="t" r="r" b="b"/>
              <a:pathLst>
                <a:path w="9140" h="9141">
                  <a:moveTo>
                    <a:pt x="1" y="1"/>
                  </a:moveTo>
                  <a:lnTo>
                    <a:pt x="1" y="34"/>
                  </a:lnTo>
                  <a:cubicBezTo>
                    <a:pt x="1729" y="377"/>
                    <a:pt x="3313" y="2283"/>
                    <a:pt x="4075" y="5069"/>
                  </a:cubicBezTo>
                  <a:cubicBezTo>
                    <a:pt x="6833" y="5828"/>
                    <a:pt x="8763" y="7406"/>
                    <a:pt x="9107" y="9140"/>
                  </a:cubicBezTo>
                  <a:lnTo>
                    <a:pt x="9140" y="9140"/>
                  </a:lnTo>
                  <a:cubicBezTo>
                    <a:pt x="8854" y="4298"/>
                    <a:pt x="4843" y="284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0" name="Google Shape;565;p 1"/>
            <p:cNvSpPr/>
            <p:nvPr/>
          </p:nvSpPr>
          <p:spPr>
            <a:xfrm>
              <a:off x="4640760" y="1519200"/>
              <a:ext cx="47880" cy="36720"/>
            </a:xfrm>
            <a:custGeom>
              <a:avLst/>
              <a:gdLst/>
              <a:ahLst/>
              <a:rect l="l" t="t" r="r" b="b"/>
              <a:pathLst>
                <a:path w="3576" h="2805">
                  <a:moveTo>
                    <a:pt x="1" y="1"/>
                  </a:moveTo>
                  <a:cubicBezTo>
                    <a:pt x="94" y="519"/>
                    <a:pt x="166" y="1061"/>
                    <a:pt x="215" y="1621"/>
                  </a:cubicBezTo>
                  <a:cubicBezTo>
                    <a:pt x="727" y="1777"/>
                    <a:pt x="1136" y="2301"/>
                    <a:pt x="1317" y="2804"/>
                  </a:cubicBezTo>
                  <a:lnTo>
                    <a:pt x="3575" y="2804"/>
                  </a:lnTo>
                  <a:cubicBezTo>
                    <a:pt x="3223" y="1711"/>
                    <a:pt x="1883" y="62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1" name="Google Shape;566;p 1"/>
            <p:cNvSpPr/>
            <p:nvPr/>
          </p:nvSpPr>
          <p:spPr>
            <a:xfrm>
              <a:off x="4640760" y="1575360"/>
              <a:ext cx="47880" cy="34560"/>
            </a:xfrm>
            <a:custGeom>
              <a:avLst/>
              <a:gdLst/>
              <a:ahLst/>
              <a:rect l="l" t="t" r="r" b="b"/>
              <a:pathLst>
                <a:path w="3579" h="2651">
                  <a:moveTo>
                    <a:pt x="1317" y="0"/>
                  </a:moveTo>
                  <a:cubicBezTo>
                    <a:pt x="1133" y="500"/>
                    <a:pt x="727" y="883"/>
                    <a:pt x="215" y="1033"/>
                  </a:cubicBezTo>
                  <a:cubicBezTo>
                    <a:pt x="166" y="1593"/>
                    <a:pt x="94" y="2132"/>
                    <a:pt x="1" y="2650"/>
                  </a:cubicBezTo>
                  <a:cubicBezTo>
                    <a:pt x="1889" y="2030"/>
                    <a:pt x="3223" y="1078"/>
                    <a:pt x="3578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2" name="Google Shape;567;p 1"/>
            <p:cNvSpPr/>
            <p:nvPr/>
          </p:nvSpPr>
          <p:spPr>
            <a:xfrm>
              <a:off x="4435560" y="1575000"/>
              <a:ext cx="124560" cy="124560"/>
            </a:xfrm>
            <a:custGeom>
              <a:avLst/>
              <a:gdLst/>
              <a:ahLst/>
              <a:rect l="l" t="t" r="r" b="b"/>
              <a:pathLst>
                <a:path w="9005" h="9004">
                  <a:moveTo>
                    <a:pt x="1" y="0"/>
                  </a:moveTo>
                  <a:cubicBezTo>
                    <a:pt x="284" y="4839"/>
                    <a:pt x="4162" y="8721"/>
                    <a:pt x="9004" y="9004"/>
                  </a:cubicBezTo>
                  <a:lnTo>
                    <a:pt x="9004" y="8974"/>
                  </a:lnTo>
                  <a:cubicBezTo>
                    <a:pt x="7273" y="8628"/>
                    <a:pt x="5827" y="6697"/>
                    <a:pt x="5066" y="3942"/>
                  </a:cubicBezTo>
                  <a:cubicBezTo>
                    <a:pt x="2283" y="3180"/>
                    <a:pt x="377" y="1726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3" name="Google Shape;568;p 1"/>
            <p:cNvSpPr/>
            <p:nvPr/>
          </p:nvSpPr>
          <p:spPr>
            <a:xfrm>
              <a:off x="4452840" y="1520280"/>
              <a:ext cx="47520" cy="36000"/>
            </a:xfrm>
            <a:custGeom>
              <a:avLst/>
              <a:gdLst/>
              <a:ahLst/>
              <a:rect l="l" t="t" r="r" b="b"/>
              <a:pathLst>
                <a:path w="3557" h="2739">
                  <a:moveTo>
                    <a:pt x="3397" y="1"/>
                  </a:moveTo>
                  <a:cubicBezTo>
                    <a:pt x="1569" y="636"/>
                    <a:pt x="337" y="1720"/>
                    <a:pt x="0" y="2738"/>
                  </a:cubicBezTo>
                  <a:lnTo>
                    <a:pt x="3313" y="2738"/>
                  </a:lnTo>
                  <a:cubicBezTo>
                    <a:pt x="3337" y="1880"/>
                    <a:pt x="3418" y="913"/>
                    <a:pt x="3556" y="106"/>
                  </a:cubicBezTo>
                  <a:cubicBezTo>
                    <a:pt x="3502" y="73"/>
                    <a:pt x="3448" y="37"/>
                    <a:pt x="3397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4" name="Google Shape;569;p 1"/>
            <p:cNvSpPr/>
            <p:nvPr/>
          </p:nvSpPr>
          <p:spPr>
            <a:xfrm>
              <a:off x="4452840" y="1575360"/>
              <a:ext cx="47880" cy="34560"/>
            </a:xfrm>
            <a:custGeom>
              <a:avLst/>
              <a:gdLst/>
              <a:ahLst/>
              <a:rect l="l" t="t" r="r" b="b"/>
              <a:pathLst>
                <a:path w="3578" h="2654">
                  <a:moveTo>
                    <a:pt x="0" y="0"/>
                  </a:moveTo>
                  <a:cubicBezTo>
                    <a:pt x="352" y="1078"/>
                    <a:pt x="1689" y="2030"/>
                    <a:pt x="3578" y="2653"/>
                  </a:cubicBezTo>
                  <a:cubicBezTo>
                    <a:pt x="3418" y="1777"/>
                    <a:pt x="3325" y="889"/>
                    <a:pt x="330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5" name="Google Shape;570;p 1"/>
            <p:cNvSpPr/>
            <p:nvPr/>
          </p:nvSpPr>
          <p:spPr>
            <a:xfrm>
              <a:off x="4435560" y="1429560"/>
              <a:ext cx="124560" cy="126360"/>
            </a:xfrm>
            <a:custGeom>
              <a:avLst/>
              <a:gdLst/>
              <a:ahLst/>
              <a:rect l="l" t="t" r="r" b="b"/>
              <a:pathLst>
                <a:path w="9005" h="9141">
                  <a:moveTo>
                    <a:pt x="9004" y="1"/>
                  </a:moveTo>
                  <a:cubicBezTo>
                    <a:pt x="4162" y="284"/>
                    <a:pt x="284" y="4298"/>
                    <a:pt x="1" y="9140"/>
                  </a:cubicBezTo>
                  <a:lnTo>
                    <a:pt x="37" y="9140"/>
                  </a:lnTo>
                  <a:cubicBezTo>
                    <a:pt x="329" y="7686"/>
                    <a:pt x="1747" y="6267"/>
                    <a:pt x="3969" y="5433"/>
                  </a:cubicBezTo>
                  <a:cubicBezTo>
                    <a:pt x="3715" y="4375"/>
                    <a:pt x="4516" y="3361"/>
                    <a:pt x="5602" y="3361"/>
                  </a:cubicBezTo>
                  <a:cubicBezTo>
                    <a:pt x="5607" y="3361"/>
                    <a:pt x="5612" y="3361"/>
                    <a:pt x="5617" y="3361"/>
                  </a:cubicBezTo>
                  <a:cubicBezTo>
                    <a:pt x="5638" y="3361"/>
                    <a:pt x="5656" y="3364"/>
                    <a:pt x="5677" y="3367"/>
                  </a:cubicBezTo>
                  <a:cubicBezTo>
                    <a:pt x="6511" y="1476"/>
                    <a:pt x="7688" y="293"/>
                    <a:pt x="9004" y="31"/>
                  </a:cubicBezTo>
                  <a:lnTo>
                    <a:pt x="9004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6" name="Google Shape;571;p 1"/>
            <p:cNvSpPr/>
            <p:nvPr/>
          </p:nvSpPr>
          <p:spPr>
            <a:xfrm>
              <a:off x="4579200" y="1575000"/>
              <a:ext cx="126360" cy="124560"/>
            </a:xfrm>
            <a:custGeom>
              <a:avLst/>
              <a:gdLst/>
              <a:ahLst/>
              <a:rect l="l" t="t" r="r" b="b"/>
              <a:pathLst>
                <a:path w="9140" h="9004">
                  <a:moveTo>
                    <a:pt x="9107" y="0"/>
                  </a:moveTo>
                  <a:cubicBezTo>
                    <a:pt x="8760" y="1726"/>
                    <a:pt x="6857" y="3177"/>
                    <a:pt x="4075" y="3942"/>
                  </a:cubicBezTo>
                  <a:cubicBezTo>
                    <a:pt x="3313" y="6721"/>
                    <a:pt x="1729" y="8628"/>
                    <a:pt x="1" y="8971"/>
                  </a:cubicBezTo>
                  <a:lnTo>
                    <a:pt x="1" y="9004"/>
                  </a:lnTo>
                  <a:cubicBezTo>
                    <a:pt x="4843" y="8721"/>
                    <a:pt x="8854" y="4839"/>
                    <a:pt x="914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7" name="Google Shape;572;p 1"/>
            <p:cNvSpPr/>
            <p:nvPr/>
          </p:nvSpPr>
          <p:spPr>
            <a:xfrm>
              <a:off x="4579200" y="1446840"/>
              <a:ext cx="36720" cy="47880"/>
            </a:xfrm>
            <a:custGeom>
              <a:avLst/>
              <a:gdLst/>
              <a:ahLst/>
              <a:rect l="l" t="t" r="r" b="b"/>
              <a:pathLst>
                <a:path w="2801" h="3575">
                  <a:moveTo>
                    <a:pt x="1" y="0"/>
                  </a:moveTo>
                  <a:lnTo>
                    <a:pt x="1" y="3298"/>
                  </a:lnTo>
                  <a:cubicBezTo>
                    <a:pt x="937" y="3328"/>
                    <a:pt x="1961" y="3421"/>
                    <a:pt x="2801" y="3575"/>
                  </a:cubicBezTo>
                  <a:cubicBezTo>
                    <a:pt x="2181" y="1687"/>
                    <a:pt x="1082" y="35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8" name="Google Shape;573;p 1"/>
            <p:cNvSpPr/>
            <p:nvPr/>
          </p:nvSpPr>
          <p:spPr>
            <a:xfrm>
              <a:off x="4579200" y="1509480"/>
              <a:ext cx="45720" cy="46800"/>
            </a:xfrm>
            <a:custGeom>
              <a:avLst/>
              <a:gdLst/>
              <a:ahLst/>
              <a:rect l="l" t="t" r="r" b="b"/>
              <a:pathLst>
                <a:path w="3446" h="3510">
                  <a:moveTo>
                    <a:pt x="1" y="1"/>
                  </a:moveTo>
                  <a:lnTo>
                    <a:pt x="1" y="3509"/>
                  </a:lnTo>
                  <a:lnTo>
                    <a:pt x="2494" y="3509"/>
                  </a:lnTo>
                  <a:cubicBezTo>
                    <a:pt x="2656" y="3054"/>
                    <a:pt x="3003" y="2554"/>
                    <a:pt x="3445" y="2374"/>
                  </a:cubicBezTo>
                  <a:cubicBezTo>
                    <a:pt x="3385" y="1702"/>
                    <a:pt x="3283" y="1034"/>
                    <a:pt x="3135" y="374"/>
                  </a:cubicBezTo>
                  <a:cubicBezTo>
                    <a:pt x="2208" y="167"/>
                    <a:pt x="1063" y="37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9" name="Google Shape;574;p 1"/>
            <p:cNvSpPr/>
            <p:nvPr/>
          </p:nvSpPr>
          <p:spPr>
            <a:xfrm>
              <a:off x="4579200" y="1634760"/>
              <a:ext cx="36720" cy="47880"/>
            </a:xfrm>
            <a:custGeom>
              <a:avLst/>
              <a:gdLst/>
              <a:ahLst/>
              <a:rect l="l" t="t" r="r" b="b"/>
              <a:pathLst>
                <a:path w="2801" h="3575">
                  <a:moveTo>
                    <a:pt x="2801" y="0"/>
                  </a:moveTo>
                  <a:lnTo>
                    <a:pt x="2801" y="0"/>
                  </a:lnTo>
                  <a:cubicBezTo>
                    <a:pt x="2283" y="93"/>
                    <a:pt x="1609" y="166"/>
                    <a:pt x="1048" y="214"/>
                  </a:cubicBezTo>
                  <a:cubicBezTo>
                    <a:pt x="892" y="726"/>
                    <a:pt x="503" y="1135"/>
                    <a:pt x="1" y="1316"/>
                  </a:cubicBezTo>
                  <a:lnTo>
                    <a:pt x="1" y="3574"/>
                  </a:lnTo>
                  <a:cubicBezTo>
                    <a:pt x="1082" y="3222"/>
                    <a:pt x="2181" y="1885"/>
                    <a:pt x="280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0" name="Google Shape;575;p 1"/>
            <p:cNvSpPr/>
            <p:nvPr/>
          </p:nvSpPr>
          <p:spPr>
            <a:xfrm>
              <a:off x="4563000" y="1622880"/>
              <a:ext cx="12960" cy="13320"/>
            </a:xfrm>
            <a:custGeom>
              <a:avLst/>
              <a:gdLst/>
              <a:ahLst/>
              <a:rect l="l" t="t" r="r" b="b"/>
              <a:pathLst>
                <a:path w="1130" h="1134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567"/>
                  </a:lnTo>
                  <a:cubicBezTo>
                    <a:pt x="0" y="567"/>
                    <a:pt x="0" y="570"/>
                    <a:pt x="0" y="570"/>
                  </a:cubicBezTo>
                  <a:cubicBezTo>
                    <a:pt x="0" y="880"/>
                    <a:pt x="253" y="1133"/>
                    <a:pt x="566" y="1133"/>
                  </a:cubicBezTo>
                  <a:cubicBezTo>
                    <a:pt x="877" y="1133"/>
                    <a:pt x="1130" y="880"/>
                    <a:pt x="1130" y="570"/>
                  </a:cubicBezTo>
                  <a:cubicBezTo>
                    <a:pt x="1130" y="570"/>
                    <a:pt x="1130" y="567"/>
                    <a:pt x="1130" y="567"/>
                  </a:cubicBezTo>
                  <a:lnTo>
                    <a:pt x="1130" y="564"/>
                  </a:lnTo>
                  <a:cubicBezTo>
                    <a:pt x="1130" y="251"/>
                    <a:pt x="877" y="1"/>
                    <a:pt x="566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1" name="Google Shape;576;p 1"/>
            <p:cNvSpPr/>
            <p:nvPr/>
          </p:nvSpPr>
          <p:spPr>
            <a:xfrm>
              <a:off x="4579200" y="1575360"/>
              <a:ext cx="45720" cy="43920"/>
            </a:xfrm>
            <a:custGeom>
              <a:avLst/>
              <a:gdLst/>
              <a:ahLst/>
              <a:rect l="l" t="t" r="r" b="b"/>
              <a:pathLst>
                <a:path w="3446" h="3298">
                  <a:moveTo>
                    <a:pt x="1" y="0"/>
                  </a:moveTo>
                  <a:lnTo>
                    <a:pt x="1" y="2346"/>
                  </a:lnTo>
                  <a:cubicBezTo>
                    <a:pt x="455" y="2506"/>
                    <a:pt x="820" y="2852"/>
                    <a:pt x="1003" y="3298"/>
                  </a:cubicBezTo>
                  <a:cubicBezTo>
                    <a:pt x="1702" y="3234"/>
                    <a:pt x="2506" y="3129"/>
                    <a:pt x="3135" y="2987"/>
                  </a:cubicBezTo>
                  <a:cubicBezTo>
                    <a:pt x="3283" y="2328"/>
                    <a:pt x="3385" y="1660"/>
                    <a:pt x="3445" y="985"/>
                  </a:cubicBezTo>
                  <a:cubicBezTo>
                    <a:pt x="3003" y="807"/>
                    <a:pt x="2656" y="449"/>
                    <a:pt x="249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42" name="Google Shape;577;p 1"/>
          <p:cNvGrpSpPr/>
          <p:nvPr/>
        </p:nvGrpSpPr>
        <p:grpSpPr>
          <a:xfrm>
            <a:off x="5950440" y="1429560"/>
            <a:ext cx="272520" cy="270000"/>
            <a:chOff x="5950440" y="1429560"/>
            <a:chExt cx="272520" cy="270000"/>
          </a:xfrm>
        </p:grpSpPr>
        <p:sp>
          <p:nvSpPr>
            <p:cNvPr id="343" name="Google Shape;578;p 1"/>
            <p:cNvSpPr/>
            <p:nvPr/>
          </p:nvSpPr>
          <p:spPr>
            <a:xfrm>
              <a:off x="5999400" y="1477800"/>
              <a:ext cx="172800" cy="172800"/>
            </a:xfrm>
            <a:custGeom>
              <a:avLst/>
              <a:gdLst/>
              <a:ahLst/>
              <a:rect l="l" t="t" r="r" b="b"/>
              <a:pathLst>
                <a:path w="12422" h="12422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4" name="Google Shape;579;p 1"/>
            <p:cNvSpPr/>
            <p:nvPr/>
          </p:nvSpPr>
          <p:spPr>
            <a:xfrm>
              <a:off x="6026760" y="1509480"/>
              <a:ext cx="113400" cy="109080"/>
            </a:xfrm>
            <a:custGeom>
              <a:avLst/>
              <a:gdLst/>
              <a:ahLst/>
              <a:rect l="l" t="t" r="r" b="b"/>
              <a:pathLst>
                <a:path w="8219" h="7905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5" name="Google Shape;580;p 1"/>
            <p:cNvSpPr/>
            <p:nvPr/>
          </p:nvSpPr>
          <p:spPr>
            <a:xfrm>
              <a:off x="5950440" y="1429560"/>
              <a:ext cx="270000" cy="270000"/>
            </a:xfrm>
            <a:custGeom>
              <a:avLst/>
              <a:gdLst/>
              <a:ahLst/>
              <a:rect l="l" t="t" r="r" b="b"/>
              <a:pathLst>
                <a:path w="19273" h="19273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6" name="Google Shape;581;p 1"/>
            <p:cNvSpPr/>
            <p:nvPr/>
          </p:nvSpPr>
          <p:spPr>
            <a:xfrm>
              <a:off x="6061320" y="1429560"/>
              <a:ext cx="161640" cy="156960"/>
            </a:xfrm>
            <a:custGeom>
              <a:avLst/>
              <a:gdLst/>
              <a:ahLst/>
              <a:rect l="l" t="t" r="r" b="b"/>
              <a:pathLst>
                <a:path w="11618" h="11294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47" name="Google Shape;582;p 1"/>
          <p:cNvGrpSpPr/>
          <p:nvPr/>
        </p:nvGrpSpPr>
        <p:grpSpPr>
          <a:xfrm>
            <a:off x="7470000" y="1442520"/>
            <a:ext cx="265320" cy="244440"/>
            <a:chOff x="7470000" y="1442520"/>
            <a:chExt cx="265320" cy="244440"/>
          </a:xfrm>
        </p:grpSpPr>
        <p:sp>
          <p:nvSpPr>
            <p:cNvPr id="348" name="Google Shape;583;p 1"/>
            <p:cNvSpPr/>
            <p:nvPr/>
          </p:nvSpPr>
          <p:spPr>
            <a:xfrm>
              <a:off x="7470000" y="1489320"/>
              <a:ext cx="36720" cy="38520"/>
            </a:xfrm>
            <a:custGeom>
              <a:avLst/>
              <a:gdLst/>
              <a:ahLst/>
              <a:rect l="l" t="t" r="r" b="b"/>
              <a:pathLst>
                <a:path w="2807" h="2937">
                  <a:moveTo>
                    <a:pt x="1130" y="1"/>
                  </a:moveTo>
                  <a:cubicBezTo>
                    <a:pt x="506" y="1"/>
                    <a:pt x="1" y="504"/>
                    <a:pt x="1" y="1130"/>
                  </a:cubicBezTo>
                  <a:lnTo>
                    <a:pt x="1" y="2937"/>
                  </a:lnTo>
                  <a:lnTo>
                    <a:pt x="1991" y="2937"/>
                  </a:lnTo>
                  <a:cubicBezTo>
                    <a:pt x="2443" y="2937"/>
                    <a:pt x="2807" y="2572"/>
                    <a:pt x="2807" y="2124"/>
                  </a:cubicBezTo>
                  <a:lnTo>
                    <a:pt x="2807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9" name="Google Shape;584;p 1"/>
            <p:cNvSpPr/>
            <p:nvPr/>
          </p:nvSpPr>
          <p:spPr>
            <a:xfrm>
              <a:off x="7470000" y="1648080"/>
              <a:ext cx="36720" cy="38880"/>
            </a:xfrm>
            <a:custGeom>
              <a:avLst/>
              <a:gdLst/>
              <a:ahLst/>
              <a:rect l="l" t="t" r="r" b="b"/>
              <a:pathLst>
                <a:path w="2807" h="2940">
                  <a:moveTo>
                    <a:pt x="1" y="1"/>
                  </a:moveTo>
                  <a:lnTo>
                    <a:pt x="1" y="1811"/>
                  </a:lnTo>
                  <a:cubicBezTo>
                    <a:pt x="1" y="2434"/>
                    <a:pt x="506" y="2940"/>
                    <a:pt x="1130" y="2940"/>
                  </a:cubicBezTo>
                  <a:lnTo>
                    <a:pt x="2807" y="2940"/>
                  </a:lnTo>
                  <a:lnTo>
                    <a:pt x="2807" y="817"/>
                  </a:lnTo>
                  <a:cubicBezTo>
                    <a:pt x="2807" y="365"/>
                    <a:pt x="2443" y="4"/>
                    <a:pt x="199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0" name="Google Shape;585;p 1"/>
            <p:cNvSpPr/>
            <p:nvPr/>
          </p:nvSpPr>
          <p:spPr>
            <a:xfrm>
              <a:off x="7698600" y="1488960"/>
              <a:ext cx="36720" cy="38880"/>
            </a:xfrm>
            <a:custGeom>
              <a:avLst/>
              <a:gdLst/>
              <a:ahLst/>
              <a:rect l="l" t="t" r="r" b="b"/>
              <a:pathLst>
                <a:path w="2808" h="2940">
                  <a:moveTo>
                    <a:pt x="1" y="1"/>
                  </a:moveTo>
                  <a:lnTo>
                    <a:pt x="1" y="2127"/>
                  </a:lnTo>
                  <a:cubicBezTo>
                    <a:pt x="1" y="2575"/>
                    <a:pt x="365" y="2940"/>
                    <a:pt x="817" y="2940"/>
                  </a:cubicBezTo>
                  <a:lnTo>
                    <a:pt x="2807" y="2940"/>
                  </a:lnTo>
                  <a:lnTo>
                    <a:pt x="2807" y="1130"/>
                  </a:lnTo>
                  <a:cubicBezTo>
                    <a:pt x="2807" y="507"/>
                    <a:pt x="2301" y="1"/>
                    <a:pt x="1678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1" name="Google Shape;586;p 1"/>
            <p:cNvSpPr/>
            <p:nvPr/>
          </p:nvSpPr>
          <p:spPr>
            <a:xfrm>
              <a:off x="7551000" y="1555560"/>
              <a:ext cx="99360" cy="57960"/>
            </a:xfrm>
            <a:custGeom>
              <a:avLst/>
              <a:gdLst/>
              <a:ahLst/>
              <a:rect l="l" t="t" r="r" b="b"/>
              <a:pathLst>
                <a:path w="7228" h="4295">
                  <a:moveTo>
                    <a:pt x="5024" y="714"/>
                  </a:moveTo>
                  <a:cubicBezTo>
                    <a:pt x="5337" y="714"/>
                    <a:pt x="5590" y="967"/>
                    <a:pt x="5590" y="1277"/>
                  </a:cubicBezTo>
                  <a:cubicBezTo>
                    <a:pt x="5590" y="1590"/>
                    <a:pt x="5337" y="1843"/>
                    <a:pt x="5024" y="1843"/>
                  </a:cubicBezTo>
                  <a:lnTo>
                    <a:pt x="2503" y="1843"/>
                  </a:lnTo>
                  <a:cubicBezTo>
                    <a:pt x="2190" y="1843"/>
                    <a:pt x="1937" y="1590"/>
                    <a:pt x="1937" y="1277"/>
                  </a:cubicBezTo>
                  <a:cubicBezTo>
                    <a:pt x="1937" y="967"/>
                    <a:pt x="2190" y="714"/>
                    <a:pt x="2503" y="714"/>
                  </a:cubicBezTo>
                  <a:close/>
                  <a:moveTo>
                    <a:pt x="6078" y="2452"/>
                  </a:moveTo>
                  <a:cubicBezTo>
                    <a:pt x="6391" y="2452"/>
                    <a:pt x="6644" y="2704"/>
                    <a:pt x="6644" y="3018"/>
                  </a:cubicBezTo>
                  <a:cubicBezTo>
                    <a:pt x="6644" y="3328"/>
                    <a:pt x="6391" y="3581"/>
                    <a:pt x="6078" y="3581"/>
                  </a:cubicBezTo>
                  <a:lnTo>
                    <a:pt x="1449" y="3581"/>
                  </a:lnTo>
                  <a:cubicBezTo>
                    <a:pt x="1136" y="3581"/>
                    <a:pt x="883" y="3328"/>
                    <a:pt x="883" y="3018"/>
                  </a:cubicBezTo>
                  <a:cubicBezTo>
                    <a:pt x="883" y="2704"/>
                    <a:pt x="1136" y="2452"/>
                    <a:pt x="1449" y="2452"/>
                  </a:cubicBezTo>
                  <a:close/>
                  <a:moveTo>
                    <a:pt x="1" y="0"/>
                  </a:moveTo>
                  <a:lnTo>
                    <a:pt x="1" y="4294"/>
                  </a:lnTo>
                  <a:lnTo>
                    <a:pt x="7228" y="4294"/>
                  </a:lnTo>
                  <a:lnTo>
                    <a:pt x="722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2" name="Google Shape;587;p 1"/>
            <p:cNvSpPr/>
            <p:nvPr/>
          </p:nvSpPr>
          <p:spPr>
            <a:xfrm>
              <a:off x="7470000" y="1488960"/>
              <a:ext cx="265320" cy="197640"/>
            </a:xfrm>
            <a:custGeom>
              <a:avLst/>
              <a:gdLst/>
              <a:ahLst/>
              <a:rect l="l" t="t" r="r" b="b"/>
              <a:pathLst>
                <a:path w="18951" h="14166">
                  <a:moveTo>
                    <a:pt x="13503" y="3566"/>
                  </a:moveTo>
                  <a:cubicBezTo>
                    <a:pt x="13816" y="3566"/>
                    <a:pt x="14069" y="3819"/>
                    <a:pt x="14069" y="4129"/>
                  </a:cubicBezTo>
                  <a:lnTo>
                    <a:pt x="14069" y="9556"/>
                  </a:lnTo>
                  <a:cubicBezTo>
                    <a:pt x="14069" y="9866"/>
                    <a:pt x="13816" y="10119"/>
                    <a:pt x="13503" y="10119"/>
                  </a:cubicBezTo>
                  <a:lnTo>
                    <a:pt x="5147" y="10119"/>
                  </a:lnTo>
                  <a:cubicBezTo>
                    <a:pt x="4834" y="10119"/>
                    <a:pt x="4584" y="9866"/>
                    <a:pt x="4584" y="9556"/>
                  </a:cubicBezTo>
                  <a:lnTo>
                    <a:pt x="4584" y="4129"/>
                  </a:lnTo>
                  <a:cubicBezTo>
                    <a:pt x="4584" y="3819"/>
                    <a:pt x="4834" y="3566"/>
                    <a:pt x="5147" y="3566"/>
                  </a:cubicBezTo>
                  <a:close/>
                  <a:moveTo>
                    <a:pt x="3936" y="1"/>
                  </a:moveTo>
                  <a:lnTo>
                    <a:pt x="3936" y="2127"/>
                  </a:lnTo>
                  <a:cubicBezTo>
                    <a:pt x="3933" y="3199"/>
                    <a:pt x="3066" y="4069"/>
                    <a:pt x="1991" y="4069"/>
                  </a:cubicBezTo>
                  <a:lnTo>
                    <a:pt x="1" y="4069"/>
                  </a:lnTo>
                  <a:lnTo>
                    <a:pt x="1" y="10098"/>
                  </a:lnTo>
                  <a:lnTo>
                    <a:pt x="1991" y="10098"/>
                  </a:lnTo>
                  <a:cubicBezTo>
                    <a:pt x="3066" y="10101"/>
                    <a:pt x="3933" y="10968"/>
                    <a:pt x="3936" y="12043"/>
                  </a:cubicBezTo>
                  <a:lnTo>
                    <a:pt x="3936" y="14166"/>
                  </a:lnTo>
                  <a:lnTo>
                    <a:pt x="15015" y="14166"/>
                  </a:lnTo>
                  <a:lnTo>
                    <a:pt x="15015" y="12043"/>
                  </a:lnTo>
                  <a:cubicBezTo>
                    <a:pt x="15018" y="10968"/>
                    <a:pt x="15885" y="10101"/>
                    <a:pt x="16960" y="10098"/>
                  </a:cubicBezTo>
                  <a:lnTo>
                    <a:pt x="18950" y="10098"/>
                  </a:lnTo>
                  <a:lnTo>
                    <a:pt x="18950" y="4069"/>
                  </a:lnTo>
                  <a:lnTo>
                    <a:pt x="16960" y="4069"/>
                  </a:lnTo>
                  <a:cubicBezTo>
                    <a:pt x="15885" y="4069"/>
                    <a:pt x="15018" y="3199"/>
                    <a:pt x="15015" y="2127"/>
                  </a:cubicBezTo>
                  <a:lnTo>
                    <a:pt x="15015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3" name="Google Shape;588;p 1"/>
            <p:cNvSpPr/>
            <p:nvPr/>
          </p:nvSpPr>
          <p:spPr>
            <a:xfrm>
              <a:off x="7698600" y="1648080"/>
              <a:ext cx="36720" cy="38880"/>
            </a:xfrm>
            <a:custGeom>
              <a:avLst/>
              <a:gdLst/>
              <a:ahLst/>
              <a:rect l="l" t="t" r="r" b="b"/>
              <a:pathLst>
                <a:path w="2808" h="2940">
                  <a:moveTo>
                    <a:pt x="817" y="1"/>
                  </a:moveTo>
                  <a:cubicBezTo>
                    <a:pt x="365" y="4"/>
                    <a:pt x="1" y="365"/>
                    <a:pt x="1" y="817"/>
                  </a:cubicBezTo>
                  <a:lnTo>
                    <a:pt x="1" y="2940"/>
                  </a:lnTo>
                  <a:lnTo>
                    <a:pt x="1678" y="2940"/>
                  </a:lnTo>
                  <a:cubicBezTo>
                    <a:pt x="2301" y="2940"/>
                    <a:pt x="2807" y="2434"/>
                    <a:pt x="2807" y="1811"/>
                  </a:cubicBezTo>
                  <a:lnTo>
                    <a:pt x="2807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4" name="Google Shape;589;p 1"/>
            <p:cNvSpPr/>
            <p:nvPr/>
          </p:nvSpPr>
          <p:spPr>
            <a:xfrm>
              <a:off x="7551000" y="1442520"/>
              <a:ext cx="103320" cy="27720"/>
            </a:xfrm>
            <a:custGeom>
              <a:avLst/>
              <a:gdLst/>
              <a:ahLst/>
              <a:rect l="l" t="t" r="r" b="b"/>
              <a:pathLst>
                <a:path w="7502" h="2163">
                  <a:moveTo>
                    <a:pt x="1862" y="1"/>
                  </a:moveTo>
                  <a:cubicBezTo>
                    <a:pt x="835" y="4"/>
                    <a:pt x="1" y="835"/>
                    <a:pt x="1" y="1861"/>
                  </a:cubicBezTo>
                  <a:lnTo>
                    <a:pt x="1" y="2163"/>
                  </a:lnTo>
                  <a:lnTo>
                    <a:pt x="1130" y="2163"/>
                  </a:lnTo>
                  <a:lnTo>
                    <a:pt x="1130" y="1861"/>
                  </a:lnTo>
                  <a:cubicBezTo>
                    <a:pt x="1130" y="1458"/>
                    <a:pt x="1458" y="1133"/>
                    <a:pt x="1862" y="1130"/>
                  </a:cubicBezTo>
                  <a:lnTo>
                    <a:pt x="5641" y="1130"/>
                  </a:lnTo>
                  <a:cubicBezTo>
                    <a:pt x="6044" y="1133"/>
                    <a:pt x="6373" y="1458"/>
                    <a:pt x="6373" y="1861"/>
                  </a:cubicBezTo>
                  <a:lnTo>
                    <a:pt x="6373" y="2163"/>
                  </a:lnTo>
                  <a:lnTo>
                    <a:pt x="7502" y="2163"/>
                  </a:lnTo>
                  <a:lnTo>
                    <a:pt x="7502" y="1861"/>
                  </a:lnTo>
                  <a:cubicBezTo>
                    <a:pt x="7502" y="835"/>
                    <a:pt x="6668" y="4"/>
                    <a:pt x="564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710280" y="536760"/>
            <a:ext cx="7720560" cy="4784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¿QUE VIMOS HASTA AHORA? ¿HACIA DÓNDE VAMOS?</a:t>
            </a:r>
            <a:endParaRPr b="0" lang="es-A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429;p22"/>
          <p:cNvSpPr/>
          <p:nvPr/>
        </p:nvSpPr>
        <p:spPr>
          <a:xfrm rot="10800000">
            <a:off x="984240" y="1815480"/>
            <a:ext cx="2342520" cy="234252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Google Shape;430;p 1"/>
          <p:cNvSpPr/>
          <p:nvPr/>
        </p:nvSpPr>
        <p:spPr>
          <a:xfrm rot="10800000">
            <a:off x="1123200" y="1954800"/>
            <a:ext cx="2064600" cy="2064600"/>
          </a:xfrm>
          <a:prstGeom prst="ellipse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Google Shape;431;p 1"/>
          <p:cNvSpPr/>
          <p:nvPr/>
        </p:nvSpPr>
        <p:spPr>
          <a:xfrm flipH="1">
            <a:off x="1261800" y="2095920"/>
            <a:ext cx="1776240" cy="1776240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Google Shape;432;p 1"/>
          <p:cNvSpPr/>
          <p:nvPr/>
        </p:nvSpPr>
        <p:spPr>
          <a:xfrm>
            <a:off x="4287960" y="1385640"/>
            <a:ext cx="1411200" cy="4244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00960" bIns="30096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AR" sz="1200" spc="-1" strike="noStrike">
                <a:solidFill>
                  <a:srgbClr val="ffffff"/>
                </a:solidFill>
                <a:latin typeface="Fira Sans Extra Condensed Medium"/>
                <a:ea typeface="Fira Sans Extra Condensed Medium"/>
              </a:rPr>
              <a:t>Solicitudes y Respuestas</a:t>
            </a:r>
            <a:endParaRPr b="0" lang="es-AR" sz="1200" spc="-1" strike="noStrike">
              <a:latin typeface="Arial"/>
            </a:endParaRPr>
          </a:p>
        </p:txBody>
      </p:sp>
      <p:sp>
        <p:nvSpPr>
          <p:cNvPr id="360" name="Google Shape;433;p 1"/>
          <p:cNvSpPr/>
          <p:nvPr/>
        </p:nvSpPr>
        <p:spPr>
          <a:xfrm flipH="1">
            <a:off x="2827440" y="1599120"/>
            <a:ext cx="1454760" cy="397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Google Shape;434;p 1"/>
          <p:cNvSpPr/>
          <p:nvPr/>
        </p:nvSpPr>
        <p:spPr>
          <a:xfrm>
            <a:off x="2737080" y="1953000"/>
            <a:ext cx="90360" cy="9036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Google Shape;435;p 1"/>
          <p:cNvSpPr/>
          <p:nvPr/>
        </p:nvSpPr>
        <p:spPr>
          <a:xfrm>
            <a:off x="4287960" y="2078640"/>
            <a:ext cx="1411200" cy="42444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00960" bIns="30096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AR" sz="1200" spc="-1" strike="noStrike">
                <a:solidFill>
                  <a:srgbClr val="ffffff"/>
                </a:solidFill>
                <a:latin typeface="Fira Sans Extra Condensed Medium"/>
                <a:ea typeface="Fira Sans Extra Condensed Medium"/>
              </a:rPr>
              <a:t>Métodos HTTP</a:t>
            </a:r>
            <a:endParaRPr b="0" lang="es-AR" sz="1200" spc="-1" strike="noStrike">
              <a:latin typeface="Arial"/>
            </a:endParaRPr>
          </a:p>
        </p:txBody>
      </p:sp>
      <p:sp>
        <p:nvSpPr>
          <p:cNvPr id="363" name="Google Shape;436;p 1"/>
          <p:cNvSpPr/>
          <p:nvPr/>
        </p:nvSpPr>
        <p:spPr>
          <a:xfrm flipH="1">
            <a:off x="3245040" y="2292120"/>
            <a:ext cx="1037160" cy="162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4" name="Google Shape;437;p 1"/>
          <p:cNvSpPr/>
          <p:nvPr/>
        </p:nvSpPr>
        <p:spPr>
          <a:xfrm>
            <a:off x="3154320" y="2410560"/>
            <a:ext cx="90360" cy="9036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Google Shape;438;p 1"/>
          <p:cNvSpPr/>
          <p:nvPr/>
        </p:nvSpPr>
        <p:spPr>
          <a:xfrm>
            <a:off x="4287960" y="3464640"/>
            <a:ext cx="1411200" cy="42444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00960" bIns="30096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AR" sz="1200" spc="-1" strike="noStrike">
                <a:solidFill>
                  <a:srgbClr val="ffffff"/>
                </a:solidFill>
                <a:latin typeface="Fira Sans Extra Condensed Medium"/>
                <a:ea typeface="Fira Sans Extra Condensed Medium"/>
              </a:rPr>
              <a:t>Códigos de Estado</a:t>
            </a:r>
            <a:endParaRPr b="0" lang="es-AR" sz="1200" spc="-1" strike="noStrike">
              <a:latin typeface="Arial"/>
            </a:endParaRPr>
          </a:p>
        </p:txBody>
      </p:sp>
      <p:sp>
        <p:nvSpPr>
          <p:cNvPr id="366" name="Google Shape;439;p 1"/>
          <p:cNvSpPr/>
          <p:nvPr/>
        </p:nvSpPr>
        <p:spPr>
          <a:xfrm rot="10800000">
            <a:off x="3250800" y="3497040"/>
            <a:ext cx="1037160" cy="181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Google Shape;440;p 1"/>
          <p:cNvSpPr/>
          <p:nvPr/>
        </p:nvSpPr>
        <p:spPr>
          <a:xfrm>
            <a:off x="3154320" y="3447360"/>
            <a:ext cx="90360" cy="90360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Google Shape;441;p 1"/>
          <p:cNvSpPr/>
          <p:nvPr/>
        </p:nvSpPr>
        <p:spPr>
          <a:xfrm>
            <a:off x="4287960" y="2771640"/>
            <a:ext cx="1411200" cy="42444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00960" bIns="30096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AR" sz="1200" spc="-1" strike="noStrike">
                <a:solidFill>
                  <a:srgbClr val="ffffff"/>
                </a:solidFill>
                <a:latin typeface="Fira Sans Extra Condensed Medium"/>
                <a:ea typeface="Fira Sans Extra Condensed Medium"/>
              </a:rPr>
              <a:t>Encabezados (Headers)</a:t>
            </a:r>
            <a:endParaRPr b="0" lang="es-AR" sz="1200" spc="-1" strike="noStrike">
              <a:latin typeface="Arial"/>
            </a:endParaRPr>
          </a:p>
        </p:txBody>
      </p:sp>
      <p:sp>
        <p:nvSpPr>
          <p:cNvPr id="369" name="Google Shape;442;p 1"/>
          <p:cNvSpPr/>
          <p:nvPr/>
        </p:nvSpPr>
        <p:spPr>
          <a:xfrm rot="10800000">
            <a:off x="3373200" y="2984040"/>
            <a:ext cx="914760" cy="1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Google Shape;443;p 1"/>
          <p:cNvSpPr/>
          <p:nvPr/>
        </p:nvSpPr>
        <p:spPr>
          <a:xfrm>
            <a:off x="3277080" y="2934360"/>
            <a:ext cx="90360" cy="90360"/>
          </a:xfrm>
          <a:prstGeom prst="ellipse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Google Shape;444;p 1"/>
          <p:cNvSpPr/>
          <p:nvPr/>
        </p:nvSpPr>
        <p:spPr>
          <a:xfrm>
            <a:off x="4287960" y="4158000"/>
            <a:ext cx="1411200" cy="42444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00960" bIns="30096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AR" sz="1200" spc="-1" strike="noStrike">
                <a:solidFill>
                  <a:srgbClr val="ffffff"/>
                </a:solidFill>
                <a:latin typeface="Fira Sans Extra Condensed Medium"/>
                <a:ea typeface="Fira Sans Extra Condensed Medium"/>
              </a:rPr>
              <a:t>Cookies</a:t>
            </a:r>
            <a:endParaRPr b="0" lang="es-AR" sz="1200" spc="-1" strike="noStrike">
              <a:latin typeface="Arial"/>
            </a:endParaRPr>
          </a:p>
        </p:txBody>
      </p:sp>
      <p:sp>
        <p:nvSpPr>
          <p:cNvPr id="372" name="Google Shape;445;p 1"/>
          <p:cNvSpPr/>
          <p:nvPr/>
        </p:nvSpPr>
        <p:spPr>
          <a:xfrm rot="10800000">
            <a:off x="2833200" y="3974040"/>
            <a:ext cx="1454760" cy="397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Google Shape;446;p 1"/>
          <p:cNvSpPr/>
          <p:nvPr/>
        </p:nvSpPr>
        <p:spPr>
          <a:xfrm>
            <a:off x="2737080" y="3924720"/>
            <a:ext cx="90360" cy="90360"/>
          </a:xfrm>
          <a:prstGeom prst="ellipse">
            <a:avLst/>
          </a:pr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Google Shape;447;p 1"/>
          <p:cNvSpPr/>
          <p:nvPr/>
        </p:nvSpPr>
        <p:spPr>
          <a:xfrm>
            <a:off x="6082920" y="3383280"/>
            <a:ext cx="2076840" cy="58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ES" sz="1000" spc="-1" strike="noStrike">
                <a:solidFill>
                  <a:srgbClr val="000000"/>
                </a:solidFill>
                <a:latin typeface="Roboto"/>
                <a:ea typeface="Roboto"/>
              </a:rPr>
              <a:t>Informacional, Exito, Redirección, Error del cliente, Error del servidor</a:t>
            </a:r>
            <a:endParaRPr b="0" lang="es-AR" sz="1000" spc="-1" strike="noStrike">
              <a:latin typeface="Arial"/>
            </a:endParaRPr>
          </a:p>
        </p:txBody>
      </p:sp>
      <p:sp>
        <p:nvSpPr>
          <p:cNvPr id="375" name="Google Shape;448;p 1"/>
          <p:cNvSpPr/>
          <p:nvPr/>
        </p:nvSpPr>
        <p:spPr>
          <a:xfrm>
            <a:off x="6082920" y="1303920"/>
            <a:ext cx="2076840" cy="58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ES" sz="1000" spc="-1" strike="noStrike">
                <a:solidFill>
                  <a:srgbClr val="000000"/>
                </a:solidFill>
                <a:latin typeface="Roboto"/>
                <a:ea typeface="Roboto"/>
              </a:rPr>
              <a:t>Solicitud: Un cliente (nav. web).</a:t>
            </a:r>
            <a:endParaRPr b="0" lang="es-AR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s-ES" sz="1000" spc="-1" strike="noStrike">
                <a:solidFill>
                  <a:srgbClr val="000000"/>
                </a:solidFill>
                <a:latin typeface="Roboto"/>
                <a:ea typeface="Roboto"/>
              </a:rPr>
              <a:t>Respuesta: El servidor responde</a:t>
            </a:r>
            <a:endParaRPr b="0" lang="es-AR" sz="1000" spc="-1" strike="noStrike">
              <a:latin typeface="Arial"/>
            </a:endParaRPr>
          </a:p>
        </p:txBody>
      </p:sp>
      <p:sp>
        <p:nvSpPr>
          <p:cNvPr id="376" name="Google Shape;449;p 1"/>
          <p:cNvSpPr/>
          <p:nvPr/>
        </p:nvSpPr>
        <p:spPr>
          <a:xfrm>
            <a:off x="6082920" y="2690280"/>
            <a:ext cx="2076840" cy="58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ES" sz="1000" spc="-1" strike="noStrike">
                <a:solidFill>
                  <a:srgbClr val="000000"/>
                </a:solidFill>
                <a:latin typeface="Roboto"/>
                <a:ea typeface="Roboto"/>
              </a:rPr>
              <a:t>Metadatos que proporcionan información adicional sobre la solicitud o la respuesta: </a:t>
            </a:r>
            <a:endParaRPr b="0" lang="es-AR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s-ES" sz="1000" spc="-1" strike="noStrike">
                <a:solidFill>
                  <a:srgbClr val="000000"/>
                </a:solidFill>
                <a:latin typeface="Roboto"/>
                <a:ea typeface="Roboto"/>
              </a:rPr>
              <a:t>Content-Type, User-Agent, Authorization</a:t>
            </a:r>
            <a:endParaRPr b="0" lang="es-AR" sz="1000" spc="-1" strike="noStrike">
              <a:latin typeface="Arial"/>
            </a:endParaRPr>
          </a:p>
        </p:txBody>
      </p:sp>
      <p:sp>
        <p:nvSpPr>
          <p:cNvPr id="377" name="Google Shape;450;p 1"/>
          <p:cNvSpPr/>
          <p:nvPr/>
        </p:nvSpPr>
        <p:spPr>
          <a:xfrm>
            <a:off x="6082920" y="1997280"/>
            <a:ext cx="2076840" cy="58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s-ES" sz="1000" spc="-1" strike="noStrike">
                <a:solidFill>
                  <a:srgbClr val="000000"/>
                </a:solidFill>
                <a:latin typeface="Roboto"/>
                <a:ea typeface="Roboto"/>
              </a:rPr>
              <a:t>GET, POST</a:t>
            </a:r>
            <a:r>
              <a:rPr b="0" lang="es-ES" sz="1000" spc="-1" strike="noStrike">
                <a:solidFill>
                  <a:srgbClr val="000000"/>
                </a:solidFill>
                <a:latin typeface="Roboto"/>
                <a:ea typeface="Roboto"/>
              </a:rPr>
              <a:t>, PUT, DELETE, HEAD, OPTIONS, PATCH</a:t>
            </a:r>
            <a:endParaRPr b="0" lang="es-AR" sz="1000" spc="-1" strike="noStrike">
              <a:latin typeface="Arial"/>
            </a:endParaRPr>
          </a:p>
        </p:txBody>
      </p:sp>
      <p:sp>
        <p:nvSpPr>
          <p:cNvPr id="378" name="Google Shape;451;p 1"/>
          <p:cNvSpPr/>
          <p:nvPr/>
        </p:nvSpPr>
        <p:spPr>
          <a:xfrm>
            <a:off x="6082920" y="4076280"/>
            <a:ext cx="2076840" cy="58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ES" sz="1000" spc="-1" strike="noStrike">
                <a:solidFill>
                  <a:srgbClr val="000000"/>
                </a:solidFill>
                <a:latin typeface="Roboto"/>
                <a:ea typeface="Roboto"/>
              </a:rPr>
              <a:t>Pequeños fragmentos de datos que el servidor envía al cliente y que el cliente devuelve en cada solicitud subsiguiente.</a:t>
            </a:r>
            <a:endParaRPr b="0" lang="es-AR" sz="1000" spc="-1" strike="noStrike">
              <a:latin typeface="Arial"/>
            </a:endParaRPr>
          </a:p>
        </p:txBody>
      </p:sp>
      <p:grpSp>
        <p:nvGrpSpPr>
          <p:cNvPr id="379" name="Google Shape;452;p 1"/>
          <p:cNvGrpSpPr/>
          <p:nvPr/>
        </p:nvGrpSpPr>
        <p:grpSpPr>
          <a:xfrm>
            <a:off x="2035440" y="2499480"/>
            <a:ext cx="178200" cy="213840"/>
            <a:chOff x="2035440" y="2499480"/>
            <a:chExt cx="178200" cy="213840"/>
          </a:xfrm>
        </p:grpSpPr>
        <p:sp>
          <p:nvSpPr>
            <p:cNvPr id="380" name="Google Shape;453;p 1"/>
            <p:cNvSpPr/>
            <p:nvPr/>
          </p:nvSpPr>
          <p:spPr>
            <a:xfrm>
              <a:off x="2070360" y="2608920"/>
              <a:ext cx="51480" cy="61920"/>
            </a:xfrm>
            <a:custGeom>
              <a:avLst/>
              <a:gdLst/>
              <a:ahLst/>
              <a:rect l="l" t="t" r="r" b="b"/>
              <a:pathLst>
                <a:path w="5812" h="5764">
                  <a:moveTo>
                    <a:pt x="994" y="0"/>
                  </a:moveTo>
                  <a:lnTo>
                    <a:pt x="988" y="12"/>
                  </a:lnTo>
                  <a:cubicBezTo>
                    <a:pt x="988" y="9"/>
                    <a:pt x="991" y="6"/>
                    <a:pt x="991" y="3"/>
                  </a:cubicBezTo>
                  <a:lnTo>
                    <a:pt x="991" y="3"/>
                  </a:lnTo>
                  <a:lnTo>
                    <a:pt x="979" y="27"/>
                  </a:lnTo>
                  <a:lnTo>
                    <a:pt x="108" y="1759"/>
                  </a:lnTo>
                  <a:cubicBezTo>
                    <a:pt x="0" y="1976"/>
                    <a:pt x="42" y="2241"/>
                    <a:pt x="214" y="2415"/>
                  </a:cubicBezTo>
                  <a:lnTo>
                    <a:pt x="3397" y="5598"/>
                  </a:lnTo>
                  <a:cubicBezTo>
                    <a:pt x="3506" y="5707"/>
                    <a:pt x="3649" y="5763"/>
                    <a:pt x="3795" y="5763"/>
                  </a:cubicBezTo>
                  <a:cubicBezTo>
                    <a:pt x="3883" y="5763"/>
                    <a:pt x="3971" y="5743"/>
                    <a:pt x="4053" y="5701"/>
                  </a:cubicBezTo>
                  <a:lnTo>
                    <a:pt x="5797" y="4827"/>
                  </a:lnTo>
                  <a:lnTo>
                    <a:pt x="5800" y="4824"/>
                  </a:lnTo>
                  <a:lnTo>
                    <a:pt x="5812" y="4818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1" name="Google Shape;454;p 1"/>
            <p:cNvSpPr/>
            <p:nvPr/>
          </p:nvSpPr>
          <p:spPr>
            <a:xfrm>
              <a:off x="2125080" y="2663280"/>
              <a:ext cx="360" cy="360"/>
            </a:xfrm>
            <a:custGeom>
              <a:avLst/>
              <a:gdLst/>
              <a:ahLst/>
              <a:rect l="l" t="t" r="r" b="b"/>
              <a:pathLst>
                <a:path w="1" h="1">
                  <a:moveTo>
                    <a:pt x="1" y="0"/>
                  </a:moveTo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2" name="Google Shape;455;p 1"/>
            <p:cNvSpPr/>
            <p:nvPr/>
          </p:nvSpPr>
          <p:spPr>
            <a:xfrm>
              <a:off x="2174040" y="2499480"/>
              <a:ext cx="39600" cy="47520"/>
            </a:xfrm>
            <a:custGeom>
              <a:avLst/>
              <a:gdLst/>
              <a:ahLst/>
              <a:rect l="l" t="t" r="r" b="b"/>
              <a:pathLst>
                <a:path w="4521" h="4485">
                  <a:moveTo>
                    <a:pt x="3066" y="1"/>
                  </a:moveTo>
                  <a:cubicBezTo>
                    <a:pt x="1947" y="1"/>
                    <a:pt x="938" y="82"/>
                    <a:pt x="0" y="239"/>
                  </a:cubicBezTo>
                  <a:lnTo>
                    <a:pt x="9" y="895"/>
                  </a:lnTo>
                  <a:cubicBezTo>
                    <a:pt x="34" y="2862"/>
                    <a:pt x="1623" y="4452"/>
                    <a:pt x="3590" y="4476"/>
                  </a:cubicBezTo>
                  <a:lnTo>
                    <a:pt x="4243" y="4485"/>
                  </a:lnTo>
                  <a:cubicBezTo>
                    <a:pt x="4439" y="3313"/>
                    <a:pt x="4520" y="2028"/>
                    <a:pt x="4469" y="561"/>
                  </a:cubicBezTo>
                  <a:cubicBezTo>
                    <a:pt x="4457" y="266"/>
                    <a:pt x="4219" y="28"/>
                    <a:pt x="3924" y="16"/>
                  </a:cubicBezTo>
                  <a:cubicBezTo>
                    <a:pt x="3631" y="6"/>
                    <a:pt x="3345" y="1"/>
                    <a:pt x="3066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3" name="Google Shape;456;p 1"/>
            <p:cNvSpPr/>
            <p:nvPr/>
          </p:nvSpPr>
          <p:spPr>
            <a:xfrm>
              <a:off x="2134080" y="2558880"/>
              <a:ext cx="31320" cy="34920"/>
            </a:xfrm>
            <a:custGeom>
              <a:avLst/>
              <a:gdLst/>
              <a:ahLst/>
              <a:rect l="l" t="t" r="r" b="b"/>
              <a:pathLst>
                <a:path w="3656" h="3374">
                  <a:moveTo>
                    <a:pt x="1821" y="1"/>
                  </a:moveTo>
                  <a:cubicBezTo>
                    <a:pt x="1137" y="1"/>
                    <a:pt x="523" y="415"/>
                    <a:pt x="262" y="1046"/>
                  </a:cubicBezTo>
                  <a:cubicBezTo>
                    <a:pt x="0" y="1678"/>
                    <a:pt x="145" y="2410"/>
                    <a:pt x="633" y="2894"/>
                  </a:cubicBezTo>
                  <a:cubicBezTo>
                    <a:pt x="952" y="3214"/>
                    <a:pt x="1391" y="3373"/>
                    <a:pt x="1830" y="3373"/>
                  </a:cubicBezTo>
                  <a:cubicBezTo>
                    <a:pt x="2269" y="3373"/>
                    <a:pt x="2707" y="3214"/>
                    <a:pt x="3027" y="2894"/>
                  </a:cubicBezTo>
                  <a:cubicBezTo>
                    <a:pt x="3511" y="2410"/>
                    <a:pt x="3656" y="1681"/>
                    <a:pt x="3394" y="1046"/>
                  </a:cubicBezTo>
                  <a:cubicBezTo>
                    <a:pt x="3132" y="413"/>
                    <a:pt x="2515" y="1"/>
                    <a:pt x="1828" y="1"/>
                  </a:cubicBezTo>
                  <a:cubicBezTo>
                    <a:pt x="1826" y="1"/>
                    <a:pt x="1823" y="1"/>
                    <a:pt x="182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4" name="Google Shape;457;p 1"/>
            <p:cNvSpPr/>
            <p:nvPr/>
          </p:nvSpPr>
          <p:spPr>
            <a:xfrm>
              <a:off x="2084760" y="2504880"/>
              <a:ext cx="123840" cy="149400"/>
            </a:xfrm>
            <a:custGeom>
              <a:avLst/>
              <a:gdLst/>
              <a:ahLst/>
              <a:rect l="l" t="t" r="r" b="b"/>
              <a:pathLst>
                <a:path w="13546" h="13549">
                  <a:moveTo>
                    <a:pt x="7066" y="3673"/>
                  </a:moveTo>
                  <a:cubicBezTo>
                    <a:pt x="7800" y="3673"/>
                    <a:pt x="8522" y="3960"/>
                    <a:pt x="9062" y="4500"/>
                  </a:cubicBezTo>
                  <a:cubicBezTo>
                    <a:pt x="10170" y="5602"/>
                    <a:pt x="10170" y="7393"/>
                    <a:pt x="9062" y="8492"/>
                  </a:cubicBezTo>
                  <a:cubicBezTo>
                    <a:pt x="8522" y="9032"/>
                    <a:pt x="7800" y="9319"/>
                    <a:pt x="7066" y="9319"/>
                  </a:cubicBezTo>
                  <a:cubicBezTo>
                    <a:pt x="6702" y="9319"/>
                    <a:pt x="6334" y="9248"/>
                    <a:pt x="5984" y="9104"/>
                  </a:cubicBezTo>
                  <a:cubicBezTo>
                    <a:pt x="4930" y="8667"/>
                    <a:pt x="4244" y="7637"/>
                    <a:pt x="4244" y="6496"/>
                  </a:cubicBezTo>
                  <a:cubicBezTo>
                    <a:pt x="4244" y="5355"/>
                    <a:pt x="4930" y="4325"/>
                    <a:pt x="5984" y="3888"/>
                  </a:cubicBezTo>
                  <a:cubicBezTo>
                    <a:pt x="6334" y="3744"/>
                    <a:pt x="6702" y="3673"/>
                    <a:pt x="7066" y="3673"/>
                  </a:cubicBezTo>
                  <a:close/>
                  <a:moveTo>
                    <a:pt x="3868" y="9124"/>
                  </a:moveTo>
                  <a:cubicBezTo>
                    <a:pt x="4006" y="9124"/>
                    <a:pt x="4147" y="9176"/>
                    <a:pt x="4262" y="9290"/>
                  </a:cubicBezTo>
                  <a:cubicBezTo>
                    <a:pt x="4481" y="9510"/>
                    <a:pt x="4481" y="9869"/>
                    <a:pt x="4262" y="10088"/>
                  </a:cubicBezTo>
                  <a:cubicBezTo>
                    <a:pt x="4147" y="10204"/>
                    <a:pt x="4005" y="10255"/>
                    <a:pt x="3866" y="10255"/>
                  </a:cubicBezTo>
                  <a:cubicBezTo>
                    <a:pt x="3576" y="10255"/>
                    <a:pt x="3298" y="10031"/>
                    <a:pt x="3298" y="9691"/>
                  </a:cubicBezTo>
                  <a:cubicBezTo>
                    <a:pt x="3298" y="9350"/>
                    <a:pt x="3577" y="9124"/>
                    <a:pt x="3868" y="9124"/>
                  </a:cubicBezTo>
                  <a:close/>
                  <a:moveTo>
                    <a:pt x="8414" y="1"/>
                  </a:moveTo>
                  <a:cubicBezTo>
                    <a:pt x="6466" y="507"/>
                    <a:pt x="4888" y="1425"/>
                    <a:pt x="3518" y="2846"/>
                  </a:cubicBezTo>
                  <a:cubicBezTo>
                    <a:pt x="2169" y="4244"/>
                    <a:pt x="1000" y="6282"/>
                    <a:pt x="1" y="8212"/>
                  </a:cubicBezTo>
                  <a:lnTo>
                    <a:pt x="5337" y="13548"/>
                  </a:lnTo>
                  <a:cubicBezTo>
                    <a:pt x="7267" y="12549"/>
                    <a:pt x="9309" y="11380"/>
                    <a:pt x="10706" y="10031"/>
                  </a:cubicBezTo>
                  <a:cubicBezTo>
                    <a:pt x="12124" y="8664"/>
                    <a:pt x="13039" y="7086"/>
                    <a:pt x="13545" y="5138"/>
                  </a:cubicBezTo>
                  <a:lnTo>
                    <a:pt x="13112" y="5129"/>
                  </a:lnTo>
                  <a:cubicBezTo>
                    <a:pt x="10534" y="5099"/>
                    <a:pt x="8453" y="3015"/>
                    <a:pt x="8420" y="440"/>
                  </a:cubicBezTo>
                  <a:lnTo>
                    <a:pt x="8414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5" name="Google Shape;458;p 1"/>
            <p:cNvSpPr/>
            <p:nvPr/>
          </p:nvSpPr>
          <p:spPr>
            <a:xfrm>
              <a:off x="2122200" y="2652840"/>
              <a:ext cx="37800" cy="47160"/>
            </a:xfrm>
            <a:custGeom>
              <a:avLst/>
              <a:gdLst/>
              <a:ahLst/>
              <a:rect l="l" t="t" r="r" b="b"/>
              <a:pathLst>
                <a:path w="4358" h="4450">
                  <a:moveTo>
                    <a:pt x="4358" y="1"/>
                  </a:moveTo>
                  <a:lnTo>
                    <a:pt x="4358" y="1"/>
                  </a:lnTo>
                  <a:cubicBezTo>
                    <a:pt x="2906" y="877"/>
                    <a:pt x="1437" y="1609"/>
                    <a:pt x="1" y="2332"/>
                  </a:cubicBezTo>
                  <a:cubicBezTo>
                    <a:pt x="58" y="3090"/>
                    <a:pt x="112" y="3789"/>
                    <a:pt x="118" y="3882"/>
                  </a:cubicBezTo>
                  <a:cubicBezTo>
                    <a:pt x="118" y="4211"/>
                    <a:pt x="387" y="4450"/>
                    <a:pt x="683" y="4450"/>
                  </a:cubicBezTo>
                  <a:cubicBezTo>
                    <a:pt x="767" y="4450"/>
                    <a:pt x="854" y="4430"/>
                    <a:pt x="937" y="4388"/>
                  </a:cubicBezTo>
                  <a:cubicBezTo>
                    <a:pt x="1039" y="4295"/>
                    <a:pt x="3858" y="3208"/>
                    <a:pt x="4358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6" name="Google Shape;459;p 1"/>
            <p:cNvSpPr/>
            <p:nvPr/>
          </p:nvSpPr>
          <p:spPr>
            <a:xfrm>
              <a:off x="2045880" y="2562840"/>
              <a:ext cx="39960" cy="46440"/>
            </a:xfrm>
            <a:custGeom>
              <a:avLst/>
              <a:gdLst/>
              <a:ahLst/>
              <a:rect l="l" t="t" r="r" b="b"/>
              <a:pathLst>
                <a:path w="4566" h="4392">
                  <a:moveTo>
                    <a:pt x="4565" y="1"/>
                  </a:moveTo>
                  <a:lnTo>
                    <a:pt x="4565" y="1"/>
                  </a:lnTo>
                  <a:cubicBezTo>
                    <a:pt x="1268" y="459"/>
                    <a:pt x="184" y="3334"/>
                    <a:pt x="91" y="3437"/>
                  </a:cubicBezTo>
                  <a:cubicBezTo>
                    <a:pt x="0" y="3611"/>
                    <a:pt x="9" y="3822"/>
                    <a:pt x="112" y="3988"/>
                  </a:cubicBezTo>
                  <a:cubicBezTo>
                    <a:pt x="295" y="4286"/>
                    <a:pt x="606" y="4232"/>
                    <a:pt x="723" y="4256"/>
                  </a:cubicBezTo>
                  <a:lnTo>
                    <a:pt x="2214" y="4391"/>
                  </a:lnTo>
                  <a:cubicBezTo>
                    <a:pt x="2945" y="2928"/>
                    <a:pt x="3680" y="1458"/>
                    <a:pt x="4565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7" name="Google Shape;460;p 1"/>
            <p:cNvSpPr/>
            <p:nvPr/>
          </p:nvSpPr>
          <p:spPr>
            <a:xfrm>
              <a:off x="2035440" y="2639880"/>
              <a:ext cx="61200" cy="73440"/>
            </a:xfrm>
            <a:custGeom>
              <a:avLst/>
              <a:gdLst/>
              <a:ahLst/>
              <a:rect l="l" t="t" r="r" b="b"/>
              <a:pathLst>
                <a:path w="6833" h="6783">
                  <a:moveTo>
                    <a:pt x="2846" y="1"/>
                  </a:moveTo>
                  <a:cubicBezTo>
                    <a:pt x="1747" y="1052"/>
                    <a:pt x="503" y="4602"/>
                    <a:pt x="63" y="6050"/>
                  </a:cubicBezTo>
                  <a:cubicBezTo>
                    <a:pt x="0" y="6252"/>
                    <a:pt x="54" y="6469"/>
                    <a:pt x="202" y="6616"/>
                  </a:cubicBezTo>
                  <a:cubicBezTo>
                    <a:pt x="309" y="6724"/>
                    <a:pt x="454" y="6782"/>
                    <a:pt x="602" y="6782"/>
                  </a:cubicBezTo>
                  <a:cubicBezTo>
                    <a:pt x="656" y="6782"/>
                    <a:pt x="711" y="6774"/>
                    <a:pt x="765" y="6758"/>
                  </a:cubicBezTo>
                  <a:cubicBezTo>
                    <a:pt x="2225" y="6318"/>
                    <a:pt x="5782" y="5084"/>
                    <a:pt x="6833" y="3981"/>
                  </a:cubicBezTo>
                  <a:cubicBezTo>
                    <a:pt x="6655" y="3900"/>
                    <a:pt x="6492" y="3789"/>
                    <a:pt x="6354" y="3650"/>
                  </a:cubicBezTo>
                  <a:lnTo>
                    <a:pt x="5167" y="2464"/>
                  </a:lnTo>
                  <a:lnTo>
                    <a:pt x="4767" y="2861"/>
                  </a:lnTo>
                  <a:cubicBezTo>
                    <a:pt x="4658" y="2967"/>
                    <a:pt x="4517" y="3020"/>
                    <a:pt x="4375" y="3020"/>
                  </a:cubicBezTo>
                  <a:cubicBezTo>
                    <a:pt x="4231" y="3020"/>
                    <a:pt x="4086" y="2965"/>
                    <a:pt x="3975" y="2855"/>
                  </a:cubicBezTo>
                  <a:cubicBezTo>
                    <a:pt x="3758" y="2638"/>
                    <a:pt x="3755" y="2286"/>
                    <a:pt x="3969" y="2063"/>
                  </a:cubicBezTo>
                  <a:lnTo>
                    <a:pt x="4369" y="1663"/>
                  </a:lnTo>
                  <a:lnTo>
                    <a:pt x="3171" y="464"/>
                  </a:lnTo>
                  <a:cubicBezTo>
                    <a:pt x="3035" y="329"/>
                    <a:pt x="2927" y="172"/>
                    <a:pt x="2846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710280" y="536760"/>
            <a:ext cx="7720560" cy="4784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AR" sz="28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1) CONCEPTOS DE PROTOCOLO HTTP</a:t>
            </a:r>
            <a:br>
              <a:rPr sz="2800"/>
            </a:br>
            <a:endParaRPr b="0" lang="es-AR" sz="2800" spc="-1" strike="noStrike">
              <a:latin typeface="Arial"/>
            </a:endParaRPr>
          </a:p>
        </p:txBody>
      </p:sp>
      <p:sp>
        <p:nvSpPr>
          <p:cNvPr id="389" name="1 Rectángulo 1"/>
          <p:cNvSpPr/>
          <p:nvPr/>
        </p:nvSpPr>
        <p:spPr>
          <a:xfrm>
            <a:off x="1463760" y="2831400"/>
            <a:ext cx="132264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s-AR" sz="1400" spc="-1" strike="noStrike">
                <a:solidFill>
                  <a:srgbClr val="ffffff"/>
                </a:solidFill>
                <a:latin typeface="Arial"/>
                <a:ea typeface="Arial"/>
              </a:rPr>
              <a:t>PROTOCOLO</a:t>
            </a:r>
            <a:endParaRPr b="0" lang="es-AR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s-AR" sz="1400" spc="-1" strike="noStrike">
                <a:solidFill>
                  <a:srgbClr val="ffffff"/>
                </a:solidFill>
                <a:latin typeface="Arial"/>
                <a:ea typeface="Arial"/>
              </a:rPr>
              <a:t>HTTP</a:t>
            </a:r>
            <a:endParaRPr b="0" lang="es-A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Picture 2" descr="C:\Users\Mariano\Desktop\maestria-repo\Concurso - TIA - Regular\cs1.png"/>
          <p:cNvPicPr/>
          <p:nvPr/>
        </p:nvPicPr>
        <p:blipFill>
          <a:blip r:embed="rId1"/>
          <a:stretch/>
        </p:blipFill>
        <p:spPr>
          <a:xfrm>
            <a:off x="6286320" y="1995840"/>
            <a:ext cx="2157480" cy="1450800"/>
          </a:xfrm>
          <a:prstGeom prst="rect">
            <a:avLst/>
          </a:prstGeom>
          <a:ln w="0">
            <a:noFill/>
          </a:ln>
        </p:spPr>
      </p:pic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1068120" y="533160"/>
            <a:ext cx="7044480" cy="4795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400" spc="-1" strike="noStrike">
                <a:solidFill>
                  <a:srgbClr val="ffffff"/>
                </a:solidFill>
                <a:latin typeface="Arial"/>
                <a:ea typeface="Arial"/>
              </a:rPr>
              <a:t>CLIENTE -  SERVIDOR: PARTE 1</a:t>
            </a:r>
            <a:endParaRPr b="0" lang="es-AR" sz="2400" spc="-1" strike="noStrike">
              <a:latin typeface="Arial"/>
            </a:endParaRPr>
          </a:p>
        </p:txBody>
      </p:sp>
      <p:sp>
        <p:nvSpPr>
          <p:cNvPr id="392" name="PlaceHolder 2"/>
          <p:cNvSpPr>
            <a:spLocks noGrp="1"/>
          </p:cNvSpPr>
          <p:nvPr>
            <p:ph/>
          </p:nvPr>
        </p:nvSpPr>
        <p:spPr>
          <a:xfrm>
            <a:off x="827640" y="1131480"/>
            <a:ext cx="6977520" cy="3153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114480"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s-ES" sz="1500" spc="-1" strike="noStrike">
                <a:solidFill>
                  <a:srgbClr val="ffffff"/>
                </a:solidFill>
                <a:latin typeface="Arial"/>
                <a:ea typeface="Arial"/>
              </a:rPr>
              <a:t>Este modelo permite la comunicación y el intercambio </a:t>
            </a:r>
            <a:endParaRPr b="0" lang="es-AR" sz="1500" spc="-1" strike="noStrike">
              <a:latin typeface="Arial"/>
            </a:endParaRPr>
          </a:p>
          <a:p>
            <a:pPr marL="114480"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s-ES" sz="1500" spc="-1" strike="noStrike">
                <a:solidFill>
                  <a:srgbClr val="ffffff"/>
                </a:solidFill>
                <a:latin typeface="Arial"/>
                <a:ea typeface="Arial"/>
              </a:rPr>
              <a:t>de datos entre múltiples dispositivos y aplicaciones</a:t>
            </a:r>
            <a:endParaRPr b="0" lang="es-AR" sz="1500" spc="-1" strike="noStrike">
              <a:latin typeface="Arial"/>
            </a:endParaRPr>
          </a:p>
        </p:txBody>
      </p:sp>
      <p:sp>
        <p:nvSpPr>
          <p:cNvPr id="393" name="Google Shape;1591;p 1"/>
          <p:cNvSpPr/>
          <p:nvPr/>
        </p:nvSpPr>
        <p:spPr>
          <a:xfrm>
            <a:off x="706680" y="1872000"/>
            <a:ext cx="5568480" cy="292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marL="158760">
              <a:lnSpc>
                <a:spcPct val="115000"/>
              </a:lnSpc>
              <a:buNone/>
            </a:pPr>
            <a:r>
              <a:rPr b="1" lang="en" sz="1300" spc="-1" strike="noStrike">
                <a:solidFill>
                  <a:srgbClr val="ffffff"/>
                </a:solidFill>
                <a:latin typeface="Arial"/>
                <a:ea typeface="Arial"/>
              </a:rPr>
              <a:t>CLIENTE</a:t>
            </a:r>
            <a:r>
              <a:rPr b="0" lang="en" sz="1300" spc="-1" strike="noStrike">
                <a:solidFill>
                  <a:srgbClr val="ffffff"/>
                </a:solidFill>
                <a:latin typeface="Arial"/>
                <a:ea typeface="Arial"/>
              </a:rPr>
              <a:t>: </a:t>
            </a:r>
            <a:r>
              <a:rPr b="0" lang="es-ES" sz="1300" spc="-1" strike="noStrike">
                <a:solidFill>
                  <a:srgbClr val="ffffff"/>
                </a:solidFill>
                <a:latin typeface="Arial"/>
                <a:ea typeface="Arial"/>
              </a:rPr>
              <a:t>es un programa o dispositivo que solicita un servicio o recurso a un servidor.</a:t>
            </a:r>
            <a:endParaRPr b="0" lang="es-AR" sz="1300" spc="-1" strike="noStrike">
              <a:latin typeface="Arial"/>
            </a:endParaRPr>
          </a:p>
          <a:p>
            <a:pPr marL="158760">
              <a:lnSpc>
                <a:spcPct val="115000"/>
              </a:lnSpc>
              <a:buNone/>
            </a:pPr>
            <a:endParaRPr b="0" lang="es-AR" sz="1300" spc="-1" strike="noStrike">
              <a:latin typeface="Arial"/>
            </a:endParaRPr>
          </a:p>
          <a:p>
            <a:pPr marL="158760">
              <a:lnSpc>
                <a:spcPct val="115000"/>
              </a:lnSpc>
              <a:buNone/>
            </a:pPr>
            <a:r>
              <a:rPr b="1" lang="es-ES" sz="13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Funciones:</a:t>
            </a:r>
            <a:endParaRPr b="0" lang="es-AR" sz="1300" spc="-1" strike="noStrike">
              <a:latin typeface="Arial"/>
            </a:endParaRPr>
          </a:p>
          <a:p>
            <a:pPr marL="457200" indent="-298440">
              <a:lnSpc>
                <a:spcPct val="115000"/>
              </a:lnSpc>
              <a:buClr>
                <a:srgbClr val="ffffff"/>
              </a:buClr>
              <a:buFont typeface="Arial"/>
              <a:buChar char="●"/>
            </a:pPr>
            <a:r>
              <a:rPr b="0" lang="es-ES" sz="1300" spc="-1" strike="noStrike">
                <a:solidFill>
                  <a:srgbClr val="ffffff"/>
                </a:solidFill>
                <a:latin typeface="Arial"/>
                <a:ea typeface="Arial"/>
              </a:rPr>
              <a:t>Inicia la comunicación enviando una solicitud al servidor</a:t>
            </a:r>
            <a:endParaRPr b="0" lang="es-AR" sz="1300" spc="-1" strike="noStrike">
              <a:latin typeface="Arial"/>
            </a:endParaRPr>
          </a:p>
          <a:p>
            <a:pPr marL="457200" indent="-298440">
              <a:lnSpc>
                <a:spcPct val="115000"/>
              </a:lnSpc>
              <a:buClr>
                <a:srgbClr val="ffffff"/>
              </a:buClr>
              <a:buFont typeface="Arial"/>
              <a:buChar char="●"/>
            </a:pPr>
            <a:r>
              <a:rPr b="0" lang="es-ES" sz="1300" spc="-1" strike="noStrike">
                <a:solidFill>
                  <a:srgbClr val="ffffff"/>
                </a:solidFill>
                <a:latin typeface="Arial"/>
                <a:ea typeface="Arial"/>
              </a:rPr>
              <a:t>Procesa la respuesta recibida del servidor.</a:t>
            </a:r>
            <a:endParaRPr b="0" lang="es-AR" sz="1300" spc="-1" strike="noStrike">
              <a:latin typeface="Arial"/>
            </a:endParaRPr>
          </a:p>
          <a:p>
            <a:pPr marL="457200" indent="-298440">
              <a:lnSpc>
                <a:spcPct val="115000"/>
              </a:lnSpc>
              <a:buClr>
                <a:srgbClr val="ffffff"/>
              </a:buClr>
              <a:buFont typeface="Arial"/>
              <a:buChar char="●"/>
            </a:pPr>
            <a:r>
              <a:rPr b="0" lang="es-ES" sz="1300" spc="-1" strike="noStrike">
                <a:solidFill>
                  <a:srgbClr val="ffffff"/>
                </a:solidFill>
                <a:latin typeface="Arial"/>
                <a:ea typeface="Arial"/>
              </a:rPr>
              <a:t>Los clientes son aplicaciones de usuario final, como navegadores web, aplicaciones móviles, o software de escritorio. Ejemplos: Navegador web, aplicaciones de correo electrónico, aplicaciones de mensajería instantánea.</a:t>
            </a:r>
            <a:endParaRPr b="0" lang="es-AR" sz="1300" spc="-1" strike="noStrike">
              <a:latin typeface="Arial"/>
            </a:endParaRPr>
          </a:p>
          <a:p>
            <a:pPr marL="158760">
              <a:lnSpc>
                <a:spcPct val="115000"/>
              </a:lnSpc>
              <a:buNone/>
            </a:pPr>
            <a:endParaRPr b="0" lang="es-AR" sz="1100" spc="-1" strike="noStrike">
              <a:latin typeface="Arial"/>
            </a:endParaRPr>
          </a:p>
          <a:p>
            <a:pPr marL="158760">
              <a:lnSpc>
                <a:spcPct val="115000"/>
              </a:lnSpc>
              <a:buNone/>
            </a:pPr>
            <a:endParaRPr b="0" lang="es-AR" sz="1100" spc="-1" strike="noStrike">
              <a:latin typeface="Arial"/>
            </a:endParaRPr>
          </a:p>
        </p:txBody>
      </p:sp>
      <p:pic>
        <p:nvPicPr>
          <p:cNvPr id="394" name="Picture 1" descr="C:\Users\Mariano\Desktop\maestria-repo\Concurso - TIA - Regular\cs2.png"/>
          <p:cNvPicPr/>
          <p:nvPr/>
        </p:nvPicPr>
        <p:blipFill>
          <a:blip r:embed="rId2"/>
          <a:stretch/>
        </p:blipFill>
        <p:spPr>
          <a:xfrm>
            <a:off x="6455520" y="3663000"/>
            <a:ext cx="1819440" cy="1149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Picture 4" descr="C:\Users\Mariano\Desktop\maestria-repo\Concurso - TIA - Regular\cs1.png"/>
          <p:cNvPicPr/>
          <p:nvPr/>
        </p:nvPicPr>
        <p:blipFill>
          <a:blip r:embed="rId1"/>
          <a:stretch/>
        </p:blipFill>
        <p:spPr>
          <a:xfrm>
            <a:off x="6286320" y="1995840"/>
            <a:ext cx="2157480" cy="1450800"/>
          </a:xfrm>
          <a:prstGeom prst="rect">
            <a:avLst/>
          </a:prstGeom>
          <a:ln w="0">
            <a:noFill/>
          </a:ln>
        </p:spPr>
      </p:pic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1068120" y="533160"/>
            <a:ext cx="7044480" cy="4795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400" spc="-1" strike="noStrike">
                <a:solidFill>
                  <a:srgbClr val="ffffff"/>
                </a:solidFill>
                <a:latin typeface="Arial"/>
                <a:ea typeface="Arial"/>
              </a:rPr>
              <a:t>CLIENTE -  SERVIDOR: PARTE 2</a:t>
            </a:r>
            <a:endParaRPr b="0" lang="es-AR" sz="2400" spc="-1" strike="noStrike">
              <a:latin typeface="Arial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/>
          </p:nvPr>
        </p:nvSpPr>
        <p:spPr>
          <a:xfrm>
            <a:off x="827640" y="1131480"/>
            <a:ext cx="6977520" cy="3153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114480"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s-ES" sz="1500" spc="-1" strike="noStrike">
                <a:solidFill>
                  <a:srgbClr val="ffffff"/>
                </a:solidFill>
                <a:latin typeface="Arial"/>
                <a:ea typeface="Arial"/>
              </a:rPr>
              <a:t>Este modelo permite la comunicación y el intercambio </a:t>
            </a:r>
            <a:endParaRPr b="0" lang="es-AR" sz="1500" spc="-1" strike="noStrike">
              <a:latin typeface="Arial"/>
            </a:endParaRPr>
          </a:p>
          <a:p>
            <a:pPr marL="114480"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s-ES" sz="1500" spc="-1" strike="noStrike">
                <a:solidFill>
                  <a:srgbClr val="ffffff"/>
                </a:solidFill>
                <a:latin typeface="Arial"/>
                <a:ea typeface="Arial"/>
              </a:rPr>
              <a:t>de datos entre múltiples dispositivos y aplicaciones</a:t>
            </a:r>
            <a:endParaRPr b="0" lang="es-AR" sz="1500" spc="-1" strike="noStrike">
              <a:latin typeface="Arial"/>
            </a:endParaRPr>
          </a:p>
        </p:txBody>
      </p:sp>
      <p:sp>
        <p:nvSpPr>
          <p:cNvPr id="398" name="Google Shape;1591;p 2"/>
          <p:cNvSpPr/>
          <p:nvPr/>
        </p:nvSpPr>
        <p:spPr>
          <a:xfrm>
            <a:off x="706680" y="1872000"/>
            <a:ext cx="5568480" cy="292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marL="158760">
              <a:lnSpc>
                <a:spcPct val="115000"/>
              </a:lnSpc>
              <a:buNone/>
            </a:pPr>
            <a:r>
              <a:rPr b="1" lang="en" sz="1300" spc="-1" strike="noStrike">
                <a:solidFill>
                  <a:srgbClr val="ffffff"/>
                </a:solidFill>
                <a:latin typeface="Arial"/>
                <a:ea typeface="Arial"/>
              </a:rPr>
              <a:t>SERVIDOR</a:t>
            </a:r>
            <a:r>
              <a:rPr b="0" lang="en" sz="1300" spc="-1" strike="noStrike">
                <a:solidFill>
                  <a:srgbClr val="ffffff"/>
                </a:solidFill>
                <a:latin typeface="Arial"/>
                <a:ea typeface="Arial"/>
              </a:rPr>
              <a:t>: </a:t>
            </a:r>
            <a:r>
              <a:rPr b="0" lang="es-ES" sz="1300" spc="-1" strike="noStrike">
                <a:solidFill>
                  <a:srgbClr val="ffffff"/>
                </a:solidFill>
                <a:latin typeface="Arial"/>
                <a:ea typeface="Arial"/>
              </a:rPr>
              <a:t>es un programa o dispositivo que proporciona servicios o recursos a los clientes</a:t>
            </a:r>
            <a:endParaRPr b="0" lang="es-AR" sz="1300" spc="-1" strike="noStrike">
              <a:latin typeface="Arial"/>
            </a:endParaRPr>
          </a:p>
          <a:p>
            <a:pPr marL="158760">
              <a:lnSpc>
                <a:spcPct val="115000"/>
              </a:lnSpc>
              <a:buNone/>
            </a:pPr>
            <a:endParaRPr b="0" lang="es-AR" sz="1300" spc="-1" strike="noStrike">
              <a:latin typeface="Arial"/>
            </a:endParaRPr>
          </a:p>
          <a:p>
            <a:pPr marL="158760">
              <a:lnSpc>
                <a:spcPct val="115000"/>
              </a:lnSpc>
              <a:buNone/>
            </a:pPr>
            <a:r>
              <a:rPr b="1" lang="es-ES" sz="13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Funciones:</a:t>
            </a:r>
            <a:endParaRPr b="0" lang="es-AR" sz="1300" spc="-1" strike="noStrike">
              <a:latin typeface="Arial"/>
            </a:endParaRPr>
          </a:p>
          <a:p>
            <a:pPr marL="457200" indent="-298440">
              <a:lnSpc>
                <a:spcPct val="115000"/>
              </a:lnSpc>
              <a:buClr>
                <a:srgbClr val="ffffff"/>
              </a:buClr>
              <a:buFont typeface="Arial"/>
              <a:buChar char="●"/>
            </a:pPr>
            <a:r>
              <a:rPr b="0" lang="es-ES" sz="1300" spc="-1" strike="noStrike">
                <a:solidFill>
                  <a:srgbClr val="ffffff"/>
                </a:solidFill>
                <a:latin typeface="Arial"/>
                <a:ea typeface="Arial"/>
              </a:rPr>
              <a:t>Escucha y acepta solicitudes de clientes.</a:t>
            </a:r>
            <a:endParaRPr b="0" lang="es-AR" sz="1300" spc="-1" strike="noStrike">
              <a:latin typeface="Arial"/>
            </a:endParaRPr>
          </a:p>
          <a:p>
            <a:pPr marL="457200" indent="-298440">
              <a:lnSpc>
                <a:spcPct val="115000"/>
              </a:lnSpc>
              <a:buClr>
                <a:srgbClr val="ffffff"/>
              </a:buClr>
              <a:buFont typeface="Arial"/>
              <a:buChar char="●"/>
            </a:pPr>
            <a:r>
              <a:rPr b="0" lang="es-ES" sz="1300" spc="-1" strike="noStrike">
                <a:solidFill>
                  <a:srgbClr val="ffffff"/>
                </a:solidFill>
                <a:latin typeface="Arial"/>
                <a:ea typeface="Arial"/>
              </a:rPr>
              <a:t>Procesa las solicitudes y genera respuestas.</a:t>
            </a:r>
            <a:endParaRPr b="0" lang="es-AR" sz="1300" spc="-1" strike="noStrike">
              <a:latin typeface="Arial"/>
            </a:endParaRPr>
          </a:p>
          <a:p>
            <a:pPr marL="457200" indent="-298440">
              <a:lnSpc>
                <a:spcPct val="115000"/>
              </a:lnSpc>
              <a:buClr>
                <a:srgbClr val="ffffff"/>
              </a:buClr>
              <a:buFont typeface="Arial"/>
              <a:buChar char="●"/>
            </a:pPr>
            <a:r>
              <a:rPr b="0" lang="es-ES" sz="1300" spc="-1" strike="noStrike">
                <a:solidFill>
                  <a:srgbClr val="ffffff"/>
                </a:solidFill>
                <a:latin typeface="Arial"/>
                <a:ea typeface="Arial"/>
              </a:rPr>
              <a:t>Puede manejar múltiples solicitudes simultáneas.</a:t>
            </a:r>
            <a:endParaRPr b="0" lang="es-AR" sz="1300" spc="-1" strike="noStrike">
              <a:latin typeface="Arial"/>
            </a:endParaRPr>
          </a:p>
          <a:p>
            <a:pPr marL="457200" indent="-298440">
              <a:lnSpc>
                <a:spcPct val="115000"/>
              </a:lnSpc>
              <a:buClr>
                <a:srgbClr val="ffffff"/>
              </a:buClr>
              <a:buFont typeface="Arial"/>
              <a:buChar char="●"/>
            </a:pPr>
            <a:r>
              <a:rPr b="0" lang="es-ES" sz="1300" spc="-1" strike="noStrike">
                <a:solidFill>
                  <a:srgbClr val="ffffff"/>
                </a:solidFill>
                <a:latin typeface="Arial"/>
                <a:ea typeface="Arial"/>
              </a:rPr>
              <a:t>Almacena y gestiona datos, como bases de datos, archivos, y servicios web.</a:t>
            </a:r>
            <a:endParaRPr b="0" lang="es-AR" sz="1300" spc="-1" strike="noStrike">
              <a:latin typeface="Arial"/>
            </a:endParaRPr>
          </a:p>
          <a:p>
            <a:pPr marL="457200" indent="-298440">
              <a:lnSpc>
                <a:spcPct val="115000"/>
              </a:lnSpc>
              <a:buClr>
                <a:srgbClr val="ffffff"/>
              </a:buClr>
              <a:buFont typeface="Arial"/>
              <a:buChar char="●"/>
            </a:pPr>
            <a:r>
              <a:rPr b="0" lang="es-ES" sz="1300" spc="-1" strike="noStrike">
                <a:solidFill>
                  <a:srgbClr val="ffffff"/>
                </a:solidFill>
                <a:latin typeface="Arial"/>
                <a:ea typeface="Arial"/>
              </a:rPr>
              <a:t>Ejemplos: Servidores web (Apache, Nginx), servidores de bases de datos (MySQL, PostgreSQL), servidores de correo (SMTP, IMAP), servidores FTP.</a:t>
            </a:r>
            <a:endParaRPr b="0" lang="es-AR" sz="1300" spc="-1" strike="noStrike">
              <a:latin typeface="Arial"/>
            </a:endParaRPr>
          </a:p>
          <a:p>
            <a:pPr marL="158760">
              <a:lnSpc>
                <a:spcPct val="115000"/>
              </a:lnSpc>
              <a:buNone/>
            </a:pPr>
            <a:endParaRPr b="0" lang="es-AR" sz="1100" spc="-1" strike="noStrike">
              <a:latin typeface="Arial"/>
            </a:endParaRPr>
          </a:p>
        </p:txBody>
      </p:sp>
      <p:pic>
        <p:nvPicPr>
          <p:cNvPr id="399" name="Picture 5" descr="C:\Users\Mariano\Desktop\maestria-repo\Concurso - TIA - Regular\cs2.png"/>
          <p:cNvPicPr/>
          <p:nvPr/>
        </p:nvPicPr>
        <p:blipFill>
          <a:blip r:embed="rId2"/>
          <a:stretch/>
        </p:blipFill>
        <p:spPr>
          <a:xfrm>
            <a:off x="6455520" y="3679920"/>
            <a:ext cx="1819440" cy="1149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Picture 6" descr="C:\Users\Mariano\Desktop\maestria-repo\Concurso - TIA - Regular\cs1.png"/>
          <p:cNvPicPr/>
          <p:nvPr/>
        </p:nvPicPr>
        <p:blipFill>
          <a:blip r:embed="rId1"/>
          <a:stretch/>
        </p:blipFill>
        <p:spPr>
          <a:xfrm>
            <a:off x="6286320" y="1995840"/>
            <a:ext cx="2157480" cy="1450800"/>
          </a:xfrm>
          <a:prstGeom prst="rect">
            <a:avLst/>
          </a:prstGeom>
          <a:ln w="0">
            <a:noFill/>
          </a:ln>
        </p:spPr>
      </p:pic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1068120" y="533160"/>
            <a:ext cx="7044480" cy="4795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400" spc="-1" strike="noStrike">
                <a:solidFill>
                  <a:srgbClr val="ffffff"/>
                </a:solidFill>
                <a:latin typeface="Arial"/>
                <a:ea typeface="Arial"/>
              </a:rPr>
              <a:t>CLIENTE -  SERVIDOR: PARTE 3</a:t>
            </a:r>
            <a:endParaRPr b="0" lang="es-AR" sz="2400" spc="-1" strike="noStrike"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/>
          </p:nvPr>
        </p:nvSpPr>
        <p:spPr>
          <a:xfrm>
            <a:off x="827640" y="1131480"/>
            <a:ext cx="6977520" cy="3153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114480"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s-AR" sz="1500" spc="-1" strike="noStrike">
                <a:solidFill>
                  <a:srgbClr val="869fb2"/>
                </a:solidFill>
                <a:latin typeface="Arial"/>
                <a:ea typeface="Arial"/>
              </a:rPr>
              <a:t>CONEXIÓN</a:t>
            </a:r>
            <a:endParaRPr b="0" lang="es-AR" sz="1500" spc="-1" strike="noStrike">
              <a:latin typeface="Arial"/>
            </a:endParaRPr>
          </a:p>
        </p:txBody>
      </p:sp>
      <p:sp>
        <p:nvSpPr>
          <p:cNvPr id="403" name="Google Shape;1591;p 3"/>
          <p:cNvSpPr/>
          <p:nvPr/>
        </p:nvSpPr>
        <p:spPr>
          <a:xfrm>
            <a:off x="706680" y="1872000"/>
            <a:ext cx="5568480" cy="292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marL="158760">
              <a:lnSpc>
                <a:spcPct val="115000"/>
              </a:lnSpc>
              <a:buNone/>
            </a:pPr>
            <a:r>
              <a:rPr b="1" lang="es-ES" sz="13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Establecimiento de Conexión</a:t>
            </a:r>
            <a:r>
              <a:rPr b="1" lang="es-ES" sz="1300" spc="-1" strike="noStrike">
                <a:solidFill>
                  <a:srgbClr val="ffffff"/>
                </a:solidFill>
                <a:latin typeface="Arial"/>
                <a:ea typeface="Arial"/>
              </a:rPr>
              <a:t>: </a:t>
            </a:r>
            <a:r>
              <a:rPr b="0" lang="es-ES" sz="1300" spc="-1" strike="noStrike">
                <a:solidFill>
                  <a:srgbClr val="ffffff"/>
                </a:solidFill>
                <a:latin typeface="Arial"/>
                <a:ea typeface="Arial"/>
              </a:rPr>
              <a:t>El cliente inicia una conexión con el servidor. El servidor acepta la conexión y espera solicitudes</a:t>
            </a:r>
            <a:r>
              <a:rPr b="1" lang="es-ES" sz="1300" spc="-1" strike="noStrike">
                <a:solidFill>
                  <a:srgbClr val="ffffff"/>
                </a:solidFill>
                <a:latin typeface="Arial"/>
                <a:ea typeface="Arial"/>
              </a:rPr>
              <a:t>.</a:t>
            </a:r>
            <a:endParaRPr b="0" lang="es-AR" sz="1300" spc="-1" strike="noStrike">
              <a:latin typeface="Arial"/>
            </a:endParaRPr>
          </a:p>
          <a:p>
            <a:pPr marL="158760">
              <a:lnSpc>
                <a:spcPct val="115000"/>
              </a:lnSpc>
              <a:buNone/>
            </a:pPr>
            <a:endParaRPr b="0" lang="es-AR" sz="1300" spc="-1" strike="noStrike">
              <a:latin typeface="Arial"/>
            </a:endParaRPr>
          </a:p>
          <a:p>
            <a:pPr marL="158760">
              <a:lnSpc>
                <a:spcPct val="115000"/>
              </a:lnSpc>
              <a:buNone/>
            </a:pPr>
            <a:r>
              <a:rPr b="1" lang="es-ES" sz="13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Solicitud y Respuesta</a:t>
            </a:r>
            <a:r>
              <a:rPr b="1" lang="es-ES" sz="1300" spc="-1" strike="noStrike">
                <a:solidFill>
                  <a:srgbClr val="ffffff"/>
                </a:solidFill>
                <a:latin typeface="Arial"/>
                <a:ea typeface="Arial"/>
              </a:rPr>
              <a:t>: </a:t>
            </a:r>
            <a:r>
              <a:rPr b="0" lang="es-ES" sz="1300" spc="-1" strike="noStrike">
                <a:solidFill>
                  <a:srgbClr val="ffffff"/>
                </a:solidFill>
                <a:latin typeface="Arial"/>
                <a:ea typeface="Arial"/>
              </a:rPr>
              <a:t>El cliente envía una solicitud al servidor.</a:t>
            </a:r>
            <a:endParaRPr b="0" lang="es-AR" sz="1300" spc="-1" strike="noStrike">
              <a:latin typeface="Arial"/>
            </a:endParaRPr>
          </a:p>
          <a:p>
            <a:pPr marL="158760">
              <a:lnSpc>
                <a:spcPct val="115000"/>
              </a:lnSpc>
              <a:buNone/>
            </a:pPr>
            <a:r>
              <a:rPr b="0" lang="es-ES" sz="1300" spc="-1" strike="noStrike">
                <a:solidFill>
                  <a:srgbClr val="ffffff"/>
                </a:solidFill>
                <a:latin typeface="Arial"/>
                <a:ea typeface="Arial"/>
              </a:rPr>
              <a:t>El servidor procesa la solicitud y genera una respuesta. El servidor envía la respuesta al cliente. El cliente procesa la respuesta y la muestra al usuario. </a:t>
            </a:r>
            <a:endParaRPr b="0" lang="es-AR" sz="1300" spc="-1" strike="noStrike">
              <a:latin typeface="Arial"/>
            </a:endParaRPr>
          </a:p>
          <a:p>
            <a:pPr marL="158760">
              <a:lnSpc>
                <a:spcPct val="115000"/>
              </a:lnSpc>
              <a:buNone/>
            </a:pPr>
            <a:endParaRPr b="0" lang="es-AR" sz="1300" spc="-1" strike="noStrike">
              <a:latin typeface="Arial"/>
            </a:endParaRPr>
          </a:p>
          <a:p>
            <a:pPr marL="158760">
              <a:lnSpc>
                <a:spcPct val="115000"/>
              </a:lnSpc>
              <a:buNone/>
            </a:pPr>
            <a:r>
              <a:rPr b="1" lang="es-ES" sz="13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Cierre de Conexión</a:t>
            </a:r>
            <a:r>
              <a:rPr b="1" lang="es-ES" sz="1300" spc="-1" strike="noStrike">
                <a:solidFill>
                  <a:srgbClr val="ffffff"/>
                </a:solidFill>
                <a:latin typeface="Arial"/>
                <a:ea typeface="Arial"/>
              </a:rPr>
              <a:t>:</a:t>
            </a:r>
            <a:r>
              <a:rPr b="0" lang="es-ES" sz="1300" spc="-1" strike="noStrike">
                <a:solidFill>
                  <a:srgbClr val="ffffff"/>
                </a:solidFill>
                <a:latin typeface="Arial"/>
                <a:ea typeface="Arial"/>
              </a:rPr>
              <a:t> Después de que el cliente recibe la respuesta, la conexión se cierra. El cliente puede iniciar una nueva conexión para solicitudes adicionales.</a:t>
            </a:r>
            <a:endParaRPr b="0" lang="es-AR" sz="1300" spc="-1" strike="noStrike">
              <a:latin typeface="Arial"/>
            </a:endParaRPr>
          </a:p>
          <a:p>
            <a:pPr marL="158760">
              <a:lnSpc>
                <a:spcPct val="115000"/>
              </a:lnSpc>
              <a:buNone/>
            </a:pPr>
            <a:endParaRPr b="0" lang="es-AR" sz="1100" spc="-1" strike="noStrike">
              <a:latin typeface="Arial"/>
            </a:endParaRPr>
          </a:p>
        </p:txBody>
      </p:sp>
      <p:pic>
        <p:nvPicPr>
          <p:cNvPr id="404" name="Picture 7" descr="C:\Users\Mariano\Desktop\maestria-repo\Concurso - TIA - Regular\cs2.png"/>
          <p:cNvPicPr/>
          <p:nvPr/>
        </p:nvPicPr>
        <p:blipFill>
          <a:blip r:embed="rId2"/>
          <a:stretch/>
        </p:blipFill>
        <p:spPr>
          <a:xfrm>
            <a:off x="6455520" y="3667320"/>
            <a:ext cx="1819440" cy="1149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bb831"/>
      </a:accent1>
      <a:accent2>
        <a:srgbClr val="fb8569"/>
      </a:accent2>
      <a:accent3>
        <a:srgbClr val="fb569c"/>
      </a:accent3>
      <a:accent4>
        <a:srgbClr val="e850e0"/>
      </a:accent4>
      <a:accent5>
        <a:srgbClr val="8225e2"/>
      </a:accent5>
      <a:accent6>
        <a:srgbClr val="9c27b0"/>
      </a:accent6>
      <a:hlink>
        <a:srgbClr val="fbb831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bb831"/>
      </a:accent1>
      <a:accent2>
        <a:srgbClr val="fb8569"/>
      </a:accent2>
      <a:accent3>
        <a:srgbClr val="fb569c"/>
      </a:accent3>
      <a:accent4>
        <a:srgbClr val="e850e0"/>
      </a:accent4>
      <a:accent5>
        <a:srgbClr val="8225e2"/>
      </a:accent5>
      <a:accent6>
        <a:srgbClr val="9c27b0"/>
      </a:accent6>
      <a:hlink>
        <a:srgbClr val="fbb831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440</TotalTime>
  <Application>LibreOffice/7.3.7.2$Linux_X86_64 LibreOffice_project/30$Build-2</Application>
  <AppVersion>15.0000</AppVersion>
  <Words>2697</Words>
  <Paragraphs>458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es-AR</dc:language>
  <cp:lastModifiedBy/>
  <cp:lastPrinted>2024-12-11T22:24:40Z</cp:lastPrinted>
  <dcterms:modified xsi:type="dcterms:W3CDTF">2024-12-12T17:55:30Z</dcterms:modified>
  <cp:revision>54</cp:revision>
  <dc:subject/>
  <dc:title>CONCURSO TECNOLOGÍAS INFORMATICAS 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39</vt:i4>
  </property>
  <property fmtid="{D5CDD505-2E9C-101B-9397-08002B2CF9AE}" pid="3" name="PresentationFormat">
    <vt:lpwstr>Presentación en pantalla (16:9)</vt:lpwstr>
  </property>
  <property fmtid="{D5CDD505-2E9C-101B-9397-08002B2CF9AE}" pid="4" name="Slides">
    <vt:i4>39</vt:i4>
  </property>
</Properties>
</file>