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94669" autoAdjust="0"/>
  </p:normalViewPr>
  <p:slideViewPr>
    <p:cSldViewPr snapToGrid="0" snapToObjects="1">
      <p:cViewPr>
        <p:scale>
          <a:sx n="75" d="100"/>
          <a:sy n="75" d="100"/>
        </p:scale>
        <p:origin x="-1470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6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Diseño</a:t>
            </a:r>
            <a:r>
              <a:rPr dirty="0"/>
              <a:t>, </a:t>
            </a:r>
            <a:r>
              <a:rPr dirty="0" err="1"/>
              <a:t>Caracterización</a:t>
            </a:r>
            <a:r>
              <a:rPr dirty="0"/>
              <a:t> y Control de </a:t>
            </a:r>
            <a:r>
              <a:rPr dirty="0" err="1"/>
              <a:t>Sensores</a:t>
            </a:r>
            <a:r>
              <a:rPr dirty="0"/>
              <a:t> CMOS con </a:t>
            </a:r>
            <a:r>
              <a:rPr dirty="0" err="1"/>
              <a:t>Píxeles</a:t>
            </a:r>
            <a:r>
              <a:rPr dirty="0"/>
              <a:t> </a:t>
            </a:r>
            <a:r>
              <a:rPr dirty="0" err="1"/>
              <a:t>Interconectables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Presentado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: </a:t>
            </a:r>
            <a:r>
              <a:rPr lang="es-AR" dirty="0" smtClean="0"/>
              <a:t>ING. </a:t>
            </a:r>
            <a:r>
              <a:rPr dirty="0" smtClean="0"/>
              <a:t>Mariano</a:t>
            </a:r>
            <a:r>
              <a:rPr lang="es-AR" dirty="0" smtClean="0"/>
              <a:t> Morel</a:t>
            </a:r>
            <a:endParaRPr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4346139"/>
            <a:ext cx="3152775" cy="2296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Uso</a:t>
            </a:r>
            <a:r>
              <a:rPr dirty="0"/>
              <a:t> de la </a:t>
            </a:r>
            <a:r>
              <a:rPr dirty="0" err="1"/>
              <a:t>técnica</a:t>
            </a:r>
            <a:r>
              <a:rPr dirty="0"/>
              <a:t> de </a:t>
            </a:r>
            <a:r>
              <a:rPr dirty="0" err="1"/>
              <a:t>correlación</a:t>
            </a:r>
            <a:r>
              <a:rPr dirty="0"/>
              <a:t> de speckle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tiempo</a:t>
            </a:r>
            <a:r>
              <a:rPr dirty="0"/>
              <a:t> real: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Dinámica</a:t>
            </a:r>
            <a:r>
              <a:rPr dirty="0"/>
              <a:t> </a:t>
            </a:r>
            <a:r>
              <a:rPr dirty="0" err="1"/>
              <a:t>interconexión</a:t>
            </a:r>
            <a:r>
              <a:rPr dirty="0"/>
              <a:t> de </a:t>
            </a:r>
            <a:r>
              <a:rPr dirty="0" err="1"/>
              <a:t>píxeles</a:t>
            </a:r>
            <a:r>
              <a:rPr dirty="0"/>
              <a:t> para </a:t>
            </a:r>
            <a:r>
              <a:rPr dirty="0" err="1"/>
              <a:t>correlación</a:t>
            </a:r>
            <a:r>
              <a:rPr dirty="0"/>
              <a:t> </a:t>
            </a:r>
            <a:r>
              <a:rPr dirty="0" err="1"/>
              <a:t>instantánea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Mide</a:t>
            </a:r>
            <a:r>
              <a:rPr dirty="0"/>
              <a:t> </a:t>
            </a:r>
            <a:r>
              <a:rPr dirty="0" err="1"/>
              <a:t>velocidad</a:t>
            </a:r>
            <a:r>
              <a:rPr dirty="0"/>
              <a:t> de </a:t>
            </a:r>
            <a:r>
              <a:rPr dirty="0" err="1"/>
              <a:t>rotación</a:t>
            </a:r>
            <a:r>
              <a:rPr dirty="0"/>
              <a:t> y </a:t>
            </a:r>
            <a:r>
              <a:rPr dirty="0" err="1"/>
              <a:t>posición</a:t>
            </a:r>
            <a:r>
              <a:rPr dirty="0"/>
              <a:t> angular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ejes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Multipropósito</a:t>
            </a:r>
            <a:r>
              <a:rPr dirty="0"/>
              <a:t>: </a:t>
            </a:r>
            <a:r>
              <a:rPr dirty="0" err="1"/>
              <a:t>detección</a:t>
            </a:r>
            <a:r>
              <a:rPr dirty="0"/>
              <a:t> de </a:t>
            </a:r>
            <a:r>
              <a:rPr dirty="0" err="1"/>
              <a:t>ultrasonido</a:t>
            </a:r>
            <a:r>
              <a:rPr dirty="0"/>
              <a:t> y </a:t>
            </a:r>
            <a:r>
              <a:rPr dirty="0" err="1"/>
              <a:t>otras</a:t>
            </a:r>
            <a:r>
              <a:rPr dirty="0"/>
              <a:t> </a:t>
            </a:r>
            <a:r>
              <a:rPr dirty="0" err="1"/>
              <a:t>aplicaciones</a:t>
            </a:r>
            <a:r>
              <a:rPr dirty="0"/>
              <a:t> </a:t>
            </a:r>
            <a:r>
              <a:rPr dirty="0" err="1"/>
              <a:t>industriales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Innovación</a:t>
            </a:r>
            <a:r>
              <a:rPr dirty="0"/>
              <a:t> </a:t>
            </a:r>
            <a:r>
              <a:rPr dirty="0" err="1"/>
              <a:t>Propuesta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Medición</a:t>
            </a:r>
            <a:r>
              <a:rPr dirty="0"/>
              <a:t> de </a:t>
            </a:r>
            <a:r>
              <a:rPr dirty="0" err="1"/>
              <a:t>posición</a:t>
            </a:r>
            <a:r>
              <a:rPr dirty="0"/>
              <a:t> angular y </a:t>
            </a:r>
            <a:r>
              <a:rPr dirty="0" err="1"/>
              <a:t>velocidad</a:t>
            </a:r>
            <a:r>
              <a:rPr dirty="0"/>
              <a:t> de </a:t>
            </a:r>
            <a:r>
              <a:rPr dirty="0" err="1"/>
              <a:t>giro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Expectativas</a:t>
            </a:r>
            <a:r>
              <a:rPr dirty="0"/>
              <a:t> de </a:t>
            </a:r>
            <a:r>
              <a:rPr dirty="0" err="1"/>
              <a:t>linealidad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fotorespuesta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Respuesta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frecuencia</a:t>
            </a:r>
            <a:r>
              <a:rPr dirty="0"/>
              <a:t> superior al </a:t>
            </a:r>
            <a:r>
              <a:rPr dirty="0" err="1"/>
              <a:t>MHz.</a:t>
            </a:r>
            <a:endParaRPr dirty="0"/>
          </a:p>
          <a:p>
            <a:pPr marL="0" indent="0">
              <a:buNone/>
            </a:pPr>
            <a:r>
              <a:rPr dirty="0"/>
              <a:t>• El </a:t>
            </a:r>
            <a:r>
              <a:rPr dirty="0" err="1"/>
              <a:t>proyecto</a:t>
            </a:r>
            <a:r>
              <a:rPr dirty="0"/>
              <a:t> </a:t>
            </a:r>
            <a:r>
              <a:rPr dirty="0" err="1"/>
              <a:t>culminará</a:t>
            </a:r>
            <a:r>
              <a:rPr dirty="0"/>
              <a:t> con el </a:t>
            </a:r>
            <a:r>
              <a:rPr dirty="0" err="1"/>
              <a:t>diseño</a:t>
            </a:r>
            <a:r>
              <a:rPr dirty="0"/>
              <a:t> del sensor.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Alcance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smtClean="0"/>
              <a:t>• </a:t>
            </a:r>
            <a:r>
              <a:rPr dirty="0" err="1" smtClean="0"/>
              <a:t>Diseño</a:t>
            </a:r>
            <a:r>
              <a:rPr dirty="0" smtClean="0"/>
              <a:t> </a:t>
            </a:r>
            <a:r>
              <a:rPr dirty="0"/>
              <a:t>de </a:t>
            </a:r>
            <a:r>
              <a:rPr dirty="0" err="1"/>
              <a:t>sensores</a:t>
            </a:r>
            <a:r>
              <a:rPr dirty="0"/>
              <a:t> CMOS </a:t>
            </a:r>
            <a:r>
              <a:rPr dirty="0" err="1"/>
              <a:t>versátiles</a:t>
            </a:r>
            <a:r>
              <a:rPr dirty="0"/>
              <a:t> con </a:t>
            </a:r>
            <a:r>
              <a:rPr dirty="0" err="1"/>
              <a:t>píxeles</a:t>
            </a:r>
            <a:r>
              <a:rPr dirty="0"/>
              <a:t> </a:t>
            </a:r>
            <a:r>
              <a:rPr dirty="0" err="1"/>
              <a:t>interconectables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smtClean="0"/>
              <a:t>• </a:t>
            </a:r>
            <a:r>
              <a:rPr dirty="0" err="1" smtClean="0"/>
              <a:t>Detectan</a:t>
            </a:r>
            <a:r>
              <a:rPr dirty="0" smtClean="0"/>
              <a:t> </a:t>
            </a:r>
            <a:r>
              <a:rPr dirty="0" err="1"/>
              <a:t>cambios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luz, </a:t>
            </a:r>
            <a:r>
              <a:rPr dirty="0" err="1"/>
              <a:t>como</a:t>
            </a:r>
            <a:r>
              <a:rPr dirty="0"/>
              <a:t> el </a:t>
            </a:r>
            <a:r>
              <a:rPr dirty="0" err="1"/>
              <a:t>patrón</a:t>
            </a:r>
            <a:r>
              <a:rPr dirty="0"/>
              <a:t> de </a:t>
            </a:r>
            <a:r>
              <a:rPr dirty="0" err="1"/>
              <a:t>interferencia</a:t>
            </a:r>
            <a:r>
              <a:rPr dirty="0"/>
              <a:t> </a:t>
            </a:r>
            <a:r>
              <a:rPr b="1" dirty="0"/>
              <a:t>'speckle'.</a:t>
            </a:r>
          </a:p>
          <a:p>
            <a:pPr marL="0" indent="0">
              <a:buNone/>
            </a:pPr>
            <a:r>
              <a:rPr dirty="0" smtClean="0"/>
              <a:t>• </a:t>
            </a:r>
            <a:r>
              <a:rPr dirty="0" err="1" smtClean="0"/>
              <a:t>Miden</a:t>
            </a:r>
            <a:r>
              <a:rPr dirty="0" smtClean="0"/>
              <a:t> </a:t>
            </a:r>
            <a:r>
              <a:rPr dirty="0" err="1"/>
              <a:t>desplazamientos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tiempo</a:t>
            </a:r>
            <a:r>
              <a:rPr dirty="0"/>
              <a:t> real con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salida</a:t>
            </a:r>
            <a:r>
              <a:rPr dirty="0"/>
              <a:t> </a:t>
            </a:r>
            <a:r>
              <a:rPr dirty="0" err="1"/>
              <a:t>analógica</a:t>
            </a:r>
            <a:r>
              <a:rPr dirty="0"/>
              <a:t> </a:t>
            </a:r>
            <a:r>
              <a:rPr dirty="0" err="1"/>
              <a:t>proporcional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smtClean="0"/>
              <a:t>• </a:t>
            </a:r>
            <a:r>
              <a:rPr dirty="0" err="1" smtClean="0"/>
              <a:t>Mejoran</a:t>
            </a:r>
            <a:r>
              <a:rPr dirty="0" smtClean="0"/>
              <a:t> </a:t>
            </a:r>
            <a:r>
              <a:rPr dirty="0"/>
              <a:t>la </a:t>
            </a:r>
            <a:r>
              <a:rPr dirty="0" err="1"/>
              <a:t>velocidad</a:t>
            </a:r>
            <a:r>
              <a:rPr dirty="0"/>
              <a:t> y </a:t>
            </a:r>
            <a:r>
              <a:rPr dirty="0" err="1"/>
              <a:t>sensibilidad</a:t>
            </a:r>
            <a:r>
              <a:rPr dirty="0"/>
              <a:t> </a:t>
            </a:r>
            <a:r>
              <a:rPr dirty="0" err="1"/>
              <a:t>frente</a:t>
            </a:r>
            <a:r>
              <a:rPr dirty="0"/>
              <a:t> a </a:t>
            </a:r>
            <a:r>
              <a:rPr dirty="0" err="1"/>
              <a:t>dispositivos</a:t>
            </a:r>
            <a:r>
              <a:rPr dirty="0"/>
              <a:t> </a:t>
            </a:r>
            <a:r>
              <a:rPr dirty="0" err="1"/>
              <a:t>comerciales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Resumen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 smtClean="0"/>
              <a:t>• </a:t>
            </a:r>
            <a:r>
              <a:rPr dirty="0" err="1" smtClean="0"/>
              <a:t>Diseñar</a:t>
            </a:r>
            <a:r>
              <a:rPr dirty="0" smtClean="0"/>
              <a:t>, </a:t>
            </a:r>
            <a:r>
              <a:rPr dirty="0" err="1" smtClean="0"/>
              <a:t>simular</a:t>
            </a:r>
            <a:r>
              <a:rPr dirty="0" smtClean="0"/>
              <a:t> y </a:t>
            </a:r>
            <a:r>
              <a:rPr dirty="0" err="1" smtClean="0"/>
              <a:t>fabricar</a:t>
            </a:r>
            <a:r>
              <a:rPr dirty="0" smtClean="0"/>
              <a:t> un sensor </a:t>
            </a:r>
            <a:r>
              <a:rPr dirty="0" err="1" smtClean="0"/>
              <a:t>fotodetector</a:t>
            </a:r>
            <a:r>
              <a:rPr dirty="0" smtClean="0"/>
              <a:t> de </a:t>
            </a:r>
            <a:r>
              <a:rPr dirty="0" err="1" smtClean="0"/>
              <a:t>píxeles</a:t>
            </a:r>
            <a:r>
              <a:rPr dirty="0" smtClean="0"/>
              <a:t> </a:t>
            </a:r>
            <a:r>
              <a:rPr dirty="0" err="1" smtClean="0"/>
              <a:t>interconectables</a:t>
            </a:r>
            <a:r>
              <a:rPr dirty="0" smtClean="0"/>
              <a:t>.</a:t>
            </a:r>
          </a:p>
          <a:p>
            <a:pPr marL="0" indent="0">
              <a:buNone/>
            </a:pPr>
            <a:r>
              <a:rPr dirty="0" smtClean="0"/>
              <a:t>  - </a:t>
            </a:r>
            <a:r>
              <a:rPr dirty="0" err="1" smtClean="0"/>
              <a:t>Aplicaciones</a:t>
            </a:r>
            <a:r>
              <a:rPr dirty="0" smtClean="0"/>
              <a:t> </a:t>
            </a:r>
            <a:r>
              <a:rPr dirty="0" err="1" smtClean="0"/>
              <a:t>en</a:t>
            </a:r>
            <a:r>
              <a:rPr dirty="0" smtClean="0"/>
              <a:t> </a:t>
            </a:r>
            <a:r>
              <a:rPr dirty="0" err="1" smtClean="0"/>
              <a:t>detección</a:t>
            </a:r>
            <a:r>
              <a:rPr dirty="0" smtClean="0"/>
              <a:t> de </a:t>
            </a:r>
            <a:r>
              <a:rPr dirty="0" err="1" smtClean="0"/>
              <a:t>posición</a:t>
            </a:r>
            <a:r>
              <a:rPr dirty="0" smtClean="0"/>
              <a:t>, </a:t>
            </a:r>
            <a:r>
              <a:rPr dirty="0" err="1" smtClean="0"/>
              <a:t>velocidad</a:t>
            </a:r>
            <a:r>
              <a:rPr dirty="0" smtClean="0"/>
              <a:t> y </a:t>
            </a:r>
            <a:r>
              <a:rPr dirty="0" err="1" smtClean="0"/>
              <a:t>vibraciones</a:t>
            </a:r>
            <a:r>
              <a:rPr dirty="0" smtClean="0"/>
              <a:t> de superficies </a:t>
            </a:r>
            <a:r>
              <a:rPr dirty="0" err="1" smtClean="0"/>
              <a:t>rugosas</a:t>
            </a:r>
            <a:r>
              <a:rPr dirty="0" smtClean="0"/>
              <a:t>.</a:t>
            </a:r>
          </a:p>
          <a:p>
            <a:pPr marL="0" indent="0">
              <a:buNone/>
            </a:pPr>
            <a:r>
              <a:rPr dirty="0" smtClean="0"/>
              <a:t>  - </a:t>
            </a:r>
            <a:r>
              <a:rPr dirty="0" err="1" smtClean="0"/>
              <a:t>Mediciones</a:t>
            </a:r>
            <a:r>
              <a:rPr dirty="0" smtClean="0"/>
              <a:t> sin </a:t>
            </a:r>
            <a:r>
              <a:rPr dirty="0" err="1" smtClean="0"/>
              <a:t>necesidad</a:t>
            </a:r>
            <a:r>
              <a:rPr dirty="0" smtClean="0"/>
              <a:t> de </a:t>
            </a:r>
            <a:r>
              <a:rPr dirty="0" err="1" smtClean="0"/>
              <a:t>marcas</a:t>
            </a:r>
            <a:r>
              <a:rPr dirty="0" smtClean="0"/>
              <a:t> </a:t>
            </a:r>
            <a:r>
              <a:rPr dirty="0" err="1" smtClean="0"/>
              <a:t>en</a:t>
            </a:r>
            <a:r>
              <a:rPr dirty="0" smtClean="0"/>
              <a:t> la </a:t>
            </a:r>
            <a:r>
              <a:rPr dirty="0" err="1" smtClean="0"/>
              <a:t>pieza</a:t>
            </a:r>
            <a:r>
              <a:rPr dirty="0" smtClean="0"/>
              <a:t>.</a:t>
            </a:r>
          </a:p>
          <a:p>
            <a:pPr marL="0" indent="0">
              <a:buNone/>
            </a:pPr>
            <a:r>
              <a:rPr dirty="0" smtClean="0"/>
              <a:t>  - </a:t>
            </a:r>
            <a:r>
              <a:rPr dirty="0" err="1" smtClean="0"/>
              <a:t>Salida</a:t>
            </a:r>
            <a:r>
              <a:rPr dirty="0" smtClean="0"/>
              <a:t> </a:t>
            </a:r>
            <a:r>
              <a:rPr dirty="0" err="1" smtClean="0"/>
              <a:t>analógica</a:t>
            </a:r>
            <a:r>
              <a:rPr dirty="0" smtClean="0"/>
              <a:t> para registrar </a:t>
            </a:r>
            <a:r>
              <a:rPr dirty="0" err="1" smtClean="0"/>
              <a:t>variaciones</a:t>
            </a:r>
            <a:r>
              <a:rPr dirty="0" smtClean="0"/>
              <a:t> de mayor </a:t>
            </a:r>
            <a:r>
              <a:rPr dirty="0" err="1" smtClean="0"/>
              <a:t>frecuencia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Objetivo</a:t>
            </a:r>
            <a:r>
              <a:rPr dirty="0"/>
              <a:t> General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Determinar</a:t>
            </a:r>
            <a:r>
              <a:rPr dirty="0"/>
              <a:t> </a:t>
            </a:r>
            <a:r>
              <a:rPr dirty="0" err="1"/>
              <a:t>especificaciones</a:t>
            </a:r>
            <a:r>
              <a:rPr dirty="0"/>
              <a:t> del sensor.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Realizar</a:t>
            </a:r>
            <a:r>
              <a:rPr dirty="0"/>
              <a:t> </a:t>
            </a:r>
            <a:r>
              <a:rPr dirty="0" err="1"/>
              <a:t>pruebas</a:t>
            </a:r>
            <a:r>
              <a:rPr dirty="0"/>
              <a:t> </a:t>
            </a:r>
            <a:r>
              <a:rPr dirty="0" err="1"/>
              <a:t>experimentales</a:t>
            </a:r>
            <a:r>
              <a:rPr dirty="0"/>
              <a:t> con </a:t>
            </a:r>
            <a:r>
              <a:rPr dirty="0" err="1"/>
              <a:t>sensores</a:t>
            </a:r>
            <a:r>
              <a:rPr dirty="0"/>
              <a:t> </a:t>
            </a:r>
            <a:r>
              <a:rPr dirty="0" err="1"/>
              <a:t>actuales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Diseñar</a:t>
            </a:r>
            <a:r>
              <a:rPr dirty="0"/>
              <a:t> y </a:t>
            </a:r>
            <a:r>
              <a:rPr dirty="0" err="1"/>
              <a:t>simular</a:t>
            </a:r>
            <a:r>
              <a:rPr dirty="0"/>
              <a:t> el sensor (pre y post layout).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Enviar</a:t>
            </a:r>
            <a:r>
              <a:rPr dirty="0"/>
              <a:t> el </a:t>
            </a:r>
            <a:r>
              <a:rPr dirty="0" err="1"/>
              <a:t>diseño</a:t>
            </a:r>
            <a:r>
              <a:rPr dirty="0"/>
              <a:t> para </a:t>
            </a:r>
            <a:r>
              <a:rPr dirty="0" err="1"/>
              <a:t>fabricación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Específicos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es-AR" dirty="0" smtClean="0"/>
              <a:t>Detección </a:t>
            </a:r>
            <a:r>
              <a:rPr lang="es-AR" dirty="0"/>
              <a:t>de vibraciones en pruebas no destructivas, </a:t>
            </a:r>
            <a:r>
              <a:rPr lang="es-AR" dirty="0" smtClean="0"/>
              <a:t>medición de velocidad </a:t>
            </a:r>
            <a:r>
              <a:rPr lang="es-AR" dirty="0"/>
              <a:t>de ejes de motores, y la detección de </a:t>
            </a:r>
            <a:r>
              <a:rPr lang="es-AR" dirty="0" smtClean="0"/>
              <a:t>desplazamientos </a:t>
            </a:r>
            <a:r>
              <a:rPr lang="es-AR" dirty="0"/>
              <a:t>angulares en maquinaria industrial. </a:t>
            </a:r>
            <a:endParaRPr lang="es-A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0" indent="0" algn="ctr">
              <a:buNone/>
            </a:pPr>
            <a:r>
              <a:rPr lang="es-AR" sz="2000" i="1" u="sng" dirty="0" smtClean="0"/>
              <a:t>Ventaja:</a:t>
            </a:r>
            <a:r>
              <a:rPr lang="es-AR" sz="2000" i="1" dirty="0" smtClean="0"/>
              <a:t> permite registrar </a:t>
            </a:r>
            <a:r>
              <a:rPr lang="es-AR" sz="2000" i="1" dirty="0"/>
              <a:t>las variaciones de </a:t>
            </a:r>
            <a:r>
              <a:rPr lang="es-AR" sz="2000" i="1" dirty="0" err="1"/>
              <a:t>speckle</a:t>
            </a:r>
            <a:r>
              <a:rPr lang="es-AR" sz="2000" i="1" dirty="0"/>
              <a:t> sin necesidad de procesamiento digital, logrando </a:t>
            </a:r>
            <a:r>
              <a:rPr lang="es-AR" sz="2000" i="1" dirty="0" smtClean="0"/>
              <a:t>mediciones </a:t>
            </a:r>
            <a:r>
              <a:rPr lang="es-AR" sz="2000" i="1" dirty="0"/>
              <a:t>mucho más rápidas y eficientes en consumo energético</a:t>
            </a:r>
            <a:r>
              <a:rPr lang="es-AR" i="1" dirty="0"/>
              <a:t>.</a:t>
            </a:r>
            <a:endParaRPr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Sensores CMOS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28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s-AR" dirty="0" smtClean="0"/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s-AR" i="1" dirty="0" smtClean="0"/>
              <a:t>Este </a:t>
            </a:r>
            <a:r>
              <a:rPr lang="es-AR" i="1" dirty="0"/>
              <a:t>sensor </a:t>
            </a:r>
            <a:r>
              <a:rPr lang="es-AR" i="1" dirty="0" smtClean="0"/>
              <a:t>consiste </a:t>
            </a:r>
            <a:r>
              <a:rPr lang="es-ES" i="1" dirty="0" smtClean="0"/>
              <a:t>en </a:t>
            </a:r>
            <a:r>
              <a:rPr lang="es-ES" i="1" dirty="0"/>
              <a:t>un arreglo de pixeles programables que tiene la capacidad de formar el </a:t>
            </a:r>
            <a:r>
              <a:rPr lang="es-ES" i="1" dirty="0" smtClean="0"/>
              <a:t>patrón de detección </a:t>
            </a:r>
            <a:r>
              <a:rPr lang="es-ES" i="1" dirty="0"/>
              <a:t>en el lugar indicado una vez que el haz incide sobre el, evitando la necesidad </a:t>
            </a:r>
            <a:r>
              <a:rPr lang="es-ES" i="1" dirty="0" smtClean="0"/>
              <a:t>de </a:t>
            </a:r>
            <a:r>
              <a:rPr lang="es-AR" i="1" dirty="0" smtClean="0"/>
              <a:t>complejos alineamientos mecánicos micrométricos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Sensor CMOS: pixeles </a:t>
            </a:r>
            <a:r>
              <a:rPr lang="es-AR" dirty="0" err="1" smtClean="0"/>
              <a:t>interconectables</a:t>
            </a:r>
            <a:r>
              <a:rPr lang="es-AR" dirty="0"/>
              <a:t>-</a:t>
            </a:r>
            <a:r>
              <a:rPr lang="es-AR" dirty="0" smtClean="0"/>
              <a:t>programables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776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6229"/>
            <a:ext cx="7302500" cy="3268472"/>
          </a:xfrm>
        </p:spPr>
        <p:txBody>
          <a:bodyPr>
            <a:normAutofit fontScale="85000" lnSpcReduction="20000"/>
          </a:bodyPr>
          <a:lstStyle/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s-AR" dirty="0" smtClean="0"/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s-ES" dirty="0"/>
              <a:t>Cada pixel esta compuesto por un fotodiodo y un circuito </a:t>
            </a:r>
            <a:r>
              <a:rPr lang="es-ES" dirty="0" err="1"/>
              <a:t>electronico</a:t>
            </a:r>
            <a:r>
              <a:rPr lang="es-ES" dirty="0"/>
              <a:t>. El fotodiodo </a:t>
            </a:r>
            <a:r>
              <a:rPr lang="es-ES" dirty="0" smtClean="0"/>
              <a:t>es decir</a:t>
            </a:r>
            <a:r>
              <a:rPr lang="es-ES" dirty="0"/>
              <a:t>, la superficie sensible a la </a:t>
            </a:r>
            <a:r>
              <a:rPr lang="es-ES" dirty="0" smtClean="0"/>
              <a:t>luz, esta </a:t>
            </a:r>
            <a:r>
              <a:rPr lang="es-ES" dirty="0"/>
              <a:t>hecho de un implante n+ sobre el sustrato </a:t>
            </a:r>
            <a:r>
              <a:rPr lang="es-ES" dirty="0" smtClean="0"/>
              <a:t>p-, ocupa </a:t>
            </a:r>
            <a:r>
              <a:rPr lang="es-ES" dirty="0"/>
              <a:t>el 60% del </a:t>
            </a:r>
            <a:r>
              <a:rPr lang="es-ES" dirty="0" err="1"/>
              <a:t>area</a:t>
            </a:r>
            <a:r>
              <a:rPr lang="es-ES" dirty="0"/>
              <a:t> del pixel; el circuito </a:t>
            </a:r>
            <a:r>
              <a:rPr lang="es-ES" dirty="0" err="1"/>
              <a:t>electronico</a:t>
            </a:r>
            <a:r>
              <a:rPr lang="es-ES" dirty="0"/>
              <a:t> ocupa </a:t>
            </a:r>
            <a:r>
              <a:rPr lang="es-ES" dirty="0" err="1" smtClean="0"/>
              <a:t>practicamente</a:t>
            </a:r>
            <a:r>
              <a:rPr lang="es-ES" dirty="0" smtClean="0"/>
              <a:t> el </a:t>
            </a:r>
            <a:r>
              <a:rPr lang="es-ES" dirty="0"/>
              <a:t>40% del </a:t>
            </a:r>
            <a:r>
              <a:rPr lang="es-ES" dirty="0" err="1"/>
              <a:t>area</a:t>
            </a:r>
            <a:r>
              <a:rPr lang="es-ES" dirty="0"/>
              <a:t> restante , y consta de transistores y celdas de memoria </a:t>
            </a:r>
            <a:r>
              <a:rPr lang="es-AR" dirty="0" smtClean="0"/>
              <a:t>SRAM </a:t>
            </a:r>
            <a:r>
              <a:rPr lang="es-AR" dirty="0"/>
              <a:t>que permiten interconectar </a:t>
            </a:r>
            <a:r>
              <a:rPr lang="es-AR" dirty="0" smtClean="0"/>
              <a:t>cada pixel vecinos</a:t>
            </a:r>
            <a:r>
              <a:rPr lang="es-AR" dirty="0"/>
              <a:t>.</a:t>
            </a:r>
            <a:endParaRPr lang="es-AR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PIXEL: Definición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1025"/>
            <a:ext cx="46482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" r="13754"/>
          <a:stretch/>
        </p:blipFill>
        <p:spPr bwMode="auto">
          <a:xfrm>
            <a:off x="4991100" y="4221956"/>
            <a:ext cx="3543300" cy="2436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ClrTx/>
              <a:buSzPct val="85000"/>
              <a:buFont typeface="Arial" panose="020B0604020202020204" pitchFamily="34" charset="0"/>
              <a:buChar char="•"/>
            </a:pPr>
            <a:r>
              <a:rPr dirty="0" err="1" smtClean="0"/>
              <a:t>Sensores</a:t>
            </a:r>
            <a:r>
              <a:rPr dirty="0" smtClean="0"/>
              <a:t> </a:t>
            </a:r>
            <a:r>
              <a:rPr dirty="0"/>
              <a:t>de luz CMOS con </a:t>
            </a:r>
            <a:r>
              <a:rPr dirty="0" err="1"/>
              <a:t>píxeles</a:t>
            </a:r>
            <a:r>
              <a:rPr dirty="0"/>
              <a:t> </a:t>
            </a:r>
            <a:r>
              <a:rPr dirty="0" err="1"/>
              <a:t>interconectables</a:t>
            </a:r>
            <a:r>
              <a:rPr dirty="0"/>
              <a:t> </a:t>
            </a:r>
            <a:r>
              <a:rPr dirty="0" err="1"/>
              <a:t>ya</a:t>
            </a:r>
            <a:r>
              <a:rPr dirty="0"/>
              <a:t> </a:t>
            </a:r>
            <a:r>
              <a:rPr dirty="0" err="1" smtClean="0"/>
              <a:t>existen</a:t>
            </a:r>
            <a:r>
              <a:rPr dirty="0" smtClean="0"/>
              <a:t>.</a:t>
            </a:r>
            <a:endParaRPr lang="es-AR" dirty="0" smtClean="0"/>
          </a:p>
          <a:p>
            <a:pPr marL="457200" indent="-457200">
              <a:buClrTx/>
              <a:buSzPct val="85000"/>
              <a:buFont typeface="Arial" panose="020B0604020202020204" pitchFamily="34" charset="0"/>
              <a:buChar char="•"/>
            </a:pPr>
            <a:r>
              <a:rPr dirty="0" smtClean="0"/>
              <a:t>Se </a:t>
            </a:r>
            <a:r>
              <a:rPr dirty="0" err="1"/>
              <a:t>enfocan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mejorar</a:t>
            </a:r>
            <a:r>
              <a:rPr dirty="0"/>
              <a:t> </a:t>
            </a:r>
            <a:r>
              <a:rPr dirty="0" err="1"/>
              <a:t>sensibilidad</a:t>
            </a:r>
            <a:r>
              <a:rPr dirty="0"/>
              <a:t> o </a:t>
            </a:r>
            <a:r>
              <a:rPr dirty="0" err="1"/>
              <a:t>resolución</a:t>
            </a:r>
            <a:r>
              <a:rPr dirty="0"/>
              <a:t> de imagen.</a:t>
            </a:r>
          </a:p>
          <a:p>
            <a:pPr marL="457200" indent="-457200">
              <a:buClrTx/>
              <a:buSzPct val="85000"/>
              <a:buFont typeface="Arial" panose="020B0604020202020204" pitchFamily="34" charset="0"/>
              <a:buChar char="•"/>
            </a:pPr>
            <a:r>
              <a:rPr dirty="0" smtClean="0"/>
              <a:t>La </a:t>
            </a:r>
            <a:r>
              <a:rPr dirty="0" err="1"/>
              <a:t>propuesta</a:t>
            </a:r>
            <a:r>
              <a:rPr dirty="0"/>
              <a:t> actual </a:t>
            </a:r>
            <a:r>
              <a:rPr dirty="0" err="1"/>
              <a:t>incluye</a:t>
            </a:r>
            <a:r>
              <a:rPr dirty="0"/>
              <a:t> </a:t>
            </a:r>
            <a:r>
              <a:rPr dirty="0" err="1"/>
              <a:t>interconexión</a:t>
            </a:r>
            <a:r>
              <a:rPr dirty="0"/>
              <a:t> </a:t>
            </a:r>
            <a:r>
              <a:rPr dirty="0" err="1"/>
              <a:t>dinámica</a:t>
            </a:r>
            <a:r>
              <a:rPr dirty="0"/>
              <a:t> y </a:t>
            </a:r>
            <a:r>
              <a:rPr dirty="0" err="1"/>
              <a:t>procesamiento</a:t>
            </a:r>
            <a:r>
              <a:rPr dirty="0"/>
              <a:t> local a </a:t>
            </a:r>
            <a:r>
              <a:rPr dirty="0" err="1"/>
              <a:t>nivel</a:t>
            </a:r>
            <a:r>
              <a:rPr dirty="0"/>
              <a:t> de </a:t>
            </a:r>
            <a:r>
              <a:rPr dirty="0" err="1"/>
              <a:t>píxel</a:t>
            </a:r>
            <a:r>
              <a:rPr dirty="0"/>
              <a:t>.</a:t>
            </a:r>
          </a:p>
          <a:p>
            <a:pPr marL="457200" indent="-457200">
              <a:buClrTx/>
              <a:buSzPct val="85000"/>
              <a:buFont typeface="Arial" panose="020B0604020202020204" pitchFamily="34" charset="0"/>
              <a:buChar char="•"/>
            </a:pPr>
            <a:r>
              <a:rPr dirty="0" err="1" smtClean="0"/>
              <a:t>Aplicaciones</a:t>
            </a:r>
            <a:r>
              <a:rPr dirty="0" smtClean="0"/>
              <a:t> </a:t>
            </a:r>
            <a:r>
              <a:rPr dirty="0" err="1"/>
              <a:t>anteriores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detección</a:t>
            </a:r>
            <a:r>
              <a:rPr dirty="0"/>
              <a:t> de </a:t>
            </a:r>
            <a:r>
              <a:rPr dirty="0" err="1"/>
              <a:t>ultrasonido</a:t>
            </a:r>
            <a:r>
              <a:rPr dirty="0"/>
              <a:t> y </a:t>
            </a:r>
            <a:r>
              <a:rPr dirty="0" err="1"/>
              <a:t>desplazamientos</a:t>
            </a:r>
            <a:r>
              <a:rPr dirty="0"/>
              <a:t> </a:t>
            </a:r>
            <a:r>
              <a:rPr dirty="0" err="1"/>
              <a:t>rápidos</a:t>
            </a:r>
            <a:r>
              <a:rPr dirty="0" smtClean="0"/>
              <a:t>.</a:t>
            </a:r>
            <a:endParaRPr lang="es-AR" dirty="0" smtClean="0"/>
          </a:p>
          <a:p>
            <a:pPr marL="457200" indent="-457200">
              <a:buClrTx/>
              <a:buSzPct val="85000"/>
              <a:buFont typeface="Arial" panose="020B0604020202020204" pitchFamily="34" charset="0"/>
              <a:buChar char="•"/>
            </a:pPr>
            <a:endParaRPr dirty="0"/>
          </a:p>
          <a:p>
            <a:pPr marL="0" indent="0" algn="ctr">
              <a:buClrTx/>
              <a:buSzPct val="85000"/>
              <a:buNone/>
            </a:pPr>
            <a:r>
              <a:rPr b="1" i="1" dirty="0" smtClean="0"/>
              <a:t>Este </a:t>
            </a:r>
            <a:r>
              <a:rPr b="1" i="1" dirty="0" err="1"/>
              <a:t>proyecto</a:t>
            </a:r>
            <a:r>
              <a:rPr b="1" i="1" dirty="0"/>
              <a:t> </a:t>
            </a:r>
            <a:r>
              <a:rPr b="1" i="1" dirty="0" err="1"/>
              <a:t>extiende</a:t>
            </a:r>
            <a:r>
              <a:rPr b="1" i="1" dirty="0"/>
              <a:t> la </a:t>
            </a:r>
            <a:r>
              <a:rPr b="1" i="1" dirty="0" err="1"/>
              <a:t>aplicación</a:t>
            </a:r>
            <a:r>
              <a:rPr b="1" i="1" dirty="0"/>
              <a:t> a </a:t>
            </a:r>
            <a:r>
              <a:rPr b="1" i="1" dirty="0" err="1"/>
              <a:t>medir</a:t>
            </a:r>
            <a:r>
              <a:rPr b="1" i="1" dirty="0"/>
              <a:t> </a:t>
            </a:r>
            <a:r>
              <a:rPr b="1" i="1" dirty="0" err="1"/>
              <a:t>rotación</a:t>
            </a:r>
            <a:r>
              <a:rPr b="1" i="1" dirty="0"/>
              <a:t> y </a:t>
            </a:r>
            <a:r>
              <a:rPr b="1" i="1" dirty="0" err="1"/>
              <a:t>vibración</a:t>
            </a:r>
            <a:r>
              <a:rPr b="1" i="1" dirty="0"/>
              <a:t> </a:t>
            </a:r>
            <a:r>
              <a:rPr b="1" i="1" dirty="0" err="1"/>
              <a:t>en</a:t>
            </a:r>
            <a:r>
              <a:rPr b="1" i="1" dirty="0"/>
              <a:t> </a:t>
            </a:r>
            <a:r>
              <a:rPr b="1" i="1" dirty="0" err="1"/>
              <a:t>piezas</a:t>
            </a:r>
            <a:r>
              <a:rPr b="1" i="1" dirty="0"/>
              <a:t> </a:t>
            </a:r>
            <a:r>
              <a:rPr b="1" i="1" dirty="0" err="1"/>
              <a:t>industriales</a:t>
            </a:r>
            <a:r>
              <a:rPr b="1" i="1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Antecedentes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smtClean="0"/>
              <a:t>• </a:t>
            </a:r>
            <a:r>
              <a:rPr dirty="0" err="1" smtClean="0"/>
              <a:t>Aplicaciones</a:t>
            </a:r>
            <a:r>
              <a:rPr dirty="0" smtClean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industria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Automotriz</a:t>
            </a:r>
            <a:r>
              <a:rPr dirty="0"/>
              <a:t>: </a:t>
            </a:r>
            <a:r>
              <a:rPr dirty="0" err="1"/>
              <a:t>posición</a:t>
            </a:r>
            <a:r>
              <a:rPr dirty="0"/>
              <a:t> de </a:t>
            </a:r>
            <a:r>
              <a:rPr dirty="0" err="1"/>
              <a:t>acelerador</a:t>
            </a:r>
            <a:r>
              <a:rPr dirty="0"/>
              <a:t>, volante y </a:t>
            </a:r>
            <a:r>
              <a:rPr dirty="0" err="1"/>
              <a:t>partes</a:t>
            </a:r>
            <a:r>
              <a:rPr dirty="0"/>
              <a:t> del motor.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Robótica</a:t>
            </a:r>
            <a:r>
              <a:rPr dirty="0"/>
              <a:t>: </a:t>
            </a:r>
            <a:r>
              <a:rPr dirty="0" err="1"/>
              <a:t>detección</a:t>
            </a:r>
            <a:r>
              <a:rPr dirty="0"/>
              <a:t> de </a:t>
            </a:r>
            <a:r>
              <a:rPr dirty="0" err="1"/>
              <a:t>ángulos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articulaciones</a:t>
            </a:r>
            <a:r>
              <a:rPr dirty="0"/>
              <a:t> y </a:t>
            </a:r>
            <a:r>
              <a:rPr dirty="0" err="1"/>
              <a:t>ruedas</a:t>
            </a:r>
            <a:r>
              <a:rPr dirty="0"/>
              <a:t>.</a:t>
            </a:r>
          </a:p>
          <a:p>
            <a:pPr marL="0" indent="0">
              <a:buNone/>
            </a:pPr>
            <a:endParaRPr lang="es-AR" dirty="0"/>
          </a:p>
          <a:p>
            <a:pPr marL="0" indent="0" algn="ctr">
              <a:buNone/>
            </a:pPr>
            <a:r>
              <a:rPr i="1" dirty="0" err="1" smtClean="0"/>
              <a:t>Ventajas</a:t>
            </a:r>
            <a:r>
              <a:rPr i="1" dirty="0" smtClean="0"/>
              <a:t> </a:t>
            </a:r>
            <a:r>
              <a:rPr i="1" dirty="0"/>
              <a:t>de </a:t>
            </a:r>
            <a:r>
              <a:rPr i="1" dirty="0" err="1"/>
              <a:t>los</a:t>
            </a:r>
            <a:r>
              <a:rPr i="1" dirty="0"/>
              <a:t> </a:t>
            </a:r>
            <a:r>
              <a:rPr i="1" dirty="0" err="1"/>
              <a:t>sensores</a:t>
            </a:r>
            <a:r>
              <a:rPr i="1" dirty="0"/>
              <a:t> </a:t>
            </a:r>
            <a:r>
              <a:rPr i="1" dirty="0" err="1"/>
              <a:t>ópticos</a:t>
            </a:r>
            <a:r>
              <a:rPr i="1" dirty="0"/>
              <a:t>: </a:t>
            </a:r>
            <a:r>
              <a:rPr i="1" dirty="0" err="1"/>
              <a:t>alta</a:t>
            </a:r>
            <a:r>
              <a:rPr i="1" dirty="0"/>
              <a:t> </a:t>
            </a:r>
            <a:r>
              <a:rPr i="1" dirty="0" err="1"/>
              <a:t>sensibilidad</a:t>
            </a:r>
            <a:r>
              <a:rPr i="1" dirty="0"/>
              <a:t> y </a:t>
            </a:r>
            <a:r>
              <a:rPr i="1" dirty="0" err="1"/>
              <a:t>resolución</a:t>
            </a:r>
            <a:r>
              <a:rPr i="1" dirty="0"/>
              <a:t>, </a:t>
            </a:r>
            <a:r>
              <a:rPr i="1" dirty="0" err="1"/>
              <a:t>inmunes</a:t>
            </a:r>
            <a:r>
              <a:rPr i="1" dirty="0"/>
              <a:t> a </a:t>
            </a:r>
            <a:r>
              <a:rPr i="1" dirty="0" err="1"/>
              <a:t>interferencias</a:t>
            </a:r>
            <a:r>
              <a:rPr i="1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Desarrollo Tecnológico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172</TotalTime>
  <Words>521</Words>
  <Application>Microsoft Office PowerPoint</Application>
  <PresentationFormat>Presentación en pantalla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Concurrencia</vt:lpstr>
      <vt:lpstr>Diseño, Caracterización y Control de Sensores CMOS con Píxeles Interconectables</vt:lpstr>
      <vt:lpstr>Resumen</vt:lpstr>
      <vt:lpstr>Objetivo General</vt:lpstr>
      <vt:lpstr>Objetivos Específicos</vt:lpstr>
      <vt:lpstr>Sensores CMOS</vt:lpstr>
      <vt:lpstr>Sensor CMOS: pixeles interconectables-programables</vt:lpstr>
      <vt:lpstr>PIXEL: Definición</vt:lpstr>
      <vt:lpstr>Antecedentes</vt:lpstr>
      <vt:lpstr>Desarrollo Tecnológico</vt:lpstr>
      <vt:lpstr>Innovación Propuesta</vt:lpstr>
      <vt:lpstr>Alcance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Diseño, Caracterización y Control de Sensores CMOS con Píxeles Interconectables</dc:title>
  <dc:creator>Mariano</dc:creator>
  <dc:description>generated using python-pptx</dc:description>
  <cp:lastModifiedBy>Yo</cp:lastModifiedBy>
  <cp:revision>11</cp:revision>
  <dcterms:created xsi:type="dcterms:W3CDTF">2013-01-27T09:14:16Z</dcterms:created>
  <dcterms:modified xsi:type="dcterms:W3CDTF">2024-11-15T18:08:35Z</dcterms:modified>
</cp:coreProperties>
</file>