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FD71-4D02-4194-8661-5598F2D29F41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590E-0E23-4305-AE13-62E4CCBA6E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450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FD71-4D02-4194-8661-5598F2D29F41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590E-0E23-4305-AE13-62E4CCBA6E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57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FD71-4D02-4194-8661-5598F2D29F41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590E-0E23-4305-AE13-62E4CCBA6E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247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FD71-4D02-4194-8661-5598F2D29F41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590E-0E23-4305-AE13-62E4CCBA6E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138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FD71-4D02-4194-8661-5598F2D29F41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590E-0E23-4305-AE13-62E4CCBA6E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434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FD71-4D02-4194-8661-5598F2D29F41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590E-0E23-4305-AE13-62E4CCBA6E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436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FD71-4D02-4194-8661-5598F2D29F41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590E-0E23-4305-AE13-62E4CCBA6E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202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FD71-4D02-4194-8661-5598F2D29F41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590E-0E23-4305-AE13-62E4CCBA6E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16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FD71-4D02-4194-8661-5598F2D29F41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590E-0E23-4305-AE13-62E4CCBA6E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09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FD71-4D02-4194-8661-5598F2D29F41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590E-0E23-4305-AE13-62E4CCBA6E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776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FD71-4D02-4194-8661-5598F2D29F41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590E-0E23-4305-AE13-62E4CCBA6E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581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8FD71-4D02-4194-8661-5598F2D29F41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3590E-0E23-4305-AE13-62E4CCBA6E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819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15" y="1795497"/>
            <a:ext cx="1794064" cy="137400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90785" y="288669"/>
            <a:ext cx="5691110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Procesos</a:t>
            </a:r>
            <a:r>
              <a:rPr lang="en-US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Estocásticos</a:t>
            </a:r>
            <a:r>
              <a:rPr lang="en-US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Tiempo</a:t>
            </a:r>
            <a:r>
              <a:rPr lang="en-US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Discreto</a:t>
            </a:r>
            <a:r>
              <a:rPr lang="en-US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AR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709" y="1220196"/>
            <a:ext cx="1860510" cy="39971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57304" y="1098375"/>
            <a:ext cx="6391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Ensamble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posibles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realizaciones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un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215" y="3921911"/>
            <a:ext cx="2823989" cy="77444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216" y="4939146"/>
            <a:ext cx="1794062" cy="50796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215" y="5710571"/>
            <a:ext cx="1129596" cy="43302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4874" y="1509498"/>
            <a:ext cx="5267126" cy="3455775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57304" y="3395684"/>
            <a:ext cx="184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momento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053049" y="3921911"/>
            <a:ext cx="339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esperado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V.A.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caracterizada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PDF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27" y="1454226"/>
            <a:ext cx="2874860" cy="54254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777326" y="484494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Segundo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momento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327" y="2482723"/>
            <a:ext cx="1961667" cy="44929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326" y="3440087"/>
            <a:ext cx="4971814" cy="4577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327" y="4280466"/>
            <a:ext cx="5749722" cy="176328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222249" y="3442833"/>
            <a:ext cx="3602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covarianza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describe el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desvío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conjunto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muestras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8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6354" y="391886"/>
            <a:ext cx="8820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Podemos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interpretación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similar con la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correlación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67" y="1455691"/>
            <a:ext cx="2805531" cy="38356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68" y="2329432"/>
            <a:ext cx="6230472" cy="197260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167" y="4866736"/>
            <a:ext cx="2264753" cy="59806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734236" y="4934933"/>
            <a:ext cx="5852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rocesos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media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coincidente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  </a:t>
            </a:r>
            <a:endParaRPr lang="es-A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11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45028" y="792480"/>
            <a:ext cx="413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 dos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estocásticos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8" y="1415169"/>
            <a:ext cx="3061711" cy="6442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8" y="2277179"/>
            <a:ext cx="1776549" cy="57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8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74356" y="396887"/>
            <a:ext cx="735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estocásticos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estacionarios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no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estacionarios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56" y="1841728"/>
            <a:ext cx="4669801" cy="2146934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>
            <a:off x="5644157" y="2360023"/>
            <a:ext cx="1531706" cy="174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5644157" y="3452949"/>
            <a:ext cx="1531706" cy="174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7498079" y="2175357"/>
            <a:ext cx="343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uasi-estacionario</a:t>
            </a:r>
            <a:endParaRPr lang="es-AR" dirty="0"/>
          </a:p>
        </p:txBody>
      </p:sp>
      <p:sp>
        <p:nvSpPr>
          <p:cNvPr id="8" name="CuadroTexto 7"/>
          <p:cNvSpPr txBox="1"/>
          <p:nvPr/>
        </p:nvSpPr>
        <p:spPr>
          <a:xfrm>
            <a:off x="7498079" y="3268283"/>
            <a:ext cx="168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 err="1" smtClean="0"/>
              <a:t>estacionario</a:t>
            </a:r>
            <a:r>
              <a:rPr lang="en-US" dirty="0" smtClean="0"/>
              <a:t> </a:t>
            </a: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974356" y="4741005"/>
            <a:ext cx="11217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Estacionario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sentido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estricto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todos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momentos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invariantes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tiempo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 rot="10800000" flipV="1">
            <a:off x="974356" y="5666682"/>
            <a:ext cx="9205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Estacionario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sentido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amplio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(WWD, wide-sense stationary)  </a:t>
            </a:r>
            <a:endParaRPr lang="es-A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44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14400" y="556909"/>
            <a:ext cx="158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WWD: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5" y="1456468"/>
            <a:ext cx="1685721" cy="61969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5" y="2105523"/>
            <a:ext cx="2584771" cy="52580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383" y="2114911"/>
            <a:ext cx="2622233" cy="51641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801" y="3083099"/>
            <a:ext cx="1946207" cy="53297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484" y="3616075"/>
            <a:ext cx="2919310" cy="64137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167" y="4215163"/>
            <a:ext cx="1910165" cy="686546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948743" y="1535482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onstante</a:t>
            </a:r>
            <a:r>
              <a:rPr lang="en-US" dirty="0" smtClean="0"/>
              <a:t> </a:t>
            </a: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6948743" y="2076163"/>
            <a:ext cx="5048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función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 ‘lag’ entre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muestras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310743" y="3667411"/>
            <a:ext cx="341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 ‘lag’ cero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982" y="4926992"/>
            <a:ext cx="6755624" cy="1740745"/>
          </a:xfrm>
          <a:prstGeom prst="rect">
            <a:avLst/>
          </a:prstGeom>
        </p:spPr>
      </p:pic>
      <p:sp>
        <p:nvSpPr>
          <p:cNvPr id="13" name="Abrir llave 12"/>
          <p:cNvSpPr/>
          <p:nvPr/>
        </p:nvSpPr>
        <p:spPr>
          <a:xfrm>
            <a:off x="705394" y="3083099"/>
            <a:ext cx="296090" cy="165436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/>
          <p:cNvSpPr txBox="1"/>
          <p:nvPr/>
        </p:nvSpPr>
        <p:spPr>
          <a:xfrm>
            <a:off x="7366320" y="5329645"/>
            <a:ext cx="482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Matriz</a:t>
            </a:r>
            <a:r>
              <a:rPr lang="en-US" dirty="0" smtClean="0"/>
              <a:t> Toeplitz, </a:t>
            </a:r>
            <a:r>
              <a:rPr lang="en-US" dirty="0" err="1" smtClean="0"/>
              <a:t>matriz</a:t>
            </a:r>
            <a:r>
              <a:rPr lang="en-US" dirty="0" smtClean="0"/>
              <a:t> </a:t>
            </a:r>
            <a:r>
              <a:rPr lang="en-US" dirty="0" err="1" smtClean="0"/>
              <a:t>cuadrada</a:t>
            </a:r>
            <a:r>
              <a:rPr lang="en-US" dirty="0" smtClean="0"/>
              <a:t> </a:t>
            </a:r>
            <a:r>
              <a:rPr lang="en-US" dirty="0" err="1" smtClean="0"/>
              <a:t>cuyos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 las </a:t>
            </a:r>
            <a:r>
              <a:rPr lang="en-US" dirty="0" err="1" smtClean="0"/>
              <a:t>diagonales</a:t>
            </a:r>
            <a:r>
              <a:rPr lang="en-US" dirty="0" smtClean="0"/>
              <a:t> (</a:t>
            </a:r>
            <a:r>
              <a:rPr lang="en-US" dirty="0" err="1" smtClean="0"/>
              <a:t>izq</a:t>
            </a:r>
            <a:r>
              <a:rPr lang="en-US" dirty="0" smtClean="0"/>
              <a:t> a </a:t>
            </a:r>
            <a:r>
              <a:rPr lang="en-US" dirty="0" err="1" smtClean="0"/>
              <a:t>derecha</a:t>
            </a:r>
            <a:r>
              <a:rPr lang="en-US" dirty="0" smtClean="0"/>
              <a:t>) son </a:t>
            </a:r>
            <a:r>
              <a:rPr lang="en-US" dirty="0" err="1" smtClean="0"/>
              <a:t>constantes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3158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48937" y="314799"/>
            <a:ext cx="168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Ergodicidad</a:t>
            </a:r>
            <a:endParaRPr lang="es-A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37" y="2043554"/>
            <a:ext cx="2270498" cy="100131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48937" y="1242151"/>
            <a:ext cx="3477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implementación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171" y="2169503"/>
            <a:ext cx="3571886" cy="911266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6194942" y="3257006"/>
            <a:ext cx="0" cy="13062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1853704" y="3248297"/>
            <a:ext cx="0" cy="13062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63" y="5158971"/>
            <a:ext cx="3765036" cy="78943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156" y="5111931"/>
            <a:ext cx="4308073" cy="771287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280160" y="5974531"/>
            <a:ext cx="197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Ergódico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582195" y="5974531"/>
            <a:ext cx="243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Ergódico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97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57646" y="566057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Sesgo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consistencia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796" y="1306967"/>
            <a:ext cx="416057" cy="53879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479" y="1389810"/>
            <a:ext cx="283542" cy="37311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99354" y="1301255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stimación</a:t>
            </a:r>
            <a:r>
              <a:rPr lang="en-US" dirty="0" smtClean="0"/>
              <a:t> </a:t>
            </a:r>
            <a:endParaRPr lang="es-AR" dirty="0"/>
          </a:p>
        </p:txBody>
      </p:sp>
      <p:cxnSp>
        <p:nvCxnSpPr>
          <p:cNvPr id="7" name="Conector recto de flecha 6"/>
          <p:cNvCxnSpPr>
            <a:stCxn id="4" idx="3"/>
            <a:endCxn id="3" idx="1"/>
          </p:cNvCxnSpPr>
          <p:nvPr/>
        </p:nvCxnSpPr>
        <p:spPr>
          <a:xfrm>
            <a:off x="2844021" y="1576365"/>
            <a:ext cx="512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70" y="2386739"/>
            <a:ext cx="1889670" cy="74992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070" y="3504266"/>
            <a:ext cx="2764887" cy="76541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016" y="4671381"/>
            <a:ext cx="2648438" cy="786371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3932688" y="1301254"/>
            <a:ext cx="817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observaciones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utilizadas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el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cómputo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932688" y="4833733"/>
            <a:ext cx="6913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estimación</a:t>
            </a:r>
            <a:r>
              <a:rPr lang="en-US" sz="2400" dirty="0" smtClean="0"/>
              <a:t> </a:t>
            </a:r>
            <a:r>
              <a:rPr lang="en-US" sz="2400" dirty="0" err="1" smtClean="0"/>
              <a:t>consitente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insesgado</a:t>
            </a:r>
            <a:r>
              <a:rPr lang="en-US" sz="2400" dirty="0" smtClean="0"/>
              <a:t> </a:t>
            </a:r>
            <a:r>
              <a:rPr lang="en-US" sz="2400" dirty="0" err="1" smtClean="0"/>
              <a:t>asintóticamente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33977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44860" y="429557"/>
            <a:ext cx="3849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Espectro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potencia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66" y="1357727"/>
            <a:ext cx="3254771" cy="105373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979817" y="1528013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 de tiempo discreto de la función correlación se </a:t>
            </a: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denomina </a:t>
            </a:r>
          </a:p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Espectro 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Potencia o Densidad Espectral de Potencia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66" y="2908409"/>
            <a:ext cx="3152020" cy="109727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817" y="4980238"/>
            <a:ext cx="3268990" cy="90675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4048" y="5818391"/>
            <a:ext cx="2291649" cy="70539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96060" y="4361818"/>
            <a:ext cx="10592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WSS (wide-sense stationary),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espectro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simétrico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no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negativo</a:t>
            </a:r>
            <a:endParaRPr lang="es-A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499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196</Words>
  <Application>Microsoft Office PowerPoint</Application>
  <PresentationFormat>Panorámica</PresentationFormat>
  <Paragraphs>32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</dc:creator>
  <cp:lastModifiedBy>Pedro</cp:lastModifiedBy>
  <cp:revision>21</cp:revision>
  <dcterms:created xsi:type="dcterms:W3CDTF">2024-06-19T11:03:42Z</dcterms:created>
  <dcterms:modified xsi:type="dcterms:W3CDTF">2024-06-19T13:59:44Z</dcterms:modified>
</cp:coreProperties>
</file>