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909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918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54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85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12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055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627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234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420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733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121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FFBF0-09A5-4910-8503-6599DFF25E3F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3002-B504-4A5F-B93E-B4447DB2BF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106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6424" y="481331"/>
            <a:ext cx="296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Señal promediada </a:t>
            </a:r>
            <a:endParaRPr lang="es-AR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46424" y="1042451"/>
            <a:ext cx="4152675" cy="532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Consideramos un modelo,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936416" y="2445844"/>
                <a:ext cx="19394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AR" sz="2800">
                              <a:solidFill>
                                <a:srgbClr val="000000"/>
                              </a:solidFill>
                            </a:rPr>
                            <m:t>x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s-A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A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416" y="2445844"/>
                <a:ext cx="193944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259338" y="4423931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siendo</a:t>
            </a:r>
            <a:r>
              <a:rPr lang="es-AR" dirty="0">
                <a:solidFill>
                  <a:srgbClr val="00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2459050" y="3785936"/>
                <a:ext cx="2550570" cy="179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AR" sz="2800" b="1">
                          <a:solidFill>
                            <a:srgbClr val="000000"/>
                          </a:solidFill>
                        </a:rPr>
                        <m:t>s</m:t>
                      </m:r>
                      <m:r>
                        <a:rPr lang="es-A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s-AR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s-AR" sz="2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s-AR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s-AR" sz="28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AR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s-AR" sz="2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d>
                                              <m:dPr>
                                                <m:begChr m:val=""/>
                                                <m:ctrlPr>
                                                  <a:rPr lang="es-AR" sz="2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s-AR" sz="2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s-AR" sz="2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s-AR" sz="2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es-AR" sz="2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50" y="3785936"/>
                <a:ext cx="2550570" cy="17992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750103" y="3785936"/>
                <a:ext cx="2800447" cy="179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AR" sz="2800">
                              <a:solidFill>
                                <a:srgbClr val="000000"/>
                              </a:solidFill>
                            </a:rPr>
                            <m:t>v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es-AR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AR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s-AR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s-AR" sz="28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s-AR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s-AR" sz="28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AR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s-AR" sz="28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d>
                                              <m:dPr>
                                                <m:begChr m:val=""/>
                                                <m:ctrlPr>
                                                  <a:rPr lang="es-AR" sz="2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AR" sz="28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AR" sz="28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AR" sz="28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AR" sz="2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s-AR" sz="28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es-AR" sz="280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A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03" y="3785936"/>
                <a:ext cx="2800447" cy="17992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6441606" y="4423931"/>
            <a:ext cx="435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839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424870" y="443900"/>
                <a:ext cx="3260636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A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870" y="443900"/>
                <a:ext cx="3260636" cy="13038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528034" y="2292439"/>
            <a:ext cx="779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promedio </a:t>
            </a:r>
            <a:r>
              <a:rPr lang="es-A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ensamble es un estimado insesgado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4567088" y="3360315"/>
                <a:ext cx="2769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A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AR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A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A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s-AR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88" y="3360315"/>
                <a:ext cx="276986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528034" y="4314422"/>
            <a:ext cx="441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mientras que la varianza será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4855051" y="5382298"/>
                <a:ext cx="2481898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A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A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s-AR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A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s-AR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051" y="5382298"/>
                <a:ext cx="2481898" cy="95410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6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208363" y="1277020"/>
                <a:ext cx="3563283" cy="1477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63" y="1277020"/>
                <a:ext cx="3563283" cy="14770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208363" y="2907558"/>
                <a:ext cx="40168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63" y="2907558"/>
                <a:ext cx="401686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981572" y="-3876845"/>
                <a:ext cx="10026399" cy="1477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72" y="-3876845"/>
                <a:ext cx="10026399" cy="14770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214165" y="5145708"/>
                <a:ext cx="7114961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65" y="5145708"/>
                <a:ext cx="7114961" cy="16575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1208363" y="3645800"/>
                <a:ext cx="10026399" cy="1477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d>
                        <m:d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63" y="3645800"/>
                <a:ext cx="10026399" cy="14770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1071724" y="538778"/>
            <a:ext cx="8137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 smtClean="0"/>
              <a:t>Estimación de señal promediada, análisis media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6694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282423" y="2132296"/>
                <a:ext cx="7627153" cy="1477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d>
                            <m:d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s-AR" sz="3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423" y="2132296"/>
                <a:ext cx="7627153" cy="14770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927279" y="3850135"/>
                <a:ext cx="6186245" cy="1477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s-AR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9" y="3850135"/>
                <a:ext cx="6186245" cy="14770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7912087" y="5803214"/>
                <a:ext cx="10580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087" y="5803214"/>
                <a:ext cx="105804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1818066" y="406124"/>
                <a:ext cx="8555865" cy="1664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d>
                            <m:dPr>
                              <m:ctrlP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s-AR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66" y="406124"/>
                <a:ext cx="8555865" cy="16644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3938901" y="5803215"/>
            <a:ext cx="4314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 smtClean="0"/>
              <a:t>estimador insesgado de  </a:t>
            </a:r>
            <a:endParaRPr lang="es-AR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8274675" y="4296284"/>
                <a:ext cx="30351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s-A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32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ctrlPr>
                                  <a:rPr lang="es-A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A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AR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s-AR" sz="32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AR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  <m:r>
                          <a:rPr lang="es-AR" sz="3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AR" sz="3200" i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AR" sz="3200" dirty="0" smtClean="0"/>
                  <a:t> </a:t>
                </a:r>
                <a:endParaRPr lang="es-AR" sz="32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675" y="4296284"/>
                <a:ext cx="3035126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/>
          <p:cNvCxnSpPr/>
          <p:nvPr/>
        </p:nvCxnSpPr>
        <p:spPr>
          <a:xfrm flipV="1">
            <a:off x="5022761" y="4675031"/>
            <a:ext cx="579549" cy="4378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5603336" y="4369729"/>
            <a:ext cx="579549" cy="4378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003864" y="691846"/>
                <a:ext cx="584942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A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AR" sz="32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acc>
                                          <m:r>
                                            <a:rPr lang="es-AR" sz="32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64" y="691846"/>
                <a:ext cx="5849422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003864" y="1511540"/>
                <a:ext cx="5398466" cy="83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64" y="1511540"/>
                <a:ext cx="5398466" cy="8341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341273" y="2564990"/>
                <a:ext cx="9280746" cy="2062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s-A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s-AR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s-AR" sz="3200" i="0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AR" sz="32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ctrlPr>
                                                    <a:rPr lang="es-AR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s-AR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d>
                                                        <m:dPr>
                                                          <m:endChr m:val=""/>
                                                          <m:ctrlPr>
                                                            <a:rPr lang="es-AR" sz="32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s-AR" sz="32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s-AR" sz="32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s-AR" sz="32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𝑛</m:t>
                                                              </m:r>
                                                            </m:e>
                                                          </m:d>
                                                          <m:r>
                                                            <a:rPr lang="es-AR" sz="3200" i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r>
                                                            <a:rPr lang="es-AR" sz="32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𝑤</m:t>
                                                          </m:r>
                                                        </m:e>
                                                      </m:d>
                                                    </m:e>
                                                    <m:sub>
                                                      <m:r>
                                                        <a:rPr lang="es-AR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s-AR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s-AR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nary>
                                          <m:r>
                                            <a:rPr lang="es-AR" sz="32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s-AR" sz="3200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73" y="2564990"/>
                <a:ext cx="9280746" cy="20620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341273" y="4846340"/>
                <a:ext cx="10141494" cy="1915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sz="3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</m:e>
                                  </m:nary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AR" sz="32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s-AR" sz="3200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s-A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AR" sz="32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s-AR" sz="3200" i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s-AR" sz="3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273" y="4846340"/>
                <a:ext cx="10141494" cy="19157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/>
          <p:cNvSpPr/>
          <p:nvPr/>
        </p:nvSpPr>
        <p:spPr>
          <a:xfrm>
            <a:off x="1341273" y="16416"/>
            <a:ext cx="119497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3200" dirty="0">
                <a:solidFill>
                  <a:prstClr val="black"/>
                </a:solidFill>
              </a:rPr>
              <a:t>Estimación de </a:t>
            </a:r>
            <a:r>
              <a:rPr lang="es-AR" sz="3200" dirty="0" smtClean="0">
                <a:solidFill>
                  <a:prstClr val="black"/>
                </a:solidFill>
              </a:rPr>
              <a:t>Señal </a:t>
            </a:r>
            <a:r>
              <a:rPr lang="es-AR" sz="3200" dirty="0" err="1" smtClean="0">
                <a:solidFill>
                  <a:prstClr val="black"/>
                </a:solidFill>
              </a:rPr>
              <a:t>Promedida</a:t>
            </a:r>
            <a:r>
              <a:rPr lang="es-AR" sz="3200" dirty="0" smtClean="0">
                <a:solidFill>
                  <a:prstClr val="black"/>
                </a:solidFill>
              </a:rPr>
              <a:t>, análisis varianza </a:t>
            </a:r>
            <a:endParaRPr lang="es-AR" sz="3200" dirty="0">
              <a:solidFill>
                <a:prstClr val="black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 flipV="1">
            <a:off x="4314423" y="5100034"/>
            <a:ext cx="1184856" cy="1275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V="1">
            <a:off x="9169752" y="5100034"/>
            <a:ext cx="1184856" cy="12750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779081" y="2210609"/>
                <a:ext cx="11641709" cy="1664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AR" sz="32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s-AR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s-AR" sz="32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AR" sz="3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81" y="2210609"/>
                <a:ext cx="11641709" cy="1664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3060444" y="5063051"/>
                <a:ext cx="7052123" cy="1477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s-AR" sz="3200" i="0" strike="sngStrik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AR" sz="32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3200" i="1" strike="sngStrike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s-AR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AR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AR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AR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s-AR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A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s-AR" sz="32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444" y="5063051"/>
                <a:ext cx="7052123" cy="14770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779081" y="242555"/>
                <a:ext cx="5522281" cy="1915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s-AR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AR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3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AR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s-AR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AR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s-AR" sz="32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AR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s-AR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AR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AR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s-AR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s-AR" sz="32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AR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s-AR" sz="3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81" y="242555"/>
                <a:ext cx="5522281" cy="19157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1023782" y="4176690"/>
            <a:ext cx="9664217" cy="590698"/>
            <a:chOff x="779081" y="3984412"/>
            <a:chExt cx="9664217" cy="590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/>
                <p:cNvSpPr/>
                <p:nvPr/>
              </p:nvSpPr>
              <p:spPr>
                <a:xfrm>
                  <a:off x="3850000" y="3990335"/>
                  <a:ext cx="11091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32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3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3200" i="1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s-AR" sz="3200" dirty="0"/>
                </a:p>
              </p:txBody>
            </p:sp>
          </mc:Choice>
          <mc:Fallback xmlns="">
            <p:sp>
              <p:nvSpPr>
                <p:cNvPr id="4" name="Rectángulo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000" y="3990335"/>
                  <a:ext cx="110915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/>
                <p:cNvSpPr/>
                <p:nvPr/>
              </p:nvSpPr>
              <p:spPr>
                <a:xfrm>
                  <a:off x="9683282" y="3990335"/>
                  <a:ext cx="76001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AR" sz="3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AR" sz="3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s-AR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s-AR" sz="32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s-AR" sz="3200" dirty="0"/>
                </a:p>
              </p:txBody>
            </p:sp>
          </mc:Choice>
          <mc:Fallback xmlns="">
            <p:sp>
              <p:nvSpPr>
                <p:cNvPr id="5" name="Rectá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3282" y="3990335"/>
                  <a:ext cx="760016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uadroTexto 6"/>
            <p:cNvSpPr txBox="1"/>
            <p:nvPr/>
          </p:nvSpPr>
          <p:spPr>
            <a:xfrm>
              <a:off x="779081" y="3984412"/>
              <a:ext cx="3062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200" i="1" dirty="0"/>
                <a:t>s</a:t>
              </a:r>
              <a:r>
                <a:rPr lang="es-AR" sz="3200" i="1" dirty="0" smtClean="0"/>
                <a:t>olo vale cuando </a:t>
              </a:r>
              <a:endParaRPr lang="es-AR" sz="3200" i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4959150" y="3984412"/>
              <a:ext cx="49087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3200" i="1" dirty="0" smtClean="0"/>
                <a:t>es decir, es no nula e igual a </a:t>
              </a:r>
              <a:endParaRPr lang="es-AR" sz="3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6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7" y="1200658"/>
            <a:ext cx="5712778" cy="4644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114859" y="2565689"/>
                <a:ext cx="293670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6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AR" sz="3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s-AR" sz="36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AR" sz="3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sz="36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AR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s-AR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s-AR" sz="36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s-AR" sz="36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859" y="2565689"/>
                <a:ext cx="2936701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666614" y="165346"/>
            <a:ext cx="5919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i="1" dirty="0" smtClean="0"/>
              <a:t>estimador sesgado de la varianza  </a:t>
            </a:r>
            <a:endParaRPr lang="es-AR" sz="3200" i="1" dirty="0"/>
          </a:p>
        </p:txBody>
      </p:sp>
    </p:spTree>
    <p:extLst>
      <p:ext uri="{BB962C8B-B14F-4D97-AF65-F5344CB8AC3E}">
        <p14:creationId xmlns:p14="http://schemas.microsoft.com/office/powerpoint/2010/main" val="40074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74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Pedro</cp:lastModifiedBy>
  <cp:revision>3</cp:revision>
  <dcterms:created xsi:type="dcterms:W3CDTF">2024-06-19T15:11:59Z</dcterms:created>
  <dcterms:modified xsi:type="dcterms:W3CDTF">2024-06-19T16:34:46Z</dcterms:modified>
</cp:coreProperties>
</file>