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60" r:id="rId5"/>
    <p:sldId id="259" r:id="rId6"/>
    <p:sldId id="265" r:id="rId7"/>
    <p:sldId id="258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Proxima Nova Semibold" panose="020B0604020202020204" charset="0"/>
      <p:regular r:id="rId41"/>
      <p:bold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Fira Sans Extra Condensed SemiBold" panose="020B0604020202020204" charset="0"/>
      <p:regular r:id="rId48"/>
      <p:bold r:id="rId49"/>
      <p:italic r:id="rId50"/>
      <p:boldItalic r:id="rId51"/>
    </p:embeddedFont>
    <p:embeddedFont>
      <p:font typeface="Fira Sans Extra Condensed" panose="020B0604020202020204" charset="0"/>
      <p:regular r:id="rId52"/>
      <p:bold r:id="rId53"/>
      <p:italic r:id="rId54"/>
      <p:boldItalic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366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CONCURSO TECNOLOGÍAS INFORMATICAS A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POSTULANTE A AYUDANTE GRADUADO REGULAR: </a:t>
            </a:r>
            <a:r>
              <a:rPr lang="en" b="1" dirty="0" smtClean="0"/>
              <a:t>ING. MARIANO MOREL</a:t>
            </a:r>
            <a:endParaRPr b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 is terribly hot there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FORMACIÓN Y EXPERIENCIA DOCENTE</a:t>
            </a:r>
            <a:endParaRPr dirty="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4"/>
            <a:chOff x="710275" y="1333888"/>
            <a:chExt cx="1884600" cy="2997974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FORMACIÓN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TÉCNICO E INGENIERO ELECTRÓNICO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CURSO FULL-STACK</a:t>
              </a: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CAPACITACIÓN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MAESTRÍA EN MICROELECTRÓNICA (UBA)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CARGOS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AYUDANTE GRADUADO EXCLUSIVO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AYUDANTE GRADUADO </a:t>
              </a: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DOCENCIA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900" dirty="0" smtClean="0">
                  <a:latin typeface="Roboto"/>
                  <a:ea typeface="Roboto"/>
                  <a:cs typeface="Roboto"/>
                  <a:sym typeface="Roboto"/>
                </a:rPr>
                <a:t>PLAN </a:t>
              </a:r>
              <a:r>
                <a:rPr lang="en" sz="900" dirty="0" smtClean="0">
                  <a:latin typeface="Roboto"/>
                  <a:ea typeface="Roboto"/>
                  <a:cs typeface="Roboto"/>
                  <a:sym typeface="Roboto"/>
                </a:rPr>
                <a:t>FINES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TEORÍA DE REDES I 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CIRCUITOS I</a:t>
              </a:r>
              <a:endParaRPr lang="es-AR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TECNOLOGÍAS </a:t>
              </a: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INFORMÁTICAS A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PROYECTO TRANSVERSAL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avLst/>
              <a:gdLst/>
              <a:ahLst/>
              <a:cxnLst/>
              <a:rect l="l" t="t" r="r" b="b"/>
              <a:pathLst>
                <a:path w="47768" h="52376" extrusionOk="0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avLst/>
              <a:gdLst/>
              <a:ahLst/>
              <a:cxnLst/>
              <a:rect l="l" t="t" r="r" b="b"/>
              <a:pathLst>
                <a:path w="47768" h="52365" extrusionOk="0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avLst/>
              <a:gdLst/>
              <a:ahLst/>
              <a:cxnLst/>
              <a:rect l="l" t="t" r="r" b="b"/>
              <a:pathLst>
                <a:path w="43399" h="60175" extrusionOk="0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avLst/>
              <a:gdLst/>
              <a:ahLst/>
              <a:cxnLst/>
              <a:rect l="l" t="t" r="r" b="b"/>
              <a:pathLst>
                <a:path w="43399" h="60163" extrusionOk="0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avLst/>
              <a:gdLst/>
              <a:ahLst/>
              <a:cxnLst/>
              <a:rect l="l" t="t" r="r" b="b"/>
              <a:pathLst>
                <a:path w="60164" h="43400" extrusionOk="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avLst/>
              <a:gdLst/>
              <a:ahLst/>
              <a:cxnLst/>
              <a:rect l="l" t="t" r="r" b="b"/>
              <a:pathLst>
                <a:path w="60175" h="43400" extrusionOk="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avLst/>
              <a:gdLst/>
              <a:ahLst/>
              <a:cxnLst/>
              <a:rect l="l" t="t" r="r" b="b"/>
              <a:pathLst>
                <a:path w="60901" h="60890" extrusionOk="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avLst/>
              <a:gdLst/>
              <a:ahLst/>
              <a:cxnLst/>
              <a:rect l="l" t="t" r="r" b="b"/>
              <a:pathLst>
                <a:path w="29326" h="19182" extrusionOk="0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avLst/>
              <a:gdLst/>
              <a:ahLst/>
              <a:cxnLst/>
              <a:rect l="l" t="t" r="r" b="b"/>
              <a:pathLst>
                <a:path w="31231" h="20801" extrusionOk="0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avLst/>
              <a:gdLst/>
              <a:ahLst/>
              <a:cxnLst/>
              <a:rect l="l" t="t" r="r" b="b"/>
              <a:pathLst>
                <a:path w="20254" h="30600" extrusionOk="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avLst/>
              <a:gdLst/>
              <a:ahLst/>
              <a:cxnLst/>
              <a:rect l="l" t="t" r="r" b="b"/>
              <a:pathLst>
                <a:path w="19706" h="29969" extrusionOk="0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5109" extrusionOk="0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23945" extrusionOk="0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GESTIÓN</a:t>
            </a:r>
            <a:endParaRPr lang="es-AR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sym typeface="Fira Sans Extra Condensed Medium"/>
                </a:rPr>
                <a:t>RUSE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Miembro</a:t>
              </a: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 Suplente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PSC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A designar por el Departamento de Electrónica 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15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Centro de Ingenieros</a:t>
              </a:r>
              <a:endParaRPr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Vocal Titular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Gestión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avLst/>
              <a:gdLst/>
              <a:ahLst/>
              <a:cxnLst/>
              <a:rect l="l" t="t" r="r" b="b"/>
              <a:pathLst>
                <a:path w="70903" h="112943" extrusionOk="0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avLst/>
              <a:gdLst/>
              <a:ahLst/>
              <a:cxnLst/>
              <a:rect l="l" t="t" r="r" b="b"/>
              <a:pathLst>
                <a:path w="23611" h="15193" extrusionOk="0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avLst/>
              <a:gdLst/>
              <a:ahLst/>
              <a:cxnLst/>
              <a:rect l="l" t="t" r="r" b="b"/>
              <a:pathLst>
                <a:path w="31779" h="15193" extrusionOk="0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avLst/>
              <a:gdLst/>
              <a:ahLst/>
              <a:cxnLst/>
              <a:rect l="l" t="t" r="r" b="b"/>
              <a:pathLst>
                <a:path w="41339" h="15205" extrusionOk="0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avLst/>
              <a:gdLst/>
              <a:ahLst/>
              <a:cxnLst/>
              <a:rect l="l" t="t" r="r" b="b"/>
              <a:pathLst>
                <a:path w="50555" h="15194" extrusionOk="0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avLst/>
              <a:gdLst/>
              <a:ahLst/>
              <a:cxnLst/>
              <a:rect l="l" t="t" r="r" b="b"/>
              <a:pathLst>
                <a:path w="61246" h="15194" extrusionOk="0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avLst/>
              <a:gdLst/>
              <a:ahLst/>
              <a:cxnLst/>
              <a:rect l="l" t="t" r="r" b="b"/>
              <a:pathLst>
                <a:path w="72093" h="15193" extrusionOk="0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TEMA A DESARROLLAR</a:t>
            </a:r>
            <a:endParaRPr lang="es-AR" dirty="0"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ESTRUCTURA HTML / CSS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MAQUETACIÓN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SELECTORES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1-2</a:t>
              </a:r>
              <a:endParaRPr sz="1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3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LISTAS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TABLAS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CONTENIDOS EMBEBIDOS</a:t>
              </a:r>
              <a:endParaRPr lang="es-AR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4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AR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CONCEPTO CLIENTE/SERVIDOR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PROTOCOLO Y SERVIDOR HTTP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REGISTRO DE DOMINIO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PUBLICACIÓN WEB</a:t>
              </a:r>
              <a:endParaRPr lang="es-AR"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 dirty="0" smtClean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ACA ESTAMOS</a:t>
              </a:r>
              <a:endParaRPr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MODELO DE CAJA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PROPIEDAD DISPLAY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ETIQUETAS DIV Y SPAN 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ETIQUETAS SEMÁNTICAS DE SECCIÓN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UNIDADES EN CSS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PROPIEDAD POSITION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FLEXBOX</a:t>
              </a: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s-A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</a:t>
              </a:r>
              <a:r>
                <a:rPr lang="es-AR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7-8</a:t>
              </a:r>
              <a:endParaRPr lang="es-AR" sz="1700" dirty="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PSEUDOCLASES / PSEUDOELEMENTOS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FUNCIONES MATEMÁTICAS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FORMULARIOS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MÉTODOS GET Y POST</a:t>
              </a: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¿QUE VIMOS HASTA AHORA? ¿HACIA DONDE VAMOS?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 A DESARROLLAR: 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2014</Words>
  <Application>Microsoft Office PowerPoint</Application>
  <PresentationFormat>Presentación en pantalla (16:9)</PresentationFormat>
  <Paragraphs>392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Proxima Nova</vt:lpstr>
      <vt:lpstr>Proxima Nova Semibold</vt:lpstr>
      <vt:lpstr>Fira Sans Extra Condensed Medium</vt:lpstr>
      <vt:lpstr>Fira Sans Extra Condensed SemiBold</vt:lpstr>
      <vt:lpstr>Fira Sans Extra Condensed</vt:lpstr>
      <vt:lpstr>Roboto</vt:lpstr>
      <vt:lpstr>Project Management Infographics by Slidesgo</vt:lpstr>
      <vt:lpstr>Slidesgo Final Pages</vt:lpstr>
      <vt:lpstr>CONCURSO TECNOLOGÍAS INFORMATICAS A</vt:lpstr>
      <vt:lpstr>FORMACIÓN Y EXPERIENCIA DOCENTE</vt:lpstr>
      <vt:lpstr>GESTIÓN</vt:lpstr>
      <vt:lpstr>TEMA A DESARROLLAR</vt:lpstr>
      <vt:lpstr>¿QUE VIMOS HASTA AHORA? ¿HACIA DONDE VAMOS?</vt:lpstr>
      <vt:lpstr>TEMA A DESARROLLAR: 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Presentación de PowerPoint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TECNOLOGÍAS INFORMATICAS A</dc:title>
  <cp:lastModifiedBy>Yo</cp:lastModifiedBy>
  <cp:revision>9</cp:revision>
  <dcterms:modified xsi:type="dcterms:W3CDTF">2024-12-03T19:12:17Z</dcterms:modified>
</cp:coreProperties>
</file>