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</a:t>
            </a:r>
            <a:r>
              <a:rPr b="0" lang="es-AR" sz="3200" spc="-1" strike="noStrike">
                <a:latin typeface="Arial"/>
              </a:rPr>
              <a:t>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</a:t>
            </a:r>
            <a:r>
              <a:rPr b="0" lang="es-AR" sz="1800" spc="-1" strike="noStrike">
                <a:latin typeface="Arial"/>
              </a:rPr>
              <a:t>editar el </a:t>
            </a:r>
            <a:r>
              <a:rPr b="0" lang="es-AR" sz="1800" spc="-1" strike="noStrike">
                <a:latin typeface="Arial"/>
              </a:rPr>
              <a:t>formato del </a:t>
            </a:r>
            <a:r>
              <a:rPr b="0" lang="es-AR" sz="1800" spc="-1" strike="noStrike">
                <a:latin typeface="Arial"/>
              </a:rPr>
              <a:t>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editar </a:t>
            </a:r>
            <a:r>
              <a:rPr b="0" lang="es-AR" sz="4400" spc="-1" strike="noStrike">
                <a:latin typeface="Arial"/>
              </a:rPr>
              <a:t>el </a:t>
            </a:r>
            <a:r>
              <a:rPr b="0" lang="es-AR" sz="4400" spc="-1" strike="noStrike">
                <a:latin typeface="Arial"/>
              </a:rPr>
              <a:t>forma</a:t>
            </a:r>
            <a:r>
              <a:rPr b="0" lang="es-AR" sz="4400" spc="-1" strike="noStrike">
                <a:latin typeface="Arial"/>
              </a:rPr>
              <a:t>to del </a:t>
            </a:r>
            <a:r>
              <a:rPr b="0" lang="es-AR" sz="4400" spc="-1" strike="noStrike">
                <a:latin typeface="Arial"/>
              </a:rPr>
              <a:t>texto </a:t>
            </a:r>
            <a:r>
              <a:rPr b="0" lang="es-AR" sz="4400" spc="-1" strike="noStrike">
                <a:latin typeface="Arial"/>
              </a:rPr>
              <a:t>de </a:t>
            </a:r>
            <a:r>
              <a:rPr b="0" lang="es-AR" sz="4400" spc="-1" strike="noStrike">
                <a:latin typeface="Arial"/>
              </a:rPr>
              <a:t>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internic.net/" TargetMode="External"/><Relationship Id="rId2" Type="http://schemas.openxmlformats.org/officeDocument/2006/relationships/hyperlink" Target="https://www.iana.org/" TargetMode="External"/><Relationship Id="rId3" Type="http://schemas.openxmlformats.org/officeDocument/2006/relationships/hyperlink" Target="https://nic.ar/" TargetMode="Externa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://bit.ly/2PfT4lq" TargetMode="External"/><Relationship Id="rId2" Type="http://schemas.openxmlformats.org/officeDocument/2006/relationships/hyperlink" Target="https://bit.ly/2AB5gGa" TargetMode="Externa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717080" y="1280520"/>
            <a:ext cx="3435840" cy="2163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CONC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URSO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TECN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OLOG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ÍAS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INFO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RMAT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ICAS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A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717080" y="3445200"/>
            <a:ext cx="3944520" cy="4172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POSTULANTE A AYUDANTE GRADUADO REGULAR: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ING. MARIANO MOREL</a:t>
            </a:r>
            <a:endParaRPr b="0" lang="es-AR" sz="1600" spc="-1" strike="noStrike">
              <a:latin typeface="Arial"/>
            </a:endParaRPr>
          </a:p>
        </p:txBody>
      </p:sp>
      <p:grpSp>
        <p:nvGrpSpPr>
          <p:cNvPr id="116" name="Google Shape;57;p15"/>
          <p:cNvGrpSpPr/>
          <p:nvPr/>
        </p:nvGrpSpPr>
        <p:grpSpPr>
          <a:xfrm>
            <a:off x="2433960" y="1178280"/>
            <a:ext cx="2163240" cy="1739160"/>
            <a:chOff x="2433960" y="1178280"/>
            <a:chExt cx="2163240" cy="1739160"/>
          </a:xfrm>
        </p:grpSpPr>
        <p:sp>
          <p:nvSpPr>
            <p:cNvPr id="117" name="Google Shape;58;p15"/>
            <p:cNvSpPr/>
            <p:nvPr/>
          </p:nvSpPr>
          <p:spPr>
            <a:xfrm flipV="1" rot="12378600">
              <a:off x="2664360" y="1426320"/>
              <a:ext cx="1137600" cy="130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59;p15"/>
            <p:cNvSpPr/>
            <p:nvPr/>
          </p:nvSpPr>
          <p:spPr>
            <a:xfrm flipV="1" rot="12378600">
              <a:off x="3564720" y="1327320"/>
              <a:ext cx="882360" cy="8823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oogle Shape;60;p15"/>
          <p:cNvGrpSpPr/>
          <p:nvPr/>
        </p:nvGrpSpPr>
        <p:grpSpPr>
          <a:xfrm>
            <a:off x="860760" y="2217600"/>
            <a:ext cx="1566360" cy="1795680"/>
            <a:chOff x="860760" y="2217600"/>
            <a:chExt cx="1566360" cy="1795680"/>
          </a:xfrm>
        </p:grpSpPr>
        <p:sp>
          <p:nvSpPr>
            <p:cNvPr id="120" name="Google Shape;61;p15"/>
            <p:cNvSpPr/>
            <p:nvPr/>
          </p:nvSpPr>
          <p:spPr>
            <a:xfrm flipV="1" rot="1578600">
              <a:off x="1713240" y="2242080"/>
              <a:ext cx="433080" cy="136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62;p15"/>
            <p:cNvSpPr/>
            <p:nvPr/>
          </p:nvSpPr>
          <p:spPr>
            <a:xfrm flipV="1" rot="12378600">
              <a:off x="1010160" y="2980440"/>
              <a:ext cx="882360" cy="8823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oogle Shape;63;p15"/>
          <p:cNvGrpSpPr/>
          <p:nvPr/>
        </p:nvGrpSpPr>
        <p:grpSpPr>
          <a:xfrm>
            <a:off x="2243160" y="628560"/>
            <a:ext cx="1087200" cy="1786680"/>
            <a:chOff x="2243160" y="628560"/>
            <a:chExt cx="1087200" cy="1786680"/>
          </a:xfrm>
        </p:grpSpPr>
        <p:sp>
          <p:nvSpPr>
            <p:cNvPr id="123" name="Google Shape;64;p15"/>
            <p:cNvSpPr/>
            <p:nvPr/>
          </p:nvSpPr>
          <p:spPr>
            <a:xfrm flipH="1" flipV="1" rot="12378600">
              <a:off x="2532240" y="1086840"/>
              <a:ext cx="203040" cy="135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65;p15"/>
            <p:cNvSpPr/>
            <p:nvPr/>
          </p:nvSpPr>
          <p:spPr>
            <a:xfrm flipV="1" rot="12378600">
              <a:off x="2500920" y="748800"/>
              <a:ext cx="708840" cy="7088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" name="Google Shape;66;p15"/>
          <p:cNvGrpSpPr/>
          <p:nvPr/>
        </p:nvGrpSpPr>
        <p:grpSpPr>
          <a:xfrm>
            <a:off x="685080" y="838440"/>
            <a:ext cx="1927440" cy="1577880"/>
            <a:chOff x="685080" y="838440"/>
            <a:chExt cx="1927440" cy="1577880"/>
          </a:xfrm>
        </p:grpSpPr>
        <p:sp>
          <p:nvSpPr>
            <p:cNvPr id="126" name="Google Shape;67;p15"/>
            <p:cNvSpPr/>
            <p:nvPr/>
          </p:nvSpPr>
          <p:spPr>
            <a:xfrm flipH="1" flipV="1" rot="12378600">
              <a:off x="967320" y="1661040"/>
              <a:ext cx="1638360" cy="41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68;p15"/>
            <p:cNvSpPr/>
            <p:nvPr/>
          </p:nvSpPr>
          <p:spPr>
            <a:xfrm flipV="1" rot="12378600">
              <a:off x="805320" y="958680"/>
              <a:ext cx="708840" cy="7088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Google Shape;69;p15"/>
          <p:cNvGrpSpPr/>
          <p:nvPr/>
        </p:nvGrpSpPr>
        <p:grpSpPr>
          <a:xfrm>
            <a:off x="2144880" y="2414160"/>
            <a:ext cx="1906560" cy="1736280"/>
            <a:chOff x="2144880" y="2414160"/>
            <a:chExt cx="1906560" cy="1736280"/>
          </a:xfrm>
        </p:grpSpPr>
        <p:sp>
          <p:nvSpPr>
            <p:cNvPr id="129" name="Google Shape;70;p15"/>
            <p:cNvSpPr/>
            <p:nvPr/>
          </p:nvSpPr>
          <p:spPr>
            <a:xfrm flipH="1" flipV="1" rot="1578600">
              <a:off x="2201760" y="2736360"/>
              <a:ext cx="1602360" cy="63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71;p15"/>
            <p:cNvSpPr/>
            <p:nvPr/>
          </p:nvSpPr>
          <p:spPr>
            <a:xfrm flipV="1" rot="12378600">
              <a:off x="3222000" y="3321000"/>
              <a:ext cx="708840" cy="7088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oogle Shape;72;p15"/>
          <p:cNvGrpSpPr/>
          <p:nvPr/>
        </p:nvGrpSpPr>
        <p:grpSpPr>
          <a:xfrm>
            <a:off x="1808640" y="2414520"/>
            <a:ext cx="1445400" cy="2098800"/>
            <a:chOff x="1808640" y="2414520"/>
            <a:chExt cx="1445400" cy="2098800"/>
          </a:xfrm>
        </p:grpSpPr>
        <p:sp>
          <p:nvSpPr>
            <p:cNvPr id="132" name="Google Shape;73;p15"/>
            <p:cNvSpPr/>
            <p:nvPr/>
          </p:nvSpPr>
          <p:spPr>
            <a:xfrm flipH="1" flipV="1" rot="1578600">
              <a:off x="2069280" y="2547000"/>
              <a:ext cx="923400" cy="1393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74;p15"/>
            <p:cNvSpPr/>
            <p:nvPr/>
          </p:nvSpPr>
          <p:spPr>
            <a:xfrm flipV="1" rot="12378600">
              <a:off x="2296440" y="3683880"/>
              <a:ext cx="708840" cy="70884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oogle Shape;75;p15"/>
          <p:cNvGrpSpPr/>
          <p:nvPr/>
        </p:nvGrpSpPr>
        <p:grpSpPr>
          <a:xfrm>
            <a:off x="891720" y="1901880"/>
            <a:ext cx="1532880" cy="896760"/>
            <a:chOff x="891720" y="1901880"/>
            <a:chExt cx="1532880" cy="896760"/>
          </a:xfrm>
        </p:grpSpPr>
        <p:sp>
          <p:nvSpPr>
            <p:cNvPr id="135" name="Google Shape;76;p15"/>
            <p:cNvSpPr/>
            <p:nvPr/>
          </p:nvSpPr>
          <p:spPr>
            <a:xfrm flipV="1" rot="1578600">
              <a:off x="1231200" y="2135880"/>
              <a:ext cx="1158120" cy="42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77;p15"/>
            <p:cNvSpPr/>
            <p:nvPr/>
          </p:nvSpPr>
          <p:spPr>
            <a:xfrm flipV="1" rot="12378600">
              <a:off x="973800" y="2045520"/>
              <a:ext cx="484920" cy="4845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oogle Shape;78;p15"/>
          <p:cNvGrpSpPr/>
          <p:nvPr/>
        </p:nvGrpSpPr>
        <p:grpSpPr>
          <a:xfrm>
            <a:off x="2437920" y="2218320"/>
            <a:ext cx="1609920" cy="898920"/>
            <a:chOff x="2437920" y="2218320"/>
            <a:chExt cx="1609920" cy="898920"/>
          </a:xfrm>
        </p:grpSpPr>
        <p:sp>
          <p:nvSpPr>
            <p:cNvPr id="138" name="Google Shape;79;p15"/>
            <p:cNvSpPr/>
            <p:nvPr/>
          </p:nvSpPr>
          <p:spPr>
            <a:xfrm flipV="1" rot="12378600">
              <a:off x="2417760" y="2498400"/>
              <a:ext cx="1316520" cy="21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80;p15"/>
            <p:cNvSpPr/>
            <p:nvPr/>
          </p:nvSpPr>
          <p:spPr>
            <a:xfrm flipV="1" rot="12378600">
              <a:off x="3480480" y="2550240"/>
              <a:ext cx="484920" cy="4845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81;p15"/>
          <p:cNvGrpSpPr/>
          <p:nvPr/>
        </p:nvGrpSpPr>
        <p:grpSpPr>
          <a:xfrm>
            <a:off x="1644840" y="922680"/>
            <a:ext cx="1161720" cy="1489680"/>
            <a:chOff x="1644840" y="922680"/>
            <a:chExt cx="1161720" cy="1489680"/>
          </a:xfrm>
        </p:grpSpPr>
        <p:sp>
          <p:nvSpPr>
            <p:cNvPr id="141" name="Google Shape;82;p15"/>
            <p:cNvSpPr/>
            <p:nvPr/>
          </p:nvSpPr>
          <p:spPr>
            <a:xfrm flipH="1" flipV="1" rot="12378600">
              <a:off x="1786320" y="1415160"/>
              <a:ext cx="877680" cy="84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83;p15"/>
            <p:cNvSpPr/>
            <p:nvPr/>
          </p:nvSpPr>
          <p:spPr>
            <a:xfrm flipV="1" rot="12378600">
              <a:off x="1795680" y="1005120"/>
              <a:ext cx="484920" cy="4845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84;p15"/>
          <p:cNvGrpSpPr/>
          <p:nvPr/>
        </p:nvGrpSpPr>
        <p:grpSpPr>
          <a:xfrm>
            <a:off x="1608480" y="1579320"/>
            <a:ext cx="1674720" cy="1675080"/>
            <a:chOff x="1608480" y="1579320"/>
            <a:chExt cx="1674720" cy="1675080"/>
          </a:xfrm>
        </p:grpSpPr>
        <p:sp>
          <p:nvSpPr>
            <p:cNvPr id="144" name="Google Shape;85;p15"/>
            <p:cNvSpPr/>
            <p:nvPr/>
          </p:nvSpPr>
          <p:spPr>
            <a:xfrm flipV="1" rot="12378600">
              <a:off x="1820520" y="1791360"/>
              <a:ext cx="1250280" cy="125028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86;p15"/>
            <p:cNvSpPr/>
            <p:nvPr/>
          </p:nvSpPr>
          <p:spPr>
            <a:xfrm flipV="1" rot="12378600">
              <a:off x="1911600" y="1882080"/>
              <a:ext cx="1066680" cy="10666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87;p15"/>
          <p:cNvGrpSpPr/>
          <p:nvPr/>
        </p:nvGrpSpPr>
        <p:grpSpPr>
          <a:xfrm>
            <a:off x="2154960" y="2116800"/>
            <a:ext cx="580320" cy="579240"/>
            <a:chOff x="2154960" y="2116800"/>
            <a:chExt cx="580320" cy="579240"/>
          </a:xfrm>
        </p:grpSpPr>
        <p:sp>
          <p:nvSpPr>
            <p:cNvPr id="147" name="Google Shape;88;p15"/>
            <p:cNvSpPr/>
            <p:nvPr/>
          </p:nvSpPr>
          <p:spPr>
            <a:xfrm>
              <a:off x="2154960" y="2334600"/>
              <a:ext cx="580320" cy="36144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89;p15"/>
            <p:cNvSpPr/>
            <p:nvPr/>
          </p:nvSpPr>
          <p:spPr>
            <a:xfrm>
              <a:off x="2165040" y="2116800"/>
              <a:ext cx="552600" cy="33372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9640" cy="145296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4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939960" y="1131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VENTAJAS Y DESVENTAJAS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408" name="Google Shape;1591;p47"/>
          <p:cNvSpPr/>
          <p:nvPr/>
        </p:nvSpPr>
        <p:spPr>
          <a:xfrm>
            <a:off x="740880" y="1707480"/>
            <a:ext cx="5570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Escalabilidad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manejar múltiples clientes simultáneamente, mejorando el rendimiento y la disponibilidad.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Centralización de Recursos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almacenar y gestionar recursos compartidos, como bases de datos y archivos.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Separación de Responsabilidades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clientes pueden delegarse en la gestión de interfaces de usuario y la presentación de datos.</a:t>
            </a: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DESVENTAJAS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Latencia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Demora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Seguridad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deben implementar medidas de seguridad para proteger contra accesos no autorizados y ataques.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Sobrecarga de Redes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volverse sobrecargados si no están bien dimensionados. Posible caída.</a:t>
            </a:r>
            <a:endParaRPr b="0" lang="es-AR" sz="1100" spc="-1" strike="noStrike">
              <a:latin typeface="Arial"/>
            </a:endParaRPr>
          </a:p>
        </p:txBody>
      </p:sp>
      <p:pic>
        <p:nvPicPr>
          <p:cNvPr id="409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1560"/>
            <a:ext cx="1821600" cy="11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DISEÑO DEL MODELO C-S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411" name="Google Shape;644;p26"/>
          <p:cNvGrpSpPr/>
          <p:nvPr/>
        </p:nvGrpSpPr>
        <p:grpSpPr>
          <a:xfrm>
            <a:off x="4741200" y="1456560"/>
            <a:ext cx="3691800" cy="1131480"/>
            <a:chOff x="4741200" y="1456560"/>
            <a:chExt cx="3691800" cy="1131480"/>
          </a:xfrm>
        </p:grpSpPr>
        <p:sp>
          <p:nvSpPr>
            <p:cNvPr id="412" name="Google Shape;645;p26"/>
            <p:cNvSpPr/>
            <p:nvPr/>
          </p:nvSpPr>
          <p:spPr>
            <a:xfrm>
              <a:off x="5384160" y="1531800"/>
              <a:ext cx="3048840" cy="98064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646;p26"/>
            <p:cNvSpPr/>
            <p:nvPr/>
          </p:nvSpPr>
          <p:spPr>
            <a:xfrm>
              <a:off x="4741200" y="145656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647;p26"/>
            <p:cNvSpPr/>
            <p:nvPr/>
          </p:nvSpPr>
          <p:spPr>
            <a:xfrm>
              <a:off x="4914360" y="160632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648;p26"/>
            <p:cNvSpPr/>
            <p:nvPr/>
          </p:nvSpPr>
          <p:spPr>
            <a:xfrm>
              <a:off x="6048000" y="1780200"/>
              <a:ext cx="2079000" cy="80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utilizan protocolos específicos, como HTTP para web y SMTP para correo.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16" name="Google Shape;649;p26"/>
            <p:cNvSpPr/>
            <p:nvPr/>
          </p:nvSpPr>
          <p:spPr>
            <a:xfrm>
              <a:off x="6050880" y="159480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Protocolo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417" name="Google Shape;654;p26"/>
          <p:cNvSpPr/>
          <p:nvPr/>
        </p:nvSpPr>
        <p:spPr>
          <a:xfrm>
            <a:off x="5020560" y="3616200"/>
            <a:ext cx="349416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Conjunto formal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de estándares y normas.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Rigen tanto el formato como el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control de la interacción entre d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istintos dispositivos en de un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sistema de comunicación.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En internet (web) usamos el protocolo HTTP/HTTPS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18" name="Google Shape;655;p26"/>
          <p:cNvSpPr/>
          <p:nvPr/>
        </p:nvSpPr>
        <p:spPr>
          <a:xfrm>
            <a:off x="5010840" y="2986920"/>
            <a:ext cx="2079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54240" bIns="354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9c27b0"/>
                </a:solidFill>
                <a:latin typeface="Fira Sans Extra Condensed Medium"/>
                <a:ea typeface="Fira Sans Extra Condensed Medium"/>
              </a:rPr>
              <a:t>Protocolo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419" name="Google Shape;656;p26"/>
          <p:cNvGrpSpPr/>
          <p:nvPr/>
        </p:nvGrpSpPr>
        <p:grpSpPr>
          <a:xfrm>
            <a:off x="710280" y="1456560"/>
            <a:ext cx="3703320" cy="1330560"/>
            <a:chOff x="710280" y="1456560"/>
            <a:chExt cx="3703320" cy="1330560"/>
          </a:xfrm>
        </p:grpSpPr>
        <p:sp>
          <p:nvSpPr>
            <p:cNvPr id="420" name="Google Shape;657;p26"/>
            <p:cNvSpPr/>
            <p:nvPr/>
          </p:nvSpPr>
          <p:spPr>
            <a:xfrm>
              <a:off x="1364760" y="1531800"/>
              <a:ext cx="3048840" cy="980640"/>
            </a:xfrm>
            <a:prstGeom prst="homePlate">
              <a:avLst>
                <a:gd name="adj" fmla="val 29403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658;p26"/>
            <p:cNvSpPr/>
            <p:nvPr/>
          </p:nvSpPr>
          <p:spPr>
            <a:xfrm>
              <a:off x="710280" y="145656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659;p26"/>
            <p:cNvSpPr/>
            <p:nvPr/>
          </p:nvSpPr>
          <p:spPr>
            <a:xfrm>
              <a:off x="883440" y="160632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660;p26"/>
            <p:cNvSpPr/>
            <p:nvPr/>
          </p:nvSpPr>
          <p:spPr>
            <a:xfrm>
              <a:off x="2017440" y="1852200"/>
              <a:ext cx="2079000" cy="93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Las solicitudes y respuestas pueden pasarse a través de capas de red, como la capa de aplicación, de transporte, y de enlace</a:t>
              </a: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24" name="Google Shape;661;p26"/>
            <p:cNvSpPr/>
            <p:nvPr/>
          </p:nvSpPr>
          <p:spPr>
            <a:xfrm>
              <a:off x="2027160" y="160308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Capas de Red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25" name="Google Shape;662;p26"/>
          <p:cNvGrpSpPr/>
          <p:nvPr/>
        </p:nvGrpSpPr>
        <p:grpSpPr>
          <a:xfrm>
            <a:off x="710280" y="3076920"/>
            <a:ext cx="3703320" cy="1131480"/>
            <a:chOff x="710280" y="3076920"/>
            <a:chExt cx="3703320" cy="1131480"/>
          </a:xfrm>
        </p:grpSpPr>
        <p:sp>
          <p:nvSpPr>
            <p:cNvPr id="426" name="Google Shape;663;p26"/>
            <p:cNvSpPr/>
            <p:nvPr/>
          </p:nvSpPr>
          <p:spPr>
            <a:xfrm>
              <a:off x="1364760" y="3152520"/>
              <a:ext cx="3048840" cy="98064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664;p26"/>
            <p:cNvSpPr/>
            <p:nvPr/>
          </p:nvSpPr>
          <p:spPr>
            <a:xfrm>
              <a:off x="710280" y="307692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665;p26"/>
            <p:cNvSpPr/>
            <p:nvPr/>
          </p:nvSpPr>
          <p:spPr>
            <a:xfrm>
              <a:off x="883440" y="322704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666;p26"/>
            <p:cNvSpPr/>
            <p:nvPr/>
          </p:nvSpPr>
          <p:spPr>
            <a:xfrm>
              <a:off x="2017440" y="348444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implementan medidas de seguridad, como autenticación y encriptación.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30" name="Google Shape;667;p26"/>
            <p:cNvSpPr/>
            <p:nvPr/>
          </p:nvSpPr>
          <p:spPr>
            <a:xfrm>
              <a:off x="2027160" y="321156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31" name="Google Shape;668;p26"/>
          <p:cNvGrpSpPr/>
          <p:nvPr/>
        </p:nvGrpSpPr>
        <p:grpSpPr>
          <a:xfrm>
            <a:off x="1166400" y="3449160"/>
            <a:ext cx="393840" cy="387720"/>
            <a:chOff x="1166400" y="3449160"/>
            <a:chExt cx="393840" cy="387720"/>
          </a:xfrm>
        </p:grpSpPr>
        <p:sp>
          <p:nvSpPr>
            <p:cNvPr id="432" name="Google Shape;669;p26"/>
            <p:cNvSpPr/>
            <p:nvPr/>
          </p:nvSpPr>
          <p:spPr>
            <a:xfrm>
              <a:off x="1459800" y="3654720"/>
              <a:ext cx="36720" cy="23760"/>
            </a:xfrm>
            <a:custGeom>
              <a:avLst/>
              <a:gdLst/>
              <a:ahLst/>
              <a:rect l="l" t="t" r="r" b="b"/>
              <a:pathLst>
                <a:path w="1072" h="70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670;p26"/>
            <p:cNvSpPr/>
            <p:nvPr/>
          </p:nvSpPr>
          <p:spPr>
            <a:xfrm>
              <a:off x="1166400" y="3449160"/>
              <a:ext cx="393840" cy="387720"/>
            </a:xfrm>
            <a:custGeom>
              <a:avLst/>
              <a:gdLst/>
              <a:ahLst/>
              <a:rect l="l" t="t" r="r" b="b"/>
              <a:pathLst>
                <a:path w="11324" h="11145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671;p26"/>
            <p:cNvSpPr/>
            <p:nvPr/>
          </p:nvSpPr>
          <p:spPr>
            <a:xfrm>
              <a:off x="1321560" y="3487320"/>
              <a:ext cx="45720" cy="82080"/>
            </a:xfrm>
            <a:custGeom>
              <a:avLst/>
              <a:gdLst/>
              <a:ahLst/>
              <a:rect l="l" t="t" r="r" b="b"/>
              <a:pathLst>
                <a:path w="1335" h="2371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5" name="Google Shape;679;p26"/>
          <p:cNvGrpSpPr/>
          <p:nvPr/>
        </p:nvGrpSpPr>
        <p:grpSpPr>
          <a:xfrm>
            <a:off x="1159200" y="1834560"/>
            <a:ext cx="408600" cy="375120"/>
            <a:chOff x="1159200" y="1834560"/>
            <a:chExt cx="408600" cy="375120"/>
          </a:xfrm>
        </p:grpSpPr>
        <p:sp>
          <p:nvSpPr>
            <p:cNvPr id="436" name="Google Shape;680;p26"/>
            <p:cNvSpPr/>
            <p:nvPr/>
          </p:nvSpPr>
          <p:spPr>
            <a:xfrm>
              <a:off x="1294920" y="2145240"/>
              <a:ext cx="44280" cy="4428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681;p26"/>
            <p:cNvSpPr/>
            <p:nvPr/>
          </p:nvSpPr>
          <p:spPr>
            <a:xfrm>
              <a:off x="1439640" y="2145240"/>
              <a:ext cx="44280" cy="4428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682;p26"/>
            <p:cNvSpPr/>
            <p:nvPr/>
          </p:nvSpPr>
          <p:spPr>
            <a:xfrm>
              <a:off x="1159200" y="1834560"/>
              <a:ext cx="408600" cy="375120"/>
            </a:xfrm>
            <a:custGeom>
              <a:avLst/>
              <a:gdLst/>
              <a:ahLst/>
              <a:rect l="l" t="t" r="r" b="b"/>
              <a:pathLst>
                <a:path w="11741" h="10788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9" name="Google Shape;683;p26"/>
          <p:cNvGrpSpPr/>
          <p:nvPr/>
        </p:nvGrpSpPr>
        <p:grpSpPr>
          <a:xfrm>
            <a:off x="5189760" y="1856520"/>
            <a:ext cx="408960" cy="331200"/>
            <a:chOff x="5189760" y="1856520"/>
            <a:chExt cx="408960" cy="331200"/>
          </a:xfrm>
        </p:grpSpPr>
        <p:sp>
          <p:nvSpPr>
            <p:cNvPr id="440" name="Google Shape;684;p26"/>
            <p:cNvSpPr/>
            <p:nvPr/>
          </p:nvSpPr>
          <p:spPr>
            <a:xfrm>
              <a:off x="5189760" y="1856520"/>
              <a:ext cx="408960" cy="33120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685;p26"/>
            <p:cNvSpPr/>
            <p:nvPr/>
          </p:nvSpPr>
          <p:spPr>
            <a:xfrm>
              <a:off x="5216040" y="1920600"/>
              <a:ext cx="357480" cy="1188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686;p26"/>
            <p:cNvSpPr/>
            <p:nvPr/>
          </p:nvSpPr>
          <p:spPr>
            <a:xfrm>
              <a:off x="5235120" y="197208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687;p26"/>
            <p:cNvSpPr/>
            <p:nvPr/>
          </p:nvSpPr>
          <p:spPr>
            <a:xfrm>
              <a:off x="5324760" y="197208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688;p26"/>
            <p:cNvSpPr/>
            <p:nvPr/>
          </p:nvSpPr>
          <p:spPr>
            <a:xfrm>
              <a:off x="5504040" y="1972080"/>
              <a:ext cx="50040" cy="118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689;p26"/>
            <p:cNvSpPr/>
            <p:nvPr/>
          </p:nvSpPr>
          <p:spPr>
            <a:xfrm>
              <a:off x="5235120" y="202284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690;p26"/>
            <p:cNvSpPr/>
            <p:nvPr/>
          </p:nvSpPr>
          <p:spPr>
            <a:xfrm>
              <a:off x="5414040" y="2022840"/>
              <a:ext cx="50400" cy="1188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691;p26"/>
            <p:cNvSpPr/>
            <p:nvPr/>
          </p:nvSpPr>
          <p:spPr>
            <a:xfrm>
              <a:off x="5235120" y="207396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692;p26"/>
            <p:cNvSpPr/>
            <p:nvPr/>
          </p:nvSpPr>
          <p:spPr>
            <a:xfrm>
              <a:off x="5324760" y="207396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693;p26"/>
            <p:cNvSpPr/>
            <p:nvPr/>
          </p:nvSpPr>
          <p:spPr>
            <a:xfrm>
              <a:off x="5504040" y="2073960"/>
              <a:ext cx="50040" cy="118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694;p26"/>
            <p:cNvSpPr/>
            <p:nvPr/>
          </p:nvSpPr>
          <p:spPr>
            <a:xfrm>
              <a:off x="5324760" y="2125440"/>
              <a:ext cx="50400" cy="1116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695;p26"/>
            <p:cNvSpPr/>
            <p:nvPr/>
          </p:nvSpPr>
          <p:spPr>
            <a:xfrm>
              <a:off x="5414040" y="2125440"/>
              <a:ext cx="50400" cy="1116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696;p26"/>
            <p:cNvSpPr/>
            <p:nvPr/>
          </p:nvSpPr>
          <p:spPr>
            <a:xfrm>
              <a:off x="5504040" y="2125440"/>
              <a:ext cx="50040" cy="1116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697;p26"/>
            <p:cNvSpPr/>
            <p:nvPr/>
          </p:nvSpPr>
          <p:spPr>
            <a:xfrm>
              <a:off x="5324400" y="2009880"/>
              <a:ext cx="50760" cy="3636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698;p26"/>
            <p:cNvSpPr/>
            <p:nvPr/>
          </p:nvSpPr>
          <p:spPr>
            <a:xfrm>
              <a:off x="5503680" y="200988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699;p26"/>
            <p:cNvSpPr/>
            <p:nvPr/>
          </p:nvSpPr>
          <p:spPr>
            <a:xfrm>
              <a:off x="5413680" y="2061000"/>
              <a:ext cx="51120" cy="3672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700;p26"/>
            <p:cNvSpPr/>
            <p:nvPr/>
          </p:nvSpPr>
          <p:spPr>
            <a:xfrm>
              <a:off x="5234760" y="211248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701;p26"/>
            <p:cNvSpPr/>
            <p:nvPr/>
          </p:nvSpPr>
          <p:spPr>
            <a:xfrm>
              <a:off x="5413680" y="195876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OSI/TCP-IP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460" name="Picture 2" descr=""/>
          <p:cNvPicPr/>
          <p:nvPr/>
        </p:nvPicPr>
        <p:blipFill>
          <a:blip r:embed="rId1"/>
          <a:stretch/>
        </p:blipFill>
        <p:spPr>
          <a:xfrm>
            <a:off x="2312280" y="1546200"/>
            <a:ext cx="4527360" cy="33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 - CAPAS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latin typeface="Arial"/>
            </a:endParaRPr>
          </a:p>
        </p:txBody>
      </p:sp>
      <p:pic>
        <p:nvPicPr>
          <p:cNvPr id="463" name="Picture 2" descr=""/>
          <p:cNvPicPr/>
          <p:nvPr/>
        </p:nvPicPr>
        <p:blipFill>
          <a:blip r:embed="rId1"/>
          <a:stretch/>
        </p:blipFill>
        <p:spPr>
          <a:xfrm>
            <a:off x="755640" y="1477800"/>
            <a:ext cx="3539520" cy="3455640"/>
          </a:xfrm>
          <a:prstGeom prst="rect">
            <a:avLst/>
          </a:prstGeom>
          <a:ln w="0">
            <a:noFill/>
          </a:ln>
        </p:spPr>
      </p:pic>
      <p:sp>
        <p:nvSpPr>
          <p:cNvPr id="464" name="1 Rectángulo"/>
          <p:cNvSpPr/>
          <p:nvPr/>
        </p:nvSpPr>
        <p:spPr>
          <a:xfrm>
            <a:off x="4356000" y="1851840"/>
            <a:ext cx="4571280" cy="26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 de Relación entre Protocolos y Capas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HTTP (Capa 7: Aplicación)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transferencia de hipertexto. Se utiliza para solicitar y recibir páginas web.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TCP (Capa 4: Transporte)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control de transmisión. Proporciona una conexión confiable y en orden.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IP (Capa 3: Internet)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internet. Se utiliza para ruteo y direccionamiento lógico.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Ethernet (Capa 2: Enlace de Datos)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enlace de datos. Se utiliza para la transmisión de datos a través de una red física.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DSL (Capa 1: Física)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Tecnología de línea digital suscriptor. Proporciona una conexión de datos a través de líneas telefónicas.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466" name="Google Shape;1493;p44"/>
          <p:cNvGrpSpPr/>
          <p:nvPr/>
        </p:nvGrpSpPr>
        <p:grpSpPr>
          <a:xfrm>
            <a:off x="710280" y="1229040"/>
            <a:ext cx="2116800" cy="3207240"/>
            <a:chOff x="710280" y="1229040"/>
            <a:chExt cx="2116800" cy="3207240"/>
          </a:xfrm>
        </p:grpSpPr>
        <p:sp>
          <p:nvSpPr>
            <p:cNvPr id="467" name="Google Shape;1494;p44"/>
            <p:cNvSpPr/>
            <p:nvPr/>
          </p:nvSpPr>
          <p:spPr>
            <a:xfrm>
              <a:off x="710280" y="1229040"/>
              <a:ext cx="2013120" cy="3207240"/>
            </a:xfrm>
            <a:custGeom>
              <a:avLst/>
              <a:gdLst/>
              <a:ahLst/>
              <a:rect l="l" t="t" r="r" b="b"/>
              <a:pathLst>
                <a:path w="70903" h="11294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495;p44"/>
            <p:cNvSpPr/>
            <p:nvPr/>
          </p:nvSpPr>
          <p:spPr>
            <a:xfrm>
              <a:off x="1581480" y="4004280"/>
              <a:ext cx="669960" cy="430920"/>
            </a:xfrm>
            <a:custGeom>
              <a:avLst/>
              <a:gdLst/>
              <a:ahLst/>
              <a:rect l="l" t="t" r="r" b="b"/>
              <a:pathLst>
                <a:path w="23611" h="15193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496;p44"/>
            <p:cNvSpPr/>
            <p:nvPr/>
          </p:nvSpPr>
          <p:spPr>
            <a:xfrm>
              <a:off x="1421280" y="3493800"/>
              <a:ext cx="901800" cy="430920"/>
            </a:xfrm>
            <a:custGeom>
              <a:avLst/>
              <a:gdLst/>
              <a:ahLst/>
              <a:rect l="l" t="t" r="r" b="b"/>
              <a:pathLst>
                <a:path w="31779" h="15193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497;p44"/>
            <p:cNvSpPr/>
            <p:nvPr/>
          </p:nvSpPr>
          <p:spPr>
            <a:xfrm>
              <a:off x="1260000" y="2982240"/>
              <a:ext cx="1173240" cy="431280"/>
            </a:xfrm>
            <a:custGeom>
              <a:avLst/>
              <a:gdLst/>
              <a:ahLst/>
              <a:rect l="l" t="t" r="r" b="b"/>
              <a:pathLst>
                <a:path w="41339" h="15205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1498;p44"/>
            <p:cNvSpPr/>
            <p:nvPr/>
          </p:nvSpPr>
          <p:spPr>
            <a:xfrm>
              <a:off x="1098000" y="2470680"/>
              <a:ext cx="1435320" cy="430920"/>
            </a:xfrm>
            <a:custGeom>
              <a:avLst/>
              <a:gdLst/>
              <a:ahLst/>
              <a:rect l="l" t="t" r="r" b="b"/>
              <a:pathLst>
                <a:path w="50555" h="15194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499;p44"/>
            <p:cNvSpPr/>
            <p:nvPr/>
          </p:nvSpPr>
          <p:spPr>
            <a:xfrm>
              <a:off x="939960" y="1959120"/>
              <a:ext cx="1738800" cy="430920"/>
            </a:xfrm>
            <a:custGeom>
              <a:avLst/>
              <a:gdLst/>
              <a:ahLst/>
              <a:rect l="l" t="t" r="r" b="b"/>
              <a:pathLst>
                <a:path w="61246" h="15194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500;p44"/>
            <p:cNvSpPr/>
            <p:nvPr/>
          </p:nvSpPr>
          <p:spPr>
            <a:xfrm>
              <a:off x="780120" y="1447920"/>
              <a:ext cx="2046960" cy="430920"/>
            </a:xfrm>
            <a:custGeom>
              <a:avLst/>
              <a:gdLst/>
              <a:ahLst/>
              <a:rect l="l" t="t" r="r" b="b"/>
              <a:pathLst>
                <a:path w="72093" h="151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4" name="Google Shape;1501;p44"/>
          <p:cNvGrpSpPr/>
          <p:nvPr/>
        </p:nvGrpSpPr>
        <p:grpSpPr>
          <a:xfrm>
            <a:off x="3086640" y="1486080"/>
            <a:ext cx="5346360" cy="353880"/>
            <a:chOff x="3086640" y="1486080"/>
            <a:chExt cx="5346360" cy="353880"/>
          </a:xfrm>
        </p:grpSpPr>
        <p:sp>
          <p:nvSpPr>
            <p:cNvPr id="475" name="Google Shape;1502;p44"/>
            <p:cNvSpPr/>
            <p:nvPr/>
          </p:nvSpPr>
          <p:spPr>
            <a:xfrm>
              <a:off x="3086640" y="148608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GET / POST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76" name="Google Shape;1503;p44"/>
            <p:cNvSpPr/>
            <p:nvPr/>
          </p:nvSpPr>
          <p:spPr>
            <a:xfrm>
              <a:off x="5053680" y="148608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GET: Solicita un recurso específico.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POST: Envía datos al servidor.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77" name="Google Shape;1504;p44"/>
            <p:cNvSpPr/>
            <p:nvPr/>
          </p:nvSpPr>
          <p:spPr>
            <a:xfrm>
              <a:off x="4667040" y="166356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8" name="Google Shape;1505;p44"/>
          <p:cNvGrpSpPr/>
          <p:nvPr/>
        </p:nvGrpSpPr>
        <p:grpSpPr>
          <a:xfrm>
            <a:off x="3086640" y="1997640"/>
            <a:ext cx="5346360" cy="353880"/>
            <a:chOff x="3086640" y="1997640"/>
            <a:chExt cx="5346360" cy="353880"/>
          </a:xfrm>
        </p:grpSpPr>
        <p:sp>
          <p:nvSpPr>
            <p:cNvPr id="479" name="Google Shape;1506;p44"/>
            <p:cNvSpPr/>
            <p:nvPr/>
          </p:nvSpPr>
          <p:spPr>
            <a:xfrm>
              <a:off x="3086640" y="199764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PUT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0" name="Google Shape;1507;p44"/>
            <p:cNvSpPr/>
            <p:nvPr/>
          </p:nvSpPr>
          <p:spPr>
            <a:xfrm>
              <a:off x="5053680" y="199764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Reemplaza un recurso existente o crea uno nuevo.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1" name="Google Shape;1508;p44"/>
            <p:cNvSpPr/>
            <p:nvPr/>
          </p:nvSpPr>
          <p:spPr>
            <a:xfrm>
              <a:off x="4667040" y="217476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2" name="Google Shape;1509;p44"/>
          <p:cNvGrpSpPr/>
          <p:nvPr/>
        </p:nvGrpSpPr>
        <p:grpSpPr>
          <a:xfrm>
            <a:off x="3086640" y="2508840"/>
            <a:ext cx="5346360" cy="353880"/>
            <a:chOff x="3086640" y="2508840"/>
            <a:chExt cx="5346360" cy="353880"/>
          </a:xfrm>
        </p:grpSpPr>
        <p:sp>
          <p:nvSpPr>
            <p:cNvPr id="483" name="Google Shape;1510;p44"/>
            <p:cNvSpPr/>
            <p:nvPr/>
          </p:nvSpPr>
          <p:spPr>
            <a:xfrm>
              <a:off x="3086640" y="250884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DELETE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4" name="Google Shape;1511;p44"/>
            <p:cNvSpPr/>
            <p:nvPr/>
          </p:nvSpPr>
          <p:spPr>
            <a:xfrm>
              <a:off x="5053680" y="250884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Elimina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5" name="Google Shape;1512;p44"/>
            <p:cNvSpPr/>
            <p:nvPr/>
          </p:nvSpPr>
          <p:spPr>
            <a:xfrm>
              <a:off x="4667040" y="26863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6" name="Google Shape;1513;p44"/>
          <p:cNvGrpSpPr/>
          <p:nvPr/>
        </p:nvGrpSpPr>
        <p:grpSpPr>
          <a:xfrm>
            <a:off x="3086640" y="3020040"/>
            <a:ext cx="5346360" cy="353880"/>
            <a:chOff x="3086640" y="3020040"/>
            <a:chExt cx="5346360" cy="353880"/>
          </a:xfrm>
        </p:grpSpPr>
        <p:sp>
          <p:nvSpPr>
            <p:cNvPr id="487" name="Google Shape;1514;p44"/>
            <p:cNvSpPr/>
            <p:nvPr/>
          </p:nvSpPr>
          <p:spPr>
            <a:xfrm>
              <a:off x="3086640" y="302004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HEAD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8" name="Google Shape;1515;p44"/>
            <p:cNvSpPr/>
            <p:nvPr/>
          </p:nvSpPr>
          <p:spPr>
            <a:xfrm>
              <a:off x="5053680" y="302004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Similar a GET, pero solo devuelve los encabezados de la respuesta.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9" name="Google Shape;1516;p44"/>
            <p:cNvSpPr/>
            <p:nvPr/>
          </p:nvSpPr>
          <p:spPr>
            <a:xfrm>
              <a:off x="4667040" y="31975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0" name="Google Shape;1517;p44"/>
          <p:cNvGrpSpPr/>
          <p:nvPr/>
        </p:nvGrpSpPr>
        <p:grpSpPr>
          <a:xfrm>
            <a:off x="3086640" y="3531600"/>
            <a:ext cx="5346360" cy="353880"/>
            <a:chOff x="3086640" y="3531600"/>
            <a:chExt cx="5346360" cy="353880"/>
          </a:xfrm>
        </p:grpSpPr>
        <p:sp>
          <p:nvSpPr>
            <p:cNvPr id="491" name="Google Shape;1518;p44"/>
            <p:cNvSpPr/>
            <p:nvPr/>
          </p:nvSpPr>
          <p:spPr>
            <a:xfrm>
              <a:off x="3086640" y="353160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OPTIONS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2" name="Google Shape;1519;p44"/>
            <p:cNvSpPr/>
            <p:nvPr/>
          </p:nvSpPr>
          <p:spPr>
            <a:xfrm>
              <a:off x="5053680" y="353160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Solicita las opciones de comunicación para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3" name="Google Shape;1520;p44"/>
            <p:cNvSpPr/>
            <p:nvPr/>
          </p:nvSpPr>
          <p:spPr>
            <a:xfrm>
              <a:off x="4667040" y="37087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oogle Shape;1521;p44"/>
          <p:cNvGrpSpPr/>
          <p:nvPr/>
        </p:nvGrpSpPr>
        <p:grpSpPr>
          <a:xfrm>
            <a:off x="3086640" y="4042800"/>
            <a:ext cx="5346360" cy="353880"/>
            <a:chOff x="3086640" y="4042800"/>
            <a:chExt cx="5346360" cy="353880"/>
          </a:xfrm>
        </p:grpSpPr>
        <p:sp>
          <p:nvSpPr>
            <p:cNvPr id="495" name="Google Shape;1522;p44"/>
            <p:cNvSpPr/>
            <p:nvPr/>
          </p:nvSpPr>
          <p:spPr>
            <a:xfrm>
              <a:off x="3086640" y="4042800"/>
              <a:ext cx="1579680" cy="353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PATCH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6" name="Google Shape;1523;p44"/>
            <p:cNvSpPr/>
            <p:nvPr/>
          </p:nvSpPr>
          <p:spPr>
            <a:xfrm>
              <a:off x="5053680" y="4042800"/>
              <a:ext cx="3379320" cy="35388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Actualiza parcialmente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7" name="Google Shape;1524;p44"/>
            <p:cNvSpPr/>
            <p:nvPr/>
          </p:nvSpPr>
          <p:spPr>
            <a:xfrm>
              <a:off x="4667040" y="422028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8" name="1 Rectángulo"/>
          <p:cNvSpPr/>
          <p:nvPr/>
        </p:nvSpPr>
        <p:spPr>
          <a:xfrm>
            <a:off x="1475640" y="4545000"/>
            <a:ext cx="614700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Métodos de petición para indicar la acción que se desea realizar para un recurso  </a:t>
            </a:r>
            <a:r>
              <a:rPr b="1" lang="es-AR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determinado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960;p33"/>
          <p:cNvGrpSpPr/>
          <p:nvPr/>
        </p:nvGrpSpPr>
        <p:grpSpPr>
          <a:xfrm>
            <a:off x="3223800" y="2091600"/>
            <a:ext cx="5209200" cy="740880"/>
            <a:chOff x="3223800" y="2091600"/>
            <a:chExt cx="5209200" cy="740880"/>
          </a:xfrm>
        </p:grpSpPr>
        <p:sp>
          <p:nvSpPr>
            <p:cNvPr id="500" name="Google Shape;961;p33"/>
            <p:cNvSpPr/>
            <p:nvPr/>
          </p:nvSpPr>
          <p:spPr>
            <a:xfrm>
              <a:off x="3223800" y="209160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01" name="Google Shape;962;p33"/>
            <p:cNvSpPr/>
            <p:nvPr/>
          </p:nvSpPr>
          <p:spPr>
            <a:xfrm>
              <a:off x="3223800" y="2091600"/>
              <a:ext cx="2686320" cy="11628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963;p33"/>
            <p:cNvSpPr/>
            <p:nvPr/>
          </p:nvSpPr>
          <p:spPr>
            <a:xfrm rot="10800000">
              <a:off x="4300200" y="234612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964;p33"/>
            <p:cNvSpPr/>
            <p:nvPr/>
          </p:nvSpPr>
          <p:spPr>
            <a:xfrm>
              <a:off x="6565680" y="2194920"/>
              <a:ext cx="186732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04" name="Google Shape;965;p33"/>
          <p:cNvGrpSpPr/>
          <p:nvPr/>
        </p:nvGrpSpPr>
        <p:grpSpPr>
          <a:xfrm>
            <a:off x="3223800" y="3574080"/>
            <a:ext cx="5209200" cy="740880"/>
            <a:chOff x="3223800" y="3574080"/>
            <a:chExt cx="5209200" cy="740880"/>
          </a:xfrm>
        </p:grpSpPr>
        <p:sp>
          <p:nvSpPr>
            <p:cNvPr id="505" name="Google Shape;966;p33"/>
            <p:cNvSpPr/>
            <p:nvPr/>
          </p:nvSpPr>
          <p:spPr>
            <a:xfrm>
              <a:off x="3223800" y="357408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06" name="Google Shape;967;p33"/>
            <p:cNvSpPr/>
            <p:nvPr/>
          </p:nvSpPr>
          <p:spPr>
            <a:xfrm>
              <a:off x="3223800" y="3574080"/>
              <a:ext cx="2686320" cy="11628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Google Shape;968;p33"/>
            <p:cNvSpPr/>
            <p:nvPr/>
          </p:nvSpPr>
          <p:spPr>
            <a:xfrm rot="10800000">
              <a:off x="4300200" y="382860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969;p33"/>
            <p:cNvSpPr/>
            <p:nvPr/>
          </p:nvSpPr>
          <p:spPr>
            <a:xfrm>
              <a:off x="6565680" y="3677400"/>
              <a:ext cx="186732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09" name="Google Shape;970;p33"/>
          <p:cNvGrpSpPr/>
          <p:nvPr/>
        </p:nvGrpSpPr>
        <p:grpSpPr>
          <a:xfrm>
            <a:off x="710280" y="2833200"/>
            <a:ext cx="5209200" cy="740520"/>
            <a:chOff x="710280" y="2833200"/>
            <a:chExt cx="5209200" cy="740520"/>
          </a:xfrm>
        </p:grpSpPr>
        <p:sp>
          <p:nvSpPr>
            <p:cNvPr id="510" name="Google Shape;971;p33"/>
            <p:cNvSpPr/>
            <p:nvPr/>
          </p:nvSpPr>
          <p:spPr>
            <a:xfrm>
              <a:off x="2934360" y="2833200"/>
              <a:ext cx="2985120" cy="740520"/>
            </a:xfrm>
            <a:custGeom>
              <a:avLst/>
              <a:gdLst/>
              <a:ahLst/>
              <a:rect l="l" t="t" r="r" b="b"/>
              <a:pathLst>
                <a:path w="109943" h="2729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11" name="Google Shape;972;p33"/>
            <p:cNvSpPr/>
            <p:nvPr/>
          </p:nvSpPr>
          <p:spPr>
            <a:xfrm>
              <a:off x="3147840" y="2833200"/>
              <a:ext cx="2771640" cy="120600"/>
            </a:xfrm>
            <a:custGeom>
              <a:avLst/>
              <a:gdLst/>
              <a:ahLst/>
              <a:rect l="l" t="t" r="r" b="b"/>
              <a:pathLst>
                <a:path w="102085" h="4466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Google Shape;973;p33"/>
            <p:cNvSpPr/>
            <p:nvPr/>
          </p:nvSpPr>
          <p:spPr>
            <a:xfrm>
              <a:off x="4299840" y="308664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974;p33"/>
            <p:cNvSpPr/>
            <p:nvPr/>
          </p:nvSpPr>
          <p:spPr>
            <a:xfrm>
              <a:off x="710280" y="2936160"/>
              <a:ext cx="186732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14" name="Google Shape;975;p33"/>
          <p:cNvGrpSpPr/>
          <p:nvPr/>
        </p:nvGrpSpPr>
        <p:grpSpPr>
          <a:xfrm>
            <a:off x="710280" y="1350360"/>
            <a:ext cx="5209200" cy="740880"/>
            <a:chOff x="710280" y="1350360"/>
            <a:chExt cx="5209200" cy="740880"/>
          </a:xfrm>
        </p:grpSpPr>
        <p:sp>
          <p:nvSpPr>
            <p:cNvPr id="515" name="Google Shape;976;p33"/>
            <p:cNvSpPr/>
            <p:nvPr/>
          </p:nvSpPr>
          <p:spPr>
            <a:xfrm>
              <a:off x="2934360" y="135036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16" name="Google Shape;977;p33"/>
            <p:cNvSpPr/>
            <p:nvPr/>
          </p:nvSpPr>
          <p:spPr>
            <a:xfrm>
              <a:off x="4299840" y="160416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978;p33"/>
            <p:cNvSpPr/>
            <p:nvPr/>
          </p:nvSpPr>
          <p:spPr>
            <a:xfrm>
              <a:off x="710280" y="1453320"/>
              <a:ext cx="186732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GET / POST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519" name="Google Shape;980;p33"/>
          <p:cNvSpPr/>
          <p:nvPr/>
        </p:nvSpPr>
        <p:spPr>
          <a:xfrm>
            <a:off x="3639960" y="2289240"/>
            <a:ext cx="346680" cy="345600"/>
          </a:xfrm>
          <a:custGeom>
            <a:avLst/>
            <a:gdLst/>
            <a:ahLst/>
            <a:rect l="l" t="t" r="r" b="b"/>
            <a:pathLst>
              <a:path w="10919" h="10884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0" name="Google Shape;981;p33"/>
          <p:cNvGrpSpPr/>
          <p:nvPr/>
        </p:nvGrpSpPr>
        <p:grpSpPr>
          <a:xfrm>
            <a:off x="5154840" y="3042360"/>
            <a:ext cx="321480" cy="321480"/>
            <a:chOff x="5154840" y="3042360"/>
            <a:chExt cx="321480" cy="321480"/>
          </a:xfrm>
        </p:grpSpPr>
        <p:sp>
          <p:nvSpPr>
            <p:cNvPr id="521" name="Google Shape;982;p33"/>
            <p:cNvSpPr/>
            <p:nvPr/>
          </p:nvSpPr>
          <p:spPr>
            <a:xfrm>
              <a:off x="5154840" y="3162960"/>
              <a:ext cx="321480" cy="20088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983;p33"/>
            <p:cNvSpPr/>
            <p:nvPr/>
          </p:nvSpPr>
          <p:spPr>
            <a:xfrm>
              <a:off x="5159160" y="3042360"/>
              <a:ext cx="308160" cy="18468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3" name="Google Shape;984;p33"/>
          <p:cNvGrpSpPr/>
          <p:nvPr/>
        </p:nvGrpSpPr>
        <p:grpSpPr>
          <a:xfrm>
            <a:off x="5149800" y="1565640"/>
            <a:ext cx="331200" cy="309960"/>
            <a:chOff x="5149800" y="1565640"/>
            <a:chExt cx="331200" cy="309960"/>
          </a:xfrm>
        </p:grpSpPr>
        <p:sp>
          <p:nvSpPr>
            <p:cNvPr id="524" name="Google Shape;985;p33"/>
            <p:cNvSpPr/>
            <p:nvPr/>
          </p:nvSpPr>
          <p:spPr>
            <a:xfrm>
              <a:off x="5149800" y="1565640"/>
              <a:ext cx="331200" cy="30996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986;p33"/>
            <p:cNvSpPr/>
            <p:nvPr/>
          </p:nvSpPr>
          <p:spPr>
            <a:xfrm>
              <a:off x="5296320" y="1620720"/>
              <a:ext cx="38160" cy="3816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987;p33"/>
            <p:cNvSpPr/>
            <p:nvPr/>
          </p:nvSpPr>
          <p:spPr>
            <a:xfrm>
              <a:off x="5235480" y="1705320"/>
              <a:ext cx="169200" cy="10728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988;p33"/>
            <p:cNvSpPr/>
            <p:nvPr/>
          </p:nvSpPr>
          <p:spPr>
            <a:xfrm>
              <a:off x="5212080" y="16974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989;p33"/>
            <p:cNvSpPr/>
            <p:nvPr/>
          </p:nvSpPr>
          <p:spPr>
            <a:xfrm>
              <a:off x="5393160" y="1781640"/>
              <a:ext cx="31680" cy="3024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990;p33"/>
            <p:cNvSpPr/>
            <p:nvPr/>
          </p:nvSpPr>
          <p:spPr>
            <a:xfrm>
              <a:off x="5303160" y="17118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0" name="Google Shape;991;p33"/>
          <p:cNvSpPr/>
          <p:nvPr/>
        </p:nvSpPr>
        <p:spPr>
          <a:xfrm>
            <a:off x="3636360" y="3782880"/>
            <a:ext cx="353520" cy="3232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95;p25"/>
          <p:cNvSpPr/>
          <p:nvPr/>
        </p:nvSpPr>
        <p:spPr>
          <a:xfrm rot="2700000">
            <a:off x="4133160" y="1527840"/>
            <a:ext cx="864360" cy="864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Google Shape;596;p25"/>
          <p:cNvSpPr/>
          <p:nvPr/>
        </p:nvSpPr>
        <p:spPr>
          <a:xfrm rot="2700000">
            <a:off x="5481720" y="1527840"/>
            <a:ext cx="864360" cy="86436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2) CONCEPTOS DE SERVIDOR HTTP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534" name="Google Shape;598;p25"/>
          <p:cNvGrpSpPr/>
          <p:nvPr/>
        </p:nvGrpSpPr>
        <p:grpSpPr>
          <a:xfrm>
            <a:off x="3715560" y="2744640"/>
            <a:ext cx="1712160" cy="1557720"/>
            <a:chOff x="3715560" y="2744640"/>
            <a:chExt cx="1712160" cy="1557720"/>
          </a:xfrm>
        </p:grpSpPr>
        <p:sp>
          <p:nvSpPr>
            <p:cNvPr id="535" name="Google Shape;599;p25"/>
            <p:cNvSpPr/>
            <p:nvPr/>
          </p:nvSpPr>
          <p:spPr>
            <a:xfrm>
              <a:off x="4572000" y="2744640"/>
              <a:ext cx="360" cy="54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601;p25"/>
            <p:cNvSpPr/>
            <p:nvPr/>
          </p:nvSpPr>
          <p:spPr>
            <a:xfrm>
              <a:off x="3715560" y="3548160"/>
              <a:ext cx="1712160" cy="7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intermedio que reenvía solicitudes a otros servidores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37" name="Google Shape;600;p25"/>
            <p:cNvSpPr/>
            <p:nvPr/>
          </p:nvSpPr>
          <p:spPr>
            <a:xfrm>
              <a:off x="3715560" y="3288600"/>
              <a:ext cx="1712160" cy="29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0880" bIns="290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Proxy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538" name="Google Shape;602;p25"/>
          <p:cNvGrpSpPr/>
          <p:nvPr/>
        </p:nvGrpSpPr>
        <p:grpSpPr>
          <a:xfrm>
            <a:off x="6615360" y="1239840"/>
            <a:ext cx="1817640" cy="1403280"/>
            <a:chOff x="6615360" y="1239840"/>
            <a:chExt cx="1817640" cy="1403280"/>
          </a:xfrm>
        </p:grpSpPr>
        <p:sp>
          <p:nvSpPr>
            <p:cNvPr id="539" name="Google Shape;603;p25"/>
            <p:cNvSpPr/>
            <p:nvPr/>
          </p:nvSpPr>
          <p:spPr>
            <a:xfrm>
              <a:off x="6615360" y="1239840"/>
              <a:ext cx="1817640" cy="33624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604;p25"/>
            <p:cNvSpPr/>
            <p:nvPr/>
          </p:nvSpPr>
          <p:spPr>
            <a:xfrm>
              <a:off x="6690600" y="1888920"/>
              <a:ext cx="1742400" cy="7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Logs: Registros de las solicitudes y respuestas. Depuración y análisis.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Monitoreo: Supervisión del rendimiento del servidor.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41" name="Google Shape;605;p25"/>
            <p:cNvSpPr/>
            <p:nvPr/>
          </p:nvSpPr>
          <p:spPr>
            <a:xfrm>
              <a:off x="6723360" y="1422000"/>
              <a:ext cx="1709640" cy="29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0880" bIns="29088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Logs y Monitoreo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42" name="Google Shape;606;p25"/>
          <p:cNvSpPr/>
          <p:nvPr/>
        </p:nvSpPr>
        <p:spPr>
          <a:xfrm rot="2700000">
            <a:off x="2784960" y="1527840"/>
            <a:ext cx="864360" cy="8643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3" name="Google Shape;607;p25"/>
          <p:cNvGrpSpPr/>
          <p:nvPr/>
        </p:nvGrpSpPr>
        <p:grpSpPr>
          <a:xfrm>
            <a:off x="709920" y="1239840"/>
            <a:ext cx="1817640" cy="1195920"/>
            <a:chOff x="709920" y="1239840"/>
            <a:chExt cx="1817640" cy="1195920"/>
          </a:xfrm>
        </p:grpSpPr>
        <p:sp>
          <p:nvSpPr>
            <p:cNvPr id="544" name="Google Shape;608;p25"/>
            <p:cNvSpPr/>
            <p:nvPr/>
          </p:nvSpPr>
          <p:spPr>
            <a:xfrm flipH="1">
              <a:off x="709560" y="1239840"/>
              <a:ext cx="1817640" cy="33624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609;p25"/>
            <p:cNvSpPr/>
            <p:nvPr/>
          </p:nvSpPr>
          <p:spPr>
            <a:xfrm>
              <a:off x="710280" y="1681560"/>
              <a:ext cx="1742400" cy="7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El puerto predeterminado para HTTP es el 80, y para HTTPS es el 443.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46" name="Google Shape;610;p25"/>
            <p:cNvSpPr/>
            <p:nvPr/>
          </p:nvSpPr>
          <p:spPr>
            <a:xfrm>
              <a:off x="710280" y="1422000"/>
              <a:ext cx="1470960" cy="29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0880" bIns="29088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Puertos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47" name="Google Shape;611;p25"/>
          <p:cNvSpPr/>
          <p:nvPr/>
        </p:nvSpPr>
        <p:spPr>
          <a:xfrm rot="2701800">
            <a:off x="3457800" y="2340720"/>
            <a:ext cx="866160" cy="865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8" name="Google Shape;612;p25"/>
          <p:cNvGrpSpPr/>
          <p:nvPr/>
        </p:nvGrpSpPr>
        <p:grpSpPr>
          <a:xfrm>
            <a:off x="710280" y="2769840"/>
            <a:ext cx="2447640" cy="1532520"/>
            <a:chOff x="710280" y="2769840"/>
            <a:chExt cx="2447640" cy="1532520"/>
          </a:xfrm>
        </p:grpSpPr>
        <p:sp>
          <p:nvSpPr>
            <p:cNvPr id="549" name="Google Shape;613;p25"/>
            <p:cNvSpPr/>
            <p:nvPr/>
          </p:nvSpPr>
          <p:spPr>
            <a:xfrm>
              <a:off x="710640" y="2769840"/>
              <a:ext cx="2447280" cy="336240"/>
            </a:xfrm>
            <a:custGeom>
              <a:avLst/>
              <a:gdLst/>
              <a:ahLst/>
              <a:rect l="l" t="t" r="r" b="b"/>
              <a:pathLst>
                <a:path w="97925" h="1348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614;p25"/>
            <p:cNvSpPr/>
            <p:nvPr/>
          </p:nvSpPr>
          <p:spPr>
            <a:xfrm>
              <a:off x="710280" y="3548160"/>
              <a:ext cx="1894680" cy="7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Permite que un solo servidor físico aloje múltiples sitios web utilizando diferentes nombres de dominio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51" name="Google Shape;615;p25"/>
            <p:cNvSpPr/>
            <p:nvPr/>
          </p:nvSpPr>
          <p:spPr>
            <a:xfrm>
              <a:off x="710280" y="3288600"/>
              <a:ext cx="1470960" cy="29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0880" bIns="29088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Host Virtual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52" name="Google Shape;616;p25"/>
          <p:cNvSpPr/>
          <p:nvPr/>
        </p:nvSpPr>
        <p:spPr>
          <a:xfrm rot="2700000">
            <a:off x="4806720" y="2340720"/>
            <a:ext cx="866160" cy="8661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3" name="Google Shape;617;p25"/>
          <p:cNvGrpSpPr/>
          <p:nvPr/>
        </p:nvGrpSpPr>
        <p:grpSpPr>
          <a:xfrm>
            <a:off x="5974200" y="2769840"/>
            <a:ext cx="2491560" cy="1852200"/>
            <a:chOff x="5974200" y="2769840"/>
            <a:chExt cx="2491560" cy="1852200"/>
          </a:xfrm>
        </p:grpSpPr>
        <p:sp>
          <p:nvSpPr>
            <p:cNvPr id="554" name="Google Shape;618;p25"/>
            <p:cNvSpPr/>
            <p:nvPr/>
          </p:nvSpPr>
          <p:spPr>
            <a:xfrm>
              <a:off x="5974200" y="2769840"/>
              <a:ext cx="2460600" cy="336240"/>
            </a:xfrm>
            <a:custGeom>
              <a:avLst/>
              <a:gdLst/>
              <a:ahLst/>
              <a:rect l="l" t="t" r="r" b="b"/>
              <a:pathLst>
                <a:path w="98459" h="13485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619;p25"/>
            <p:cNvSpPr/>
            <p:nvPr/>
          </p:nvSpPr>
          <p:spPr>
            <a:xfrm>
              <a:off x="6723360" y="3867840"/>
              <a:ext cx="1742400" cy="7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Autenticación: Verifica la identidad del cliente.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Autorización: Controla el acceso a recursos.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Encriptación: Encriptar las comunicaciones.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56" name="Google Shape;620;p25"/>
            <p:cNvSpPr/>
            <p:nvPr/>
          </p:nvSpPr>
          <p:spPr>
            <a:xfrm>
              <a:off x="6962040" y="3288600"/>
              <a:ext cx="1470960" cy="29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0880" bIns="29088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557" name="Google Shape;621;p25"/>
          <p:cNvGrpSpPr/>
          <p:nvPr/>
        </p:nvGrpSpPr>
        <p:grpSpPr>
          <a:xfrm>
            <a:off x="4392720" y="1781280"/>
            <a:ext cx="357480" cy="357840"/>
            <a:chOff x="4392720" y="1781280"/>
            <a:chExt cx="357480" cy="357840"/>
          </a:xfrm>
        </p:grpSpPr>
        <p:sp>
          <p:nvSpPr>
            <p:cNvPr id="558" name="Google Shape;622;p25"/>
            <p:cNvSpPr/>
            <p:nvPr/>
          </p:nvSpPr>
          <p:spPr>
            <a:xfrm>
              <a:off x="4392720" y="1929240"/>
              <a:ext cx="357480" cy="2098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623;p25"/>
            <p:cNvSpPr/>
            <p:nvPr/>
          </p:nvSpPr>
          <p:spPr>
            <a:xfrm>
              <a:off x="4392720" y="1781280"/>
              <a:ext cx="357480" cy="1260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0" name="Google Shape;624;p25"/>
          <p:cNvSpPr/>
          <p:nvPr/>
        </p:nvSpPr>
        <p:spPr>
          <a:xfrm>
            <a:off x="3057840" y="1781280"/>
            <a:ext cx="318600" cy="35748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1" name="Google Shape;625;p25"/>
          <p:cNvGrpSpPr/>
          <p:nvPr/>
        </p:nvGrpSpPr>
        <p:grpSpPr>
          <a:xfrm>
            <a:off x="3712320" y="2595240"/>
            <a:ext cx="357480" cy="357840"/>
            <a:chOff x="3712320" y="2595240"/>
            <a:chExt cx="357480" cy="357840"/>
          </a:xfrm>
        </p:grpSpPr>
        <p:sp>
          <p:nvSpPr>
            <p:cNvPr id="562" name="Google Shape;626;p25"/>
            <p:cNvSpPr/>
            <p:nvPr/>
          </p:nvSpPr>
          <p:spPr>
            <a:xfrm>
              <a:off x="3712320" y="2737800"/>
              <a:ext cx="357480" cy="21528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627;p25"/>
            <p:cNvSpPr/>
            <p:nvPr/>
          </p:nvSpPr>
          <p:spPr>
            <a:xfrm>
              <a:off x="4006800" y="2680200"/>
              <a:ext cx="52560" cy="7812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628;p25"/>
            <p:cNvSpPr/>
            <p:nvPr/>
          </p:nvSpPr>
          <p:spPr>
            <a:xfrm>
              <a:off x="3722760" y="2680200"/>
              <a:ext cx="52560" cy="7812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629;p25"/>
            <p:cNvSpPr/>
            <p:nvPr/>
          </p:nvSpPr>
          <p:spPr>
            <a:xfrm>
              <a:off x="3796920" y="2595240"/>
              <a:ext cx="188280" cy="24912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6" name="Google Shape;630;p25"/>
          <p:cNvGrpSpPr/>
          <p:nvPr/>
        </p:nvGrpSpPr>
        <p:grpSpPr>
          <a:xfrm>
            <a:off x="5060520" y="2595240"/>
            <a:ext cx="357840" cy="357480"/>
            <a:chOff x="5060520" y="2595240"/>
            <a:chExt cx="357840" cy="357480"/>
          </a:xfrm>
        </p:grpSpPr>
        <p:sp>
          <p:nvSpPr>
            <p:cNvPr id="567" name="Google Shape;631;p25"/>
            <p:cNvSpPr/>
            <p:nvPr/>
          </p:nvSpPr>
          <p:spPr>
            <a:xfrm>
              <a:off x="5060520" y="2595240"/>
              <a:ext cx="357840" cy="25272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632;p25"/>
            <p:cNvSpPr/>
            <p:nvPr/>
          </p:nvSpPr>
          <p:spPr>
            <a:xfrm>
              <a:off x="5145120" y="2869560"/>
              <a:ext cx="188280" cy="8316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633;p25"/>
            <p:cNvSpPr/>
            <p:nvPr/>
          </p:nvSpPr>
          <p:spPr>
            <a:xfrm>
              <a:off x="5209920" y="2671560"/>
              <a:ext cx="58680" cy="5580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0" name="Google Shape;634;p25"/>
          <p:cNvGrpSpPr/>
          <p:nvPr/>
        </p:nvGrpSpPr>
        <p:grpSpPr>
          <a:xfrm>
            <a:off x="5767200" y="1781280"/>
            <a:ext cx="293040" cy="357840"/>
            <a:chOff x="5767200" y="1781280"/>
            <a:chExt cx="293040" cy="357840"/>
          </a:xfrm>
        </p:grpSpPr>
        <p:sp>
          <p:nvSpPr>
            <p:cNvPr id="571" name="Google Shape;635;p25"/>
            <p:cNvSpPr/>
            <p:nvPr/>
          </p:nvSpPr>
          <p:spPr>
            <a:xfrm>
              <a:off x="5767200" y="2076120"/>
              <a:ext cx="54720" cy="41400"/>
            </a:xfrm>
            <a:custGeom>
              <a:avLst/>
              <a:gdLst/>
              <a:ahLst/>
              <a:rect l="l" t="t" r="r" b="b"/>
              <a:pathLst>
                <a:path w="2982" h="2259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636;p25"/>
            <p:cNvSpPr/>
            <p:nvPr/>
          </p:nvSpPr>
          <p:spPr>
            <a:xfrm>
              <a:off x="5767200" y="1844280"/>
              <a:ext cx="209160" cy="209880"/>
            </a:xfrm>
            <a:custGeom>
              <a:avLst/>
              <a:gdLst/>
              <a:ahLst/>
              <a:rect l="l" t="t" r="r" b="b"/>
              <a:pathLst>
                <a:path w="11293" h="1133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637;p25"/>
            <p:cNvSpPr/>
            <p:nvPr/>
          </p:nvSpPr>
          <p:spPr>
            <a:xfrm>
              <a:off x="5767200" y="1781280"/>
              <a:ext cx="209160" cy="41400"/>
            </a:xfrm>
            <a:custGeom>
              <a:avLst/>
              <a:gdLst/>
              <a:ahLst/>
              <a:rect l="l" t="t" r="r" b="b"/>
              <a:pathLst>
                <a:path w="11293" h="2259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638;p25"/>
            <p:cNvSpPr/>
            <p:nvPr/>
          </p:nvSpPr>
          <p:spPr>
            <a:xfrm>
              <a:off x="5830200" y="1887120"/>
              <a:ext cx="230040" cy="252000"/>
            </a:xfrm>
            <a:custGeom>
              <a:avLst/>
              <a:gdLst/>
              <a:ahLst/>
              <a:rect l="l" t="t" r="r" b="b"/>
              <a:pathLst>
                <a:path w="12422" h="13588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3) REGISTRO DE DOMINIOS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576" name="Google Shape;790;p29"/>
          <p:cNvSpPr/>
          <p:nvPr/>
        </p:nvSpPr>
        <p:spPr>
          <a:xfrm>
            <a:off x="4524120" y="1249200"/>
            <a:ext cx="95040" cy="3893400"/>
          </a:xfrm>
          <a:custGeom>
            <a:avLst/>
            <a:gdLst/>
            <a:ahLst/>
            <a:rect l="l" t="t" r="r" b="b"/>
            <a:pathLst>
              <a:path w="3835" h="137351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7" name="Google Shape;791;p29"/>
          <p:cNvGrpSpPr/>
          <p:nvPr/>
        </p:nvGrpSpPr>
        <p:grpSpPr>
          <a:xfrm>
            <a:off x="4524120" y="3681360"/>
            <a:ext cx="3908880" cy="538200"/>
            <a:chOff x="4524120" y="3681360"/>
            <a:chExt cx="3908880" cy="538200"/>
          </a:xfrm>
        </p:grpSpPr>
        <p:sp>
          <p:nvSpPr>
            <p:cNvPr id="578" name="Google Shape;792;p29"/>
            <p:cNvSpPr/>
            <p:nvPr/>
          </p:nvSpPr>
          <p:spPr>
            <a:xfrm>
              <a:off x="4998960" y="3752280"/>
              <a:ext cx="1422360" cy="39636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DNS (Sist. de Nombres de Dominio)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79" name="Google Shape;793;p29"/>
            <p:cNvSpPr/>
            <p:nvPr/>
          </p:nvSpPr>
          <p:spPr>
            <a:xfrm>
              <a:off x="4524120" y="3681360"/>
              <a:ext cx="559440" cy="538200"/>
            </a:xfrm>
            <a:custGeom>
              <a:avLst/>
              <a:gdLst/>
              <a:ahLst/>
              <a:rect l="l" t="t" r="r" b="b"/>
              <a:pathLst>
                <a:path w="22409" h="21552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794;p29"/>
            <p:cNvSpPr/>
            <p:nvPr/>
          </p:nvSpPr>
          <p:spPr>
            <a:xfrm>
              <a:off x="6626520" y="3683520"/>
              <a:ext cx="18064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Sistema que traduce nombres de dominio en direcciones IP.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81" name="Google Shape;795;p29"/>
          <p:cNvGrpSpPr/>
          <p:nvPr/>
        </p:nvGrpSpPr>
        <p:grpSpPr>
          <a:xfrm>
            <a:off x="4524120" y="2413800"/>
            <a:ext cx="3908880" cy="537840"/>
            <a:chOff x="4524120" y="2413800"/>
            <a:chExt cx="3908880" cy="537840"/>
          </a:xfrm>
        </p:grpSpPr>
        <p:sp>
          <p:nvSpPr>
            <p:cNvPr id="582" name="Google Shape;796;p29"/>
            <p:cNvSpPr/>
            <p:nvPr/>
          </p:nvSpPr>
          <p:spPr>
            <a:xfrm>
              <a:off x="4998960" y="2484360"/>
              <a:ext cx="1422360" cy="396720"/>
            </a:xfrm>
            <a:custGeom>
              <a:avLst/>
              <a:gdLst/>
              <a:ahLst/>
              <a:rect l="l" t="t" r="r" b="b"/>
              <a:pathLst>
                <a:path fill="none" w="66116" h="15895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Registrar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83" name="Google Shape;797;p29"/>
            <p:cNvSpPr/>
            <p:nvPr/>
          </p:nvSpPr>
          <p:spPr>
            <a:xfrm>
              <a:off x="4524120" y="2413800"/>
              <a:ext cx="559440" cy="537840"/>
            </a:xfrm>
            <a:custGeom>
              <a:avLst/>
              <a:gdLst/>
              <a:ahLst/>
              <a:rect l="l" t="t" r="r" b="b"/>
              <a:pathLst>
                <a:path w="22409" h="2153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798;p29"/>
            <p:cNvSpPr/>
            <p:nvPr/>
          </p:nvSpPr>
          <p:spPr>
            <a:xfrm>
              <a:off x="6626520" y="2415600"/>
              <a:ext cx="18064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Entidad que gestiona el registro de dominios (por ejemplo, GoDaddy, Namecheap)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85" name="Google Shape;803;p29"/>
          <p:cNvGrpSpPr/>
          <p:nvPr/>
        </p:nvGrpSpPr>
        <p:grpSpPr>
          <a:xfrm>
            <a:off x="710280" y="3047760"/>
            <a:ext cx="3908880" cy="537840"/>
            <a:chOff x="710280" y="3047760"/>
            <a:chExt cx="3908880" cy="537840"/>
          </a:xfrm>
        </p:grpSpPr>
        <p:sp>
          <p:nvSpPr>
            <p:cNvPr id="586" name="Google Shape;804;p29"/>
            <p:cNvSpPr/>
            <p:nvPr/>
          </p:nvSpPr>
          <p:spPr>
            <a:xfrm>
              <a:off x="2722320" y="3118320"/>
              <a:ext cx="1422360" cy="396720"/>
            </a:xfrm>
            <a:custGeom>
              <a:avLst/>
              <a:gdLst/>
              <a:ahLst/>
              <a:rect l="l" t="t" r="r" b="b"/>
              <a:pathLst>
                <a:path fill="none" w="66116" h="1589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TLD (Top-Level Domain)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587" name="Google Shape;805;p29"/>
            <p:cNvSpPr/>
            <p:nvPr/>
          </p:nvSpPr>
          <p:spPr>
            <a:xfrm>
              <a:off x="4059720" y="3047760"/>
              <a:ext cx="559440" cy="537840"/>
            </a:xfrm>
            <a:custGeom>
              <a:avLst/>
              <a:gdLst/>
              <a:ahLst/>
              <a:rect l="l" t="t" r="r" b="b"/>
              <a:pathLst>
                <a:path w="22408" h="21539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806;p29"/>
            <p:cNvSpPr/>
            <p:nvPr/>
          </p:nvSpPr>
          <p:spPr>
            <a:xfrm>
              <a:off x="710280" y="3049560"/>
              <a:ext cx="18064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 parte final del dominio (por ejemplo, .com, .org, .net).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89" name="Google Shape;807;p29"/>
          <p:cNvGrpSpPr/>
          <p:nvPr/>
        </p:nvGrpSpPr>
        <p:grpSpPr>
          <a:xfrm>
            <a:off x="710280" y="1779840"/>
            <a:ext cx="3908880" cy="558000"/>
            <a:chOff x="710280" y="1779840"/>
            <a:chExt cx="3908880" cy="558000"/>
          </a:xfrm>
        </p:grpSpPr>
        <p:sp>
          <p:nvSpPr>
            <p:cNvPr id="590" name="Google Shape;808;p29"/>
            <p:cNvSpPr/>
            <p:nvPr/>
          </p:nvSpPr>
          <p:spPr>
            <a:xfrm>
              <a:off x="2722320" y="1850400"/>
              <a:ext cx="1422360" cy="39636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Dominio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91" name="Google Shape;809;p29"/>
            <p:cNvSpPr/>
            <p:nvPr/>
          </p:nvSpPr>
          <p:spPr>
            <a:xfrm>
              <a:off x="4059720" y="1779840"/>
              <a:ext cx="559440" cy="538200"/>
            </a:xfrm>
            <a:custGeom>
              <a:avLst/>
              <a:gdLst/>
              <a:ahLst/>
              <a:rect l="l" t="t" r="r" b="b"/>
              <a:pathLst>
                <a:path w="22408" h="21551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810;p29"/>
            <p:cNvSpPr/>
            <p:nvPr/>
          </p:nvSpPr>
          <p:spPr>
            <a:xfrm>
              <a:off x="710280" y="1803600"/>
              <a:ext cx="18064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Una dirección única en Internet (por ejemplo, example.com).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93" name="Google Shape;811;p29"/>
          <p:cNvGrpSpPr/>
          <p:nvPr/>
        </p:nvGrpSpPr>
        <p:grpSpPr>
          <a:xfrm>
            <a:off x="4182840" y="1897200"/>
            <a:ext cx="302760" cy="302760"/>
            <a:chOff x="4182840" y="1897200"/>
            <a:chExt cx="302760" cy="302760"/>
          </a:xfrm>
        </p:grpSpPr>
        <p:sp>
          <p:nvSpPr>
            <p:cNvPr id="594" name="Google Shape;812;p29"/>
            <p:cNvSpPr/>
            <p:nvPr/>
          </p:nvSpPr>
          <p:spPr>
            <a:xfrm>
              <a:off x="4182840" y="1897200"/>
              <a:ext cx="302760" cy="30276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813;p29"/>
            <p:cNvSpPr/>
            <p:nvPr/>
          </p:nvSpPr>
          <p:spPr>
            <a:xfrm>
              <a:off x="4267080" y="1987200"/>
              <a:ext cx="128880" cy="12384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6" name="Google Shape;814;p29"/>
          <p:cNvGrpSpPr/>
          <p:nvPr/>
        </p:nvGrpSpPr>
        <p:grpSpPr>
          <a:xfrm>
            <a:off x="4177800" y="3165120"/>
            <a:ext cx="312840" cy="303480"/>
            <a:chOff x="4177800" y="3165120"/>
            <a:chExt cx="312840" cy="303480"/>
          </a:xfrm>
        </p:grpSpPr>
        <p:sp>
          <p:nvSpPr>
            <p:cNvPr id="597" name="Google Shape;815;p29"/>
            <p:cNvSpPr/>
            <p:nvPr/>
          </p:nvSpPr>
          <p:spPr>
            <a:xfrm>
              <a:off x="4177800" y="3202920"/>
              <a:ext cx="281160" cy="26568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Google Shape;816;p29"/>
            <p:cNvSpPr/>
            <p:nvPr/>
          </p:nvSpPr>
          <p:spPr>
            <a:xfrm>
              <a:off x="4250160" y="3165120"/>
              <a:ext cx="175680" cy="13860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817;p29"/>
            <p:cNvSpPr/>
            <p:nvPr/>
          </p:nvSpPr>
          <p:spPr>
            <a:xfrm>
              <a:off x="4341240" y="3217320"/>
              <a:ext cx="149400" cy="15696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0" name="Google Shape;818;p29"/>
          <p:cNvSpPr/>
          <p:nvPr/>
        </p:nvSpPr>
        <p:spPr>
          <a:xfrm>
            <a:off x="4656960" y="2540880"/>
            <a:ext cx="302760" cy="28404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1" name="Google Shape;819;p29"/>
          <p:cNvGrpSpPr/>
          <p:nvPr/>
        </p:nvGrpSpPr>
        <p:grpSpPr>
          <a:xfrm>
            <a:off x="4656960" y="3799080"/>
            <a:ext cx="302760" cy="302760"/>
            <a:chOff x="4656960" y="3799080"/>
            <a:chExt cx="302760" cy="302760"/>
          </a:xfrm>
        </p:grpSpPr>
        <p:sp>
          <p:nvSpPr>
            <p:cNvPr id="602" name="Google Shape;820;p29"/>
            <p:cNvSpPr/>
            <p:nvPr/>
          </p:nvSpPr>
          <p:spPr>
            <a:xfrm>
              <a:off x="4656960" y="3799080"/>
              <a:ext cx="302760" cy="302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Google Shape;821;p29"/>
            <p:cNvSpPr/>
            <p:nvPr/>
          </p:nvSpPr>
          <p:spPr>
            <a:xfrm>
              <a:off x="4710960" y="3853080"/>
              <a:ext cx="195120" cy="19512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5" name="Google Shape;1591;p 3"/>
          <p:cNvSpPr/>
          <p:nvPr/>
        </p:nvSpPr>
        <p:spPr>
          <a:xfrm>
            <a:off x="540000" y="1260000"/>
            <a:ext cx="7919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(Uniform Resource Locator):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una dirección que especifica la ubicación de un recurso en la web y el método para acceder a 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Componentes de una URL</a:t>
            </a: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endParaRPr b="0" lang="es-AR" sz="15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Especifica el protocolo de red utilizado para acceder al recurso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Parte del nombre de dominio que se utiliza para identificar diferentes secciones de un sitio web.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El nombre principal del host.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 (Top-Level Domain): La parte final del nombre de dominio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El número del puerto en el que el servidor está escuchando (opcional o default).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 (Path): Especifica la ubicación del recurso en el servidor.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Una cadena de pares clave-valor que se utiliza para pasar datos al servidor (?).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 (Fragment): Una sección específica de la página web (#)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7" name="Google Shape;1591;p 2"/>
          <p:cNvSpPr/>
          <p:nvPr/>
        </p:nvSpPr>
        <p:spPr>
          <a:xfrm>
            <a:off x="540000" y="1260000"/>
            <a:ext cx="7919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(Uniform Resource Locator): es una dirección que especifica la ubicación de un recurso en la web y el método para acceder a 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https://www.example.com:8080/path/to/resource?query=parameter#fragment</a:t>
            </a:r>
            <a:endParaRPr b="0" lang="es-AR" sz="16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`http`, `https`, `ftp`, `mailto`, `file`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`www`, `mail`, `blog`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`example`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TLD: `.com`, `.org`, `.net`, `.edu`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`8080`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Ruta: `/index.html`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`?key1=value1&amp;key2=value2`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Fragmento: `#section1`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94;p16"/>
          <p:cNvSpPr/>
          <p:nvPr/>
        </p:nvSpPr>
        <p:spPr>
          <a:xfrm>
            <a:off x="1654560" y="3089160"/>
            <a:ext cx="584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FORMACIÓN Y EXPERIENCIA DOCENTE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51" name="Google Shape;96;p16"/>
          <p:cNvGrpSpPr/>
          <p:nvPr/>
        </p:nvGrpSpPr>
        <p:grpSpPr>
          <a:xfrm>
            <a:off x="710280" y="1333800"/>
            <a:ext cx="1883880" cy="2997360"/>
            <a:chOff x="710280" y="1333800"/>
            <a:chExt cx="1883880" cy="2997360"/>
          </a:xfrm>
        </p:grpSpPr>
        <p:sp>
          <p:nvSpPr>
            <p:cNvPr id="152" name="Google Shape;97;p16"/>
            <p:cNvSpPr/>
            <p:nvPr/>
          </p:nvSpPr>
          <p:spPr>
            <a:xfrm>
              <a:off x="1060560" y="1333800"/>
              <a:ext cx="1182960" cy="11829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98;p16"/>
            <p:cNvSpPr/>
            <p:nvPr/>
          </p:nvSpPr>
          <p:spPr>
            <a:xfrm>
              <a:off x="1143000" y="1416240"/>
              <a:ext cx="1018080" cy="10180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99;p16"/>
            <p:cNvSpPr/>
            <p:nvPr/>
          </p:nvSpPr>
          <p:spPr>
            <a:xfrm>
              <a:off x="1569960" y="2583360"/>
              <a:ext cx="164160" cy="1641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00;p16"/>
            <p:cNvSpPr/>
            <p:nvPr/>
          </p:nvSpPr>
          <p:spPr>
            <a:xfrm>
              <a:off x="1604160" y="2814120"/>
              <a:ext cx="96120" cy="961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01;p16"/>
            <p:cNvSpPr/>
            <p:nvPr/>
          </p:nvSpPr>
          <p:spPr>
            <a:xfrm>
              <a:off x="1543680" y="297648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02;p16"/>
            <p:cNvSpPr/>
            <p:nvPr/>
          </p:nvSpPr>
          <p:spPr>
            <a:xfrm>
              <a:off x="1578600" y="3011400"/>
              <a:ext cx="147600" cy="147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03;p16"/>
            <p:cNvSpPr/>
            <p:nvPr/>
          </p:nvSpPr>
          <p:spPr>
            <a:xfrm>
              <a:off x="710280" y="3450240"/>
              <a:ext cx="1883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FORMACIÓN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9" name="Google Shape;104;p16"/>
            <p:cNvSpPr/>
            <p:nvPr/>
          </p:nvSpPr>
          <p:spPr>
            <a:xfrm>
              <a:off x="710280" y="379692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TÉCNICO E INGENIERO ELECTRÓNICO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CURSO FULL-STACK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0" name="Google Shape;105;p16"/>
          <p:cNvGrpSpPr/>
          <p:nvPr/>
        </p:nvGrpSpPr>
        <p:grpSpPr>
          <a:xfrm>
            <a:off x="6549120" y="1333800"/>
            <a:ext cx="1883880" cy="2997360"/>
            <a:chOff x="6549120" y="1333800"/>
            <a:chExt cx="1883880" cy="2997360"/>
          </a:xfrm>
        </p:grpSpPr>
        <p:sp>
          <p:nvSpPr>
            <p:cNvPr id="161" name="Google Shape;106;p16"/>
            <p:cNvSpPr/>
            <p:nvPr/>
          </p:nvSpPr>
          <p:spPr>
            <a:xfrm>
              <a:off x="6899400" y="1333800"/>
              <a:ext cx="1182960" cy="11829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07;p16"/>
            <p:cNvSpPr/>
            <p:nvPr/>
          </p:nvSpPr>
          <p:spPr>
            <a:xfrm>
              <a:off x="6982200" y="1416240"/>
              <a:ext cx="1018080" cy="10180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8;p16"/>
            <p:cNvSpPr/>
            <p:nvPr/>
          </p:nvSpPr>
          <p:spPr>
            <a:xfrm>
              <a:off x="7408800" y="2583360"/>
              <a:ext cx="164160" cy="1641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09;p16"/>
            <p:cNvSpPr/>
            <p:nvPr/>
          </p:nvSpPr>
          <p:spPr>
            <a:xfrm>
              <a:off x="7443000" y="2814120"/>
              <a:ext cx="96120" cy="961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10;p16"/>
            <p:cNvSpPr/>
            <p:nvPr/>
          </p:nvSpPr>
          <p:spPr>
            <a:xfrm>
              <a:off x="7382520" y="297648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11;p16"/>
            <p:cNvSpPr/>
            <p:nvPr/>
          </p:nvSpPr>
          <p:spPr>
            <a:xfrm>
              <a:off x="7417440" y="3011400"/>
              <a:ext cx="147600" cy="147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12;p16"/>
            <p:cNvSpPr/>
            <p:nvPr/>
          </p:nvSpPr>
          <p:spPr>
            <a:xfrm>
              <a:off x="6549120" y="3450240"/>
              <a:ext cx="1883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CAPACITACIÓN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68" name="Google Shape;113;p16"/>
            <p:cNvSpPr/>
            <p:nvPr/>
          </p:nvSpPr>
          <p:spPr>
            <a:xfrm>
              <a:off x="6549120" y="379692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MAESTRÍA EN MICROELECTRÓNICA (UBA)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9" name="Google Shape;114;p16"/>
          <p:cNvGrpSpPr/>
          <p:nvPr/>
        </p:nvGrpSpPr>
        <p:grpSpPr>
          <a:xfrm>
            <a:off x="2656440" y="1333800"/>
            <a:ext cx="1883880" cy="2997360"/>
            <a:chOff x="2656440" y="1333800"/>
            <a:chExt cx="1883880" cy="2997360"/>
          </a:xfrm>
        </p:grpSpPr>
        <p:sp>
          <p:nvSpPr>
            <p:cNvPr id="170" name="Google Shape;115;p16"/>
            <p:cNvSpPr/>
            <p:nvPr/>
          </p:nvSpPr>
          <p:spPr>
            <a:xfrm>
              <a:off x="3007080" y="1333800"/>
              <a:ext cx="1182960" cy="11829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116;p16"/>
            <p:cNvSpPr/>
            <p:nvPr/>
          </p:nvSpPr>
          <p:spPr>
            <a:xfrm>
              <a:off x="3089520" y="1416240"/>
              <a:ext cx="1018080" cy="10180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117;p16"/>
            <p:cNvSpPr/>
            <p:nvPr/>
          </p:nvSpPr>
          <p:spPr>
            <a:xfrm>
              <a:off x="3516480" y="2583360"/>
              <a:ext cx="164160" cy="1641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118;p16"/>
            <p:cNvSpPr/>
            <p:nvPr/>
          </p:nvSpPr>
          <p:spPr>
            <a:xfrm>
              <a:off x="3550320" y="2814120"/>
              <a:ext cx="96120" cy="961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119;p16"/>
            <p:cNvSpPr/>
            <p:nvPr/>
          </p:nvSpPr>
          <p:spPr>
            <a:xfrm>
              <a:off x="3489840" y="297648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120;p16"/>
            <p:cNvSpPr/>
            <p:nvPr/>
          </p:nvSpPr>
          <p:spPr>
            <a:xfrm>
              <a:off x="3524760" y="3011400"/>
              <a:ext cx="147600" cy="147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21;p16"/>
            <p:cNvSpPr/>
            <p:nvPr/>
          </p:nvSpPr>
          <p:spPr>
            <a:xfrm>
              <a:off x="2656440" y="3450240"/>
              <a:ext cx="1883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CARGOS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77" name="Google Shape;122;p16"/>
            <p:cNvSpPr/>
            <p:nvPr/>
          </p:nvSpPr>
          <p:spPr>
            <a:xfrm>
              <a:off x="2656440" y="379692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EXCLUSIVO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SIMPLE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78" name="Google Shape;123;p16"/>
          <p:cNvGrpSpPr/>
          <p:nvPr/>
        </p:nvGrpSpPr>
        <p:grpSpPr>
          <a:xfrm>
            <a:off x="4602960" y="1333800"/>
            <a:ext cx="1883880" cy="2997360"/>
            <a:chOff x="4602960" y="1333800"/>
            <a:chExt cx="1883880" cy="2997360"/>
          </a:xfrm>
        </p:grpSpPr>
        <p:sp>
          <p:nvSpPr>
            <p:cNvPr id="179" name="Google Shape;124;p16"/>
            <p:cNvSpPr/>
            <p:nvPr/>
          </p:nvSpPr>
          <p:spPr>
            <a:xfrm>
              <a:off x="4953240" y="1333800"/>
              <a:ext cx="1182960" cy="11829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125;p16"/>
            <p:cNvSpPr/>
            <p:nvPr/>
          </p:nvSpPr>
          <p:spPr>
            <a:xfrm>
              <a:off x="5035680" y="1416240"/>
              <a:ext cx="1018080" cy="10180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26;p16"/>
            <p:cNvSpPr/>
            <p:nvPr/>
          </p:nvSpPr>
          <p:spPr>
            <a:xfrm>
              <a:off x="5462640" y="2583360"/>
              <a:ext cx="164160" cy="1641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127;p16"/>
            <p:cNvSpPr/>
            <p:nvPr/>
          </p:nvSpPr>
          <p:spPr>
            <a:xfrm>
              <a:off x="5496840" y="2814120"/>
              <a:ext cx="96120" cy="961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28;p16"/>
            <p:cNvSpPr/>
            <p:nvPr/>
          </p:nvSpPr>
          <p:spPr>
            <a:xfrm>
              <a:off x="5436000" y="2976480"/>
              <a:ext cx="217440" cy="21744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129;p16"/>
            <p:cNvSpPr/>
            <p:nvPr/>
          </p:nvSpPr>
          <p:spPr>
            <a:xfrm>
              <a:off x="5470920" y="3011400"/>
              <a:ext cx="147600" cy="147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30;p16"/>
            <p:cNvSpPr/>
            <p:nvPr/>
          </p:nvSpPr>
          <p:spPr>
            <a:xfrm>
              <a:off x="4602960" y="3450240"/>
              <a:ext cx="1883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DOCENCIA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86" name="Google Shape;131;p16"/>
            <p:cNvSpPr/>
            <p:nvPr/>
          </p:nvSpPr>
          <p:spPr>
            <a:xfrm>
              <a:off x="4602960" y="379692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 FINES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TEORÍA DE REDES I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CIRCUITOS I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TECNOLOGÍAS INFORMÁTICAS 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PROYECTO TRANSVERSAL</a:t>
              </a:r>
              <a:endParaRPr b="0" lang="es-AR" sz="900" spc="-1" strike="noStrike">
                <a:latin typeface="Arial"/>
              </a:endParaRPr>
            </a:p>
          </p:txBody>
        </p:sp>
      </p:grpSp>
      <p:sp>
        <p:nvSpPr>
          <p:cNvPr id="187" name="Google Shape;132;p16"/>
          <p:cNvSpPr/>
          <p:nvPr/>
        </p:nvSpPr>
        <p:spPr>
          <a:xfrm>
            <a:off x="1393200" y="1667520"/>
            <a:ext cx="518040" cy="515880"/>
          </a:xfrm>
          <a:custGeom>
            <a:avLst/>
            <a:gdLst/>
            <a:ahLst/>
            <a:rect l="l" t="t" r="r" b="b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oogle Shape;133;p16"/>
          <p:cNvGrpSpPr/>
          <p:nvPr/>
        </p:nvGrpSpPr>
        <p:grpSpPr>
          <a:xfrm>
            <a:off x="5312880" y="1675440"/>
            <a:ext cx="464040" cy="500040"/>
            <a:chOff x="5312880" y="1675440"/>
            <a:chExt cx="464040" cy="500040"/>
          </a:xfrm>
        </p:grpSpPr>
        <p:sp>
          <p:nvSpPr>
            <p:cNvPr id="189" name="Google Shape;134;p16"/>
            <p:cNvSpPr/>
            <p:nvPr/>
          </p:nvSpPr>
          <p:spPr>
            <a:xfrm>
              <a:off x="5312880" y="1675440"/>
              <a:ext cx="433080" cy="500040"/>
            </a:xfrm>
            <a:custGeom>
              <a:avLst/>
              <a:gdLst/>
              <a:ahLst/>
              <a:rect l="l" t="t" r="r" b="b"/>
              <a:pathLst>
                <a:path w="9491" h="10955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35;p16"/>
            <p:cNvSpPr/>
            <p:nvPr/>
          </p:nvSpPr>
          <p:spPr>
            <a:xfrm>
              <a:off x="5396760" y="1805400"/>
              <a:ext cx="59760" cy="59760"/>
            </a:xfrm>
            <a:custGeom>
              <a:avLst/>
              <a:gdLst/>
              <a:ahLst/>
              <a:rect l="l" t="t" r="r" b="b"/>
              <a:pathLst>
                <a:path w="1323" h="1322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36;p16"/>
            <p:cNvSpPr/>
            <p:nvPr/>
          </p:nvSpPr>
          <p:spPr>
            <a:xfrm>
              <a:off x="5480280" y="1805400"/>
              <a:ext cx="45720" cy="1404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37;p16"/>
            <p:cNvSpPr/>
            <p:nvPr/>
          </p:nvSpPr>
          <p:spPr>
            <a:xfrm>
              <a:off x="5481000" y="1844640"/>
              <a:ext cx="151560" cy="14400"/>
            </a:xfrm>
            <a:custGeom>
              <a:avLst/>
              <a:gdLst/>
              <a:ahLst/>
              <a:rect l="l" t="t" r="r" b="b"/>
              <a:pathLst>
                <a:path w="3335" h="334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138;p16"/>
            <p:cNvSpPr/>
            <p:nvPr/>
          </p:nvSpPr>
          <p:spPr>
            <a:xfrm>
              <a:off x="5414040" y="1905120"/>
              <a:ext cx="91440" cy="14400"/>
            </a:xfrm>
            <a:custGeom>
              <a:avLst/>
              <a:gdLst/>
              <a:ahLst/>
              <a:rect l="l" t="t" r="r" b="b"/>
              <a:pathLst>
                <a:path w="2013" h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139;p16"/>
            <p:cNvSpPr/>
            <p:nvPr/>
          </p:nvSpPr>
          <p:spPr>
            <a:xfrm>
              <a:off x="5358960" y="2118960"/>
              <a:ext cx="74520" cy="14040"/>
            </a:xfrm>
            <a:custGeom>
              <a:avLst/>
              <a:gdLst/>
              <a:ahLst/>
              <a:rect l="l" t="t" r="r" b="b"/>
              <a:pathLst>
                <a:path w="1645" h="3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140;p16"/>
            <p:cNvSpPr/>
            <p:nvPr/>
          </p:nvSpPr>
          <p:spPr>
            <a:xfrm>
              <a:off x="5383080" y="1817640"/>
              <a:ext cx="393840" cy="357480"/>
            </a:xfrm>
            <a:custGeom>
              <a:avLst/>
              <a:gdLst/>
              <a:ahLst/>
              <a:rect l="l" t="t" r="r" b="b"/>
              <a:pathLst>
                <a:path w="8633" h="7835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oogle Shape;141;p16"/>
          <p:cNvGrpSpPr/>
          <p:nvPr/>
        </p:nvGrpSpPr>
        <p:grpSpPr>
          <a:xfrm>
            <a:off x="3329280" y="1656720"/>
            <a:ext cx="538560" cy="537480"/>
            <a:chOff x="3329280" y="1656720"/>
            <a:chExt cx="538560" cy="537480"/>
          </a:xfrm>
        </p:grpSpPr>
        <p:sp>
          <p:nvSpPr>
            <p:cNvPr id="197" name="Google Shape;142;p16"/>
            <p:cNvSpPr/>
            <p:nvPr/>
          </p:nvSpPr>
          <p:spPr>
            <a:xfrm>
              <a:off x="3329280" y="1858680"/>
              <a:ext cx="538560" cy="33552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143;p16"/>
            <p:cNvSpPr/>
            <p:nvPr/>
          </p:nvSpPr>
          <p:spPr>
            <a:xfrm>
              <a:off x="3338280" y="1656720"/>
              <a:ext cx="513000" cy="30960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" name="Google Shape;144;p16"/>
          <p:cNvGrpSpPr/>
          <p:nvPr/>
        </p:nvGrpSpPr>
        <p:grpSpPr>
          <a:xfrm>
            <a:off x="7218000" y="1672920"/>
            <a:ext cx="546120" cy="505080"/>
            <a:chOff x="7218000" y="1672920"/>
            <a:chExt cx="546120" cy="505080"/>
          </a:xfrm>
        </p:grpSpPr>
        <p:sp>
          <p:nvSpPr>
            <p:cNvPr id="200" name="Google Shape;145;p16"/>
            <p:cNvSpPr/>
            <p:nvPr/>
          </p:nvSpPr>
          <p:spPr>
            <a:xfrm>
              <a:off x="7219080" y="1785240"/>
              <a:ext cx="545040" cy="392760"/>
            </a:xfrm>
            <a:custGeom>
              <a:avLst/>
              <a:gdLst/>
              <a:ahLst/>
              <a:rect l="l" t="t" r="r" b="b"/>
              <a:pathLst>
                <a:path w="11943" h="8609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46;p16"/>
            <p:cNvSpPr/>
            <p:nvPr/>
          </p:nvSpPr>
          <p:spPr>
            <a:xfrm>
              <a:off x="7218000" y="1672920"/>
              <a:ext cx="546120" cy="327960"/>
            </a:xfrm>
            <a:custGeom>
              <a:avLst/>
              <a:gdLst/>
              <a:ahLst/>
              <a:rect l="l" t="t" r="r" b="b"/>
              <a:pathLst>
                <a:path w="11967" h="7192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47;p16"/>
            <p:cNvSpPr/>
            <p:nvPr/>
          </p:nvSpPr>
          <p:spPr>
            <a:xfrm>
              <a:off x="7394760" y="1788480"/>
              <a:ext cx="53640" cy="5364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48;p16"/>
            <p:cNvSpPr/>
            <p:nvPr/>
          </p:nvSpPr>
          <p:spPr>
            <a:xfrm>
              <a:off x="7490160" y="1788480"/>
              <a:ext cx="53640" cy="53640"/>
            </a:xfrm>
            <a:custGeom>
              <a:avLst/>
              <a:gdLst/>
              <a:ahLst/>
              <a:rect l="l" t="t" r="r" b="b"/>
              <a:pathLst>
                <a:path w="1191" h="1192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149;p16"/>
            <p:cNvSpPr/>
            <p:nvPr/>
          </p:nvSpPr>
          <p:spPr>
            <a:xfrm>
              <a:off x="7586280" y="1788480"/>
              <a:ext cx="53640" cy="5364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HOST – NOMBRE DE DOMINIO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09" name="Google Shape;1591;p 1"/>
          <p:cNvSpPr/>
          <p:nvPr/>
        </p:nvSpPr>
        <p:spPr>
          <a:xfrm>
            <a:off x="1260000" y="1260000"/>
            <a:ext cx="5570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Host: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es un dispositivo o sistema que se conecta a una red. El host, es el servidor que almacena y sirve los recursos de un sitio web.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IP Address: 192.168.1.1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Hostname: </a:t>
            </a:r>
            <a:r>
              <a:rPr b="1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www.example.com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Nombre de Dominio: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 es una etiqueta de texto que identifica a un host o a un conjunto de hosts en Internet. Es una forma más legible y memorable de referirse a una dirección IP. Los nombres de dominio son gestionados por el Sistema de Nombres de Dominio (DNS).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Dominio de Nivel Superior (TLD): .com, .org, .net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 de Segundo Nivel (SLD): 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www.example.com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11" name="Google Shape;1591;p 4"/>
          <p:cNvSpPr/>
          <p:nvPr/>
        </p:nvSpPr>
        <p:spPr>
          <a:xfrm>
            <a:off x="540000" y="1080000"/>
            <a:ext cx="7919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Domain Name System: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 sistema distribuido que traduce nombres de dominio en direcciones IP, facilitando la navegación en internet, ya que es más fácil recordar y escribir un nombre de dominio que una dirección IP numérica.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Funcionamiento del DNS:  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Cuando un cliente necesita acceder a un recurso en un servidor, envía una solicitud de resolución de nombres al servidor DNS. El servidor DNS busca la dirección IP correspondiente al nombre de dominio y la devuelve al cliente.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Caché: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Los servidores DNS y los clientes pueden almacenar en memoria caché las respuestas de resolución de nombres para mejorar el rendimiento.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Registros DNS: 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A: Mapea un nombre de dominio a una dirección IP v4.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CNAME: Alias de otro nombre de dominio.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Otros: MX, TXT, NS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613" name="Google Shape;1591;p 5"/>
          <p:cNvSpPr/>
          <p:nvPr/>
        </p:nvSpPr>
        <p:spPr>
          <a:xfrm>
            <a:off x="540000" y="1080000"/>
            <a:ext cx="7919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 indent="-216000" algn="ctr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Registración de DNS:</a:t>
            </a:r>
            <a:endParaRPr b="0" lang="es-AR" sz="17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</a:pPr>
            <a:endParaRPr b="0" lang="es-AR" sz="17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INTERNIC: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(Puede asignar nombres IP y resolver quejas/disputas) – Información pública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https://www.internic.net/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IANA: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Autoridad de números asignados de internet – Responsable de coordinación de raiz DNS, direccionamiento IP y recursos de IP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https://www.iana.org/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NICAR: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Dirección Nacional del registro de dominios de internet</a:t>
            </a:r>
            <a:endParaRPr b="0" lang="es-AR" sz="1400" spc="-1" strike="noStrike">
              <a:latin typeface="Arial"/>
            </a:endParaRPr>
          </a:p>
          <a:p>
            <a:pPr marL="158760" indent="-216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https://nic.ar/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466;p23"/>
          <p:cNvSpPr/>
          <p:nvPr/>
        </p:nvSpPr>
        <p:spPr>
          <a:xfrm>
            <a:off x="58046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5" name="Google Shape;467;p23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616" name="Google Shape;468;p23"/>
            <p:cNvSpPr/>
            <p:nvPr/>
          </p:nvSpPr>
          <p:spPr>
            <a:xfrm flipH="1" rot="10800000">
              <a:off x="5536800" y="1701360"/>
              <a:ext cx="192600" cy="40644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469;p23"/>
            <p:cNvSpPr/>
            <p:nvPr/>
          </p:nvSpPr>
          <p:spPr>
            <a:xfrm rot="10800000">
              <a:off x="495756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470;p23"/>
            <p:cNvSpPr/>
            <p:nvPr/>
          </p:nvSpPr>
          <p:spPr>
            <a:xfrm>
              <a:off x="5210640" y="3475080"/>
              <a:ext cx="844920" cy="84492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471;p23"/>
            <p:cNvSpPr/>
            <p:nvPr/>
          </p:nvSpPr>
          <p:spPr>
            <a:xfrm>
              <a:off x="495684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Utiliza un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web local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(por ejemplo, XAMPP, WAMP) para probar el sitio antes de publicarlo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20" name="Google Shape;472;p23"/>
            <p:cNvSpPr/>
            <p:nvPr/>
          </p:nvSpPr>
          <p:spPr>
            <a:xfrm>
              <a:off x="5293080" y="3557520"/>
              <a:ext cx="680040" cy="6800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473;p23"/>
            <p:cNvSpPr/>
            <p:nvPr/>
          </p:nvSpPr>
          <p:spPr>
            <a:xfrm>
              <a:off x="4956840" y="1482840"/>
              <a:ext cx="1352880" cy="6246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Locales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622" name="Google Shape;474;p23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623" name="Google Shape;475;p23"/>
            <p:cNvSpPr/>
            <p:nvPr/>
          </p:nvSpPr>
          <p:spPr>
            <a:xfrm rot="10800000">
              <a:off x="708048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476;p23"/>
            <p:cNvSpPr/>
            <p:nvPr/>
          </p:nvSpPr>
          <p:spPr>
            <a:xfrm>
              <a:off x="7333920" y="3475080"/>
              <a:ext cx="844920" cy="84492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477;p23"/>
            <p:cNvSpPr/>
            <p:nvPr/>
          </p:nvSpPr>
          <p:spPr>
            <a:xfrm>
              <a:off x="707976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Compartido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Servidores compartidos, VPS, servidores dedicados.</a:t>
              </a: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en la nube: 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Servidores en la nube (AWS, Azure, Google Cloud)</a:t>
              </a:r>
              <a:endParaRPr b="0" lang="es-AR" sz="900" spc="-1" strike="noStrike">
                <a:latin typeface="Arial"/>
              </a:endParaRPr>
            </a:p>
          </p:txBody>
        </p:sp>
        <p:sp>
          <p:nvSpPr>
            <p:cNvPr id="626" name="Google Shape;478;p23"/>
            <p:cNvSpPr/>
            <p:nvPr/>
          </p:nvSpPr>
          <p:spPr>
            <a:xfrm>
              <a:off x="7416360" y="3557520"/>
              <a:ext cx="680040" cy="6800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479;p23"/>
            <p:cNvSpPr/>
            <p:nvPr/>
          </p:nvSpPr>
          <p:spPr>
            <a:xfrm>
              <a:off x="7079760" y="1482840"/>
              <a:ext cx="1352880" cy="6246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Elección de Hosting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28" name="Google Shape;480;p23"/>
          <p:cNvSpPr/>
          <p:nvPr/>
        </p:nvSpPr>
        <p:spPr>
          <a:xfrm>
            <a:off x="368136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29" name="Google Shape;481;p23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630" name="Google Shape;482;p23"/>
            <p:cNvSpPr/>
            <p:nvPr/>
          </p:nvSpPr>
          <p:spPr>
            <a:xfrm rot="10800000">
              <a:off x="283428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483;p23"/>
            <p:cNvSpPr/>
            <p:nvPr/>
          </p:nvSpPr>
          <p:spPr>
            <a:xfrm>
              <a:off x="3087360" y="3475080"/>
              <a:ext cx="844920" cy="84492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484;p23"/>
            <p:cNvSpPr/>
            <p:nvPr/>
          </p:nvSpPr>
          <p:spPr>
            <a:xfrm>
              <a:off x="283356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CMS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(Sistema de Gestión de Contenido): WordPress, Joomla.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Frameworks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React, Angular, Vue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33" name="Google Shape;485;p23"/>
            <p:cNvSpPr/>
            <p:nvPr/>
          </p:nvSpPr>
          <p:spPr>
            <a:xfrm>
              <a:off x="3170160" y="3557520"/>
              <a:ext cx="680040" cy="680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486;p23"/>
            <p:cNvSpPr/>
            <p:nvPr/>
          </p:nvSpPr>
          <p:spPr>
            <a:xfrm>
              <a:off x="2833560" y="1482840"/>
              <a:ext cx="1352880" cy="624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Desarrollo del Sitio Web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35" name="Google Shape;487;p23"/>
          <p:cNvSpPr/>
          <p:nvPr/>
        </p:nvSpPr>
        <p:spPr>
          <a:xfrm>
            <a:off x="15584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4) PUBLICACIÓN DE UNA WEB: PARTE 1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637" name="Google Shape;489;p23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38" name="Google Shape;490;p23"/>
            <p:cNvSpPr/>
            <p:nvPr/>
          </p:nvSpPr>
          <p:spPr>
            <a:xfrm rot="10800000">
              <a:off x="71100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491;p23"/>
            <p:cNvSpPr/>
            <p:nvPr/>
          </p:nvSpPr>
          <p:spPr>
            <a:xfrm>
              <a:off x="710280" y="1482840"/>
              <a:ext cx="1352880" cy="624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Creación de Contenido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40" name="Google Shape;492;p23"/>
            <p:cNvSpPr/>
            <p:nvPr/>
          </p:nvSpPr>
          <p:spPr>
            <a:xfrm>
              <a:off x="964440" y="3475080"/>
              <a:ext cx="844920" cy="84492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493;p23"/>
            <p:cNvSpPr/>
            <p:nvPr/>
          </p:nvSpPr>
          <p:spPr>
            <a:xfrm>
              <a:off x="71028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HTML, 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CSS, JavaScript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42" name="Google Shape;494;p23"/>
            <p:cNvSpPr/>
            <p:nvPr/>
          </p:nvSpPr>
          <p:spPr>
            <a:xfrm>
              <a:off x="1046880" y="3557520"/>
              <a:ext cx="680040" cy="680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3" name="Google Shape;495;p23"/>
          <p:cNvGrpSpPr/>
          <p:nvPr/>
        </p:nvGrpSpPr>
        <p:grpSpPr>
          <a:xfrm>
            <a:off x="1192680" y="3702960"/>
            <a:ext cx="388080" cy="388800"/>
            <a:chOff x="1192680" y="3702960"/>
            <a:chExt cx="388080" cy="388800"/>
          </a:xfrm>
        </p:grpSpPr>
        <p:sp>
          <p:nvSpPr>
            <p:cNvPr id="644" name="Google Shape;496;p23"/>
            <p:cNvSpPr/>
            <p:nvPr/>
          </p:nvSpPr>
          <p:spPr>
            <a:xfrm>
              <a:off x="1225800" y="3811320"/>
              <a:ext cx="354960" cy="28044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497;p23"/>
            <p:cNvSpPr/>
            <p:nvPr/>
          </p:nvSpPr>
          <p:spPr>
            <a:xfrm>
              <a:off x="1192680" y="3702960"/>
              <a:ext cx="353880" cy="28008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498;p23"/>
            <p:cNvSpPr/>
            <p:nvPr/>
          </p:nvSpPr>
          <p:spPr>
            <a:xfrm>
              <a:off x="1337040" y="3806280"/>
              <a:ext cx="18000" cy="2880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499;p23"/>
            <p:cNvSpPr/>
            <p:nvPr/>
          </p:nvSpPr>
          <p:spPr>
            <a:xfrm>
              <a:off x="1240200" y="3754440"/>
              <a:ext cx="293040" cy="28980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8" name="Google Shape;500;p23"/>
          <p:cNvGrpSpPr/>
          <p:nvPr/>
        </p:nvGrpSpPr>
        <p:grpSpPr>
          <a:xfrm>
            <a:off x="3299760" y="3700800"/>
            <a:ext cx="420120" cy="393480"/>
            <a:chOff x="3299760" y="3700800"/>
            <a:chExt cx="420120" cy="393480"/>
          </a:xfrm>
        </p:grpSpPr>
        <p:sp>
          <p:nvSpPr>
            <p:cNvPr id="649" name="Google Shape;501;p23"/>
            <p:cNvSpPr/>
            <p:nvPr/>
          </p:nvSpPr>
          <p:spPr>
            <a:xfrm>
              <a:off x="3366000" y="3841200"/>
              <a:ext cx="104040" cy="3492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502;p23"/>
            <p:cNvSpPr/>
            <p:nvPr/>
          </p:nvSpPr>
          <p:spPr>
            <a:xfrm>
              <a:off x="3299760" y="3786480"/>
              <a:ext cx="235800" cy="30780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503;p23"/>
            <p:cNvSpPr/>
            <p:nvPr/>
          </p:nvSpPr>
          <p:spPr>
            <a:xfrm>
              <a:off x="3484080" y="4055040"/>
              <a:ext cx="12240" cy="3816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504;p23"/>
            <p:cNvSpPr/>
            <p:nvPr/>
          </p:nvSpPr>
          <p:spPr>
            <a:xfrm>
              <a:off x="3524760" y="3739680"/>
              <a:ext cx="195120" cy="20412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505;p23"/>
            <p:cNvSpPr/>
            <p:nvPr/>
          </p:nvSpPr>
          <p:spPr>
            <a:xfrm>
              <a:off x="3601440" y="3700800"/>
              <a:ext cx="38160" cy="11628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506;p23"/>
            <p:cNvSpPr/>
            <p:nvPr/>
          </p:nvSpPr>
          <p:spPr>
            <a:xfrm>
              <a:off x="3602520" y="3825000"/>
              <a:ext cx="38160" cy="3816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oogle Shape;507;p23"/>
          <p:cNvGrpSpPr/>
          <p:nvPr/>
        </p:nvGrpSpPr>
        <p:grpSpPr>
          <a:xfrm>
            <a:off x="5451120" y="3727080"/>
            <a:ext cx="364320" cy="340920"/>
            <a:chOff x="5451120" y="3727080"/>
            <a:chExt cx="364320" cy="340920"/>
          </a:xfrm>
        </p:grpSpPr>
        <p:sp>
          <p:nvSpPr>
            <p:cNvPr id="656" name="Google Shape;508;p23"/>
            <p:cNvSpPr/>
            <p:nvPr/>
          </p:nvSpPr>
          <p:spPr>
            <a:xfrm>
              <a:off x="5451120" y="3727080"/>
              <a:ext cx="364320" cy="34092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509;p23"/>
            <p:cNvSpPr/>
            <p:nvPr/>
          </p:nvSpPr>
          <p:spPr>
            <a:xfrm>
              <a:off x="5611680" y="3787920"/>
              <a:ext cx="41760" cy="421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510;p23"/>
            <p:cNvSpPr/>
            <p:nvPr/>
          </p:nvSpPr>
          <p:spPr>
            <a:xfrm>
              <a:off x="5545080" y="3880800"/>
              <a:ext cx="185760" cy="11808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511;p23"/>
            <p:cNvSpPr/>
            <p:nvPr/>
          </p:nvSpPr>
          <p:spPr>
            <a:xfrm>
              <a:off x="5519520" y="387216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512;p23"/>
            <p:cNvSpPr/>
            <p:nvPr/>
          </p:nvSpPr>
          <p:spPr>
            <a:xfrm>
              <a:off x="5718600" y="3964680"/>
              <a:ext cx="34560" cy="3348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513;p23"/>
            <p:cNvSpPr/>
            <p:nvPr/>
          </p:nvSpPr>
          <p:spPr>
            <a:xfrm>
              <a:off x="5619240" y="388800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2" name="Google Shape;514;p23"/>
          <p:cNvSpPr/>
          <p:nvPr/>
        </p:nvSpPr>
        <p:spPr>
          <a:xfrm>
            <a:off x="7561800" y="3719880"/>
            <a:ext cx="388800" cy="3556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466;p23"/>
          <p:cNvSpPr/>
          <p:nvPr/>
        </p:nvSpPr>
        <p:spPr>
          <a:xfrm>
            <a:off x="58046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4" name="Google Shape;467;p23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665" name="Google Shape;468;p23"/>
            <p:cNvSpPr/>
            <p:nvPr/>
          </p:nvSpPr>
          <p:spPr>
            <a:xfrm flipH="1" rot="10800000">
              <a:off x="5536800" y="1701360"/>
              <a:ext cx="192600" cy="40644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469;p23"/>
            <p:cNvSpPr/>
            <p:nvPr/>
          </p:nvSpPr>
          <p:spPr>
            <a:xfrm rot="10800000">
              <a:off x="495756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470;p23"/>
            <p:cNvSpPr/>
            <p:nvPr/>
          </p:nvSpPr>
          <p:spPr>
            <a:xfrm>
              <a:off x="5210640" y="3475080"/>
              <a:ext cx="844920" cy="84492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471;p23"/>
            <p:cNvSpPr/>
            <p:nvPr/>
          </p:nvSpPr>
          <p:spPr>
            <a:xfrm>
              <a:off x="495684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Verifica que el sitio web se cargue correctamente desde un navegador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69" name="Google Shape;472;p23"/>
            <p:cNvSpPr/>
            <p:nvPr/>
          </p:nvSpPr>
          <p:spPr>
            <a:xfrm>
              <a:off x="5293080" y="3557520"/>
              <a:ext cx="680040" cy="6800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473;p23"/>
            <p:cNvSpPr/>
            <p:nvPr/>
          </p:nvSpPr>
          <p:spPr>
            <a:xfrm>
              <a:off x="4956840" y="1482840"/>
              <a:ext cx="1352880" cy="6246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Finales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671" name="Google Shape;474;p23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672" name="Google Shape;475;p23"/>
            <p:cNvSpPr/>
            <p:nvPr/>
          </p:nvSpPr>
          <p:spPr>
            <a:xfrm rot="10800000">
              <a:off x="708048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476;p23"/>
            <p:cNvSpPr/>
            <p:nvPr/>
          </p:nvSpPr>
          <p:spPr>
            <a:xfrm>
              <a:off x="7333920" y="3475080"/>
              <a:ext cx="844920" cy="84492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477;p23"/>
            <p:cNvSpPr/>
            <p:nvPr/>
          </p:nvSpPr>
          <p:spPr>
            <a:xfrm>
              <a:off x="707976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Configura monitoreo para que el sitio esté siempre en línea.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Realiza copias de seguridad y actualizaciones de seguridad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75" name="Google Shape;478;p23"/>
            <p:cNvSpPr/>
            <p:nvPr/>
          </p:nvSpPr>
          <p:spPr>
            <a:xfrm>
              <a:off x="7416360" y="3557520"/>
              <a:ext cx="680040" cy="6800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479;p23"/>
            <p:cNvSpPr/>
            <p:nvPr/>
          </p:nvSpPr>
          <p:spPr>
            <a:xfrm>
              <a:off x="7079760" y="1482840"/>
              <a:ext cx="1352880" cy="62460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Monitoreo y Mantenimiento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77" name="Google Shape;480;p23"/>
          <p:cNvSpPr/>
          <p:nvPr/>
        </p:nvSpPr>
        <p:spPr>
          <a:xfrm>
            <a:off x="368136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8" name="Google Shape;481;p23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679" name="Google Shape;482;p23"/>
            <p:cNvSpPr/>
            <p:nvPr/>
          </p:nvSpPr>
          <p:spPr>
            <a:xfrm rot="10800000">
              <a:off x="283428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Google Shape;483;p23"/>
            <p:cNvSpPr/>
            <p:nvPr/>
          </p:nvSpPr>
          <p:spPr>
            <a:xfrm>
              <a:off x="3087360" y="3475080"/>
              <a:ext cx="844920" cy="84492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Google Shape;484;p23"/>
            <p:cNvSpPr/>
            <p:nvPr/>
          </p:nvSpPr>
          <p:spPr>
            <a:xfrm>
              <a:off x="283356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Asegúrate de que los registros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DNS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apunten a la dirección IP correcta del servidor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82" name="Google Shape;485;p23"/>
            <p:cNvSpPr/>
            <p:nvPr/>
          </p:nvSpPr>
          <p:spPr>
            <a:xfrm>
              <a:off x="3170160" y="3557520"/>
              <a:ext cx="680040" cy="680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Google Shape;486;p23"/>
            <p:cNvSpPr/>
            <p:nvPr/>
          </p:nvSpPr>
          <p:spPr>
            <a:xfrm>
              <a:off x="2833560" y="1482840"/>
              <a:ext cx="1352880" cy="624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 DNS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84" name="Google Shape;487;p23"/>
          <p:cNvSpPr/>
          <p:nvPr/>
        </p:nvSpPr>
        <p:spPr>
          <a:xfrm>
            <a:off x="15584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PUBLICACIÓN DE UNA WEB: PARTE 2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686" name="Google Shape;489;p23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87" name="Google Shape;490;p23"/>
            <p:cNvSpPr/>
            <p:nvPr/>
          </p:nvSpPr>
          <p:spPr>
            <a:xfrm rot="10800000">
              <a:off x="711000" y="170208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491;p23"/>
            <p:cNvSpPr/>
            <p:nvPr/>
          </p:nvSpPr>
          <p:spPr>
            <a:xfrm>
              <a:off x="710280" y="1482840"/>
              <a:ext cx="1352880" cy="624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89" name="Google Shape;492;p23"/>
            <p:cNvSpPr/>
            <p:nvPr/>
          </p:nvSpPr>
          <p:spPr>
            <a:xfrm>
              <a:off x="964440" y="3475080"/>
              <a:ext cx="844920" cy="84492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493;p23"/>
            <p:cNvSpPr/>
            <p:nvPr/>
          </p:nvSpPr>
          <p:spPr>
            <a:xfrm>
              <a:off x="710280" y="2408760"/>
              <a:ext cx="1352880" cy="805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FTP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(File Transfer Protocol): Transferencia de archivos al servidor.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SSH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(Secure Shell): Acceso seguro al servidor para configuración y gestión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91" name="Google Shape;494;p23"/>
            <p:cNvSpPr/>
            <p:nvPr/>
          </p:nvSpPr>
          <p:spPr>
            <a:xfrm>
              <a:off x="1046880" y="3557520"/>
              <a:ext cx="680040" cy="680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2" name="Google Shape;495;p23"/>
          <p:cNvGrpSpPr/>
          <p:nvPr/>
        </p:nvGrpSpPr>
        <p:grpSpPr>
          <a:xfrm>
            <a:off x="1192680" y="3702960"/>
            <a:ext cx="388080" cy="388800"/>
            <a:chOff x="1192680" y="3702960"/>
            <a:chExt cx="388080" cy="388800"/>
          </a:xfrm>
        </p:grpSpPr>
        <p:sp>
          <p:nvSpPr>
            <p:cNvPr id="693" name="Google Shape;496;p23"/>
            <p:cNvSpPr/>
            <p:nvPr/>
          </p:nvSpPr>
          <p:spPr>
            <a:xfrm>
              <a:off x="1225800" y="3811320"/>
              <a:ext cx="354960" cy="28044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497;p23"/>
            <p:cNvSpPr/>
            <p:nvPr/>
          </p:nvSpPr>
          <p:spPr>
            <a:xfrm>
              <a:off x="1192680" y="3702960"/>
              <a:ext cx="353880" cy="28008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498;p23"/>
            <p:cNvSpPr/>
            <p:nvPr/>
          </p:nvSpPr>
          <p:spPr>
            <a:xfrm>
              <a:off x="1337040" y="3806280"/>
              <a:ext cx="18000" cy="2880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499;p23"/>
            <p:cNvSpPr/>
            <p:nvPr/>
          </p:nvSpPr>
          <p:spPr>
            <a:xfrm>
              <a:off x="1240200" y="3754440"/>
              <a:ext cx="293040" cy="28980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7" name="Google Shape;500;p23"/>
          <p:cNvGrpSpPr/>
          <p:nvPr/>
        </p:nvGrpSpPr>
        <p:grpSpPr>
          <a:xfrm>
            <a:off x="3299760" y="3700800"/>
            <a:ext cx="420120" cy="393480"/>
            <a:chOff x="3299760" y="3700800"/>
            <a:chExt cx="420120" cy="393480"/>
          </a:xfrm>
        </p:grpSpPr>
        <p:sp>
          <p:nvSpPr>
            <p:cNvPr id="698" name="Google Shape;501;p23"/>
            <p:cNvSpPr/>
            <p:nvPr/>
          </p:nvSpPr>
          <p:spPr>
            <a:xfrm>
              <a:off x="3366000" y="3841200"/>
              <a:ext cx="104040" cy="3492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502;p23"/>
            <p:cNvSpPr/>
            <p:nvPr/>
          </p:nvSpPr>
          <p:spPr>
            <a:xfrm>
              <a:off x="3299760" y="3786480"/>
              <a:ext cx="235800" cy="30780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503;p23"/>
            <p:cNvSpPr/>
            <p:nvPr/>
          </p:nvSpPr>
          <p:spPr>
            <a:xfrm>
              <a:off x="3484080" y="4055040"/>
              <a:ext cx="12240" cy="3816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504;p23"/>
            <p:cNvSpPr/>
            <p:nvPr/>
          </p:nvSpPr>
          <p:spPr>
            <a:xfrm>
              <a:off x="3524760" y="3739680"/>
              <a:ext cx="195120" cy="20412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505;p23"/>
            <p:cNvSpPr/>
            <p:nvPr/>
          </p:nvSpPr>
          <p:spPr>
            <a:xfrm>
              <a:off x="3601440" y="3700800"/>
              <a:ext cx="38160" cy="11628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506;p23"/>
            <p:cNvSpPr/>
            <p:nvPr/>
          </p:nvSpPr>
          <p:spPr>
            <a:xfrm>
              <a:off x="3602520" y="3825000"/>
              <a:ext cx="38160" cy="3816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oogle Shape;507;p23"/>
          <p:cNvGrpSpPr/>
          <p:nvPr/>
        </p:nvGrpSpPr>
        <p:grpSpPr>
          <a:xfrm>
            <a:off x="5451120" y="3727080"/>
            <a:ext cx="364320" cy="340920"/>
            <a:chOff x="5451120" y="3727080"/>
            <a:chExt cx="364320" cy="340920"/>
          </a:xfrm>
        </p:grpSpPr>
        <p:sp>
          <p:nvSpPr>
            <p:cNvPr id="705" name="Google Shape;508;p23"/>
            <p:cNvSpPr/>
            <p:nvPr/>
          </p:nvSpPr>
          <p:spPr>
            <a:xfrm>
              <a:off x="5451120" y="3727080"/>
              <a:ext cx="364320" cy="34092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509;p23"/>
            <p:cNvSpPr/>
            <p:nvPr/>
          </p:nvSpPr>
          <p:spPr>
            <a:xfrm>
              <a:off x="5611680" y="3787920"/>
              <a:ext cx="41760" cy="421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510;p23"/>
            <p:cNvSpPr/>
            <p:nvPr/>
          </p:nvSpPr>
          <p:spPr>
            <a:xfrm>
              <a:off x="5545080" y="3880800"/>
              <a:ext cx="185760" cy="11808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511;p23"/>
            <p:cNvSpPr/>
            <p:nvPr/>
          </p:nvSpPr>
          <p:spPr>
            <a:xfrm>
              <a:off x="5519520" y="387216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512;p23"/>
            <p:cNvSpPr/>
            <p:nvPr/>
          </p:nvSpPr>
          <p:spPr>
            <a:xfrm>
              <a:off x="5718600" y="3964680"/>
              <a:ext cx="34560" cy="3348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513;p23"/>
            <p:cNvSpPr/>
            <p:nvPr/>
          </p:nvSpPr>
          <p:spPr>
            <a:xfrm>
              <a:off x="5619240" y="388800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1" name="Google Shape;514;p23"/>
          <p:cNvSpPr/>
          <p:nvPr/>
        </p:nvSpPr>
        <p:spPr>
          <a:xfrm>
            <a:off x="7561800" y="3719880"/>
            <a:ext cx="388800" cy="3556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"/>
          <p:cNvSpPr/>
          <p:nvPr/>
        </p:nvSpPr>
        <p:spPr>
          <a:xfrm>
            <a:off x="9699120" y="2049480"/>
            <a:ext cx="2444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1800" spc="-1" strike="noStrike">
                <a:latin typeface="Arial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714" name="Google Shape;364;p 1"/>
          <p:cNvGrpSpPr/>
          <p:nvPr/>
        </p:nvGrpSpPr>
        <p:grpSpPr>
          <a:xfrm>
            <a:off x="5335920" y="2391480"/>
            <a:ext cx="448560" cy="448920"/>
            <a:chOff x="5335920" y="2391480"/>
            <a:chExt cx="448560" cy="448920"/>
          </a:xfrm>
        </p:grpSpPr>
        <p:sp>
          <p:nvSpPr>
            <p:cNvPr id="715" name="Google Shape;365;p 1"/>
            <p:cNvSpPr/>
            <p:nvPr/>
          </p:nvSpPr>
          <p:spPr>
            <a:xfrm>
              <a:off x="5335920" y="2559960"/>
              <a:ext cx="448560" cy="28044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366;p 1"/>
            <p:cNvSpPr/>
            <p:nvPr/>
          </p:nvSpPr>
          <p:spPr>
            <a:xfrm>
              <a:off x="5341680" y="2391480"/>
              <a:ext cx="429840" cy="25812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7" name="Google Shape;367;p 1"/>
          <p:cNvGrpSpPr/>
          <p:nvPr/>
        </p:nvGrpSpPr>
        <p:grpSpPr>
          <a:xfrm>
            <a:off x="7305840" y="2399760"/>
            <a:ext cx="462240" cy="432720"/>
            <a:chOff x="7305840" y="2399760"/>
            <a:chExt cx="462240" cy="432720"/>
          </a:xfrm>
        </p:grpSpPr>
        <p:sp>
          <p:nvSpPr>
            <p:cNvPr id="718" name="Google Shape;368;p 1"/>
            <p:cNvSpPr/>
            <p:nvPr/>
          </p:nvSpPr>
          <p:spPr>
            <a:xfrm>
              <a:off x="7305840" y="2399760"/>
              <a:ext cx="462240" cy="43272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369;p 1"/>
            <p:cNvSpPr/>
            <p:nvPr/>
          </p:nvSpPr>
          <p:spPr>
            <a:xfrm>
              <a:off x="7509960" y="2476800"/>
              <a:ext cx="53280" cy="5364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370;p 1"/>
            <p:cNvSpPr/>
            <p:nvPr/>
          </p:nvSpPr>
          <p:spPr>
            <a:xfrm>
              <a:off x="7425360" y="2594520"/>
              <a:ext cx="236160" cy="14976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371;p 1"/>
            <p:cNvSpPr/>
            <p:nvPr/>
          </p:nvSpPr>
          <p:spPr>
            <a:xfrm>
              <a:off x="7392600" y="2583720"/>
              <a:ext cx="44280" cy="43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372;p 1"/>
            <p:cNvSpPr/>
            <p:nvPr/>
          </p:nvSpPr>
          <p:spPr>
            <a:xfrm>
              <a:off x="7645320" y="2701080"/>
              <a:ext cx="44280" cy="4248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373;p 1"/>
            <p:cNvSpPr/>
            <p:nvPr/>
          </p:nvSpPr>
          <p:spPr>
            <a:xfrm>
              <a:off x="7519320" y="2603880"/>
              <a:ext cx="44280" cy="43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4" name="Google Shape;374;p 1"/>
          <p:cNvGrpSpPr/>
          <p:nvPr/>
        </p:nvGrpSpPr>
        <p:grpSpPr>
          <a:xfrm>
            <a:off x="1354320" y="2396880"/>
            <a:ext cx="504000" cy="438480"/>
            <a:chOff x="1354320" y="2396880"/>
            <a:chExt cx="504000" cy="438480"/>
          </a:xfrm>
        </p:grpSpPr>
        <p:sp>
          <p:nvSpPr>
            <p:cNvPr id="725" name="Google Shape;375;p 1"/>
            <p:cNvSpPr/>
            <p:nvPr/>
          </p:nvSpPr>
          <p:spPr>
            <a:xfrm>
              <a:off x="1425600" y="2539440"/>
              <a:ext cx="321840" cy="14040"/>
            </a:xfrm>
            <a:custGeom>
              <a:avLst/>
              <a:gdLst/>
              <a:ahLst/>
              <a:rect l="l" t="t" r="r" b="b"/>
              <a:pathLst>
                <a:path w="7264" h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376;p 1"/>
            <p:cNvSpPr/>
            <p:nvPr/>
          </p:nvSpPr>
          <p:spPr>
            <a:xfrm>
              <a:off x="1425600" y="2499840"/>
              <a:ext cx="211320" cy="14040"/>
            </a:xfrm>
            <a:custGeom>
              <a:avLst/>
              <a:gdLst/>
              <a:ahLst/>
              <a:rect l="l" t="t" r="r" b="b"/>
              <a:pathLst>
                <a:path w="4776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377;p 1"/>
            <p:cNvSpPr/>
            <p:nvPr/>
          </p:nvSpPr>
          <p:spPr>
            <a:xfrm>
              <a:off x="1654200" y="2499840"/>
              <a:ext cx="92880" cy="14040"/>
            </a:xfrm>
            <a:custGeom>
              <a:avLst/>
              <a:gdLst/>
              <a:ahLst/>
              <a:rect l="l" t="t" r="r" b="b"/>
              <a:pathLst>
                <a:path w="2108" h="335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378;p 1"/>
            <p:cNvSpPr/>
            <p:nvPr/>
          </p:nvSpPr>
          <p:spPr>
            <a:xfrm>
              <a:off x="1425600" y="2460240"/>
              <a:ext cx="53640" cy="14040"/>
            </a:xfrm>
            <a:custGeom>
              <a:avLst/>
              <a:gdLst/>
              <a:ahLst/>
              <a:rect l="l" t="t" r="r" b="b"/>
              <a:pathLst>
                <a:path w="1228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379;p 1"/>
            <p:cNvSpPr/>
            <p:nvPr/>
          </p:nvSpPr>
          <p:spPr>
            <a:xfrm>
              <a:off x="1496160" y="2460240"/>
              <a:ext cx="250920" cy="14040"/>
            </a:xfrm>
            <a:custGeom>
              <a:avLst/>
              <a:gdLst/>
              <a:ahLst/>
              <a:rect l="l" t="t" r="r" b="b"/>
              <a:pathLst>
                <a:path w="5668" h="33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30" name="Google Shape;380;p 1"/>
            <p:cNvGrpSpPr/>
            <p:nvPr/>
          </p:nvGrpSpPr>
          <p:grpSpPr>
            <a:xfrm>
              <a:off x="1354320" y="2396880"/>
              <a:ext cx="504000" cy="438480"/>
              <a:chOff x="1354320" y="2396880"/>
              <a:chExt cx="504000" cy="438480"/>
            </a:xfrm>
          </p:grpSpPr>
          <p:sp>
            <p:nvSpPr>
              <p:cNvPr id="731" name="Google Shape;381;p 1"/>
              <p:cNvSpPr/>
              <p:nvPr/>
            </p:nvSpPr>
            <p:spPr>
              <a:xfrm>
                <a:off x="1425600" y="2579040"/>
                <a:ext cx="117000" cy="14040"/>
              </a:xfrm>
              <a:custGeom>
                <a:avLst/>
                <a:gdLst/>
                <a:ahLst/>
                <a:rect l="l" t="t" r="r" b="b"/>
                <a:pathLst>
                  <a:path w="2656" h="335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Google Shape;382;p 1"/>
              <p:cNvSpPr/>
              <p:nvPr/>
            </p:nvSpPr>
            <p:spPr>
              <a:xfrm>
                <a:off x="1575720" y="2579040"/>
                <a:ext cx="171720" cy="14040"/>
              </a:xfrm>
              <a:custGeom>
                <a:avLst/>
                <a:gdLst/>
                <a:ahLst/>
                <a:rect l="l" t="t" r="r" b="b"/>
                <a:pathLst>
                  <a:path w="3882" h="335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Google Shape;383;p 1"/>
              <p:cNvSpPr/>
              <p:nvPr/>
            </p:nvSpPr>
            <p:spPr>
              <a:xfrm>
                <a:off x="1425600" y="2618280"/>
                <a:ext cx="243000" cy="14040"/>
              </a:xfrm>
              <a:custGeom>
                <a:avLst/>
                <a:gdLst/>
                <a:ahLst/>
                <a:rect l="l" t="t" r="r" b="b"/>
                <a:pathLst>
                  <a:path w="5490" h="335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Google Shape;384;p 1"/>
              <p:cNvSpPr/>
              <p:nvPr/>
            </p:nvSpPr>
            <p:spPr>
              <a:xfrm>
                <a:off x="1685880" y="2618280"/>
                <a:ext cx="61200" cy="14040"/>
              </a:xfrm>
              <a:custGeom>
                <a:avLst/>
                <a:gdLst/>
                <a:ahLst/>
                <a:rect l="l" t="t" r="r" b="b"/>
                <a:pathLst>
                  <a:path w="1394" h="335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Google Shape;385;p 1"/>
              <p:cNvSpPr/>
              <p:nvPr/>
            </p:nvSpPr>
            <p:spPr>
              <a:xfrm>
                <a:off x="1354320" y="2396880"/>
                <a:ext cx="504000" cy="438480"/>
              </a:xfrm>
              <a:custGeom>
                <a:avLst/>
                <a:gdLst/>
                <a:ahLst/>
                <a:rect l="l" t="t" r="r" b="b"/>
                <a:pathLst>
                  <a:path w="11372" h="9895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36" name="Google Shape;386;p 1"/>
          <p:cNvGrpSpPr/>
          <p:nvPr/>
        </p:nvGrpSpPr>
        <p:grpSpPr>
          <a:xfrm>
            <a:off x="3324600" y="2406600"/>
            <a:ext cx="517320" cy="419040"/>
            <a:chOff x="3324600" y="2406600"/>
            <a:chExt cx="517320" cy="419040"/>
          </a:xfrm>
        </p:grpSpPr>
        <p:sp>
          <p:nvSpPr>
            <p:cNvPr id="737" name="Google Shape;387;p 1"/>
            <p:cNvSpPr/>
            <p:nvPr/>
          </p:nvSpPr>
          <p:spPr>
            <a:xfrm>
              <a:off x="3324600" y="2406600"/>
              <a:ext cx="517320" cy="41904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388;p 1"/>
            <p:cNvSpPr/>
            <p:nvPr/>
          </p:nvSpPr>
          <p:spPr>
            <a:xfrm>
              <a:off x="3357720" y="2487240"/>
              <a:ext cx="452160" cy="1512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389;p 1"/>
            <p:cNvSpPr/>
            <p:nvPr/>
          </p:nvSpPr>
          <p:spPr>
            <a:xfrm>
              <a:off x="3381840" y="2552400"/>
              <a:ext cx="63720" cy="151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390;p 1"/>
            <p:cNvSpPr/>
            <p:nvPr/>
          </p:nvSpPr>
          <p:spPr>
            <a:xfrm>
              <a:off x="3495240" y="2552400"/>
              <a:ext cx="63720" cy="151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391;p 1"/>
            <p:cNvSpPr/>
            <p:nvPr/>
          </p:nvSpPr>
          <p:spPr>
            <a:xfrm>
              <a:off x="3721680" y="2552400"/>
              <a:ext cx="63360" cy="1512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392;p 1"/>
            <p:cNvSpPr/>
            <p:nvPr/>
          </p:nvSpPr>
          <p:spPr>
            <a:xfrm>
              <a:off x="3381840" y="2616840"/>
              <a:ext cx="63720" cy="1512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393;p 1"/>
            <p:cNvSpPr/>
            <p:nvPr/>
          </p:nvSpPr>
          <p:spPr>
            <a:xfrm>
              <a:off x="3607920" y="2616840"/>
              <a:ext cx="63720" cy="1512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394;p 1"/>
            <p:cNvSpPr/>
            <p:nvPr/>
          </p:nvSpPr>
          <p:spPr>
            <a:xfrm>
              <a:off x="3381840" y="2681280"/>
              <a:ext cx="63720" cy="151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395;p 1"/>
            <p:cNvSpPr/>
            <p:nvPr/>
          </p:nvSpPr>
          <p:spPr>
            <a:xfrm>
              <a:off x="3495240" y="2681280"/>
              <a:ext cx="63720" cy="1512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396;p 1"/>
            <p:cNvSpPr/>
            <p:nvPr/>
          </p:nvSpPr>
          <p:spPr>
            <a:xfrm>
              <a:off x="3721680" y="2681280"/>
              <a:ext cx="63360" cy="1512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Google Shape;397;p 1"/>
            <p:cNvSpPr/>
            <p:nvPr/>
          </p:nvSpPr>
          <p:spPr>
            <a:xfrm>
              <a:off x="3495240" y="2746440"/>
              <a:ext cx="63720" cy="1440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398;p 1"/>
            <p:cNvSpPr/>
            <p:nvPr/>
          </p:nvSpPr>
          <p:spPr>
            <a:xfrm>
              <a:off x="3607920" y="2746440"/>
              <a:ext cx="63720" cy="1440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399;p 1"/>
            <p:cNvSpPr/>
            <p:nvPr/>
          </p:nvSpPr>
          <p:spPr>
            <a:xfrm>
              <a:off x="3721680" y="2746440"/>
              <a:ext cx="63360" cy="1440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400;p 1"/>
            <p:cNvSpPr/>
            <p:nvPr/>
          </p:nvSpPr>
          <p:spPr>
            <a:xfrm>
              <a:off x="3494520" y="2600280"/>
              <a:ext cx="64440" cy="4644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401;p 1"/>
            <p:cNvSpPr/>
            <p:nvPr/>
          </p:nvSpPr>
          <p:spPr>
            <a:xfrm>
              <a:off x="3721320" y="2600280"/>
              <a:ext cx="64800" cy="4644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402;p 1"/>
            <p:cNvSpPr/>
            <p:nvPr/>
          </p:nvSpPr>
          <p:spPr>
            <a:xfrm>
              <a:off x="3607560" y="2665080"/>
              <a:ext cx="64800" cy="4680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403;p 1"/>
            <p:cNvSpPr/>
            <p:nvPr/>
          </p:nvSpPr>
          <p:spPr>
            <a:xfrm>
              <a:off x="3381120" y="2729880"/>
              <a:ext cx="64800" cy="4644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404;p 1"/>
            <p:cNvSpPr/>
            <p:nvPr/>
          </p:nvSpPr>
          <p:spPr>
            <a:xfrm>
              <a:off x="3607560" y="2535840"/>
              <a:ext cx="64800" cy="4644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5" name="Google Shape;405;p 1"/>
          <p:cNvGrpSpPr/>
          <p:nvPr/>
        </p:nvGrpSpPr>
        <p:grpSpPr>
          <a:xfrm>
            <a:off x="4664160" y="1300680"/>
            <a:ext cx="1792080" cy="3124080"/>
            <a:chOff x="4664160" y="1300680"/>
            <a:chExt cx="1792080" cy="3124080"/>
          </a:xfrm>
        </p:grpSpPr>
        <p:sp>
          <p:nvSpPr>
            <p:cNvPr id="756" name="Google Shape;406;p 1"/>
            <p:cNvSpPr/>
            <p:nvPr/>
          </p:nvSpPr>
          <p:spPr>
            <a:xfrm flipH="1" rot="10800000">
              <a:off x="4664160" y="2016000"/>
              <a:ext cx="1791720" cy="240876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Google Shape;407;p 1"/>
            <p:cNvSpPr/>
            <p:nvPr/>
          </p:nvSpPr>
          <p:spPr>
            <a:xfrm>
              <a:off x="4744080" y="3045600"/>
              <a:ext cx="1631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58" name="Google Shape;408;p 1"/>
            <p:cNvSpPr/>
            <p:nvPr/>
          </p:nvSpPr>
          <p:spPr>
            <a:xfrm>
              <a:off x="4744080" y="3392640"/>
              <a:ext cx="1631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the fourth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59" name="Google Shape;409;p 1"/>
            <p:cNvSpPr/>
            <p:nvPr/>
          </p:nvSpPr>
          <p:spPr>
            <a:xfrm>
              <a:off x="466416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OPPORTUNITIES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60" name="Google Shape;410;p 1"/>
          <p:cNvGrpSpPr/>
          <p:nvPr/>
        </p:nvGrpSpPr>
        <p:grpSpPr>
          <a:xfrm>
            <a:off x="6641280" y="1300680"/>
            <a:ext cx="1792080" cy="3124080"/>
            <a:chOff x="6641280" y="1300680"/>
            <a:chExt cx="1792080" cy="3124080"/>
          </a:xfrm>
        </p:grpSpPr>
        <p:sp>
          <p:nvSpPr>
            <p:cNvPr id="761" name="Google Shape;411;p 1"/>
            <p:cNvSpPr/>
            <p:nvPr/>
          </p:nvSpPr>
          <p:spPr>
            <a:xfrm flipH="1" rot="10800000">
              <a:off x="6641280" y="2016000"/>
              <a:ext cx="1791720" cy="240876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412;p 1"/>
            <p:cNvSpPr/>
            <p:nvPr/>
          </p:nvSpPr>
          <p:spPr>
            <a:xfrm>
              <a:off x="6721200" y="3045600"/>
              <a:ext cx="1631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63" name="Google Shape;413;p 1"/>
            <p:cNvSpPr/>
            <p:nvPr/>
          </p:nvSpPr>
          <p:spPr>
            <a:xfrm>
              <a:off x="6721200" y="3392640"/>
              <a:ext cx="1631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also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64" name="Google Shape;414;p 1"/>
            <p:cNvSpPr/>
            <p:nvPr/>
          </p:nvSpPr>
          <p:spPr>
            <a:xfrm>
              <a:off x="664128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THREATS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65" name="Google Shape;415;p 1"/>
          <p:cNvGrpSpPr/>
          <p:nvPr/>
        </p:nvGrpSpPr>
        <p:grpSpPr>
          <a:xfrm>
            <a:off x="710280" y="1300680"/>
            <a:ext cx="1792080" cy="3124080"/>
            <a:chOff x="710280" y="1300680"/>
            <a:chExt cx="1792080" cy="3124080"/>
          </a:xfrm>
        </p:grpSpPr>
        <p:sp>
          <p:nvSpPr>
            <p:cNvPr id="766" name="Google Shape;416;p 1"/>
            <p:cNvSpPr/>
            <p:nvPr/>
          </p:nvSpPr>
          <p:spPr>
            <a:xfrm flipH="1" rot="10800000">
              <a:off x="710280" y="2016000"/>
              <a:ext cx="1791720" cy="240876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417;p 1"/>
            <p:cNvSpPr/>
            <p:nvPr/>
          </p:nvSpPr>
          <p:spPr>
            <a:xfrm>
              <a:off x="790200" y="3045600"/>
              <a:ext cx="1631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68" name="Google Shape;418;p 1"/>
            <p:cNvSpPr/>
            <p:nvPr/>
          </p:nvSpPr>
          <p:spPr>
            <a:xfrm>
              <a:off x="790200" y="3392640"/>
              <a:ext cx="1631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 and high temperatures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69" name="Google Shape;419;p 1"/>
            <p:cNvSpPr/>
            <p:nvPr/>
          </p:nvSpPr>
          <p:spPr>
            <a:xfrm>
              <a:off x="71028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STRENGTHS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70" name="Google Shape;420;p 1"/>
          <p:cNvGrpSpPr/>
          <p:nvPr/>
        </p:nvGrpSpPr>
        <p:grpSpPr>
          <a:xfrm>
            <a:off x="2687400" y="1300680"/>
            <a:ext cx="1792080" cy="3124080"/>
            <a:chOff x="2687400" y="1300680"/>
            <a:chExt cx="1792080" cy="3124080"/>
          </a:xfrm>
        </p:grpSpPr>
        <p:sp>
          <p:nvSpPr>
            <p:cNvPr id="771" name="Google Shape;421;p 1"/>
            <p:cNvSpPr/>
            <p:nvPr/>
          </p:nvSpPr>
          <p:spPr>
            <a:xfrm flipH="1" rot="10800000">
              <a:off x="2687400" y="2016000"/>
              <a:ext cx="1791720" cy="240876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422;p 1"/>
            <p:cNvSpPr/>
            <p:nvPr/>
          </p:nvSpPr>
          <p:spPr>
            <a:xfrm>
              <a:off x="2767320" y="3045600"/>
              <a:ext cx="163188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73" name="Google Shape;423;p 1"/>
            <p:cNvSpPr/>
            <p:nvPr/>
          </p:nvSpPr>
          <p:spPr>
            <a:xfrm>
              <a:off x="2767320" y="3392640"/>
              <a:ext cx="1631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74" name="Google Shape;424;p 1"/>
            <p:cNvSpPr/>
            <p:nvPr/>
          </p:nvSpPr>
          <p:spPr>
            <a:xfrm>
              <a:off x="268740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WEAKNESSES</a:t>
              </a:r>
              <a:endParaRPr b="0" lang="es-AR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154;p17"/>
          <p:cNvGrpSpPr/>
          <p:nvPr/>
        </p:nvGrpSpPr>
        <p:grpSpPr>
          <a:xfrm>
            <a:off x="3269160" y="1529640"/>
            <a:ext cx="2604960" cy="2606040"/>
            <a:chOff x="3269160" y="1529640"/>
            <a:chExt cx="2604960" cy="2606040"/>
          </a:xfrm>
        </p:grpSpPr>
        <p:sp>
          <p:nvSpPr>
            <p:cNvPr id="776" name="Google Shape;155;p17"/>
            <p:cNvSpPr/>
            <p:nvPr/>
          </p:nvSpPr>
          <p:spPr>
            <a:xfrm>
              <a:off x="3269160" y="1529640"/>
              <a:ext cx="2604960" cy="260604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156;p17"/>
            <p:cNvSpPr/>
            <p:nvPr/>
          </p:nvSpPr>
          <p:spPr>
            <a:xfrm>
              <a:off x="3734640" y="1995120"/>
              <a:ext cx="1674360" cy="16747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57;p17"/>
            <p:cNvSpPr/>
            <p:nvPr/>
          </p:nvSpPr>
          <p:spPr>
            <a:xfrm>
              <a:off x="4143240" y="2404080"/>
              <a:ext cx="857160" cy="8571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TEMA A DESARROLLAR: 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780" name="Google Shape;159;p17"/>
          <p:cNvGrpSpPr/>
          <p:nvPr/>
        </p:nvGrpSpPr>
        <p:grpSpPr>
          <a:xfrm>
            <a:off x="710280" y="1495080"/>
            <a:ext cx="3023640" cy="1036080"/>
            <a:chOff x="710280" y="1495080"/>
            <a:chExt cx="3023640" cy="1036080"/>
          </a:xfrm>
        </p:grpSpPr>
        <p:sp>
          <p:nvSpPr>
            <p:cNvPr id="781" name="Google Shape;160;p17"/>
            <p:cNvSpPr/>
            <p:nvPr/>
          </p:nvSpPr>
          <p:spPr>
            <a:xfrm>
              <a:off x="3199680" y="1746000"/>
              <a:ext cx="534240" cy="5342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61;p17"/>
            <p:cNvSpPr/>
            <p:nvPr/>
          </p:nvSpPr>
          <p:spPr>
            <a:xfrm rot="10800000">
              <a:off x="2710440" y="201312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83" name="Google Shape;162;p17"/>
            <p:cNvGrpSpPr/>
            <p:nvPr/>
          </p:nvGrpSpPr>
          <p:grpSpPr>
            <a:xfrm>
              <a:off x="710280" y="1495080"/>
              <a:ext cx="1883880" cy="1036080"/>
              <a:chOff x="710280" y="1495080"/>
              <a:chExt cx="1883880" cy="1036080"/>
            </a:xfrm>
          </p:grpSpPr>
          <p:sp>
            <p:nvSpPr>
              <p:cNvPr id="784" name="Google Shape;163;p17"/>
              <p:cNvSpPr/>
              <p:nvPr/>
            </p:nvSpPr>
            <p:spPr>
              <a:xfrm>
                <a:off x="710280" y="1766880"/>
                <a:ext cx="1883880" cy="76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t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Mercury is the closest planet to the Sun and the smallest one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785" name="Google Shape;164;p17"/>
              <p:cNvSpPr/>
              <p:nvPr/>
            </p:nvSpPr>
            <p:spPr>
              <a:xfrm>
                <a:off x="710280" y="1495080"/>
                <a:ext cx="188388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Mercury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</p:grpSp>
      <p:grpSp>
        <p:nvGrpSpPr>
          <p:cNvPr id="786" name="Google Shape;165;p17"/>
          <p:cNvGrpSpPr/>
          <p:nvPr/>
        </p:nvGrpSpPr>
        <p:grpSpPr>
          <a:xfrm>
            <a:off x="710280" y="3133800"/>
            <a:ext cx="3023640" cy="1036080"/>
            <a:chOff x="710280" y="3133800"/>
            <a:chExt cx="3023640" cy="1036080"/>
          </a:xfrm>
        </p:grpSpPr>
        <p:grpSp>
          <p:nvGrpSpPr>
            <p:cNvPr id="787" name="Google Shape;166;p17"/>
            <p:cNvGrpSpPr/>
            <p:nvPr/>
          </p:nvGrpSpPr>
          <p:grpSpPr>
            <a:xfrm>
              <a:off x="710280" y="3133800"/>
              <a:ext cx="1883880" cy="1036080"/>
              <a:chOff x="710280" y="3133800"/>
              <a:chExt cx="1883880" cy="1036080"/>
            </a:xfrm>
          </p:grpSpPr>
          <p:sp>
            <p:nvSpPr>
              <p:cNvPr id="788" name="Google Shape;167;p17"/>
              <p:cNvSpPr/>
              <p:nvPr/>
            </p:nvSpPr>
            <p:spPr>
              <a:xfrm>
                <a:off x="710280" y="3133800"/>
                <a:ext cx="188388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e850e0"/>
                    </a:solidFill>
                    <a:latin typeface="Fira Sans Extra Condensed Medium"/>
                    <a:ea typeface="Fira Sans Extra Condensed Medium"/>
                  </a:rPr>
                  <a:t>Mars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789" name="Google Shape;168;p17"/>
              <p:cNvSpPr/>
              <p:nvPr/>
            </p:nvSpPr>
            <p:spPr>
              <a:xfrm>
                <a:off x="710280" y="3405600"/>
                <a:ext cx="1883880" cy="76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t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Despite being red, Mars is a cold place full of iron oxide dust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790" name="Google Shape;169;p17"/>
            <p:cNvSpPr/>
            <p:nvPr/>
          </p:nvSpPr>
          <p:spPr>
            <a:xfrm>
              <a:off x="3199680" y="3384720"/>
              <a:ext cx="534240" cy="5342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170;p17"/>
            <p:cNvSpPr/>
            <p:nvPr/>
          </p:nvSpPr>
          <p:spPr>
            <a:xfrm rot="10800000">
              <a:off x="2710440" y="365184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2" name="Google Shape;171;p17"/>
          <p:cNvGrpSpPr/>
          <p:nvPr/>
        </p:nvGrpSpPr>
        <p:grpSpPr>
          <a:xfrm>
            <a:off x="5409720" y="3133800"/>
            <a:ext cx="3023280" cy="1036080"/>
            <a:chOff x="5409720" y="3133800"/>
            <a:chExt cx="3023280" cy="1036080"/>
          </a:xfrm>
        </p:grpSpPr>
        <p:grpSp>
          <p:nvGrpSpPr>
            <p:cNvPr id="793" name="Google Shape;172;p17"/>
            <p:cNvGrpSpPr/>
            <p:nvPr/>
          </p:nvGrpSpPr>
          <p:grpSpPr>
            <a:xfrm>
              <a:off x="6549120" y="3133800"/>
              <a:ext cx="1883880" cy="1036080"/>
              <a:chOff x="6549120" y="3133800"/>
              <a:chExt cx="1883880" cy="1036080"/>
            </a:xfrm>
          </p:grpSpPr>
          <p:sp>
            <p:nvSpPr>
              <p:cNvPr id="794" name="Google Shape;173;p17"/>
              <p:cNvSpPr/>
              <p:nvPr/>
            </p:nvSpPr>
            <p:spPr>
              <a:xfrm>
                <a:off x="6549120" y="3133800"/>
                <a:ext cx="188388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Earth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795" name="Google Shape;174;p17"/>
              <p:cNvSpPr/>
              <p:nvPr/>
            </p:nvSpPr>
            <p:spPr>
              <a:xfrm>
                <a:off x="6549120" y="3405600"/>
                <a:ext cx="1883880" cy="76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t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Earth is the third planet from the Sun and the only one that harbors life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796" name="Google Shape;175;p17"/>
            <p:cNvSpPr/>
            <p:nvPr/>
          </p:nvSpPr>
          <p:spPr>
            <a:xfrm>
              <a:off x="5409720" y="3384720"/>
              <a:ext cx="534240" cy="5342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76;p17"/>
            <p:cNvSpPr/>
            <p:nvPr/>
          </p:nvSpPr>
          <p:spPr>
            <a:xfrm rot="10800000">
              <a:off x="5945400" y="365184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8" name="Google Shape;177;p17"/>
          <p:cNvGrpSpPr/>
          <p:nvPr/>
        </p:nvGrpSpPr>
        <p:grpSpPr>
          <a:xfrm>
            <a:off x="5409720" y="1495080"/>
            <a:ext cx="3023280" cy="1036080"/>
            <a:chOff x="5409720" y="1495080"/>
            <a:chExt cx="3023280" cy="1036080"/>
          </a:xfrm>
        </p:grpSpPr>
        <p:grpSp>
          <p:nvGrpSpPr>
            <p:cNvPr id="799" name="Google Shape;178;p17"/>
            <p:cNvGrpSpPr/>
            <p:nvPr/>
          </p:nvGrpSpPr>
          <p:grpSpPr>
            <a:xfrm>
              <a:off x="6549120" y="1495080"/>
              <a:ext cx="1883880" cy="1036080"/>
              <a:chOff x="6549120" y="1495080"/>
              <a:chExt cx="1883880" cy="1036080"/>
            </a:xfrm>
          </p:grpSpPr>
          <p:sp>
            <p:nvSpPr>
              <p:cNvPr id="800" name="Google Shape;179;p17"/>
              <p:cNvSpPr/>
              <p:nvPr/>
            </p:nvSpPr>
            <p:spPr>
              <a:xfrm>
                <a:off x="6549120" y="1495080"/>
                <a:ext cx="188388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Neptune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801" name="Google Shape;180;p17"/>
              <p:cNvSpPr/>
              <p:nvPr/>
            </p:nvSpPr>
            <p:spPr>
              <a:xfrm>
                <a:off x="6549120" y="1766880"/>
                <a:ext cx="1883880" cy="76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t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Neptune is the farthest planet from the Sun and the fourth-largest one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802" name="Google Shape;181;p17"/>
            <p:cNvSpPr/>
            <p:nvPr/>
          </p:nvSpPr>
          <p:spPr>
            <a:xfrm>
              <a:off x="5409720" y="1746000"/>
              <a:ext cx="534240" cy="5342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Google Shape;182;p17"/>
            <p:cNvSpPr/>
            <p:nvPr/>
          </p:nvSpPr>
          <p:spPr>
            <a:xfrm rot="10800000">
              <a:off x="5945400" y="201312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4" name="Google Shape;183;p17"/>
          <p:cNvGrpSpPr/>
          <p:nvPr/>
        </p:nvGrpSpPr>
        <p:grpSpPr>
          <a:xfrm>
            <a:off x="3315600" y="1861920"/>
            <a:ext cx="302400" cy="302040"/>
            <a:chOff x="3315600" y="1861920"/>
            <a:chExt cx="302400" cy="302040"/>
          </a:xfrm>
        </p:grpSpPr>
        <p:sp>
          <p:nvSpPr>
            <p:cNvPr id="805" name="Google Shape;184;p17"/>
            <p:cNvSpPr/>
            <p:nvPr/>
          </p:nvSpPr>
          <p:spPr>
            <a:xfrm>
              <a:off x="3315600" y="1861920"/>
              <a:ext cx="302400" cy="21348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Google Shape;185;p17"/>
            <p:cNvSpPr/>
            <p:nvPr/>
          </p:nvSpPr>
          <p:spPr>
            <a:xfrm>
              <a:off x="3387240" y="2093760"/>
              <a:ext cx="159120" cy="7020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Google Shape;186;p17"/>
            <p:cNvSpPr/>
            <p:nvPr/>
          </p:nvSpPr>
          <p:spPr>
            <a:xfrm>
              <a:off x="3441960" y="1926360"/>
              <a:ext cx="49680" cy="4716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8" name="Google Shape;187;p17"/>
          <p:cNvGrpSpPr/>
          <p:nvPr/>
        </p:nvGrpSpPr>
        <p:grpSpPr>
          <a:xfrm>
            <a:off x="3315600" y="3500640"/>
            <a:ext cx="302400" cy="302760"/>
            <a:chOff x="3315600" y="3500640"/>
            <a:chExt cx="302400" cy="302760"/>
          </a:xfrm>
        </p:grpSpPr>
        <p:sp>
          <p:nvSpPr>
            <p:cNvPr id="809" name="Google Shape;188;p17"/>
            <p:cNvSpPr/>
            <p:nvPr/>
          </p:nvSpPr>
          <p:spPr>
            <a:xfrm>
              <a:off x="3404880" y="3731760"/>
              <a:ext cx="123480" cy="71640"/>
            </a:xfrm>
            <a:custGeom>
              <a:avLst/>
              <a:gdLst/>
              <a:ahLst/>
              <a:rect l="l" t="t" r="r" b="b"/>
              <a:pathLst>
                <a:path w="7905" h="4593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Google Shape;189;p17"/>
            <p:cNvSpPr/>
            <p:nvPr/>
          </p:nvSpPr>
          <p:spPr>
            <a:xfrm>
              <a:off x="3355560" y="3500640"/>
              <a:ext cx="217800" cy="212400"/>
            </a:xfrm>
            <a:custGeom>
              <a:avLst/>
              <a:gdLst/>
              <a:ahLst/>
              <a:rect l="l" t="t" r="r" b="b"/>
              <a:pathLst>
                <a:path w="13892" h="13553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Google Shape;190;p17"/>
            <p:cNvSpPr/>
            <p:nvPr/>
          </p:nvSpPr>
          <p:spPr>
            <a:xfrm>
              <a:off x="3315600" y="3607200"/>
              <a:ext cx="34920" cy="16920"/>
            </a:xfrm>
            <a:custGeom>
              <a:avLst/>
              <a:gdLst/>
              <a:ahLst/>
              <a:rect l="l" t="t" r="r" b="b"/>
              <a:pathLst>
                <a:path w="2256" h="1131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191;p17"/>
            <p:cNvSpPr/>
            <p:nvPr/>
          </p:nvSpPr>
          <p:spPr>
            <a:xfrm>
              <a:off x="3317400" y="3547800"/>
              <a:ext cx="31320" cy="29520"/>
            </a:xfrm>
            <a:custGeom>
              <a:avLst/>
              <a:gdLst/>
              <a:ahLst/>
              <a:rect l="l" t="t" r="r" b="b"/>
              <a:pathLst>
                <a:path w="2034" h="1923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192;p17"/>
            <p:cNvSpPr/>
            <p:nvPr/>
          </p:nvSpPr>
          <p:spPr>
            <a:xfrm>
              <a:off x="3317400" y="3654360"/>
              <a:ext cx="31320" cy="29520"/>
            </a:xfrm>
            <a:custGeom>
              <a:avLst/>
              <a:gdLst/>
              <a:ahLst/>
              <a:rect l="l" t="t" r="r" b="b"/>
              <a:pathLst>
                <a:path w="2028" h="1916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Google Shape;193;p17"/>
            <p:cNvSpPr/>
            <p:nvPr/>
          </p:nvSpPr>
          <p:spPr>
            <a:xfrm>
              <a:off x="3583080" y="3607200"/>
              <a:ext cx="34920" cy="16920"/>
            </a:xfrm>
            <a:custGeom>
              <a:avLst/>
              <a:gdLst/>
              <a:ahLst/>
              <a:rect l="l" t="t" r="r" b="b"/>
              <a:pathLst>
                <a:path w="2257" h="1131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Google Shape;194;p17"/>
            <p:cNvSpPr/>
            <p:nvPr/>
          </p:nvSpPr>
          <p:spPr>
            <a:xfrm>
              <a:off x="3584880" y="3547800"/>
              <a:ext cx="31320" cy="29520"/>
            </a:xfrm>
            <a:custGeom>
              <a:avLst/>
              <a:gdLst/>
              <a:ahLst/>
              <a:rect l="l" t="t" r="r" b="b"/>
              <a:pathLst>
                <a:path w="2027" h="1916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Google Shape;195;p17"/>
            <p:cNvSpPr/>
            <p:nvPr/>
          </p:nvSpPr>
          <p:spPr>
            <a:xfrm>
              <a:off x="3584880" y="3654360"/>
              <a:ext cx="31320" cy="29520"/>
            </a:xfrm>
            <a:custGeom>
              <a:avLst/>
              <a:gdLst/>
              <a:ahLst/>
              <a:rect l="l" t="t" r="r" b="b"/>
              <a:pathLst>
                <a:path w="2033" h="192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7" name="Google Shape;196;p17"/>
          <p:cNvGrpSpPr/>
          <p:nvPr/>
        </p:nvGrpSpPr>
        <p:grpSpPr>
          <a:xfrm>
            <a:off x="5578920" y="1861920"/>
            <a:ext cx="195840" cy="302040"/>
            <a:chOff x="5578920" y="1861920"/>
            <a:chExt cx="195840" cy="302040"/>
          </a:xfrm>
        </p:grpSpPr>
        <p:sp>
          <p:nvSpPr>
            <p:cNvPr id="818" name="Google Shape;197;p17"/>
            <p:cNvSpPr/>
            <p:nvPr/>
          </p:nvSpPr>
          <p:spPr>
            <a:xfrm>
              <a:off x="5597640" y="1861920"/>
              <a:ext cx="158400" cy="5148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98;p17"/>
            <p:cNvSpPr/>
            <p:nvPr/>
          </p:nvSpPr>
          <p:spPr>
            <a:xfrm>
              <a:off x="5578920" y="1932120"/>
              <a:ext cx="195840" cy="14040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199;p17"/>
            <p:cNvSpPr/>
            <p:nvPr/>
          </p:nvSpPr>
          <p:spPr>
            <a:xfrm>
              <a:off x="5652000" y="2090880"/>
              <a:ext cx="49680" cy="7308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200;p17"/>
          <p:cNvGrpSpPr/>
          <p:nvPr/>
        </p:nvGrpSpPr>
        <p:grpSpPr>
          <a:xfrm>
            <a:off x="5524920" y="3500640"/>
            <a:ext cx="303480" cy="302400"/>
            <a:chOff x="5524920" y="3500640"/>
            <a:chExt cx="303480" cy="302400"/>
          </a:xfrm>
        </p:grpSpPr>
        <p:sp>
          <p:nvSpPr>
            <p:cNvPr id="822" name="Google Shape;201;p17"/>
            <p:cNvSpPr/>
            <p:nvPr/>
          </p:nvSpPr>
          <p:spPr>
            <a:xfrm>
              <a:off x="5583960" y="3654000"/>
              <a:ext cx="90720" cy="9000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202;p17"/>
            <p:cNvSpPr/>
            <p:nvPr/>
          </p:nvSpPr>
          <p:spPr>
            <a:xfrm>
              <a:off x="5675400" y="37299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203;p17"/>
            <p:cNvSpPr/>
            <p:nvPr/>
          </p:nvSpPr>
          <p:spPr>
            <a:xfrm>
              <a:off x="5758200" y="3500640"/>
              <a:ext cx="70200" cy="6984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204;p17"/>
            <p:cNvSpPr/>
            <p:nvPr/>
          </p:nvSpPr>
          <p:spPr>
            <a:xfrm>
              <a:off x="5690520" y="3583800"/>
              <a:ext cx="56880" cy="5220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205;p17"/>
            <p:cNvSpPr/>
            <p:nvPr/>
          </p:nvSpPr>
          <p:spPr>
            <a:xfrm>
              <a:off x="5608080" y="3508200"/>
              <a:ext cx="212400" cy="2124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206;p17"/>
            <p:cNvSpPr/>
            <p:nvPr/>
          </p:nvSpPr>
          <p:spPr>
            <a:xfrm>
              <a:off x="5670720" y="3715560"/>
              <a:ext cx="67680" cy="6912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207;p17"/>
            <p:cNvSpPr/>
            <p:nvPr/>
          </p:nvSpPr>
          <p:spPr>
            <a:xfrm>
              <a:off x="5542920" y="3589200"/>
              <a:ext cx="70920" cy="6840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208;p17"/>
            <p:cNvSpPr/>
            <p:nvPr/>
          </p:nvSpPr>
          <p:spPr>
            <a:xfrm>
              <a:off x="5524920" y="3697200"/>
              <a:ext cx="106560" cy="10584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300;p20"/>
          <p:cNvGrpSpPr/>
          <p:nvPr/>
        </p:nvGrpSpPr>
        <p:grpSpPr>
          <a:xfrm>
            <a:off x="710280" y="1304640"/>
            <a:ext cx="1929960" cy="3055680"/>
            <a:chOff x="710280" y="1304640"/>
            <a:chExt cx="1929960" cy="3055680"/>
          </a:xfrm>
        </p:grpSpPr>
        <p:sp>
          <p:nvSpPr>
            <p:cNvPr id="831" name="Google Shape;301;p20"/>
            <p:cNvSpPr/>
            <p:nvPr/>
          </p:nvSpPr>
          <p:spPr>
            <a:xfrm>
              <a:off x="840960" y="3283920"/>
              <a:ext cx="1668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32" name="Google Shape;302;p20"/>
            <p:cNvSpPr/>
            <p:nvPr/>
          </p:nvSpPr>
          <p:spPr>
            <a:xfrm rot="16200000">
              <a:off x="1486800" y="1972080"/>
              <a:ext cx="376560" cy="19299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303;p20"/>
            <p:cNvSpPr/>
            <p:nvPr/>
          </p:nvSpPr>
          <p:spPr>
            <a:xfrm>
              <a:off x="840960" y="3627360"/>
              <a:ext cx="166896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34" name="Google Shape;304;p20"/>
            <p:cNvSpPr/>
            <p:nvPr/>
          </p:nvSpPr>
          <p:spPr>
            <a:xfrm>
              <a:off x="872280" y="2748240"/>
              <a:ext cx="1605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35" name="Google Shape;305;p20"/>
            <p:cNvSpPr/>
            <p:nvPr/>
          </p:nvSpPr>
          <p:spPr>
            <a:xfrm>
              <a:off x="1195560" y="1304640"/>
              <a:ext cx="959760" cy="9597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306;p20"/>
            <p:cNvSpPr/>
            <p:nvPr/>
          </p:nvSpPr>
          <p:spPr>
            <a:xfrm>
              <a:off x="1274400" y="1383480"/>
              <a:ext cx="802080" cy="8020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307;p20"/>
            <p:cNvSpPr/>
            <p:nvPr/>
          </p:nvSpPr>
          <p:spPr>
            <a:xfrm>
              <a:off x="1675800" y="2265120"/>
              <a:ext cx="360" cy="48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8" name="Google Shape;308;p20"/>
          <p:cNvGrpSpPr/>
          <p:nvPr/>
        </p:nvGrpSpPr>
        <p:grpSpPr>
          <a:xfrm>
            <a:off x="4572000" y="1304640"/>
            <a:ext cx="1929960" cy="3055680"/>
            <a:chOff x="4572000" y="1304640"/>
            <a:chExt cx="1929960" cy="3055680"/>
          </a:xfrm>
        </p:grpSpPr>
        <p:sp>
          <p:nvSpPr>
            <p:cNvPr id="839" name="Google Shape;309;p20"/>
            <p:cNvSpPr/>
            <p:nvPr/>
          </p:nvSpPr>
          <p:spPr>
            <a:xfrm>
              <a:off x="4707360" y="3283920"/>
              <a:ext cx="1659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40" name="Google Shape;310;p20"/>
            <p:cNvSpPr/>
            <p:nvPr/>
          </p:nvSpPr>
          <p:spPr>
            <a:xfrm rot="16200000">
              <a:off x="5348520" y="1972080"/>
              <a:ext cx="376560" cy="19299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311;p20"/>
            <p:cNvSpPr/>
            <p:nvPr/>
          </p:nvSpPr>
          <p:spPr>
            <a:xfrm>
              <a:off x="4704840" y="3627360"/>
              <a:ext cx="166464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name, but also high temperatures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42" name="Google Shape;312;p20"/>
            <p:cNvSpPr/>
            <p:nvPr/>
          </p:nvSpPr>
          <p:spPr>
            <a:xfrm>
              <a:off x="4734360" y="2748240"/>
              <a:ext cx="1605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43" name="Google Shape;313;p20"/>
            <p:cNvSpPr/>
            <p:nvPr/>
          </p:nvSpPr>
          <p:spPr>
            <a:xfrm>
              <a:off x="5057280" y="1304640"/>
              <a:ext cx="959760" cy="9597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314;p20"/>
            <p:cNvSpPr/>
            <p:nvPr/>
          </p:nvSpPr>
          <p:spPr>
            <a:xfrm>
              <a:off x="5136120" y="1383480"/>
              <a:ext cx="802080" cy="8020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Google Shape;315;p20"/>
            <p:cNvSpPr/>
            <p:nvPr/>
          </p:nvSpPr>
          <p:spPr>
            <a:xfrm>
              <a:off x="5537520" y="2265480"/>
              <a:ext cx="360" cy="48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6" name="Google Shape;316;p20"/>
          <p:cNvGrpSpPr/>
          <p:nvPr/>
        </p:nvGrpSpPr>
        <p:grpSpPr>
          <a:xfrm>
            <a:off x="6503040" y="1304640"/>
            <a:ext cx="1929960" cy="3055680"/>
            <a:chOff x="6503040" y="1304640"/>
            <a:chExt cx="1929960" cy="3055680"/>
          </a:xfrm>
        </p:grpSpPr>
        <p:sp>
          <p:nvSpPr>
            <p:cNvPr id="847" name="Google Shape;317;p20"/>
            <p:cNvSpPr/>
            <p:nvPr/>
          </p:nvSpPr>
          <p:spPr>
            <a:xfrm>
              <a:off x="6638040" y="3283920"/>
              <a:ext cx="1659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48" name="Google Shape;318;p20"/>
            <p:cNvSpPr/>
            <p:nvPr/>
          </p:nvSpPr>
          <p:spPr>
            <a:xfrm rot="16200000">
              <a:off x="7279560" y="1972080"/>
              <a:ext cx="376560" cy="192996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Google Shape;319;p20"/>
            <p:cNvSpPr/>
            <p:nvPr/>
          </p:nvSpPr>
          <p:spPr>
            <a:xfrm>
              <a:off x="6638040" y="3627360"/>
              <a:ext cx="165996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50" name="Google Shape;320;p20"/>
            <p:cNvSpPr/>
            <p:nvPr/>
          </p:nvSpPr>
          <p:spPr>
            <a:xfrm>
              <a:off x="6665040" y="2748240"/>
              <a:ext cx="1605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51" name="Google Shape;321;p20"/>
            <p:cNvSpPr/>
            <p:nvPr/>
          </p:nvSpPr>
          <p:spPr>
            <a:xfrm>
              <a:off x="6988320" y="1304640"/>
              <a:ext cx="959760" cy="9597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322;p20"/>
            <p:cNvSpPr/>
            <p:nvPr/>
          </p:nvSpPr>
          <p:spPr>
            <a:xfrm>
              <a:off x="7468560" y="2265480"/>
              <a:ext cx="360" cy="48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oogle Shape;323;p20"/>
          <p:cNvGrpSpPr/>
          <p:nvPr/>
        </p:nvGrpSpPr>
        <p:grpSpPr>
          <a:xfrm>
            <a:off x="2641320" y="1304640"/>
            <a:ext cx="1929960" cy="3055680"/>
            <a:chOff x="2641320" y="1304640"/>
            <a:chExt cx="1929960" cy="3055680"/>
          </a:xfrm>
        </p:grpSpPr>
        <p:sp>
          <p:nvSpPr>
            <p:cNvPr id="854" name="Google Shape;324;p20"/>
            <p:cNvSpPr/>
            <p:nvPr/>
          </p:nvSpPr>
          <p:spPr>
            <a:xfrm>
              <a:off x="2774160" y="3283920"/>
              <a:ext cx="166464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55" name="Google Shape;325;p20"/>
            <p:cNvSpPr/>
            <p:nvPr/>
          </p:nvSpPr>
          <p:spPr>
            <a:xfrm rot="16200000">
              <a:off x="3417840" y="1972080"/>
              <a:ext cx="376560" cy="192996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326;p20"/>
            <p:cNvSpPr/>
            <p:nvPr/>
          </p:nvSpPr>
          <p:spPr>
            <a:xfrm>
              <a:off x="2771640" y="3627360"/>
              <a:ext cx="166896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57" name="Google Shape;327;p20"/>
            <p:cNvSpPr/>
            <p:nvPr/>
          </p:nvSpPr>
          <p:spPr>
            <a:xfrm>
              <a:off x="2803320" y="2748240"/>
              <a:ext cx="1605960" cy="376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58" name="Google Shape;328;p20"/>
            <p:cNvSpPr/>
            <p:nvPr/>
          </p:nvSpPr>
          <p:spPr>
            <a:xfrm>
              <a:off x="3126240" y="1304640"/>
              <a:ext cx="959760" cy="9597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Google Shape;329;p20"/>
            <p:cNvSpPr/>
            <p:nvPr/>
          </p:nvSpPr>
          <p:spPr>
            <a:xfrm>
              <a:off x="3205080" y="1383480"/>
              <a:ext cx="802080" cy="8020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330;p20"/>
            <p:cNvSpPr/>
            <p:nvPr/>
          </p:nvSpPr>
          <p:spPr>
            <a:xfrm>
              <a:off x="3606480" y="2265480"/>
              <a:ext cx="360" cy="48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862" name="Google Shape;332;p20"/>
          <p:cNvSpPr/>
          <p:nvPr/>
        </p:nvSpPr>
        <p:spPr>
          <a:xfrm>
            <a:off x="7067160" y="1383480"/>
            <a:ext cx="802080" cy="80208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3" name="Google Shape;333;p20"/>
          <p:cNvGrpSpPr/>
          <p:nvPr/>
        </p:nvGrpSpPr>
        <p:grpSpPr>
          <a:xfrm>
            <a:off x="3429360" y="1607760"/>
            <a:ext cx="353520" cy="353880"/>
            <a:chOff x="3429360" y="1607760"/>
            <a:chExt cx="353520" cy="353880"/>
          </a:xfrm>
        </p:grpSpPr>
        <p:sp>
          <p:nvSpPr>
            <p:cNvPr id="864" name="Google Shape;334;p20"/>
            <p:cNvSpPr/>
            <p:nvPr/>
          </p:nvSpPr>
          <p:spPr>
            <a:xfrm>
              <a:off x="3429360" y="1762920"/>
              <a:ext cx="132120" cy="198720"/>
            </a:xfrm>
            <a:custGeom>
              <a:avLst/>
              <a:gdLst/>
              <a:ahLst/>
              <a:rect l="l" t="t" r="r" b="b"/>
              <a:pathLst>
                <a:path w="4168" h="6261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335;p20"/>
            <p:cNvSpPr/>
            <p:nvPr/>
          </p:nvSpPr>
          <p:spPr>
            <a:xfrm>
              <a:off x="3451320" y="1929240"/>
              <a:ext cx="9360" cy="32040"/>
            </a:xfrm>
            <a:custGeom>
              <a:avLst/>
              <a:gdLst/>
              <a:ahLst/>
              <a:rect l="l" t="t" r="r" b="b"/>
              <a:pathLst>
                <a:path w="322" h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336;p20"/>
            <p:cNvSpPr/>
            <p:nvPr/>
          </p:nvSpPr>
          <p:spPr>
            <a:xfrm>
              <a:off x="3529080" y="1929240"/>
              <a:ext cx="9720" cy="32040"/>
            </a:xfrm>
            <a:custGeom>
              <a:avLst/>
              <a:gdLst/>
              <a:ahLst/>
              <a:rect l="l" t="t" r="r" b="b"/>
              <a:pathLst>
                <a:path w="323" h="102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337;p20"/>
            <p:cNvSpPr/>
            <p:nvPr/>
          </p:nvSpPr>
          <p:spPr>
            <a:xfrm>
              <a:off x="3684240" y="1800720"/>
              <a:ext cx="55080" cy="17640"/>
            </a:xfrm>
            <a:custGeom>
              <a:avLst/>
              <a:gdLst/>
              <a:ahLst/>
              <a:rect l="l" t="t" r="r" b="b"/>
              <a:pathLst>
                <a:path w="1751" h="579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338;p20"/>
            <p:cNvSpPr/>
            <p:nvPr/>
          </p:nvSpPr>
          <p:spPr>
            <a:xfrm>
              <a:off x="3639600" y="1768680"/>
              <a:ext cx="143280" cy="192240"/>
            </a:xfrm>
            <a:custGeom>
              <a:avLst/>
              <a:gdLst/>
              <a:ahLst/>
              <a:rect l="l" t="t" r="r" b="b"/>
              <a:pathLst>
                <a:path w="4525" h="6062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339;p20"/>
            <p:cNvSpPr/>
            <p:nvPr/>
          </p:nvSpPr>
          <p:spPr>
            <a:xfrm>
              <a:off x="3667680" y="1924200"/>
              <a:ext cx="10080" cy="37440"/>
            </a:xfrm>
            <a:custGeom>
              <a:avLst/>
              <a:gdLst/>
              <a:ahLst/>
              <a:rect l="l" t="t" r="r" b="b"/>
              <a:pathLst>
                <a:path w="334" h="120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340;p20"/>
            <p:cNvSpPr/>
            <p:nvPr/>
          </p:nvSpPr>
          <p:spPr>
            <a:xfrm>
              <a:off x="3745080" y="1924200"/>
              <a:ext cx="9360" cy="37440"/>
            </a:xfrm>
            <a:custGeom>
              <a:avLst/>
              <a:gdLst/>
              <a:ahLst/>
              <a:rect l="l" t="t" r="r" b="b"/>
              <a:pathLst>
                <a:path w="322" h="120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341;p20"/>
            <p:cNvSpPr/>
            <p:nvPr/>
          </p:nvSpPr>
          <p:spPr>
            <a:xfrm>
              <a:off x="3484440" y="1607760"/>
              <a:ext cx="220680" cy="184680"/>
            </a:xfrm>
            <a:custGeom>
              <a:avLst/>
              <a:gdLst/>
              <a:ahLst/>
              <a:rect l="l" t="t" r="r" b="b"/>
              <a:pathLst>
                <a:path w="6955" h="5823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342;p20"/>
            <p:cNvSpPr/>
            <p:nvPr/>
          </p:nvSpPr>
          <p:spPr>
            <a:xfrm>
              <a:off x="3523320" y="1641240"/>
              <a:ext cx="26280" cy="9360"/>
            </a:xfrm>
            <a:custGeom>
              <a:avLst/>
              <a:gdLst/>
              <a:ahLst/>
              <a:rect l="l" t="t" r="r" b="b"/>
              <a:pathLst>
                <a:path w="846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Google Shape;343;p20"/>
            <p:cNvSpPr/>
            <p:nvPr/>
          </p:nvSpPr>
          <p:spPr>
            <a:xfrm>
              <a:off x="3562200" y="1641240"/>
              <a:ext cx="82080" cy="936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344;p20"/>
            <p:cNvSpPr/>
            <p:nvPr/>
          </p:nvSpPr>
          <p:spPr>
            <a:xfrm>
              <a:off x="3523320" y="1668600"/>
              <a:ext cx="120600" cy="10080"/>
            </a:xfrm>
            <a:custGeom>
              <a:avLst/>
              <a:gdLst/>
              <a:ahLst/>
              <a:rect l="l" t="t" r="r" b="b"/>
              <a:pathLst>
                <a:path w="381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345;p20"/>
            <p:cNvSpPr/>
            <p:nvPr/>
          </p:nvSpPr>
          <p:spPr>
            <a:xfrm>
              <a:off x="3523320" y="1696680"/>
              <a:ext cx="81360" cy="10080"/>
            </a:xfrm>
            <a:custGeom>
              <a:avLst/>
              <a:gdLst/>
              <a:ahLst/>
              <a:rect l="l" t="t" r="r" b="b"/>
              <a:pathLst>
                <a:path w="2584" h="33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346;p20"/>
            <p:cNvSpPr/>
            <p:nvPr/>
          </p:nvSpPr>
          <p:spPr>
            <a:xfrm>
              <a:off x="3617640" y="1696680"/>
              <a:ext cx="26280" cy="10080"/>
            </a:xfrm>
            <a:custGeom>
              <a:avLst/>
              <a:gdLst/>
              <a:ahLst/>
              <a:rect l="l" t="t" r="r" b="b"/>
              <a:pathLst>
                <a:path w="847" h="335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7" name="Google Shape;347;p20"/>
          <p:cNvGrpSpPr/>
          <p:nvPr/>
        </p:nvGrpSpPr>
        <p:grpSpPr>
          <a:xfrm>
            <a:off x="1505160" y="1617480"/>
            <a:ext cx="340560" cy="334440"/>
            <a:chOff x="1505160" y="1617480"/>
            <a:chExt cx="340560" cy="334440"/>
          </a:xfrm>
        </p:grpSpPr>
        <p:sp>
          <p:nvSpPr>
            <p:cNvPr id="878" name="Google Shape;348;p20"/>
            <p:cNvSpPr/>
            <p:nvPr/>
          </p:nvSpPr>
          <p:spPr>
            <a:xfrm>
              <a:off x="1737720" y="1725480"/>
              <a:ext cx="108000" cy="226080"/>
            </a:xfrm>
            <a:custGeom>
              <a:avLst/>
              <a:gdLst/>
              <a:ahLst/>
              <a:rect l="l" t="t" r="r" b="b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349;p20"/>
            <p:cNvSpPr/>
            <p:nvPr/>
          </p:nvSpPr>
          <p:spPr>
            <a:xfrm>
              <a:off x="1581480" y="1617480"/>
              <a:ext cx="198000" cy="334440"/>
            </a:xfrm>
            <a:custGeom>
              <a:avLst/>
              <a:gdLst/>
              <a:ahLst/>
              <a:rect l="l" t="t" r="r" b="b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350;p20"/>
            <p:cNvSpPr/>
            <p:nvPr/>
          </p:nvSpPr>
          <p:spPr>
            <a:xfrm>
              <a:off x="1505160" y="1755000"/>
              <a:ext cx="108000" cy="196560"/>
            </a:xfrm>
            <a:custGeom>
              <a:avLst/>
              <a:gdLst/>
              <a:ahLst/>
              <a:rect l="l" t="t" r="r" b="b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1" name="Google Shape;351;p20"/>
          <p:cNvSpPr/>
          <p:nvPr/>
        </p:nvSpPr>
        <p:spPr>
          <a:xfrm>
            <a:off x="5360400" y="1622880"/>
            <a:ext cx="353520" cy="3232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2" name="Google Shape;352;p20"/>
          <p:cNvGrpSpPr/>
          <p:nvPr/>
        </p:nvGrpSpPr>
        <p:grpSpPr>
          <a:xfrm>
            <a:off x="7291440" y="1650240"/>
            <a:ext cx="366480" cy="268920"/>
            <a:chOff x="7291440" y="1650240"/>
            <a:chExt cx="366480" cy="268920"/>
          </a:xfrm>
        </p:grpSpPr>
        <p:sp>
          <p:nvSpPr>
            <p:cNvPr id="883" name="Google Shape;353;p20"/>
            <p:cNvSpPr/>
            <p:nvPr/>
          </p:nvSpPr>
          <p:spPr>
            <a:xfrm>
              <a:off x="7573320" y="1765440"/>
              <a:ext cx="44640" cy="15480"/>
            </a:xfrm>
            <a:custGeom>
              <a:avLst/>
              <a:gdLst/>
              <a:ahLst/>
              <a:rect l="l" t="t" r="r" b="b"/>
              <a:pathLst>
                <a:path w="1430" h="512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Google Shape;354;p20"/>
            <p:cNvSpPr/>
            <p:nvPr/>
          </p:nvSpPr>
          <p:spPr>
            <a:xfrm>
              <a:off x="7291440" y="1650240"/>
              <a:ext cx="366480" cy="268200"/>
            </a:xfrm>
            <a:custGeom>
              <a:avLst/>
              <a:gdLst/>
              <a:ahLst/>
              <a:rect l="l" t="t" r="r" b="b"/>
              <a:pathLst>
                <a:path w="11538" h="8454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Google Shape;355;p20"/>
            <p:cNvSpPr/>
            <p:nvPr/>
          </p:nvSpPr>
          <p:spPr>
            <a:xfrm>
              <a:off x="7624800" y="1874880"/>
              <a:ext cx="10080" cy="44280"/>
            </a:xfrm>
            <a:custGeom>
              <a:avLst/>
              <a:gdLst/>
              <a:ahLst/>
              <a:rect l="l" t="t" r="r" b="b"/>
              <a:pathLst>
                <a:path w="334" h="1418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Google Shape;356;p20"/>
            <p:cNvSpPr/>
            <p:nvPr/>
          </p:nvSpPr>
          <p:spPr>
            <a:xfrm>
              <a:off x="7428960" y="1698840"/>
              <a:ext cx="91080" cy="29880"/>
            </a:xfrm>
            <a:custGeom>
              <a:avLst/>
              <a:gdLst/>
              <a:ahLst/>
              <a:rect l="l" t="t" r="r" b="b"/>
              <a:pathLst>
                <a:path w="2882" h="961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357;p20"/>
            <p:cNvSpPr/>
            <p:nvPr/>
          </p:nvSpPr>
          <p:spPr>
            <a:xfrm>
              <a:off x="7405200" y="1886040"/>
              <a:ext cx="10440" cy="33120"/>
            </a:xfrm>
            <a:custGeom>
              <a:avLst/>
              <a:gdLst/>
              <a:ahLst/>
              <a:rect l="l" t="t" r="r" b="b"/>
              <a:pathLst>
                <a:path w="346" h="106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358;p20"/>
            <p:cNvSpPr/>
            <p:nvPr/>
          </p:nvSpPr>
          <p:spPr>
            <a:xfrm>
              <a:off x="7532280" y="1886040"/>
              <a:ext cx="10440" cy="33120"/>
            </a:xfrm>
            <a:custGeom>
              <a:avLst/>
              <a:gdLst/>
              <a:ahLst/>
              <a:rect l="l" t="t" r="r" b="b"/>
              <a:pathLst>
                <a:path w="346" h="106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890" name="Google Shape;707;p27"/>
          <p:cNvGrpSpPr/>
          <p:nvPr/>
        </p:nvGrpSpPr>
        <p:grpSpPr>
          <a:xfrm>
            <a:off x="3145320" y="1560600"/>
            <a:ext cx="1427040" cy="1426680"/>
            <a:chOff x="3145320" y="1560600"/>
            <a:chExt cx="1427040" cy="1426680"/>
          </a:xfrm>
        </p:grpSpPr>
        <p:sp>
          <p:nvSpPr>
            <p:cNvPr id="891" name="Google Shape;708;p27"/>
            <p:cNvSpPr/>
            <p:nvPr/>
          </p:nvSpPr>
          <p:spPr>
            <a:xfrm>
              <a:off x="3145320" y="1560600"/>
              <a:ext cx="764280" cy="7642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709;p27"/>
            <p:cNvSpPr/>
            <p:nvPr/>
          </p:nvSpPr>
          <p:spPr>
            <a:xfrm rot="10800000">
              <a:off x="3798720" y="2214720"/>
              <a:ext cx="773640" cy="77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oogle Shape;710;p27"/>
          <p:cNvGrpSpPr/>
          <p:nvPr/>
        </p:nvGrpSpPr>
        <p:grpSpPr>
          <a:xfrm>
            <a:off x="4572360" y="1560600"/>
            <a:ext cx="1424160" cy="1428840"/>
            <a:chOff x="4572360" y="1560600"/>
            <a:chExt cx="1424160" cy="1428840"/>
          </a:xfrm>
        </p:grpSpPr>
        <p:sp>
          <p:nvSpPr>
            <p:cNvPr id="894" name="Google Shape;711;p27"/>
            <p:cNvSpPr/>
            <p:nvPr/>
          </p:nvSpPr>
          <p:spPr>
            <a:xfrm>
              <a:off x="5232240" y="1560600"/>
              <a:ext cx="764280" cy="764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712;p27"/>
            <p:cNvSpPr/>
            <p:nvPr/>
          </p:nvSpPr>
          <p:spPr>
            <a:xfrm flipH="1" rot="10800000">
              <a:off x="4572360" y="2214360"/>
              <a:ext cx="771120" cy="77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oogle Shape;713;p27"/>
          <p:cNvGrpSpPr/>
          <p:nvPr/>
        </p:nvGrpSpPr>
        <p:grpSpPr>
          <a:xfrm>
            <a:off x="3145320" y="2832120"/>
            <a:ext cx="1428120" cy="1428120"/>
            <a:chOff x="3145320" y="2832120"/>
            <a:chExt cx="1428120" cy="1428120"/>
          </a:xfrm>
        </p:grpSpPr>
        <p:sp>
          <p:nvSpPr>
            <p:cNvPr id="897" name="Google Shape;714;p27"/>
            <p:cNvSpPr/>
            <p:nvPr/>
          </p:nvSpPr>
          <p:spPr>
            <a:xfrm>
              <a:off x="3145320" y="3495960"/>
              <a:ext cx="764280" cy="7642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Google Shape;715;p27"/>
            <p:cNvSpPr/>
            <p:nvPr/>
          </p:nvSpPr>
          <p:spPr>
            <a:xfrm flipH="1">
              <a:off x="3797280" y="2832120"/>
              <a:ext cx="776160" cy="77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oogle Shape;716;p27"/>
          <p:cNvGrpSpPr/>
          <p:nvPr/>
        </p:nvGrpSpPr>
        <p:grpSpPr>
          <a:xfrm>
            <a:off x="4574880" y="2837160"/>
            <a:ext cx="1421640" cy="1423080"/>
            <a:chOff x="4574880" y="2837160"/>
            <a:chExt cx="1421640" cy="1423080"/>
          </a:xfrm>
        </p:grpSpPr>
        <p:sp>
          <p:nvSpPr>
            <p:cNvPr id="900" name="Google Shape;717;p27"/>
            <p:cNvSpPr/>
            <p:nvPr/>
          </p:nvSpPr>
          <p:spPr>
            <a:xfrm>
              <a:off x="5232240" y="3495960"/>
              <a:ext cx="764280" cy="7642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Google Shape;718;p27"/>
            <p:cNvSpPr/>
            <p:nvPr/>
          </p:nvSpPr>
          <p:spPr>
            <a:xfrm>
              <a:off x="4574880" y="2837160"/>
              <a:ext cx="768960" cy="770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2" name="Google Shape;719;p27"/>
          <p:cNvGrpSpPr/>
          <p:nvPr/>
        </p:nvGrpSpPr>
        <p:grpSpPr>
          <a:xfrm>
            <a:off x="3985560" y="2325240"/>
            <a:ext cx="1170360" cy="1170360"/>
            <a:chOff x="3985560" y="2325240"/>
            <a:chExt cx="1170360" cy="1170360"/>
          </a:xfrm>
        </p:grpSpPr>
        <p:sp>
          <p:nvSpPr>
            <p:cNvPr id="903" name="Google Shape;720;p27"/>
            <p:cNvSpPr/>
            <p:nvPr/>
          </p:nvSpPr>
          <p:spPr>
            <a:xfrm>
              <a:off x="3985560" y="2325240"/>
              <a:ext cx="1170360" cy="117036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721;p27"/>
            <p:cNvSpPr/>
            <p:nvPr/>
          </p:nvSpPr>
          <p:spPr>
            <a:xfrm>
              <a:off x="4071600" y="2411280"/>
              <a:ext cx="998640" cy="9986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5" name="Google Shape;722;p27"/>
          <p:cNvGrpSpPr/>
          <p:nvPr/>
        </p:nvGrpSpPr>
        <p:grpSpPr>
          <a:xfrm>
            <a:off x="710280" y="1455480"/>
            <a:ext cx="1883880" cy="1040040"/>
            <a:chOff x="710280" y="1455480"/>
            <a:chExt cx="1883880" cy="1040040"/>
          </a:xfrm>
        </p:grpSpPr>
        <p:sp>
          <p:nvSpPr>
            <p:cNvPr id="906" name="Google Shape;723;p27"/>
            <p:cNvSpPr/>
            <p:nvPr/>
          </p:nvSpPr>
          <p:spPr>
            <a:xfrm>
              <a:off x="710280" y="1731240"/>
              <a:ext cx="1883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 one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07" name="Google Shape;724;p27"/>
            <p:cNvSpPr/>
            <p:nvPr/>
          </p:nvSpPr>
          <p:spPr>
            <a:xfrm>
              <a:off x="710280" y="1455480"/>
              <a:ext cx="188388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8" name="Google Shape;725;p27"/>
          <p:cNvGrpSpPr/>
          <p:nvPr/>
        </p:nvGrpSpPr>
        <p:grpSpPr>
          <a:xfrm>
            <a:off x="710280" y="3382920"/>
            <a:ext cx="1883880" cy="1040040"/>
            <a:chOff x="710280" y="3382920"/>
            <a:chExt cx="1883880" cy="1040040"/>
          </a:xfrm>
        </p:grpSpPr>
        <p:sp>
          <p:nvSpPr>
            <p:cNvPr id="909" name="Google Shape;726;p27"/>
            <p:cNvSpPr/>
            <p:nvPr/>
          </p:nvSpPr>
          <p:spPr>
            <a:xfrm>
              <a:off x="710280" y="3658680"/>
              <a:ext cx="1883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10" name="Google Shape;727;p27"/>
            <p:cNvSpPr/>
            <p:nvPr/>
          </p:nvSpPr>
          <p:spPr>
            <a:xfrm>
              <a:off x="710280" y="3382920"/>
              <a:ext cx="188388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11" name="Google Shape;728;p27"/>
          <p:cNvGrpSpPr/>
          <p:nvPr/>
        </p:nvGrpSpPr>
        <p:grpSpPr>
          <a:xfrm>
            <a:off x="6547320" y="1455480"/>
            <a:ext cx="1883880" cy="1040040"/>
            <a:chOff x="6547320" y="1455480"/>
            <a:chExt cx="1883880" cy="1040040"/>
          </a:xfrm>
        </p:grpSpPr>
        <p:sp>
          <p:nvSpPr>
            <p:cNvPr id="912" name="Google Shape;729;p27"/>
            <p:cNvSpPr/>
            <p:nvPr/>
          </p:nvSpPr>
          <p:spPr>
            <a:xfrm>
              <a:off x="6547320" y="1731240"/>
              <a:ext cx="1883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the fourth-largest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13" name="Google Shape;730;p27"/>
            <p:cNvSpPr/>
            <p:nvPr/>
          </p:nvSpPr>
          <p:spPr>
            <a:xfrm>
              <a:off x="6547320" y="1455480"/>
              <a:ext cx="188388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14" name="Google Shape;731;p27"/>
          <p:cNvGrpSpPr/>
          <p:nvPr/>
        </p:nvGrpSpPr>
        <p:grpSpPr>
          <a:xfrm>
            <a:off x="6547320" y="3382920"/>
            <a:ext cx="1883880" cy="1040040"/>
            <a:chOff x="6547320" y="3382920"/>
            <a:chExt cx="1883880" cy="1040040"/>
          </a:xfrm>
        </p:grpSpPr>
        <p:sp>
          <p:nvSpPr>
            <p:cNvPr id="915" name="Google Shape;732;p27"/>
            <p:cNvSpPr/>
            <p:nvPr/>
          </p:nvSpPr>
          <p:spPr>
            <a:xfrm>
              <a:off x="6547320" y="3658680"/>
              <a:ext cx="1883880" cy="76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16" name="Google Shape;733;p27"/>
            <p:cNvSpPr/>
            <p:nvPr/>
          </p:nvSpPr>
          <p:spPr>
            <a:xfrm>
              <a:off x="6547320" y="3382920"/>
              <a:ext cx="188388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17" name="Google Shape;734;p27"/>
          <p:cNvGrpSpPr/>
          <p:nvPr/>
        </p:nvGrpSpPr>
        <p:grpSpPr>
          <a:xfrm>
            <a:off x="5445000" y="3708720"/>
            <a:ext cx="338760" cy="338400"/>
            <a:chOff x="5445000" y="3708720"/>
            <a:chExt cx="338760" cy="338400"/>
          </a:xfrm>
        </p:grpSpPr>
        <p:sp>
          <p:nvSpPr>
            <p:cNvPr id="918" name="Google Shape;735;p27"/>
            <p:cNvSpPr/>
            <p:nvPr/>
          </p:nvSpPr>
          <p:spPr>
            <a:xfrm>
              <a:off x="5445000" y="3708720"/>
              <a:ext cx="338760" cy="33840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736;p27"/>
            <p:cNvSpPr/>
            <p:nvPr/>
          </p:nvSpPr>
          <p:spPr>
            <a:xfrm>
              <a:off x="5538960" y="3809520"/>
              <a:ext cx="144000" cy="13860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0" name="Google Shape;737;p27"/>
          <p:cNvGrpSpPr/>
          <p:nvPr/>
        </p:nvGrpSpPr>
        <p:grpSpPr>
          <a:xfrm>
            <a:off x="5439600" y="1773360"/>
            <a:ext cx="349560" cy="339120"/>
            <a:chOff x="5439600" y="1773360"/>
            <a:chExt cx="349560" cy="339120"/>
          </a:xfrm>
        </p:grpSpPr>
        <p:sp>
          <p:nvSpPr>
            <p:cNvPr id="921" name="Google Shape;738;p27"/>
            <p:cNvSpPr/>
            <p:nvPr/>
          </p:nvSpPr>
          <p:spPr>
            <a:xfrm>
              <a:off x="5439600" y="1815840"/>
              <a:ext cx="314280" cy="29664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739;p27"/>
            <p:cNvSpPr/>
            <p:nvPr/>
          </p:nvSpPr>
          <p:spPr>
            <a:xfrm>
              <a:off x="5520240" y="1773360"/>
              <a:ext cx="196200" cy="15480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740;p27"/>
            <p:cNvSpPr/>
            <p:nvPr/>
          </p:nvSpPr>
          <p:spPr>
            <a:xfrm>
              <a:off x="5622120" y="1831680"/>
              <a:ext cx="167040" cy="17532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4" name="Google Shape;741;p27"/>
          <p:cNvSpPr/>
          <p:nvPr/>
        </p:nvSpPr>
        <p:spPr>
          <a:xfrm>
            <a:off x="3358080" y="1784160"/>
            <a:ext cx="338400" cy="31752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5" name="Google Shape;742;p27"/>
          <p:cNvGrpSpPr/>
          <p:nvPr/>
        </p:nvGrpSpPr>
        <p:grpSpPr>
          <a:xfrm>
            <a:off x="3358080" y="3708720"/>
            <a:ext cx="338400" cy="338400"/>
            <a:chOff x="3358080" y="3708720"/>
            <a:chExt cx="338400" cy="338400"/>
          </a:xfrm>
        </p:grpSpPr>
        <p:sp>
          <p:nvSpPr>
            <p:cNvPr id="926" name="Google Shape;743;p27"/>
            <p:cNvSpPr/>
            <p:nvPr/>
          </p:nvSpPr>
          <p:spPr>
            <a:xfrm>
              <a:off x="3358080" y="3708720"/>
              <a:ext cx="338400" cy="3384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744;p27"/>
            <p:cNvSpPr/>
            <p:nvPr/>
          </p:nvSpPr>
          <p:spPr>
            <a:xfrm>
              <a:off x="3418200" y="3768840"/>
              <a:ext cx="218160" cy="21816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GESTIÓN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206" name="Google Shape;255;p19"/>
          <p:cNvGrpSpPr/>
          <p:nvPr/>
        </p:nvGrpSpPr>
        <p:grpSpPr>
          <a:xfrm>
            <a:off x="3433320" y="2410200"/>
            <a:ext cx="5000040" cy="846360"/>
            <a:chOff x="3433320" y="2410200"/>
            <a:chExt cx="5000040" cy="846360"/>
          </a:xfrm>
        </p:grpSpPr>
        <p:sp>
          <p:nvSpPr>
            <p:cNvPr id="207" name="Google Shape;256;p19"/>
            <p:cNvSpPr/>
            <p:nvPr/>
          </p:nvSpPr>
          <p:spPr>
            <a:xfrm rot="16200000">
              <a:off x="4121640" y="1721520"/>
              <a:ext cx="846360" cy="2223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57;p19"/>
            <p:cNvSpPr/>
            <p:nvPr/>
          </p:nvSpPr>
          <p:spPr>
            <a:xfrm>
              <a:off x="4288320" y="2639880"/>
              <a:ext cx="1947960" cy="3852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2880" bIns="27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Arial"/>
                </a:rPr>
                <a:t>RUSE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09" name="Google Shape;258;p19"/>
            <p:cNvSpPr/>
            <p:nvPr/>
          </p:nvSpPr>
          <p:spPr>
            <a:xfrm>
              <a:off x="6347160" y="2565360"/>
              <a:ext cx="20862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Miembro</a:t>
              </a: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Suplente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0" name="Google Shape;259;p19"/>
          <p:cNvGrpSpPr/>
          <p:nvPr/>
        </p:nvGrpSpPr>
        <p:grpSpPr>
          <a:xfrm>
            <a:off x="3433320" y="3546360"/>
            <a:ext cx="5000040" cy="846360"/>
            <a:chOff x="3433320" y="3546360"/>
            <a:chExt cx="5000040" cy="846360"/>
          </a:xfrm>
        </p:grpSpPr>
        <p:sp>
          <p:nvSpPr>
            <p:cNvPr id="211" name="Google Shape;260;p19"/>
            <p:cNvSpPr/>
            <p:nvPr/>
          </p:nvSpPr>
          <p:spPr>
            <a:xfrm rot="16200000">
              <a:off x="4121640" y="2857680"/>
              <a:ext cx="846360" cy="2223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61;p19"/>
            <p:cNvSpPr/>
            <p:nvPr/>
          </p:nvSpPr>
          <p:spPr>
            <a:xfrm>
              <a:off x="4288320" y="3776400"/>
              <a:ext cx="1947960" cy="3852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2880" bIns="27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PSC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13" name="Google Shape;262;p19"/>
            <p:cNvSpPr/>
            <p:nvPr/>
          </p:nvSpPr>
          <p:spPr>
            <a:xfrm>
              <a:off x="6347160" y="3701880"/>
              <a:ext cx="20862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 designar por el 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Departamento de Electrónica 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14" name="Google Shape;263;p19"/>
          <p:cNvGrpSpPr/>
          <p:nvPr/>
        </p:nvGrpSpPr>
        <p:grpSpPr>
          <a:xfrm>
            <a:off x="3433320" y="1273680"/>
            <a:ext cx="5000040" cy="846360"/>
            <a:chOff x="3433320" y="1273680"/>
            <a:chExt cx="5000040" cy="846360"/>
          </a:xfrm>
        </p:grpSpPr>
        <p:sp>
          <p:nvSpPr>
            <p:cNvPr id="215" name="Google Shape;264;p19"/>
            <p:cNvSpPr/>
            <p:nvPr/>
          </p:nvSpPr>
          <p:spPr>
            <a:xfrm rot="16200000">
              <a:off x="4121640" y="585000"/>
              <a:ext cx="846360" cy="2223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265;p19"/>
            <p:cNvSpPr/>
            <p:nvPr/>
          </p:nvSpPr>
          <p:spPr>
            <a:xfrm>
              <a:off x="4288320" y="1503720"/>
              <a:ext cx="1947960" cy="3852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72880" bIns="27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5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Centro de Ingenieros</a:t>
              </a:r>
              <a:endParaRPr b="0" lang="es-AR" sz="1500" spc="-1" strike="noStrike">
                <a:latin typeface="Arial"/>
              </a:endParaRPr>
            </a:p>
          </p:txBody>
        </p:sp>
        <p:sp>
          <p:nvSpPr>
            <p:cNvPr id="217" name="Google Shape;266;p19"/>
            <p:cNvSpPr/>
            <p:nvPr/>
          </p:nvSpPr>
          <p:spPr>
            <a:xfrm>
              <a:off x="6347160" y="1429200"/>
              <a:ext cx="20862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Vocal Titular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8" name="Google Shape;267;p19"/>
          <p:cNvGrpSpPr/>
          <p:nvPr/>
        </p:nvGrpSpPr>
        <p:grpSpPr>
          <a:xfrm>
            <a:off x="3655440" y="1526760"/>
            <a:ext cx="338400" cy="338400"/>
            <a:chOff x="3655440" y="1526760"/>
            <a:chExt cx="338400" cy="338400"/>
          </a:xfrm>
        </p:grpSpPr>
        <p:sp>
          <p:nvSpPr>
            <p:cNvPr id="219" name="Google Shape;268;p19"/>
            <p:cNvSpPr/>
            <p:nvPr/>
          </p:nvSpPr>
          <p:spPr>
            <a:xfrm>
              <a:off x="3655440" y="1526760"/>
              <a:ext cx="338400" cy="3384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69;p19"/>
            <p:cNvSpPr/>
            <p:nvPr/>
          </p:nvSpPr>
          <p:spPr>
            <a:xfrm>
              <a:off x="3715560" y="1586880"/>
              <a:ext cx="218160" cy="21816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oogle Shape;270;p19"/>
          <p:cNvGrpSpPr/>
          <p:nvPr/>
        </p:nvGrpSpPr>
        <p:grpSpPr>
          <a:xfrm>
            <a:off x="3715200" y="2663280"/>
            <a:ext cx="219240" cy="338400"/>
            <a:chOff x="3715200" y="2663280"/>
            <a:chExt cx="219240" cy="338400"/>
          </a:xfrm>
        </p:grpSpPr>
        <p:sp>
          <p:nvSpPr>
            <p:cNvPr id="222" name="Google Shape;271;p19"/>
            <p:cNvSpPr/>
            <p:nvPr/>
          </p:nvSpPr>
          <p:spPr>
            <a:xfrm>
              <a:off x="3736080" y="2663280"/>
              <a:ext cx="177120" cy="5796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72;p19"/>
            <p:cNvSpPr/>
            <p:nvPr/>
          </p:nvSpPr>
          <p:spPr>
            <a:xfrm>
              <a:off x="3715200" y="2741760"/>
              <a:ext cx="219240" cy="15732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73;p19"/>
            <p:cNvSpPr/>
            <p:nvPr/>
          </p:nvSpPr>
          <p:spPr>
            <a:xfrm>
              <a:off x="3796920" y="2919600"/>
              <a:ext cx="55440" cy="8208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oogle Shape;274;p19"/>
          <p:cNvGrpSpPr/>
          <p:nvPr/>
        </p:nvGrpSpPr>
        <p:grpSpPr>
          <a:xfrm>
            <a:off x="3655080" y="3799440"/>
            <a:ext cx="339840" cy="338760"/>
            <a:chOff x="3655080" y="3799440"/>
            <a:chExt cx="339840" cy="338760"/>
          </a:xfrm>
        </p:grpSpPr>
        <p:sp>
          <p:nvSpPr>
            <p:cNvPr id="226" name="Google Shape;275;p19"/>
            <p:cNvSpPr/>
            <p:nvPr/>
          </p:nvSpPr>
          <p:spPr>
            <a:xfrm>
              <a:off x="3720960" y="3971160"/>
              <a:ext cx="101520" cy="10080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76;p19"/>
            <p:cNvSpPr/>
            <p:nvPr/>
          </p:nvSpPr>
          <p:spPr>
            <a:xfrm>
              <a:off x="3823200" y="40561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77;p19"/>
            <p:cNvSpPr/>
            <p:nvPr/>
          </p:nvSpPr>
          <p:spPr>
            <a:xfrm>
              <a:off x="3916080" y="3799440"/>
              <a:ext cx="78840" cy="7812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78;p19"/>
            <p:cNvSpPr/>
            <p:nvPr/>
          </p:nvSpPr>
          <p:spPr>
            <a:xfrm>
              <a:off x="3840120" y="3892320"/>
              <a:ext cx="63720" cy="5868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79;p19"/>
            <p:cNvSpPr/>
            <p:nvPr/>
          </p:nvSpPr>
          <p:spPr>
            <a:xfrm>
              <a:off x="3747960" y="3808080"/>
              <a:ext cx="237600" cy="2376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280;p19"/>
            <p:cNvSpPr/>
            <p:nvPr/>
          </p:nvSpPr>
          <p:spPr>
            <a:xfrm>
              <a:off x="3818160" y="4039920"/>
              <a:ext cx="75960" cy="7776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281;p19"/>
            <p:cNvSpPr/>
            <p:nvPr/>
          </p:nvSpPr>
          <p:spPr>
            <a:xfrm>
              <a:off x="3674880" y="3898440"/>
              <a:ext cx="79560" cy="7668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282;p19"/>
            <p:cNvSpPr/>
            <p:nvPr/>
          </p:nvSpPr>
          <p:spPr>
            <a:xfrm>
              <a:off x="3655080" y="4019400"/>
              <a:ext cx="119520" cy="11880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oogle Shape;283;p19"/>
          <p:cNvGrpSpPr/>
          <p:nvPr/>
        </p:nvGrpSpPr>
        <p:grpSpPr>
          <a:xfrm>
            <a:off x="710280" y="1696320"/>
            <a:ext cx="2459880" cy="2273400"/>
            <a:chOff x="710280" y="1696320"/>
            <a:chExt cx="2459880" cy="2273400"/>
          </a:xfrm>
        </p:grpSpPr>
        <p:grpSp>
          <p:nvGrpSpPr>
            <p:cNvPr id="235" name="Google Shape;284;p19"/>
            <p:cNvGrpSpPr/>
            <p:nvPr/>
          </p:nvGrpSpPr>
          <p:grpSpPr>
            <a:xfrm>
              <a:off x="2288160" y="1696320"/>
              <a:ext cx="882000" cy="1135800"/>
              <a:chOff x="2288160" y="1696320"/>
              <a:chExt cx="882000" cy="1135800"/>
            </a:xfrm>
          </p:grpSpPr>
          <p:sp>
            <p:nvSpPr>
              <p:cNvPr id="236" name="Google Shape;285;p19"/>
              <p:cNvSpPr/>
              <p:nvPr/>
            </p:nvSpPr>
            <p:spPr>
              <a:xfrm flipH="1">
                <a:off x="2287800" y="1696320"/>
                <a:ext cx="772920" cy="77292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Google Shape;286;p19"/>
              <p:cNvSpPr/>
              <p:nvPr/>
            </p:nvSpPr>
            <p:spPr>
              <a:xfrm>
                <a:off x="2675160" y="1696320"/>
                <a:ext cx="495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Google Shape;287;p19"/>
              <p:cNvSpPr/>
              <p:nvPr/>
            </p:nvSpPr>
            <p:spPr>
              <a:xfrm>
                <a:off x="2288520" y="2083320"/>
                <a:ext cx="360" cy="748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oogle Shape;288;p19"/>
            <p:cNvGrpSpPr/>
            <p:nvPr/>
          </p:nvGrpSpPr>
          <p:grpSpPr>
            <a:xfrm>
              <a:off x="2288160" y="2833560"/>
              <a:ext cx="882000" cy="1136160"/>
              <a:chOff x="2288160" y="2833560"/>
              <a:chExt cx="882000" cy="1136160"/>
            </a:xfrm>
          </p:grpSpPr>
          <p:sp>
            <p:nvSpPr>
              <p:cNvPr id="240" name="Google Shape;289;p19"/>
              <p:cNvSpPr/>
              <p:nvPr/>
            </p:nvSpPr>
            <p:spPr>
              <a:xfrm rot="10800000">
                <a:off x="2288880" y="3196080"/>
                <a:ext cx="773280" cy="77328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290;p19"/>
              <p:cNvSpPr/>
              <p:nvPr/>
            </p:nvSpPr>
            <p:spPr>
              <a:xfrm>
                <a:off x="2675520" y="3969360"/>
                <a:ext cx="494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291;p19"/>
              <p:cNvSpPr/>
              <p:nvPr/>
            </p:nvSpPr>
            <p:spPr>
              <a:xfrm rot="10800000">
                <a:off x="2288160" y="2833560"/>
                <a:ext cx="360" cy="748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" name="Google Shape;292;p19"/>
            <p:cNvSpPr/>
            <p:nvPr/>
          </p:nvSpPr>
          <p:spPr>
            <a:xfrm>
              <a:off x="1602000" y="2832840"/>
              <a:ext cx="156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93;p19"/>
            <p:cNvSpPr/>
            <p:nvPr/>
          </p:nvSpPr>
          <p:spPr>
            <a:xfrm>
              <a:off x="2215800" y="2760480"/>
              <a:ext cx="144360" cy="1443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94;p19"/>
            <p:cNvSpPr/>
            <p:nvPr/>
          </p:nvSpPr>
          <p:spPr>
            <a:xfrm>
              <a:off x="710280" y="2181960"/>
              <a:ext cx="1301040" cy="13010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95;p19"/>
            <p:cNvSpPr/>
            <p:nvPr/>
          </p:nvSpPr>
          <p:spPr>
            <a:xfrm>
              <a:off x="848160" y="2319840"/>
              <a:ext cx="1024920" cy="10249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Gestión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2024</a:t>
              </a:r>
              <a:endParaRPr b="0" lang="es-A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929" name="Google Shape;750;p28"/>
          <p:cNvGrpSpPr/>
          <p:nvPr/>
        </p:nvGrpSpPr>
        <p:grpSpPr>
          <a:xfrm>
            <a:off x="4604400" y="2862720"/>
            <a:ext cx="1621080" cy="1544760"/>
            <a:chOff x="4604400" y="2862720"/>
            <a:chExt cx="1621080" cy="1544760"/>
          </a:xfrm>
        </p:grpSpPr>
        <p:sp>
          <p:nvSpPr>
            <p:cNvPr id="930" name="Google Shape;751;p28"/>
            <p:cNvSpPr/>
            <p:nvPr/>
          </p:nvSpPr>
          <p:spPr>
            <a:xfrm>
              <a:off x="4604400" y="286272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4572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31" name="Google Shape;752;p28"/>
            <p:cNvSpPr/>
            <p:nvPr/>
          </p:nvSpPr>
          <p:spPr>
            <a:xfrm>
              <a:off x="5544720" y="372672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7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Apr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32" name="Google Shape;753;p28"/>
          <p:cNvGrpSpPr/>
          <p:nvPr/>
        </p:nvGrpSpPr>
        <p:grpSpPr>
          <a:xfrm>
            <a:off x="4604400" y="1257480"/>
            <a:ext cx="1621080" cy="1544760"/>
            <a:chOff x="4604400" y="1257480"/>
            <a:chExt cx="1621080" cy="1544760"/>
          </a:xfrm>
        </p:grpSpPr>
        <p:sp>
          <p:nvSpPr>
            <p:cNvPr id="933" name="Google Shape;754;p28"/>
            <p:cNvSpPr/>
            <p:nvPr/>
          </p:nvSpPr>
          <p:spPr>
            <a:xfrm>
              <a:off x="4604400" y="153144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34" name="Google Shape;755;p28"/>
            <p:cNvSpPr/>
            <p:nvPr/>
          </p:nvSpPr>
          <p:spPr>
            <a:xfrm>
              <a:off x="5544720" y="125748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Feb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35" name="Google Shape;756;p28"/>
          <p:cNvGrpSpPr/>
          <p:nvPr/>
        </p:nvGrpSpPr>
        <p:grpSpPr>
          <a:xfrm>
            <a:off x="2917800" y="1257480"/>
            <a:ext cx="1621080" cy="1544760"/>
            <a:chOff x="2917800" y="1257480"/>
            <a:chExt cx="1621080" cy="1544760"/>
          </a:xfrm>
        </p:grpSpPr>
        <p:sp>
          <p:nvSpPr>
            <p:cNvPr id="936" name="Google Shape;757;p28"/>
            <p:cNvSpPr/>
            <p:nvPr/>
          </p:nvSpPr>
          <p:spPr>
            <a:xfrm>
              <a:off x="3268080" y="153144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37" name="Google Shape;758;p28"/>
            <p:cNvSpPr/>
            <p:nvPr/>
          </p:nvSpPr>
          <p:spPr>
            <a:xfrm>
              <a:off x="2917800" y="125748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Jan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38" name="Google Shape;759;p28"/>
          <p:cNvGrpSpPr/>
          <p:nvPr/>
        </p:nvGrpSpPr>
        <p:grpSpPr>
          <a:xfrm>
            <a:off x="2917800" y="2862720"/>
            <a:ext cx="1621080" cy="1544760"/>
            <a:chOff x="2917800" y="2862720"/>
            <a:chExt cx="1621080" cy="1544760"/>
          </a:xfrm>
        </p:grpSpPr>
        <p:sp>
          <p:nvSpPr>
            <p:cNvPr id="939" name="Google Shape;760;p28"/>
            <p:cNvSpPr/>
            <p:nvPr/>
          </p:nvSpPr>
          <p:spPr>
            <a:xfrm>
              <a:off x="3268080" y="286272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4572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40" name="Google Shape;761;p28"/>
            <p:cNvSpPr/>
            <p:nvPr/>
          </p:nvSpPr>
          <p:spPr>
            <a:xfrm>
              <a:off x="2917800" y="372672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41" name="Google Shape;762;p28"/>
          <p:cNvGrpSpPr/>
          <p:nvPr/>
        </p:nvGrpSpPr>
        <p:grpSpPr>
          <a:xfrm>
            <a:off x="5002560" y="3612960"/>
            <a:ext cx="369000" cy="353160"/>
            <a:chOff x="5002560" y="3612960"/>
            <a:chExt cx="369000" cy="353160"/>
          </a:xfrm>
        </p:grpSpPr>
        <p:sp>
          <p:nvSpPr>
            <p:cNvPr id="942" name="Google Shape;763;p28"/>
            <p:cNvSpPr/>
            <p:nvPr/>
          </p:nvSpPr>
          <p:spPr>
            <a:xfrm>
              <a:off x="5092920" y="3673440"/>
              <a:ext cx="99000" cy="27720"/>
            </a:xfrm>
            <a:custGeom>
              <a:avLst/>
              <a:gdLst/>
              <a:ahLst/>
              <a:rect l="l" t="t" r="r" b="b"/>
              <a:pathLst>
                <a:path w="3133" h="891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764;p28"/>
            <p:cNvSpPr/>
            <p:nvPr/>
          </p:nvSpPr>
          <p:spPr>
            <a:xfrm>
              <a:off x="5002560" y="3612960"/>
              <a:ext cx="369000" cy="353160"/>
            </a:xfrm>
            <a:custGeom>
              <a:avLst/>
              <a:gdLst/>
              <a:ahLst/>
              <a:rect l="l" t="t" r="r" b="b"/>
              <a:pathLst>
                <a:path w="11609" h="11106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765;p28"/>
            <p:cNvSpPr/>
            <p:nvPr/>
          </p:nvSpPr>
          <p:spPr>
            <a:xfrm>
              <a:off x="5150520" y="3643200"/>
              <a:ext cx="100440" cy="195120"/>
            </a:xfrm>
            <a:custGeom>
              <a:avLst/>
              <a:gdLst/>
              <a:ahLst/>
              <a:rect l="l" t="t" r="r" b="b"/>
              <a:pathLst>
                <a:path w="3180" h="6146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766;p28"/>
            <p:cNvSpPr/>
            <p:nvPr/>
          </p:nvSpPr>
          <p:spPr>
            <a:xfrm>
              <a:off x="5033880" y="3641760"/>
              <a:ext cx="102600" cy="197280"/>
            </a:xfrm>
            <a:custGeom>
              <a:avLst/>
              <a:gdLst/>
              <a:ahLst/>
              <a:rect l="l" t="t" r="r" b="b"/>
              <a:pathLst>
                <a:path w="3239" h="6216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oogle Shape;767;p28"/>
          <p:cNvGrpSpPr/>
          <p:nvPr/>
        </p:nvGrpSpPr>
        <p:grpSpPr>
          <a:xfrm>
            <a:off x="3796920" y="3598200"/>
            <a:ext cx="270360" cy="382320"/>
            <a:chOff x="3796920" y="3598200"/>
            <a:chExt cx="270360" cy="382320"/>
          </a:xfrm>
        </p:grpSpPr>
        <p:sp>
          <p:nvSpPr>
            <p:cNvPr id="947" name="Google Shape;768;p28"/>
            <p:cNvSpPr/>
            <p:nvPr/>
          </p:nvSpPr>
          <p:spPr>
            <a:xfrm>
              <a:off x="3797280" y="3631320"/>
              <a:ext cx="270000" cy="349200"/>
            </a:xfrm>
            <a:custGeom>
              <a:avLst/>
              <a:gdLst/>
              <a:ahLst/>
              <a:rect l="l" t="t" r="r" b="b"/>
              <a:pathLst>
                <a:path w="8502" h="1099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769;p28"/>
            <p:cNvSpPr/>
            <p:nvPr/>
          </p:nvSpPr>
          <p:spPr>
            <a:xfrm>
              <a:off x="3796920" y="3598200"/>
              <a:ext cx="189000" cy="291600"/>
            </a:xfrm>
            <a:custGeom>
              <a:avLst/>
              <a:gdLst/>
              <a:ahLst/>
              <a:rect l="l" t="t" r="r" b="b"/>
              <a:pathLst>
                <a:path w="5955" h="9181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770;p28"/>
            <p:cNvSpPr/>
            <p:nvPr/>
          </p:nvSpPr>
          <p:spPr>
            <a:xfrm>
              <a:off x="3907080" y="372348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771;p28"/>
            <p:cNvSpPr/>
            <p:nvPr/>
          </p:nvSpPr>
          <p:spPr>
            <a:xfrm>
              <a:off x="3907080" y="374760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772;p28"/>
            <p:cNvSpPr/>
            <p:nvPr/>
          </p:nvSpPr>
          <p:spPr>
            <a:xfrm>
              <a:off x="3907080" y="379584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773;p28"/>
            <p:cNvSpPr/>
            <p:nvPr/>
          </p:nvSpPr>
          <p:spPr>
            <a:xfrm>
              <a:off x="3907080" y="381960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774;p28"/>
            <p:cNvSpPr/>
            <p:nvPr/>
          </p:nvSpPr>
          <p:spPr>
            <a:xfrm>
              <a:off x="3907080" y="386856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775;p28"/>
            <p:cNvSpPr/>
            <p:nvPr/>
          </p:nvSpPr>
          <p:spPr>
            <a:xfrm>
              <a:off x="3907080" y="389196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776;p28"/>
            <p:cNvSpPr/>
            <p:nvPr/>
          </p:nvSpPr>
          <p:spPr>
            <a:xfrm>
              <a:off x="3834720" y="3713400"/>
              <a:ext cx="69480" cy="56520"/>
            </a:xfrm>
            <a:custGeom>
              <a:avLst/>
              <a:gdLst/>
              <a:ahLst/>
              <a:rect l="l" t="t" r="r" b="b"/>
              <a:pathLst>
                <a:path w="2204" h="1792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777;p28"/>
            <p:cNvSpPr/>
            <p:nvPr/>
          </p:nvSpPr>
          <p:spPr>
            <a:xfrm>
              <a:off x="3834720" y="3786480"/>
              <a:ext cx="69480" cy="55800"/>
            </a:xfrm>
            <a:custGeom>
              <a:avLst/>
              <a:gdLst/>
              <a:ahLst/>
              <a:rect l="l" t="t" r="r" b="b"/>
              <a:pathLst>
                <a:path w="2204" h="1775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778;p28"/>
            <p:cNvSpPr/>
            <p:nvPr/>
          </p:nvSpPr>
          <p:spPr>
            <a:xfrm>
              <a:off x="3834720" y="3859200"/>
              <a:ext cx="69480" cy="55080"/>
            </a:xfrm>
            <a:custGeom>
              <a:avLst/>
              <a:gdLst/>
              <a:ahLst/>
              <a:rect l="l" t="t" r="r" b="b"/>
              <a:pathLst>
                <a:path w="2204" h="1752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8" name="Google Shape;779;p28"/>
          <p:cNvSpPr/>
          <p:nvPr/>
        </p:nvSpPr>
        <p:spPr>
          <a:xfrm>
            <a:off x="4997160" y="1785960"/>
            <a:ext cx="379800" cy="309240"/>
          </a:xfrm>
          <a:custGeom>
            <a:avLst/>
            <a:gdLst/>
            <a:ahLst/>
            <a:rect l="l" t="t" r="r" b="b"/>
            <a:pathLst>
              <a:path w="11943" h="9734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Google Shape;780;p28"/>
          <p:cNvSpPr/>
          <p:nvPr/>
        </p:nvSpPr>
        <p:spPr>
          <a:xfrm>
            <a:off x="3749760" y="1759320"/>
            <a:ext cx="365040" cy="362880"/>
          </a:xfrm>
          <a:custGeom>
            <a:avLst/>
            <a:gdLst/>
            <a:ahLst/>
            <a:rect l="l" t="t" r="r" b="b"/>
            <a:pathLst>
              <a:path w="11478" h="11413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Google Shape;781;p28"/>
          <p:cNvSpPr/>
          <p:nvPr/>
        </p:nvSpPr>
        <p:spPr>
          <a:xfrm>
            <a:off x="710280" y="1784520"/>
            <a:ext cx="188388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Mercury is the closest planet to the Sun and the smallest one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61" name="Google Shape;782;p28"/>
          <p:cNvSpPr/>
          <p:nvPr/>
        </p:nvSpPr>
        <p:spPr>
          <a:xfrm>
            <a:off x="710280" y="3116160"/>
            <a:ext cx="188388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Despite being red, Mars is a cold place full of iron oxide dust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62" name="Google Shape;783;p28"/>
          <p:cNvSpPr/>
          <p:nvPr/>
        </p:nvSpPr>
        <p:spPr>
          <a:xfrm>
            <a:off x="6549120" y="3116160"/>
            <a:ext cx="188388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63" name="Google Shape;784;p28"/>
          <p:cNvSpPr/>
          <p:nvPr/>
        </p:nvSpPr>
        <p:spPr>
          <a:xfrm>
            <a:off x="6549120" y="1784520"/>
            <a:ext cx="188388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Neptune is the farthest planet from the Sun and the fourth-largest one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965" name="Google Shape;830;p30"/>
          <p:cNvGrpSpPr/>
          <p:nvPr/>
        </p:nvGrpSpPr>
        <p:grpSpPr>
          <a:xfrm>
            <a:off x="709200" y="1301760"/>
            <a:ext cx="1557360" cy="3062160"/>
            <a:chOff x="709200" y="1301760"/>
            <a:chExt cx="1557360" cy="3062160"/>
          </a:xfrm>
        </p:grpSpPr>
        <p:sp>
          <p:nvSpPr>
            <p:cNvPr id="966" name="Google Shape;831;p30"/>
            <p:cNvSpPr/>
            <p:nvPr/>
          </p:nvSpPr>
          <p:spPr>
            <a:xfrm>
              <a:off x="70920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67" name="Google Shape;832;p30"/>
            <p:cNvSpPr/>
            <p:nvPr/>
          </p:nvSpPr>
          <p:spPr>
            <a:xfrm>
              <a:off x="103968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833;p30"/>
            <p:cNvSpPr/>
            <p:nvPr/>
          </p:nvSpPr>
          <p:spPr>
            <a:xfrm>
              <a:off x="1111320" y="1373400"/>
              <a:ext cx="747720" cy="74772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s-AR" sz="2500" spc="-1" strike="noStrike">
                <a:latin typeface="Arial"/>
              </a:endParaRPr>
            </a:p>
          </p:txBody>
        </p:sp>
        <p:sp>
          <p:nvSpPr>
            <p:cNvPr id="969" name="Google Shape;834;p30"/>
            <p:cNvSpPr/>
            <p:nvPr/>
          </p:nvSpPr>
          <p:spPr>
            <a:xfrm rot="10800000">
              <a:off x="709560" y="370476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835;p30"/>
            <p:cNvSpPr/>
            <p:nvPr/>
          </p:nvSpPr>
          <p:spPr>
            <a:xfrm>
              <a:off x="709200" y="3587400"/>
              <a:ext cx="1557000" cy="116280"/>
            </a:xfrm>
            <a:prstGeom prst="rect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1" name="Google Shape;836;p30"/>
          <p:cNvGrpSpPr/>
          <p:nvPr/>
        </p:nvGrpSpPr>
        <p:grpSpPr>
          <a:xfrm>
            <a:off x="1300320" y="3854880"/>
            <a:ext cx="374400" cy="357840"/>
            <a:chOff x="1300320" y="3854880"/>
            <a:chExt cx="374400" cy="357840"/>
          </a:xfrm>
        </p:grpSpPr>
        <p:sp>
          <p:nvSpPr>
            <p:cNvPr id="972" name="Google Shape;837;p30"/>
            <p:cNvSpPr/>
            <p:nvPr/>
          </p:nvSpPr>
          <p:spPr>
            <a:xfrm>
              <a:off x="1300320" y="3893040"/>
              <a:ext cx="327960" cy="319680"/>
            </a:xfrm>
            <a:custGeom>
              <a:avLst/>
              <a:gdLst/>
              <a:ahLst/>
              <a:rect l="l" t="t" r="r" b="b"/>
              <a:pathLst>
                <a:path w="9443" h="9204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Google Shape;838;p30"/>
            <p:cNvSpPr/>
            <p:nvPr/>
          </p:nvSpPr>
          <p:spPr>
            <a:xfrm>
              <a:off x="1347480" y="3854880"/>
              <a:ext cx="327240" cy="320760"/>
            </a:xfrm>
            <a:custGeom>
              <a:avLst/>
              <a:gdLst/>
              <a:ahLst/>
              <a:rect l="l" t="t" r="r" b="b"/>
              <a:pathLst>
                <a:path w="9418" h="9231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4" name="Google Shape;839;p30"/>
          <p:cNvGrpSpPr/>
          <p:nvPr/>
        </p:nvGrpSpPr>
        <p:grpSpPr>
          <a:xfrm>
            <a:off x="4821480" y="1301760"/>
            <a:ext cx="1557360" cy="3062160"/>
            <a:chOff x="4821480" y="1301760"/>
            <a:chExt cx="1557360" cy="3062160"/>
          </a:xfrm>
        </p:grpSpPr>
        <p:sp>
          <p:nvSpPr>
            <p:cNvPr id="975" name="Google Shape;840;p30"/>
            <p:cNvSpPr/>
            <p:nvPr/>
          </p:nvSpPr>
          <p:spPr>
            <a:xfrm>
              <a:off x="482148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76" name="Google Shape;841;p30"/>
            <p:cNvSpPr/>
            <p:nvPr/>
          </p:nvSpPr>
          <p:spPr>
            <a:xfrm rot="10800000">
              <a:off x="4821840" y="370476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Google Shape;842;p30"/>
            <p:cNvSpPr/>
            <p:nvPr/>
          </p:nvSpPr>
          <p:spPr>
            <a:xfrm>
              <a:off x="4821480" y="3587400"/>
              <a:ext cx="1557000" cy="116280"/>
            </a:xfrm>
            <a:prstGeom prst="rect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843;p30"/>
            <p:cNvSpPr/>
            <p:nvPr/>
          </p:nvSpPr>
          <p:spPr>
            <a:xfrm>
              <a:off x="515412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844;p30"/>
            <p:cNvSpPr/>
            <p:nvPr/>
          </p:nvSpPr>
          <p:spPr>
            <a:xfrm>
              <a:off x="522612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980" name="Google Shape;845;p30"/>
          <p:cNvGrpSpPr/>
          <p:nvPr/>
        </p:nvGrpSpPr>
        <p:grpSpPr>
          <a:xfrm>
            <a:off x="5391720" y="3835080"/>
            <a:ext cx="416520" cy="397440"/>
            <a:chOff x="5391720" y="3835080"/>
            <a:chExt cx="416520" cy="397440"/>
          </a:xfrm>
        </p:grpSpPr>
        <p:sp>
          <p:nvSpPr>
            <p:cNvPr id="981" name="Google Shape;846;p30"/>
            <p:cNvSpPr/>
            <p:nvPr/>
          </p:nvSpPr>
          <p:spPr>
            <a:xfrm>
              <a:off x="5493600" y="3902760"/>
              <a:ext cx="112680" cy="30960"/>
            </a:xfrm>
            <a:custGeom>
              <a:avLst/>
              <a:gdLst/>
              <a:ahLst/>
              <a:rect l="l" t="t" r="r" b="b"/>
              <a:pathLst>
                <a:path w="3252" h="915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847;p30"/>
            <p:cNvSpPr/>
            <p:nvPr/>
          </p:nvSpPr>
          <p:spPr>
            <a:xfrm>
              <a:off x="5391720" y="3835080"/>
              <a:ext cx="416520" cy="397440"/>
            </a:xfrm>
            <a:custGeom>
              <a:avLst/>
              <a:gdLst/>
              <a:ahLst/>
              <a:rect l="l" t="t" r="r" b="b"/>
              <a:pathLst>
                <a:path w="11979" h="11435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848;p30"/>
            <p:cNvSpPr/>
            <p:nvPr/>
          </p:nvSpPr>
          <p:spPr>
            <a:xfrm>
              <a:off x="5558400" y="3868560"/>
              <a:ext cx="113400" cy="220680"/>
            </a:xfrm>
            <a:custGeom>
              <a:avLst/>
              <a:gdLst/>
              <a:ahLst/>
              <a:rect l="l" t="t" r="r" b="b"/>
              <a:pathLst>
                <a:path w="3275" h="636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849;p30"/>
            <p:cNvSpPr/>
            <p:nvPr/>
          </p:nvSpPr>
          <p:spPr>
            <a:xfrm>
              <a:off x="5427360" y="3868560"/>
              <a:ext cx="115560" cy="220680"/>
            </a:xfrm>
            <a:custGeom>
              <a:avLst/>
              <a:gdLst/>
              <a:ahLst/>
              <a:rect l="l" t="t" r="r" b="b"/>
              <a:pathLst>
                <a:path w="3335" h="636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oogle Shape;850;p30"/>
          <p:cNvGrpSpPr/>
          <p:nvPr/>
        </p:nvGrpSpPr>
        <p:grpSpPr>
          <a:xfrm>
            <a:off x="2765160" y="1301760"/>
            <a:ext cx="1557720" cy="3062160"/>
            <a:chOff x="2765160" y="1301760"/>
            <a:chExt cx="1557720" cy="3062160"/>
          </a:xfrm>
        </p:grpSpPr>
        <p:sp>
          <p:nvSpPr>
            <p:cNvPr id="986" name="Google Shape;851;p30"/>
            <p:cNvSpPr/>
            <p:nvPr/>
          </p:nvSpPr>
          <p:spPr>
            <a:xfrm>
              <a:off x="276516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87" name="Google Shape;852;p30"/>
            <p:cNvSpPr/>
            <p:nvPr/>
          </p:nvSpPr>
          <p:spPr>
            <a:xfrm rot="10800000">
              <a:off x="2765880" y="370476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853;p30"/>
            <p:cNvSpPr/>
            <p:nvPr/>
          </p:nvSpPr>
          <p:spPr>
            <a:xfrm>
              <a:off x="2765160" y="3587400"/>
              <a:ext cx="1557000" cy="116280"/>
            </a:xfrm>
            <a:prstGeom prst="rect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854;p30"/>
            <p:cNvSpPr/>
            <p:nvPr/>
          </p:nvSpPr>
          <p:spPr>
            <a:xfrm>
              <a:off x="3098160" y="1301760"/>
              <a:ext cx="891000" cy="8910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855;p30"/>
            <p:cNvSpPr/>
            <p:nvPr/>
          </p:nvSpPr>
          <p:spPr>
            <a:xfrm>
              <a:off x="316980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991" name="Google Shape;856;p30"/>
          <p:cNvGrpSpPr/>
          <p:nvPr/>
        </p:nvGrpSpPr>
        <p:grpSpPr>
          <a:xfrm>
            <a:off x="3429360" y="3823920"/>
            <a:ext cx="228600" cy="419400"/>
            <a:chOff x="3429360" y="3823920"/>
            <a:chExt cx="228600" cy="419400"/>
          </a:xfrm>
        </p:grpSpPr>
        <p:sp>
          <p:nvSpPr>
            <p:cNvPr id="992" name="Google Shape;857;p30"/>
            <p:cNvSpPr/>
            <p:nvPr/>
          </p:nvSpPr>
          <p:spPr>
            <a:xfrm>
              <a:off x="3429360" y="3823920"/>
              <a:ext cx="227160" cy="128160"/>
            </a:xfrm>
            <a:custGeom>
              <a:avLst/>
              <a:gdLst/>
              <a:ahLst/>
              <a:rect l="l" t="t" r="r" b="b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858;p30"/>
            <p:cNvSpPr/>
            <p:nvPr/>
          </p:nvSpPr>
          <p:spPr>
            <a:xfrm>
              <a:off x="3429360" y="3931200"/>
              <a:ext cx="228600" cy="312120"/>
            </a:xfrm>
            <a:custGeom>
              <a:avLst/>
              <a:gdLst/>
              <a:ahLst/>
              <a:rect l="l" t="t" r="r" b="b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4" name="Google Shape;859;p30"/>
          <p:cNvGrpSpPr/>
          <p:nvPr/>
        </p:nvGrpSpPr>
        <p:grpSpPr>
          <a:xfrm>
            <a:off x="6877440" y="1301760"/>
            <a:ext cx="1557720" cy="3062160"/>
            <a:chOff x="6877440" y="1301760"/>
            <a:chExt cx="1557720" cy="3062160"/>
          </a:xfrm>
        </p:grpSpPr>
        <p:sp>
          <p:nvSpPr>
            <p:cNvPr id="995" name="Google Shape;860;p30"/>
            <p:cNvSpPr/>
            <p:nvPr/>
          </p:nvSpPr>
          <p:spPr>
            <a:xfrm>
              <a:off x="687744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96" name="Google Shape;861;p30"/>
            <p:cNvSpPr/>
            <p:nvPr/>
          </p:nvSpPr>
          <p:spPr>
            <a:xfrm rot="10800000">
              <a:off x="6878160" y="370476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862;p30"/>
            <p:cNvSpPr/>
            <p:nvPr/>
          </p:nvSpPr>
          <p:spPr>
            <a:xfrm>
              <a:off x="6877440" y="3587400"/>
              <a:ext cx="1557000" cy="116280"/>
            </a:xfrm>
            <a:prstGeom prst="rect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863;p30"/>
            <p:cNvSpPr/>
            <p:nvPr/>
          </p:nvSpPr>
          <p:spPr>
            <a:xfrm>
              <a:off x="7210440" y="1301760"/>
              <a:ext cx="891000" cy="8910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864;p30"/>
            <p:cNvSpPr/>
            <p:nvPr/>
          </p:nvSpPr>
          <p:spPr>
            <a:xfrm>
              <a:off x="728208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1000" name="Google Shape;865;p30"/>
          <p:cNvGrpSpPr/>
          <p:nvPr/>
        </p:nvGrpSpPr>
        <p:grpSpPr>
          <a:xfrm>
            <a:off x="7478280" y="3856320"/>
            <a:ext cx="355320" cy="354960"/>
            <a:chOff x="7478280" y="3856320"/>
            <a:chExt cx="355320" cy="354960"/>
          </a:xfrm>
        </p:grpSpPr>
        <p:sp>
          <p:nvSpPr>
            <p:cNvPr id="1001" name="Google Shape;866;p30"/>
            <p:cNvSpPr/>
            <p:nvPr/>
          </p:nvSpPr>
          <p:spPr>
            <a:xfrm>
              <a:off x="7478280" y="3856320"/>
              <a:ext cx="355320" cy="354960"/>
            </a:xfrm>
            <a:custGeom>
              <a:avLst/>
              <a:gdLst/>
              <a:ahLst/>
              <a:rect l="l" t="t" r="r" b="b"/>
              <a:pathLst>
                <a:path w="11216" h="11205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867;p30"/>
            <p:cNvSpPr/>
            <p:nvPr/>
          </p:nvSpPr>
          <p:spPr>
            <a:xfrm>
              <a:off x="7620480" y="4096800"/>
              <a:ext cx="58680" cy="58680"/>
            </a:xfrm>
            <a:custGeom>
              <a:avLst/>
              <a:gdLst/>
              <a:ahLst/>
              <a:rect l="l" t="t" r="r" b="b"/>
              <a:pathLst>
                <a:path w="1871" h="187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868;p30"/>
            <p:cNvSpPr/>
            <p:nvPr/>
          </p:nvSpPr>
          <p:spPr>
            <a:xfrm>
              <a:off x="7586280" y="3911040"/>
              <a:ext cx="140400" cy="173880"/>
            </a:xfrm>
            <a:custGeom>
              <a:avLst/>
              <a:gdLst/>
              <a:ahLst/>
              <a:rect l="l" t="t" r="r" b="b"/>
              <a:pathLst>
                <a:path w="4442" h="550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873;p31"/>
          <p:cNvGrpSpPr/>
          <p:nvPr/>
        </p:nvGrpSpPr>
        <p:grpSpPr>
          <a:xfrm>
            <a:off x="3087360" y="2759400"/>
            <a:ext cx="2000880" cy="1363320"/>
            <a:chOff x="3087360" y="2759400"/>
            <a:chExt cx="2000880" cy="1363320"/>
          </a:xfrm>
        </p:grpSpPr>
        <p:sp>
          <p:nvSpPr>
            <p:cNvPr id="1005" name="Google Shape;874;p31"/>
            <p:cNvSpPr/>
            <p:nvPr/>
          </p:nvSpPr>
          <p:spPr>
            <a:xfrm>
              <a:off x="3087360" y="2759400"/>
              <a:ext cx="2000880" cy="1363320"/>
            </a:xfrm>
            <a:custGeom>
              <a:avLst/>
              <a:gdLst/>
              <a:ahLst/>
              <a:rect l="l" t="t" r="r" b="b"/>
              <a:pathLst>
                <a:path w="87797" h="5983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>
              <a:solidFill>
                <a:srgbClr val="e850e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875;p31"/>
            <p:cNvSpPr/>
            <p:nvPr/>
          </p:nvSpPr>
          <p:spPr>
            <a:xfrm>
              <a:off x="3130200" y="3334680"/>
              <a:ext cx="434520" cy="735840"/>
            </a:xfrm>
            <a:custGeom>
              <a:avLst/>
              <a:gdLst/>
              <a:ahLst/>
              <a:rect l="l" t="t" r="r" b="b"/>
              <a:pathLst>
                <a:path w="19086" h="32315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876;p31"/>
            <p:cNvSpPr/>
            <p:nvPr/>
          </p:nvSpPr>
          <p:spPr>
            <a:xfrm>
              <a:off x="3683160" y="3506760"/>
              <a:ext cx="1128960" cy="38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008" name="Google Shape;877;p31"/>
          <p:cNvGrpSpPr/>
          <p:nvPr/>
        </p:nvGrpSpPr>
        <p:grpSpPr>
          <a:xfrm>
            <a:off x="4054680" y="1389960"/>
            <a:ext cx="2001240" cy="1363320"/>
            <a:chOff x="4054680" y="1389960"/>
            <a:chExt cx="2001240" cy="1363320"/>
          </a:xfrm>
        </p:grpSpPr>
        <p:sp>
          <p:nvSpPr>
            <p:cNvPr id="1009" name="Google Shape;878;p31"/>
            <p:cNvSpPr/>
            <p:nvPr/>
          </p:nvSpPr>
          <p:spPr>
            <a:xfrm>
              <a:off x="4054680" y="1389960"/>
              <a:ext cx="2001240" cy="1363320"/>
            </a:xfrm>
            <a:custGeom>
              <a:avLst/>
              <a:gdLst/>
              <a:ahLst/>
              <a:rect l="l" t="t" r="r" b="b"/>
              <a:pathLst>
                <a:path w="87809" h="5983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>
              <a:solidFill>
                <a:srgbClr val="fb856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879;p31"/>
            <p:cNvSpPr/>
            <p:nvPr/>
          </p:nvSpPr>
          <p:spPr>
            <a:xfrm>
              <a:off x="5571000" y="1445400"/>
              <a:ext cx="434520" cy="736200"/>
            </a:xfrm>
            <a:custGeom>
              <a:avLst/>
              <a:gdLst/>
              <a:ahLst/>
              <a:rect l="l" t="t" r="r" b="b"/>
              <a:pathLst>
                <a:path w="19086" h="3232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880;p31"/>
            <p:cNvSpPr/>
            <p:nvPr/>
          </p:nvSpPr>
          <p:spPr>
            <a:xfrm>
              <a:off x="4304160" y="1617480"/>
              <a:ext cx="1128960" cy="38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012" name="Google Shape;881;p31"/>
          <p:cNvGrpSpPr/>
          <p:nvPr/>
        </p:nvGrpSpPr>
        <p:grpSpPr>
          <a:xfrm>
            <a:off x="3182040" y="1274400"/>
            <a:ext cx="1387080" cy="2001240"/>
            <a:chOff x="3182040" y="1274400"/>
            <a:chExt cx="1387080" cy="2001240"/>
          </a:xfrm>
        </p:grpSpPr>
        <p:sp>
          <p:nvSpPr>
            <p:cNvPr id="1013" name="Google Shape;882;p31"/>
            <p:cNvSpPr/>
            <p:nvPr/>
          </p:nvSpPr>
          <p:spPr>
            <a:xfrm>
              <a:off x="3205800" y="1274400"/>
              <a:ext cx="1363320" cy="2001240"/>
            </a:xfrm>
            <a:custGeom>
              <a:avLst/>
              <a:gdLst/>
              <a:ahLst/>
              <a:rect l="l" t="t" r="r" b="b"/>
              <a:pathLst>
                <a:path w="59830" h="87809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>
              <a:solidFill>
                <a:srgbClr val="fbb8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Google Shape;883;p31"/>
            <p:cNvSpPr/>
            <p:nvPr/>
          </p:nvSpPr>
          <p:spPr>
            <a:xfrm>
              <a:off x="3260520" y="1328040"/>
              <a:ext cx="735840" cy="42948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Google Shape;884;p31"/>
            <p:cNvSpPr/>
            <p:nvPr/>
          </p:nvSpPr>
          <p:spPr>
            <a:xfrm>
              <a:off x="3182040" y="2215800"/>
              <a:ext cx="893520" cy="38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1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016" name="Google Shape;885;p31"/>
          <p:cNvGrpSpPr/>
          <p:nvPr/>
        </p:nvGrpSpPr>
        <p:grpSpPr>
          <a:xfrm>
            <a:off x="4573800" y="2237400"/>
            <a:ext cx="1386000" cy="2000880"/>
            <a:chOff x="4573800" y="2237400"/>
            <a:chExt cx="1386000" cy="2000880"/>
          </a:xfrm>
        </p:grpSpPr>
        <p:sp>
          <p:nvSpPr>
            <p:cNvPr id="1017" name="Google Shape;886;p31"/>
            <p:cNvSpPr/>
            <p:nvPr/>
          </p:nvSpPr>
          <p:spPr>
            <a:xfrm>
              <a:off x="4573800" y="2237400"/>
              <a:ext cx="1363320" cy="2000880"/>
            </a:xfrm>
            <a:custGeom>
              <a:avLst/>
              <a:gdLst/>
              <a:ahLst/>
              <a:rect l="l" t="t" r="r" b="b"/>
              <a:pathLst>
                <a:path w="59830" h="87798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>
              <a:solidFill>
                <a:srgbClr val="fb56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Google Shape;887;p31"/>
            <p:cNvSpPr/>
            <p:nvPr/>
          </p:nvSpPr>
          <p:spPr>
            <a:xfrm>
              <a:off x="5145120" y="3747960"/>
              <a:ext cx="735840" cy="42948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Google Shape;888;p31"/>
            <p:cNvSpPr/>
            <p:nvPr/>
          </p:nvSpPr>
          <p:spPr>
            <a:xfrm>
              <a:off x="5066280" y="2906640"/>
              <a:ext cx="893520" cy="38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3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21" name="Google Shape;890;p31"/>
          <p:cNvSpPr/>
          <p:nvPr/>
        </p:nvSpPr>
        <p:spPr>
          <a:xfrm>
            <a:off x="4048560" y="2230920"/>
            <a:ext cx="1045800" cy="1045800"/>
          </a:xfrm>
          <a:custGeom>
            <a:avLst/>
            <a:gdLst/>
            <a:ahLst/>
            <a:rect l="l" t="t" r="r" b="b"/>
            <a:pathLst>
              <a:path w="45911" h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1022" name="Google Shape;891;p31"/>
          <p:cNvGrpSpPr/>
          <p:nvPr/>
        </p:nvGrpSpPr>
        <p:grpSpPr>
          <a:xfrm>
            <a:off x="3471840" y="1392840"/>
            <a:ext cx="313920" cy="299880"/>
            <a:chOff x="3471840" y="1392840"/>
            <a:chExt cx="313920" cy="299880"/>
          </a:xfrm>
        </p:grpSpPr>
        <p:sp>
          <p:nvSpPr>
            <p:cNvPr id="1023" name="Google Shape;892;p31"/>
            <p:cNvSpPr/>
            <p:nvPr/>
          </p:nvSpPr>
          <p:spPr>
            <a:xfrm>
              <a:off x="3471840" y="1392840"/>
              <a:ext cx="313920" cy="299880"/>
            </a:xfrm>
            <a:custGeom>
              <a:avLst/>
              <a:gdLst/>
              <a:ahLst/>
              <a:rect l="l" t="t" r="r" b="b"/>
              <a:pathLst>
                <a:path w="20155" h="19274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Google Shape;893;p31"/>
            <p:cNvSpPr/>
            <p:nvPr/>
          </p:nvSpPr>
          <p:spPr>
            <a:xfrm>
              <a:off x="3581280" y="1428120"/>
              <a:ext cx="158040" cy="158040"/>
            </a:xfrm>
            <a:custGeom>
              <a:avLst/>
              <a:gdLst/>
              <a:ahLst/>
              <a:rect l="l" t="t" r="r" b="b"/>
              <a:pathLst>
                <a:path w="10164" h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5" name="Google Shape;894;p31"/>
          <p:cNvGrpSpPr/>
          <p:nvPr/>
        </p:nvGrpSpPr>
        <p:grpSpPr>
          <a:xfrm>
            <a:off x="3205800" y="3552840"/>
            <a:ext cx="300240" cy="299880"/>
            <a:chOff x="3205800" y="3552840"/>
            <a:chExt cx="300240" cy="299880"/>
          </a:xfrm>
        </p:grpSpPr>
        <p:sp>
          <p:nvSpPr>
            <p:cNvPr id="1026" name="Google Shape;895;p31"/>
            <p:cNvSpPr/>
            <p:nvPr/>
          </p:nvSpPr>
          <p:spPr>
            <a:xfrm>
              <a:off x="3205800" y="3552840"/>
              <a:ext cx="300240" cy="21204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896;p31"/>
            <p:cNvSpPr/>
            <p:nvPr/>
          </p:nvSpPr>
          <p:spPr>
            <a:xfrm>
              <a:off x="3277080" y="3782880"/>
              <a:ext cx="158040" cy="6984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897;p31"/>
            <p:cNvSpPr/>
            <p:nvPr/>
          </p:nvSpPr>
          <p:spPr>
            <a:xfrm>
              <a:off x="3331440" y="3616560"/>
              <a:ext cx="49320" cy="4680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oogle Shape;898;p31"/>
          <p:cNvGrpSpPr/>
          <p:nvPr/>
        </p:nvGrpSpPr>
        <p:grpSpPr>
          <a:xfrm>
            <a:off x="5362560" y="3812760"/>
            <a:ext cx="300960" cy="300240"/>
            <a:chOff x="5362560" y="3812760"/>
            <a:chExt cx="300960" cy="300240"/>
          </a:xfrm>
        </p:grpSpPr>
        <p:sp>
          <p:nvSpPr>
            <p:cNvPr id="1030" name="Google Shape;899;p31"/>
            <p:cNvSpPr/>
            <p:nvPr/>
          </p:nvSpPr>
          <p:spPr>
            <a:xfrm>
              <a:off x="5420880" y="3965040"/>
              <a:ext cx="90000" cy="8928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900;p31"/>
            <p:cNvSpPr/>
            <p:nvPr/>
          </p:nvSpPr>
          <p:spPr>
            <a:xfrm>
              <a:off x="5511600" y="4040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901;p31"/>
            <p:cNvSpPr/>
            <p:nvPr/>
          </p:nvSpPr>
          <p:spPr>
            <a:xfrm>
              <a:off x="5593680" y="3812760"/>
              <a:ext cx="69840" cy="6912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902;p31"/>
            <p:cNvSpPr/>
            <p:nvPr/>
          </p:nvSpPr>
          <p:spPr>
            <a:xfrm>
              <a:off x="5526720" y="3895200"/>
              <a:ext cx="56160" cy="5184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903;p31"/>
            <p:cNvSpPr/>
            <p:nvPr/>
          </p:nvSpPr>
          <p:spPr>
            <a:xfrm>
              <a:off x="5445000" y="3820320"/>
              <a:ext cx="210600" cy="2106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904;p31"/>
            <p:cNvSpPr/>
            <p:nvPr/>
          </p:nvSpPr>
          <p:spPr>
            <a:xfrm>
              <a:off x="5506920" y="4025880"/>
              <a:ext cx="67320" cy="6876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905;p31"/>
            <p:cNvSpPr/>
            <p:nvPr/>
          </p:nvSpPr>
          <p:spPr>
            <a:xfrm>
              <a:off x="5380200" y="3900600"/>
              <a:ext cx="70560" cy="6768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906;p31"/>
            <p:cNvSpPr/>
            <p:nvPr/>
          </p:nvSpPr>
          <p:spPr>
            <a:xfrm>
              <a:off x="5362560" y="4007880"/>
              <a:ext cx="105840" cy="10512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8" name="Google Shape;907;p31"/>
          <p:cNvGrpSpPr/>
          <p:nvPr/>
        </p:nvGrpSpPr>
        <p:grpSpPr>
          <a:xfrm>
            <a:off x="5664240" y="1663200"/>
            <a:ext cx="243360" cy="300240"/>
            <a:chOff x="5664240" y="1663200"/>
            <a:chExt cx="243360" cy="300240"/>
          </a:xfrm>
        </p:grpSpPr>
        <p:sp>
          <p:nvSpPr>
            <p:cNvPr id="1039" name="Google Shape;908;p31"/>
            <p:cNvSpPr/>
            <p:nvPr/>
          </p:nvSpPr>
          <p:spPr>
            <a:xfrm>
              <a:off x="5797440" y="1819080"/>
              <a:ext cx="48240" cy="5904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909;p31"/>
            <p:cNvSpPr/>
            <p:nvPr/>
          </p:nvSpPr>
          <p:spPr>
            <a:xfrm>
              <a:off x="5724720" y="1698840"/>
              <a:ext cx="122760" cy="12240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910;p31"/>
            <p:cNvSpPr/>
            <p:nvPr/>
          </p:nvSpPr>
          <p:spPr>
            <a:xfrm>
              <a:off x="5725080" y="1663200"/>
              <a:ext cx="103320" cy="5220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911;p31"/>
            <p:cNvSpPr/>
            <p:nvPr/>
          </p:nvSpPr>
          <p:spPr>
            <a:xfrm>
              <a:off x="5664240" y="1834920"/>
              <a:ext cx="112320" cy="12852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912;p31"/>
            <p:cNvSpPr/>
            <p:nvPr/>
          </p:nvSpPr>
          <p:spPr>
            <a:xfrm>
              <a:off x="5795280" y="1834920"/>
              <a:ext cx="112320" cy="12852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913;p31"/>
            <p:cNvSpPr/>
            <p:nvPr/>
          </p:nvSpPr>
          <p:spPr>
            <a:xfrm>
              <a:off x="5726520" y="1819080"/>
              <a:ext cx="48240" cy="5868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914;p31"/>
            <p:cNvSpPr/>
            <p:nvPr/>
          </p:nvSpPr>
          <p:spPr>
            <a:xfrm>
              <a:off x="5779080" y="1839240"/>
              <a:ext cx="13680" cy="1008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6" name="Google Shape;915;p31"/>
          <p:cNvGrpSpPr/>
          <p:nvPr/>
        </p:nvGrpSpPr>
        <p:grpSpPr>
          <a:xfrm>
            <a:off x="6168240" y="3232080"/>
            <a:ext cx="2264400" cy="880920"/>
            <a:chOff x="6168240" y="3232080"/>
            <a:chExt cx="2264400" cy="880920"/>
          </a:xfrm>
        </p:grpSpPr>
        <p:sp>
          <p:nvSpPr>
            <p:cNvPr id="1047" name="Google Shape;916;p31"/>
            <p:cNvSpPr/>
            <p:nvPr/>
          </p:nvSpPr>
          <p:spPr>
            <a:xfrm>
              <a:off x="6168240" y="323208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48" name="Google Shape;917;p31"/>
            <p:cNvSpPr/>
            <p:nvPr/>
          </p:nvSpPr>
          <p:spPr>
            <a:xfrm>
              <a:off x="6168240" y="35787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49" name="Google Shape;918;p31"/>
          <p:cNvGrpSpPr/>
          <p:nvPr/>
        </p:nvGrpSpPr>
        <p:grpSpPr>
          <a:xfrm>
            <a:off x="6168240" y="1392840"/>
            <a:ext cx="2264400" cy="881280"/>
            <a:chOff x="6168240" y="1392840"/>
            <a:chExt cx="2264400" cy="881280"/>
          </a:xfrm>
        </p:grpSpPr>
        <p:sp>
          <p:nvSpPr>
            <p:cNvPr id="1050" name="Google Shape;919;p31"/>
            <p:cNvSpPr/>
            <p:nvPr/>
          </p:nvSpPr>
          <p:spPr>
            <a:xfrm>
              <a:off x="6168240" y="173988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51" name="Google Shape;920;p31"/>
            <p:cNvSpPr/>
            <p:nvPr/>
          </p:nvSpPr>
          <p:spPr>
            <a:xfrm>
              <a:off x="6168240" y="139284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052" name="Google Shape;921;p31"/>
          <p:cNvGrpSpPr/>
          <p:nvPr/>
        </p:nvGrpSpPr>
        <p:grpSpPr>
          <a:xfrm>
            <a:off x="710280" y="3232080"/>
            <a:ext cx="2264400" cy="880920"/>
            <a:chOff x="710280" y="3232080"/>
            <a:chExt cx="2264400" cy="880920"/>
          </a:xfrm>
        </p:grpSpPr>
        <p:sp>
          <p:nvSpPr>
            <p:cNvPr id="1053" name="Google Shape;922;p31"/>
            <p:cNvSpPr/>
            <p:nvPr/>
          </p:nvSpPr>
          <p:spPr>
            <a:xfrm>
              <a:off x="710280" y="323208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54" name="Google Shape;923;p31"/>
            <p:cNvSpPr/>
            <p:nvPr/>
          </p:nvSpPr>
          <p:spPr>
            <a:xfrm>
              <a:off x="710280" y="35787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55" name="Google Shape;924;p31"/>
          <p:cNvGrpSpPr/>
          <p:nvPr/>
        </p:nvGrpSpPr>
        <p:grpSpPr>
          <a:xfrm>
            <a:off x="710280" y="1392840"/>
            <a:ext cx="2264400" cy="881280"/>
            <a:chOff x="710280" y="1392840"/>
            <a:chExt cx="2264400" cy="881280"/>
          </a:xfrm>
        </p:grpSpPr>
        <p:sp>
          <p:nvSpPr>
            <p:cNvPr id="1056" name="Google Shape;925;p31"/>
            <p:cNvSpPr/>
            <p:nvPr/>
          </p:nvSpPr>
          <p:spPr>
            <a:xfrm>
              <a:off x="710280" y="1392840"/>
              <a:ext cx="226404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57" name="Google Shape;926;p31"/>
            <p:cNvSpPr/>
            <p:nvPr/>
          </p:nvSpPr>
          <p:spPr>
            <a:xfrm>
              <a:off x="710280" y="173988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059" name="Google Shape;932;p32"/>
          <p:cNvGrpSpPr/>
          <p:nvPr/>
        </p:nvGrpSpPr>
        <p:grpSpPr>
          <a:xfrm>
            <a:off x="395640" y="1239120"/>
            <a:ext cx="5896440" cy="603000"/>
            <a:chOff x="395640" y="1239120"/>
            <a:chExt cx="5896440" cy="603000"/>
          </a:xfrm>
        </p:grpSpPr>
        <p:sp>
          <p:nvSpPr>
            <p:cNvPr id="1060" name="Google Shape;933;p32"/>
            <p:cNvSpPr/>
            <p:nvPr/>
          </p:nvSpPr>
          <p:spPr>
            <a:xfrm>
              <a:off x="395640" y="1421640"/>
              <a:ext cx="446760" cy="42048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Google Shape;934;p32"/>
            <p:cNvSpPr/>
            <p:nvPr/>
          </p:nvSpPr>
          <p:spPr>
            <a:xfrm>
              <a:off x="528480" y="1239120"/>
              <a:ext cx="1358280" cy="3643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7760" bIns="2577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62" name="Google Shape;935;p32"/>
            <p:cNvSpPr/>
            <p:nvPr/>
          </p:nvSpPr>
          <p:spPr>
            <a:xfrm>
              <a:off x="2397240" y="1239120"/>
              <a:ext cx="3894840" cy="3643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57760" bIns="25776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to the Sun and the smallest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63" name="Google Shape;936;p32"/>
            <p:cNvSpPr/>
            <p:nvPr/>
          </p:nvSpPr>
          <p:spPr>
            <a:xfrm>
              <a:off x="1887120" y="1421640"/>
              <a:ext cx="50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4" name="Google Shape;937;p32"/>
          <p:cNvGrpSpPr/>
          <p:nvPr/>
        </p:nvGrpSpPr>
        <p:grpSpPr>
          <a:xfrm>
            <a:off x="802080" y="1707480"/>
            <a:ext cx="5916240" cy="603360"/>
            <a:chOff x="802080" y="1707480"/>
            <a:chExt cx="5916240" cy="603360"/>
          </a:xfrm>
        </p:grpSpPr>
        <p:sp>
          <p:nvSpPr>
            <p:cNvPr id="1065" name="Google Shape;938;p32"/>
            <p:cNvSpPr/>
            <p:nvPr/>
          </p:nvSpPr>
          <p:spPr>
            <a:xfrm>
              <a:off x="802080" y="1890360"/>
              <a:ext cx="446760" cy="42048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Google Shape;939;p32"/>
            <p:cNvSpPr/>
            <p:nvPr/>
          </p:nvSpPr>
          <p:spPr>
            <a:xfrm>
              <a:off x="2823480" y="1707840"/>
              <a:ext cx="3894840" cy="3643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57760" bIns="25776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67" name="Google Shape;940;p32"/>
            <p:cNvSpPr/>
            <p:nvPr/>
          </p:nvSpPr>
          <p:spPr>
            <a:xfrm>
              <a:off x="954360" y="1707480"/>
              <a:ext cx="1358280" cy="364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7760" bIns="2577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68" name="Google Shape;941;p32"/>
            <p:cNvSpPr/>
            <p:nvPr/>
          </p:nvSpPr>
          <p:spPr>
            <a:xfrm>
              <a:off x="2313360" y="1890360"/>
              <a:ext cx="50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9" name="Google Shape;942;p32"/>
          <p:cNvGrpSpPr/>
          <p:nvPr/>
        </p:nvGrpSpPr>
        <p:grpSpPr>
          <a:xfrm>
            <a:off x="1228680" y="2222280"/>
            <a:ext cx="5916240" cy="603000"/>
            <a:chOff x="1228680" y="2222280"/>
            <a:chExt cx="5916240" cy="603000"/>
          </a:xfrm>
        </p:grpSpPr>
        <p:sp>
          <p:nvSpPr>
            <p:cNvPr id="1070" name="Google Shape;943;p32"/>
            <p:cNvSpPr/>
            <p:nvPr/>
          </p:nvSpPr>
          <p:spPr>
            <a:xfrm>
              <a:off x="1228680" y="2404800"/>
              <a:ext cx="446760" cy="42048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Google Shape;944;p32"/>
            <p:cNvSpPr/>
            <p:nvPr/>
          </p:nvSpPr>
          <p:spPr>
            <a:xfrm>
              <a:off x="1380960" y="2222280"/>
              <a:ext cx="1358280" cy="364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7760" bIns="2577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72" name="Google Shape;945;p32"/>
            <p:cNvSpPr/>
            <p:nvPr/>
          </p:nvSpPr>
          <p:spPr>
            <a:xfrm>
              <a:off x="3250080" y="2222280"/>
              <a:ext cx="3894840" cy="3643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57760" bIns="25776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73" name="Google Shape;946;p32"/>
            <p:cNvSpPr/>
            <p:nvPr/>
          </p:nvSpPr>
          <p:spPr>
            <a:xfrm>
              <a:off x="2739960" y="2404800"/>
              <a:ext cx="50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4" name="Google Shape;947;p32"/>
          <p:cNvGrpSpPr/>
          <p:nvPr/>
        </p:nvGrpSpPr>
        <p:grpSpPr>
          <a:xfrm>
            <a:off x="1655280" y="2711160"/>
            <a:ext cx="5915880" cy="603000"/>
            <a:chOff x="1655280" y="2711160"/>
            <a:chExt cx="5915880" cy="603000"/>
          </a:xfrm>
        </p:grpSpPr>
        <p:sp>
          <p:nvSpPr>
            <p:cNvPr id="1075" name="Google Shape;948;p32"/>
            <p:cNvSpPr/>
            <p:nvPr/>
          </p:nvSpPr>
          <p:spPr>
            <a:xfrm>
              <a:off x="1655280" y="2893680"/>
              <a:ext cx="446760" cy="42048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Google Shape;949;p32"/>
            <p:cNvSpPr/>
            <p:nvPr/>
          </p:nvSpPr>
          <p:spPr>
            <a:xfrm>
              <a:off x="1807560" y="2711160"/>
              <a:ext cx="1358280" cy="3643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7760" bIns="2577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77" name="Google Shape;950;p32"/>
            <p:cNvSpPr/>
            <p:nvPr/>
          </p:nvSpPr>
          <p:spPr>
            <a:xfrm>
              <a:off x="3676320" y="2711160"/>
              <a:ext cx="3894840" cy="3643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57760" bIns="25776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the biggest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78" name="Google Shape;951;p32"/>
            <p:cNvSpPr/>
            <p:nvPr/>
          </p:nvSpPr>
          <p:spPr>
            <a:xfrm>
              <a:off x="3166560" y="2893680"/>
              <a:ext cx="50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9" name="Google Shape;952;p32"/>
          <p:cNvGrpSpPr/>
          <p:nvPr/>
        </p:nvGrpSpPr>
        <p:grpSpPr>
          <a:xfrm>
            <a:off x="2237040" y="3174120"/>
            <a:ext cx="5763960" cy="364320"/>
            <a:chOff x="2237040" y="3174120"/>
            <a:chExt cx="5763960" cy="364320"/>
          </a:xfrm>
        </p:grpSpPr>
        <p:sp>
          <p:nvSpPr>
            <p:cNvPr id="1080" name="Google Shape;953;p32"/>
            <p:cNvSpPr/>
            <p:nvPr/>
          </p:nvSpPr>
          <p:spPr>
            <a:xfrm>
              <a:off x="2237040" y="3174120"/>
              <a:ext cx="1358280" cy="36432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7760" bIns="2577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5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81" name="Google Shape;954;p32"/>
            <p:cNvSpPr/>
            <p:nvPr/>
          </p:nvSpPr>
          <p:spPr>
            <a:xfrm>
              <a:off x="4106160" y="3174120"/>
              <a:ext cx="3894840" cy="3643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257760" bIns="25776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82" name="Google Shape;955;p32"/>
            <p:cNvSpPr/>
            <p:nvPr/>
          </p:nvSpPr>
          <p:spPr>
            <a:xfrm>
              <a:off x="3596040" y="3356640"/>
              <a:ext cx="509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996;p34"/>
          <p:cNvSpPr/>
          <p:nvPr/>
        </p:nvSpPr>
        <p:spPr>
          <a:xfrm>
            <a:off x="3398760" y="1273320"/>
            <a:ext cx="1319400" cy="1051920"/>
          </a:xfrm>
          <a:custGeom>
            <a:avLst/>
            <a:gdLst/>
            <a:ahLst/>
            <a:rect l="l" t="t" r="r" b="b"/>
            <a:pathLst>
              <a:path w="60032" h="47876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Google Shape;997;p34"/>
          <p:cNvSpPr/>
          <p:nvPr/>
        </p:nvSpPr>
        <p:spPr>
          <a:xfrm>
            <a:off x="3229200" y="2093040"/>
            <a:ext cx="994680" cy="1418760"/>
          </a:xfrm>
          <a:custGeom>
            <a:avLst/>
            <a:gdLst/>
            <a:ahLst/>
            <a:rect l="l" t="t" r="r" b="b"/>
            <a:pathLst>
              <a:path w="45269" h="64551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Google Shape;998;p34"/>
          <p:cNvSpPr/>
          <p:nvPr/>
        </p:nvSpPr>
        <p:spPr>
          <a:xfrm>
            <a:off x="3848760" y="2994840"/>
            <a:ext cx="1454760" cy="752760"/>
          </a:xfrm>
          <a:custGeom>
            <a:avLst/>
            <a:gdLst/>
            <a:ahLst/>
            <a:rect l="l" t="t" r="r" b="b"/>
            <a:pathLst>
              <a:path w="66188" h="34269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Google Shape;999;p34"/>
          <p:cNvSpPr/>
          <p:nvPr/>
        </p:nvSpPr>
        <p:spPr>
          <a:xfrm>
            <a:off x="4927680" y="2127600"/>
            <a:ext cx="986400" cy="1383480"/>
          </a:xfrm>
          <a:custGeom>
            <a:avLst/>
            <a:gdLst/>
            <a:ahLst/>
            <a:rect l="l" t="t" r="r" b="b"/>
            <a:pathLst>
              <a:path w="44888" h="62949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088" name="Google Shape;1001;p34"/>
          <p:cNvSpPr/>
          <p:nvPr/>
        </p:nvSpPr>
        <p:spPr>
          <a:xfrm>
            <a:off x="4575240" y="1272960"/>
            <a:ext cx="1176840" cy="1087560"/>
          </a:xfrm>
          <a:custGeom>
            <a:avLst/>
            <a:gdLst/>
            <a:ahLst/>
            <a:rect l="l" t="t" r="r" b="b"/>
            <a:pathLst>
              <a:path w="53555" h="49486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9" name="Google Shape;1002;p34"/>
          <p:cNvGrpSpPr/>
          <p:nvPr/>
        </p:nvGrpSpPr>
        <p:grpSpPr>
          <a:xfrm>
            <a:off x="3562560" y="2553120"/>
            <a:ext cx="285480" cy="345960"/>
            <a:chOff x="3562560" y="2553120"/>
            <a:chExt cx="285480" cy="345960"/>
          </a:xfrm>
        </p:grpSpPr>
        <p:sp>
          <p:nvSpPr>
            <p:cNvPr id="1090" name="Google Shape;1003;p34"/>
            <p:cNvSpPr/>
            <p:nvPr/>
          </p:nvSpPr>
          <p:spPr>
            <a:xfrm>
              <a:off x="3562560" y="2721240"/>
              <a:ext cx="285480" cy="177840"/>
            </a:xfrm>
            <a:custGeom>
              <a:avLst/>
              <a:gdLst/>
              <a:ahLst/>
              <a:rect l="l" t="t" r="r" b="b"/>
              <a:pathLst>
                <a:path w="8990" h="5609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004;p34"/>
            <p:cNvSpPr/>
            <p:nvPr/>
          </p:nvSpPr>
          <p:spPr>
            <a:xfrm>
              <a:off x="3643920" y="2553120"/>
              <a:ext cx="118800" cy="160920"/>
            </a:xfrm>
            <a:custGeom>
              <a:avLst/>
              <a:gdLst/>
              <a:ahLst/>
              <a:rect l="l" t="t" r="r" b="b"/>
              <a:pathLst>
                <a:path w="3751" h="5073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005;p34"/>
            <p:cNvSpPr/>
            <p:nvPr/>
          </p:nvSpPr>
          <p:spPr>
            <a:xfrm>
              <a:off x="3687120" y="2688840"/>
              <a:ext cx="31680" cy="936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3" name="Google Shape;1006;p34"/>
          <p:cNvGrpSpPr/>
          <p:nvPr/>
        </p:nvGrpSpPr>
        <p:grpSpPr>
          <a:xfrm>
            <a:off x="5247360" y="2571480"/>
            <a:ext cx="347400" cy="309240"/>
            <a:chOff x="5247360" y="2571480"/>
            <a:chExt cx="347400" cy="309240"/>
          </a:xfrm>
        </p:grpSpPr>
        <p:sp>
          <p:nvSpPr>
            <p:cNvPr id="1094" name="Google Shape;1007;p34"/>
            <p:cNvSpPr/>
            <p:nvPr/>
          </p:nvSpPr>
          <p:spPr>
            <a:xfrm>
              <a:off x="5286600" y="2728440"/>
              <a:ext cx="42480" cy="14760"/>
            </a:xfrm>
            <a:custGeom>
              <a:avLst/>
              <a:gdLst/>
              <a:ahLst/>
              <a:rect l="l" t="t" r="r" b="b"/>
              <a:pathLst>
                <a:path w="1359" h="48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008;p34"/>
            <p:cNvSpPr/>
            <p:nvPr/>
          </p:nvSpPr>
          <p:spPr>
            <a:xfrm>
              <a:off x="5270040" y="2831400"/>
              <a:ext cx="10080" cy="47880"/>
            </a:xfrm>
            <a:custGeom>
              <a:avLst/>
              <a:gdLst/>
              <a:ahLst/>
              <a:rect l="l" t="t" r="r" b="b"/>
              <a:pathLst>
                <a:path w="335" h="152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009;p34"/>
            <p:cNvSpPr/>
            <p:nvPr/>
          </p:nvSpPr>
          <p:spPr>
            <a:xfrm>
              <a:off x="5247360" y="2701080"/>
              <a:ext cx="200880" cy="179640"/>
            </a:xfrm>
            <a:custGeom>
              <a:avLst/>
              <a:gdLst/>
              <a:ahLst/>
              <a:rect l="l" t="t" r="r" b="b"/>
              <a:pathLst>
                <a:path w="6335" h="566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010;p34"/>
            <p:cNvSpPr/>
            <p:nvPr/>
          </p:nvSpPr>
          <p:spPr>
            <a:xfrm>
              <a:off x="5389920" y="2571480"/>
              <a:ext cx="204840" cy="172800"/>
            </a:xfrm>
            <a:custGeom>
              <a:avLst/>
              <a:gdLst/>
              <a:ahLst/>
              <a:rect l="l" t="t" r="r" b="b"/>
              <a:pathLst>
                <a:path w="6454" h="5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011;p34"/>
            <p:cNvSpPr/>
            <p:nvPr/>
          </p:nvSpPr>
          <p:spPr>
            <a:xfrm>
              <a:off x="5416920" y="2603520"/>
              <a:ext cx="151560" cy="96120"/>
            </a:xfrm>
            <a:custGeom>
              <a:avLst/>
              <a:gdLst/>
              <a:ahLst/>
              <a:rect l="l" t="t" r="r" b="b"/>
              <a:pathLst>
                <a:path w="4787" h="303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9" name="Google Shape;1012;p34"/>
          <p:cNvGrpSpPr/>
          <p:nvPr/>
        </p:nvGrpSpPr>
        <p:grpSpPr>
          <a:xfrm>
            <a:off x="5012280" y="1599120"/>
            <a:ext cx="254520" cy="300960"/>
            <a:chOff x="5012280" y="1599120"/>
            <a:chExt cx="254520" cy="300960"/>
          </a:xfrm>
        </p:grpSpPr>
        <p:sp>
          <p:nvSpPr>
            <p:cNvPr id="1100" name="Google Shape;1013;p34"/>
            <p:cNvSpPr/>
            <p:nvPr/>
          </p:nvSpPr>
          <p:spPr>
            <a:xfrm>
              <a:off x="503244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014;p34"/>
            <p:cNvSpPr/>
            <p:nvPr/>
          </p:nvSpPr>
          <p:spPr>
            <a:xfrm>
              <a:off x="510804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8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015;p34"/>
            <p:cNvSpPr/>
            <p:nvPr/>
          </p:nvSpPr>
          <p:spPr>
            <a:xfrm>
              <a:off x="518400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016;p34"/>
            <p:cNvSpPr/>
            <p:nvPr/>
          </p:nvSpPr>
          <p:spPr>
            <a:xfrm>
              <a:off x="5012280" y="1599120"/>
              <a:ext cx="254520" cy="178200"/>
            </a:xfrm>
            <a:custGeom>
              <a:avLst/>
              <a:gdLst/>
              <a:ahLst/>
              <a:rect l="l" t="t" r="r" b="b"/>
              <a:pathLst>
                <a:path w="8014" h="5621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4" name="Google Shape;1017;p34"/>
          <p:cNvGrpSpPr/>
          <p:nvPr/>
        </p:nvGrpSpPr>
        <p:grpSpPr>
          <a:xfrm>
            <a:off x="4405680" y="3242160"/>
            <a:ext cx="340560" cy="334440"/>
            <a:chOff x="4405680" y="3242160"/>
            <a:chExt cx="340560" cy="334440"/>
          </a:xfrm>
        </p:grpSpPr>
        <p:sp>
          <p:nvSpPr>
            <p:cNvPr id="1105" name="Google Shape;1018;p34"/>
            <p:cNvSpPr/>
            <p:nvPr/>
          </p:nvSpPr>
          <p:spPr>
            <a:xfrm>
              <a:off x="4638240" y="3350160"/>
              <a:ext cx="108000" cy="226080"/>
            </a:xfrm>
            <a:custGeom>
              <a:avLst/>
              <a:gdLst/>
              <a:ahLst/>
              <a:rect l="l" t="t" r="r" b="b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019;p34"/>
            <p:cNvSpPr/>
            <p:nvPr/>
          </p:nvSpPr>
          <p:spPr>
            <a:xfrm>
              <a:off x="4482000" y="3242160"/>
              <a:ext cx="198000" cy="334440"/>
            </a:xfrm>
            <a:custGeom>
              <a:avLst/>
              <a:gdLst/>
              <a:ahLst/>
              <a:rect l="l" t="t" r="r" b="b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020;p34"/>
            <p:cNvSpPr/>
            <p:nvPr/>
          </p:nvSpPr>
          <p:spPr>
            <a:xfrm>
              <a:off x="4405680" y="3379680"/>
              <a:ext cx="108000" cy="196560"/>
            </a:xfrm>
            <a:custGeom>
              <a:avLst/>
              <a:gdLst/>
              <a:ahLst/>
              <a:rect l="l" t="t" r="r" b="b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8" name="Google Shape;1021;p34"/>
          <p:cNvGrpSpPr/>
          <p:nvPr/>
        </p:nvGrpSpPr>
        <p:grpSpPr>
          <a:xfrm>
            <a:off x="3965040" y="1576800"/>
            <a:ext cx="258840" cy="345240"/>
            <a:chOff x="3965040" y="1576800"/>
            <a:chExt cx="258840" cy="345240"/>
          </a:xfrm>
        </p:grpSpPr>
        <p:sp>
          <p:nvSpPr>
            <p:cNvPr id="1109" name="Google Shape;1022;p34"/>
            <p:cNvSpPr/>
            <p:nvPr/>
          </p:nvSpPr>
          <p:spPr>
            <a:xfrm>
              <a:off x="3987720" y="1609200"/>
              <a:ext cx="168840" cy="158760"/>
            </a:xfrm>
            <a:custGeom>
              <a:avLst/>
              <a:gdLst/>
              <a:ahLst/>
              <a:rect l="l" t="t" r="r" b="b"/>
              <a:pathLst>
                <a:path w="5323" h="5009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023;p34"/>
            <p:cNvSpPr/>
            <p:nvPr/>
          </p:nvSpPr>
          <p:spPr>
            <a:xfrm>
              <a:off x="3965040" y="1576800"/>
              <a:ext cx="258840" cy="345240"/>
            </a:xfrm>
            <a:custGeom>
              <a:avLst/>
              <a:gdLst/>
              <a:ahLst/>
              <a:rect l="l" t="t" r="r" b="b"/>
              <a:pathLst>
                <a:path w="8156" h="10871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024;p34"/>
            <p:cNvSpPr/>
            <p:nvPr/>
          </p:nvSpPr>
          <p:spPr>
            <a:xfrm>
              <a:off x="4067280" y="1672560"/>
              <a:ext cx="54360" cy="16560"/>
            </a:xfrm>
            <a:custGeom>
              <a:avLst/>
              <a:gdLst/>
              <a:ahLst/>
              <a:rect l="l" t="t" r="r" b="b"/>
              <a:pathLst>
                <a:path w="1728" h="539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025;p34"/>
            <p:cNvSpPr/>
            <p:nvPr/>
          </p:nvSpPr>
          <p:spPr>
            <a:xfrm>
              <a:off x="4031640" y="1641600"/>
              <a:ext cx="169200" cy="162360"/>
            </a:xfrm>
            <a:custGeom>
              <a:avLst/>
              <a:gdLst/>
              <a:ahLst/>
              <a:rect l="l" t="t" r="r" b="b"/>
              <a:pathLst>
                <a:path w="5335" h="512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3" name="Google Shape;1026;p34"/>
          <p:cNvSpPr/>
          <p:nvPr/>
        </p:nvSpPr>
        <p:spPr>
          <a:xfrm>
            <a:off x="4464000" y="1273320"/>
            <a:ext cx="254160" cy="648720"/>
          </a:xfrm>
          <a:custGeom>
            <a:avLst/>
            <a:gdLst/>
            <a:ahLst/>
            <a:rect l="l" t="t" r="r" b="b"/>
            <a:pathLst>
              <a:path w="11586" h="2954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4" name="Google Shape;1027;p34"/>
          <p:cNvGrpSpPr/>
          <p:nvPr/>
        </p:nvGrpSpPr>
        <p:grpSpPr>
          <a:xfrm>
            <a:off x="710280" y="1295280"/>
            <a:ext cx="2886480" cy="880920"/>
            <a:chOff x="710280" y="1295280"/>
            <a:chExt cx="2886480" cy="880920"/>
          </a:xfrm>
        </p:grpSpPr>
        <p:sp>
          <p:nvSpPr>
            <p:cNvPr id="1115" name="Google Shape;1028;p34"/>
            <p:cNvSpPr/>
            <p:nvPr/>
          </p:nvSpPr>
          <p:spPr>
            <a:xfrm>
              <a:off x="710280" y="1295280"/>
              <a:ext cx="226404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16" name="Google Shape;1029;p34"/>
            <p:cNvSpPr/>
            <p:nvPr/>
          </p:nvSpPr>
          <p:spPr>
            <a:xfrm>
              <a:off x="710280" y="16419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17" name="Google Shape;1030;p34"/>
            <p:cNvSpPr/>
            <p:nvPr/>
          </p:nvSpPr>
          <p:spPr>
            <a:xfrm>
              <a:off x="1853280" y="1522080"/>
              <a:ext cx="1743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8" name="Google Shape;1031;p34"/>
          <p:cNvGrpSpPr/>
          <p:nvPr/>
        </p:nvGrpSpPr>
        <p:grpSpPr>
          <a:xfrm>
            <a:off x="710280" y="2657160"/>
            <a:ext cx="2496240" cy="881280"/>
            <a:chOff x="710280" y="2657160"/>
            <a:chExt cx="2496240" cy="881280"/>
          </a:xfrm>
        </p:grpSpPr>
        <p:sp>
          <p:nvSpPr>
            <p:cNvPr id="1119" name="Google Shape;1032;p34"/>
            <p:cNvSpPr/>
            <p:nvPr/>
          </p:nvSpPr>
          <p:spPr>
            <a:xfrm>
              <a:off x="710280" y="265716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0" name="Google Shape;1033;p34"/>
            <p:cNvSpPr/>
            <p:nvPr/>
          </p:nvSpPr>
          <p:spPr>
            <a:xfrm>
              <a:off x="710280" y="300420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1" name="Google Shape;1034;p34"/>
            <p:cNvSpPr/>
            <p:nvPr/>
          </p:nvSpPr>
          <p:spPr>
            <a:xfrm>
              <a:off x="1853280" y="2872080"/>
              <a:ext cx="135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2" name="Google Shape;1035;p34"/>
          <p:cNvGrpSpPr/>
          <p:nvPr/>
        </p:nvGrpSpPr>
        <p:grpSpPr>
          <a:xfrm>
            <a:off x="5554800" y="1295280"/>
            <a:ext cx="2878200" cy="880920"/>
            <a:chOff x="5554800" y="1295280"/>
            <a:chExt cx="2878200" cy="880920"/>
          </a:xfrm>
        </p:grpSpPr>
        <p:sp>
          <p:nvSpPr>
            <p:cNvPr id="1123" name="Google Shape;1036;p34"/>
            <p:cNvSpPr/>
            <p:nvPr/>
          </p:nvSpPr>
          <p:spPr>
            <a:xfrm>
              <a:off x="6168600" y="16419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4" name="Google Shape;1037;p34"/>
            <p:cNvSpPr/>
            <p:nvPr/>
          </p:nvSpPr>
          <p:spPr>
            <a:xfrm>
              <a:off x="6168600" y="129528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5" name="Google Shape;1038;p34"/>
            <p:cNvSpPr/>
            <p:nvPr/>
          </p:nvSpPr>
          <p:spPr>
            <a:xfrm>
              <a:off x="5554800" y="1522080"/>
              <a:ext cx="1743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6" name="Google Shape;1039;p34"/>
          <p:cNvGrpSpPr/>
          <p:nvPr/>
        </p:nvGrpSpPr>
        <p:grpSpPr>
          <a:xfrm>
            <a:off x="5945040" y="2657160"/>
            <a:ext cx="2487960" cy="881280"/>
            <a:chOff x="5945040" y="2657160"/>
            <a:chExt cx="2487960" cy="881280"/>
          </a:xfrm>
        </p:grpSpPr>
        <p:sp>
          <p:nvSpPr>
            <p:cNvPr id="1127" name="Google Shape;1040;p34"/>
            <p:cNvSpPr/>
            <p:nvPr/>
          </p:nvSpPr>
          <p:spPr>
            <a:xfrm>
              <a:off x="6168600" y="265716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8" name="Google Shape;1041;p34"/>
            <p:cNvSpPr/>
            <p:nvPr/>
          </p:nvSpPr>
          <p:spPr>
            <a:xfrm>
              <a:off x="6168600" y="300420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9" name="Google Shape;1042;p34"/>
            <p:cNvSpPr/>
            <p:nvPr/>
          </p:nvSpPr>
          <p:spPr>
            <a:xfrm>
              <a:off x="5945040" y="2872080"/>
              <a:ext cx="135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0" name="Google Shape;1043;p34"/>
          <p:cNvGrpSpPr/>
          <p:nvPr/>
        </p:nvGrpSpPr>
        <p:grpSpPr>
          <a:xfrm>
            <a:off x="4571640" y="3846960"/>
            <a:ext cx="2412720" cy="880920"/>
            <a:chOff x="4571640" y="3846960"/>
            <a:chExt cx="2412720" cy="880920"/>
          </a:xfrm>
        </p:grpSpPr>
        <p:sp>
          <p:nvSpPr>
            <p:cNvPr id="1131" name="Google Shape;1044;p34"/>
            <p:cNvSpPr/>
            <p:nvPr/>
          </p:nvSpPr>
          <p:spPr>
            <a:xfrm>
              <a:off x="4719960" y="384696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32" name="Google Shape;1045;p34"/>
            <p:cNvSpPr/>
            <p:nvPr/>
          </p:nvSpPr>
          <p:spPr>
            <a:xfrm>
              <a:off x="4719960" y="419364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33" name="Google Shape;1046;p34"/>
            <p:cNvSpPr/>
            <p:nvPr/>
          </p:nvSpPr>
          <p:spPr>
            <a:xfrm rot="10800000">
              <a:off x="4571640" y="3853440"/>
              <a:ext cx="360" cy="75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135" name="Google Shape;1052;p35"/>
          <p:cNvGrpSpPr/>
          <p:nvPr/>
        </p:nvGrpSpPr>
        <p:grpSpPr>
          <a:xfrm>
            <a:off x="2966760" y="1165680"/>
            <a:ext cx="3165480" cy="3976920"/>
            <a:chOff x="2966760" y="1165680"/>
            <a:chExt cx="3165480" cy="3976920"/>
          </a:xfrm>
        </p:grpSpPr>
        <p:sp>
          <p:nvSpPr>
            <p:cNvPr id="1136" name="Google Shape;1053;p35"/>
            <p:cNvSpPr/>
            <p:nvPr/>
          </p:nvSpPr>
          <p:spPr>
            <a:xfrm>
              <a:off x="2966760" y="1165680"/>
              <a:ext cx="3165480" cy="3976920"/>
            </a:xfrm>
            <a:custGeom>
              <a:avLst/>
              <a:gdLst/>
              <a:ahLst/>
              <a:rect l="l" t="t" r="r" b="b"/>
              <a:pathLst>
                <a:path w="114527" h="143888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054;p35"/>
            <p:cNvSpPr/>
            <p:nvPr/>
          </p:nvSpPr>
          <p:spPr>
            <a:xfrm>
              <a:off x="3124800" y="1467360"/>
              <a:ext cx="2846880" cy="3675240"/>
            </a:xfrm>
            <a:custGeom>
              <a:avLst/>
              <a:gdLst/>
              <a:ahLst/>
              <a:rect l="l" t="t" r="r" b="b"/>
              <a:pathLst>
                <a:path w="103002" h="13297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8" name="Google Shape;1055;p35"/>
          <p:cNvGrpSpPr/>
          <p:nvPr/>
        </p:nvGrpSpPr>
        <p:grpSpPr>
          <a:xfrm>
            <a:off x="710280" y="2901600"/>
            <a:ext cx="2521800" cy="967680"/>
            <a:chOff x="710280" y="2901600"/>
            <a:chExt cx="2521800" cy="967680"/>
          </a:xfrm>
        </p:grpSpPr>
        <p:sp>
          <p:nvSpPr>
            <p:cNvPr id="1139" name="Google Shape;1056;p35"/>
            <p:cNvSpPr/>
            <p:nvPr/>
          </p:nvSpPr>
          <p:spPr>
            <a:xfrm>
              <a:off x="710280" y="333504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40" name="Google Shape;1057;p35"/>
            <p:cNvGrpSpPr/>
            <p:nvPr/>
          </p:nvGrpSpPr>
          <p:grpSpPr>
            <a:xfrm>
              <a:off x="2666160" y="2901600"/>
              <a:ext cx="565920" cy="566280"/>
              <a:chOff x="2666160" y="2901600"/>
              <a:chExt cx="565920" cy="566280"/>
            </a:xfrm>
          </p:grpSpPr>
          <p:sp>
            <p:nvSpPr>
              <p:cNvPr id="1141" name="Google Shape;1058;p35"/>
              <p:cNvSpPr/>
              <p:nvPr/>
            </p:nvSpPr>
            <p:spPr>
              <a:xfrm rot="13500000">
                <a:off x="2748960" y="298440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Google Shape;1059;p35"/>
              <p:cNvSpPr/>
              <p:nvPr/>
            </p:nvSpPr>
            <p:spPr>
              <a:xfrm rot="10800000">
                <a:off x="2823840" y="305928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3" name="Google Shape;1060;p35"/>
            <p:cNvSpPr/>
            <p:nvPr/>
          </p:nvSpPr>
          <p:spPr>
            <a:xfrm>
              <a:off x="710280" y="303372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3120" bIns="21312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44" name="Google Shape;1061;p35"/>
          <p:cNvGrpSpPr/>
          <p:nvPr/>
        </p:nvGrpSpPr>
        <p:grpSpPr>
          <a:xfrm>
            <a:off x="5911920" y="2257200"/>
            <a:ext cx="2521080" cy="968760"/>
            <a:chOff x="5911920" y="2257200"/>
            <a:chExt cx="2521080" cy="968760"/>
          </a:xfrm>
        </p:grpSpPr>
        <p:sp>
          <p:nvSpPr>
            <p:cNvPr id="1145" name="Google Shape;1062;p35"/>
            <p:cNvSpPr/>
            <p:nvPr/>
          </p:nvSpPr>
          <p:spPr>
            <a:xfrm>
              <a:off x="6549120" y="269172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Despite being red, Mars is a very cold place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46" name="Google Shape;1063;p35"/>
            <p:cNvGrpSpPr/>
            <p:nvPr/>
          </p:nvGrpSpPr>
          <p:grpSpPr>
            <a:xfrm>
              <a:off x="5911920" y="2257200"/>
              <a:ext cx="565920" cy="566280"/>
              <a:chOff x="5911920" y="2257200"/>
              <a:chExt cx="565920" cy="566280"/>
            </a:xfrm>
          </p:grpSpPr>
          <p:sp>
            <p:nvSpPr>
              <p:cNvPr id="1147" name="Google Shape;1064;p35"/>
              <p:cNvSpPr/>
              <p:nvPr/>
            </p:nvSpPr>
            <p:spPr>
              <a:xfrm rot="2700000">
                <a:off x="5994720" y="234000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065;p35"/>
              <p:cNvSpPr/>
              <p:nvPr/>
            </p:nvSpPr>
            <p:spPr>
              <a:xfrm>
                <a:off x="6069240" y="241560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9" name="Google Shape;1066;p35"/>
            <p:cNvSpPr/>
            <p:nvPr/>
          </p:nvSpPr>
          <p:spPr>
            <a:xfrm>
              <a:off x="6783120" y="239040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3120" bIns="21312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50" name="Google Shape;1067;p35"/>
          <p:cNvGrpSpPr/>
          <p:nvPr/>
        </p:nvGrpSpPr>
        <p:grpSpPr>
          <a:xfrm>
            <a:off x="5911920" y="3543480"/>
            <a:ext cx="2521080" cy="968760"/>
            <a:chOff x="5911920" y="3543480"/>
            <a:chExt cx="2521080" cy="968760"/>
          </a:xfrm>
        </p:grpSpPr>
        <p:sp>
          <p:nvSpPr>
            <p:cNvPr id="1151" name="Google Shape;1068;p35"/>
            <p:cNvSpPr/>
            <p:nvPr/>
          </p:nvSpPr>
          <p:spPr>
            <a:xfrm>
              <a:off x="6549120" y="397800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52" name="Google Shape;1069;p35"/>
            <p:cNvGrpSpPr/>
            <p:nvPr/>
          </p:nvGrpSpPr>
          <p:grpSpPr>
            <a:xfrm>
              <a:off x="5911920" y="3543480"/>
              <a:ext cx="565920" cy="566280"/>
              <a:chOff x="5911920" y="3543480"/>
              <a:chExt cx="565920" cy="566280"/>
            </a:xfrm>
          </p:grpSpPr>
          <p:sp>
            <p:nvSpPr>
              <p:cNvPr id="1153" name="Google Shape;1070;p35"/>
              <p:cNvSpPr/>
              <p:nvPr/>
            </p:nvSpPr>
            <p:spPr>
              <a:xfrm rot="2700000">
                <a:off x="5994720" y="362628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Google Shape;1071;p35"/>
              <p:cNvSpPr/>
              <p:nvPr/>
            </p:nvSpPr>
            <p:spPr>
              <a:xfrm>
                <a:off x="6069240" y="370188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55" name="Google Shape;1072;p35"/>
            <p:cNvSpPr/>
            <p:nvPr/>
          </p:nvSpPr>
          <p:spPr>
            <a:xfrm>
              <a:off x="6783120" y="367704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3120" bIns="21312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56" name="Google Shape;1073;p35"/>
          <p:cNvGrpSpPr/>
          <p:nvPr/>
        </p:nvGrpSpPr>
        <p:grpSpPr>
          <a:xfrm>
            <a:off x="710280" y="1615320"/>
            <a:ext cx="3703320" cy="967680"/>
            <a:chOff x="710280" y="1615320"/>
            <a:chExt cx="3703320" cy="967680"/>
          </a:xfrm>
        </p:grpSpPr>
        <p:sp>
          <p:nvSpPr>
            <p:cNvPr id="1157" name="Google Shape;1074;p35"/>
            <p:cNvSpPr/>
            <p:nvPr/>
          </p:nvSpPr>
          <p:spPr>
            <a:xfrm>
              <a:off x="710280" y="2048760"/>
              <a:ext cx="188388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58" name="Google Shape;1075;p35"/>
            <p:cNvGrpSpPr/>
            <p:nvPr/>
          </p:nvGrpSpPr>
          <p:grpSpPr>
            <a:xfrm>
              <a:off x="2666160" y="1615320"/>
              <a:ext cx="565920" cy="566280"/>
              <a:chOff x="2666160" y="1615320"/>
              <a:chExt cx="565920" cy="566280"/>
            </a:xfrm>
          </p:grpSpPr>
          <p:sp>
            <p:nvSpPr>
              <p:cNvPr id="1159" name="Google Shape;1076;p35"/>
              <p:cNvSpPr/>
              <p:nvPr/>
            </p:nvSpPr>
            <p:spPr>
              <a:xfrm rot="13500000">
                <a:off x="2748960" y="169812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Google Shape;1077;p35"/>
              <p:cNvSpPr/>
              <p:nvPr/>
            </p:nvSpPr>
            <p:spPr>
              <a:xfrm rot="10800000">
                <a:off x="2823840" y="177264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1" name="Google Shape;1078;p35"/>
            <p:cNvSpPr/>
            <p:nvPr/>
          </p:nvSpPr>
          <p:spPr>
            <a:xfrm>
              <a:off x="710280" y="174744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3120" bIns="21312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62" name="Google Shape;1079;p35"/>
            <p:cNvSpPr/>
            <p:nvPr/>
          </p:nvSpPr>
          <p:spPr>
            <a:xfrm>
              <a:off x="3149640" y="1897920"/>
              <a:ext cx="126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b8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164" name="Google Shape;1085;p36"/>
          <p:cNvGrpSpPr/>
          <p:nvPr/>
        </p:nvGrpSpPr>
        <p:grpSpPr>
          <a:xfrm>
            <a:off x="3190680" y="1798200"/>
            <a:ext cx="1139040" cy="923400"/>
            <a:chOff x="3190680" y="1798200"/>
            <a:chExt cx="1139040" cy="923400"/>
          </a:xfrm>
        </p:grpSpPr>
        <p:sp>
          <p:nvSpPr>
            <p:cNvPr id="1165" name="Google Shape;1086;p36"/>
            <p:cNvSpPr/>
            <p:nvPr/>
          </p:nvSpPr>
          <p:spPr>
            <a:xfrm>
              <a:off x="3190680" y="179820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087;p36"/>
            <p:cNvSpPr/>
            <p:nvPr/>
          </p:nvSpPr>
          <p:spPr>
            <a:xfrm>
              <a:off x="3288600" y="188208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7" name="Google Shape;1088;p36"/>
          <p:cNvGrpSpPr/>
          <p:nvPr/>
        </p:nvGrpSpPr>
        <p:grpSpPr>
          <a:xfrm>
            <a:off x="3190680" y="2775240"/>
            <a:ext cx="1139040" cy="923400"/>
            <a:chOff x="3190680" y="2775240"/>
            <a:chExt cx="1139040" cy="923400"/>
          </a:xfrm>
        </p:grpSpPr>
        <p:sp>
          <p:nvSpPr>
            <p:cNvPr id="1168" name="Google Shape;1089;p36"/>
            <p:cNvSpPr/>
            <p:nvPr/>
          </p:nvSpPr>
          <p:spPr>
            <a:xfrm>
              <a:off x="3190680" y="277524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090;p36"/>
            <p:cNvSpPr/>
            <p:nvPr/>
          </p:nvSpPr>
          <p:spPr>
            <a:xfrm>
              <a:off x="3288600" y="286092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0" name="Google Shape;1091;p36"/>
          <p:cNvGrpSpPr/>
          <p:nvPr/>
        </p:nvGrpSpPr>
        <p:grpSpPr>
          <a:xfrm>
            <a:off x="4813560" y="1798200"/>
            <a:ext cx="1139040" cy="923400"/>
            <a:chOff x="4813560" y="1798200"/>
            <a:chExt cx="1139040" cy="923400"/>
          </a:xfrm>
        </p:grpSpPr>
        <p:sp>
          <p:nvSpPr>
            <p:cNvPr id="1171" name="Google Shape;1092;p36"/>
            <p:cNvSpPr/>
            <p:nvPr/>
          </p:nvSpPr>
          <p:spPr>
            <a:xfrm>
              <a:off x="4813560" y="179820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093;p36"/>
            <p:cNvSpPr/>
            <p:nvPr/>
          </p:nvSpPr>
          <p:spPr>
            <a:xfrm>
              <a:off x="4984560" y="188208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oogle Shape;1094;p36"/>
          <p:cNvGrpSpPr/>
          <p:nvPr/>
        </p:nvGrpSpPr>
        <p:grpSpPr>
          <a:xfrm>
            <a:off x="4813560" y="2775240"/>
            <a:ext cx="1139040" cy="923400"/>
            <a:chOff x="4813560" y="2775240"/>
            <a:chExt cx="1139040" cy="923400"/>
          </a:xfrm>
        </p:grpSpPr>
        <p:sp>
          <p:nvSpPr>
            <p:cNvPr id="1174" name="Google Shape;1095;p36"/>
            <p:cNvSpPr/>
            <p:nvPr/>
          </p:nvSpPr>
          <p:spPr>
            <a:xfrm>
              <a:off x="4813560" y="277524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096;p36"/>
            <p:cNvSpPr/>
            <p:nvPr/>
          </p:nvSpPr>
          <p:spPr>
            <a:xfrm>
              <a:off x="4984560" y="286092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6" name="Google Shape;1097;p36"/>
          <p:cNvGrpSpPr/>
          <p:nvPr/>
        </p:nvGrpSpPr>
        <p:grpSpPr>
          <a:xfrm>
            <a:off x="4038840" y="1302840"/>
            <a:ext cx="1065960" cy="1168920"/>
            <a:chOff x="4038840" y="1302840"/>
            <a:chExt cx="1065960" cy="1168920"/>
          </a:xfrm>
        </p:grpSpPr>
        <p:sp>
          <p:nvSpPr>
            <p:cNvPr id="1177" name="Google Shape;1098;p36"/>
            <p:cNvSpPr/>
            <p:nvPr/>
          </p:nvSpPr>
          <p:spPr>
            <a:xfrm>
              <a:off x="4038840" y="1302840"/>
              <a:ext cx="1065960" cy="1168920"/>
            </a:xfrm>
            <a:custGeom>
              <a:avLst/>
              <a:gdLst/>
              <a:ahLst/>
              <a:rect l="l" t="t" r="r" b="b"/>
              <a:pathLst>
                <a:path w="47768" h="52376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099;p36"/>
            <p:cNvSpPr/>
            <p:nvPr/>
          </p:nvSpPr>
          <p:spPr>
            <a:xfrm>
              <a:off x="4136400" y="138600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oogle Shape;1100;p36"/>
          <p:cNvGrpSpPr/>
          <p:nvPr/>
        </p:nvGrpSpPr>
        <p:grpSpPr>
          <a:xfrm>
            <a:off x="4038840" y="3025080"/>
            <a:ext cx="1065960" cy="1168560"/>
            <a:chOff x="4038840" y="3025080"/>
            <a:chExt cx="1065960" cy="1168560"/>
          </a:xfrm>
        </p:grpSpPr>
        <p:sp>
          <p:nvSpPr>
            <p:cNvPr id="1180" name="Google Shape;1101;p36"/>
            <p:cNvSpPr/>
            <p:nvPr/>
          </p:nvSpPr>
          <p:spPr>
            <a:xfrm>
              <a:off x="4038840" y="3025080"/>
              <a:ext cx="1065960" cy="1168560"/>
            </a:xfrm>
            <a:custGeom>
              <a:avLst/>
              <a:gdLst/>
              <a:ahLst/>
              <a:rect l="l" t="t" r="r" b="b"/>
              <a:pathLst>
                <a:path w="47768" h="52365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102;p36"/>
            <p:cNvSpPr/>
            <p:nvPr/>
          </p:nvSpPr>
          <p:spPr>
            <a:xfrm>
              <a:off x="4136400" y="335700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2" name="Google Shape;1103;p36"/>
          <p:cNvGrpSpPr/>
          <p:nvPr/>
        </p:nvGrpSpPr>
        <p:grpSpPr>
          <a:xfrm>
            <a:off x="5247360" y="3063960"/>
            <a:ext cx="344160" cy="345960"/>
            <a:chOff x="5247360" y="3063960"/>
            <a:chExt cx="344160" cy="345960"/>
          </a:xfrm>
        </p:grpSpPr>
        <p:sp>
          <p:nvSpPr>
            <p:cNvPr id="1183" name="Google Shape;1104;p36"/>
            <p:cNvSpPr/>
            <p:nvPr/>
          </p:nvSpPr>
          <p:spPr>
            <a:xfrm>
              <a:off x="5247360" y="3063960"/>
              <a:ext cx="264960" cy="264960"/>
            </a:xfrm>
            <a:custGeom>
              <a:avLst/>
              <a:gdLst/>
              <a:ahLst/>
              <a:rect l="l" t="t" r="r" b="b"/>
              <a:pathLst>
                <a:path w="8764" h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1105;p36"/>
            <p:cNvSpPr/>
            <p:nvPr/>
          </p:nvSpPr>
          <p:spPr>
            <a:xfrm>
              <a:off x="5335200" y="3135960"/>
              <a:ext cx="105840" cy="92160"/>
            </a:xfrm>
            <a:custGeom>
              <a:avLst/>
              <a:gdLst/>
              <a:ahLst/>
              <a:rect l="l" t="t" r="r" b="b"/>
              <a:pathLst>
                <a:path w="3514" h="3061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1106;p36"/>
            <p:cNvSpPr/>
            <p:nvPr/>
          </p:nvSpPr>
          <p:spPr>
            <a:xfrm>
              <a:off x="5319360" y="3174120"/>
              <a:ext cx="99720" cy="83880"/>
            </a:xfrm>
            <a:custGeom>
              <a:avLst/>
              <a:gdLst/>
              <a:ahLst/>
              <a:rect l="l" t="t" r="r" b="b"/>
              <a:pathLst>
                <a:path w="3311" h="2788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107;p36"/>
            <p:cNvSpPr/>
            <p:nvPr/>
          </p:nvSpPr>
          <p:spPr>
            <a:xfrm>
              <a:off x="5415120" y="3232800"/>
              <a:ext cx="176400" cy="177120"/>
            </a:xfrm>
            <a:custGeom>
              <a:avLst/>
              <a:gdLst/>
              <a:ahLst/>
              <a:rect l="l" t="t" r="r" b="b"/>
              <a:pathLst>
                <a:path w="5847" h="5871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108;p36"/>
            <p:cNvSpPr/>
            <p:nvPr/>
          </p:nvSpPr>
          <p:spPr>
            <a:xfrm>
              <a:off x="5472720" y="3290400"/>
              <a:ext cx="60840" cy="60840"/>
            </a:xfrm>
            <a:custGeom>
              <a:avLst/>
              <a:gdLst/>
              <a:ahLst/>
              <a:rect l="l" t="t" r="r" b="b"/>
              <a:pathLst>
                <a:path w="2026" h="2025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1109;p36"/>
            <p:cNvSpPr/>
            <p:nvPr/>
          </p:nvSpPr>
          <p:spPr>
            <a:xfrm>
              <a:off x="5346720" y="3164400"/>
              <a:ext cx="66240" cy="66240"/>
            </a:xfrm>
            <a:custGeom>
              <a:avLst/>
              <a:gdLst/>
              <a:ahLst/>
              <a:rect l="l" t="t" r="r" b="b"/>
              <a:pathLst>
                <a:path w="2204" h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9" name="Google Shape;1110;p36"/>
          <p:cNvGrpSpPr/>
          <p:nvPr/>
        </p:nvGrpSpPr>
        <p:grpSpPr>
          <a:xfrm>
            <a:off x="4404960" y="3600720"/>
            <a:ext cx="333000" cy="266400"/>
            <a:chOff x="4404960" y="3600720"/>
            <a:chExt cx="333000" cy="266400"/>
          </a:xfrm>
        </p:grpSpPr>
        <p:sp>
          <p:nvSpPr>
            <p:cNvPr id="1190" name="Google Shape;1111;p36"/>
            <p:cNvSpPr/>
            <p:nvPr/>
          </p:nvSpPr>
          <p:spPr>
            <a:xfrm>
              <a:off x="4473360" y="3624120"/>
              <a:ext cx="181440" cy="9000"/>
            </a:xfrm>
            <a:custGeom>
              <a:avLst/>
              <a:gdLst/>
              <a:ahLst/>
              <a:rect l="l" t="t" r="r" b="b"/>
              <a:pathLst>
                <a:path w="6014" h="322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112;p36"/>
            <p:cNvSpPr/>
            <p:nvPr/>
          </p:nvSpPr>
          <p:spPr>
            <a:xfrm>
              <a:off x="4404960" y="3600720"/>
              <a:ext cx="333000" cy="266400"/>
            </a:xfrm>
            <a:custGeom>
              <a:avLst/>
              <a:gdLst/>
              <a:ahLst/>
              <a:rect l="l" t="t" r="r" b="b"/>
              <a:pathLst>
                <a:path w="11014" h="8811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113;p36"/>
            <p:cNvSpPr/>
            <p:nvPr/>
          </p:nvSpPr>
          <p:spPr>
            <a:xfrm>
              <a:off x="4442760" y="373392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114;p36"/>
            <p:cNvSpPr/>
            <p:nvPr/>
          </p:nvSpPr>
          <p:spPr>
            <a:xfrm>
              <a:off x="4442760" y="375768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115;p36"/>
            <p:cNvSpPr/>
            <p:nvPr/>
          </p:nvSpPr>
          <p:spPr>
            <a:xfrm>
              <a:off x="4442760" y="3781440"/>
              <a:ext cx="78120" cy="9360"/>
            </a:xfrm>
            <a:custGeom>
              <a:avLst/>
              <a:gdLst/>
              <a:ahLst/>
              <a:rect l="l" t="t" r="r" b="b"/>
              <a:pathLst>
                <a:path w="2597" h="334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1116;p36"/>
            <p:cNvSpPr/>
            <p:nvPr/>
          </p:nvSpPr>
          <p:spPr>
            <a:xfrm>
              <a:off x="4442760" y="3805200"/>
              <a:ext cx="78120" cy="9360"/>
            </a:xfrm>
            <a:custGeom>
              <a:avLst/>
              <a:gdLst/>
              <a:ahLst/>
              <a:rect l="l" t="t" r="r" b="b"/>
              <a:pathLst>
                <a:path w="2597" h="335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117;p36"/>
            <p:cNvSpPr/>
            <p:nvPr/>
          </p:nvSpPr>
          <p:spPr>
            <a:xfrm>
              <a:off x="4442760" y="382932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3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118;p36"/>
            <p:cNvSpPr/>
            <p:nvPr/>
          </p:nvSpPr>
          <p:spPr>
            <a:xfrm>
              <a:off x="4442760" y="3673440"/>
              <a:ext cx="209520" cy="44280"/>
            </a:xfrm>
            <a:custGeom>
              <a:avLst/>
              <a:gdLst/>
              <a:ahLst/>
              <a:rect l="l" t="t" r="r" b="b"/>
              <a:pathLst>
                <a:path w="6931" h="1489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8" name="Google Shape;1119;p36"/>
          <p:cNvGrpSpPr/>
          <p:nvPr/>
        </p:nvGrpSpPr>
        <p:grpSpPr>
          <a:xfrm>
            <a:off x="5266440" y="2106720"/>
            <a:ext cx="306000" cy="306360"/>
            <a:chOff x="5266440" y="2106720"/>
            <a:chExt cx="306000" cy="306360"/>
          </a:xfrm>
        </p:grpSpPr>
        <p:sp>
          <p:nvSpPr>
            <p:cNvPr id="1199" name="Google Shape;1120;p36"/>
            <p:cNvSpPr/>
            <p:nvPr/>
          </p:nvSpPr>
          <p:spPr>
            <a:xfrm>
              <a:off x="5266440" y="2221560"/>
              <a:ext cx="306000" cy="19152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121;p36"/>
            <p:cNvSpPr/>
            <p:nvPr/>
          </p:nvSpPr>
          <p:spPr>
            <a:xfrm>
              <a:off x="5270400" y="2106720"/>
              <a:ext cx="293400" cy="17604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oogle Shape;1122;p36"/>
          <p:cNvGrpSpPr/>
          <p:nvPr/>
        </p:nvGrpSpPr>
        <p:grpSpPr>
          <a:xfrm>
            <a:off x="3565080" y="3078000"/>
            <a:ext cx="317520" cy="317880"/>
            <a:chOff x="3565080" y="3078000"/>
            <a:chExt cx="317520" cy="317880"/>
          </a:xfrm>
        </p:grpSpPr>
        <p:sp>
          <p:nvSpPr>
            <p:cNvPr id="1202" name="Google Shape;1123;p36"/>
            <p:cNvSpPr/>
            <p:nvPr/>
          </p:nvSpPr>
          <p:spPr>
            <a:xfrm>
              <a:off x="3768480" y="3182040"/>
              <a:ext cx="49680" cy="4968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124;p36"/>
            <p:cNvSpPr/>
            <p:nvPr/>
          </p:nvSpPr>
          <p:spPr>
            <a:xfrm>
              <a:off x="3770280" y="3243240"/>
              <a:ext cx="64800" cy="4608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1125;p36"/>
            <p:cNvSpPr/>
            <p:nvPr/>
          </p:nvSpPr>
          <p:spPr>
            <a:xfrm>
              <a:off x="3612240" y="3243240"/>
              <a:ext cx="64800" cy="4608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1126;p36"/>
            <p:cNvSpPr/>
            <p:nvPr/>
          </p:nvSpPr>
          <p:spPr>
            <a:xfrm>
              <a:off x="3629520" y="3182040"/>
              <a:ext cx="49680" cy="4968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1127;p36"/>
            <p:cNvSpPr/>
            <p:nvPr/>
          </p:nvSpPr>
          <p:spPr>
            <a:xfrm>
              <a:off x="3691440" y="3169080"/>
              <a:ext cx="65160" cy="65160"/>
            </a:xfrm>
            <a:custGeom>
              <a:avLst/>
              <a:gdLst/>
              <a:ahLst/>
              <a:rect l="l" t="t" r="r" b="b"/>
              <a:pathLst>
                <a:path w="2168" h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128;p36"/>
            <p:cNvSpPr/>
            <p:nvPr/>
          </p:nvSpPr>
          <p:spPr>
            <a:xfrm>
              <a:off x="3668400" y="3245040"/>
              <a:ext cx="110520" cy="59760"/>
            </a:xfrm>
            <a:custGeom>
              <a:avLst/>
              <a:gdLst/>
              <a:ahLst/>
              <a:rect l="l" t="t" r="r" b="b"/>
              <a:pathLst>
                <a:path w="3668" h="199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129;p36"/>
            <p:cNvSpPr/>
            <p:nvPr/>
          </p:nvSpPr>
          <p:spPr>
            <a:xfrm>
              <a:off x="3565080" y="3078000"/>
              <a:ext cx="317520" cy="317880"/>
            </a:xfrm>
            <a:custGeom>
              <a:avLst/>
              <a:gdLst/>
              <a:ahLst/>
              <a:rect l="l" t="t" r="r" b="b"/>
              <a:pathLst>
                <a:path w="10502" h="10514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9" name="Google Shape;1130;p36"/>
          <p:cNvGrpSpPr/>
          <p:nvPr/>
        </p:nvGrpSpPr>
        <p:grpSpPr>
          <a:xfrm>
            <a:off x="4390560" y="1601640"/>
            <a:ext cx="362160" cy="322560"/>
            <a:chOff x="4390560" y="1601640"/>
            <a:chExt cx="362160" cy="322560"/>
          </a:xfrm>
        </p:grpSpPr>
        <p:sp>
          <p:nvSpPr>
            <p:cNvPr id="1210" name="Google Shape;1131;p36"/>
            <p:cNvSpPr/>
            <p:nvPr/>
          </p:nvSpPr>
          <p:spPr>
            <a:xfrm>
              <a:off x="4617000" y="1601640"/>
              <a:ext cx="101520" cy="12960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1132;p36"/>
            <p:cNvSpPr/>
            <p:nvPr/>
          </p:nvSpPr>
          <p:spPr>
            <a:xfrm>
              <a:off x="4390560" y="1618200"/>
              <a:ext cx="203400" cy="30600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133;p36"/>
            <p:cNvSpPr/>
            <p:nvPr/>
          </p:nvSpPr>
          <p:spPr>
            <a:xfrm>
              <a:off x="4430160" y="1891440"/>
              <a:ext cx="10080" cy="324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134;p36"/>
            <p:cNvSpPr/>
            <p:nvPr/>
          </p:nvSpPr>
          <p:spPr>
            <a:xfrm>
              <a:off x="4543200" y="1891440"/>
              <a:ext cx="10080" cy="324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135;p36"/>
            <p:cNvSpPr/>
            <p:nvPr/>
          </p:nvSpPr>
          <p:spPr>
            <a:xfrm>
              <a:off x="4583520" y="1618920"/>
              <a:ext cx="169200" cy="17640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5" name="Google Shape;1136;p36"/>
          <p:cNvGrpSpPr/>
          <p:nvPr/>
        </p:nvGrpSpPr>
        <p:grpSpPr>
          <a:xfrm>
            <a:off x="3564720" y="2109240"/>
            <a:ext cx="344160" cy="299160"/>
            <a:chOff x="3564720" y="2109240"/>
            <a:chExt cx="344160" cy="299160"/>
          </a:xfrm>
        </p:grpSpPr>
        <p:sp>
          <p:nvSpPr>
            <p:cNvPr id="1216" name="Google Shape;1137;p36"/>
            <p:cNvSpPr/>
            <p:nvPr/>
          </p:nvSpPr>
          <p:spPr>
            <a:xfrm>
              <a:off x="3613320" y="2206800"/>
              <a:ext cx="219600" cy="9360"/>
            </a:xfrm>
            <a:custGeom>
              <a:avLst/>
              <a:gdLst/>
              <a:ahLst/>
              <a:rect l="l" t="t" r="r" b="b"/>
              <a:pathLst>
                <a:path w="7264" h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138;p36"/>
            <p:cNvSpPr/>
            <p:nvPr/>
          </p:nvSpPr>
          <p:spPr>
            <a:xfrm>
              <a:off x="3613320" y="2179800"/>
              <a:ext cx="144000" cy="9360"/>
            </a:xfrm>
            <a:custGeom>
              <a:avLst/>
              <a:gdLst/>
              <a:ahLst/>
              <a:rect l="l" t="t" r="r" b="b"/>
              <a:pathLst>
                <a:path w="4776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1139;p36"/>
            <p:cNvSpPr/>
            <p:nvPr/>
          </p:nvSpPr>
          <p:spPr>
            <a:xfrm>
              <a:off x="3769560" y="2179800"/>
              <a:ext cx="63360" cy="9360"/>
            </a:xfrm>
            <a:custGeom>
              <a:avLst/>
              <a:gdLst/>
              <a:ahLst/>
              <a:rect l="l" t="t" r="r" b="b"/>
              <a:pathLst>
                <a:path w="2108" h="335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140;p36"/>
            <p:cNvSpPr/>
            <p:nvPr/>
          </p:nvSpPr>
          <p:spPr>
            <a:xfrm>
              <a:off x="3613320" y="2152800"/>
              <a:ext cx="36360" cy="9360"/>
            </a:xfrm>
            <a:custGeom>
              <a:avLst/>
              <a:gdLst/>
              <a:ahLst/>
              <a:rect l="l" t="t" r="r" b="b"/>
              <a:pathLst>
                <a:path w="1228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141;p36"/>
            <p:cNvSpPr/>
            <p:nvPr/>
          </p:nvSpPr>
          <p:spPr>
            <a:xfrm>
              <a:off x="3661560" y="2152800"/>
              <a:ext cx="171000" cy="9360"/>
            </a:xfrm>
            <a:custGeom>
              <a:avLst/>
              <a:gdLst/>
              <a:ahLst/>
              <a:rect l="l" t="t" r="r" b="b"/>
              <a:pathLst>
                <a:path w="5668" h="33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1" name="Google Shape;1142;p36"/>
            <p:cNvGrpSpPr/>
            <p:nvPr/>
          </p:nvGrpSpPr>
          <p:grpSpPr>
            <a:xfrm>
              <a:off x="3564720" y="2109240"/>
              <a:ext cx="344160" cy="299160"/>
              <a:chOff x="3564720" y="2109240"/>
              <a:chExt cx="344160" cy="299160"/>
            </a:xfrm>
          </p:grpSpPr>
          <p:sp>
            <p:nvSpPr>
              <p:cNvPr id="1222" name="Google Shape;1143;p36"/>
              <p:cNvSpPr/>
              <p:nvPr/>
            </p:nvSpPr>
            <p:spPr>
              <a:xfrm>
                <a:off x="3613320" y="2233800"/>
                <a:ext cx="79920" cy="9360"/>
              </a:xfrm>
              <a:custGeom>
                <a:avLst/>
                <a:gdLst/>
                <a:ahLst/>
                <a:rect l="l" t="t" r="r" b="b"/>
                <a:pathLst>
                  <a:path w="2656" h="335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Google Shape;1144;p36"/>
              <p:cNvSpPr/>
              <p:nvPr/>
            </p:nvSpPr>
            <p:spPr>
              <a:xfrm>
                <a:off x="3715920" y="2233800"/>
                <a:ext cx="117000" cy="9360"/>
              </a:xfrm>
              <a:custGeom>
                <a:avLst/>
                <a:gdLst/>
                <a:ahLst/>
                <a:rect l="l" t="t" r="r" b="b"/>
                <a:pathLst>
                  <a:path w="3882" h="335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Google Shape;1145;p36"/>
              <p:cNvSpPr/>
              <p:nvPr/>
            </p:nvSpPr>
            <p:spPr>
              <a:xfrm>
                <a:off x="3613320" y="2260440"/>
                <a:ext cx="165600" cy="9360"/>
              </a:xfrm>
              <a:custGeom>
                <a:avLst/>
                <a:gdLst/>
                <a:ahLst/>
                <a:rect l="l" t="t" r="r" b="b"/>
                <a:pathLst>
                  <a:path w="5490" h="335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Google Shape;1146;p36"/>
              <p:cNvSpPr/>
              <p:nvPr/>
            </p:nvSpPr>
            <p:spPr>
              <a:xfrm>
                <a:off x="3791160" y="2260440"/>
                <a:ext cx="41400" cy="9360"/>
              </a:xfrm>
              <a:custGeom>
                <a:avLst/>
                <a:gdLst/>
                <a:ahLst/>
                <a:rect l="l" t="t" r="r" b="b"/>
                <a:pathLst>
                  <a:path w="1394" h="335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Google Shape;1147;p36"/>
              <p:cNvSpPr/>
              <p:nvPr/>
            </p:nvSpPr>
            <p:spPr>
              <a:xfrm>
                <a:off x="3564720" y="2109240"/>
                <a:ext cx="344160" cy="299160"/>
              </a:xfrm>
              <a:custGeom>
                <a:avLst/>
                <a:gdLst/>
                <a:ahLst/>
                <a:rect l="l" t="t" r="r" b="b"/>
                <a:pathLst>
                  <a:path w="11372" h="9895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7" name="Google Shape;1148;p36"/>
          <p:cNvGrpSpPr/>
          <p:nvPr/>
        </p:nvGrpSpPr>
        <p:grpSpPr>
          <a:xfrm>
            <a:off x="6344640" y="1251000"/>
            <a:ext cx="2081520" cy="854640"/>
            <a:chOff x="6344640" y="1251000"/>
            <a:chExt cx="2081520" cy="854640"/>
          </a:xfrm>
        </p:grpSpPr>
        <p:sp>
          <p:nvSpPr>
            <p:cNvPr id="1228" name="Google Shape;1149;p36"/>
            <p:cNvSpPr/>
            <p:nvPr/>
          </p:nvSpPr>
          <p:spPr>
            <a:xfrm>
              <a:off x="6344640" y="151632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29" name="Google Shape;1150;p36"/>
            <p:cNvSpPr/>
            <p:nvPr/>
          </p:nvSpPr>
          <p:spPr>
            <a:xfrm>
              <a:off x="6347160" y="125100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0" name="Google Shape;1151;p36"/>
          <p:cNvGrpSpPr/>
          <p:nvPr/>
        </p:nvGrpSpPr>
        <p:grpSpPr>
          <a:xfrm>
            <a:off x="6344640" y="2313000"/>
            <a:ext cx="2081520" cy="862560"/>
            <a:chOff x="6344640" y="2313000"/>
            <a:chExt cx="2081520" cy="862560"/>
          </a:xfrm>
        </p:grpSpPr>
        <p:sp>
          <p:nvSpPr>
            <p:cNvPr id="1231" name="Google Shape;1152;p36"/>
            <p:cNvSpPr/>
            <p:nvPr/>
          </p:nvSpPr>
          <p:spPr>
            <a:xfrm>
              <a:off x="6344640" y="258624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2" name="Google Shape;1153;p36"/>
            <p:cNvSpPr/>
            <p:nvPr/>
          </p:nvSpPr>
          <p:spPr>
            <a:xfrm>
              <a:off x="6347160" y="231300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3" name="Google Shape;1154;p36"/>
          <p:cNvGrpSpPr/>
          <p:nvPr/>
        </p:nvGrpSpPr>
        <p:grpSpPr>
          <a:xfrm>
            <a:off x="6344640" y="3383280"/>
            <a:ext cx="2081520" cy="861840"/>
            <a:chOff x="6344640" y="3383280"/>
            <a:chExt cx="2081520" cy="861840"/>
          </a:xfrm>
        </p:grpSpPr>
        <p:sp>
          <p:nvSpPr>
            <p:cNvPr id="1234" name="Google Shape;1155;p36"/>
            <p:cNvSpPr/>
            <p:nvPr/>
          </p:nvSpPr>
          <p:spPr>
            <a:xfrm>
              <a:off x="6344640" y="365580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5" name="Google Shape;1156;p36"/>
            <p:cNvSpPr/>
            <p:nvPr/>
          </p:nvSpPr>
          <p:spPr>
            <a:xfrm>
              <a:off x="6347160" y="338328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6" name="Google Shape;1157;p36"/>
          <p:cNvGrpSpPr/>
          <p:nvPr/>
        </p:nvGrpSpPr>
        <p:grpSpPr>
          <a:xfrm>
            <a:off x="710280" y="1251000"/>
            <a:ext cx="2088720" cy="838440"/>
            <a:chOff x="710280" y="1251000"/>
            <a:chExt cx="2088720" cy="838440"/>
          </a:xfrm>
        </p:grpSpPr>
        <p:sp>
          <p:nvSpPr>
            <p:cNvPr id="1237" name="Google Shape;1158;p36"/>
            <p:cNvSpPr/>
            <p:nvPr/>
          </p:nvSpPr>
          <p:spPr>
            <a:xfrm>
              <a:off x="710280" y="150012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8" name="Google Shape;1159;p36"/>
            <p:cNvSpPr/>
            <p:nvPr/>
          </p:nvSpPr>
          <p:spPr>
            <a:xfrm>
              <a:off x="720000" y="125100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9" name="Google Shape;1160;p36"/>
          <p:cNvGrpSpPr/>
          <p:nvPr/>
        </p:nvGrpSpPr>
        <p:grpSpPr>
          <a:xfrm>
            <a:off x="710280" y="2305080"/>
            <a:ext cx="2088720" cy="862200"/>
            <a:chOff x="710280" y="2305080"/>
            <a:chExt cx="2088720" cy="862200"/>
          </a:xfrm>
        </p:grpSpPr>
        <p:sp>
          <p:nvSpPr>
            <p:cNvPr id="1240" name="Google Shape;1161;p36"/>
            <p:cNvSpPr/>
            <p:nvPr/>
          </p:nvSpPr>
          <p:spPr>
            <a:xfrm>
              <a:off x="710280" y="257796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41" name="Google Shape;1162;p36"/>
            <p:cNvSpPr/>
            <p:nvPr/>
          </p:nvSpPr>
          <p:spPr>
            <a:xfrm>
              <a:off x="720000" y="230508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42" name="Google Shape;1163;p36"/>
          <p:cNvGrpSpPr/>
          <p:nvPr/>
        </p:nvGrpSpPr>
        <p:grpSpPr>
          <a:xfrm>
            <a:off x="713880" y="3383280"/>
            <a:ext cx="2085120" cy="862200"/>
            <a:chOff x="713880" y="3383280"/>
            <a:chExt cx="2085120" cy="862200"/>
          </a:xfrm>
        </p:grpSpPr>
        <p:sp>
          <p:nvSpPr>
            <p:cNvPr id="1243" name="Google Shape;1164;p36"/>
            <p:cNvSpPr/>
            <p:nvPr/>
          </p:nvSpPr>
          <p:spPr>
            <a:xfrm>
              <a:off x="713880" y="3656160"/>
              <a:ext cx="2079000" cy="58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44" name="Google Shape;1165;p36"/>
            <p:cNvSpPr/>
            <p:nvPr/>
          </p:nvSpPr>
          <p:spPr>
            <a:xfrm>
              <a:off x="720000" y="3383280"/>
              <a:ext cx="2079000" cy="35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4240" bIns="3542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170;p37"/>
          <p:cNvSpPr/>
          <p:nvPr/>
        </p:nvSpPr>
        <p:spPr>
          <a:xfrm>
            <a:off x="1064160" y="53676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Planet Jupiter is a gas giant and also the biggest one in the Solar System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6" name="Google Shape;1171;p37"/>
          <p:cNvSpPr/>
          <p:nvPr/>
        </p:nvSpPr>
        <p:spPr>
          <a:xfrm>
            <a:off x="1064160" y="272124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Despite being red, Mars is a very cold place full of iron oxide dust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7" name="Google Shape;1172;p37"/>
          <p:cNvSpPr/>
          <p:nvPr/>
        </p:nvSpPr>
        <p:spPr>
          <a:xfrm>
            <a:off x="1064160" y="381348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8" name="Google Shape;1173;p37"/>
          <p:cNvSpPr/>
          <p:nvPr/>
        </p:nvSpPr>
        <p:spPr>
          <a:xfrm>
            <a:off x="1064160" y="162900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Mercury is the closest to the Sun and the smallest one in the Solar System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9" name="Google Shape;1174;p37"/>
          <p:cNvSpPr/>
          <p:nvPr/>
        </p:nvSpPr>
        <p:spPr>
          <a:xfrm>
            <a:off x="4119480" y="100296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0" name="Google Shape;1175;p37"/>
          <p:cNvGrpSpPr/>
          <p:nvPr/>
        </p:nvGrpSpPr>
        <p:grpSpPr>
          <a:xfrm>
            <a:off x="710280" y="1121760"/>
            <a:ext cx="714960" cy="714960"/>
            <a:chOff x="710280" y="1121760"/>
            <a:chExt cx="714960" cy="714960"/>
          </a:xfrm>
        </p:grpSpPr>
        <p:sp>
          <p:nvSpPr>
            <p:cNvPr id="1251" name="Google Shape;1176;p37"/>
            <p:cNvSpPr/>
            <p:nvPr/>
          </p:nvSpPr>
          <p:spPr>
            <a:xfrm>
              <a:off x="710280" y="112176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177;p37"/>
            <p:cNvSpPr/>
            <p:nvPr/>
          </p:nvSpPr>
          <p:spPr>
            <a:xfrm>
              <a:off x="763920" y="117540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1</a:t>
              </a:r>
              <a:endParaRPr b="0" lang="es-AR" sz="1500" spc="-1" strike="noStrike">
                <a:latin typeface="Arial"/>
              </a:endParaRPr>
            </a:p>
          </p:txBody>
        </p:sp>
      </p:grpSp>
      <p:sp>
        <p:nvSpPr>
          <p:cNvPr id="1253" name="Google Shape;1178;p37"/>
          <p:cNvSpPr/>
          <p:nvPr/>
        </p:nvSpPr>
        <p:spPr>
          <a:xfrm>
            <a:off x="5419800" y="1471320"/>
            <a:ext cx="3013200" cy="84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254" name="Google Shape;1179;p37"/>
          <p:cNvSpPr/>
          <p:nvPr/>
        </p:nvSpPr>
        <p:spPr>
          <a:xfrm>
            <a:off x="5537520" y="2428560"/>
            <a:ext cx="2895480" cy="12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b="0" lang="es-AR" sz="1200" spc="-1" strike="noStrike">
              <a:latin typeface="Arial"/>
            </a:endParaRPr>
          </a:p>
        </p:txBody>
      </p:sp>
      <p:grpSp>
        <p:nvGrpSpPr>
          <p:cNvPr id="1255" name="Google Shape;1180;p37"/>
          <p:cNvGrpSpPr/>
          <p:nvPr/>
        </p:nvGrpSpPr>
        <p:grpSpPr>
          <a:xfrm>
            <a:off x="710280" y="2214000"/>
            <a:ext cx="714960" cy="714960"/>
            <a:chOff x="710280" y="2214000"/>
            <a:chExt cx="714960" cy="714960"/>
          </a:xfrm>
        </p:grpSpPr>
        <p:sp>
          <p:nvSpPr>
            <p:cNvPr id="1256" name="Google Shape;1181;p37"/>
            <p:cNvSpPr/>
            <p:nvPr/>
          </p:nvSpPr>
          <p:spPr>
            <a:xfrm>
              <a:off x="710280" y="221400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182;p37"/>
            <p:cNvSpPr/>
            <p:nvPr/>
          </p:nvSpPr>
          <p:spPr>
            <a:xfrm>
              <a:off x="763920" y="226728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2</a:t>
              </a:r>
              <a:endParaRPr b="0" lang="es-AR" sz="1500" spc="-1" strike="noStrike">
                <a:latin typeface="Arial"/>
              </a:endParaRPr>
            </a:p>
          </p:txBody>
        </p:sp>
      </p:grpSp>
      <p:grpSp>
        <p:nvGrpSpPr>
          <p:cNvPr id="1258" name="Google Shape;1183;p37"/>
          <p:cNvGrpSpPr/>
          <p:nvPr/>
        </p:nvGrpSpPr>
        <p:grpSpPr>
          <a:xfrm>
            <a:off x="710280" y="3306240"/>
            <a:ext cx="714960" cy="714960"/>
            <a:chOff x="710280" y="3306240"/>
            <a:chExt cx="714960" cy="714960"/>
          </a:xfrm>
        </p:grpSpPr>
        <p:sp>
          <p:nvSpPr>
            <p:cNvPr id="1259" name="Google Shape;1184;p37"/>
            <p:cNvSpPr/>
            <p:nvPr/>
          </p:nvSpPr>
          <p:spPr>
            <a:xfrm>
              <a:off x="710280" y="330624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185;p37"/>
            <p:cNvSpPr/>
            <p:nvPr/>
          </p:nvSpPr>
          <p:spPr>
            <a:xfrm>
              <a:off x="763920" y="335952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3</a:t>
              </a:r>
              <a:endParaRPr b="0" lang="es-AR" sz="1500" spc="-1" strike="noStrike">
                <a:latin typeface="Arial"/>
              </a:endParaRPr>
            </a:p>
          </p:txBody>
        </p:sp>
      </p:grpSp>
      <p:sp>
        <p:nvSpPr>
          <p:cNvPr id="1261" name="Google Shape;1186;p37"/>
          <p:cNvSpPr/>
          <p:nvPr/>
        </p:nvSpPr>
        <p:spPr>
          <a:xfrm>
            <a:off x="4119480" y="209520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Google Shape;1187;p37"/>
          <p:cNvSpPr/>
          <p:nvPr/>
        </p:nvSpPr>
        <p:spPr>
          <a:xfrm>
            <a:off x="4119480" y="318780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264" name="Google Shape;1193;p38"/>
          <p:cNvGrpSpPr/>
          <p:nvPr/>
        </p:nvGrpSpPr>
        <p:grpSpPr>
          <a:xfrm>
            <a:off x="710280" y="1475280"/>
            <a:ext cx="1650960" cy="2866680"/>
            <a:chOff x="710280" y="1475280"/>
            <a:chExt cx="1650960" cy="2866680"/>
          </a:xfrm>
        </p:grpSpPr>
        <p:sp>
          <p:nvSpPr>
            <p:cNvPr id="1265" name="Google Shape;1194;p38"/>
            <p:cNvSpPr/>
            <p:nvPr/>
          </p:nvSpPr>
          <p:spPr>
            <a:xfrm>
              <a:off x="71028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195;p38"/>
            <p:cNvSpPr/>
            <p:nvPr/>
          </p:nvSpPr>
          <p:spPr>
            <a:xfrm>
              <a:off x="106416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196;p38"/>
            <p:cNvSpPr/>
            <p:nvPr/>
          </p:nvSpPr>
          <p:spPr>
            <a:xfrm>
              <a:off x="189144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197;p38"/>
            <p:cNvSpPr/>
            <p:nvPr/>
          </p:nvSpPr>
          <p:spPr>
            <a:xfrm>
              <a:off x="187524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1198;p38"/>
            <p:cNvSpPr/>
            <p:nvPr/>
          </p:nvSpPr>
          <p:spPr>
            <a:xfrm>
              <a:off x="816840" y="1569240"/>
              <a:ext cx="1544400" cy="263268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1199;p38"/>
            <p:cNvSpPr/>
            <p:nvPr/>
          </p:nvSpPr>
          <p:spPr>
            <a:xfrm>
              <a:off x="71028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71" name="Google Shape;1200;p38"/>
            <p:cNvSpPr/>
            <p:nvPr/>
          </p:nvSpPr>
          <p:spPr>
            <a:xfrm>
              <a:off x="120600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201;p38"/>
            <p:cNvSpPr/>
            <p:nvPr/>
          </p:nvSpPr>
          <p:spPr>
            <a:xfrm>
              <a:off x="860040" y="2450880"/>
              <a:ext cx="145836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73" name="Google Shape;1202;p38"/>
            <p:cNvSpPr/>
            <p:nvPr/>
          </p:nvSpPr>
          <p:spPr>
            <a:xfrm>
              <a:off x="860040" y="2842200"/>
              <a:ext cx="14583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74" name="Google Shape;1203;p38"/>
          <p:cNvGrpSpPr/>
          <p:nvPr/>
        </p:nvGrpSpPr>
        <p:grpSpPr>
          <a:xfrm>
            <a:off x="6787080" y="1475280"/>
            <a:ext cx="1645920" cy="2866680"/>
            <a:chOff x="6787080" y="1475280"/>
            <a:chExt cx="1645920" cy="2866680"/>
          </a:xfrm>
        </p:grpSpPr>
        <p:sp>
          <p:nvSpPr>
            <p:cNvPr id="1275" name="Google Shape;1204;p38"/>
            <p:cNvSpPr/>
            <p:nvPr/>
          </p:nvSpPr>
          <p:spPr>
            <a:xfrm>
              <a:off x="714096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205;p38"/>
            <p:cNvSpPr/>
            <p:nvPr/>
          </p:nvSpPr>
          <p:spPr>
            <a:xfrm>
              <a:off x="796824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206;p38"/>
            <p:cNvSpPr/>
            <p:nvPr/>
          </p:nvSpPr>
          <p:spPr>
            <a:xfrm>
              <a:off x="795204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0" h="4716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207;p38"/>
            <p:cNvSpPr/>
            <p:nvPr/>
          </p:nvSpPr>
          <p:spPr>
            <a:xfrm>
              <a:off x="678708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208;p38"/>
            <p:cNvSpPr/>
            <p:nvPr/>
          </p:nvSpPr>
          <p:spPr>
            <a:xfrm>
              <a:off x="6888600" y="1563840"/>
              <a:ext cx="1544400" cy="2632320"/>
            </a:xfrm>
            <a:custGeom>
              <a:avLst/>
              <a:gdLst/>
              <a:ahLst/>
              <a:rect l="l" t="t" r="r" b="b"/>
              <a:pathLst>
                <a:path w="52305" h="84273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209;p38"/>
            <p:cNvSpPr/>
            <p:nvPr/>
          </p:nvSpPr>
          <p:spPr>
            <a:xfrm>
              <a:off x="678708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81" name="Google Shape;1210;p38"/>
            <p:cNvSpPr/>
            <p:nvPr/>
          </p:nvSpPr>
          <p:spPr>
            <a:xfrm>
              <a:off x="728280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211;p38"/>
            <p:cNvSpPr/>
            <p:nvPr/>
          </p:nvSpPr>
          <p:spPr>
            <a:xfrm>
              <a:off x="6931800" y="2450880"/>
              <a:ext cx="145836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83" name="Google Shape;1212;p38"/>
            <p:cNvSpPr/>
            <p:nvPr/>
          </p:nvSpPr>
          <p:spPr>
            <a:xfrm>
              <a:off x="6931800" y="2842200"/>
              <a:ext cx="14583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>
                <a:rPr sz="1200"/>
              </a:b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84" name="Google Shape;1213;p38"/>
          <p:cNvGrpSpPr/>
          <p:nvPr/>
        </p:nvGrpSpPr>
        <p:grpSpPr>
          <a:xfrm>
            <a:off x="2737800" y="1475280"/>
            <a:ext cx="1645560" cy="2866680"/>
            <a:chOff x="2737800" y="1475280"/>
            <a:chExt cx="1645560" cy="2866680"/>
          </a:xfrm>
        </p:grpSpPr>
        <p:sp>
          <p:nvSpPr>
            <p:cNvPr id="1285" name="Google Shape;1214;p38"/>
            <p:cNvSpPr/>
            <p:nvPr/>
          </p:nvSpPr>
          <p:spPr>
            <a:xfrm>
              <a:off x="273780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7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1215;p38"/>
            <p:cNvSpPr/>
            <p:nvPr/>
          </p:nvSpPr>
          <p:spPr>
            <a:xfrm>
              <a:off x="3091680" y="4173120"/>
              <a:ext cx="179280" cy="16884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1216;p38"/>
            <p:cNvSpPr/>
            <p:nvPr/>
          </p:nvSpPr>
          <p:spPr>
            <a:xfrm>
              <a:off x="391860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217;p38"/>
            <p:cNvSpPr/>
            <p:nvPr/>
          </p:nvSpPr>
          <p:spPr>
            <a:xfrm>
              <a:off x="390240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218;p38"/>
            <p:cNvSpPr/>
            <p:nvPr/>
          </p:nvSpPr>
          <p:spPr>
            <a:xfrm>
              <a:off x="2839320" y="1563840"/>
              <a:ext cx="1544040" cy="2632320"/>
            </a:xfrm>
            <a:custGeom>
              <a:avLst/>
              <a:gdLst/>
              <a:ahLst/>
              <a:rect l="l" t="t" r="r" b="b"/>
              <a:pathLst>
                <a:path w="52294" h="84273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219;p38"/>
            <p:cNvSpPr/>
            <p:nvPr/>
          </p:nvSpPr>
          <p:spPr>
            <a:xfrm>
              <a:off x="273780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91" name="Google Shape;1220;p38"/>
            <p:cNvSpPr/>
            <p:nvPr/>
          </p:nvSpPr>
          <p:spPr>
            <a:xfrm>
              <a:off x="3233160" y="3787560"/>
              <a:ext cx="723240" cy="554400"/>
            </a:xfrm>
            <a:custGeom>
              <a:avLst/>
              <a:gdLst/>
              <a:ahLst/>
              <a:rect l="l" t="t" r="r" b="b"/>
              <a:pathLst>
                <a:path w="24505" h="18789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1221;p38"/>
            <p:cNvSpPr/>
            <p:nvPr/>
          </p:nvSpPr>
          <p:spPr>
            <a:xfrm>
              <a:off x="2882160" y="2450880"/>
              <a:ext cx="145836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93" name="Google Shape;1222;p38"/>
            <p:cNvSpPr/>
            <p:nvPr/>
          </p:nvSpPr>
          <p:spPr>
            <a:xfrm>
              <a:off x="2882160" y="2842200"/>
              <a:ext cx="14583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94" name="Google Shape;1223;p38"/>
          <p:cNvGrpSpPr/>
          <p:nvPr/>
        </p:nvGrpSpPr>
        <p:grpSpPr>
          <a:xfrm>
            <a:off x="4759920" y="1475280"/>
            <a:ext cx="1650960" cy="2866680"/>
            <a:chOff x="4759920" y="1475280"/>
            <a:chExt cx="1650960" cy="2866680"/>
          </a:xfrm>
        </p:grpSpPr>
        <p:sp>
          <p:nvSpPr>
            <p:cNvPr id="1295" name="Google Shape;1224;p38"/>
            <p:cNvSpPr/>
            <p:nvPr/>
          </p:nvSpPr>
          <p:spPr>
            <a:xfrm>
              <a:off x="511380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225;p38"/>
            <p:cNvSpPr/>
            <p:nvPr/>
          </p:nvSpPr>
          <p:spPr>
            <a:xfrm>
              <a:off x="5940720" y="4173120"/>
              <a:ext cx="179280" cy="16884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226;p38"/>
            <p:cNvSpPr/>
            <p:nvPr/>
          </p:nvSpPr>
          <p:spPr>
            <a:xfrm>
              <a:off x="5924880" y="1475280"/>
              <a:ext cx="157680" cy="138600"/>
            </a:xfrm>
            <a:custGeom>
              <a:avLst/>
              <a:gdLst/>
              <a:ahLst/>
              <a:rect l="l" t="t" r="r" b="b"/>
              <a:pathLst>
                <a:path w="5359" h="4716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1227;p38"/>
            <p:cNvSpPr/>
            <p:nvPr/>
          </p:nvSpPr>
          <p:spPr>
            <a:xfrm>
              <a:off x="4759920" y="2113200"/>
              <a:ext cx="168120" cy="184320"/>
            </a:xfrm>
            <a:custGeom>
              <a:avLst/>
              <a:gdLst/>
              <a:ahLst/>
              <a:rect l="l" t="t" r="r" b="b"/>
              <a:pathLst>
                <a:path w="5716" h="6263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1228;p38"/>
            <p:cNvSpPr/>
            <p:nvPr/>
          </p:nvSpPr>
          <p:spPr>
            <a:xfrm>
              <a:off x="4866480" y="1569240"/>
              <a:ext cx="1544400" cy="263268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229;p38"/>
            <p:cNvSpPr/>
            <p:nvPr/>
          </p:nvSpPr>
          <p:spPr>
            <a:xfrm>
              <a:off x="475992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01" name="Google Shape;1230;p38"/>
            <p:cNvSpPr/>
            <p:nvPr/>
          </p:nvSpPr>
          <p:spPr>
            <a:xfrm>
              <a:off x="525528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231;p38"/>
            <p:cNvSpPr/>
            <p:nvPr/>
          </p:nvSpPr>
          <p:spPr>
            <a:xfrm>
              <a:off x="4909680" y="2451240"/>
              <a:ext cx="145836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03" name="Google Shape;1232;p38"/>
            <p:cNvSpPr/>
            <p:nvPr/>
          </p:nvSpPr>
          <p:spPr>
            <a:xfrm>
              <a:off x="4909680" y="2842200"/>
              <a:ext cx="14583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and has several rings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04" name="Google Shape;1233;p38"/>
          <p:cNvGrpSpPr/>
          <p:nvPr/>
        </p:nvGrpSpPr>
        <p:grpSpPr>
          <a:xfrm>
            <a:off x="1438560" y="3935880"/>
            <a:ext cx="257400" cy="257760"/>
            <a:chOff x="1438560" y="3935880"/>
            <a:chExt cx="257400" cy="257760"/>
          </a:xfrm>
        </p:grpSpPr>
        <p:sp>
          <p:nvSpPr>
            <p:cNvPr id="1305" name="Google Shape;1234;p38"/>
            <p:cNvSpPr/>
            <p:nvPr/>
          </p:nvSpPr>
          <p:spPr>
            <a:xfrm>
              <a:off x="1572480" y="4012920"/>
              <a:ext cx="113040" cy="43200"/>
            </a:xfrm>
            <a:custGeom>
              <a:avLst/>
              <a:gdLst/>
              <a:ahLst/>
              <a:rect l="l" t="t" r="r" b="b"/>
              <a:pathLst>
                <a:path w="5137" h="1985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235;p38"/>
            <p:cNvSpPr/>
            <p:nvPr/>
          </p:nvSpPr>
          <p:spPr>
            <a:xfrm>
              <a:off x="1560600" y="4026240"/>
              <a:ext cx="135360" cy="90720"/>
            </a:xfrm>
            <a:custGeom>
              <a:avLst/>
              <a:gdLst/>
              <a:ahLst/>
              <a:rect l="l" t="t" r="r" b="b"/>
              <a:pathLst>
                <a:path w="6144" h="4128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1236;p38"/>
            <p:cNvSpPr/>
            <p:nvPr/>
          </p:nvSpPr>
          <p:spPr>
            <a:xfrm>
              <a:off x="1438560" y="3981960"/>
              <a:ext cx="167040" cy="166320"/>
            </a:xfrm>
            <a:custGeom>
              <a:avLst/>
              <a:gdLst/>
              <a:ahLst/>
              <a:rect l="l" t="t" r="r" b="b"/>
              <a:pathLst>
                <a:path w="7562" h="7531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237;p38"/>
            <p:cNvSpPr/>
            <p:nvPr/>
          </p:nvSpPr>
          <p:spPr>
            <a:xfrm>
              <a:off x="1438560" y="3935880"/>
              <a:ext cx="167040" cy="2988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238;p38"/>
            <p:cNvSpPr/>
            <p:nvPr/>
          </p:nvSpPr>
          <p:spPr>
            <a:xfrm>
              <a:off x="1438560" y="4163760"/>
              <a:ext cx="167040" cy="2988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0" name="Google Shape;1239;p38"/>
          <p:cNvGrpSpPr/>
          <p:nvPr/>
        </p:nvGrpSpPr>
        <p:grpSpPr>
          <a:xfrm>
            <a:off x="3466080" y="3935160"/>
            <a:ext cx="257760" cy="259560"/>
            <a:chOff x="3466080" y="3935160"/>
            <a:chExt cx="257760" cy="259560"/>
          </a:xfrm>
        </p:grpSpPr>
        <p:sp>
          <p:nvSpPr>
            <p:cNvPr id="1311" name="Google Shape;1240;p38"/>
            <p:cNvSpPr/>
            <p:nvPr/>
          </p:nvSpPr>
          <p:spPr>
            <a:xfrm>
              <a:off x="3547080" y="3980880"/>
              <a:ext cx="176760" cy="213840"/>
            </a:xfrm>
            <a:custGeom>
              <a:avLst/>
              <a:gdLst/>
              <a:ahLst/>
              <a:rect l="l" t="t" r="r" b="b"/>
              <a:pathLst>
                <a:path w="8003" h="967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241;p38"/>
            <p:cNvSpPr/>
            <p:nvPr/>
          </p:nvSpPr>
          <p:spPr>
            <a:xfrm>
              <a:off x="3695040" y="3951360"/>
              <a:ext cx="28800" cy="92880"/>
            </a:xfrm>
            <a:custGeom>
              <a:avLst/>
              <a:gdLst/>
              <a:ahLst/>
              <a:rect l="l" t="t" r="r" b="b"/>
              <a:pathLst>
                <a:path w="1324" h="4223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242;p38"/>
            <p:cNvSpPr/>
            <p:nvPr/>
          </p:nvSpPr>
          <p:spPr>
            <a:xfrm>
              <a:off x="3466080" y="3950640"/>
              <a:ext cx="84600" cy="181440"/>
            </a:xfrm>
            <a:custGeom>
              <a:avLst/>
              <a:gdLst/>
              <a:ahLst/>
              <a:rect l="l" t="t" r="r" b="b"/>
              <a:pathLst>
                <a:path w="3845" h="8224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243;p38"/>
            <p:cNvSpPr/>
            <p:nvPr/>
          </p:nvSpPr>
          <p:spPr>
            <a:xfrm>
              <a:off x="3511440" y="3935160"/>
              <a:ext cx="167040" cy="151560"/>
            </a:xfrm>
            <a:custGeom>
              <a:avLst/>
              <a:gdLst/>
              <a:ahLst/>
              <a:rect l="l" t="t" r="r" b="b"/>
              <a:pathLst>
                <a:path w="7562" h="686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5" name="Google Shape;1244;p38"/>
          <p:cNvGrpSpPr/>
          <p:nvPr/>
        </p:nvGrpSpPr>
        <p:grpSpPr>
          <a:xfrm>
            <a:off x="5487480" y="3936240"/>
            <a:ext cx="258480" cy="257040"/>
            <a:chOff x="5487480" y="3936240"/>
            <a:chExt cx="258480" cy="257040"/>
          </a:xfrm>
        </p:grpSpPr>
        <p:sp>
          <p:nvSpPr>
            <p:cNvPr id="1316" name="Google Shape;1245;p38"/>
            <p:cNvSpPr/>
            <p:nvPr/>
          </p:nvSpPr>
          <p:spPr>
            <a:xfrm>
              <a:off x="5595120" y="4027680"/>
              <a:ext cx="150840" cy="165600"/>
            </a:xfrm>
            <a:custGeom>
              <a:avLst/>
              <a:gdLst/>
              <a:ahLst/>
              <a:rect l="l" t="t" r="r" b="b"/>
              <a:pathLst>
                <a:path w="6837" h="7509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246;p38"/>
            <p:cNvSpPr/>
            <p:nvPr/>
          </p:nvSpPr>
          <p:spPr>
            <a:xfrm>
              <a:off x="5487480" y="3936240"/>
              <a:ext cx="166320" cy="181080"/>
            </a:xfrm>
            <a:custGeom>
              <a:avLst/>
              <a:gdLst/>
              <a:ahLst/>
              <a:rect l="l" t="t" r="r" b="b"/>
              <a:pathLst>
                <a:path w="7531" h="8203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oogle Shape;1247;p38"/>
          <p:cNvGrpSpPr/>
          <p:nvPr/>
        </p:nvGrpSpPr>
        <p:grpSpPr>
          <a:xfrm>
            <a:off x="7515000" y="3935880"/>
            <a:ext cx="258480" cy="257760"/>
            <a:chOff x="7515000" y="3935880"/>
            <a:chExt cx="258480" cy="257760"/>
          </a:xfrm>
        </p:grpSpPr>
        <p:sp>
          <p:nvSpPr>
            <p:cNvPr id="1319" name="Google Shape;1248;p38"/>
            <p:cNvSpPr/>
            <p:nvPr/>
          </p:nvSpPr>
          <p:spPr>
            <a:xfrm>
              <a:off x="7561080" y="3981960"/>
              <a:ext cx="166320" cy="164880"/>
            </a:xfrm>
            <a:custGeom>
              <a:avLst/>
              <a:gdLst/>
              <a:ahLst/>
              <a:rect l="l" t="t" r="r" b="b"/>
              <a:pathLst>
                <a:path w="7531" h="7468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249;p38"/>
            <p:cNvSpPr/>
            <p:nvPr/>
          </p:nvSpPr>
          <p:spPr>
            <a:xfrm>
              <a:off x="7515000" y="3935880"/>
              <a:ext cx="258480" cy="257760"/>
            </a:xfrm>
            <a:custGeom>
              <a:avLst/>
              <a:gdLst/>
              <a:ahLst/>
              <a:rect l="l" t="t" r="r" b="b"/>
              <a:pathLst>
                <a:path w="11689" h="11658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254;p39"/>
          <p:cNvGrpSpPr/>
          <p:nvPr/>
        </p:nvGrpSpPr>
        <p:grpSpPr>
          <a:xfrm>
            <a:off x="3369600" y="1675080"/>
            <a:ext cx="2399400" cy="2310480"/>
            <a:chOff x="3369600" y="1675080"/>
            <a:chExt cx="2399400" cy="2310480"/>
          </a:xfrm>
        </p:grpSpPr>
        <p:sp>
          <p:nvSpPr>
            <p:cNvPr id="1322" name="Google Shape;1255;p39"/>
            <p:cNvSpPr/>
            <p:nvPr/>
          </p:nvSpPr>
          <p:spPr>
            <a:xfrm>
              <a:off x="4235760" y="1675080"/>
              <a:ext cx="1533240" cy="144432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256;p39"/>
            <p:cNvSpPr/>
            <p:nvPr/>
          </p:nvSpPr>
          <p:spPr>
            <a:xfrm>
              <a:off x="4235760" y="2540880"/>
              <a:ext cx="1533240" cy="144468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257;p39"/>
            <p:cNvSpPr/>
            <p:nvPr/>
          </p:nvSpPr>
          <p:spPr>
            <a:xfrm>
              <a:off x="3369600" y="2540880"/>
              <a:ext cx="1533240" cy="144468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258;p39"/>
            <p:cNvSpPr/>
            <p:nvPr/>
          </p:nvSpPr>
          <p:spPr>
            <a:xfrm>
              <a:off x="3369600" y="1675080"/>
              <a:ext cx="1533240" cy="144432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6" name="Google Shape;1259;p39"/>
          <p:cNvGrpSpPr/>
          <p:nvPr/>
        </p:nvGrpSpPr>
        <p:grpSpPr>
          <a:xfrm>
            <a:off x="2956320" y="1215720"/>
            <a:ext cx="3231000" cy="3233520"/>
            <a:chOff x="2956320" y="1215720"/>
            <a:chExt cx="3231000" cy="3233520"/>
          </a:xfrm>
        </p:grpSpPr>
        <p:sp>
          <p:nvSpPr>
            <p:cNvPr id="1327" name="Google Shape;1260;p39"/>
            <p:cNvSpPr/>
            <p:nvPr/>
          </p:nvSpPr>
          <p:spPr>
            <a:xfrm>
              <a:off x="4138920" y="1215720"/>
              <a:ext cx="862560" cy="1196280"/>
            </a:xfrm>
            <a:custGeom>
              <a:avLst/>
              <a:gdLst/>
              <a:ahLst/>
              <a:rect l="l" t="t" r="r" b="b"/>
              <a:pathLst>
                <a:path w="43399" h="60175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28" name="Google Shape;1261;p39"/>
            <p:cNvSpPr/>
            <p:nvPr/>
          </p:nvSpPr>
          <p:spPr>
            <a:xfrm>
              <a:off x="4138920" y="3253320"/>
              <a:ext cx="862560" cy="1195920"/>
            </a:xfrm>
            <a:custGeom>
              <a:avLst/>
              <a:gdLst/>
              <a:ahLst/>
              <a:rect l="l" t="t" r="r" b="b"/>
              <a:pathLst>
                <a:path w="43399" h="60163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29" name="Google Shape;1262;p39"/>
            <p:cNvSpPr/>
            <p:nvPr/>
          </p:nvSpPr>
          <p:spPr>
            <a:xfrm>
              <a:off x="4991400" y="2400840"/>
              <a:ext cx="1195920" cy="862560"/>
            </a:xfrm>
            <a:custGeom>
              <a:avLst/>
              <a:gdLst/>
              <a:ahLst/>
              <a:rect l="l" t="t" r="r" b="b"/>
              <a:pathLst>
                <a:path w="60164" h="4340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30" name="Google Shape;1263;p39"/>
            <p:cNvSpPr/>
            <p:nvPr/>
          </p:nvSpPr>
          <p:spPr>
            <a:xfrm>
              <a:off x="2956320" y="2400840"/>
              <a:ext cx="1196280" cy="862560"/>
            </a:xfrm>
            <a:custGeom>
              <a:avLst/>
              <a:gdLst/>
              <a:ahLst/>
              <a:rect l="l" t="t" r="r" b="b"/>
              <a:pathLst>
                <a:path w="60175" h="4340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331" name="Google Shape;1264;p39"/>
          <p:cNvGrpSpPr/>
          <p:nvPr/>
        </p:nvGrpSpPr>
        <p:grpSpPr>
          <a:xfrm>
            <a:off x="3965040" y="2226960"/>
            <a:ext cx="1210680" cy="1210320"/>
            <a:chOff x="3965040" y="2226960"/>
            <a:chExt cx="1210680" cy="1210320"/>
          </a:xfrm>
        </p:grpSpPr>
        <p:sp>
          <p:nvSpPr>
            <p:cNvPr id="1332" name="Google Shape;1265;p39"/>
            <p:cNvSpPr/>
            <p:nvPr/>
          </p:nvSpPr>
          <p:spPr>
            <a:xfrm>
              <a:off x="3965040" y="2226960"/>
              <a:ext cx="1210680" cy="1210320"/>
            </a:xfrm>
            <a:custGeom>
              <a:avLst/>
              <a:gdLst/>
              <a:ahLst/>
              <a:rect l="l" t="t" r="r" b="b"/>
              <a:pathLst>
                <a:path w="60901" h="6089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266;p39"/>
            <p:cNvSpPr/>
            <p:nvPr/>
          </p:nvSpPr>
          <p:spPr>
            <a:xfrm>
              <a:off x="4277160" y="2959920"/>
              <a:ext cx="582480" cy="380880"/>
            </a:xfrm>
            <a:custGeom>
              <a:avLst/>
              <a:gdLst/>
              <a:ahLst/>
              <a:rect l="l" t="t" r="r" b="b"/>
              <a:pathLst>
                <a:path w="29326" h="19182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267;p39"/>
            <p:cNvSpPr/>
            <p:nvPr/>
          </p:nvSpPr>
          <p:spPr>
            <a:xfrm>
              <a:off x="4258080" y="2323800"/>
              <a:ext cx="620280" cy="412920"/>
            </a:xfrm>
            <a:custGeom>
              <a:avLst/>
              <a:gdLst/>
              <a:ahLst/>
              <a:rect l="l" t="t" r="r" b="b"/>
              <a:pathLst>
                <a:path w="31231" h="2080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268;p39"/>
            <p:cNvSpPr/>
            <p:nvPr/>
          </p:nvSpPr>
          <p:spPr>
            <a:xfrm>
              <a:off x="4062240" y="2524320"/>
              <a:ext cx="402120" cy="608040"/>
            </a:xfrm>
            <a:custGeom>
              <a:avLst/>
              <a:gdLst/>
              <a:ahLst/>
              <a:rect l="l" t="t" r="r" b="b"/>
              <a:pathLst>
                <a:path w="20254" h="3060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269;p39"/>
            <p:cNvSpPr/>
            <p:nvPr/>
          </p:nvSpPr>
          <p:spPr>
            <a:xfrm>
              <a:off x="4687200" y="2530800"/>
              <a:ext cx="391320" cy="595440"/>
            </a:xfrm>
            <a:custGeom>
              <a:avLst/>
              <a:gdLst/>
              <a:ahLst/>
              <a:rect l="l" t="t" r="r" b="b"/>
              <a:pathLst>
                <a:path w="19706" h="29969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7" name="Google Shape;1270;p39"/>
          <p:cNvGrpSpPr/>
          <p:nvPr/>
        </p:nvGrpSpPr>
        <p:grpSpPr>
          <a:xfrm>
            <a:off x="5162760" y="3427200"/>
            <a:ext cx="333720" cy="312480"/>
            <a:chOff x="5162760" y="3427200"/>
            <a:chExt cx="333720" cy="312480"/>
          </a:xfrm>
        </p:grpSpPr>
        <p:sp>
          <p:nvSpPr>
            <p:cNvPr id="1338" name="Google Shape;1271;p39"/>
            <p:cNvSpPr/>
            <p:nvPr/>
          </p:nvSpPr>
          <p:spPr>
            <a:xfrm>
              <a:off x="5162760" y="3427200"/>
              <a:ext cx="333720" cy="31248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272;p39"/>
            <p:cNvSpPr/>
            <p:nvPr/>
          </p:nvSpPr>
          <p:spPr>
            <a:xfrm>
              <a:off x="5310360" y="3483000"/>
              <a:ext cx="38160" cy="385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273;p39"/>
            <p:cNvSpPr/>
            <p:nvPr/>
          </p:nvSpPr>
          <p:spPr>
            <a:xfrm>
              <a:off x="5249160" y="3568320"/>
              <a:ext cx="170280" cy="10800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274;p39"/>
            <p:cNvSpPr/>
            <p:nvPr/>
          </p:nvSpPr>
          <p:spPr>
            <a:xfrm>
              <a:off x="5225400" y="3560400"/>
              <a:ext cx="3168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275;p39"/>
            <p:cNvSpPr/>
            <p:nvPr/>
          </p:nvSpPr>
          <p:spPr>
            <a:xfrm>
              <a:off x="5408280" y="36450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276;p39"/>
            <p:cNvSpPr/>
            <p:nvPr/>
          </p:nvSpPr>
          <p:spPr>
            <a:xfrm>
              <a:off x="5317200" y="3574800"/>
              <a:ext cx="3168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4" name="Google Shape;1277;p39"/>
          <p:cNvGrpSpPr/>
          <p:nvPr/>
        </p:nvGrpSpPr>
        <p:grpSpPr>
          <a:xfrm>
            <a:off x="5204520" y="1901880"/>
            <a:ext cx="250560" cy="365760"/>
            <a:chOff x="5204520" y="1901880"/>
            <a:chExt cx="250560" cy="365760"/>
          </a:xfrm>
        </p:grpSpPr>
        <p:sp>
          <p:nvSpPr>
            <p:cNvPr id="1345" name="Google Shape;1278;p39"/>
            <p:cNvSpPr/>
            <p:nvPr/>
          </p:nvSpPr>
          <p:spPr>
            <a:xfrm>
              <a:off x="5244840" y="1901880"/>
              <a:ext cx="170280" cy="228240"/>
            </a:xfrm>
            <a:custGeom>
              <a:avLst/>
              <a:gdLst/>
              <a:ahLst/>
              <a:rect l="l" t="t" r="r" b="b"/>
              <a:pathLst>
                <a:path w="5335" h="7132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279;p39"/>
            <p:cNvSpPr/>
            <p:nvPr/>
          </p:nvSpPr>
          <p:spPr>
            <a:xfrm>
              <a:off x="5325480" y="2080440"/>
              <a:ext cx="9720" cy="49680"/>
            </a:xfrm>
            <a:custGeom>
              <a:avLst/>
              <a:gdLst/>
              <a:ahLst/>
              <a:rect l="l" t="t" r="r" b="b"/>
              <a:pathLst>
                <a:path w="322" h="157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280;p39"/>
            <p:cNvSpPr/>
            <p:nvPr/>
          </p:nvSpPr>
          <p:spPr>
            <a:xfrm>
              <a:off x="5273280" y="2091600"/>
              <a:ext cx="10080" cy="38160"/>
            </a:xfrm>
            <a:custGeom>
              <a:avLst/>
              <a:gdLst/>
              <a:ahLst/>
              <a:rect l="l" t="t" r="r" b="b"/>
              <a:pathLst>
                <a:path w="334" h="1215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281;p39"/>
            <p:cNvSpPr/>
            <p:nvPr/>
          </p:nvSpPr>
          <p:spPr>
            <a:xfrm>
              <a:off x="5376960" y="2091600"/>
              <a:ext cx="9720" cy="38160"/>
            </a:xfrm>
            <a:custGeom>
              <a:avLst/>
              <a:gdLst/>
              <a:ahLst/>
              <a:rect l="l" t="t" r="r" b="b"/>
              <a:pathLst>
                <a:path w="323" h="1215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282;p39"/>
            <p:cNvSpPr/>
            <p:nvPr/>
          </p:nvSpPr>
          <p:spPr>
            <a:xfrm>
              <a:off x="5313960" y="223524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283;p39"/>
            <p:cNvSpPr/>
            <p:nvPr/>
          </p:nvSpPr>
          <p:spPr>
            <a:xfrm>
              <a:off x="5204520" y="2235240"/>
              <a:ext cx="32760" cy="32400"/>
            </a:xfrm>
            <a:custGeom>
              <a:avLst/>
              <a:gdLst/>
              <a:ahLst/>
              <a:rect l="l" t="t" r="r" b="b"/>
              <a:pathLst>
                <a:path w="1048" h="1037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284;p39"/>
            <p:cNvSpPr/>
            <p:nvPr/>
          </p:nvSpPr>
          <p:spPr>
            <a:xfrm>
              <a:off x="5422680" y="223524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285;p39"/>
            <p:cNvSpPr/>
            <p:nvPr/>
          </p:nvSpPr>
          <p:spPr>
            <a:xfrm>
              <a:off x="5234400" y="2143440"/>
              <a:ext cx="189720" cy="84600"/>
            </a:xfrm>
            <a:custGeom>
              <a:avLst/>
              <a:gdLst/>
              <a:ahLst/>
              <a:rect l="l" t="t" r="r" b="b"/>
              <a:pathLst>
                <a:path w="5942" h="2663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286;p39"/>
            <p:cNvSpPr/>
            <p:nvPr/>
          </p:nvSpPr>
          <p:spPr>
            <a:xfrm>
              <a:off x="5295960" y="1944000"/>
              <a:ext cx="68760" cy="25200"/>
            </a:xfrm>
            <a:custGeom>
              <a:avLst/>
              <a:gdLst/>
              <a:ahLst/>
              <a:rect l="l" t="t" r="r" b="b"/>
              <a:pathLst>
                <a:path w="2168" h="811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4" name="Google Shape;1287;p39"/>
          <p:cNvGrpSpPr/>
          <p:nvPr/>
        </p:nvGrpSpPr>
        <p:grpSpPr>
          <a:xfrm>
            <a:off x="3706560" y="3400560"/>
            <a:ext cx="250560" cy="365760"/>
            <a:chOff x="3706560" y="3400560"/>
            <a:chExt cx="250560" cy="365760"/>
          </a:xfrm>
        </p:grpSpPr>
        <p:sp>
          <p:nvSpPr>
            <p:cNvPr id="1355" name="Google Shape;1288;p39"/>
            <p:cNvSpPr/>
            <p:nvPr/>
          </p:nvSpPr>
          <p:spPr>
            <a:xfrm>
              <a:off x="3751560" y="3400560"/>
              <a:ext cx="159840" cy="239400"/>
            </a:xfrm>
            <a:custGeom>
              <a:avLst/>
              <a:gdLst/>
              <a:ahLst/>
              <a:rect l="l" t="t" r="r" b="b"/>
              <a:pathLst>
                <a:path w="5002" h="749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289;p39"/>
            <p:cNvSpPr/>
            <p:nvPr/>
          </p:nvSpPr>
          <p:spPr>
            <a:xfrm>
              <a:off x="3827160" y="3601800"/>
              <a:ext cx="9720" cy="38160"/>
            </a:xfrm>
            <a:custGeom>
              <a:avLst/>
              <a:gdLst/>
              <a:ahLst/>
              <a:rect l="l" t="t" r="r" b="b"/>
              <a:pathLst>
                <a:path w="322" h="121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290;p39"/>
            <p:cNvSpPr/>
            <p:nvPr/>
          </p:nvSpPr>
          <p:spPr>
            <a:xfrm>
              <a:off x="3781080" y="3613320"/>
              <a:ext cx="10080" cy="27000"/>
            </a:xfrm>
            <a:custGeom>
              <a:avLst/>
              <a:gdLst/>
              <a:ahLst/>
              <a:rect l="l" t="t" r="r" b="b"/>
              <a:pathLst>
                <a:path w="334" h="859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291;p39"/>
            <p:cNvSpPr/>
            <p:nvPr/>
          </p:nvSpPr>
          <p:spPr>
            <a:xfrm>
              <a:off x="3873240" y="3613320"/>
              <a:ext cx="9720" cy="27000"/>
            </a:xfrm>
            <a:custGeom>
              <a:avLst/>
              <a:gdLst/>
              <a:ahLst/>
              <a:rect l="l" t="t" r="r" b="b"/>
              <a:pathLst>
                <a:path w="322" h="859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292;p39"/>
            <p:cNvSpPr/>
            <p:nvPr/>
          </p:nvSpPr>
          <p:spPr>
            <a:xfrm>
              <a:off x="381600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6" h="1037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293;p39"/>
            <p:cNvSpPr/>
            <p:nvPr/>
          </p:nvSpPr>
          <p:spPr>
            <a:xfrm>
              <a:off x="370656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294;p39"/>
            <p:cNvSpPr/>
            <p:nvPr/>
          </p:nvSpPr>
          <p:spPr>
            <a:xfrm>
              <a:off x="392472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295;p39"/>
            <p:cNvSpPr/>
            <p:nvPr/>
          </p:nvSpPr>
          <p:spPr>
            <a:xfrm>
              <a:off x="3737160" y="3652920"/>
              <a:ext cx="189000" cy="73440"/>
            </a:xfrm>
            <a:custGeom>
              <a:avLst/>
              <a:gdLst/>
              <a:ahLst/>
              <a:rect l="l" t="t" r="r" b="b"/>
              <a:pathLst>
                <a:path w="5918" h="2317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3" name="Google Shape;1296;p39"/>
          <p:cNvGrpSpPr/>
          <p:nvPr/>
        </p:nvGrpSpPr>
        <p:grpSpPr>
          <a:xfrm>
            <a:off x="3654000" y="1906560"/>
            <a:ext cx="356040" cy="356760"/>
            <a:chOff x="3654000" y="1906560"/>
            <a:chExt cx="356040" cy="356760"/>
          </a:xfrm>
        </p:grpSpPr>
        <p:sp>
          <p:nvSpPr>
            <p:cNvPr id="1364" name="Google Shape;1297;p39"/>
            <p:cNvSpPr/>
            <p:nvPr/>
          </p:nvSpPr>
          <p:spPr>
            <a:xfrm>
              <a:off x="3654000" y="2062800"/>
              <a:ext cx="132840" cy="200160"/>
            </a:xfrm>
            <a:custGeom>
              <a:avLst/>
              <a:gdLst/>
              <a:ahLst/>
              <a:rect l="l" t="t" r="r" b="b"/>
              <a:pathLst>
                <a:path w="4168" h="6261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298;p39"/>
            <p:cNvSpPr/>
            <p:nvPr/>
          </p:nvSpPr>
          <p:spPr>
            <a:xfrm>
              <a:off x="3675960" y="2230920"/>
              <a:ext cx="9720" cy="32040"/>
            </a:xfrm>
            <a:custGeom>
              <a:avLst/>
              <a:gdLst/>
              <a:ahLst/>
              <a:rect l="l" t="t" r="r" b="b"/>
              <a:pathLst>
                <a:path w="322" h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299;p39"/>
            <p:cNvSpPr/>
            <p:nvPr/>
          </p:nvSpPr>
          <p:spPr>
            <a:xfrm>
              <a:off x="3754440" y="2230920"/>
              <a:ext cx="9720" cy="32040"/>
            </a:xfrm>
            <a:custGeom>
              <a:avLst/>
              <a:gdLst/>
              <a:ahLst/>
              <a:rect l="l" t="t" r="r" b="b"/>
              <a:pathLst>
                <a:path w="323" h="102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300;p39"/>
            <p:cNvSpPr/>
            <p:nvPr/>
          </p:nvSpPr>
          <p:spPr>
            <a:xfrm>
              <a:off x="3910320" y="2100960"/>
              <a:ext cx="55440" cy="18000"/>
            </a:xfrm>
            <a:custGeom>
              <a:avLst/>
              <a:gdLst/>
              <a:ahLst/>
              <a:rect l="l" t="t" r="r" b="b"/>
              <a:pathLst>
                <a:path w="1751" h="579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301;p39"/>
            <p:cNvSpPr/>
            <p:nvPr/>
          </p:nvSpPr>
          <p:spPr>
            <a:xfrm>
              <a:off x="3865680" y="2068920"/>
              <a:ext cx="144360" cy="193680"/>
            </a:xfrm>
            <a:custGeom>
              <a:avLst/>
              <a:gdLst/>
              <a:ahLst/>
              <a:rect l="l" t="t" r="r" b="b"/>
              <a:pathLst>
                <a:path w="4525" h="6062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302;p39"/>
            <p:cNvSpPr/>
            <p:nvPr/>
          </p:nvSpPr>
          <p:spPr>
            <a:xfrm>
              <a:off x="3894120" y="2225520"/>
              <a:ext cx="10080" cy="37800"/>
            </a:xfrm>
            <a:custGeom>
              <a:avLst/>
              <a:gdLst/>
              <a:ahLst/>
              <a:rect l="l" t="t" r="r" b="b"/>
              <a:pathLst>
                <a:path w="334" h="120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1303;p39"/>
            <p:cNvSpPr/>
            <p:nvPr/>
          </p:nvSpPr>
          <p:spPr>
            <a:xfrm>
              <a:off x="3971880" y="2225520"/>
              <a:ext cx="9720" cy="37800"/>
            </a:xfrm>
            <a:custGeom>
              <a:avLst/>
              <a:gdLst/>
              <a:ahLst/>
              <a:rect l="l" t="t" r="r" b="b"/>
              <a:pathLst>
                <a:path w="322" h="120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1304;p39"/>
            <p:cNvSpPr/>
            <p:nvPr/>
          </p:nvSpPr>
          <p:spPr>
            <a:xfrm>
              <a:off x="3709080" y="1906560"/>
              <a:ext cx="222480" cy="186120"/>
            </a:xfrm>
            <a:custGeom>
              <a:avLst/>
              <a:gdLst/>
              <a:ahLst/>
              <a:rect l="l" t="t" r="r" b="b"/>
              <a:pathLst>
                <a:path w="6955" h="5823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305;p39"/>
            <p:cNvSpPr/>
            <p:nvPr/>
          </p:nvSpPr>
          <p:spPr>
            <a:xfrm>
              <a:off x="3748680" y="1940400"/>
              <a:ext cx="26280" cy="9720"/>
            </a:xfrm>
            <a:custGeom>
              <a:avLst/>
              <a:gdLst/>
              <a:ahLst/>
              <a:rect l="l" t="t" r="r" b="b"/>
              <a:pathLst>
                <a:path w="846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306;p39"/>
            <p:cNvSpPr/>
            <p:nvPr/>
          </p:nvSpPr>
          <p:spPr>
            <a:xfrm>
              <a:off x="3787560" y="1940400"/>
              <a:ext cx="82440" cy="972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307;p39"/>
            <p:cNvSpPr/>
            <p:nvPr/>
          </p:nvSpPr>
          <p:spPr>
            <a:xfrm>
              <a:off x="3748680" y="1968120"/>
              <a:ext cx="121680" cy="10080"/>
            </a:xfrm>
            <a:custGeom>
              <a:avLst/>
              <a:gdLst/>
              <a:ahLst/>
              <a:rect l="l" t="t" r="r" b="b"/>
              <a:pathLst>
                <a:path w="381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1308;p39"/>
            <p:cNvSpPr/>
            <p:nvPr/>
          </p:nvSpPr>
          <p:spPr>
            <a:xfrm>
              <a:off x="3748680" y="1996200"/>
              <a:ext cx="82080" cy="10080"/>
            </a:xfrm>
            <a:custGeom>
              <a:avLst/>
              <a:gdLst/>
              <a:ahLst/>
              <a:rect l="l" t="t" r="r" b="b"/>
              <a:pathLst>
                <a:path w="2584" h="33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Google Shape;1309;p39"/>
            <p:cNvSpPr/>
            <p:nvPr/>
          </p:nvSpPr>
          <p:spPr>
            <a:xfrm>
              <a:off x="3843720" y="1996200"/>
              <a:ext cx="26280" cy="10080"/>
            </a:xfrm>
            <a:custGeom>
              <a:avLst/>
              <a:gdLst/>
              <a:ahLst/>
              <a:rect l="l" t="t" r="r" b="b"/>
              <a:pathLst>
                <a:path w="847" h="335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378" name="Google Shape;1311;p39"/>
          <p:cNvGrpSpPr/>
          <p:nvPr/>
        </p:nvGrpSpPr>
        <p:grpSpPr>
          <a:xfrm>
            <a:off x="6168600" y="3104640"/>
            <a:ext cx="2264400" cy="880920"/>
            <a:chOff x="6168600" y="3104640"/>
            <a:chExt cx="2264400" cy="880920"/>
          </a:xfrm>
        </p:grpSpPr>
        <p:sp>
          <p:nvSpPr>
            <p:cNvPr id="1379" name="Google Shape;1312;p39"/>
            <p:cNvSpPr/>
            <p:nvPr/>
          </p:nvSpPr>
          <p:spPr>
            <a:xfrm>
              <a:off x="6168600" y="310464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0" name="Google Shape;1313;p39"/>
            <p:cNvSpPr/>
            <p:nvPr/>
          </p:nvSpPr>
          <p:spPr>
            <a:xfrm>
              <a:off x="6168600" y="345132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81" name="Google Shape;1314;p39"/>
          <p:cNvGrpSpPr/>
          <p:nvPr/>
        </p:nvGrpSpPr>
        <p:grpSpPr>
          <a:xfrm>
            <a:off x="6168600" y="1675080"/>
            <a:ext cx="2264400" cy="880920"/>
            <a:chOff x="6168600" y="1675080"/>
            <a:chExt cx="2264400" cy="880920"/>
          </a:xfrm>
        </p:grpSpPr>
        <p:sp>
          <p:nvSpPr>
            <p:cNvPr id="1382" name="Google Shape;1315;p39"/>
            <p:cNvSpPr/>
            <p:nvPr/>
          </p:nvSpPr>
          <p:spPr>
            <a:xfrm>
              <a:off x="6168600" y="20217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383" name="Google Shape;1316;p39"/>
            <p:cNvSpPr/>
            <p:nvPr/>
          </p:nvSpPr>
          <p:spPr>
            <a:xfrm>
              <a:off x="6168600" y="167508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384" name="Google Shape;1317;p39"/>
          <p:cNvGrpSpPr/>
          <p:nvPr/>
        </p:nvGrpSpPr>
        <p:grpSpPr>
          <a:xfrm>
            <a:off x="710280" y="3104640"/>
            <a:ext cx="2264400" cy="880920"/>
            <a:chOff x="710280" y="3104640"/>
            <a:chExt cx="2264400" cy="880920"/>
          </a:xfrm>
        </p:grpSpPr>
        <p:sp>
          <p:nvSpPr>
            <p:cNvPr id="1385" name="Google Shape;1318;p39"/>
            <p:cNvSpPr/>
            <p:nvPr/>
          </p:nvSpPr>
          <p:spPr>
            <a:xfrm>
              <a:off x="710280" y="3104640"/>
              <a:ext cx="226440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6" name="Google Shape;1319;p39"/>
            <p:cNvSpPr/>
            <p:nvPr/>
          </p:nvSpPr>
          <p:spPr>
            <a:xfrm>
              <a:off x="710280" y="345132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87" name="Google Shape;1320;p39"/>
          <p:cNvGrpSpPr/>
          <p:nvPr/>
        </p:nvGrpSpPr>
        <p:grpSpPr>
          <a:xfrm>
            <a:off x="710280" y="1675080"/>
            <a:ext cx="2264400" cy="880920"/>
            <a:chOff x="710280" y="1675080"/>
            <a:chExt cx="2264400" cy="880920"/>
          </a:xfrm>
        </p:grpSpPr>
        <p:sp>
          <p:nvSpPr>
            <p:cNvPr id="1388" name="Google Shape;1321;p39"/>
            <p:cNvSpPr/>
            <p:nvPr/>
          </p:nvSpPr>
          <p:spPr>
            <a:xfrm>
              <a:off x="710280" y="1675080"/>
              <a:ext cx="2264040" cy="4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9" name="Google Shape;1322;p39"/>
            <p:cNvSpPr/>
            <p:nvPr/>
          </p:nvSpPr>
          <p:spPr>
            <a:xfrm>
              <a:off x="710280" y="20217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13;p18"/>
          <p:cNvGrpSpPr/>
          <p:nvPr/>
        </p:nvGrpSpPr>
        <p:grpSpPr>
          <a:xfrm>
            <a:off x="710280" y="1452240"/>
            <a:ext cx="3861360" cy="1085400"/>
            <a:chOff x="710280" y="1452240"/>
            <a:chExt cx="3861360" cy="1085400"/>
          </a:xfrm>
        </p:grpSpPr>
        <p:sp>
          <p:nvSpPr>
            <p:cNvPr id="248" name="Google Shape;214;p18"/>
            <p:cNvSpPr/>
            <p:nvPr/>
          </p:nvSpPr>
          <p:spPr>
            <a:xfrm>
              <a:off x="710280" y="145224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rIns="90000" tIns="334080" bIns="334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2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Conceptos de protocolo HTTP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49" name="Google Shape;215;p18"/>
            <p:cNvSpPr/>
            <p:nvPr/>
          </p:nvSpPr>
          <p:spPr>
            <a:xfrm>
              <a:off x="710280" y="200340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HTTP es el protocolo de comunicación utilizado para transferir datos en la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0" name="Google Shape;216;p18"/>
            <p:cNvSpPr/>
            <p:nvPr/>
          </p:nvSpPr>
          <p:spPr>
            <a:xfrm>
              <a:off x="773640" y="1497960"/>
              <a:ext cx="379800" cy="3798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oogle Shape;217;p18"/>
          <p:cNvGrpSpPr/>
          <p:nvPr/>
        </p:nvGrpSpPr>
        <p:grpSpPr>
          <a:xfrm>
            <a:off x="710280" y="2943720"/>
            <a:ext cx="3861360" cy="1116720"/>
            <a:chOff x="710280" y="2943720"/>
            <a:chExt cx="3861360" cy="1116720"/>
          </a:xfrm>
        </p:grpSpPr>
        <p:sp>
          <p:nvSpPr>
            <p:cNvPr id="252" name="Google Shape;218;p18"/>
            <p:cNvSpPr/>
            <p:nvPr/>
          </p:nvSpPr>
          <p:spPr>
            <a:xfrm>
              <a:off x="710280" y="358920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rIns="90000" tIns="334080" bIns="3340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Conceptos de Servidor HTTP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53" name="Google Shape;219;p18"/>
            <p:cNvSpPr/>
            <p:nvPr/>
          </p:nvSpPr>
          <p:spPr>
            <a:xfrm>
              <a:off x="710280" y="294372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Programa que escucha en un puerto y responde a las solicitudes HTTP de los clientes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254" name="Google Shape;220;p18"/>
            <p:cNvSpPr/>
            <p:nvPr/>
          </p:nvSpPr>
          <p:spPr>
            <a:xfrm>
              <a:off x="773640" y="3634920"/>
              <a:ext cx="379800" cy="3798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oogle Shape;221;p18"/>
          <p:cNvGrpSpPr/>
          <p:nvPr/>
        </p:nvGrpSpPr>
        <p:grpSpPr>
          <a:xfrm>
            <a:off x="4572000" y="1452240"/>
            <a:ext cx="3861360" cy="1085400"/>
            <a:chOff x="4572000" y="1452240"/>
            <a:chExt cx="3861360" cy="1085400"/>
          </a:xfrm>
        </p:grpSpPr>
        <p:sp>
          <p:nvSpPr>
            <p:cNvPr id="256" name="Google Shape;222;p18"/>
            <p:cNvSpPr/>
            <p:nvPr/>
          </p:nvSpPr>
          <p:spPr>
            <a:xfrm>
              <a:off x="4572000" y="145224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548640" tIns="334080" bIns="3340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Arial"/>
                </a:rPr>
                <a:t>Registros de Dominios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57" name="Google Shape;223;p18"/>
            <p:cNvSpPr/>
            <p:nvPr/>
          </p:nvSpPr>
          <p:spPr>
            <a:xfrm>
              <a:off x="6168600" y="200340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Proceso de adquirir un nombre de dominio único para un sitio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8" name="Google Shape;224;p18"/>
            <p:cNvSpPr/>
            <p:nvPr/>
          </p:nvSpPr>
          <p:spPr>
            <a:xfrm>
              <a:off x="7990200" y="1497960"/>
              <a:ext cx="379800" cy="3798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oogle Shape;225;p18"/>
          <p:cNvGrpSpPr/>
          <p:nvPr/>
        </p:nvGrpSpPr>
        <p:grpSpPr>
          <a:xfrm>
            <a:off x="4572000" y="2944080"/>
            <a:ext cx="3861360" cy="1116360"/>
            <a:chOff x="4572000" y="2944080"/>
            <a:chExt cx="3861360" cy="1116360"/>
          </a:xfrm>
        </p:grpSpPr>
        <p:sp>
          <p:nvSpPr>
            <p:cNvPr id="260" name="Google Shape;226;p18"/>
            <p:cNvSpPr/>
            <p:nvPr/>
          </p:nvSpPr>
          <p:spPr>
            <a:xfrm>
              <a:off x="4572000" y="358920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548640" tIns="334080" bIns="3340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Publicación de una web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61" name="Google Shape;227;p18"/>
            <p:cNvSpPr/>
            <p:nvPr/>
          </p:nvSpPr>
          <p:spPr>
            <a:xfrm>
              <a:off x="6168600" y="294408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Implica desde la creación del contenido hasta la 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62" name="Google Shape;228;p18"/>
            <p:cNvSpPr/>
            <p:nvPr/>
          </p:nvSpPr>
          <p:spPr>
            <a:xfrm>
              <a:off x="7990200" y="3634920"/>
              <a:ext cx="379800" cy="37980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oogle Shape;229;p18"/>
          <p:cNvGrpSpPr/>
          <p:nvPr/>
        </p:nvGrpSpPr>
        <p:grpSpPr>
          <a:xfrm>
            <a:off x="8074800" y="1582560"/>
            <a:ext cx="210240" cy="210240"/>
            <a:chOff x="8074800" y="1582560"/>
            <a:chExt cx="210240" cy="210240"/>
          </a:xfrm>
        </p:grpSpPr>
        <p:sp>
          <p:nvSpPr>
            <p:cNvPr id="264" name="Google Shape;230;p18"/>
            <p:cNvSpPr/>
            <p:nvPr/>
          </p:nvSpPr>
          <p:spPr>
            <a:xfrm>
              <a:off x="8137080" y="1719000"/>
              <a:ext cx="85680" cy="73800"/>
            </a:xfrm>
            <a:custGeom>
              <a:avLst/>
              <a:gdLst/>
              <a:ahLst/>
              <a:rect l="l" t="t" r="r" b="b"/>
              <a:pathLst>
                <a:path w="7905" h="6812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31;p18"/>
            <p:cNvSpPr/>
            <p:nvPr/>
          </p:nvSpPr>
          <p:spPr>
            <a:xfrm>
              <a:off x="8074800" y="1582560"/>
              <a:ext cx="210240" cy="172800"/>
            </a:xfrm>
            <a:custGeom>
              <a:avLst/>
              <a:gdLst/>
              <a:ahLst/>
              <a:rect l="l" t="t" r="r" b="b"/>
              <a:pathLst>
                <a:path w="19273" h="15849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oogle Shape;232;p18"/>
          <p:cNvGrpSpPr/>
          <p:nvPr/>
        </p:nvGrpSpPr>
        <p:grpSpPr>
          <a:xfrm>
            <a:off x="8074800" y="3719520"/>
            <a:ext cx="210240" cy="209880"/>
            <a:chOff x="8074800" y="3719520"/>
            <a:chExt cx="210240" cy="209880"/>
          </a:xfrm>
        </p:grpSpPr>
        <p:sp>
          <p:nvSpPr>
            <p:cNvPr id="267" name="Google Shape;233;p18"/>
            <p:cNvSpPr/>
            <p:nvPr/>
          </p:nvSpPr>
          <p:spPr>
            <a:xfrm>
              <a:off x="8074800" y="3806280"/>
              <a:ext cx="210240" cy="12312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34;p18"/>
            <p:cNvSpPr/>
            <p:nvPr/>
          </p:nvSpPr>
          <p:spPr>
            <a:xfrm>
              <a:off x="8074800" y="3719520"/>
              <a:ext cx="210240" cy="738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Google Shape;235;p18"/>
          <p:cNvSpPr/>
          <p:nvPr/>
        </p:nvSpPr>
        <p:spPr>
          <a:xfrm>
            <a:off x="869760" y="3719520"/>
            <a:ext cx="187200" cy="21024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0" name="Google Shape;236;p18"/>
          <p:cNvGrpSpPr/>
          <p:nvPr/>
        </p:nvGrpSpPr>
        <p:grpSpPr>
          <a:xfrm>
            <a:off x="871200" y="1582560"/>
            <a:ext cx="184680" cy="210600"/>
            <a:chOff x="871200" y="1582560"/>
            <a:chExt cx="184680" cy="210600"/>
          </a:xfrm>
        </p:grpSpPr>
        <p:sp>
          <p:nvSpPr>
            <p:cNvPr id="271" name="Google Shape;237;p18"/>
            <p:cNvSpPr/>
            <p:nvPr/>
          </p:nvSpPr>
          <p:spPr>
            <a:xfrm>
              <a:off x="871200" y="1666440"/>
              <a:ext cx="58680" cy="11592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238;p18"/>
            <p:cNvSpPr/>
            <p:nvPr/>
          </p:nvSpPr>
          <p:spPr>
            <a:xfrm>
              <a:off x="997200" y="1666440"/>
              <a:ext cx="58680" cy="11592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239;p18"/>
            <p:cNvSpPr/>
            <p:nvPr/>
          </p:nvSpPr>
          <p:spPr>
            <a:xfrm>
              <a:off x="957600" y="1645200"/>
              <a:ext cx="11520" cy="1152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240;p18"/>
            <p:cNvSpPr/>
            <p:nvPr/>
          </p:nvSpPr>
          <p:spPr>
            <a:xfrm>
              <a:off x="881640" y="1731960"/>
              <a:ext cx="163440" cy="6120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241;p18"/>
            <p:cNvSpPr/>
            <p:nvPr/>
          </p:nvSpPr>
          <p:spPr>
            <a:xfrm>
              <a:off x="877320" y="1636560"/>
              <a:ext cx="17640" cy="3636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242;p18"/>
            <p:cNvSpPr/>
            <p:nvPr/>
          </p:nvSpPr>
          <p:spPr>
            <a:xfrm>
              <a:off x="1031760" y="1636560"/>
              <a:ext cx="18000" cy="3636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43;p18"/>
            <p:cNvSpPr/>
            <p:nvPr/>
          </p:nvSpPr>
          <p:spPr>
            <a:xfrm>
              <a:off x="908280" y="1582560"/>
              <a:ext cx="110520" cy="13608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TEMAS A DESARROLLAR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279" name="Google Shape;245;p18"/>
          <p:cNvGrpSpPr/>
          <p:nvPr/>
        </p:nvGrpSpPr>
        <p:grpSpPr>
          <a:xfrm>
            <a:off x="3229200" y="1414080"/>
            <a:ext cx="2684520" cy="2684520"/>
            <a:chOff x="3229200" y="1414080"/>
            <a:chExt cx="2684520" cy="2684520"/>
          </a:xfrm>
        </p:grpSpPr>
        <p:sp>
          <p:nvSpPr>
            <p:cNvPr id="280" name="Google Shape;246;p18"/>
            <p:cNvSpPr/>
            <p:nvPr/>
          </p:nvSpPr>
          <p:spPr>
            <a:xfrm>
              <a:off x="3229200" y="1414080"/>
              <a:ext cx="2684520" cy="268452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247;p18"/>
            <p:cNvSpPr/>
            <p:nvPr/>
          </p:nvSpPr>
          <p:spPr>
            <a:xfrm>
              <a:off x="3479760" y="1664640"/>
              <a:ext cx="2183760" cy="21837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248;p18"/>
            <p:cNvSpPr/>
            <p:nvPr/>
          </p:nvSpPr>
          <p:spPr>
            <a:xfrm>
              <a:off x="3666600" y="1851120"/>
              <a:ext cx="1810080" cy="18100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UNIDAD 3</a:t>
              </a:r>
              <a:endParaRPr b="0" lang="es-AR" sz="1900" spc="-1" strike="noStrike">
                <a:latin typeface="Arial"/>
              </a:endParaRPr>
            </a:p>
          </p:txBody>
        </p:sp>
      </p:grpSp>
      <p:sp>
        <p:nvSpPr>
          <p:cNvPr id="283" name="Google Shape;249;p18"/>
          <p:cNvSpPr/>
          <p:nvPr/>
        </p:nvSpPr>
        <p:spPr>
          <a:xfrm>
            <a:off x="4402440" y="2101680"/>
            <a:ext cx="338400" cy="31752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391" name="Google Shape;1328;p40"/>
          <p:cNvGrpSpPr/>
          <p:nvPr/>
        </p:nvGrpSpPr>
        <p:grpSpPr>
          <a:xfrm>
            <a:off x="2017080" y="1300320"/>
            <a:ext cx="6415920" cy="659160"/>
            <a:chOff x="2017080" y="1300320"/>
            <a:chExt cx="6415920" cy="659160"/>
          </a:xfrm>
        </p:grpSpPr>
        <p:sp>
          <p:nvSpPr>
            <p:cNvPr id="1392" name="Google Shape;1329;p40"/>
            <p:cNvSpPr/>
            <p:nvPr/>
          </p:nvSpPr>
          <p:spPr>
            <a:xfrm rot="10800000">
              <a:off x="2446920" y="1608480"/>
              <a:ext cx="213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331;p40"/>
            <p:cNvSpPr/>
            <p:nvPr/>
          </p:nvSpPr>
          <p:spPr>
            <a:xfrm>
              <a:off x="2017080" y="1837800"/>
              <a:ext cx="653400" cy="121680"/>
            </a:xfrm>
            <a:custGeom>
              <a:avLst/>
              <a:gdLst/>
              <a:ahLst/>
              <a:rect l="l" t="t" r="r" b="b"/>
              <a:pathLst>
                <a:path w="26230" h="4907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330;p40"/>
            <p:cNvSpPr/>
            <p:nvPr/>
          </p:nvSpPr>
          <p:spPr>
            <a:xfrm>
              <a:off x="4586760" y="143640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3360" bIns="2433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95" name="Google Shape;1332;p40"/>
            <p:cNvSpPr/>
            <p:nvPr/>
          </p:nvSpPr>
          <p:spPr>
            <a:xfrm>
              <a:off x="2017080" y="1300320"/>
              <a:ext cx="653400" cy="565200"/>
            </a:xfrm>
            <a:custGeom>
              <a:avLst/>
              <a:gdLst/>
              <a:ahLst/>
              <a:rect l="l" t="t" r="r" b="b"/>
              <a:pathLst>
                <a:path w="26230" h="22694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1333;p40"/>
            <p:cNvSpPr/>
            <p:nvPr/>
          </p:nvSpPr>
          <p:spPr>
            <a:xfrm>
              <a:off x="6168600" y="134136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97" name="Google Shape;1334;p40"/>
          <p:cNvGrpSpPr/>
          <p:nvPr/>
        </p:nvGrpSpPr>
        <p:grpSpPr>
          <a:xfrm>
            <a:off x="1690200" y="1923840"/>
            <a:ext cx="6742800" cy="646200"/>
            <a:chOff x="1690200" y="1923840"/>
            <a:chExt cx="6742800" cy="646200"/>
          </a:xfrm>
        </p:grpSpPr>
        <p:sp>
          <p:nvSpPr>
            <p:cNvPr id="1398" name="Google Shape;1335;p40"/>
            <p:cNvSpPr/>
            <p:nvPr/>
          </p:nvSpPr>
          <p:spPr>
            <a:xfrm rot="10800000">
              <a:off x="2757240" y="2226960"/>
              <a:ext cx="1829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337;p40"/>
            <p:cNvSpPr/>
            <p:nvPr/>
          </p:nvSpPr>
          <p:spPr>
            <a:xfrm>
              <a:off x="1690200" y="2446200"/>
              <a:ext cx="1306800" cy="123840"/>
            </a:xfrm>
            <a:custGeom>
              <a:avLst/>
              <a:gdLst/>
              <a:ahLst/>
              <a:rect l="l" t="t" r="r" b="b"/>
              <a:pathLst>
                <a:path w="52436" h="499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336;p40"/>
            <p:cNvSpPr/>
            <p:nvPr/>
          </p:nvSpPr>
          <p:spPr>
            <a:xfrm>
              <a:off x="4586760" y="205488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3360" bIns="2433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01" name="Google Shape;1338;p40"/>
            <p:cNvSpPr/>
            <p:nvPr/>
          </p:nvSpPr>
          <p:spPr>
            <a:xfrm>
              <a:off x="1690200" y="1923840"/>
              <a:ext cx="1306800" cy="565200"/>
            </a:xfrm>
            <a:custGeom>
              <a:avLst/>
              <a:gdLst/>
              <a:ahLst/>
              <a:rect l="l" t="t" r="r" b="b"/>
              <a:pathLst>
                <a:path w="52436" h="22694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1339;p40"/>
            <p:cNvSpPr/>
            <p:nvPr/>
          </p:nvSpPr>
          <p:spPr>
            <a:xfrm>
              <a:off x="6168600" y="195984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03" name="Google Shape;1340;p40"/>
          <p:cNvGrpSpPr/>
          <p:nvPr/>
        </p:nvGrpSpPr>
        <p:grpSpPr>
          <a:xfrm>
            <a:off x="1363680" y="2544120"/>
            <a:ext cx="7069320" cy="684720"/>
            <a:chOff x="1363680" y="2544120"/>
            <a:chExt cx="7069320" cy="684720"/>
          </a:xfrm>
        </p:grpSpPr>
        <p:sp>
          <p:nvSpPr>
            <p:cNvPr id="1404" name="Google Shape;1341;p40"/>
            <p:cNvSpPr/>
            <p:nvPr/>
          </p:nvSpPr>
          <p:spPr>
            <a:xfrm rot="10800000">
              <a:off x="2953800" y="2845440"/>
              <a:ext cx="163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343;p40"/>
            <p:cNvSpPr/>
            <p:nvPr/>
          </p:nvSpPr>
          <p:spPr>
            <a:xfrm>
              <a:off x="1363680" y="3040560"/>
              <a:ext cx="1960200" cy="188280"/>
            </a:xfrm>
            <a:custGeom>
              <a:avLst/>
              <a:gdLst/>
              <a:ahLst/>
              <a:rect l="l" t="t" r="r" b="b"/>
              <a:pathLst>
                <a:path w="78642" h="7585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342;p40"/>
            <p:cNvSpPr/>
            <p:nvPr/>
          </p:nvSpPr>
          <p:spPr>
            <a:xfrm>
              <a:off x="4586760" y="267336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3360" bIns="2433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07" name="Google Shape;1344;p40"/>
            <p:cNvSpPr/>
            <p:nvPr/>
          </p:nvSpPr>
          <p:spPr>
            <a:xfrm>
              <a:off x="1363680" y="2544120"/>
              <a:ext cx="1960200" cy="565200"/>
            </a:xfrm>
            <a:custGeom>
              <a:avLst/>
              <a:gdLst/>
              <a:ahLst/>
              <a:rect l="l" t="t" r="r" b="b"/>
              <a:pathLst>
                <a:path w="78642" h="22694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345;p40"/>
            <p:cNvSpPr/>
            <p:nvPr/>
          </p:nvSpPr>
          <p:spPr>
            <a:xfrm>
              <a:off x="6168600" y="257832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09" name="Google Shape;1346;p40"/>
          <p:cNvGrpSpPr/>
          <p:nvPr/>
        </p:nvGrpSpPr>
        <p:grpSpPr>
          <a:xfrm>
            <a:off x="1036800" y="3171600"/>
            <a:ext cx="7396200" cy="661680"/>
            <a:chOff x="1036800" y="3171600"/>
            <a:chExt cx="7396200" cy="661680"/>
          </a:xfrm>
        </p:grpSpPr>
        <p:sp>
          <p:nvSpPr>
            <p:cNvPr id="1410" name="Google Shape;1347;p40"/>
            <p:cNvSpPr/>
            <p:nvPr/>
          </p:nvSpPr>
          <p:spPr>
            <a:xfrm rot="10800000">
              <a:off x="3249000" y="3463920"/>
              <a:ext cx="133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349;p40"/>
            <p:cNvSpPr/>
            <p:nvPr/>
          </p:nvSpPr>
          <p:spPr>
            <a:xfrm>
              <a:off x="1036800" y="3716280"/>
              <a:ext cx="2613240" cy="117000"/>
            </a:xfrm>
            <a:custGeom>
              <a:avLst/>
              <a:gdLst/>
              <a:ahLst/>
              <a:rect l="l" t="t" r="r" b="b"/>
              <a:pathLst>
                <a:path w="104848" h="4716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348;p40"/>
            <p:cNvSpPr/>
            <p:nvPr/>
          </p:nvSpPr>
          <p:spPr>
            <a:xfrm>
              <a:off x="4586760" y="329184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3360" bIns="2433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13" name="Google Shape;1350;p40"/>
            <p:cNvSpPr/>
            <p:nvPr/>
          </p:nvSpPr>
          <p:spPr>
            <a:xfrm>
              <a:off x="1036800" y="3171600"/>
              <a:ext cx="2613240" cy="565200"/>
            </a:xfrm>
            <a:custGeom>
              <a:avLst/>
              <a:gdLst/>
              <a:ahLst/>
              <a:rect l="l" t="t" r="r" b="b"/>
              <a:pathLst>
                <a:path w="104848" h="22694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1351;p40"/>
            <p:cNvSpPr/>
            <p:nvPr/>
          </p:nvSpPr>
          <p:spPr>
            <a:xfrm>
              <a:off x="6168600" y="319680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15" name="Google Shape;1352;p40"/>
          <p:cNvGrpSpPr/>
          <p:nvPr/>
        </p:nvGrpSpPr>
        <p:grpSpPr>
          <a:xfrm>
            <a:off x="710280" y="3799440"/>
            <a:ext cx="7722720" cy="565200"/>
            <a:chOff x="710280" y="3799440"/>
            <a:chExt cx="7722720" cy="565200"/>
          </a:xfrm>
        </p:grpSpPr>
        <p:sp>
          <p:nvSpPr>
            <p:cNvPr id="1416" name="Google Shape;1353;p40"/>
            <p:cNvSpPr/>
            <p:nvPr/>
          </p:nvSpPr>
          <p:spPr>
            <a:xfrm rot="10800000">
              <a:off x="3643200" y="4082400"/>
              <a:ext cx="943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354;p40"/>
            <p:cNvSpPr/>
            <p:nvPr/>
          </p:nvSpPr>
          <p:spPr>
            <a:xfrm>
              <a:off x="4586760" y="391032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3360" bIns="2433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18" name="Google Shape;1355;p40"/>
            <p:cNvSpPr/>
            <p:nvPr/>
          </p:nvSpPr>
          <p:spPr>
            <a:xfrm>
              <a:off x="710280" y="3799440"/>
              <a:ext cx="3266640" cy="565200"/>
            </a:xfrm>
            <a:custGeom>
              <a:avLst/>
              <a:gdLst/>
              <a:ahLst/>
              <a:rect l="l" t="t" r="r" b="b"/>
              <a:pathLst>
                <a:path w="131052" h="22694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356;p40"/>
            <p:cNvSpPr/>
            <p:nvPr/>
          </p:nvSpPr>
          <p:spPr>
            <a:xfrm>
              <a:off x="6168600" y="3815280"/>
              <a:ext cx="2264400" cy="53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one with life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421" name="Google Shape;1362;p41"/>
          <p:cNvGrpSpPr/>
          <p:nvPr/>
        </p:nvGrpSpPr>
        <p:grpSpPr>
          <a:xfrm>
            <a:off x="710280" y="2458440"/>
            <a:ext cx="3343320" cy="748080"/>
            <a:chOff x="710280" y="2458440"/>
            <a:chExt cx="3343320" cy="748080"/>
          </a:xfrm>
        </p:grpSpPr>
        <p:sp>
          <p:nvSpPr>
            <p:cNvPr id="1422" name="Google Shape;1363;p41"/>
            <p:cNvSpPr/>
            <p:nvPr/>
          </p:nvSpPr>
          <p:spPr>
            <a:xfrm>
              <a:off x="2493000" y="262728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23" name="Google Shape;1364;p41"/>
            <p:cNvSpPr/>
            <p:nvPr/>
          </p:nvSpPr>
          <p:spPr>
            <a:xfrm>
              <a:off x="3731040" y="2832840"/>
              <a:ext cx="322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365;p41"/>
            <p:cNvSpPr/>
            <p:nvPr/>
          </p:nvSpPr>
          <p:spPr>
            <a:xfrm>
              <a:off x="710280" y="24584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mostly of hydrogen and helium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1425" name="Google Shape;1366;p41"/>
          <p:cNvSpPr/>
          <p:nvPr/>
        </p:nvSpPr>
        <p:spPr>
          <a:xfrm>
            <a:off x="4138560" y="2399400"/>
            <a:ext cx="866160" cy="86616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1426" name="Google Shape;1367;p41"/>
          <p:cNvGrpSpPr/>
          <p:nvPr/>
        </p:nvGrpSpPr>
        <p:grpSpPr>
          <a:xfrm>
            <a:off x="5089320" y="2458440"/>
            <a:ext cx="3343680" cy="748080"/>
            <a:chOff x="5089320" y="2458440"/>
            <a:chExt cx="3343680" cy="748080"/>
          </a:xfrm>
        </p:grpSpPr>
        <p:sp>
          <p:nvSpPr>
            <p:cNvPr id="1427" name="Google Shape;1368;p41"/>
            <p:cNvSpPr/>
            <p:nvPr/>
          </p:nvSpPr>
          <p:spPr>
            <a:xfrm>
              <a:off x="5496480" y="262728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28" name="Google Shape;1369;p41"/>
            <p:cNvSpPr/>
            <p:nvPr/>
          </p:nvSpPr>
          <p:spPr>
            <a:xfrm>
              <a:off x="5089320" y="2832840"/>
              <a:ext cx="322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370;p41"/>
            <p:cNvSpPr/>
            <p:nvPr/>
          </p:nvSpPr>
          <p:spPr>
            <a:xfrm>
              <a:off x="6897240" y="24584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0" name="Google Shape;1371;p41"/>
          <p:cNvGrpSpPr/>
          <p:nvPr/>
        </p:nvGrpSpPr>
        <p:grpSpPr>
          <a:xfrm>
            <a:off x="4734000" y="1257840"/>
            <a:ext cx="3699000" cy="1062720"/>
            <a:chOff x="4734000" y="1257840"/>
            <a:chExt cx="3699000" cy="1062720"/>
          </a:xfrm>
        </p:grpSpPr>
        <p:sp>
          <p:nvSpPr>
            <p:cNvPr id="1431" name="Google Shape;1372;p41"/>
            <p:cNvSpPr/>
            <p:nvPr/>
          </p:nvSpPr>
          <p:spPr>
            <a:xfrm>
              <a:off x="5496480" y="142236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32" name="Google Shape;1373;p41"/>
            <p:cNvSpPr/>
            <p:nvPr/>
          </p:nvSpPr>
          <p:spPr>
            <a:xfrm>
              <a:off x="4734000" y="1909800"/>
              <a:ext cx="1317960" cy="410760"/>
            </a:xfrm>
            <a:custGeom>
              <a:avLst/>
              <a:gdLst/>
              <a:ahLst/>
              <a:rect l="l" t="t" r="r" b="b"/>
              <a:pathLst>
                <a:path fill="none" w="55507" h="15181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Google Shape;1374;p41"/>
            <p:cNvSpPr/>
            <p:nvPr/>
          </p:nvSpPr>
          <p:spPr>
            <a:xfrm>
              <a:off x="6897240" y="12578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4" name="Google Shape;1375;p41"/>
          <p:cNvGrpSpPr/>
          <p:nvPr/>
        </p:nvGrpSpPr>
        <p:grpSpPr>
          <a:xfrm>
            <a:off x="4734000" y="3344760"/>
            <a:ext cx="3699000" cy="1062360"/>
            <a:chOff x="4734000" y="3344760"/>
            <a:chExt cx="3699000" cy="1062360"/>
          </a:xfrm>
        </p:grpSpPr>
        <p:sp>
          <p:nvSpPr>
            <p:cNvPr id="1435" name="Google Shape;1376;p41"/>
            <p:cNvSpPr/>
            <p:nvPr/>
          </p:nvSpPr>
          <p:spPr>
            <a:xfrm>
              <a:off x="5496480" y="383220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36" name="Google Shape;1377;p41"/>
            <p:cNvSpPr/>
            <p:nvPr/>
          </p:nvSpPr>
          <p:spPr>
            <a:xfrm>
              <a:off x="4734000" y="3344760"/>
              <a:ext cx="1317960" cy="410760"/>
            </a:xfrm>
            <a:custGeom>
              <a:avLst/>
              <a:gdLst/>
              <a:ahLst/>
              <a:rect l="l" t="t" r="r" b="b"/>
              <a:pathLst>
                <a:path fill="none" w="55507" h="15182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Google Shape;1378;p41"/>
            <p:cNvSpPr/>
            <p:nvPr/>
          </p:nvSpPr>
          <p:spPr>
            <a:xfrm>
              <a:off x="6897240" y="36590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8" name="Google Shape;1379;p41"/>
          <p:cNvGrpSpPr/>
          <p:nvPr/>
        </p:nvGrpSpPr>
        <p:grpSpPr>
          <a:xfrm>
            <a:off x="710280" y="1257840"/>
            <a:ext cx="3692520" cy="1062720"/>
            <a:chOff x="710280" y="1257840"/>
            <a:chExt cx="3692520" cy="1062720"/>
          </a:xfrm>
        </p:grpSpPr>
        <p:sp>
          <p:nvSpPr>
            <p:cNvPr id="1439" name="Google Shape;1380;p41"/>
            <p:cNvSpPr/>
            <p:nvPr/>
          </p:nvSpPr>
          <p:spPr>
            <a:xfrm>
              <a:off x="2493000" y="142236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40" name="Google Shape;1381;p41"/>
            <p:cNvSpPr/>
            <p:nvPr/>
          </p:nvSpPr>
          <p:spPr>
            <a:xfrm>
              <a:off x="3084840" y="1909800"/>
              <a:ext cx="1317960" cy="410760"/>
            </a:xfrm>
            <a:custGeom>
              <a:avLst/>
              <a:gdLst/>
              <a:ahLst/>
              <a:rect l="l" t="t" r="r" b="b"/>
              <a:pathLst>
                <a:path fill="none" w="55495" h="15181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Google Shape;1382;p41"/>
            <p:cNvSpPr/>
            <p:nvPr/>
          </p:nvSpPr>
          <p:spPr>
            <a:xfrm>
              <a:off x="710280" y="12578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42" name="Google Shape;1383;p41"/>
          <p:cNvGrpSpPr/>
          <p:nvPr/>
        </p:nvGrpSpPr>
        <p:grpSpPr>
          <a:xfrm>
            <a:off x="710280" y="3344760"/>
            <a:ext cx="3692520" cy="1062360"/>
            <a:chOff x="710280" y="3344760"/>
            <a:chExt cx="3692520" cy="1062360"/>
          </a:xfrm>
        </p:grpSpPr>
        <p:sp>
          <p:nvSpPr>
            <p:cNvPr id="1443" name="Google Shape;1384;p41"/>
            <p:cNvSpPr/>
            <p:nvPr/>
          </p:nvSpPr>
          <p:spPr>
            <a:xfrm>
              <a:off x="2493000" y="383220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44" name="Google Shape;1385;p41"/>
            <p:cNvSpPr/>
            <p:nvPr/>
          </p:nvSpPr>
          <p:spPr>
            <a:xfrm>
              <a:off x="3084840" y="3344760"/>
              <a:ext cx="1317960" cy="410760"/>
            </a:xfrm>
            <a:custGeom>
              <a:avLst/>
              <a:gdLst/>
              <a:ahLst/>
              <a:rect l="l" t="t" r="r" b="b"/>
              <a:pathLst>
                <a:path fill="none" w="55495" h="15182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Google Shape;1386;p41"/>
            <p:cNvSpPr/>
            <p:nvPr/>
          </p:nvSpPr>
          <p:spPr>
            <a:xfrm>
              <a:off x="710280" y="3659040"/>
              <a:ext cx="1535760" cy="7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Jupiter is a gas giant and the biggest one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447" name="Google Shape;1392;p42"/>
          <p:cNvGrpSpPr/>
          <p:nvPr/>
        </p:nvGrpSpPr>
        <p:grpSpPr>
          <a:xfrm>
            <a:off x="4607640" y="2051640"/>
            <a:ext cx="1577880" cy="1555560"/>
            <a:chOff x="4607640" y="2051640"/>
            <a:chExt cx="1577880" cy="1555560"/>
          </a:xfrm>
        </p:grpSpPr>
        <p:grpSp>
          <p:nvGrpSpPr>
            <p:cNvPr id="1448" name="Google Shape;1393;p42"/>
            <p:cNvGrpSpPr/>
            <p:nvPr/>
          </p:nvGrpSpPr>
          <p:grpSpPr>
            <a:xfrm>
              <a:off x="4607640" y="2051640"/>
              <a:ext cx="1577880" cy="1555560"/>
              <a:chOff x="4607640" y="2051640"/>
              <a:chExt cx="1577880" cy="1555560"/>
            </a:xfrm>
          </p:grpSpPr>
          <p:sp>
            <p:nvSpPr>
              <p:cNvPr id="1449" name="Google Shape;1394;p42"/>
              <p:cNvSpPr/>
              <p:nvPr/>
            </p:nvSpPr>
            <p:spPr>
              <a:xfrm>
                <a:off x="5585400" y="3018240"/>
                <a:ext cx="447840" cy="447840"/>
              </a:xfrm>
              <a:custGeom>
                <a:avLst/>
                <a:gdLst/>
                <a:ahLst/>
                <a:rect l="l" t="t" r="r" b="b"/>
                <a:pathLst>
                  <a:path w="17944" h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Google Shape;1395;p42"/>
              <p:cNvSpPr/>
              <p:nvPr/>
            </p:nvSpPr>
            <p:spPr>
              <a:xfrm>
                <a:off x="4607640" y="205164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40" h="62258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1" name="Google Shape;1396;p42"/>
            <p:cNvSpPr/>
            <p:nvPr/>
          </p:nvSpPr>
          <p:spPr>
            <a:xfrm>
              <a:off x="5609520" y="3042360"/>
              <a:ext cx="399600" cy="399600"/>
            </a:xfrm>
            <a:custGeom>
              <a:avLst/>
              <a:gdLst/>
              <a:ahLst/>
              <a:rect l="l" t="t" r="r" b="b"/>
              <a:pathLst>
                <a:path w="16015" h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Google Shape;1397;p42"/>
            <p:cNvSpPr/>
            <p:nvPr/>
          </p:nvSpPr>
          <p:spPr>
            <a:xfrm>
              <a:off x="4699080" y="2640960"/>
              <a:ext cx="13950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8160" bIns="3081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53" name="Google Shape;1398;p42"/>
          <p:cNvGrpSpPr/>
          <p:nvPr/>
        </p:nvGrpSpPr>
        <p:grpSpPr>
          <a:xfrm>
            <a:off x="3783600" y="1227600"/>
            <a:ext cx="1577880" cy="1555560"/>
            <a:chOff x="3783600" y="1227600"/>
            <a:chExt cx="1577880" cy="1555560"/>
          </a:xfrm>
        </p:grpSpPr>
        <p:grpSp>
          <p:nvGrpSpPr>
            <p:cNvPr id="1454" name="Google Shape;1399;p42"/>
            <p:cNvGrpSpPr/>
            <p:nvPr/>
          </p:nvGrpSpPr>
          <p:grpSpPr>
            <a:xfrm>
              <a:off x="3783600" y="1227600"/>
              <a:ext cx="1577880" cy="1555560"/>
              <a:chOff x="3783600" y="1227600"/>
              <a:chExt cx="1577880" cy="1555560"/>
            </a:xfrm>
          </p:grpSpPr>
          <p:sp>
            <p:nvSpPr>
              <p:cNvPr id="1455" name="Google Shape;1400;p42"/>
              <p:cNvSpPr/>
              <p:nvPr/>
            </p:nvSpPr>
            <p:spPr>
              <a:xfrm>
                <a:off x="4761720" y="1368360"/>
                <a:ext cx="448200" cy="447840"/>
              </a:xfrm>
              <a:custGeom>
                <a:avLst/>
                <a:gdLst/>
                <a:ahLst/>
                <a:rect l="l" t="t" r="r" b="b"/>
                <a:pathLst>
                  <a:path w="17956" h="17943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Google Shape;1401;p42"/>
              <p:cNvSpPr/>
              <p:nvPr/>
            </p:nvSpPr>
            <p:spPr>
              <a:xfrm>
                <a:off x="3783600" y="122760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40" h="6225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7" name="Google Shape;1402;p42"/>
            <p:cNvSpPr/>
            <p:nvPr/>
          </p:nvSpPr>
          <p:spPr>
            <a:xfrm>
              <a:off x="4781160" y="1387440"/>
              <a:ext cx="409320" cy="409320"/>
            </a:xfrm>
            <a:custGeom>
              <a:avLst/>
              <a:gdLst/>
              <a:ahLst/>
              <a:rect l="l" t="t" r="r" b="b"/>
              <a:pathLst>
                <a:path w="16408" h="16407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1403;p42"/>
            <p:cNvSpPr/>
            <p:nvPr/>
          </p:nvSpPr>
          <p:spPr>
            <a:xfrm>
              <a:off x="3875040" y="1780200"/>
              <a:ext cx="13950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8160" bIns="3081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59" name="Google Shape;1404;p42"/>
          <p:cNvGrpSpPr/>
          <p:nvPr/>
        </p:nvGrpSpPr>
        <p:grpSpPr>
          <a:xfrm>
            <a:off x="2958120" y="2053440"/>
            <a:ext cx="1577880" cy="1555560"/>
            <a:chOff x="2958120" y="2053440"/>
            <a:chExt cx="1577880" cy="1555560"/>
          </a:xfrm>
        </p:grpSpPr>
        <p:grpSp>
          <p:nvGrpSpPr>
            <p:cNvPr id="1460" name="Google Shape;1405;p42"/>
            <p:cNvGrpSpPr/>
            <p:nvPr/>
          </p:nvGrpSpPr>
          <p:grpSpPr>
            <a:xfrm>
              <a:off x="2958120" y="2053440"/>
              <a:ext cx="1577880" cy="1555560"/>
              <a:chOff x="2958120" y="2053440"/>
              <a:chExt cx="1577880" cy="1555560"/>
            </a:xfrm>
          </p:grpSpPr>
          <p:sp>
            <p:nvSpPr>
              <p:cNvPr id="1461" name="Google Shape;1406;p42"/>
              <p:cNvSpPr/>
              <p:nvPr/>
            </p:nvSpPr>
            <p:spPr>
              <a:xfrm>
                <a:off x="3110400" y="2194560"/>
                <a:ext cx="447840" cy="447840"/>
              </a:xfrm>
              <a:custGeom>
                <a:avLst/>
                <a:gdLst/>
                <a:ahLst/>
                <a:rect l="l" t="t" r="r" b="b"/>
                <a:pathLst>
                  <a:path w="17943" h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Google Shape;1407;p42"/>
              <p:cNvSpPr/>
              <p:nvPr/>
            </p:nvSpPr>
            <p:spPr>
              <a:xfrm>
                <a:off x="2958120" y="205344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39" h="62247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3" name="Google Shape;1408;p42"/>
            <p:cNvSpPr/>
            <p:nvPr/>
          </p:nvSpPr>
          <p:spPr>
            <a:xfrm>
              <a:off x="3134160" y="2218320"/>
              <a:ext cx="400320" cy="400320"/>
            </a:xfrm>
            <a:custGeom>
              <a:avLst/>
              <a:gdLst/>
              <a:ahLst/>
              <a:rect l="l" t="t" r="r" b="b"/>
              <a:pathLst>
                <a:path w="16039" h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Google Shape;1409;p42"/>
            <p:cNvSpPr/>
            <p:nvPr/>
          </p:nvSpPr>
          <p:spPr>
            <a:xfrm>
              <a:off x="3049560" y="2640960"/>
              <a:ext cx="13950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8160" bIns="3081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65" name="Google Shape;1410;p42"/>
          <p:cNvGrpSpPr/>
          <p:nvPr/>
        </p:nvGrpSpPr>
        <p:grpSpPr>
          <a:xfrm>
            <a:off x="3781800" y="2877120"/>
            <a:ext cx="1578240" cy="1555560"/>
            <a:chOff x="3781800" y="2877120"/>
            <a:chExt cx="1578240" cy="1555560"/>
          </a:xfrm>
        </p:grpSpPr>
        <p:grpSp>
          <p:nvGrpSpPr>
            <p:cNvPr id="1466" name="Google Shape;1411;p42"/>
            <p:cNvGrpSpPr/>
            <p:nvPr/>
          </p:nvGrpSpPr>
          <p:grpSpPr>
            <a:xfrm>
              <a:off x="3781800" y="2877120"/>
              <a:ext cx="1578240" cy="1555560"/>
              <a:chOff x="3781800" y="2877120"/>
              <a:chExt cx="1578240" cy="1555560"/>
            </a:xfrm>
          </p:grpSpPr>
          <p:sp>
            <p:nvSpPr>
              <p:cNvPr id="1467" name="Google Shape;1412;p42"/>
              <p:cNvSpPr/>
              <p:nvPr/>
            </p:nvSpPr>
            <p:spPr>
              <a:xfrm>
                <a:off x="3936240" y="3841560"/>
                <a:ext cx="447840" cy="448200"/>
              </a:xfrm>
              <a:custGeom>
                <a:avLst/>
                <a:gdLst/>
                <a:ahLst/>
                <a:rect l="l" t="t" r="r" b="b"/>
                <a:pathLst>
                  <a:path w="17944" h="17955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Google Shape;1413;p42"/>
              <p:cNvSpPr/>
              <p:nvPr/>
            </p:nvSpPr>
            <p:spPr>
              <a:xfrm>
                <a:off x="3781800" y="2877120"/>
                <a:ext cx="1578240" cy="1555560"/>
              </a:xfrm>
              <a:custGeom>
                <a:avLst/>
                <a:gdLst/>
                <a:ahLst/>
                <a:rect l="l" t="t" r="r" b="b"/>
                <a:pathLst>
                  <a:path w="63152" h="6225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9" name="Google Shape;1414;p42"/>
            <p:cNvSpPr/>
            <p:nvPr/>
          </p:nvSpPr>
          <p:spPr>
            <a:xfrm>
              <a:off x="3959280" y="3864600"/>
              <a:ext cx="402120" cy="401760"/>
            </a:xfrm>
            <a:custGeom>
              <a:avLst/>
              <a:gdLst/>
              <a:ahLst/>
              <a:rect l="l" t="t" r="r" b="b"/>
              <a:pathLst>
                <a:path w="16110" h="16099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1415;p42"/>
            <p:cNvSpPr/>
            <p:nvPr/>
          </p:nvSpPr>
          <p:spPr>
            <a:xfrm>
              <a:off x="3875040" y="3501360"/>
              <a:ext cx="1395000" cy="30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8160" bIns="30816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71" name="Google Shape;1416;p42"/>
          <p:cNvGrpSpPr/>
          <p:nvPr/>
        </p:nvGrpSpPr>
        <p:grpSpPr>
          <a:xfrm>
            <a:off x="5477400" y="1577160"/>
            <a:ext cx="2952720" cy="854640"/>
            <a:chOff x="5477400" y="1577160"/>
            <a:chExt cx="2952720" cy="854640"/>
          </a:xfrm>
        </p:grpSpPr>
        <p:grpSp>
          <p:nvGrpSpPr>
            <p:cNvPr id="1472" name="Google Shape;1417;p42"/>
            <p:cNvGrpSpPr/>
            <p:nvPr/>
          </p:nvGrpSpPr>
          <p:grpSpPr>
            <a:xfrm>
              <a:off x="6348600" y="1577160"/>
              <a:ext cx="2081520" cy="854640"/>
              <a:chOff x="6348600" y="1577160"/>
              <a:chExt cx="2081520" cy="854640"/>
            </a:xfrm>
          </p:grpSpPr>
          <p:sp>
            <p:nvSpPr>
              <p:cNvPr id="1473" name="Google Shape;1418;p42"/>
              <p:cNvSpPr/>
              <p:nvPr/>
            </p:nvSpPr>
            <p:spPr>
              <a:xfrm>
                <a:off x="6348600" y="1842480"/>
                <a:ext cx="2079000" cy="589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Mercury is the smallest planet in the Solar System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74" name="Google Shape;1419;p42"/>
              <p:cNvSpPr/>
              <p:nvPr/>
            </p:nvSpPr>
            <p:spPr>
              <a:xfrm>
                <a:off x="6351120" y="1577160"/>
                <a:ext cx="207900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Mercury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75" name="Google Shape;1420;p42"/>
            <p:cNvSpPr/>
            <p:nvPr/>
          </p:nvSpPr>
          <p:spPr>
            <a:xfrm rot="10800000">
              <a:off x="5477400" y="1591560"/>
              <a:ext cx="2858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6" name="Google Shape;1421;p42"/>
          <p:cNvGrpSpPr/>
          <p:nvPr/>
        </p:nvGrpSpPr>
        <p:grpSpPr>
          <a:xfrm>
            <a:off x="6298560" y="3225600"/>
            <a:ext cx="2131560" cy="862560"/>
            <a:chOff x="6298560" y="3225600"/>
            <a:chExt cx="2131560" cy="862560"/>
          </a:xfrm>
        </p:grpSpPr>
        <p:grpSp>
          <p:nvGrpSpPr>
            <p:cNvPr id="1477" name="Google Shape;1422;p42"/>
            <p:cNvGrpSpPr/>
            <p:nvPr/>
          </p:nvGrpSpPr>
          <p:grpSpPr>
            <a:xfrm>
              <a:off x="6348600" y="3225600"/>
              <a:ext cx="2081520" cy="862560"/>
              <a:chOff x="6348600" y="3225600"/>
              <a:chExt cx="2081520" cy="862560"/>
            </a:xfrm>
          </p:grpSpPr>
          <p:sp>
            <p:nvSpPr>
              <p:cNvPr id="1478" name="Google Shape;1423;p42"/>
              <p:cNvSpPr/>
              <p:nvPr/>
            </p:nvSpPr>
            <p:spPr>
              <a:xfrm>
                <a:off x="6348600" y="3498840"/>
                <a:ext cx="2079000" cy="589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Neptune is the farthest planet from the Sun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79" name="Google Shape;1424;p42"/>
              <p:cNvSpPr/>
              <p:nvPr/>
            </p:nvSpPr>
            <p:spPr>
              <a:xfrm>
                <a:off x="6351120" y="3225600"/>
                <a:ext cx="207900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Neptune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80" name="Google Shape;1425;p42"/>
            <p:cNvSpPr/>
            <p:nvPr/>
          </p:nvSpPr>
          <p:spPr>
            <a:xfrm rot="10800000">
              <a:off x="6298560" y="3242160"/>
              <a:ext cx="2037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1" name="Google Shape;1426;p42"/>
          <p:cNvGrpSpPr/>
          <p:nvPr/>
        </p:nvGrpSpPr>
        <p:grpSpPr>
          <a:xfrm>
            <a:off x="706320" y="1585080"/>
            <a:ext cx="2135880" cy="838440"/>
            <a:chOff x="706320" y="1585080"/>
            <a:chExt cx="2135880" cy="838440"/>
          </a:xfrm>
        </p:grpSpPr>
        <p:grpSp>
          <p:nvGrpSpPr>
            <p:cNvPr id="1482" name="Google Shape;1427;p42"/>
            <p:cNvGrpSpPr/>
            <p:nvPr/>
          </p:nvGrpSpPr>
          <p:grpSpPr>
            <a:xfrm>
              <a:off x="706320" y="1585080"/>
              <a:ext cx="2088360" cy="838440"/>
              <a:chOff x="706320" y="1585080"/>
              <a:chExt cx="2088360" cy="838440"/>
            </a:xfrm>
          </p:grpSpPr>
          <p:sp>
            <p:nvSpPr>
              <p:cNvPr id="1483" name="Google Shape;1428;p42"/>
              <p:cNvSpPr/>
              <p:nvPr/>
            </p:nvSpPr>
            <p:spPr>
              <a:xfrm>
                <a:off x="706320" y="1834200"/>
                <a:ext cx="2079000" cy="589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Saturn is composed of hydrogen and helium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84" name="Google Shape;1429;p42"/>
              <p:cNvSpPr/>
              <p:nvPr/>
            </p:nvSpPr>
            <p:spPr>
              <a:xfrm>
                <a:off x="715680" y="1585080"/>
                <a:ext cx="207900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8225e2"/>
                    </a:solidFill>
                    <a:latin typeface="Fira Sans Extra Condensed Medium"/>
                    <a:ea typeface="Fira Sans Extra Condensed Medium"/>
                  </a:rPr>
                  <a:t>Saturn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85" name="Google Shape;1430;p42"/>
            <p:cNvSpPr/>
            <p:nvPr/>
          </p:nvSpPr>
          <p:spPr>
            <a:xfrm rot="10800000">
              <a:off x="808200" y="2418480"/>
              <a:ext cx="2034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8225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6" name="Google Shape;1431;p42"/>
          <p:cNvGrpSpPr/>
          <p:nvPr/>
        </p:nvGrpSpPr>
        <p:grpSpPr>
          <a:xfrm>
            <a:off x="706320" y="3225600"/>
            <a:ext cx="2964240" cy="862200"/>
            <a:chOff x="706320" y="3225600"/>
            <a:chExt cx="2964240" cy="862200"/>
          </a:xfrm>
        </p:grpSpPr>
        <p:grpSp>
          <p:nvGrpSpPr>
            <p:cNvPr id="1487" name="Google Shape;1432;p42"/>
            <p:cNvGrpSpPr/>
            <p:nvPr/>
          </p:nvGrpSpPr>
          <p:grpSpPr>
            <a:xfrm>
              <a:off x="706320" y="3225600"/>
              <a:ext cx="2088360" cy="862200"/>
              <a:chOff x="706320" y="3225600"/>
              <a:chExt cx="2088360" cy="862200"/>
            </a:xfrm>
          </p:grpSpPr>
          <p:sp>
            <p:nvSpPr>
              <p:cNvPr id="1488" name="Google Shape;1433;p42"/>
              <p:cNvSpPr/>
              <p:nvPr/>
            </p:nvSpPr>
            <p:spPr>
              <a:xfrm>
                <a:off x="706320" y="3498480"/>
                <a:ext cx="2079000" cy="589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Jupiter is a gas giant and the biggest planet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89" name="Google Shape;1434;p42"/>
              <p:cNvSpPr/>
              <p:nvPr/>
            </p:nvSpPr>
            <p:spPr>
              <a:xfrm>
                <a:off x="715680" y="3225600"/>
                <a:ext cx="2079000" cy="3538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4240" bIns="3542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Jupiter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90" name="Google Shape;1435;p42"/>
            <p:cNvSpPr/>
            <p:nvPr/>
          </p:nvSpPr>
          <p:spPr>
            <a:xfrm rot="10800000">
              <a:off x="808200" y="4065480"/>
              <a:ext cx="2862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1" name="Google Shape;1436;p42"/>
          <p:cNvGrpSpPr/>
          <p:nvPr/>
        </p:nvGrpSpPr>
        <p:grpSpPr>
          <a:xfrm>
            <a:off x="5697360" y="3103920"/>
            <a:ext cx="223920" cy="276480"/>
            <a:chOff x="5697360" y="3103920"/>
            <a:chExt cx="223920" cy="276480"/>
          </a:xfrm>
        </p:grpSpPr>
        <p:sp>
          <p:nvSpPr>
            <p:cNvPr id="1492" name="Google Shape;1437;p42"/>
            <p:cNvSpPr/>
            <p:nvPr/>
          </p:nvSpPr>
          <p:spPr>
            <a:xfrm>
              <a:off x="5820120" y="3247200"/>
              <a:ext cx="44280" cy="5436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Google Shape;1438;p42"/>
            <p:cNvSpPr/>
            <p:nvPr/>
          </p:nvSpPr>
          <p:spPr>
            <a:xfrm>
              <a:off x="5752800" y="3136320"/>
              <a:ext cx="113040" cy="11268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Google Shape;1439;p42"/>
            <p:cNvSpPr/>
            <p:nvPr/>
          </p:nvSpPr>
          <p:spPr>
            <a:xfrm>
              <a:off x="5753520" y="3103920"/>
              <a:ext cx="95400" cy="4788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Google Shape;1440;p42"/>
            <p:cNvSpPr/>
            <p:nvPr/>
          </p:nvSpPr>
          <p:spPr>
            <a:xfrm>
              <a:off x="5697360" y="3261960"/>
              <a:ext cx="103680" cy="11844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Google Shape;1441;p42"/>
            <p:cNvSpPr/>
            <p:nvPr/>
          </p:nvSpPr>
          <p:spPr>
            <a:xfrm>
              <a:off x="5817960" y="3261960"/>
              <a:ext cx="103320" cy="11844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Google Shape;1442;p42"/>
            <p:cNvSpPr/>
            <p:nvPr/>
          </p:nvSpPr>
          <p:spPr>
            <a:xfrm>
              <a:off x="5754600" y="3247560"/>
              <a:ext cx="44280" cy="5400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Google Shape;1443;p42"/>
            <p:cNvSpPr/>
            <p:nvPr/>
          </p:nvSpPr>
          <p:spPr>
            <a:xfrm>
              <a:off x="5802840" y="3265920"/>
              <a:ext cx="12600" cy="936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9" name="Google Shape;1444;p42"/>
          <p:cNvGrpSpPr/>
          <p:nvPr/>
        </p:nvGrpSpPr>
        <p:grpSpPr>
          <a:xfrm>
            <a:off x="3231360" y="2280240"/>
            <a:ext cx="206280" cy="276480"/>
            <a:chOff x="3231360" y="2280240"/>
            <a:chExt cx="206280" cy="276480"/>
          </a:xfrm>
        </p:grpSpPr>
        <p:sp>
          <p:nvSpPr>
            <p:cNvPr id="1500" name="Google Shape;1445;p42"/>
            <p:cNvSpPr/>
            <p:nvPr/>
          </p:nvSpPr>
          <p:spPr>
            <a:xfrm>
              <a:off x="3279600" y="2296440"/>
              <a:ext cx="95040" cy="47880"/>
            </a:xfrm>
            <a:custGeom>
              <a:avLst/>
              <a:gdLst/>
              <a:ahLst/>
              <a:rect l="l" t="t" r="r" b="b"/>
              <a:pathLst>
                <a:path w="6665" h="3388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Google Shape;1446;p42"/>
            <p:cNvSpPr/>
            <p:nvPr/>
          </p:nvSpPr>
          <p:spPr>
            <a:xfrm>
              <a:off x="3278880" y="2329200"/>
              <a:ext cx="113040" cy="113760"/>
            </a:xfrm>
            <a:custGeom>
              <a:avLst/>
              <a:gdLst/>
              <a:ahLst/>
              <a:rect l="l" t="t" r="r" b="b"/>
              <a:pathLst>
                <a:path w="7906" h="7969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Google Shape;1447;p42"/>
            <p:cNvSpPr/>
            <p:nvPr/>
          </p:nvSpPr>
          <p:spPr>
            <a:xfrm>
              <a:off x="3297600" y="2449080"/>
              <a:ext cx="75600" cy="26640"/>
            </a:xfrm>
            <a:custGeom>
              <a:avLst/>
              <a:gdLst/>
              <a:ahLst/>
              <a:rect l="l" t="t" r="r" b="b"/>
              <a:pathLst>
                <a:path w="5319" h="1898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Google Shape;1448;p42"/>
            <p:cNvSpPr/>
            <p:nvPr/>
          </p:nvSpPr>
          <p:spPr>
            <a:xfrm>
              <a:off x="3360240" y="2280240"/>
              <a:ext cx="47880" cy="47880"/>
            </a:xfrm>
            <a:custGeom>
              <a:avLst/>
              <a:gdLst/>
              <a:ahLst/>
              <a:rect l="l" t="t" r="r" b="b"/>
              <a:pathLst>
                <a:path w="3371" h="3368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Google Shape;1449;p42"/>
            <p:cNvSpPr/>
            <p:nvPr/>
          </p:nvSpPr>
          <p:spPr>
            <a:xfrm>
              <a:off x="3231360" y="2449080"/>
              <a:ext cx="206280" cy="107640"/>
            </a:xfrm>
            <a:custGeom>
              <a:avLst/>
              <a:gdLst/>
              <a:ahLst/>
              <a:rect l="l" t="t" r="r" b="b"/>
              <a:pathLst>
                <a:path w="14388" h="7532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5" name="Google Shape;1450;p42"/>
          <p:cNvGrpSpPr/>
          <p:nvPr/>
        </p:nvGrpSpPr>
        <p:grpSpPr>
          <a:xfrm>
            <a:off x="4847760" y="1454040"/>
            <a:ext cx="276480" cy="276480"/>
            <a:chOff x="4847760" y="1454040"/>
            <a:chExt cx="276480" cy="276480"/>
          </a:xfrm>
        </p:grpSpPr>
        <p:sp>
          <p:nvSpPr>
            <p:cNvPr id="1506" name="Google Shape;1451;p42"/>
            <p:cNvSpPr/>
            <p:nvPr/>
          </p:nvSpPr>
          <p:spPr>
            <a:xfrm>
              <a:off x="4847760" y="1454040"/>
              <a:ext cx="276480" cy="27648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Google Shape;1452;p42"/>
            <p:cNvSpPr/>
            <p:nvPr/>
          </p:nvSpPr>
          <p:spPr>
            <a:xfrm>
              <a:off x="4932000" y="1556640"/>
              <a:ext cx="108720" cy="7164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8" name="Google Shape;1453;p42"/>
          <p:cNvGrpSpPr/>
          <p:nvPr/>
        </p:nvGrpSpPr>
        <p:grpSpPr>
          <a:xfrm>
            <a:off x="4021920" y="3927240"/>
            <a:ext cx="276480" cy="276480"/>
            <a:chOff x="4021920" y="3927240"/>
            <a:chExt cx="276480" cy="276480"/>
          </a:xfrm>
        </p:grpSpPr>
        <p:sp>
          <p:nvSpPr>
            <p:cNvPr id="1509" name="Google Shape;1454;p42"/>
            <p:cNvSpPr/>
            <p:nvPr/>
          </p:nvSpPr>
          <p:spPr>
            <a:xfrm>
              <a:off x="4113360" y="4019400"/>
              <a:ext cx="93960" cy="92520"/>
            </a:xfrm>
            <a:custGeom>
              <a:avLst/>
              <a:gdLst/>
              <a:ahLst/>
              <a:rect l="l" t="t" r="r" b="b"/>
              <a:pathLst>
                <a:path w="6580" h="6473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Google Shape;1455;p42"/>
            <p:cNvSpPr/>
            <p:nvPr/>
          </p:nvSpPr>
          <p:spPr>
            <a:xfrm>
              <a:off x="4021920" y="3927240"/>
              <a:ext cx="276480" cy="27648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460;p43"/>
          <p:cNvSpPr/>
          <p:nvPr/>
        </p:nvSpPr>
        <p:spPr>
          <a:xfrm>
            <a:off x="1583280" y="236772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Google Shape;1461;p43"/>
          <p:cNvSpPr/>
          <p:nvPr/>
        </p:nvSpPr>
        <p:spPr>
          <a:xfrm>
            <a:off x="3150000" y="200556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Google Shape;1462;p43"/>
          <p:cNvSpPr/>
          <p:nvPr/>
        </p:nvSpPr>
        <p:spPr>
          <a:xfrm>
            <a:off x="4717080" y="164340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Google Shape;1463;p43"/>
          <p:cNvSpPr/>
          <p:nvPr/>
        </p:nvSpPr>
        <p:spPr>
          <a:xfrm>
            <a:off x="6284160" y="128088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516" name="Google Shape;1465;p43"/>
          <p:cNvGrpSpPr/>
          <p:nvPr/>
        </p:nvGrpSpPr>
        <p:grpSpPr>
          <a:xfrm>
            <a:off x="710280" y="3145320"/>
            <a:ext cx="1454760" cy="1319400"/>
            <a:chOff x="710280" y="3145320"/>
            <a:chExt cx="1454760" cy="1319400"/>
          </a:xfrm>
        </p:grpSpPr>
        <p:sp>
          <p:nvSpPr>
            <p:cNvPr id="1517" name="Google Shape;1466;p43"/>
            <p:cNvSpPr/>
            <p:nvPr/>
          </p:nvSpPr>
          <p:spPr>
            <a:xfrm>
              <a:off x="1438200" y="3477240"/>
              <a:ext cx="360" cy="27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Google Shape;1467;p43"/>
            <p:cNvSpPr/>
            <p:nvPr/>
          </p:nvSpPr>
          <p:spPr>
            <a:xfrm>
              <a:off x="710280" y="314532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19" name="Google Shape;1468;p43"/>
            <p:cNvSpPr/>
            <p:nvPr/>
          </p:nvSpPr>
          <p:spPr>
            <a:xfrm>
              <a:off x="710280" y="3833280"/>
              <a:ext cx="14547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0" name="Google Shape;1469;p43"/>
          <p:cNvGrpSpPr/>
          <p:nvPr/>
        </p:nvGrpSpPr>
        <p:grpSpPr>
          <a:xfrm>
            <a:off x="2277360" y="2783160"/>
            <a:ext cx="1454760" cy="1681560"/>
            <a:chOff x="2277360" y="2783160"/>
            <a:chExt cx="1454760" cy="1681560"/>
          </a:xfrm>
        </p:grpSpPr>
        <p:sp>
          <p:nvSpPr>
            <p:cNvPr id="1521" name="Google Shape;1470;p43"/>
            <p:cNvSpPr/>
            <p:nvPr/>
          </p:nvSpPr>
          <p:spPr>
            <a:xfrm>
              <a:off x="3004920" y="3115080"/>
              <a:ext cx="360" cy="64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Google Shape;1471;p43"/>
            <p:cNvSpPr/>
            <p:nvPr/>
          </p:nvSpPr>
          <p:spPr>
            <a:xfrm>
              <a:off x="2277360" y="278316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23" name="Google Shape;1472;p43"/>
            <p:cNvSpPr/>
            <p:nvPr/>
          </p:nvSpPr>
          <p:spPr>
            <a:xfrm>
              <a:off x="2277360" y="3833280"/>
              <a:ext cx="14547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also the biggest planet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4" name="Google Shape;1473;p43"/>
          <p:cNvGrpSpPr/>
          <p:nvPr/>
        </p:nvGrpSpPr>
        <p:grpSpPr>
          <a:xfrm>
            <a:off x="3844080" y="2421000"/>
            <a:ext cx="1454760" cy="2043720"/>
            <a:chOff x="3844080" y="2421000"/>
            <a:chExt cx="1454760" cy="2043720"/>
          </a:xfrm>
        </p:grpSpPr>
        <p:sp>
          <p:nvSpPr>
            <p:cNvPr id="1525" name="Google Shape;1474;p43"/>
            <p:cNvSpPr/>
            <p:nvPr/>
          </p:nvSpPr>
          <p:spPr>
            <a:xfrm>
              <a:off x="4572000" y="2752920"/>
              <a:ext cx="360" cy="100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Google Shape;1475;p43"/>
            <p:cNvSpPr/>
            <p:nvPr/>
          </p:nvSpPr>
          <p:spPr>
            <a:xfrm>
              <a:off x="3844080" y="242100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27" name="Google Shape;1476;p43"/>
            <p:cNvSpPr/>
            <p:nvPr/>
          </p:nvSpPr>
          <p:spPr>
            <a:xfrm>
              <a:off x="3844080" y="3833280"/>
              <a:ext cx="14547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8" name="Google Shape;1477;p43"/>
          <p:cNvGrpSpPr/>
          <p:nvPr/>
        </p:nvGrpSpPr>
        <p:grpSpPr>
          <a:xfrm>
            <a:off x="6978240" y="1047960"/>
            <a:ext cx="1454760" cy="3416760"/>
            <a:chOff x="6978240" y="1047960"/>
            <a:chExt cx="1454760" cy="3416760"/>
          </a:xfrm>
        </p:grpSpPr>
        <p:grpSp>
          <p:nvGrpSpPr>
            <p:cNvPr id="1529" name="Google Shape;1478;p43"/>
            <p:cNvGrpSpPr/>
            <p:nvPr/>
          </p:nvGrpSpPr>
          <p:grpSpPr>
            <a:xfrm>
              <a:off x="7508880" y="1047960"/>
              <a:ext cx="393840" cy="565560"/>
              <a:chOff x="7508880" y="1047960"/>
              <a:chExt cx="393840" cy="565560"/>
            </a:xfrm>
          </p:grpSpPr>
          <p:sp>
            <p:nvSpPr>
              <p:cNvPr id="1530" name="Google Shape;1479;p43"/>
              <p:cNvSpPr/>
              <p:nvPr/>
            </p:nvSpPr>
            <p:spPr>
              <a:xfrm>
                <a:off x="7651440" y="1047960"/>
                <a:ext cx="108000" cy="108000"/>
              </a:xfrm>
              <a:custGeom>
                <a:avLst/>
                <a:gdLst/>
                <a:ahLst/>
                <a:rect l="l" t="t" r="r" b="b"/>
                <a:pathLst>
                  <a:path w="5108" h="5109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Google Shape;1480;p43"/>
              <p:cNvSpPr/>
              <p:nvPr/>
            </p:nvSpPr>
            <p:spPr>
              <a:xfrm>
                <a:off x="7508880" y="1104120"/>
                <a:ext cx="393840" cy="509400"/>
              </a:xfrm>
              <a:custGeom>
                <a:avLst/>
                <a:gdLst/>
                <a:ahLst/>
                <a:rect l="l" t="t" r="r" b="b"/>
                <a:pathLst>
                  <a:path w="18516" h="23945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32" name="Google Shape;1481;p43"/>
            <p:cNvSpPr/>
            <p:nvPr/>
          </p:nvSpPr>
          <p:spPr>
            <a:xfrm>
              <a:off x="7705800" y="2028600"/>
              <a:ext cx="360" cy="172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8225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Google Shape;1482;p43"/>
            <p:cNvSpPr/>
            <p:nvPr/>
          </p:nvSpPr>
          <p:spPr>
            <a:xfrm>
              <a:off x="6978240" y="169668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34" name="Google Shape;1483;p43"/>
            <p:cNvSpPr/>
            <p:nvPr/>
          </p:nvSpPr>
          <p:spPr>
            <a:xfrm>
              <a:off x="6978240" y="3833280"/>
              <a:ext cx="14547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35" name="Google Shape;1484;p43"/>
          <p:cNvGrpSpPr/>
          <p:nvPr/>
        </p:nvGrpSpPr>
        <p:grpSpPr>
          <a:xfrm>
            <a:off x="5411160" y="2058840"/>
            <a:ext cx="1454760" cy="2405880"/>
            <a:chOff x="5411160" y="2058840"/>
            <a:chExt cx="1454760" cy="2405880"/>
          </a:xfrm>
        </p:grpSpPr>
        <p:sp>
          <p:nvSpPr>
            <p:cNvPr id="1536" name="Google Shape;1485;p43"/>
            <p:cNvSpPr/>
            <p:nvPr/>
          </p:nvSpPr>
          <p:spPr>
            <a:xfrm>
              <a:off x="6139080" y="2390760"/>
              <a:ext cx="360" cy="136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Google Shape;1486;p43"/>
            <p:cNvSpPr/>
            <p:nvPr/>
          </p:nvSpPr>
          <p:spPr>
            <a:xfrm>
              <a:off x="5411160" y="205884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38" name="Google Shape;1487;p43"/>
            <p:cNvSpPr/>
            <p:nvPr/>
          </p:nvSpPr>
          <p:spPr>
            <a:xfrm>
              <a:off x="5411160" y="3833280"/>
              <a:ext cx="145476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>
                <a:rPr sz="1200"/>
              </a:b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grpSp>
        <p:nvGrpSpPr>
          <p:cNvPr id="1540" name="Google Shape;1530;p45"/>
          <p:cNvGrpSpPr/>
          <p:nvPr/>
        </p:nvGrpSpPr>
        <p:grpSpPr>
          <a:xfrm>
            <a:off x="833040" y="1286280"/>
            <a:ext cx="7477200" cy="873720"/>
            <a:chOff x="833040" y="1286280"/>
            <a:chExt cx="7477200" cy="873720"/>
          </a:xfrm>
        </p:grpSpPr>
        <p:sp>
          <p:nvSpPr>
            <p:cNvPr id="1541" name="Google Shape;1531;p45"/>
            <p:cNvSpPr/>
            <p:nvPr/>
          </p:nvSpPr>
          <p:spPr>
            <a:xfrm>
              <a:off x="5053320" y="140724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Saturn is a gas giant composed mostly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42" name="Google Shape;1532;p45"/>
            <p:cNvSpPr/>
            <p:nvPr/>
          </p:nvSpPr>
          <p:spPr>
            <a:xfrm>
              <a:off x="833040" y="151164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43" name="Google Shape;1533;p45"/>
            <p:cNvSpPr/>
            <p:nvPr/>
          </p:nvSpPr>
          <p:spPr>
            <a:xfrm>
              <a:off x="3619440" y="128628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Google Shape;1534;p45"/>
            <p:cNvSpPr/>
            <p:nvPr/>
          </p:nvSpPr>
          <p:spPr>
            <a:xfrm>
              <a:off x="1378440" y="151164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45" name="Google Shape;1535;p45"/>
          <p:cNvGrpSpPr/>
          <p:nvPr/>
        </p:nvGrpSpPr>
        <p:grpSpPr>
          <a:xfrm>
            <a:off x="833040" y="2047680"/>
            <a:ext cx="7477200" cy="873720"/>
            <a:chOff x="833040" y="2047680"/>
            <a:chExt cx="7477200" cy="873720"/>
          </a:xfrm>
        </p:grpSpPr>
        <p:sp>
          <p:nvSpPr>
            <p:cNvPr id="1546" name="Google Shape;1536;p45"/>
            <p:cNvSpPr/>
            <p:nvPr/>
          </p:nvSpPr>
          <p:spPr>
            <a:xfrm>
              <a:off x="5053320" y="216828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 and the closest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47" name="Google Shape;1537;p45"/>
            <p:cNvSpPr/>
            <p:nvPr/>
          </p:nvSpPr>
          <p:spPr>
            <a:xfrm>
              <a:off x="833040" y="227268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48" name="Google Shape;1538;p45"/>
            <p:cNvSpPr/>
            <p:nvPr/>
          </p:nvSpPr>
          <p:spPr>
            <a:xfrm>
              <a:off x="3619440" y="204768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Google Shape;1539;p45"/>
            <p:cNvSpPr/>
            <p:nvPr/>
          </p:nvSpPr>
          <p:spPr>
            <a:xfrm>
              <a:off x="1378440" y="227268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50" name="Google Shape;1540;p45"/>
          <p:cNvGrpSpPr/>
          <p:nvPr/>
        </p:nvGrpSpPr>
        <p:grpSpPr>
          <a:xfrm>
            <a:off x="833040" y="2808720"/>
            <a:ext cx="7477200" cy="873720"/>
            <a:chOff x="833040" y="2808720"/>
            <a:chExt cx="7477200" cy="873720"/>
          </a:xfrm>
        </p:grpSpPr>
        <p:sp>
          <p:nvSpPr>
            <p:cNvPr id="1551" name="Google Shape;1541;p45"/>
            <p:cNvSpPr/>
            <p:nvPr/>
          </p:nvSpPr>
          <p:spPr>
            <a:xfrm>
              <a:off x="5053320" y="292932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52" name="Google Shape;1542;p45"/>
            <p:cNvSpPr/>
            <p:nvPr/>
          </p:nvSpPr>
          <p:spPr>
            <a:xfrm>
              <a:off x="833040" y="303408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53" name="Google Shape;1543;p45"/>
            <p:cNvSpPr/>
            <p:nvPr/>
          </p:nvSpPr>
          <p:spPr>
            <a:xfrm>
              <a:off x="3619440" y="280872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Google Shape;1544;p45"/>
            <p:cNvSpPr/>
            <p:nvPr/>
          </p:nvSpPr>
          <p:spPr>
            <a:xfrm>
              <a:off x="1378440" y="303408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55" name="Google Shape;1545;p45"/>
          <p:cNvGrpSpPr/>
          <p:nvPr/>
        </p:nvGrpSpPr>
        <p:grpSpPr>
          <a:xfrm>
            <a:off x="833040" y="3569760"/>
            <a:ext cx="7477200" cy="873720"/>
            <a:chOff x="833040" y="3569760"/>
            <a:chExt cx="7477200" cy="873720"/>
          </a:xfrm>
        </p:grpSpPr>
        <p:sp>
          <p:nvSpPr>
            <p:cNvPr id="1556" name="Google Shape;1546;p45"/>
            <p:cNvSpPr/>
            <p:nvPr/>
          </p:nvSpPr>
          <p:spPr>
            <a:xfrm>
              <a:off x="5053320" y="369072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 and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57" name="Google Shape;1547;p45"/>
            <p:cNvSpPr/>
            <p:nvPr/>
          </p:nvSpPr>
          <p:spPr>
            <a:xfrm>
              <a:off x="833040" y="379512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58" name="Google Shape;1548;p45"/>
            <p:cNvSpPr/>
            <p:nvPr/>
          </p:nvSpPr>
          <p:spPr>
            <a:xfrm>
              <a:off x="3619440" y="356976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Google Shape;1549;p45"/>
            <p:cNvSpPr/>
            <p:nvPr/>
          </p:nvSpPr>
          <p:spPr>
            <a:xfrm>
              <a:off x="1378440" y="379512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60" name="Google Shape;1550;p45"/>
          <p:cNvGrpSpPr/>
          <p:nvPr/>
        </p:nvGrpSpPr>
        <p:grpSpPr>
          <a:xfrm>
            <a:off x="3949200" y="3157560"/>
            <a:ext cx="280080" cy="274680"/>
            <a:chOff x="3949200" y="3157560"/>
            <a:chExt cx="280080" cy="274680"/>
          </a:xfrm>
        </p:grpSpPr>
        <p:sp>
          <p:nvSpPr>
            <p:cNvPr id="1561" name="Google Shape;1551;p45"/>
            <p:cNvSpPr/>
            <p:nvPr/>
          </p:nvSpPr>
          <p:spPr>
            <a:xfrm>
              <a:off x="4228920" y="3201120"/>
              <a:ext cx="360" cy="360"/>
            </a:xfrm>
            <a:custGeom>
              <a:avLst/>
              <a:gdLst/>
              <a:ahLst/>
              <a:rect l="l" t="t" r="r" b="b"/>
              <a:pathLst>
                <a:path w="1" h="13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Google Shape;1552;p45"/>
            <p:cNvSpPr/>
            <p:nvPr/>
          </p:nvSpPr>
          <p:spPr>
            <a:xfrm>
              <a:off x="4228200" y="320040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1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Google Shape;1553;p45"/>
            <p:cNvSpPr/>
            <p:nvPr/>
          </p:nvSpPr>
          <p:spPr>
            <a:xfrm>
              <a:off x="3949200" y="3175560"/>
              <a:ext cx="279360" cy="256680"/>
            </a:xfrm>
            <a:custGeom>
              <a:avLst/>
              <a:gdLst/>
              <a:ahLst/>
              <a:rect l="l" t="t" r="r" b="b"/>
              <a:pathLst>
                <a:path w="8799" h="8085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Google Shape;1554;p45"/>
            <p:cNvSpPr/>
            <p:nvPr/>
          </p:nvSpPr>
          <p:spPr>
            <a:xfrm>
              <a:off x="3950280" y="3157560"/>
              <a:ext cx="144000" cy="234000"/>
            </a:xfrm>
            <a:custGeom>
              <a:avLst/>
              <a:gdLst/>
              <a:ahLst/>
              <a:rect l="l" t="t" r="r" b="b"/>
              <a:pathLst>
                <a:path w="4550" h="7371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Google Shape;1555;p45"/>
            <p:cNvSpPr/>
            <p:nvPr/>
          </p:nvSpPr>
          <p:spPr>
            <a:xfrm>
              <a:off x="3984840" y="322668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3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Google Shape;1556;p45"/>
            <p:cNvSpPr/>
            <p:nvPr/>
          </p:nvSpPr>
          <p:spPr>
            <a:xfrm>
              <a:off x="4024080" y="3246120"/>
              <a:ext cx="97200" cy="792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Google Shape;1557;p45"/>
            <p:cNvSpPr/>
            <p:nvPr/>
          </p:nvSpPr>
          <p:spPr>
            <a:xfrm>
              <a:off x="4024080" y="3232440"/>
              <a:ext cx="29520" cy="792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Google Shape;1558;p45"/>
            <p:cNvSpPr/>
            <p:nvPr/>
          </p:nvSpPr>
          <p:spPr>
            <a:xfrm>
              <a:off x="3984840" y="329076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Google Shape;1559;p45"/>
            <p:cNvSpPr/>
            <p:nvPr/>
          </p:nvSpPr>
          <p:spPr>
            <a:xfrm>
              <a:off x="4024080" y="3310920"/>
              <a:ext cx="97200" cy="7560"/>
            </a:xfrm>
            <a:custGeom>
              <a:avLst/>
              <a:gdLst/>
              <a:ahLst/>
              <a:rect l="l" t="t" r="r" b="b"/>
              <a:pathLst>
                <a:path w="3073" h="26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Google Shape;1560;p45"/>
            <p:cNvSpPr/>
            <p:nvPr/>
          </p:nvSpPr>
          <p:spPr>
            <a:xfrm>
              <a:off x="4024080" y="3296880"/>
              <a:ext cx="29520" cy="792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Google Shape;1561;p45"/>
            <p:cNvSpPr/>
            <p:nvPr/>
          </p:nvSpPr>
          <p:spPr>
            <a:xfrm>
              <a:off x="3984840" y="335520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Google Shape;1562;p45"/>
            <p:cNvSpPr/>
            <p:nvPr/>
          </p:nvSpPr>
          <p:spPr>
            <a:xfrm>
              <a:off x="4024080" y="3374640"/>
              <a:ext cx="97200" cy="792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Google Shape;1563;p45"/>
            <p:cNvSpPr/>
            <p:nvPr/>
          </p:nvSpPr>
          <p:spPr>
            <a:xfrm>
              <a:off x="4024080" y="3360960"/>
              <a:ext cx="29520" cy="7560"/>
            </a:xfrm>
            <a:custGeom>
              <a:avLst/>
              <a:gdLst/>
              <a:ahLst/>
              <a:rect l="l" t="t" r="r" b="b"/>
              <a:pathLst>
                <a:path w="954" h="263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4" name="Google Shape;1564;p45"/>
          <p:cNvGrpSpPr/>
          <p:nvPr/>
        </p:nvGrpSpPr>
        <p:grpSpPr>
          <a:xfrm>
            <a:off x="3928320" y="2372760"/>
            <a:ext cx="321480" cy="321840"/>
            <a:chOff x="3928320" y="2372760"/>
            <a:chExt cx="321480" cy="321840"/>
          </a:xfrm>
        </p:grpSpPr>
        <p:sp>
          <p:nvSpPr>
            <p:cNvPr id="1575" name="Google Shape;1565;p45"/>
            <p:cNvSpPr/>
            <p:nvPr/>
          </p:nvSpPr>
          <p:spPr>
            <a:xfrm>
              <a:off x="3928320" y="2493720"/>
              <a:ext cx="321480" cy="20088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Google Shape;1566;p45"/>
            <p:cNvSpPr/>
            <p:nvPr/>
          </p:nvSpPr>
          <p:spPr>
            <a:xfrm>
              <a:off x="3932280" y="2372760"/>
              <a:ext cx="308160" cy="18468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7" name="Google Shape;1567;p45"/>
          <p:cNvGrpSpPr/>
          <p:nvPr/>
        </p:nvGrpSpPr>
        <p:grpSpPr>
          <a:xfrm>
            <a:off x="3898800" y="3886560"/>
            <a:ext cx="380160" cy="338760"/>
            <a:chOff x="3898800" y="3886560"/>
            <a:chExt cx="380160" cy="338760"/>
          </a:xfrm>
        </p:grpSpPr>
        <p:sp>
          <p:nvSpPr>
            <p:cNvPr id="1578" name="Google Shape;1568;p45"/>
            <p:cNvSpPr/>
            <p:nvPr/>
          </p:nvSpPr>
          <p:spPr>
            <a:xfrm>
              <a:off x="4136400" y="3886560"/>
              <a:ext cx="106560" cy="13608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Google Shape;1569;p45"/>
            <p:cNvSpPr/>
            <p:nvPr/>
          </p:nvSpPr>
          <p:spPr>
            <a:xfrm>
              <a:off x="3898800" y="3903840"/>
              <a:ext cx="213480" cy="32148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Google Shape;1570;p45"/>
            <p:cNvSpPr/>
            <p:nvPr/>
          </p:nvSpPr>
          <p:spPr>
            <a:xfrm>
              <a:off x="3940200" y="4190760"/>
              <a:ext cx="10800" cy="342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Google Shape;1571;p45"/>
            <p:cNvSpPr/>
            <p:nvPr/>
          </p:nvSpPr>
          <p:spPr>
            <a:xfrm>
              <a:off x="4059000" y="4190760"/>
              <a:ext cx="10800" cy="342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Google Shape;1572;p45"/>
            <p:cNvSpPr/>
            <p:nvPr/>
          </p:nvSpPr>
          <p:spPr>
            <a:xfrm>
              <a:off x="4101120" y="3904920"/>
              <a:ext cx="177840" cy="18540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3" name="Google Shape;1573;p45"/>
          <p:cNvGrpSpPr/>
          <p:nvPr/>
        </p:nvGrpSpPr>
        <p:grpSpPr>
          <a:xfrm>
            <a:off x="3913200" y="1596960"/>
            <a:ext cx="351360" cy="351360"/>
            <a:chOff x="3913200" y="1596960"/>
            <a:chExt cx="351360" cy="351360"/>
          </a:xfrm>
        </p:grpSpPr>
        <p:sp>
          <p:nvSpPr>
            <p:cNvPr id="1584" name="Google Shape;1574;p45"/>
            <p:cNvSpPr/>
            <p:nvPr/>
          </p:nvSpPr>
          <p:spPr>
            <a:xfrm>
              <a:off x="3913200" y="1596960"/>
              <a:ext cx="351360" cy="351360"/>
            </a:xfrm>
            <a:custGeom>
              <a:avLst/>
              <a:gdLst/>
              <a:ahLst/>
              <a:rect l="l" t="t" r="r" b="b"/>
              <a:pathLst>
                <a:path w="11062" h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Google Shape;1575;p45"/>
            <p:cNvSpPr/>
            <p:nvPr/>
          </p:nvSpPr>
          <p:spPr>
            <a:xfrm>
              <a:off x="3978720" y="1663560"/>
              <a:ext cx="181440" cy="180000"/>
            </a:xfrm>
            <a:custGeom>
              <a:avLst/>
              <a:gdLst/>
              <a:ahLst/>
              <a:rect l="l" t="t" r="r" b="b"/>
              <a:pathLst>
                <a:path w="5728" h="5674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Google Shape;1576;p45"/>
            <p:cNvSpPr/>
            <p:nvPr/>
          </p:nvSpPr>
          <p:spPr>
            <a:xfrm>
              <a:off x="4017600" y="1695240"/>
              <a:ext cx="182160" cy="186120"/>
            </a:xfrm>
            <a:custGeom>
              <a:avLst/>
              <a:gdLst/>
              <a:ahLst/>
              <a:rect l="l" t="t" r="r" b="b"/>
              <a:pathLst>
                <a:path w="5751" h="587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Google Shape;1577;p45"/>
            <p:cNvSpPr/>
            <p:nvPr/>
          </p:nvSpPr>
          <p:spPr>
            <a:xfrm>
              <a:off x="4068000" y="1723680"/>
              <a:ext cx="43200" cy="14760"/>
            </a:xfrm>
            <a:custGeom>
              <a:avLst/>
              <a:gdLst/>
              <a:ahLst/>
              <a:rect l="l" t="t" r="r" b="b"/>
              <a:pathLst>
                <a:path w="1382" h="49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914400" y="536400"/>
            <a:ext cx="731448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Instructions for use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914400" y="1096560"/>
            <a:ext cx="7314480" cy="2880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order to use this template, you must credit </a:t>
            </a:r>
            <a:r>
              <a:rPr b="1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</a:rPr>
              <a:t>S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lidesgo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and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Freepik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your final presentation and include links to both websites.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allowed to: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Modify this template.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Use it for both personal and commercial projects.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not allowed to: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Sublicense, sell or rent any of Slidesgo Content (or a modified version of Slidesgo Content).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Distribute Slidesgo Content unless it has been expressly authorized by Slidesgo.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Include Slidesgo Content in an online or offline database or file.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Offer Slidesgo templates (or modified versions of Slidesgo templates) for download.</a:t>
            </a: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Acquire the copyright of Slidesgo Content.</a:t>
            </a:r>
            <a:endParaRPr b="0" lang="es-AR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latin typeface="Arial"/>
            </a:endParaRPr>
          </a:p>
        </p:txBody>
      </p:sp>
      <p:sp>
        <p:nvSpPr>
          <p:cNvPr id="1590" name="PlaceHolder 3"/>
          <p:cNvSpPr>
            <a:spLocks noGrp="1"/>
          </p:cNvSpPr>
          <p:nvPr>
            <p:ph/>
          </p:nvPr>
        </p:nvSpPr>
        <p:spPr>
          <a:xfrm>
            <a:off x="960840" y="4027680"/>
            <a:ext cx="7046640" cy="439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For more information about editing slides, please read our FAQs or visit Slidesgo School:</a:t>
            </a:r>
            <a:endParaRPr b="0" lang="es-AR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https://slidesgo.com/faqs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https://slidesgo.com/slidesgo-school</a:t>
            </a:r>
            <a:endParaRPr b="0" lang="es-A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519;p24"/>
          <p:cNvGrpSpPr/>
          <p:nvPr/>
        </p:nvGrpSpPr>
        <p:grpSpPr>
          <a:xfrm>
            <a:off x="710280" y="1326240"/>
            <a:ext cx="1658520" cy="2860920"/>
            <a:chOff x="710280" y="1326240"/>
            <a:chExt cx="1658520" cy="2860920"/>
          </a:xfrm>
        </p:grpSpPr>
        <p:sp>
          <p:nvSpPr>
            <p:cNvPr id="285" name="Google Shape;520;p24"/>
            <p:cNvSpPr/>
            <p:nvPr/>
          </p:nvSpPr>
          <p:spPr>
            <a:xfrm>
              <a:off x="154008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521;p24"/>
            <p:cNvSpPr/>
            <p:nvPr/>
          </p:nvSpPr>
          <p:spPr>
            <a:xfrm rot="10800000">
              <a:off x="1299960" y="1326240"/>
              <a:ext cx="480600" cy="480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522;p24"/>
            <p:cNvSpPr/>
            <p:nvPr/>
          </p:nvSpPr>
          <p:spPr>
            <a:xfrm>
              <a:off x="736560" y="3454200"/>
              <a:ext cx="160596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ESTRUCTURA HTML / CSS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MAQUETACIÓN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SELECTORES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88" name="Google Shape;523;p24"/>
            <p:cNvSpPr/>
            <p:nvPr/>
          </p:nvSpPr>
          <p:spPr>
            <a:xfrm>
              <a:off x="71028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1-2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289" name="Google Shape;524;p24"/>
          <p:cNvGrpSpPr/>
          <p:nvPr/>
        </p:nvGrpSpPr>
        <p:grpSpPr>
          <a:xfrm>
            <a:off x="2226240" y="1326240"/>
            <a:ext cx="1658520" cy="2860920"/>
            <a:chOff x="2226240" y="1326240"/>
            <a:chExt cx="1658520" cy="2860920"/>
          </a:xfrm>
        </p:grpSpPr>
        <p:sp>
          <p:nvSpPr>
            <p:cNvPr id="290" name="Google Shape;525;p24"/>
            <p:cNvSpPr/>
            <p:nvPr/>
          </p:nvSpPr>
          <p:spPr>
            <a:xfrm>
              <a:off x="305604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526;p24"/>
            <p:cNvSpPr/>
            <p:nvPr/>
          </p:nvSpPr>
          <p:spPr>
            <a:xfrm rot="10800000">
              <a:off x="2815920" y="1326240"/>
              <a:ext cx="480600" cy="480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527;p24"/>
            <p:cNvSpPr/>
            <p:nvPr/>
          </p:nvSpPr>
          <p:spPr>
            <a:xfrm>
              <a:off x="222624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3" name="Google Shape;528;p24"/>
            <p:cNvSpPr/>
            <p:nvPr/>
          </p:nvSpPr>
          <p:spPr>
            <a:xfrm>
              <a:off x="2285280" y="3454200"/>
              <a:ext cx="154080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LISTAS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TABLAS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CONTENIDOS EMBEBIDOS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94" name="Google Shape;529;p24"/>
          <p:cNvGrpSpPr/>
          <p:nvPr/>
        </p:nvGrpSpPr>
        <p:grpSpPr>
          <a:xfrm>
            <a:off x="3742200" y="1326240"/>
            <a:ext cx="1658520" cy="2860920"/>
            <a:chOff x="3742200" y="1326240"/>
            <a:chExt cx="1658520" cy="2860920"/>
          </a:xfrm>
        </p:grpSpPr>
        <p:sp>
          <p:nvSpPr>
            <p:cNvPr id="295" name="Google Shape;530;p24"/>
            <p:cNvSpPr/>
            <p:nvPr/>
          </p:nvSpPr>
          <p:spPr>
            <a:xfrm>
              <a:off x="457200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531;p24"/>
            <p:cNvSpPr/>
            <p:nvPr/>
          </p:nvSpPr>
          <p:spPr>
            <a:xfrm rot="10800000">
              <a:off x="4331880" y="1326240"/>
              <a:ext cx="480600" cy="480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532;p24"/>
            <p:cNvSpPr/>
            <p:nvPr/>
          </p:nvSpPr>
          <p:spPr>
            <a:xfrm>
              <a:off x="374220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ACÁ ESTAMOS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8" name="Google Shape;533;p24"/>
            <p:cNvSpPr/>
            <p:nvPr/>
          </p:nvSpPr>
          <p:spPr>
            <a:xfrm>
              <a:off x="3801240" y="3454200"/>
              <a:ext cx="154080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CONCEPTO CLIENTE/SERVIDOR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PROTOCOLO Y SERVIDOR HTTP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REGISTRO DE DOMINIO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PUBLICACIÓN WEB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99" name="Google Shape;534;p24"/>
          <p:cNvGrpSpPr/>
          <p:nvPr/>
        </p:nvGrpSpPr>
        <p:grpSpPr>
          <a:xfrm>
            <a:off x="5258520" y="1326240"/>
            <a:ext cx="1658520" cy="2860920"/>
            <a:chOff x="5258520" y="1326240"/>
            <a:chExt cx="1658520" cy="2860920"/>
          </a:xfrm>
        </p:grpSpPr>
        <p:sp>
          <p:nvSpPr>
            <p:cNvPr id="300" name="Google Shape;535;p24"/>
            <p:cNvSpPr/>
            <p:nvPr/>
          </p:nvSpPr>
          <p:spPr>
            <a:xfrm>
              <a:off x="608796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536;p24"/>
            <p:cNvSpPr/>
            <p:nvPr/>
          </p:nvSpPr>
          <p:spPr>
            <a:xfrm rot="10800000">
              <a:off x="5848200" y="1326240"/>
              <a:ext cx="480600" cy="480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537;p24"/>
            <p:cNvSpPr/>
            <p:nvPr/>
          </p:nvSpPr>
          <p:spPr>
            <a:xfrm>
              <a:off x="525852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6-7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3" name="Google Shape;538;p24"/>
            <p:cNvSpPr/>
            <p:nvPr/>
          </p:nvSpPr>
          <p:spPr>
            <a:xfrm>
              <a:off x="5317200" y="3454200"/>
              <a:ext cx="154080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MODELO DE CAJA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DISPLAY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DIV Y SPAN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SEMÁNTICAS DE SECCIÓN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UNIDADES EN CSS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POSITION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FLEXBOX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4" name="Google Shape;539;p24"/>
          <p:cNvGrpSpPr/>
          <p:nvPr/>
        </p:nvGrpSpPr>
        <p:grpSpPr>
          <a:xfrm>
            <a:off x="6774480" y="1326240"/>
            <a:ext cx="1658520" cy="2860920"/>
            <a:chOff x="6774480" y="1326240"/>
            <a:chExt cx="1658520" cy="2860920"/>
          </a:xfrm>
        </p:grpSpPr>
        <p:sp>
          <p:nvSpPr>
            <p:cNvPr id="305" name="Google Shape;540;p24"/>
            <p:cNvSpPr/>
            <p:nvPr/>
          </p:nvSpPr>
          <p:spPr>
            <a:xfrm>
              <a:off x="760428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541;p24"/>
            <p:cNvSpPr/>
            <p:nvPr/>
          </p:nvSpPr>
          <p:spPr>
            <a:xfrm rot="10800000">
              <a:off x="7364160" y="1326240"/>
              <a:ext cx="480600" cy="4806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542;p24"/>
            <p:cNvSpPr/>
            <p:nvPr/>
          </p:nvSpPr>
          <p:spPr>
            <a:xfrm>
              <a:off x="677448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7-8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8" name="Google Shape;543;p24"/>
            <p:cNvSpPr/>
            <p:nvPr/>
          </p:nvSpPr>
          <p:spPr>
            <a:xfrm>
              <a:off x="6833520" y="3454200"/>
              <a:ext cx="1540800" cy="73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PSEUDOCLASES / PSEUDOELEMENTOS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FUNCIONES MATEMÁTICAS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FORMULARIOS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MÉTODOS GET Y POST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9" name="Google Shape;544;p24"/>
          <p:cNvGrpSpPr/>
          <p:nvPr/>
        </p:nvGrpSpPr>
        <p:grpSpPr>
          <a:xfrm>
            <a:off x="2936160" y="1429560"/>
            <a:ext cx="239040" cy="272160"/>
            <a:chOff x="2936160" y="1429560"/>
            <a:chExt cx="239040" cy="272160"/>
          </a:xfrm>
        </p:grpSpPr>
        <p:sp>
          <p:nvSpPr>
            <p:cNvPr id="310" name="Google Shape;545;p24"/>
            <p:cNvSpPr/>
            <p:nvPr/>
          </p:nvSpPr>
          <p:spPr>
            <a:xfrm>
              <a:off x="2936160" y="1537920"/>
              <a:ext cx="75960" cy="15012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546;p24"/>
            <p:cNvSpPr/>
            <p:nvPr/>
          </p:nvSpPr>
          <p:spPr>
            <a:xfrm>
              <a:off x="3099240" y="1537920"/>
              <a:ext cx="75960" cy="15012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547;p24"/>
            <p:cNvSpPr/>
            <p:nvPr/>
          </p:nvSpPr>
          <p:spPr>
            <a:xfrm>
              <a:off x="3048120" y="1510560"/>
              <a:ext cx="15120" cy="1512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548;p24"/>
            <p:cNvSpPr/>
            <p:nvPr/>
          </p:nvSpPr>
          <p:spPr>
            <a:xfrm>
              <a:off x="2949840" y="1622520"/>
              <a:ext cx="211680" cy="7920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549;p24"/>
            <p:cNvSpPr/>
            <p:nvPr/>
          </p:nvSpPr>
          <p:spPr>
            <a:xfrm>
              <a:off x="2944080" y="1499400"/>
              <a:ext cx="23400" cy="4716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550;p24"/>
            <p:cNvSpPr/>
            <p:nvPr/>
          </p:nvSpPr>
          <p:spPr>
            <a:xfrm>
              <a:off x="3143880" y="1499400"/>
              <a:ext cx="23400" cy="4716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551;p24"/>
            <p:cNvSpPr/>
            <p:nvPr/>
          </p:nvSpPr>
          <p:spPr>
            <a:xfrm>
              <a:off x="2984040" y="1429560"/>
              <a:ext cx="143280" cy="17604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7" name="Google Shape;552;p24"/>
          <p:cNvGrpSpPr/>
          <p:nvPr/>
        </p:nvGrpSpPr>
        <p:grpSpPr>
          <a:xfrm>
            <a:off x="1403640" y="1429560"/>
            <a:ext cx="272160" cy="272160"/>
            <a:chOff x="1403640" y="1429560"/>
            <a:chExt cx="272160" cy="272160"/>
          </a:xfrm>
        </p:grpSpPr>
        <p:sp>
          <p:nvSpPr>
            <p:cNvPr id="318" name="Google Shape;553;p24"/>
            <p:cNvSpPr/>
            <p:nvPr/>
          </p:nvSpPr>
          <p:spPr>
            <a:xfrm>
              <a:off x="1403640" y="1537920"/>
              <a:ext cx="272160" cy="16380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554;p24"/>
            <p:cNvSpPr/>
            <p:nvPr/>
          </p:nvSpPr>
          <p:spPr>
            <a:xfrm>
              <a:off x="1627920" y="1494000"/>
              <a:ext cx="39600" cy="5904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555;p24"/>
            <p:cNvSpPr/>
            <p:nvPr/>
          </p:nvSpPr>
          <p:spPr>
            <a:xfrm>
              <a:off x="1411560" y="1494000"/>
              <a:ext cx="39600" cy="5904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556;p24"/>
            <p:cNvSpPr/>
            <p:nvPr/>
          </p:nvSpPr>
          <p:spPr>
            <a:xfrm>
              <a:off x="1468080" y="1429560"/>
              <a:ext cx="143280" cy="18972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Google Shape;557;p24"/>
          <p:cNvGrpSpPr/>
          <p:nvPr/>
        </p:nvGrpSpPr>
        <p:grpSpPr>
          <a:xfrm>
            <a:off x="4435560" y="1429560"/>
            <a:ext cx="272160" cy="272160"/>
            <a:chOff x="4435560" y="1429560"/>
            <a:chExt cx="272160" cy="272160"/>
          </a:xfrm>
        </p:grpSpPr>
        <p:sp>
          <p:nvSpPr>
            <p:cNvPr id="323" name="Google Shape;558;p24"/>
            <p:cNvSpPr/>
            <p:nvPr/>
          </p:nvSpPr>
          <p:spPr>
            <a:xfrm>
              <a:off x="4530960" y="1446840"/>
              <a:ext cx="31320" cy="47880"/>
            </a:xfrm>
            <a:custGeom>
              <a:avLst/>
              <a:gdLst/>
              <a:ahLst/>
              <a:rect l="l" t="t" r="r" b="b"/>
              <a:pathLst>
                <a:path w="2266" h="344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559;p24"/>
            <p:cNvSpPr/>
            <p:nvPr/>
          </p:nvSpPr>
          <p:spPr>
            <a:xfrm>
              <a:off x="4525200" y="1634760"/>
              <a:ext cx="36720" cy="50040"/>
            </a:xfrm>
            <a:custGeom>
              <a:avLst/>
              <a:gdLst/>
              <a:ahLst/>
              <a:rect l="l" t="t" r="r" b="b"/>
              <a:pathLst>
                <a:path w="2654" h="3575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560;p24"/>
            <p:cNvSpPr/>
            <p:nvPr/>
          </p:nvSpPr>
          <p:spPr>
            <a:xfrm>
              <a:off x="4507200" y="1493280"/>
              <a:ext cx="15120" cy="15120"/>
            </a:xfrm>
            <a:custGeom>
              <a:avLst/>
              <a:gdLst/>
              <a:ahLst/>
              <a:rect l="l" t="t" r="r" b="b"/>
              <a:pathLst>
                <a:path w="1130" h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561;p24"/>
            <p:cNvSpPr/>
            <p:nvPr/>
          </p:nvSpPr>
          <p:spPr>
            <a:xfrm>
              <a:off x="4515480" y="1509480"/>
              <a:ext cx="46800" cy="48960"/>
            </a:xfrm>
            <a:custGeom>
              <a:avLst/>
              <a:gdLst/>
              <a:ahLst/>
              <a:rect l="l" t="t" r="r" b="b"/>
              <a:pathLst>
                <a:path w="3347" h="3501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562;p24"/>
            <p:cNvSpPr/>
            <p:nvPr/>
          </p:nvSpPr>
          <p:spPr>
            <a:xfrm>
              <a:off x="4515480" y="1575360"/>
              <a:ext cx="46800" cy="46080"/>
            </a:xfrm>
            <a:custGeom>
              <a:avLst/>
              <a:gdLst/>
              <a:ahLst/>
              <a:rect l="l" t="t" r="r" b="b"/>
              <a:pathLst>
                <a:path w="3359" h="3298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563;p24"/>
            <p:cNvSpPr/>
            <p:nvPr/>
          </p:nvSpPr>
          <p:spPr>
            <a:xfrm>
              <a:off x="4628880" y="1559160"/>
              <a:ext cx="15480" cy="15120"/>
            </a:xfrm>
            <a:custGeom>
              <a:avLst/>
              <a:gdLst/>
              <a:ahLst/>
              <a:rect l="l" t="t" r="r" b="b"/>
              <a:pathLst>
                <a:path w="1139" h="113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564;p24"/>
            <p:cNvSpPr/>
            <p:nvPr/>
          </p:nvSpPr>
          <p:spPr>
            <a:xfrm>
              <a:off x="4579200" y="1429560"/>
              <a:ext cx="128520" cy="128520"/>
            </a:xfrm>
            <a:custGeom>
              <a:avLst/>
              <a:gdLst/>
              <a:ahLst/>
              <a:rect l="l" t="t" r="r" b="b"/>
              <a:pathLst>
                <a:path w="9140" h="9141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565;p24"/>
            <p:cNvSpPr/>
            <p:nvPr/>
          </p:nvSpPr>
          <p:spPr>
            <a:xfrm>
              <a:off x="4640760" y="1519200"/>
              <a:ext cx="50040" cy="38880"/>
            </a:xfrm>
            <a:custGeom>
              <a:avLst/>
              <a:gdLst/>
              <a:ahLst/>
              <a:rect l="l" t="t" r="r" b="b"/>
              <a:pathLst>
                <a:path w="3576" h="2805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566;p24"/>
            <p:cNvSpPr/>
            <p:nvPr/>
          </p:nvSpPr>
          <p:spPr>
            <a:xfrm>
              <a:off x="4640760" y="1575360"/>
              <a:ext cx="50040" cy="36720"/>
            </a:xfrm>
            <a:custGeom>
              <a:avLst/>
              <a:gdLst/>
              <a:ahLst/>
              <a:rect l="l" t="t" r="r" b="b"/>
              <a:pathLst>
                <a:path w="3579" h="2651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567;p24"/>
            <p:cNvSpPr/>
            <p:nvPr/>
          </p:nvSpPr>
          <p:spPr>
            <a:xfrm>
              <a:off x="4435560" y="1575000"/>
              <a:ext cx="126720" cy="126720"/>
            </a:xfrm>
            <a:custGeom>
              <a:avLst/>
              <a:gdLst/>
              <a:ahLst/>
              <a:rect l="l" t="t" r="r" b="b"/>
              <a:pathLst>
                <a:path w="9005" h="9004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568;p24"/>
            <p:cNvSpPr/>
            <p:nvPr/>
          </p:nvSpPr>
          <p:spPr>
            <a:xfrm>
              <a:off x="4452840" y="1520280"/>
              <a:ext cx="49680" cy="38160"/>
            </a:xfrm>
            <a:custGeom>
              <a:avLst/>
              <a:gdLst/>
              <a:ahLst/>
              <a:rect l="l" t="t" r="r" b="b"/>
              <a:pathLst>
                <a:path w="3557" h="2739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569;p24"/>
            <p:cNvSpPr/>
            <p:nvPr/>
          </p:nvSpPr>
          <p:spPr>
            <a:xfrm>
              <a:off x="4452840" y="1575360"/>
              <a:ext cx="50040" cy="36720"/>
            </a:xfrm>
            <a:custGeom>
              <a:avLst/>
              <a:gdLst/>
              <a:ahLst/>
              <a:rect l="l" t="t" r="r" b="b"/>
              <a:pathLst>
                <a:path w="3578" h="2654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570;p24"/>
            <p:cNvSpPr/>
            <p:nvPr/>
          </p:nvSpPr>
          <p:spPr>
            <a:xfrm>
              <a:off x="4435560" y="1429560"/>
              <a:ext cx="126720" cy="128520"/>
            </a:xfrm>
            <a:custGeom>
              <a:avLst/>
              <a:gdLst/>
              <a:ahLst/>
              <a:rect l="l" t="t" r="r" b="b"/>
              <a:pathLst>
                <a:path w="9005" h="9141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571;p24"/>
            <p:cNvSpPr/>
            <p:nvPr/>
          </p:nvSpPr>
          <p:spPr>
            <a:xfrm>
              <a:off x="4579200" y="1575000"/>
              <a:ext cx="128520" cy="126720"/>
            </a:xfrm>
            <a:custGeom>
              <a:avLst/>
              <a:gdLst/>
              <a:ahLst/>
              <a:rect l="l" t="t" r="r" b="b"/>
              <a:pathLst>
                <a:path w="9140" h="9004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572;p24"/>
            <p:cNvSpPr/>
            <p:nvPr/>
          </p:nvSpPr>
          <p:spPr>
            <a:xfrm>
              <a:off x="4579200" y="1446840"/>
              <a:ext cx="38880" cy="5004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573;p24"/>
            <p:cNvSpPr/>
            <p:nvPr/>
          </p:nvSpPr>
          <p:spPr>
            <a:xfrm>
              <a:off x="4579200" y="1509480"/>
              <a:ext cx="47880" cy="48960"/>
            </a:xfrm>
            <a:custGeom>
              <a:avLst/>
              <a:gdLst/>
              <a:ahLst/>
              <a:rect l="l" t="t" r="r" b="b"/>
              <a:pathLst>
                <a:path w="3446" h="351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574;p24"/>
            <p:cNvSpPr/>
            <p:nvPr/>
          </p:nvSpPr>
          <p:spPr>
            <a:xfrm>
              <a:off x="4579200" y="1634760"/>
              <a:ext cx="38880" cy="5004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575;p24"/>
            <p:cNvSpPr/>
            <p:nvPr/>
          </p:nvSpPr>
          <p:spPr>
            <a:xfrm>
              <a:off x="4563000" y="1622880"/>
              <a:ext cx="15120" cy="15480"/>
            </a:xfrm>
            <a:custGeom>
              <a:avLst/>
              <a:gdLst/>
              <a:ahLst/>
              <a:rect l="l" t="t" r="r" b="b"/>
              <a:pathLst>
                <a:path w="1130" h="1134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576;p24"/>
            <p:cNvSpPr/>
            <p:nvPr/>
          </p:nvSpPr>
          <p:spPr>
            <a:xfrm>
              <a:off x="4579200" y="1575360"/>
              <a:ext cx="47880" cy="46080"/>
            </a:xfrm>
            <a:custGeom>
              <a:avLst/>
              <a:gdLst/>
              <a:ahLst/>
              <a:rect l="l" t="t" r="r" b="b"/>
              <a:pathLst>
                <a:path w="3446" h="3298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2" name="Google Shape;577;p24"/>
          <p:cNvGrpSpPr/>
          <p:nvPr/>
        </p:nvGrpSpPr>
        <p:grpSpPr>
          <a:xfrm>
            <a:off x="5950440" y="1429560"/>
            <a:ext cx="274680" cy="272160"/>
            <a:chOff x="5950440" y="1429560"/>
            <a:chExt cx="274680" cy="272160"/>
          </a:xfrm>
        </p:grpSpPr>
        <p:sp>
          <p:nvSpPr>
            <p:cNvPr id="343" name="Google Shape;578;p24"/>
            <p:cNvSpPr/>
            <p:nvPr/>
          </p:nvSpPr>
          <p:spPr>
            <a:xfrm>
              <a:off x="5999400" y="1477800"/>
              <a:ext cx="174960" cy="174960"/>
            </a:xfrm>
            <a:custGeom>
              <a:avLst/>
              <a:gdLst/>
              <a:ahLst/>
              <a:rect l="l" t="t" r="r" b="b"/>
              <a:pathLst>
                <a:path w="12422" h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579;p24"/>
            <p:cNvSpPr/>
            <p:nvPr/>
          </p:nvSpPr>
          <p:spPr>
            <a:xfrm>
              <a:off x="6026760" y="1509480"/>
              <a:ext cx="115560" cy="11124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580;p24"/>
            <p:cNvSpPr/>
            <p:nvPr/>
          </p:nvSpPr>
          <p:spPr>
            <a:xfrm>
              <a:off x="5950440" y="1429560"/>
              <a:ext cx="272160" cy="2721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581;p24"/>
            <p:cNvSpPr/>
            <p:nvPr/>
          </p:nvSpPr>
          <p:spPr>
            <a:xfrm>
              <a:off x="6061320" y="1429560"/>
              <a:ext cx="163800" cy="159120"/>
            </a:xfrm>
            <a:custGeom>
              <a:avLst/>
              <a:gdLst/>
              <a:ahLst/>
              <a:rect l="l" t="t" r="r" b="b"/>
              <a:pathLst>
                <a:path w="11618" h="11294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oogle Shape;582;p24"/>
          <p:cNvGrpSpPr/>
          <p:nvPr/>
        </p:nvGrpSpPr>
        <p:grpSpPr>
          <a:xfrm>
            <a:off x="7470000" y="1442520"/>
            <a:ext cx="267480" cy="246600"/>
            <a:chOff x="7470000" y="1442520"/>
            <a:chExt cx="267480" cy="246600"/>
          </a:xfrm>
        </p:grpSpPr>
        <p:sp>
          <p:nvSpPr>
            <p:cNvPr id="348" name="Google Shape;583;p24"/>
            <p:cNvSpPr/>
            <p:nvPr/>
          </p:nvSpPr>
          <p:spPr>
            <a:xfrm>
              <a:off x="7470000" y="1489320"/>
              <a:ext cx="38880" cy="40680"/>
            </a:xfrm>
            <a:custGeom>
              <a:avLst/>
              <a:gdLst/>
              <a:ahLst/>
              <a:rect l="l" t="t" r="r" b="b"/>
              <a:pathLst>
                <a:path w="2807" h="293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584;p24"/>
            <p:cNvSpPr/>
            <p:nvPr/>
          </p:nvSpPr>
          <p:spPr>
            <a:xfrm>
              <a:off x="7470000" y="1648080"/>
              <a:ext cx="38880" cy="41040"/>
            </a:xfrm>
            <a:custGeom>
              <a:avLst/>
              <a:gdLst/>
              <a:ahLst/>
              <a:rect l="l" t="t" r="r" b="b"/>
              <a:pathLst>
                <a:path w="2807" h="294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85;p24"/>
            <p:cNvSpPr/>
            <p:nvPr/>
          </p:nvSpPr>
          <p:spPr>
            <a:xfrm>
              <a:off x="7698600" y="1488960"/>
              <a:ext cx="38880" cy="4104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86;p24"/>
            <p:cNvSpPr/>
            <p:nvPr/>
          </p:nvSpPr>
          <p:spPr>
            <a:xfrm>
              <a:off x="7551000" y="1555560"/>
              <a:ext cx="101520" cy="60120"/>
            </a:xfrm>
            <a:custGeom>
              <a:avLst/>
              <a:gdLst/>
              <a:ahLst/>
              <a:rect l="l" t="t" r="r" b="b"/>
              <a:pathLst>
                <a:path w="7228" h="4295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587;p24"/>
            <p:cNvSpPr/>
            <p:nvPr/>
          </p:nvSpPr>
          <p:spPr>
            <a:xfrm>
              <a:off x="7470000" y="1488960"/>
              <a:ext cx="267480" cy="199800"/>
            </a:xfrm>
            <a:custGeom>
              <a:avLst/>
              <a:gdLst/>
              <a:ahLst/>
              <a:rect l="l" t="t" r="r" b="b"/>
              <a:pathLst>
                <a:path w="18951" h="14166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588;p24"/>
            <p:cNvSpPr/>
            <p:nvPr/>
          </p:nvSpPr>
          <p:spPr>
            <a:xfrm>
              <a:off x="7698600" y="1648080"/>
              <a:ext cx="38880" cy="4104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589;p24"/>
            <p:cNvSpPr/>
            <p:nvPr/>
          </p:nvSpPr>
          <p:spPr>
            <a:xfrm>
              <a:off x="7551000" y="1442520"/>
              <a:ext cx="105480" cy="29880"/>
            </a:xfrm>
            <a:custGeom>
              <a:avLst/>
              <a:gdLst/>
              <a:ahLst/>
              <a:rect l="l" t="t" r="r" b="b"/>
              <a:pathLst>
                <a:path w="7502" h="2163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¿QUE VIMOS HASTA AHORA? ¿HACIA DÓNDE VAMOS?</a:t>
            </a: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29;p22"/>
          <p:cNvSpPr/>
          <p:nvPr/>
        </p:nvSpPr>
        <p:spPr>
          <a:xfrm rot="10800000">
            <a:off x="982080" y="1813320"/>
            <a:ext cx="2344680" cy="23446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430;p22"/>
          <p:cNvSpPr/>
          <p:nvPr/>
        </p:nvSpPr>
        <p:spPr>
          <a:xfrm rot="10800000">
            <a:off x="1121040" y="1952640"/>
            <a:ext cx="2066760" cy="206676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431;p22"/>
          <p:cNvSpPr/>
          <p:nvPr/>
        </p:nvSpPr>
        <p:spPr>
          <a:xfrm flipH="1">
            <a:off x="1263960" y="2095920"/>
            <a:ext cx="1778400" cy="1778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432;p22"/>
          <p:cNvSpPr/>
          <p:nvPr/>
        </p:nvSpPr>
        <p:spPr>
          <a:xfrm>
            <a:off x="4287960" y="1385640"/>
            <a:ext cx="1413360" cy="426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2400" bIns="302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Solicitudes y Respuestas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0" name="Google Shape;433;p22"/>
          <p:cNvSpPr/>
          <p:nvPr/>
        </p:nvSpPr>
        <p:spPr>
          <a:xfrm flipH="1">
            <a:off x="2829600" y="1599120"/>
            <a:ext cx="1456920" cy="39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434;p22"/>
          <p:cNvSpPr/>
          <p:nvPr/>
        </p:nvSpPr>
        <p:spPr>
          <a:xfrm>
            <a:off x="2737080" y="1953000"/>
            <a:ext cx="92520" cy="925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435;p22"/>
          <p:cNvSpPr/>
          <p:nvPr/>
        </p:nvSpPr>
        <p:spPr>
          <a:xfrm>
            <a:off x="4287960" y="2078640"/>
            <a:ext cx="1413360" cy="426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2400" bIns="302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3" name="Google Shape;436;p22"/>
          <p:cNvSpPr/>
          <p:nvPr/>
        </p:nvSpPr>
        <p:spPr>
          <a:xfrm flipH="1">
            <a:off x="3247200" y="2292120"/>
            <a:ext cx="1039320" cy="16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437;p22"/>
          <p:cNvSpPr/>
          <p:nvPr/>
        </p:nvSpPr>
        <p:spPr>
          <a:xfrm>
            <a:off x="3154320" y="2410560"/>
            <a:ext cx="92520" cy="925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438;p22"/>
          <p:cNvSpPr/>
          <p:nvPr/>
        </p:nvSpPr>
        <p:spPr>
          <a:xfrm>
            <a:off x="4287960" y="3464640"/>
            <a:ext cx="1413360" cy="426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2400" bIns="302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Códigos de Estado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6" name="Google Shape;439;p22"/>
          <p:cNvSpPr/>
          <p:nvPr/>
        </p:nvSpPr>
        <p:spPr>
          <a:xfrm rot="10800000">
            <a:off x="3248640" y="3494880"/>
            <a:ext cx="103932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440;p22"/>
          <p:cNvSpPr/>
          <p:nvPr/>
        </p:nvSpPr>
        <p:spPr>
          <a:xfrm>
            <a:off x="3154320" y="3447360"/>
            <a:ext cx="92520" cy="9252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441;p22"/>
          <p:cNvSpPr/>
          <p:nvPr/>
        </p:nvSpPr>
        <p:spPr>
          <a:xfrm>
            <a:off x="4287960" y="2771640"/>
            <a:ext cx="1413360" cy="42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2400" bIns="302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Encabezados (Headers)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9" name="Google Shape;442;p22"/>
          <p:cNvSpPr/>
          <p:nvPr/>
        </p:nvSpPr>
        <p:spPr>
          <a:xfrm rot="10800000">
            <a:off x="3371040" y="2981880"/>
            <a:ext cx="9169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443;p22"/>
          <p:cNvSpPr/>
          <p:nvPr/>
        </p:nvSpPr>
        <p:spPr>
          <a:xfrm>
            <a:off x="3277080" y="2934360"/>
            <a:ext cx="92520" cy="92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Google Shape;444;p22"/>
          <p:cNvSpPr/>
          <p:nvPr/>
        </p:nvSpPr>
        <p:spPr>
          <a:xfrm>
            <a:off x="4287960" y="4158000"/>
            <a:ext cx="1413360" cy="426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2400" bIns="3024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Cookies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72" name="Google Shape;445;p22"/>
          <p:cNvSpPr/>
          <p:nvPr/>
        </p:nvSpPr>
        <p:spPr>
          <a:xfrm rot="10800000">
            <a:off x="2831040" y="3971880"/>
            <a:ext cx="1456920" cy="39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446;p22"/>
          <p:cNvSpPr/>
          <p:nvPr/>
        </p:nvSpPr>
        <p:spPr>
          <a:xfrm>
            <a:off x="2737080" y="3924720"/>
            <a:ext cx="92520" cy="9252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447;p22"/>
          <p:cNvSpPr/>
          <p:nvPr/>
        </p:nvSpPr>
        <p:spPr>
          <a:xfrm>
            <a:off x="6082920" y="3383280"/>
            <a:ext cx="207900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Informacional, Exito, Redirección, Error del cliente, Error del servidor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5" name="Google Shape;448;p22"/>
          <p:cNvSpPr/>
          <p:nvPr/>
        </p:nvSpPr>
        <p:spPr>
          <a:xfrm>
            <a:off x="6082920" y="1303920"/>
            <a:ext cx="207900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Solicitud: Un cliente (nav. web).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Respuesta: El servidor responde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6" name="Google Shape;449;p22"/>
          <p:cNvSpPr/>
          <p:nvPr/>
        </p:nvSpPr>
        <p:spPr>
          <a:xfrm>
            <a:off x="6082920" y="2690280"/>
            <a:ext cx="207900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Metadatos que proporcionan información adicional sobre la solicitud o la respuesta: 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Content-Type, User-Agent, Authorization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7" name="Google Shape;450;p22"/>
          <p:cNvSpPr/>
          <p:nvPr/>
        </p:nvSpPr>
        <p:spPr>
          <a:xfrm>
            <a:off x="6082920" y="1997280"/>
            <a:ext cx="207900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GET, POST</a:t>
            </a: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, PUT, DELETE, HEAD, OPTIONS, PATCH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8" name="Google Shape;451;p22"/>
          <p:cNvSpPr/>
          <p:nvPr/>
        </p:nvSpPr>
        <p:spPr>
          <a:xfrm>
            <a:off x="6082920" y="4076280"/>
            <a:ext cx="2079000" cy="5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Pequeños fragmentos de datos que el servidor envía al cliente y que el cliente devuelve en cada solicitud subsiguiente.</a:t>
            </a:r>
            <a:endParaRPr b="0" lang="es-AR" sz="1000" spc="-1" strike="noStrike">
              <a:latin typeface="Arial"/>
            </a:endParaRPr>
          </a:p>
        </p:txBody>
      </p:sp>
      <p:grpSp>
        <p:nvGrpSpPr>
          <p:cNvPr id="379" name="Google Shape;452;p22"/>
          <p:cNvGrpSpPr/>
          <p:nvPr/>
        </p:nvGrpSpPr>
        <p:grpSpPr>
          <a:xfrm>
            <a:off x="2035440" y="2499480"/>
            <a:ext cx="180360" cy="216000"/>
            <a:chOff x="2035440" y="2499480"/>
            <a:chExt cx="180360" cy="216000"/>
          </a:xfrm>
        </p:grpSpPr>
        <p:sp>
          <p:nvSpPr>
            <p:cNvPr id="380" name="Google Shape;453;p22"/>
            <p:cNvSpPr/>
            <p:nvPr/>
          </p:nvSpPr>
          <p:spPr>
            <a:xfrm>
              <a:off x="2070360" y="2608920"/>
              <a:ext cx="53640" cy="6408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454;p22"/>
            <p:cNvSpPr/>
            <p:nvPr/>
          </p:nvSpPr>
          <p:spPr>
            <a:xfrm>
              <a:off x="2125080" y="2663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455;p22"/>
            <p:cNvSpPr/>
            <p:nvPr/>
          </p:nvSpPr>
          <p:spPr>
            <a:xfrm>
              <a:off x="2174040" y="2499480"/>
              <a:ext cx="41760" cy="4968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456;p22"/>
            <p:cNvSpPr/>
            <p:nvPr/>
          </p:nvSpPr>
          <p:spPr>
            <a:xfrm>
              <a:off x="2134080" y="2558880"/>
              <a:ext cx="33480" cy="3708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457;p22"/>
            <p:cNvSpPr/>
            <p:nvPr/>
          </p:nvSpPr>
          <p:spPr>
            <a:xfrm>
              <a:off x="2084760" y="2504880"/>
              <a:ext cx="126000" cy="15156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458;p22"/>
            <p:cNvSpPr/>
            <p:nvPr/>
          </p:nvSpPr>
          <p:spPr>
            <a:xfrm>
              <a:off x="2122200" y="2652840"/>
              <a:ext cx="39960" cy="4932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459;p22"/>
            <p:cNvSpPr/>
            <p:nvPr/>
          </p:nvSpPr>
          <p:spPr>
            <a:xfrm>
              <a:off x="2045880" y="2562840"/>
              <a:ext cx="42120" cy="4860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460;p22"/>
            <p:cNvSpPr/>
            <p:nvPr/>
          </p:nvSpPr>
          <p:spPr>
            <a:xfrm>
              <a:off x="2035440" y="2639880"/>
              <a:ext cx="63360" cy="7560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1) CONCEPTOS DE PROTOCOLO HTTP</a:t>
            </a:r>
            <a:br>
              <a:rPr sz="2800"/>
            </a:br>
            <a:endParaRPr b="0" lang="es-AR" sz="2800" spc="-1" strike="noStrike">
              <a:latin typeface="Arial"/>
            </a:endParaRPr>
          </a:p>
        </p:txBody>
      </p:sp>
      <p:sp>
        <p:nvSpPr>
          <p:cNvPr id="389" name="1 Rectángulo"/>
          <p:cNvSpPr/>
          <p:nvPr/>
        </p:nvSpPr>
        <p:spPr>
          <a:xfrm>
            <a:off x="1463760" y="2831400"/>
            <a:ext cx="13237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PROTOCOLO</a:t>
            </a:r>
            <a:endParaRPr b="0" lang="es-A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HTTP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9640" cy="145296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1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0" lang="es-AR" sz="15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393" name="Google Shape;1591;p47"/>
          <p:cNvSpPr/>
          <p:nvPr/>
        </p:nvSpPr>
        <p:spPr>
          <a:xfrm>
            <a:off x="706680" y="1872000"/>
            <a:ext cx="5570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CLIENTE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solicita un servicio o recurso a un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Inicia la comunicación enviando una solicitud al servidor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 respuesta recibida del servidor.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Los clientes son aplicaciones de usuario final, como navegadores web, aplicaciones móviles, o software de escritorio. Ejemplos: Navegador web, aplicaciones de correo electrónico, aplicaciones de mensajería instantánea.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4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3000"/>
            <a:ext cx="1821600" cy="11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9640" cy="145296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2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0" lang="es-AR" sz="1500" spc="-1" strike="noStrike"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398" name="Google Shape;1591;p47"/>
          <p:cNvSpPr/>
          <p:nvPr/>
        </p:nvSpPr>
        <p:spPr>
          <a:xfrm>
            <a:off x="706680" y="1872000"/>
            <a:ext cx="5570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SERVIDOR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proporciona servicios o recursos a los clientes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Escucha y acepta solicitudes de clientes.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las solicitudes y genera respuestas.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Puede manejar múltiples solicitudes simultáneas.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Almacena y gestiona datos, como bases de datos, archivos, y servicios web.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Ejemplos: Servidores web (Apache, Nginx), servidores de bases de datos (MySQL, PostgreSQL), servidores de correo (SMTP, IMAP), servidores FTP.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9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79920"/>
            <a:ext cx="1821600" cy="11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59640" cy="1452960"/>
          </a:xfrm>
          <a:prstGeom prst="rect">
            <a:avLst/>
          </a:prstGeom>
          <a:ln w="0">
            <a:noFill/>
          </a:ln>
        </p:spPr>
      </p:pic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3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79680" cy="317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CONEXIÓN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403" name="Google Shape;1591;p47"/>
          <p:cNvSpPr/>
          <p:nvPr/>
        </p:nvSpPr>
        <p:spPr>
          <a:xfrm>
            <a:off x="706680" y="1872000"/>
            <a:ext cx="5570640" cy="29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Establecimiento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inicia una conexión con el servidor. El servidor acepta la conexión y espera solicitudes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Solicitud y Respuesta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envía una solicitud al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servidor procesa la solicitud y genera una respuesta. El servidor envía la respuesta al cliente. El cliente procesa la respuesta y la muestra al usuario. 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Cierre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 Después de que el cliente recibe la respuesta, la conexión se cierra. El cliente puede iniciar una nueva conexión para solicitudes adicionales.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404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7320"/>
            <a:ext cx="1821600" cy="11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LibreOffice/7.3.7.2$Linux_X86_64 LibreOffice_project/30$Build-2</Application>
  <AppVersion>15.0000</AppVersion>
  <Words>2697</Words>
  <Paragraphs>458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cp:lastPrinted>2024-12-11T22:24:40Z</cp:lastPrinted>
  <dcterms:modified xsi:type="dcterms:W3CDTF">2024-12-12T00:11:37Z</dcterms:modified>
  <cp:revision>42</cp:revision>
  <dc:subject/>
  <dc:title>CONCURSO TECNOLOGÍAS INFORMATICAS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39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39</vt:i4>
  </property>
</Properties>
</file>