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  <p:sldMasterId id="214748366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</p:sldIdLst>
  <p:sldSz cx="9144000" cy="5143500" type="screen16x9"/>
  <p:notesSz cx="6858000" cy="9144000"/>
  <p:embeddedFontLst>
    <p:embeddedFont>
      <p:font typeface="Fira Sans Extra Condensed SemiBold" panose="020B0604020202020204" charset="0"/>
      <p:regular r:id="rId37"/>
      <p:bold r:id="rId38"/>
      <p:italic r:id="rId39"/>
      <p:boldItalic r:id="rId40"/>
    </p:embeddedFont>
    <p:embeddedFont>
      <p:font typeface="Proxima Nova" panose="020B0604020202020204" charset="0"/>
      <p:regular r:id="rId41"/>
      <p:bold r:id="rId42"/>
      <p:italic r:id="rId43"/>
      <p:boldItalic r:id="rId44"/>
    </p:embeddedFont>
    <p:embeddedFont>
      <p:font typeface="Fira Sans Extra Condensed Medium" panose="020B0604020202020204" charset="0"/>
      <p:regular r:id="rId45"/>
      <p:bold r:id="rId46"/>
      <p:italic r:id="rId47"/>
      <p:boldItalic r:id="rId48"/>
    </p:embeddedFont>
    <p:embeddedFont>
      <p:font typeface="Proxima Nova Semibold" panose="020B0604020202020204" charset="0"/>
      <p:regular r:id="rId49"/>
      <p:bold r:id="rId50"/>
      <p:boldItalic r:id="rId51"/>
    </p:embeddedFont>
    <p:embeddedFont>
      <p:font typeface="Fira Sans Extra Condensed" panose="020B0604020202020204" charset="0"/>
      <p:regular r:id="rId52"/>
      <p:bold r:id="rId53"/>
      <p:italic r:id="rId54"/>
      <p:boldItalic r:id="rId55"/>
    </p:embeddedFont>
    <p:embeddedFont>
      <p:font typeface="Roboto" panose="020B0604020202020204" charset="0"/>
      <p:regular r:id="rId56"/>
      <p:bold r:id="rId57"/>
      <p:italic r:id="rId58"/>
      <p:boldItalic r:id="rId5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1" d="100"/>
          <a:sy n="121" d="100"/>
        </p:scale>
        <p:origin x="-102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3.fntdata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font" Target="fonts/font19.fntdata"/><Relationship Id="rId63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5.fntdata"/><Relationship Id="rId54" Type="http://schemas.openxmlformats.org/officeDocument/2006/relationships/font" Target="fonts/font18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font" Target="fonts/font17.fntdata"/><Relationship Id="rId58" Type="http://schemas.openxmlformats.org/officeDocument/2006/relationships/font" Target="fonts/font22.fntdata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Relationship Id="rId57" Type="http://schemas.openxmlformats.org/officeDocument/2006/relationships/font" Target="fonts/font21.fntdata"/><Relationship Id="rId61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6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font" Target="fonts/font20.fntdata"/><Relationship Id="rId8" Type="http://schemas.openxmlformats.org/officeDocument/2006/relationships/slide" Target="slides/slide6.xml"/><Relationship Id="rId51" Type="http://schemas.openxmlformats.org/officeDocument/2006/relationships/font" Target="fonts/font15.fntdata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59" Type="http://schemas.openxmlformats.org/officeDocument/2006/relationships/font" Target="fonts/font2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5436667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d1d11c1ec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d1d11c1ec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8e8b782381_0_5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8e8b782381_0_5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8e8b782381_0_7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8e8b782381_0_7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g8bc00f6a12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1" name="Google Shape;641;g8bc00f6a12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8bc00f6a12_0_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8bc00f6a12_0_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8bc00f6a12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8bc00f6a12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g8bc00f6a12_0_2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7" name="Google Shape;787;g8bc00f6a12_0_2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8a1b6e5601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8a1b6e5601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Google Shape;870;g8bc00f6a12_0_2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1" name="Google Shape;871;g8bc00f6a12_0_2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g8e8b782381_0_16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9" name="Google Shape;929;g8e8b782381_0_16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Google Shape;957;g8bc00f6a12_0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8" name="Google Shape;958;g8bc00f6a12_0_7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8a1b6e5601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8a1b6e5601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" name="Google Shape;993;g8bc00f6a12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4" name="Google Shape;994;g8bc00f6a12_0_20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g8e8b782381_0_18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9" name="Google Shape;1049;g8e8b782381_0_18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" name="Google Shape;1081;g8bc00f6a12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2" name="Google Shape;1082;g8bc00f6a12_0_2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g8e8b782381_0_9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8" name="Google Shape;1168;g8e8b782381_0_9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9" name="Google Shape;1189;g8bc00f6a12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0" name="Google Shape;1190;g8bc00f6a12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1" name="Google Shape;1251;g8bc00f6a12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2" name="Google Shape;1252;g8bc00f6a12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4" name="Google Shape;1324;g8e8b782381_0_2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5" name="Google Shape;1325;g8e8b782381_0_2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8" name="Google Shape;1358;g8ea1cd333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9" name="Google Shape;1359;g8ea1cd333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Google Shape;1388;g8ea1cd333a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9" name="Google Shape;1389;g8ea1cd333a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7" name="Google Shape;1457;g8bc00f6a1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8" name="Google Shape;1458;g8bc00f6a1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8e8b782381_0_6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8e8b782381_0_6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8ea1cd333a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8ea1cd333a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Google Shape;1526;g8e8b782381_0_1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7" name="Google Shape;1527;g8e8b782381_0_16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9" name="Google Shape;1579;g8e8b782381_0_15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0" name="Google Shape;1580;g8e8b782381_0_15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g8e8b782381_0_15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7" name="Google Shape;1587;g8e8b782381_0_15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8e8b782381_0_4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8e8b782381_0_4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8a1b6e5601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8a1b6e5601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8e8b782381_0_1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8e8b782381_0_1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8e8b782381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8e8b782381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g8a1b6e5601_0_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7" name="Google Shape;427;g8a1b6e5601_0_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8e8b782381_0_5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8e8b782381_0_5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500"/>
              <a:buNone/>
              <a:defRPr sz="520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2pPr>
            <a:lvl3pPr lvl="2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3pPr>
            <a:lvl4pPr lvl="3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4pPr>
            <a:lvl5pPr lvl="4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5pPr>
            <a:lvl6pPr lvl="5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6pPr>
            <a:lvl7pPr lvl="6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7pPr>
            <a:lvl8pPr lvl="7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8pPr>
            <a:lvl9pPr lvl="8" algn="r">
              <a:spcBef>
                <a:spcPts val="0"/>
              </a:spcBef>
              <a:spcAft>
                <a:spcPts val="0"/>
              </a:spcAft>
              <a:buSzPts val="4500"/>
              <a:buNone/>
              <a:defRPr sz="45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600"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/>
              <a:buNone/>
              <a:defRPr sz="2800">
                <a:solidFill>
                  <a:schemeClr val="dk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3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49" name="Google Shape;49;p13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PfT4lq" TargetMode="Externa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Relationship Id="rId6" Type="http://schemas.openxmlformats.org/officeDocument/2006/relationships/hyperlink" Target="http://bit.ly/30B07Gq" TargetMode="External"/><Relationship Id="rId5" Type="http://schemas.openxmlformats.org/officeDocument/2006/relationships/hyperlink" Target="http://bit.ly/33VAFh3" TargetMode="External"/><Relationship Id="rId4" Type="http://schemas.openxmlformats.org/officeDocument/2006/relationships/hyperlink" Target="https://bit.ly/2AB5gGa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2ZjL1pd" TargetMode="External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://bit.ly/30B07Gq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>
            <a:spLocks noGrp="1"/>
          </p:cNvSpPr>
          <p:nvPr>
            <p:ph type="ctrTitle"/>
          </p:nvPr>
        </p:nvSpPr>
        <p:spPr>
          <a:xfrm>
            <a:off x="4717025" y="1280400"/>
            <a:ext cx="3436500" cy="216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/>
              <a:t>CONCURSO TECNOLOGÍAS INFORMATICAS A</a:t>
            </a:r>
            <a:endParaRPr sz="4000" dirty="0"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4717025" y="3445200"/>
            <a:ext cx="3945300" cy="417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POSTULANTE A AYUDANTE GRADUADO REGULAR: ING. MARIANO MOREL</a:t>
            </a:r>
            <a:endParaRPr dirty="0"/>
          </a:p>
        </p:txBody>
      </p:sp>
      <p:grpSp>
        <p:nvGrpSpPr>
          <p:cNvPr id="57" name="Google Shape;57;p15"/>
          <p:cNvGrpSpPr/>
          <p:nvPr/>
        </p:nvGrpSpPr>
        <p:grpSpPr>
          <a:xfrm rot="1578645" flipH="1">
            <a:off x="2731727" y="1134112"/>
            <a:ext cx="1566930" cy="1715068"/>
            <a:chOff x="4718425" y="934625"/>
            <a:chExt cx="1467100" cy="1605800"/>
          </a:xfrm>
        </p:grpSpPr>
        <p:cxnSp>
          <p:nvCxnSpPr>
            <p:cNvPr id="58" name="Google Shape;58;p15"/>
            <p:cNvCxnSpPr/>
            <p:nvPr/>
          </p:nvCxnSpPr>
          <p:spPr>
            <a:xfrm>
              <a:off x="5119625" y="1316725"/>
              <a:ext cx="1065900" cy="12237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9" name="Google Shape;59;p15"/>
            <p:cNvSpPr/>
            <p:nvPr/>
          </p:nvSpPr>
          <p:spPr>
            <a:xfrm>
              <a:off x="4718425" y="934625"/>
              <a:ext cx="826800" cy="826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" name="Google Shape;60;p15"/>
          <p:cNvGrpSpPr/>
          <p:nvPr/>
        </p:nvGrpSpPr>
        <p:grpSpPr>
          <a:xfrm rot="1578645" flipH="1">
            <a:off x="1209287" y="2129531"/>
            <a:ext cx="883060" cy="1781848"/>
            <a:chOff x="6176375" y="2540550"/>
            <a:chExt cx="826800" cy="1668325"/>
          </a:xfrm>
        </p:grpSpPr>
        <p:cxnSp>
          <p:nvCxnSpPr>
            <p:cNvPr id="61" name="Google Shape;61;p15"/>
            <p:cNvCxnSpPr/>
            <p:nvPr/>
          </p:nvCxnSpPr>
          <p:spPr>
            <a:xfrm rot="10800000">
              <a:off x="6190500" y="2540550"/>
              <a:ext cx="406200" cy="1281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2" name="Google Shape;62;p15"/>
            <p:cNvSpPr/>
            <p:nvPr/>
          </p:nvSpPr>
          <p:spPr>
            <a:xfrm>
              <a:off x="6176375" y="3382075"/>
              <a:ext cx="826800" cy="826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3" name="Google Shape;63;p15"/>
          <p:cNvGrpSpPr/>
          <p:nvPr/>
        </p:nvGrpSpPr>
        <p:grpSpPr>
          <a:xfrm rot="1578645" flipH="1">
            <a:off x="2276008" y="697150"/>
            <a:ext cx="709717" cy="1720355"/>
            <a:chOff x="6042175" y="934625"/>
            <a:chExt cx="664500" cy="1610750"/>
          </a:xfrm>
        </p:grpSpPr>
        <p:cxnSp>
          <p:nvCxnSpPr>
            <p:cNvPr id="64" name="Google Shape;64;p15"/>
            <p:cNvCxnSpPr/>
            <p:nvPr/>
          </p:nvCxnSpPr>
          <p:spPr>
            <a:xfrm flipH="1">
              <a:off x="6190500" y="1278475"/>
              <a:ext cx="191100" cy="12669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5" name="Google Shape;65;p15"/>
            <p:cNvSpPr/>
            <p:nvPr/>
          </p:nvSpPr>
          <p:spPr>
            <a:xfrm>
              <a:off x="6042175" y="934625"/>
              <a:ext cx="664500" cy="6645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" name="Google Shape;66;p15"/>
          <p:cNvGrpSpPr/>
          <p:nvPr/>
        </p:nvGrpSpPr>
        <p:grpSpPr>
          <a:xfrm rot="1578645" flipH="1">
            <a:off x="722626" y="1237720"/>
            <a:ext cx="1983628" cy="780902"/>
            <a:chOff x="6185550" y="1814200"/>
            <a:chExt cx="1857250" cy="731150"/>
          </a:xfrm>
        </p:grpSpPr>
        <p:cxnSp>
          <p:nvCxnSpPr>
            <p:cNvPr id="67" name="Google Shape;67;p15"/>
            <p:cNvCxnSpPr/>
            <p:nvPr/>
          </p:nvCxnSpPr>
          <p:spPr>
            <a:xfrm flipH="1">
              <a:off x="6185550" y="2158050"/>
              <a:ext cx="1534500" cy="3873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" name="Google Shape;68;p15"/>
            <p:cNvSpPr/>
            <p:nvPr/>
          </p:nvSpPr>
          <p:spPr>
            <a:xfrm>
              <a:off x="7378300" y="1814200"/>
              <a:ext cx="664500" cy="6645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9" name="Google Shape;69;p15"/>
          <p:cNvGrpSpPr/>
          <p:nvPr/>
        </p:nvGrpSpPr>
        <p:grpSpPr>
          <a:xfrm rot="1578645" flipH="1">
            <a:off x="2109021" y="2795838"/>
            <a:ext cx="1944805" cy="975633"/>
            <a:chOff x="4369400" y="2545175"/>
            <a:chExt cx="1820900" cy="913475"/>
          </a:xfrm>
        </p:grpSpPr>
        <p:cxnSp>
          <p:nvCxnSpPr>
            <p:cNvPr id="70" name="Google Shape;70;p15"/>
            <p:cNvCxnSpPr/>
            <p:nvPr/>
          </p:nvCxnSpPr>
          <p:spPr>
            <a:xfrm rot="10800000" flipH="1">
              <a:off x="4689400" y="2545175"/>
              <a:ext cx="1500900" cy="5928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1" name="Google Shape;71;p15"/>
            <p:cNvSpPr/>
            <p:nvPr/>
          </p:nvSpPr>
          <p:spPr>
            <a:xfrm>
              <a:off x="4369400" y="2794150"/>
              <a:ext cx="664500" cy="6645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" name="Google Shape;72;p15"/>
          <p:cNvGrpSpPr/>
          <p:nvPr/>
        </p:nvGrpSpPr>
        <p:grpSpPr>
          <a:xfrm rot="1578645" flipH="1">
            <a:off x="1980644" y="2609568"/>
            <a:ext cx="1276075" cy="1710769"/>
            <a:chOff x="4995600" y="2545225"/>
            <a:chExt cx="1194775" cy="1601775"/>
          </a:xfrm>
        </p:grpSpPr>
        <p:cxnSp>
          <p:nvCxnSpPr>
            <p:cNvPr id="73" name="Google Shape;73;p15"/>
            <p:cNvCxnSpPr/>
            <p:nvPr/>
          </p:nvCxnSpPr>
          <p:spPr>
            <a:xfrm rot="10800000" flipH="1">
              <a:off x="5325175" y="2545225"/>
              <a:ext cx="865200" cy="1305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" name="Google Shape;74;p15"/>
            <p:cNvSpPr/>
            <p:nvPr/>
          </p:nvSpPr>
          <p:spPr>
            <a:xfrm>
              <a:off x="4995600" y="3482500"/>
              <a:ext cx="664500" cy="6645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5" name="Google Shape;75;p15"/>
          <p:cNvGrpSpPr/>
          <p:nvPr/>
        </p:nvGrpSpPr>
        <p:grpSpPr>
          <a:xfrm rot="1578645" flipH="1">
            <a:off x="966801" y="2074508"/>
            <a:ext cx="1383493" cy="664004"/>
            <a:chOff x="6190400" y="2545375"/>
            <a:chExt cx="1295350" cy="621700"/>
          </a:xfrm>
        </p:grpSpPr>
        <p:cxnSp>
          <p:nvCxnSpPr>
            <p:cNvPr id="76" name="Google Shape;76;p15"/>
            <p:cNvCxnSpPr/>
            <p:nvPr/>
          </p:nvCxnSpPr>
          <p:spPr>
            <a:xfrm rot="10800000">
              <a:off x="6190400" y="2545375"/>
              <a:ext cx="1085100" cy="4014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7" name="Google Shape;77;p15"/>
            <p:cNvSpPr/>
            <p:nvPr/>
          </p:nvSpPr>
          <p:spPr>
            <a:xfrm>
              <a:off x="7031550" y="2712875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" name="Google Shape;78;p15"/>
          <p:cNvGrpSpPr/>
          <p:nvPr/>
        </p:nvGrpSpPr>
        <p:grpSpPr>
          <a:xfrm rot="1578645" flipH="1">
            <a:off x="2459157" y="2311074"/>
            <a:ext cx="1561911" cy="485107"/>
            <a:chOff x="4718425" y="2096250"/>
            <a:chExt cx="1462400" cy="454200"/>
          </a:xfrm>
        </p:grpSpPr>
        <p:cxnSp>
          <p:nvCxnSpPr>
            <p:cNvPr id="79" name="Google Shape;79;p15"/>
            <p:cNvCxnSpPr/>
            <p:nvPr/>
          </p:nvCxnSpPr>
          <p:spPr>
            <a:xfrm>
              <a:off x="4947525" y="2334900"/>
              <a:ext cx="1233300" cy="205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0" name="Google Shape;80;p15"/>
            <p:cNvSpPr/>
            <p:nvPr/>
          </p:nvSpPr>
          <p:spPr>
            <a:xfrm>
              <a:off x="4718425" y="2096250"/>
              <a:ext cx="454200" cy="454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1" name="Google Shape;81;p15"/>
          <p:cNvGrpSpPr/>
          <p:nvPr/>
        </p:nvGrpSpPr>
        <p:grpSpPr>
          <a:xfrm rot="1578645" flipH="1">
            <a:off x="1623907" y="1111363"/>
            <a:ext cx="1113158" cy="1112690"/>
            <a:chOff x="6185500" y="1498650"/>
            <a:chExt cx="1042238" cy="1041800"/>
          </a:xfrm>
        </p:grpSpPr>
        <p:cxnSp>
          <p:nvCxnSpPr>
            <p:cNvPr id="82" name="Google Shape;82;p15"/>
            <p:cNvCxnSpPr/>
            <p:nvPr/>
          </p:nvCxnSpPr>
          <p:spPr>
            <a:xfrm flipH="1">
              <a:off x="6185500" y="1746950"/>
              <a:ext cx="822300" cy="7935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3" name="Google Shape;83;p15"/>
            <p:cNvSpPr/>
            <p:nvPr/>
          </p:nvSpPr>
          <p:spPr>
            <a:xfrm>
              <a:off x="6773538" y="1498650"/>
              <a:ext cx="454200" cy="454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 rot="1578645" flipH="1">
            <a:off x="1819727" y="1791398"/>
            <a:ext cx="1250896" cy="1250896"/>
            <a:chOff x="5587975" y="1952850"/>
            <a:chExt cx="1171200" cy="1171200"/>
          </a:xfrm>
        </p:grpSpPr>
        <p:sp>
          <p:nvSpPr>
            <p:cNvPr id="85" name="Google Shape;85;p15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/>
            </a:p>
          </p:txBody>
        </p:sp>
      </p:grpSp>
      <p:grpSp>
        <p:nvGrpSpPr>
          <p:cNvPr id="87" name="Google Shape;87;p15"/>
          <p:cNvGrpSpPr/>
          <p:nvPr/>
        </p:nvGrpSpPr>
        <p:grpSpPr>
          <a:xfrm>
            <a:off x="2154992" y="2116967"/>
            <a:ext cx="580986" cy="579903"/>
            <a:chOff x="1421638" y="4125629"/>
            <a:chExt cx="374709" cy="374010"/>
          </a:xfrm>
        </p:grpSpPr>
        <p:sp>
          <p:nvSpPr>
            <p:cNvPr id="88" name="Google Shape;88;p15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5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" name="Google Shape;519;p24"/>
          <p:cNvGrpSpPr/>
          <p:nvPr/>
        </p:nvGrpSpPr>
        <p:grpSpPr>
          <a:xfrm>
            <a:off x="710275" y="1325475"/>
            <a:ext cx="1659300" cy="2862400"/>
            <a:chOff x="710275" y="1325475"/>
            <a:chExt cx="1659300" cy="2862400"/>
          </a:xfrm>
        </p:grpSpPr>
        <p:cxnSp>
          <p:nvCxnSpPr>
            <p:cNvPr id="520" name="Google Shape;520;p24"/>
            <p:cNvCxnSpPr>
              <a:stCxn id="521" idx="0"/>
            </p:cNvCxnSpPr>
            <p:nvPr/>
          </p:nvCxnSpPr>
          <p:spPr>
            <a:xfrm>
              <a:off x="15399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1" name="Google Shape;521;p24"/>
            <p:cNvSpPr/>
            <p:nvPr/>
          </p:nvSpPr>
          <p:spPr>
            <a:xfrm rot="10800000">
              <a:off x="1299325" y="1325475"/>
              <a:ext cx="481200" cy="481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24"/>
            <p:cNvSpPr txBox="1"/>
            <p:nvPr/>
          </p:nvSpPr>
          <p:spPr>
            <a:xfrm>
              <a:off x="736525" y="3454375"/>
              <a:ext cx="1606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523" name="Google Shape;523;p24"/>
            <p:cNvSpPr/>
            <p:nvPr/>
          </p:nvSpPr>
          <p:spPr>
            <a:xfrm>
              <a:off x="7102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grpSp>
        <p:nvGrpSpPr>
          <p:cNvPr id="524" name="Google Shape;524;p24"/>
          <p:cNvGrpSpPr/>
          <p:nvPr/>
        </p:nvGrpSpPr>
        <p:grpSpPr>
          <a:xfrm>
            <a:off x="2226325" y="1325475"/>
            <a:ext cx="1659300" cy="2862400"/>
            <a:chOff x="2226325" y="1325475"/>
            <a:chExt cx="1659300" cy="2862400"/>
          </a:xfrm>
        </p:grpSpPr>
        <p:cxnSp>
          <p:nvCxnSpPr>
            <p:cNvPr id="525" name="Google Shape;525;p24"/>
            <p:cNvCxnSpPr>
              <a:stCxn id="526" idx="0"/>
            </p:cNvCxnSpPr>
            <p:nvPr/>
          </p:nvCxnSpPr>
          <p:spPr>
            <a:xfrm>
              <a:off x="30559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26" name="Google Shape;526;p24"/>
            <p:cNvSpPr/>
            <p:nvPr/>
          </p:nvSpPr>
          <p:spPr>
            <a:xfrm rot="10800000">
              <a:off x="2815375" y="1325475"/>
              <a:ext cx="481200" cy="481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24"/>
            <p:cNvSpPr/>
            <p:nvPr/>
          </p:nvSpPr>
          <p:spPr>
            <a:xfrm>
              <a:off x="22263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28" name="Google Shape;528;p24"/>
            <p:cNvSpPr txBox="1"/>
            <p:nvPr/>
          </p:nvSpPr>
          <p:spPr>
            <a:xfrm>
              <a:off x="22852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29" name="Google Shape;529;p24"/>
          <p:cNvGrpSpPr/>
          <p:nvPr/>
        </p:nvGrpSpPr>
        <p:grpSpPr>
          <a:xfrm>
            <a:off x="3742375" y="1325475"/>
            <a:ext cx="1659300" cy="2862400"/>
            <a:chOff x="3742375" y="1325475"/>
            <a:chExt cx="1659300" cy="2862400"/>
          </a:xfrm>
        </p:grpSpPr>
        <p:cxnSp>
          <p:nvCxnSpPr>
            <p:cNvPr id="530" name="Google Shape;530;p24"/>
            <p:cNvCxnSpPr>
              <a:stCxn id="531" idx="0"/>
            </p:cNvCxnSpPr>
            <p:nvPr/>
          </p:nvCxnSpPr>
          <p:spPr>
            <a:xfrm>
              <a:off x="45720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1" name="Google Shape;531;p24"/>
            <p:cNvSpPr/>
            <p:nvPr/>
          </p:nvSpPr>
          <p:spPr>
            <a:xfrm rot="10800000">
              <a:off x="4331425" y="1325475"/>
              <a:ext cx="481200" cy="481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37423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3" name="Google Shape;533;p24"/>
            <p:cNvSpPr txBox="1"/>
            <p:nvPr/>
          </p:nvSpPr>
          <p:spPr>
            <a:xfrm>
              <a:off x="38013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4" name="Google Shape;534;p24"/>
          <p:cNvGrpSpPr/>
          <p:nvPr/>
        </p:nvGrpSpPr>
        <p:grpSpPr>
          <a:xfrm>
            <a:off x="5258425" y="1325475"/>
            <a:ext cx="1659300" cy="2862400"/>
            <a:chOff x="5258425" y="1325475"/>
            <a:chExt cx="1659300" cy="2862400"/>
          </a:xfrm>
        </p:grpSpPr>
        <p:cxnSp>
          <p:nvCxnSpPr>
            <p:cNvPr id="535" name="Google Shape;535;p24"/>
            <p:cNvCxnSpPr>
              <a:stCxn id="536" idx="0"/>
            </p:cNvCxnSpPr>
            <p:nvPr/>
          </p:nvCxnSpPr>
          <p:spPr>
            <a:xfrm>
              <a:off x="608807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36" name="Google Shape;536;p24"/>
            <p:cNvSpPr/>
            <p:nvPr/>
          </p:nvSpPr>
          <p:spPr>
            <a:xfrm rot="10800000">
              <a:off x="5847475" y="1325475"/>
              <a:ext cx="481200" cy="481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>
              <a:off x="525842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38" name="Google Shape;538;p24"/>
            <p:cNvSpPr txBox="1"/>
            <p:nvPr/>
          </p:nvSpPr>
          <p:spPr>
            <a:xfrm>
              <a:off x="531737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39" name="Google Shape;539;p24"/>
          <p:cNvGrpSpPr/>
          <p:nvPr/>
        </p:nvGrpSpPr>
        <p:grpSpPr>
          <a:xfrm>
            <a:off x="6774475" y="1325475"/>
            <a:ext cx="1659300" cy="2862400"/>
            <a:chOff x="6774475" y="1325475"/>
            <a:chExt cx="1659300" cy="2862400"/>
          </a:xfrm>
        </p:grpSpPr>
        <p:cxnSp>
          <p:nvCxnSpPr>
            <p:cNvPr id="540" name="Google Shape;540;p24"/>
            <p:cNvCxnSpPr>
              <a:stCxn id="541" idx="0"/>
            </p:cNvCxnSpPr>
            <p:nvPr/>
          </p:nvCxnSpPr>
          <p:spPr>
            <a:xfrm>
              <a:off x="7604125" y="1806675"/>
              <a:ext cx="0" cy="84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sp>
          <p:nvSpPr>
            <p:cNvPr id="541" name="Google Shape;541;p24"/>
            <p:cNvSpPr/>
            <p:nvPr/>
          </p:nvSpPr>
          <p:spPr>
            <a:xfrm rot="10800000">
              <a:off x="7363525" y="1325475"/>
              <a:ext cx="481200" cy="4812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24"/>
            <p:cNvSpPr/>
            <p:nvPr/>
          </p:nvSpPr>
          <p:spPr>
            <a:xfrm>
              <a:off x="6774475" y="2500575"/>
              <a:ext cx="1659300" cy="800400"/>
            </a:xfrm>
            <a:prstGeom prst="notchedRightArrow">
              <a:avLst>
                <a:gd name="adj1" fmla="val 74710"/>
                <a:gd name="adj2" fmla="val 51726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</a:endParaRPr>
            </a:p>
          </p:txBody>
        </p:sp>
        <p:sp>
          <p:nvSpPr>
            <p:cNvPr id="543" name="Google Shape;543;p24"/>
            <p:cNvSpPr txBox="1"/>
            <p:nvPr/>
          </p:nvSpPr>
          <p:spPr>
            <a:xfrm>
              <a:off x="6833425" y="3454375"/>
              <a:ext cx="15414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544" name="Google Shape;544;p24"/>
          <p:cNvGrpSpPr/>
          <p:nvPr/>
        </p:nvGrpSpPr>
        <p:grpSpPr>
          <a:xfrm>
            <a:off x="2936123" y="1429722"/>
            <a:ext cx="239701" cy="272713"/>
            <a:chOff x="6264525" y="842250"/>
            <a:chExt cx="423500" cy="481825"/>
          </a:xfrm>
        </p:grpSpPr>
        <p:sp>
          <p:nvSpPr>
            <p:cNvPr id="545" name="Google Shape;545;p24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6" name="Google Shape;546;p24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7" name="Google Shape;547;p24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8" name="Google Shape;548;p24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49" name="Google Shape;549;p24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0" name="Google Shape;550;p24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1" name="Google Shape;551;p24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2" name="Google Shape;552;p24"/>
          <p:cNvGrpSpPr/>
          <p:nvPr/>
        </p:nvGrpSpPr>
        <p:grpSpPr>
          <a:xfrm>
            <a:off x="1403569" y="1429722"/>
            <a:ext cx="272713" cy="272713"/>
            <a:chOff x="900750" y="1436075"/>
            <a:chExt cx="481825" cy="481825"/>
          </a:xfrm>
        </p:grpSpPr>
        <p:sp>
          <p:nvSpPr>
            <p:cNvPr id="553" name="Google Shape;553;p24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4" name="Google Shape;554;p24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5" name="Google Shape;555;p24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6" name="Google Shape;556;p24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57" name="Google Shape;557;p24"/>
          <p:cNvGrpSpPr/>
          <p:nvPr/>
        </p:nvGrpSpPr>
        <p:grpSpPr>
          <a:xfrm>
            <a:off x="4435663" y="1429722"/>
            <a:ext cx="272713" cy="272713"/>
            <a:chOff x="4456875" y="1435075"/>
            <a:chExt cx="481825" cy="481825"/>
          </a:xfrm>
        </p:grpSpPr>
        <p:sp>
          <p:nvSpPr>
            <p:cNvPr id="558" name="Google Shape;558;p24"/>
            <p:cNvSpPr/>
            <p:nvPr/>
          </p:nvSpPr>
          <p:spPr>
            <a:xfrm>
              <a:off x="4624975" y="1465275"/>
              <a:ext cx="56650" cy="86000"/>
            </a:xfrm>
            <a:custGeom>
              <a:avLst/>
              <a:gdLst/>
              <a:ahLst/>
              <a:cxnLst/>
              <a:rect l="l" t="t" r="r" b="b"/>
              <a:pathLst>
                <a:path w="2266" h="3440" extrusionOk="0">
                  <a:moveTo>
                    <a:pt x="2265" y="0"/>
                  </a:moveTo>
                  <a:cubicBezTo>
                    <a:pt x="1413" y="283"/>
                    <a:pt x="618" y="1196"/>
                    <a:pt x="1" y="2575"/>
                  </a:cubicBezTo>
                  <a:cubicBezTo>
                    <a:pt x="263" y="2801"/>
                    <a:pt x="449" y="3105"/>
                    <a:pt x="534" y="3439"/>
                  </a:cubicBezTo>
                  <a:cubicBezTo>
                    <a:pt x="1106" y="3364"/>
                    <a:pt x="1672" y="3322"/>
                    <a:pt x="2265" y="3304"/>
                  </a:cubicBezTo>
                  <a:lnTo>
                    <a:pt x="226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59" name="Google Shape;559;p24"/>
            <p:cNvSpPr/>
            <p:nvPr/>
          </p:nvSpPr>
          <p:spPr>
            <a:xfrm>
              <a:off x="4615275" y="1797425"/>
              <a:ext cx="66350" cy="89375"/>
            </a:xfrm>
            <a:custGeom>
              <a:avLst/>
              <a:gdLst/>
              <a:ahLst/>
              <a:cxnLst/>
              <a:rect l="l" t="t" r="r" b="b"/>
              <a:pathLst>
                <a:path w="2654" h="3575" extrusionOk="0">
                  <a:moveTo>
                    <a:pt x="0" y="0"/>
                  </a:moveTo>
                  <a:lnTo>
                    <a:pt x="0" y="0"/>
                  </a:lnTo>
                  <a:cubicBezTo>
                    <a:pt x="618" y="1882"/>
                    <a:pt x="1563" y="3225"/>
                    <a:pt x="2653" y="3574"/>
                  </a:cubicBezTo>
                  <a:lnTo>
                    <a:pt x="2653" y="1316"/>
                  </a:lnTo>
                  <a:cubicBezTo>
                    <a:pt x="2153" y="1135"/>
                    <a:pt x="1768" y="726"/>
                    <a:pt x="1620" y="217"/>
                  </a:cubicBezTo>
                  <a:cubicBezTo>
                    <a:pt x="1057" y="169"/>
                    <a:pt x="518" y="96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0" name="Google Shape;560;p24"/>
            <p:cNvSpPr/>
            <p:nvPr/>
          </p:nvSpPr>
          <p:spPr>
            <a:xfrm>
              <a:off x="4583125" y="1547250"/>
              <a:ext cx="28250" cy="28250"/>
            </a:xfrm>
            <a:custGeom>
              <a:avLst/>
              <a:gdLst/>
              <a:ahLst/>
              <a:cxnLst/>
              <a:rect l="l" t="t" r="r" b="b"/>
              <a:pathLst>
                <a:path w="1130" h="1130" extrusionOk="0">
                  <a:moveTo>
                    <a:pt x="567" y="1"/>
                  </a:moveTo>
                  <a:cubicBezTo>
                    <a:pt x="253" y="1"/>
                    <a:pt x="1" y="254"/>
                    <a:pt x="1" y="567"/>
                  </a:cubicBezTo>
                  <a:cubicBezTo>
                    <a:pt x="1" y="880"/>
                    <a:pt x="253" y="1130"/>
                    <a:pt x="567" y="1130"/>
                  </a:cubicBezTo>
                  <a:cubicBezTo>
                    <a:pt x="880" y="1130"/>
                    <a:pt x="1130" y="880"/>
                    <a:pt x="1130" y="567"/>
                  </a:cubicBezTo>
                  <a:cubicBezTo>
                    <a:pt x="1130" y="254"/>
                    <a:pt x="880" y="1"/>
                    <a:pt x="5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1" name="Google Shape;561;p24"/>
            <p:cNvSpPr/>
            <p:nvPr/>
          </p:nvSpPr>
          <p:spPr>
            <a:xfrm>
              <a:off x="4597950" y="1576075"/>
              <a:ext cx="83675" cy="87525"/>
            </a:xfrm>
            <a:custGeom>
              <a:avLst/>
              <a:gdLst/>
              <a:ahLst/>
              <a:cxnLst/>
              <a:rect l="l" t="t" r="r" b="b"/>
              <a:pathLst>
                <a:path w="3347" h="3501" extrusionOk="0">
                  <a:moveTo>
                    <a:pt x="3346" y="1"/>
                  </a:moveTo>
                  <a:cubicBezTo>
                    <a:pt x="2723" y="19"/>
                    <a:pt x="2103" y="73"/>
                    <a:pt x="1485" y="161"/>
                  </a:cubicBezTo>
                  <a:cubicBezTo>
                    <a:pt x="1241" y="654"/>
                    <a:pt x="772" y="998"/>
                    <a:pt x="230" y="1082"/>
                  </a:cubicBezTo>
                  <a:cubicBezTo>
                    <a:pt x="100" y="1817"/>
                    <a:pt x="25" y="2714"/>
                    <a:pt x="1" y="3500"/>
                  </a:cubicBezTo>
                  <a:lnTo>
                    <a:pt x="3346" y="3500"/>
                  </a:lnTo>
                  <a:lnTo>
                    <a:pt x="334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2" name="Google Shape;562;p24"/>
            <p:cNvSpPr/>
            <p:nvPr/>
          </p:nvSpPr>
          <p:spPr>
            <a:xfrm>
              <a:off x="4597650" y="1692175"/>
              <a:ext cx="83975" cy="82450"/>
            </a:xfrm>
            <a:custGeom>
              <a:avLst/>
              <a:gdLst/>
              <a:ahLst/>
              <a:cxnLst/>
              <a:rect l="l" t="t" r="r" b="b"/>
              <a:pathLst>
                <a:path w="3359" h="3298" extrusionOk="0">
                  <a:moveTo>
                    <a:pt x="1" y="0"/>
                  </a:moveTo>
                  <a:cubicBezTo>
                    <a:pt x="31" y="1003"/>
                    <a:pt x="154" y="2006"/>
                    <a:pt x="371" y="2987"/>
                  </a:cubicBezTo>
                  <a:cubicBezTo>
                    <a:pt x="1031" y="3135"/>
                    <a:pt x="1699" y="3237"/>
                    <a:pt x="2371" y="3298"/>
                  </a:cubicBezTo>
                  <a:cubicBezTo>
                    <a:pt x="2548" y="2855"/>
                    <a:pt x="2910" y="2509"/>
                    <a:pt x="3358" y="2346"/>
                  </a:cubicBezTo>
                  <a:lnTo>
                    <a:pt x="335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3" name="Google Shape;563;p24"/>
            <p:cNvSpPr/>
            <p:nvPr/>
          </p:nvSpPr>
          <p:spPr>
            <a:xfrm>
              <a:off x="4798050" y="1663575"/>
              <a:ext cx="28475" cy="28250"/>
            </a:xfrm>
            <a:custGeom>
              <a:avLst/>
              <a:gdLst/>
              <a:ahLst/>
              <a:cxnLst/>
              <a:rect l="l" t="t" r="r" b="b"/>
              <a:pathLst>
                <a:path w="1139" h="1130" extrusionOk="0">
                  <a:moveTo>
                    <a:pt x="564" y="0"/>
                  </a:moveTo>
                  <a:cubicBezTo>
                    <a:pt x="254" y="0"/>
                    <a:pt x="1" y="253"/>
                    <a:pt x="1" y="566"/>
                  </a:cubicBezTo>
                  <a:cubicBezTo>
                    <a:pt x="4" y="876"/>
                    <a:pt x="257" y="1129"/>
                    <a:pt x="567" y="1129"/>
                  </a:cubicBezTo>
                  <a:lnTo>
                    <a:pt x="573" y="1129"/>
                  </a:lnTo>
                  <a:cubicBezTo>
                    <a:pt x="886" y="1129"/>
                    <a:pt x="1139" y="876"/>
                    <a:pt x="1139" y="563"/>
                  </a:cubicBezTo>
                  <a:cubicBezTo>
                    <a:pt x="1139" y="253"/>
                    <a:pt x="886" y="0"/>
                    <a:pt x="5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4" name="Google Shape;564;p24"/>
            <p:cNvSpPr/>
            <p:nvPr/>
          </p:nvSpPr>
          <p:spPr>
            <a:xfrm>
              <a:off x="4710200" y="1435075"/>
              <a:ext cx="228500" cy="228525"/>
            </a:xfrm>
            <a:custGeom>
              <a:avLst/>
              <a:gdLst/>
              <a:ahLst/>
              <a:cxnLst/>
              <a:rect l="l" t="t" r="r" b="b"/>
              <a:pathLst>
                <a:path w="9140" h="9141" extrusionOk="0">
                  <a:moveTo>
                    <a:pt x="1" y="1"/>
                  </a:moveTo>
                  <a:lnTo>
                    <a:pt x="1" y="34"/>
                  </a:lnTo>
                  <a:cubicBezTo>
                    <a:pt x="1729" y="377"/>
                    <a:pt x="3313" y="2283"/>
                    <a:pt x="4075" y="5069"/>
                  </a:cubicBezTo>
                  <a:cubicBezTo>
                    <a:pt x="6833" y="5828"/>
                    <a:pt x="8763" y="7406"/>
                    <a:pt x="9107" y="9140"/>
                  </a:cubicBezTo>
                  <a:lnTo>
                    <a:pt x="9140" y="9140"/>
                  </a:lnTo>
                  <a:cubicBezTo>
                    <a:pt x="8854" y="4298"/>
                    <a:pt x="4843" y="284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5" name="Google Shape;565;p24"/>
            <p:cNvSpPr/>
            <p:nvPr/>
          </p:nvSpPr>
          <p:spPr>
            <a:xfrm>
              <a:off x="4819200" y="1593475"/>
              <a:ext cx="89400" cy="70125"/>
            </a:xfrm>
            <a:custGeom>
              <a:avLst/>
              <a:gdLst/>
              <a:ahLst/>
              <a:cxnLst/>
              <a:rect l="l" t="t" r="r" b="b"/>
              <a:pathLst>
                <a:path w="3576" h="2805" extrusionOk="0">
                  <a:moveTo>
                    <a:pt x="1" y="1"/>
                  </a:moveTo>
                  <a:cubicBezTo>
                    <a:pt x="94" y="519"/>
                    <a:pt x="166" y="1061"/>
                    <a:pt x="215" y="1621"/>
                  </a:cubicBezTo>
                  <a:cubicBezTo>
                    <a:pt x="727" y="1777"/>
                    <a:pt x="1136" y="2301"/>
                    <a:pt x="1317" y="2804"/>
                  </a:cubicBezTo>
                  <a:lnTo>
                    <a:pt x="3575" y="2804"/>
                  </a:lnTo>
                  <a:cubicBezTo>
                    <a:pt x="3223" y="1711"/>
                    <a:pt x="1883" y="621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6" name="Google Shape;566;p24"/>
            <p:cNvSpPr/>
            <p:nvPr/>
          </p:nvSpPr>
          <p:spPr>
            <a:xfrm>
              <a:off x="4819200" y="1692175"/>
              <a:ext cx="89475" cy="66275"/>
            </a:xfrm>
            <a:custGeom>
              <a:avLst/>
              <a:gdLst/>
              <a:ahLst/>
              <a:cxnLst/>
              <a:rect l="l" t="t" r="r" b="b"/>
              <a:pathLst>
                <a:path w="3579" h="2651" extrusionOk="0">
                  <a:moveTo>
                    <a:pt x="1317" y="0"/>
                  </a:moveTo>
                  <a:cubicBezTo>
                    <a:pt x="1133" y="500"/>
                    <a:pt x="727" y="883"/>
                    <a:pt x="215" y="1033"/>
                  </a:cubicBezTo>
                  <a:cubicBezTo>
                    <a:pt x="166" y="1593"/>
                    <a:pt x="94" y="2132"/>
                    <a:pt x="1" y="2650"/>
                  </a:cubicBezTo>
                  <a:cubicBezTo>
                    <a:pt x="1889" y="2030"/>
                    <a:pt x="3223" y="1078"/>
                    <a:pt x="357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7" name="Google Shape;567;p24"/>
            <p:cNvSpPr/>
            <p:nvPr/>
          </p:nvSpPr>
          <p:spPr>
            <a:xfrm>
              <a:off x="4456875" y="1691800"/>
              <a:ext cx="225125" cy="225100"/>
            </a:xfrm>
            <a:custGeom>
              <a:avLst/>
              <a:gdLst/>
              <a:ahLst/>
              <a:cxnLst/>
              <a:rect l="l" t="t" r="r" b="b"/>
              <a:pathLst>
                <a:path w="9005" h="9004" extrusionOk="0">
                  <a:moveTo>
                    <a:pt x="1" y="0"/>
                  </a:moveTo>
                  <a:cubicBezTo>
                    <a:pt x="284" y="4839"/>
                    <a:pt x="4162" y="8721"/>
                    <a:pt x="9004" y="9004"/>
                  </a:cubicBezTo>
                  <a:lnTo>
                    <a:pt x="9004" y="8974"/>
                  </a:lnTo>
                  <a:cubicBezTo>
                    <a:pt x="7273" y="8628"/>
                    <a:pt x="5827" y="6697"/>
                    <a:pt x="5066" y="3942"/>
                  </a:cubicBezTo>
                  <a:cubicBezTo>
                    <a:pt x="2283" y="3180"/>
                    <a:pt x="377" y="1726"/>
                    <a:pt x="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8" name="Google Shape;568;p24"/>
            <p:cNvSpPr/>
            <p:nvPr/>
          </p:nvSpPr>
          <p:spPr>
            <a:xfrm>
              <a:off x="4487000" y="1595125"/>
              <a:ext cx="88925" cy="68475"/>
            </a:xfrm>
            <a:custGeom>
              <a:avLst/>
              <a:gdLst/>
              <a:ahLst/>
              <a:cxnLst/>
              <a:rect l="l" t="t" r="r" b="b"/>
              <a:pathLst>
                <a:path w="3557" h="2739" extrusionOk="0">
                  <a:moveTo>
                    <a:pt x="3397" y="1"/>
                  </a:moveTo>
                  <a:cubicBezTo>
                    <a:pt x="1569" y="636"/>
                    <a:pt x="337" y="1720"/>
                    <a:pt x="0" y="2738"/>
                  </a:cubicBezTo>
                  <a:lnTo>
                    <a:pt x="3313" y="2738"/>
                  </a:lnTo>
                  <a:cubicBezTo>
                    <a:pt x="3337" y="1880"/>
                    <a:pt x="3418" y="913"/>
                    <a:pt x="3556" y="106"/>
                  </a:cubicBezTo>
                  <a:cubicBezTo>
                    <a:pt x="3502" y="73"/>
                    <a:pt x="3448" y="37"/>
                    <a:pt x="33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69" name="Google Shape;569;p24"/>
            <p:cNvSpPr/>
            <p:nvPr/>
          </p:nvSpPr>
          <p:spPr>
            <a:xfrm>
              <a:off x="4486925" y="1692175"/>
              <a:ext cx="89450" cy="66350"/>
            </a:xfrm>
            <a:custGeom>
              <a:avLst/>
              <a:gdLst/>
              <a:ahLst/>
              <a:cxnLst/>
              <a:rect l="l" t="t" r="r" b="b"/>
              <a:pathLst>
                <a:path w="3578" h="2654" extrusionOk="0">
                  <a:moveTo>
                    <a:pt x="0" y="0"/>
                  </a:moveTo>
                  <a:cubicBezTo>
                    <a:pt x="352" y="1078"/>
                    <a:pt x="1689" y="2030"/>
                    <a:pt x="3578" y="2653"/>
                  </a:cubicBezTo>
                  <a:cubicBezTo>
                    <a:pt x="3418" y="1777"/>
                    <a:pt x="3325" y="889"/>
                    <a:pt x="3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0" name="Google Shape;570;p24"/>
            <p:cNvSpPr/>
            <p:nvPr/>
          </p:nvSpPr>
          <p:spPr>
            <a:xfrm>
              <a:off x="4456875" y="1435075"/>
              <a:ext cx="225125" cy="228525"/>
            </a:xfrm>
            <a:custGeom>
              <a:avLst/>
              <a:gdLst/>
              <a:ahLst/>
              <a:cxnLst/>
              <a:rect l="l" t="t" r="r" b="b"/>
              <a:pathLst>
                <a:path w="9005" h="9141" extrusionOk="0">
                  <a:moveTo>
                    <a:pt x="9004" y="1"/>
                  </a:moveTo>
                  <a:cubicBezTo>
                    <a:pt x="4162" y="284"/>
                    <a:pt x="284" y="4298"/>
                    <a:pt x="1" y="9140"/>
                  </a:cubicBezTo>
                  <a:lnTo>
                    <a:pt x="37" y="9140"/>
                  </a:lnTo>
                  <a:cubicBezTo>
                    <a:pt x="329" y="7686"/>
                    <a:pt x="1747" y="6267"/>
                    <a:pt x="3969" y="5433"/>
                  </a:cubicBezTo>
                  <a:cubicBezTo>
                    <a:pt x="3715" y="4375"/>
                    <a:pt x="4516" y="3361"/>
                    <a:pt x="5602" y="3361"/>
                  </a:cubicBezTo>
                  <a:cubicBezTo>
                    <a:pt x="5607" y="3361"/>
                    <a:pt x="5612" y="3361"/>
                    <a:pt x="5617" y="3361"/>
                  </a:cubicBezTo>
                  <a:cubicBezTo>
                    <a:pt x="5638" y="3361"/>
                    <a:pt x="5656" y="3364"/>
                    <a:pt x="5677" y="3367"/>
                  </a:cubicBezTo>
                  <a:cubicBezTo>
                    <a:pt x="6511" y="1476"/>
                    <a:pt x="7688" y="293"/>
                    <a:pt x="9004" y="31"/>
                  </a:cubicBezTo>
                  <a:lnTo>
                    <a:pt x="900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1" name="Google Shape;571;p24"/>
            <p:cNvSpPr/>
            <p:nvPr/>
          </p:nvSpPr>
          <p:spPr>
            <a:xfrm>
              <a:off x="4710200" y="1691800"/>
              <a:ext cx="228500" cy="225100"/>
            </a:xfrm>
            <a:custGeom>
              <a:avLst/>
              <a:gdLst/>
              <a:ahLst/>
              <a:cxnLst/>
              <a:rect l="l" t="t" r="r" b="b"/>
              <a:pathLst>
                <a:path w="9140" h="9004" extrusionOk="0">
                  <a:moveTo>
                    <a:pt x="9107" y="0"/>
                  </a:moveTo>
                  <a:cubicBezTo>
                    <a:pt x="8760" y="1726"/>
                    <a:pt x="6857" y="3177"/>
                    <a:pt x="4075" y="3942"/>
                  </a:cubicBezTo>
                  <a:cubicBezTo>
                    <a:pt x="3313" y="6721"/>
                    <a:pt x="1729" y="8628"/>
                    <a:pt x="1" y="8971"/>
                  </a:cubicBezTo>
                  <a:lnTo>
                    <a:pt x="1" y="9004"/>
                  </a:lnTo>
                  <a:cubicBezTo>
                    <a:pt x="4843" y="8721"/>
                    <a:pt x="8854" y="4839"/>
                    <a:pt x="91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2" name="Google Shape;572;p24"/>
            <p:cNvSpPr/>
            <p:nvPr/>
          </p:nvSpPr>
          <p:spPr>
            <a:xfrm>
              <a:off x="4710200" y="14652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1" y="0"/>
                  </a:moveTo>
                  <a:lnTo>
                    <a:pt x="1" y="3298"/>
                  </a:lnTo>
                  <a:cubicBezTo>
                    <a:pt x="937" y="3328"/>
                    <a:pt x="1961" y="3421"/>
                    <a:pt x="2801" y="3575"/>
                  </a:cubicBezTo>
                  <a:cubicBezTo>
                    <a:pt x="2181" y="1687"/>
                    <a:pt x="1082" y="350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3" name="Google Shape;573;p24"/>
            <p:cNvSpPr/>
            <p:nvPr/>
          </p:nvSpPr>
          <p:spPr>
            <a:xfrm>
              <a:off x="4710200" y="1575850"/>
              <a:ext cx="86150" cy="87750"/>
            </a:xfrm>
            <a:custGeom>
              <a:avLst/>
              <a:gdLst/>
              <a:ahLst/>
              <a:cxnLst/>
              <a:rect l="l" t="t" r="r" b="b"/>
              <a:pathLst>
                <a:path w="3446" h="3510" extrusionOk="0">
                  <a:moveTo>
                    <a:pt x="1" y="1"/>
                  </a:moveTo>
                  <a:lnTo>
                    <a:pt x="1" y="3509"/>
                  </a:lnTo>
                  <a:lnTo>
                    <a:pt x="2494" y="3509"/>
                  </a:lnTo>
                  <a:cubicBezTo>
                    <a:pt x="2656" y="3054"/>
                    <a:pt x="3003" y="2554"/>
                    <a:pt x="3445" y="2374"/>
                  </a:cubicBezTo>
                  <a:cubicBezTo>
                    <a:pt x="3385" y="1702"/>
                    <a:pt x="3283" y="1034"/>
                    <a:pt x="3135" y="374"/>
                  </a:cubicBezTo>
                  <a:cubicBezTo>
                    <a:pt x="2208" y="167"/>
                    <a:pt x="1063" y="37"/>
                    <a:pt x="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4" name="Google Shape;574;p24"/>
            <p:cNvSpPr/>
            <p:nvPr/>
          </p:nvSpPr>
          <p:spPr>
            <a:xfrm>
              <a:off x="4710200" y="1797500"/>
              <a:ext cx="70025" cy="89375"/>
            </a:xfrm>
            <a:custGeom>
              <a:avLst/>
              <a:gdLst/>
              <a:ahLst/>
              <a:cxnLst/>
              <a:rect l="l" t="t" r="r" b="b"/>
              <a:pathLst>
                <a:path w="2801" h="3575" extrusionOk="0">
                  <a:moveTo>
                    <a:pt x="2801" y="0"/>
                  </a:moveTo>
                  <a:lnTo>
                    <a:pt x="2801" y="0"/>
                  </a:lnTo>
                  <a:cubicBezTo>
                    <a:pt x="2283" y="93"/>
                    <a:pt x="1609" y="166"/>
                    <a:pt x="1048" y="214"/>
                  </a:cubicBezTo>
                  <a:cubicBezTo>
                    <a:pt x="892" y="726"/>
                    <a:pt x="503" y="1135"/>
                    <a:pt x="1" y="1316"/>
                  </a:cubicBezTo>
                  <a:lnTo>
                    <a:pt x="1" y="3574"/>
                  </a:lnTo>
                  <a:cubicBezTo>
                    <a:pt x="1082" y="3222"/>
                    <a:pt x="2181" y="1885"/>
                    <a:pt x="28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5" name="Google Shape;575;p24"/>
            <p:cNvSpPr/>
            <p:nvPr/>
          </p:nvSpPr>
          <p:spPr>
            <a:xfrm>
              <a:off x="4681975" y="1776400"/>
              <a:ext cx="28250" cy="28350"/>
            </a:xfrm>
            <a:custGeom>
              <a:avLst/>
              <a:gdLst/>
              <a:ahLst/>
              <a:cxnLst/>
              <a:rect l="l" t="t" r="r" b="b"/>
              <a:pathLst>
                <a:path w="1130" h="1134" extrusionOk="0">
                  <a:moveTo>
                    <a:pt x="566" y="1"/>
                  </a:moveTo>
                  <a:cubicBezTo>
                    <a:pt x="253" y="1"/>
                    <a:pt x="0" y="251"/>
                    <a:pt x="0" y="564"/>
                  </a:cubicBezTo>
                  <a:lnTo>
                    <a:pt x="0" y="567"/>
                  </a:lnTo>
                  <a:cubicBezTo>
                    <a:pt x="0" y="567"/>
                    <a:pt x="0" y="570"/>
                    <a:pt x="0" y="570"/>
                  </a:cubicBezTo>
                  <a:cubicBezTo>
                    <a:pt x="0" y="880"/>
                    <a:pt x="253" y="1133"/>
                    <a:pt x="566" y="1133"/>
                  </a:cubicBezTo>
                  <a:cubicBezTo>
                    <a:pt x="877" y="1133"/>
                    <a:pt x="1130" y="880"/>
                    <a:pt x="1130" y="570"/>
                  </a:cubicBezTo>
                  <a:cubicBezTo>
                    <a:pt x="1130" y="570"/>
                    <a:pt x="1130" y="567"/>
                    <a:pt x="1130" y="567"/>
                  </a:cubicBezTo>
                  <a:lnTo>
                    <a:pt x="1130" y="564"/>
                  </a:lnTo>
                  <a:cubicBezTo>
                    <a:pt x="1130" y="251"/>
                    <a:pt x="877" y="1"/>
                    <a:pt x="5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6" name="Google Shape;576;p24"/>
            <p:cNvSpPr/>
            <p:nvPr/>
          </p:nvSpPr>
          <p:spPr>
            <a:xfrm>
              <a:off x="4710200" y="1692175"/>
              <a:ext cx="86150" cy="82450"/>
            </a:xfrm>
            <a:custGeom>
              <a:avLst/>
              <a:gdLst/>
              <a:ahLst/>
              <a:cxnLst/>
              <a:rect l="l" t="t" r="r" b="b"/>
              <a:pathLst>
                <a:path w="3446" h="3298" extrusionOk="0">
                  <a:moveTo>
                    <a:pt x="1" y="0"/>
                  </a:moveTo>
                  <a:lnTo>
                    <a:pt x="1" y="2346"/>
                  </a:lnTo>
                  <a:cubicBezTo>
                    <a:pt x="455" y="2506"/>
                    <a:pt x="820" y="2852"/>
                    <a:pt x="1003" y="3298"/>
                  </a:cubicBezTo>
                  <a:cubicBezTo>
                    <a:pt x="1702" y="3234"/>
                    <a:pt x="2506" y="3129"/>
                    <a:pt x="3135" y="2987"/>
                  </a:cubicBezTo>
                  <a:cubicBezTo>
                    <a:pt x="3283" y="2328"/>
                    <a:pt x="3385" y="1660"/>
                    <a:pt x="3445" y="985"/>
                  </a:cubicBezTo>
                  <a:cubicBezTo>
                    <a:pt x="3003" y="807"/>
                    <a:pt x="2656" y="449"/>
                    <a:pt x="24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77" name="Google Shape;577;p24"/>
          <p:cNvGrpSpPr/>
          <p:nvPr/>
        </p:nvGrpSpPr>
        <p:grpSpPr>
          <a:xfrm>
            <a:off x="5950382" y="1429715"/>
            <a:ext cx="275387" cy="272727"/>
            <a:chOff x="5049725" y="1435050"/>
            <a:chExt cx="486550" cy="481850"/>
          </a:xfrm>
        </p:grpSpPr>
        <p:sp>
          <p:nvSpPr>
            <p:cNvPr id="578" name="Google Shape;578;p24"/>
            <p:cNvSpPr/>
            <p:nvPr/>
          </p:nvSpPr>
          <p:spPr>
            <a:xfrm>
              <a:off x="5136300" y="1519775"/>
              <a:ext cx="310550" cy="310550"/>
            </a:xfrm>
            <a:custGeom>
              <a:avLst/>
              <a:gdLst/>
              <a:ahLst/>
              <a:cxnLst/>
              <a:rect l="l" t="t" r="r" b="b"/>
              <a:pathLst>
                <a:path w="12422" h="12422" extrusionOk="0">
                  <a:moveTo>
                    <a:pt x="6209" y="1"/>
                  </a:moveTo>
                  <a:cubicBezTo>
                    <a:pt x="2786" y="1"/>
                    <a:pt x="0" y="2786"/>
                    <a:pt x="0" y="6213"/>
                  </a:cubicBezTo>
                  <a:cubicBezTo>
                    <a:pt x="0" y="9637"/>
                    <a:pt x="2786" y="12422"/>
                    <a:pt x="6209" y="12422"/>
                  </a:cubicBezTo>
                  <a:cubicBezTo>
                    <a:pt x="9636" y="12422"/>
                    <a:pt x="12422" y="9637"/>
                    <a:pt x="12422" y="6213"/>
                  </a:cubicBezTo>
                  <a:cubicBezTo>
                    <a:pt x="12422" y="5219"/>
                    <a:pt x="12160" y="4258"/>
                    <a:pt x="11711" y="3388"/>
                  </a:cubicBezTo>
                  <a:lnTo>
                    <a:pt x="11428" y="3388"/>
                  </a:lnTo>
                  <a:lnTo>
                    <a:pt x="10780" y="4036"/>
                  </a:lnTo>
                  <a:cubicBezTo>
                    <a:pt x="11112" y="4713"/>
                    <a:pt x="11286" y="5457"/>
                    <a:pt x="11292" y="6213"/>
                  </a:cubicBezTo>
                  <a:cubicBezTo>
                    <a:pt x="11292" y="9013"/>
                    <a:pt x="9010" y="11293"/>
                    <a:pt x="6209" y="11293"/>
                  </a:cubicBezTo>
                  <a:cubicBezTo>
                    <a:pt x="3409" y="11293"/>
                    <a:pt x="1129" y="9013"/>
                    <a:pt x="1129" y="6213"/>
                  </a:cubicBezTo>
                  <a:cubicBezTo>
                    <a:pt x="1129" y="3409"/>
                    <a:pt x="3409" y="1130"/>
                    <a:pt x="6209" y="1130"/>
                  </a:cubicBezTo>
                  <a:cubicBezTo>
                    <a:pt x="6965" y="1133"/>
                    <a:pt x="7709" y="1307"/>
                    <a:pt x="8387" y="1639"/>
                  </a:cubicBezTo>
                  <a:lnTo>
                    <a:pt x="9034" y="994"/>
                  </a:lnTo>
                  <a:lnTo>
                    <a:pt x="9034" y="708"/>
                  </a:lnTo>
                  <a:cubicBezTo>
                    <a:pt x="8164" y="260"/>
                    <a:pt x="7203" y="1"/>
                    <a:pt x="62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79" name="Google Shape;579;p24"/>
            <p:cNvSpPr/>
            <p:nvPr/>
          </p:nvSpPr>
          <p:spPr>
            <a:xfrm>
              <a:off x="5184925" y="157625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4" y="0"/>
                  </a:moveTo>
                  <a:cubicBezTo>
                    <a:pt x="2665" y="0"/>
                    <a:pt x="1226" y="964"/>
                    <a:pt x="612" y="2439"/>
                  </a:cubicBezTo>
                  <a:cubicBezTo>
                    <a:pt x="0" y="3918"/>
                    <a:pt x="341" y="5616"/>
                    <a:pt x="1470" y="6748"/>
                  </a:cubicBezTo>
                  <a:cubicBezTo>
                    <a:pt x="2225" y="7503"/>
                    <a:pt x="3236" y="7904"/>
                    <a:pt x="4264" y="7904"/>
                  </a:cubicBezTo>
                  <a:cubicBezTo>
                    <a:pt x="4774" y="7904"/>
                    <a:pt x="5287" y="7806"/>
                    <a:pt x="5776" y="7603"/>
                  </a:cubicBezTo>
                  <a:cubicBezTo>
                    <a:pt x="7255" y="6992"/>
                    <a:pt x="8218" y="5550"/>
                    <a:pt x="8218" y="3954"/>
                  </a:cubicBezTo>
                  <a:cubicBezTo>
                    <a:pt x="8212" y="3502"/>
                    <a:pt x="8131" y="3059"/>
                    <a:pt x="7974" y="2638"/>
                  </a:cubicBezTo>
                  <a:lnTo>
                    <a:pt x="7050" y="3565"/>
                  </a:lnTo>
                  <a:cubicBezTo>
                    <a:pt x="7071" y="3692"/>
                    <a:pt x="7083" y="3821"/>
                    <a:pt x="7089" y="3954"/>
                  </a:cubicBezTo>
                  <a:cubicBezTo>
                    <a:pt x="7089" y="5095"/>
                    <a:pt x="6399" y="6125"/>
                    <a:pt x="5345" y="6562"/>
                  </a:cubicBezTo>
                  <a:cubicBezTo>
                    <a:pt x="4996" y="6706"/>
                    <a:pt x="4629" y="6776"/>
                    <a:pt x="4265" y="6776"/>
                  </a:cubicBezTo>
                  <a:cubicBezTo>
                    <a:pt x="3530" y="6776"/>
                    <a:pt x="2808" y="6489"/>
                    <a:pt x="2268" y="5947"/>
                  </a:cubicBezTo>
                  <a:cubicBezTo>
                    <a:pt x="1461" y="5140"/>
                    <a:pt x="1220" y="3927"/>
                    <a:pt x="1657" y="2873"/>
                  </a:cubicBezTo>
                  <a:cubicBezTo>
                    <a:pt x="2093" y="1816"/>
                    <a:pt x="3123" y="1129"/>
                    <a:pt x="4264" y="1129"/>
                  </a:cubicBezTo>
                  <a:cubicBezTo>
                    <a:pt x="4394" y="1132"/>
                    <a:pt x="4523" y="1144"/>
                    <a:pt x="4653" y="1168"/>
                  </a:cubicBezTo>
                  <a:lnTo>
                    <a:pt x="5580" y="241"/>
                  </a:lnTo>
                  <a:cubicBezTo>
                    <a:pt x="5159" y="84"/>
                    <a:pt x="4713" y="3"/>
                    <a:pt x="42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0" name="Google Shape;580;p24"/>
            <p:cNvSpPr/>
            <p:nvPr/>
          </p:nvSpPr>
          <p:spPr>
            <a:xfrm>
              <a:off x="5049725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672" y="1"/>
                  </a:moveTo>
                  <a:cubicBezTo>
                    <a:pt x="4379" y="1"/>
                    <a:pt x="0" y="4307"/>
                    <a:pt x="0" y="9601"/>
                  </a:cubicBezTo>
                  <a:cubicBezTo>
                    <a:pt x="0" y="14892"/>
                    <a:pt x="4379" y="19273"/>
                    <a:pt x="9672" y="19273"/>
                  </a:cubicBezTo>
                  <a:cubicBezTo>
                    <a:pt x="14966" y="19273"/>
                    <a:pt x="19272" y="14892"/>
                    <a:pt x="19272" y="9601"/>
                  </a:cubicBezTo>
                  <a:cubicBezTo>
                    <a:pt x="19269" y="8204"/>
                    <a:pt x="18962" y="6821"/>
                    <a:pt x="18369" y="5557"/>
                  </a:cubicBezTo>
                  <a:lnTo>
                    <a:pt x="17646" y="6279"/>
                  </a:lnTo>
                  <a:cubicBezTo>
                    <a:pt x="17327" y="6599"/>
                    <a:pt x="16896" y="6776"/>
                    <a:pt x="16448" y="6776"/>
                  </a:cubicBezTo>
                  <a:lnTo>
                    <a:pt x="16430" y="6776"/>
                  </a:lnTo>
                  <a:cubicBezTo>
                    <a:pt x="16809" y="7671"/>
                    <a:pt x="17008" y="8628"/>
                    <a:pt x="17014" y="9601"/>
                  </a:cubicBezTo>
                  <a:cubicBezTo>
                    <a:pt x="17014" y="13648"/>
                    <a:pt x="13720" y="16939"/>
                    <a:pt x="9672" y="16939"/>
                  </a:cubicBezTo>
                  <a:cubicBezTo>
                    <a:pt x="5625" y="16939"/>
                    <a:pt x="2334" y="13648"/>
                    <a:pt x="2334" y="9601"/>
                  </a:cubicBezTo>
                  <a:cubicBezTo>
                    <a:pt x="2334" y="5554"/>
                    <a:pt x="5625" y="2259"/>
                    <a:pt x="9672" y="2259"/>
                  </a:cubicBezTo>
                  <a:cubicBezTo>
                    <a:pt x="10642" y="2265"/>
                    <a:pt x="11603" y="2464"/>
                    <a:pt x="12497" y="2844"/>
                  </a:cubicBezTo>
                  <a:lnTo>
                    <a:pt x="12497" y="2825"/>
                  </a:lnTo>
                  <a:cubicBezTo>
                    <a:pt x="12494" y="2374"/>
                    <a:pt x="12672" y="1943"/>
                    <a:pt x="12991" y="1627"/>
                  </a:cubicBezTo>
                  <a:lnTo>
                    <a:pt x="13713" y="904"/>
                  </a:lnTo>
                  <a:cubicBezTo>
                    <a:pt x="12449" y="311"/>
                    <a:pt x="11070" y="4"/>
                    <a:pt x="96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1" name="Google Shape;581;p24"/>
            <p:cNvSpPr/>
            <p:nvPr/>
          </p:nvSpPr>
          <p:spPr>
            <a:xfrm>
              <a:off x="5245825" y="1435050"/>
              <a:ext cx="290450" cy="282350"/>
            </a:xfrm>
            <a:custGeom>
              <a:avLst/>
              <a:gdLst/>
              <a:ahLst/>
              <a:cxnLst/>
              <a:rect l="l" t="t" r="r" b="b"/>
              <a:pathLst>
                <a:path w="11618" h="11294" extrusionOk="0">
                  <a:moveTo>
                    <a:pt x="8601" y="1"/>
                  </a:moveTo>
                  <a:cubicBezTo>
                    <a:pt x="8461" y="1"/>
                    <a:pt x="8319" y="52"/>
                    <a:pt x="8203" y="168"/>
                  </a:cubicBezTo>
                  <a:lnTo>
                    <a:pt x="5945" y="2426"/>
                  </a:lnTo>
                  <a:cubicBezTo>
                    <a:pt x="5839" y="2531"/>
                    <a:pt x="5779" y="2676"/>
                    <a:pt x="5782" y="2826"/>
                  </a:cubicBezTo>
                  <a:lnTo>
                    <a:pt x="5782" y="4850"/>
                  </a:lnTo>
                  <a:lnTo>
                    <a:pt x="2554" y="8075"/>
                  </a:lnTo>
                  <a:cubicBezTo>
                    <a:pt x="2328" y="7967"/>
                    <a:pt x="2081" y="7906"/>
                    <a:pt x="1828" y="7906"/>
                  </a:cubicBezTo>
                  <a:cubicBezTo>
                    <a:pt x="1142" y="7906"/>
                    <a:pt x="525" y="8319"/>
                    <a:pt x="263" y="8951"/>
                  </a:cubicBezTo>
                  <a:cubicBezTo>
                    <a:pt x="1" y="9584"/>
                    <a:pt x="145" y="10312"/>
                    <a:pt x="630" y="10797"/>
                  </a:cubicBezTo>
                  <a:cubicBezTo>
                    <a:pt x="954" y="11122"/>
                    <a:pt x="1388" y="11294"/>
                    <a:pt x="1828" y="11294"/>
                  </a:cubicBezTo>
                  <a:cubicBezTo>
                    <a:pt x="2046" y="11294"/>
                    <a:pt x="2266" y="11251"/>
                    <a:pt x="2476" y="11165"/>
                  </a:cubicBezTo>
                  <a:cubicBezTo>
                    <a:pt x="3108" y="10903"/>
                    <a:pt x="3524" y="10285"/>
                    <a:pt x="3524" y="9602"/>
                  </a:cubicBezTo>
                  <a:cubicBezTo>
                    <a:pt x="3521" y="9349"/>
                    <a:pt x="3463" y="9102"/>
                    <a:pt x="3352" y="8876"/>
                  </a:cubicBezTo>
                  <a:lnTo>
                    <a:pt x="6580" y="5648"/>
                  </a:lnTo>
                  <a:lnTo>
                    <a:pt x="8604" y="5648"/>
                  </a:lnTo>
                  <a:cubicBezTo>
                    <a:pt x="8754" y="5648"/>
                    <a:pt x="8896" y="5588"/>
                    <a:pt x="9004" y="5482"/>
                  </a:cubicBezTo>
                  <a:lnTo>
                    <a:pt x="11263" y="3224"/>
                  </a:lnTo>
                  <a:cubicBezTo>
                    <a:pt x="11618" y="2869"/>
                    <a:pt x="11365" y="2260"/>
                    <a:pt x="10862" y="2260"/>
                  </a:cubicBezTo>
                  <a:lnTo>
                    <a:pt x="9170" y="2260"/>
                  </a:lnTo>
                  <a:lnTo>
                    <a:pt x="9170" y="568"/>
                  </a:lnTo>
                  <a:cubicBezTo>
                    <a:pt x="9170" y="226"/>
                    <a:pt x="8892" y="1"/>
                    <a:pt x="86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582" name="Google Shape;582;p24"/>
          <p:cNvGrpSpPr/>
          <p:nvPr/>
        </p:nvGrpSpPr>
        <p:grpSpPr>
          <a:xfrm>
            <a:off x="7470047" y="1442570"/>
            <a:ext cx="268157" cy="247017"/>
            <a:chOff x="2682350" y="2643425"/>
            <a:chExt cx="473775" cy="436425"/>
          </a:xfrm>
        </p:grpSpPr>
        <p:sp>
          <p:nvSpPr>
            <p:cNvPr id="583" name="Google Shape;583;p24"/>
            <p:cNvSpPr/>
            <p:nvPr/>
          </p:nvSpPr>
          <p:spPr>
            <a:xfrm>
              <a:off x="2682350" y="2725775"/>
              <a:ext cx="70175" cy="73425"/>
            </a:xfrm>
            <a:custGeom>
              <a:avLst/>
              <a:gdLst/>
              <a:ahLst/>
              <a:cxnLst/>
              <a:rect l="l" t="t" r="r" b="b"/>
              <a:pathLst>
                <a:path w="2807" h="2937" extrusionOk="0">
                  <a:moveTo>
                    <a:pt x="1130" y="1"/>
                  </a:moveTo>
                  <a:cubicBezTo>
                    <a:pt x="506" y="1"/>
                    <a:pt x="1" y="504"/>
                    <a:pt x="1" y="1130"/>
                  </a:cubicBezTo>
                  <a:lnTo>
                    <a:pt x="1" y="2937"/>
                  </a:lnTo>
                  <a:lnTo>
                    <a:pt x="1991" y="2937"/>
                  </a:lnTo>
                  <a:cubicBezTo>
                    <a:pt x="2443" y="2937"/>
                    <a:pt x="2807" y="2572"/>
                    <a:pt x="2807" y="2124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4" name="Google Shape;584;p24"/>
            <p:cNvSpPr/>
            <p:nvPr/>
          </p:nvSpPr>
          <p:spPr>
            <a:xfrm>
              <a:off x="2682350" y="3006350"/>
              <a:ext cx="70175" cy="73500"/>
            </a:xfrm>
            <a:custGeom>
              <a:avLst/>
              <a:gdLst/>
              <a:ahLst/>
              <a:cxnLst/>
              <a:rect l="l" t="t" r="r" b="b"/>
              <a:pathLst>
                <a:path w="2807" h="2940" extrusionOk="0">
                  <a:moveTo>
                    <a:pt x="1" y="1"/>
                  </a:moveTo>
                  <a:lnTo>
                    <a:pt x="1" y="1811"/>
                  </a:lnTo>
                  <a:cubicBezTo>
                    <a:pt x="1" y="2434"/>
                    <a:pt x="506" y="2940"/>
                    <a:pt x="1130" y="2940"/>
                  </a:cubicBezTo>
                  <a:lnTo>
                    <a:pt x="2807" y="2940"/>
                  </a:lnTo>
                  <a:lnTo>
                    <a:pt x="2807" y="817"/>
                  </a:lnTo>
                  <a:cubicBezTo>
                    <a:pt x="2807" y="365"/>
                    <a:pt x="2443" y="4"/>
                    <a:pt x="199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5" name="Google Shape;585;p24"/>
            <p:cNvSpPr/>
            <p:nvPr/>
          </p:nvSpPr>
          <p:spPr>
            <a:xfrm>
              <a:off x="3085925" y="272570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1" y="1"/>
                  </a:moveTo>
                  <a:lnTo>
                    <a:pt x="1" y="2127"/>
                  </a:lnTo>
                  <a:cubicBezTo>
                    <a:pt x="1" y="2575"/>
                    <a:pt x="365" y="2940"/>
                    <a:pt x="817" y="2940"/>
                  </a:cubicBezTo>
                  <a:lnTo>
                    <a:pt x="2807" y="2940"/>
                  </a:lnTo>
                  <a:lnTo>
                    <a:pt x="2807" y="1130"/>
                  </a:lnTo>
                  <a:cubicBezTo>
                    <a:pt x="2807" y="507"/>
                    <a:pt x="2301" y="1"/>
                    <a:pt x="16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6" name="Google Shape;586;p24"/>
            <p:cNvSpPr/>
            <p:nvPr/>
          </p:nvSpPr>
          <p:spPr>
            <a:xfrm>
              <a:off x="2825150" y="2843075"/>
              <a:ext cx="180700" cy="107375"/>
            </a:xfrm>
            <a:custGeom>
              <a:avLst/>
              <a:gdLst/>
              <a:ahLst/>
              <a:cxnLst/>
              <a:rect l="l" t="t" r="r" b="b"/>
              <a:pathLst>
                <a:path w="7228" h="4295" extrusionOk="0">
                  <a:moveTo>
                    <a:pt x="5024" y="714"/>
                  </a:moveTo>
                  <a:cubicBezTo>
                    <a:pt x="5337" y="714"/>
                    <a:pt x="5590" y="967"/>
                    <a:pt x="5590" y="1277"/>
                  </a:cubicBezTo>
                  <a:cubicBezTo>
                    <a:pt x="5590" y="1590"/>
                    <a:pt x="5337" y="1843"/>
                    <a:pt x="5024" y="1843"/>
                  </a:cubicBezTo>
                  <a:lnTo>
                    <a:pt x="2503" y="1843"/>
                  </a:lnTo>
                  <a:cubicBezTo>
                    <a:pt x="2190" y="1843"/>
                    <a:pt x="1937" y="1590"/>
                    <a:pt x="1937" y="1277"/>
                  </a:cubicBezTo>
                  <a:cubicBezTo>
                    <a:pt x="1937" y="967"/>
                    <a:pt x="2190" y="714"/>
                    <a:pt x="2503" y="714"/>
                  </a:cubicBezTo>
                  <a:close/>
                  <a:moveTo>
                    <a:pt x="6078" y="2452"/>
                  </a:moveTo>
                  <a:cubicBezTo>
                    <a:pt x="6391" y="2452"/>
                    <a:pt x="6644" y="2704"/>
                    <a:pt x="6644" y="3018"/>
                  </a:cubicBezTo>
                  <a:cubicBezTo>
                    <a:pt x="6644" y="3328"/>
                    <a:pt x="6391" y="3581"/>
                    <a:pt x="6078" y="3581"/>
                  </a:cubicBezTo>
                  <a:lnTo>
                    <a:pt x="1449" y="3581"/>
                  </a:lnTo>
                  <a:cubicBezTo>
                    <a:pt x="1136" y="3581"/>
                    <a:pt x="883" y="3328"/>
                    <a:pt x="883" y="3018"/>
                  </a:cubicBezTo>
                  <a:cubicBezTo>
                    <a:pt x="883" y="2704"/>
                    <a:pt x="1136" y="2452"/>
                    <a:pt x="1449" y="2452"/>
                  </a:cubicBezTo>
                  <a:close/>
                  <a:moveTo>
                    <a:pt x="1" y="0"/>
                  </a:moveTo>
                  <a:lnTo>
                    <a:pt x="1" y="4294"/>
                  </a:lnTo>
                  <a:lnTo>
                    <a:pt x="7228" y="4294"/>
                  </a:lnTo>
                  <a:lnTo>
                    <a:pt x="722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7" name="Google Shape;587;p24"/>
            <p:cNvSpPr/>
            <p:nvPr/>
          </p:nvSpPr>
          <p:spPr>
            <a:xfrm>
              <a:off x="2682350" y="2725700"/>
              <a:ext cx="473775" cy="354150"/>
            </a:xfrm>
            <a:custGeom>
              <a:avLst/>
              <a:gdLst/>
              <a:ahLst/>
              <a:cxnLst/>
              <a:rect l="l" t="t" r="r" b="b"/>
              <a:pathLst>
                <a:path w="18951" h="14166" extrusionOk="0">
                  <a:moveTo>
                    <a:pt x="13503" y="3566"/>
                  </a:moveTo>
                  <a:cubicBezTo>
                    <a:pt x="13816" y="3566"/>
                    <a:pt x="14069" y="3819"/>
                    <a:pt x="14069" y="4129"/>
                  </a:cubicBezTo>
                  <a:lnTo>
                    <a:pt x="14069" y="9556"/>
                  </a:lnTo>
                  <a:cubicBezTo>
                    <a:pt x="14069" y="9866"/>
                    <a:pt x="13816" y="10119"/>
                    <a:pt x="13503" y="10119"/>
                  </a:cubicBezTo>
                  <a:lnTo>
                    <a:pt x="5147" y="10119"/>
                  </a:lnTo>
                  <a:cubicBezTo>
                    <a:pt x="4834" y="10119"/>
                    <a:pt x="4584" y="9866"/>
                    <a:pt x="4584" y="9556"/>
                  </a:cubicBezTo>
                  <a:lnTo>
                    <a:pt x="4584" y="4129"/>
                  </a:lnTo>
                  <a:cubicBezTo>
                    <a:pt x="4584" y="3819"/>
                    <a:pt x="4834" y="3566"/>
                    <a:pt x="5147" y="3566"/>
                  </a:cubicBezTo>
                  <a:close/>
                  <a:moveTo>
                    <a:pt x="3936" y="1"/>
                  </a:moveTo>
                  <a:lnTo>
                    <a:pt x="3936" y="2127"/>
                  </a:lnTo>
                  <a:cubicBezTo>
                    <a:pt x="3933" y="3199"/>
                    <a:pt x="3066" y="4069"/>
                    <a:pt x="1991" y="4069"/>
                  </a:cubicBezTo>
                  <a:lnTo>
                    <a:pt x="1" y="4069"/>
                  </a:lnTo>
                  <a:lnTo>
                    <a:pt x="1" y="10098"/>
                  </a:lnTo>
                  <a:lnTo>
                    <a:pt x="1991" y="10098"/>
                  </a:lnTo>
                  <a:cubicBezTo>
                    <a:pt x="3066" y="10101"/>
                    <a:pt x="3933" y="10968"/>
                    <a:pt x="3936" y="12043"/>
                  </a:cubicBezTo>
                  <a:lnTo>
                    <a:pt x="3936" y="14166"/>
                  </a:lnTo>
                  <a:lnTo>
                    <a:pt x="15015" y="14166"/>
                  </a:lnTo>
                  <a:lnTo>
                    <a:pt x="15015" y="12043"/>
                  </a:lnTo>
                  <a:cubicBezTo>
                    <a:pt x="15018" y="10968"/>
                    <a:pt x="15885" y="10101"/>
                    <a:pt x="16960" y="10098"/>
                  </a:cubicBezTo>
                  <a:lnTo>
                    <a:pt x="18950" y="10098"/>
                  </a:lnTo>
                  <a:lnTo>
                    <a:pt x="18950" y="4069"/>
                  </a:lnTo>
                  <a:lnTo>
                    <a:pt x="16960" y="4069"/>
                  </a:lnTo>
                  <a:cubicBezTo>
                    <a:pt x="15885" y="4069"/>
                    <a:pt x="15018" y="3199"/>
                    <a:pt x="15015" y="2127"/>
                  </a:cubicBezTo>
                  <a:lnTo>
                    <a:pt x="1501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8" name="Google Shape;588;p24"/>
            <p:cNvSpPr/>
            <p:nvPr/>
          </p:nvSpPr>
          <p:spPr>
            <a:xfrm>
              <a:off x="3085925" y="3006350"/>
              <a:ext cx="70200" cy="73500"/>
            </a:xfrm>
            <a:custGeom>
              <a:avLst/>
              <a:gdLst/>
              <a:ahLst/>
              <a:cxnLst/>
              <a:rect l="l" t="t" r="r" b="b"/>
              <a:pathLst>
                <a:path w="2808" h="2940" extrusionOk="0">
                  <a:moveTo>
                    <a:pt x="817" y="1"/>
                  </a:moveTo>
                  <a:cubicBezTo>
                    <a:pt x="365" y="4"/>
                    <a:pt x="1" y="365"/>
                    <a:pt x="1" y="817"/>
                  </a:cubicBezTo>
                  <a:lnTo>
                    <a:pt x="1" y="2940"/>
                  </a:lnTo>
                  <a:lnTo>
                    <a:pt x="1678" y="2940"/>
                  </a:lnTo>
                  <a:cubicBezTo>
                    <a:pt x="2301" y="2940"/>
                    <a:pt x="2807" y="2434"/>
                    <a:pt x="2807" y="1811"/>
                  </a:cubicBezTo>
                  <a:lnTo>
                    <a:pt x="2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589" name="Google Shape;589;p24"/>
            <p:cNvSpPr/>
            <p:nvPr/>
          </p:nvSpPr>
          <p:spPr>
            <a:xfrm>
              <a:off x="2825450" y="2643425"/>
              <a:ext cx="187550" cy="54075"/>
            </a:xfrm>
            <a:custGeom>
              <a:avLst/>
              <a:gdLst/>
              <a:ahLst/>
              <a:cxnLst/>
              <a:rect l="l" t="t" r="r" b="b"/>
              <a:pathLst>
                <a:path w="7502" h="2163" extrusionOk="0">
                  <a:moveTo>
                    <a:pt x="1862" y="1"/>
                  </a:moveTo>
                  <a:cubicBezTo>
                    <a:pt x="835" y="4"/>
                    <a:pt x="1" y="835"/>
                    <a:pt x="1" y="1861"/>
                  </a:cubicBezTo>
                  <a:lnTo>
                    <a:pt x="1" y="2163"/>
                  </a:lnTo>
                  <a:lnTo>
                    <a:pt x="1130" y="2163"/>
                  </a:lnTo>
                  <a:lnTo>
                    <a:pt x="1130" y="1861"/>
                  </a:lnTo>
                  <a:cubicBezTo>
                    <a:pt x="1130" y="1458"/>
                    <a:pt x="1458" y="1133"/>
                    <a:pt x="1862" y="1130"/>
                  </a:cubicBezTo>
                  <a:lnTo>
                    <a:pt x="5641" y="1130"/>
                  </a:lnTo>
                  <a:cubicBezTo>
                    <a:pt x="6044" y="1133"/>
                    <a:pt x="6373" y="1458"/>
                    <a:pt x="6373" y="1861"/>
                  </a:cubicBezTo>
                  <a:lnTo>
                    <a:pt x="6373" y="2163"/>
                  </a:lnTo>
                  <a:lnTo>
                    <a:pt x="7502" y="2163"/>
                  </a:lnTo>
                  <a:lnTo>
                    <a:pt x="7502" y="1861"/>
                  </a:lnTo>
                  <a:cubicBezTo>
                    <a:pt x="7502" y="835"/>
                    <a:pt x="6668" y="4"/>
                    <a:pt x="56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590" name="Google Shape;590;p2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25"/>
          <p:cNvSpPr/>
          <p:nvPr/>
        </p:nvSpPr>
        <p:spPr>
          <a:xfrm rot="2700000">
            <a:off x="4132857" y="1528063"/>
            <a:ext cx="865074" cy="86507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6" name="Google Shape;596;p25"/>
          <p:cNvSpPr/>
          <p:nvPr/>
        </p:nvSpPr>
        <p:spPr>
          <a:xfrm rot="2700000">
            <a:off x="5481475" y="1528063"/>
            <a:ext cx="865074" cy="86507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7" name="Google Shape;597;p2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598" name="Google Shape;598;p25"/>
          <p:cNvGrpSpPr/>
          <p:nvPr/>
        </p:nvGrpSpPr>
        <p:grpSpPr>
          <a:xfrm>
            <a:off x="3715500" y="2744775"/>
            <a:ext cx="1713000" cy="1558300"/>
            <a:chOff x="3715500" y="2744775"/>
            <a:chExt cx="1713000" cy="1558300"/>
          </a:xfrm>
        </p:grpSpPr>
        <p:cxnSp>
          <p:nvCxnSpPr>
            <p:cNvPr id="599" name="Google Shape;599;p25"/>
            <p:cNvCxnSpPr>
              <a:endCxn id="600" idx="0"/>
            </p:cNvCxnSpPr>
            <p:nvPr/>
          </p:nvCxnSpPr>
          <p:spPr>
            <a:xfrm>
              <a:off x="4572000" y="2744775"/>
              <a:ext cx="0" cy="5439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01" name="Google Shape;601;p25"/>
            <p:cNvSpPr txBox="1"/>
            <p:nvPr/>
          </p:nvSpPr>
          <p:spPr>
            <a:xfrm>
              <a:off x="3715500" y="3548275"/>
              <a:ext cx="171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it is terribly hot there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0" name="Google Shape;600;p25"/>
            <p:cNvSpPr txBox="1"/>
            <p:nvPr/>
          </p:nvSpPr>
          <p:spPr>
            <a:xfrm>
              <a:off x="3715500" y="3288675"/>
              <a:ext cx="17130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02" name="Google Shape;602;p25"/>
          <p:cNvGrpSpPr/>
          <p:nvPr/>
        </p:nvGrpSpPr>
        <p:grpSpPr>
          <a:xfrm>
            <a:off x="6615425" y="1239850"/>
            <a:ext cx="1818356" cy="1196375"/>
            <a:chOff x="6615425" y="1239850"/>
            <a:chExt cx="1818356" cy="1196375"/>
          </a:xfrm>
        </p:grpSpPr>
        <p:sp>
          <p:nvSpPr>
            <p:cNvPr id="603" name="Google Shape;603;p25"/>
            <p:cNvSpPr/>
            <p:nvPr/>
          </p:nvSpPr>
          <p:spPr>
            <a:xfrm>
              <a:off x="66154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4" name="Google Shape;604;p25"/>
            <p:cNvSpPr txBox="1"/>
            <p:nvPr/>
          </p:nvSpPr>
          <p:spPr>
            <a:xfrm>
              <a:off x="66907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05" name="Google Shape;605;p25"/>
            <p:cNvSpPr txBox="1"/>
            <p:nvPr/>
          </p:nvSpPr>
          <p:spPr>
            <a:xfrm>
              <a:off x="6962200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06" name="Google Shape;606;p25"/>
          <p:cNvSpPr/>
          <p:nvPr/>
        </p:nvSpPr>
        <p:spPr>
          <a:xfrm rot="2700000">
            <a:off x="2784838" y="1528063"/>
            <a:ext cx="865074" cy="8650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07" name="Google Shape;607;p25"/>
          <p:cNvGrpSpPr/>
          <p:nvPr/>
        </p:nvGrpSpPr>
        <p:grpSpPr>
          <a:xfrm>
            <a:off x="710225" y="1239850"/>
            <a:ext cx="1818356" cy="1196375"/>
            <a:chOff x="710225" y="1239850"/>
            <a:chExt cx="1818356" cy="1196375"/>
          </a:xfrm>
        </p:grpSpPr>
        <p:sp>
          <p:nvSpPr>
            <p:cNvPr id="608" name="Google Shape;608;p25"/>
            <p:cNvSpPr/>
            <p:nvPr/>
          </p:nvSpPr>
          <p:spPr>
            <a:xfrm flipH="1">
              <a:off x="710225" y="1239850"/>
              <a:ext cx="1818356" cy="336900"/>
            </a:xfrm>
            <a:custGeom>
              <a:avLst/>
              <a:gdLst/>
              <a:ahLst/>
              <a:cxnLst/>
              <a:rect l="l" t="t" r="r" b="b"/>
              <a:pathLst>
                <a:path w="71950" h="13476" extrusionOk="0">
                  <a:moveTo>
                    <a:pt x="0" y="13476"/>
                  </a:moveTo>
                  <a:lnTo>
                    <a:pt x="13477" y="0"/>
                  </a:lnTo>
                  <a:lnTo>
                    <a:pt x="71950" y="0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09" name="Google Shape;609;p25"/>
            <p:cNvSpPr txBox="1"/>
            <p:nvPr/>
          </p:nvSpPr>
          <p:spPr>
            <a:xfrm>
              <a:off x="710300" y="168142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0" name="Google Shape;610;p25"/>
            <p:cNvSpPr txBox="1"/>
            <p:nvPr/>
          </p:nvSpPr>
          <p:spPr>
            <a:xfrm>
              <a:off x="710288" y="142182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1" name="Google Shape;611;p25"/>
          <p:cNvSpPr/>
          <p:nvPr/>
        </p:nvSpPr>
        <p:spPr>
          <a:xfrm rot="2701683">
            <a:off x="3457999" y="2341495"/>
            <a:ext cx="866772" cy="86655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2" name="Google Shape;612;p25"/>
          <p:cNvGrpSpPr/>
          <p:nvPr/>
        </p:nvGrpSpPr>
        <p:grpSpPr>
          <a:xfrm>
            <a:off x="710288" y="2769800"/>
            <a:ext cx="2448638" cy="1533275"/>
            <a:chOff x="710288" y="2769800"/>
            <a:chExt cx="2448638" cy="1533275"/>
          </a:xfrm>
        </p:grpSpPr>
        <p:sp>
          <p:nvSpPr>
            <p:cNvPr id="613" name="Google Shape;613;p25"/>
            <p:cNvSpPr/>
            <p:nvPr/>
          </p:nvSpPr>
          <p:spPr>
            <a:xfrm>
              <a:off x="710800" y="2769800"/>
              <a:ext cx="2448125" cy="337125"/>
            </a:xfrm>
            <a:custGeom>
              <a:avLst/>
              <a:gdLst/>
              <a:ahLst/>
              <a:cxnLst/>
              <a:rect l="l" t="t" r="r" b="b"/>
              <a:pathLst>
                <a:path w="97925" h="13485" extrusionOk="0">
                  <a:moveTo>
                    <a:pt x="97925" y="0"/>
                  </a:moveTo>
                  <a:lnTo>
                    <a:pt x="84301" y="13476"/>
                  </a:lnTo>
                  <a:lnTo>
                    <a:pt x="0" y="13485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4" name="Google Shape;614;p25"/>
            <p:cNvSpPr txBox="1"/>
            <p:nvPr/>
          </p:nvSpPr>
          <p:spPr>
            <a:xfrm>
              <a:off x="7103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15" name="Google Shape;615;p25"/>
            <p:cNvSpPr txBox="1"/>
            <p:nvPr/>
          </p:nvSpPr>
          <p:spPr>
            <a:xfrm>
              <a:off x="710288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sp>
        <p:nvSpPr>
          <p:cNvPr id="616" name="Google Shape;616;p25"/>
          <p:cNvSpPr/>
          <p:nvPr/>
        </p:nvSpPr>
        <p:spPr>
          <a:xfrm rot="2700000">
            <a:off x="4806317" y="2341265"/>
            <a:ext cx="866771" cy="86677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7" name="Google Shape;617;p25"/>
          <p:cNvGrpSpPr/>
          <p:nvPr/>
        </p:nvGrpSpPr>
        <p:grpSpPr>
          <a:xfrm>
            <a:off x="5974100" y="2769800"/>
            <a:ext cx="2461475" cy="1533275"/>
            <a:chOff x="5974100" y="2769800"/>
            <a:chExt cx="2461475" cy="1533275"/>
          </a:xfrm>
        </p:grpSpPr>
        <p:sp>
          <p:nvSpPr>
            <p:cNvPr id="618" name="Google Shape;618;p25"/>
            <p:cNvSpPr/>
            <p:nvPr/>
          </p:nvSpPr>
          <p:spPr>
            <a:xfrm>
              <a:off x="5974100" y="2769800"/>
              <a:ext cx="2461475" cy="337125"/>
            </a:xfrm>
            <a:custGeom>
              <a:avLst/>
              <a:gdLst/>
              <a:ahLst/>
              <a:cxnLst/>
              <a:rect l="l" t="t" r="r" b="b"/>
              <a:pathLst>
                <a:path w="98459" h="13485" extrusionOk="0">
                  <a:moveTo>
                    <a:pt x="0" y="0"/>
                  </a:moveTo>
                  <a:lnTo>
                    <a:pt x="13624" y="13476"/>
                  </a:lnTo>
                  <a:lnTo>
                    <a:pt x="98459" y="13485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19" name="Google Shape;619;p25"/>
            <p:cNvSpPr txBox="1"/>
            <p:nvPr/>
          </p:nvSpPr>
          <p:spPr>
            <a:xfrm>
              <a:off x="6690700" y="3548275"/>
              <a:ext cx="1743000" cy="754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20" name="Google Shape;620;p25"/>
            <p:cNvSpPr txBox="1"/>
            <p:nvPr/>
          </p:nvSpPr>
          <p:spPr>
            <a:xfrm>
              <a:off x="6962200" y="3288675"/>
              <a:ext cx="1471500" cy="29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21" name="Google Shape;621;p25"/>
          <p:cNvGrpSpPr/>
          <p:nvPr/>
        </p:nvGrpSpPr>
        <p:grpSpPr>
          <a:xfrm>
            <a:off x="4392857" y="1781457"/>
            <a:ext cx="358285" cy="358285"/>
            <a:chOff x="5660400" y="238125"/>
            <a:chExt cx="481825" cy="481825"/>
          </a:xfrm>
        </p:grpSpPr>
        <p:sp>
          <p:nvSpPr>
            <p:cNvPr id="622" name="Google Shape;622;p25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3" name="Google Shape;623;p25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624" name="Google Shape;624;p25"/>
          <p:cNvSpPr/>
          <p:nvPr/>
        </p:nvSpPr>
        <p:spPr>
          <a:xfrm>
            <a:off x="3057798" y="1781457"/>
            <a:ext cx="319153" cy="35828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625" name="Google Shape;625;p25"/>
          <p:cNvGrpSpPr/>
          <p:nvPr/>
        </p:nvGrpSpPr>
        <p:grpSpPr>
          <a:xfrm>
            <a:off x="3712242" y="2595380"/>
            <a:ext cx="358285" cy="358285"/>
            <a:chOff x="900750" y="1436075"/>
            <a:chExt cx="481825" cy="481825"/>
          </a:xfrm>
        </p:grpSpPr>
        <p:sp>
          <p:nvSpPr>
            <p:cNvPr id="626" name="Google Shape;626;p25"/>
            <p:cNvSpPr/>
            <p:nvPr/>
          </p:nvSpPr>
          <p:spPr>
            <a:xfrm>
              <a:off x="900750" y="1627500"/>
              <a:ext cx="481825" cy="290400"/>
            </a:xfrm>
            <a:custGeom>
              <a:avLst/>
              <a:gdLst/>
              <a:ahLst/>
              <a:cxnLst/>
              <a:rect l="l" t="t" r="r" b="b"/>
              <a:pathLst>
                <a:path w="19273" h="11616" extrusionOk="0">
                  <a:moveTo>
                    <a:pt x="0" y="1"/>
                  </a:moveTo>
                  <a:lnTo>
                    <a:pt x="0" y="9920"/>
                  </a:lnTo>
                  <a:cubicBezTo>
                    <a:pt x="0" y="10856"/>
                    <a:pt x="759" y="11612"/>
                    <a:pt x="1696" y="11615"/>
                  </a:cubicBezTo>
                  <a:lnTo>
                    <a:pt x="17580" y="11615"/>
                  </a:lnTo>
                  <a:cubicBezTo>
                    <a:pt x="18513" y="11612"/>
                    <a:pt x="19272" y="10856"/>
                    <a:pt x="19272" y="9920"/>
                  </a:cubicBezTo>
                  <a:lnTo>
                    <a:pt x="19272" y="1"/>
                  </a:lnTo>
                  <a:lnTo>
                    <a:pt x="9977" y="6948"/>
                  </a:lnTo>
                  <a:cubicBezTo>
                    <a:pt x="9877" y="7020"/>
                    <a:pt x="9760" y="7059"/>
                    <a:pt x="9636" y="7059"/>
                  </a:cubicBezTo>
                  <a:cubicBezTo>
                    <a:pt x="9513" y="7059"/>
                    <a:pt x="9395" y="7020"/>
                    <a:pt x="9299" y="694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7" name="Google Shape;627;p25"/>
            <p:cNvSpPr/>
            <p:nvPr/>
          </p:nvSpPr>
          <p:spPr>
            <a:xfrm>
              <a:off x="129695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0" y="0"/>
                  </a:moveTo>
                  <a:lnTo>
                    <a:pt x="0" y="4234"/>
                  </a:lnTo>
                  <a:lnTo>
                    <a:pt x="2861" y="211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8" name="Google Shape;628;p25"/>
            <p:cNvSpPr/>
            <p:nvPr/>
          </p:nvSpPr>
          <p:spPr>
            <a:xfrm>
              <a:off x="914900" y="1549900"/>
              <a:ext cx="71550" cy="105850"/>
            </a:xfrm>
            <a:custGeom>
              <a:avLst/>
              <a:gdLst/>
              <a:ahLst/>
              <a:cxnLst/>
              <a:rect l="l" t="t" r="r" b="b"/>
              <a:pathLst>
                <a:path w="2862" h="4234" extrusionOk="0">
                  <a:moveTo>
                    <a:pt x="2861" y="0"/>
                  </a:moveTo>
                  <a:lnTo>
                    <a:pt x="0" y="2117"/>
                  </a:lnTo>
                  <a:lnTo>
                    <a:pt x="2861" y="4234"/>
                  </a:lnTo>
                  <a:lnTo>
                    <a:pt x="28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29" name="Google Shape;629;p25"/>
            <p:cNvSpPr/>
            <p:nvPr/>
          </p:nvSpPr>
          <p:spPr>
            <a:xfrm>
              <a:off x="1014650" y="1436075"/>
              <a:ext cx="254100" cy="336150"/>
            </a:xfrm>
            <a:custGeom>
              <a:avLst/>
              <a:gdLst/>
              <a:ahLst/>
              <a:cxnLst/>
              <a:rect l="l" t="t" r="r" b="b"/>
              <a:pathLst>
                <a:path w="10164" h="13446" extrusionOk="0">
                  <a:moveTo>
                    <a:pt x="8468" y="3424"/>
                  </a:moveTo>
                  <a:cubicBezTo>
                    <a:pt x="8781" y="3424"/>
                    <a:pt x="9031" y="3677"/>
                    <a:pt x="9031" y="3990"/>
                  </a:cubicBezTo>
                  <a:cubicBezTo>
                    <a:pt x="9031" y="4300"/>
                    <a:pt x="8781" y="4553"/>
                    <a:pt x="8468" y="4553"/>
                  </a:cubicBezTo>
                  <a:lnTo>
                    <a:pt x="1693" y="4553"/>
                  </a:lnTo>
                  <a:cubicBezTo>
                    <a:pt x="1379" y="4553"/>
                    <a:pt x="1130" y="4300"/>
                    <a:pt x="1130" y="3990"/>
                  </a:cubicBezTo>
                  <a:cubicBezTo>
                    <a:pt x="1130" y="3677"/>
                    <a:pt x="1379" y="3424"/>
                    <a:pt x="1693" y="3424"/>
                  </a:cubicBezTo>
                  <a:close/>
                  <a:moveTo>
                    <a:pt x="8468" y="5682"/>
                  </a:moveTo>
                  <a:cubicBezTo>
                    <a:pt x="8781" y="5682"/>
                    <a:pt x="9031" y="5935"/>
                    <a:pt x="9031" y="6248"/>
                  </a:cubicBezTo>
                  <a:cubicBezTo>
                    <a:pt x="9031" y="6559"/>
                    <a:pt x="8781" y="6812"/>
                    <a:pt x="8468" y="6812"/>
                  </a:cubicBezTo>
                  <a:lnTo>
                    <a:pt x="1693" y="6812"/>
                  </a:lnTo>
                  <a:cubicBezTo>
                    <a:pt x="1379" y="6812"/>
                    <a:pt x="1130" y="6559"/>
                    <a:pt x="1130" y="6248"/>
                  </a:cubicBezTo>
                  <a:cubicBezTo>
                    <a:pt x="1130" y="5935"/>
                    <a:pt x="1379" y="5682"/>
                    <a:pt x="1693" y="5682"/>
                  </a:cubicBezTo>
                  <a:close/>
                  <a:moveTo>
                    <a:pt x="5080" y="7941"/>
                  </a:moveTo>
                  <a:cubicBezTo>
                    <a:pt x="5393" y="7941"/>
                    <a:pt x="5643" y="8194"/>
                    <a:pt x="5643" y="8507"/>
                  </a:cubicBezTo>
                  <a:cubicBezTo>
                    <a:pt x="5643" y="8817"/>
                    <a:pt x="5393" y="9070"/>
                    <a:pt x="5080" y="9070"/>
                  </a:cubicBezTo>
                  <a:lnTo>
                    <a:pt x="1693" y="9070"/>
                  </a:lnTo>
                  <a:cubicBezTo>
                    <a:pt x="1379" y="9070"/>
                    <a:pt x="1130" y="8817"/>
                    <a:pt x="1130" y="8507"/>
                  </a:cubicBezTo>
                  <a:cubicBezTo>
                    <a:pt x="1130" y="8194"/>
                    <a:pt x="1379" y="7941"/>
                    <a:pt x="1693" y="7941"/>
                  </a:cubicBezTo>
                  <a:close/>
                  <a:moveTo>
                    <a:pt x="563" y="0"/>
                  </a:moveTo>
                  <a:cubicBezTo>
                    <a:pt x="250" y="0"/>
                    <a:pt x="0" y="250"/>
                    <a:pt x="0" y="563"/>
                  </a:cubicBezTo>
                  <a:lnTo>
                    <a:pt x="0" y="9636"/>
                  </a:lnTo>
                  <a:lnTo>
                    <a:pt x="5080" y="13445"/>
                  </a:lnTo>
                  <a:lnTo>
                    <a:pt x="10163" y="9636"/>
                  </a:lnTo>
                  <a:lnTo>
                    <a:pt x="10163" y="563"/>
                  </a:lnTo>
                  <a:cubicBezTo>
                    <a:pt x="10163" y="250"/>
                    <a:pt x="9910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0" name="Google Shape;630;p25"/>
          <p:cNvGrpSpPr/>
          <p:nvPr/>
        </p:nvGrpSpPr>
        <p:grpSpPr>
          <a:xfrm>
            <a:off x="5060505" y="2595380"/>
            <a:ext cx="358397" cy="358285"/>
            <a:chOff x="5642475" y="1435075"/>
            <a:chExt cx="481975" cy="481825"/>
          </a:xfrm>
        </p:grpSpPr>
        <p:sp>
          <p:nvSpPr>
            <p:cNvPr id="631" name="Google Shape;631;p25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2" name="Google Shape;632;p25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3" name="Google Shape;633;p25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634" name="Google Shape;634;p25"/>
          <p:cNvGrpSpPr/>
          <p:nvPr/>
        </p:nvGrpSpPr>
        <p:grpSpPr>
          <a:xfrm>
            <a:off x="5767059" y="1781457"/>
            <a:ext cx="293908" cy="358285"/>
            <a:chOff x="3907325" y="2620775"/>
            <a:chExt cx="395250" cy="481825"/>
          </a:xfrm>
        </p:grpSpPr>
        <p:sp>
          <p:nvSpPr>
            <p:cNvPr id="635" name="Google Shape;635;p25"/>
            <p:cNvSpPr/>
            <p:nvPr/>
          </p:nvSpPr>
          <p:spPr>
            <a:xfrm>
              <a:off x="3907325" y="3016975"/>
              <a:ext cx="74550" cy="56475"/>
            </a:xfrm>
            <a:custGeom>
              <a:avLst/>
              <a:gdLst/>
              <a:ahLst/>
              <a:cxnLst/>
              <a:rect l="l" t="t" r="r" b="b"/>
              <a:pathLst>
                <a:path w="2982" h="2259" extrusionOk="0">
                  <a:moveTo>
                    <a:pt x="1" y="0"/>
                  </a:moveTo>
                  <a:lnTo>
                    <a:pt x="1" y="563"/>
                  </a:lnTo>
                  <a:cubicBezTo>
                    <a:pt x="1" y="1500"/>
                    <a:pt x="756" y="2256"/>
                    <a:pt x="1693" y="2259"/>
                  </a:cubicBezTo>
                  <a:lnTo>
                    <a:pt x="2982" y="2259"/>
                  </a:lnTo>
                  <a:cubicBezTo>
                    <a:pt x="2711" y="1527"/>
                    <a:pt x="2515" y="768"/>
                    <a:pt x="24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6" name="Google Shape;636;p25"/>
            <p:cNvSpPr/>
            <p:nvPr/>
          </p:nvSpPr>
          <p:spPr>
            <a:xfrm>
              <a:off x="3907325" y="2705450"/>
              <a:ext cx="282325" cy="283325"/>
            </a:xfrm>
            <a:custGeom>
              <a:avLst/>
              <a:gdLst/>
              <a:ahLst/>
              <a:cxnLst/>
              <a:rect l="l" t="t" r="r" b="b"/>
              <a:pathLst>
                <a:path w="11293" h="11333" extrusionOk="0">
                  <a:moveTo>
                    <a:pt x="1" y="1"/>
                  </a:moveTo>
                  <a:lnTo>
                    <a:pt x="1" y="11332"/>
                  </a:lnTo>
                  <a:lnTo>
                    <a:pt x="2283" y="11332"/>
                  </a:lnTo>
                  <a:cubicBezTo>
                    <a:pt x="2274" y="11142"/>
                    <a:pt x="2259" y="10956"/>
                    <a:pt x="2259" y="10766"/>
                  </a:cubicBezTo>
                  <a:lnTo>
                    <a:pt x="2259" y="9637"/>
                  </a:lnTo>
                  <a:cubicBezTo>
                    <a:pt x="2259" y="8396"/>
                    <a:pt x="2834" y="7249"/>
                    <a:pt x="3834" y="6490"/>
                  </a:cubicBezTo>
                  <a:lnTo>
                    <a:pt x="4517" y="5975"/>
                  </a:lnTo>
                  <a:lnTo>
                    <a:pt x="4517" y="3145"/>
                  </a:lnTo>
                  <a:cubicBezTo>
                    <a:pt x="4517" y="2051"/>
                    <a:pt x="5400" y="1169"/>
                    <a:pt x="6493" y="1169"/>
                  </a:cubicBezTo>
                  <a:cubicBezTo>
                    <a:pt x="7583" y="1169"/>
                    <a:pt x="8468" y="2051"/>
                    <a:pt x="8468" y="3145"/>
                  </a:cubicBezTo>
                  <a:lnTo>
                    <a:pt x="8468" y="3617"/>
                  </a:lnTo>
                  <a:cubicBezTo>
                    <a:pt x="8743" y="3487"/>
                    <a:pt x="9031" y="3426"/>
                    <a:pt x="9314" y="3426"/>
                  </a:cubicBezTo>
                  <a:cubicBezTo>
                    <a:pt x="10141" y="3426"/>
                    <a:pt x="10923" y="3949"/>
                    <a:pt x="11196" y="4795"/>
                  </a:cubicBezTo>
                  <a:cubicBezTo>
                    <a:pt x="11226" y="4780"/>
                    <a:pt x="11260" y="4771"/>
                    <a:pt x="11293" y="4759"/>
                  </a:cubicBezTo>
                  <a:lnTo>
                    <a:pt x="1129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7" name="Google Shape;637;p25"/>
            <p:cNvSpPr/>
            <p:nvPr/>
          </p:nvSpPr>
          <p:spPr>
            <a:xfrm>
              <a:off x="3907325" y="2620775"/>
              <a:ext cx="282325" cy="56475"/>
            </a:xfrm>
            <a:custGeom>
              <a:avLst/>
              <a:gdLst/>
              <a:ahLst/>
              <a:cxnLst/>
              <a:rect l="l" t="t" r="r" b="b"/>
              <a:pathLst>
                <a:path w="11293" h="2259" extrusionOk="0">
                  <a:moveTo>
                    <a:pt x="1693" y="0"/>
                  </a:moveTo>
                  <a:cubicBezTo>
                    <a:pt x="756" y="0"/>
                    <a:pt x="1" y="759"/>
                    <a:pt x="1" y="1695"/>
                  </a:cubicBezTo>
                  <a:lnTo>
                    <a:pt x="1" y="2259"/>
                  </a:lnTo>
                  <a:lnTo>
                    <a:pt x="11293" y="2259"/>
                  </a:lnTo>
                  <a:lnTo>
                    <a:pt x="11293" y="1695"/>
                  </a:lnTo>
                  <a:cubicBezTo>
                    <a:pt x="11290" y="759"/>
                    <a:pt x="10534" y="0"/>
                    <a:pt x="959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638" name="Google Shape;638;p25"/>
            <p:cNvSpPr/>
            <p:nvPr/>
          </p:nvSpPr>
          <p:spPr>
            <a:xfrm>
              <a:off x="3992025" y="2762900"/>
              <a:ext cx="310550" cy="339700"/>
            </a:xfrm>
            <a:custGeom>
              <a:avLst/>
              <a:gdLst/>
              <a:ahLst/>
              <a:cxnLst/>
              <a:rect l="l" t="t" r="r" b="b"/>
              <a:pathLst>
                <a:path w="12422" h="13588" extrusionOk="0">
                  <a:moveTo>
                    <a:pt x="3105" y="0"/>
                  </a:moveTo>
                  <a:cubicBezTo>
                    <a:pt x="2635" y="0"/>
                    <a:pt x="2259" y="377"/>
                    <a:pt x="2259" y="847"/>
                  </a:cubicBezTo>
                  <a:lnTo>
                    <a:pt x="2259" y="8468"/>
                  </a:lnTo>
                  <a:cubicBezTo>
                    <a:pt x="2259" y="8781"/>
                    <a:pt x="2006" y="9031"/>
                    <a:pt x="1693" y="9031"/>
                  </a:cubicBezTo>
                  <a:cubicBezTo>
                    <a:pt x="1379" y="9031"/>
                    <a:pt x="1129" y="8781"/>
                    <a:pt x="1129" y="8468"/>
                  </a:cubicBezTo>
                  <a:lnTo>
                    <a:pt x="1129" y="5095"/>
                  </a:lnTo>
                  <a:cubicBezTo>
                    <a:pt x="419" y="5622"/>
                    <a:pt x="0" y="6453"/>
                    <a:pt x="0" y="7339"/>
                  </a:cubicBezTo>
                  <a:lnTo>
                    <a:pt x="0" y="8468"/>
                  </a:lnTo>
                  <a:cubicBezTo>
                    <a:pt x="0" y="10052"/>
                    <a:pt x="368" y="11615"/>
                    <a:pt x="1069" y="13036"/>
                  </a:cubicBezTo>
                  <a:cubicBezTo>
                    <a:pt x="1223" y="13346"/>
                    <a:pt x="1322" y="13587"/>
                    <a:pt x="1693" y="13587"/>
                  </a:cubicBezTo>
                  <a:lnTo>
                    <a:pt x="10726" y="13587"/>
                  </a:lnTo>
                  <a:cubicBezTo>
                    <a:pt x="11097" y="13587"/>
                    <a:pt x="11196" y="13346"/>
                    <a:pt x="11350" y="13036"/>
                  </a:cubicBezTo>
                  <a:cubicBezTo>
                    <a:pt x="12051" y="11615"/>
                    <a:pt x="12419" y="10052"/>
                    <a:pt x="12422" y="8468"/>
                  </a:cubicBezTo>
                  <a:lnTo>
                    <a:pt x="12422" y="5363"/>
                  </a:lnTo>
                  <a:cubicBezTo>
                    <a:pt x="12422" y="4894"/>
                    <a:pt x="12042" y="4517"/>
                    <a:pt x="11572" y="4517"/>
                  </a:cubicBezTo>
                  <a:cubicBezTo>
                    <a:pt x="11106" y="4517"/>
                    <a:pt x="10726" y="4894"/>
                    <a:pt x="10726" y="5363"/>
                  </a:cubicBezTo>
                  <a:lnTo>
                    <a:pt x="10726" y="7339"/>
                  </a:lnTo>
                  <a:cubicBezTo>
                    <a:pt x="10726" y="7652"/>
                    <a:pt x="10473" y="7902"/>
                    <a:pt x="10163" y="7902"/>
                  </a:cubicBezTo>
                  <a:cubicBezTo>
                    <a:pt x="9850" y="7902"/>
                    <a:pt x="9597" y="7652"/>
                    <a:pt x="9597" y="7339"/>
                  </a:cubicBezTo>
                  <a:lnTo>
                    <a:pt x="9597" y="6297"/>
                  </a:lnTo>
                  <a:lnTo>
                    <a:pt x="9597" y="4234"/>
                  </a:lnTo>
                  <a:cubicBezTo>
                    <a:pt x="9597" y="3764"/>
                    <a:pt x="9218" y="3388"/>
                    <a:pt x="8751" y="3388"/>
                  </a:cubicBezTo>
                  <a:cubicBezTo>
                    <a:pt x="8281" y="3388"/>
                    <a:pt x="7905" y="3764"/>
                    <a:pt x="7905" y="4234"/>
                  </a:cubicBezTo>
                  <a:lnTo>
                    <a:pt x="7905" y="6210"/>
                  </a:lnTo>
                  <a:cubicBezTo>
                    <a:pt x="7905" y="6523"/>
                    <a:pt x="7652" y="6773"/>
                    <a:pt x="7339" y="6773"/>
                  </a:cubicBezTo>
                  <a:cubicBezTo>
                    <a:pt x="7025" y="6773"/>
                    <a:pt x="6776" y="6523"/>
                    <a:pt x="6776" y="6210"/>
                  </a:cubicBezTo>
                  <a:lnTo>
                    <a:pt x="6776" y="3105"/>
                  </a:lnTo>
                  <a:cubicBezTo>
                    <a:pt x="6776" y="2635"/>
                    <a:pt x="6396" y="2259"/>
                    <a:pt x="5926" y="2259"/>
                  </a:cubicBezTo>
                  <a:cubicBezTo>
                    <a:pt x="5460" y="2259"/>
                    <a:pt x="5080" y="2635"/>
                    <a:pt x="5080" y="3105"/>
                  </a:cubicBezTo>
                  <a:lnTo>
                    <a:pt x="5080" y="6210"/>
                  </a:lnTo>
                  <a:cubicBezTo>
                    <a:pt x="5080" y="6523"/>
                    <a:pt x="4827" y="6773"/>
                    <a:pt x="4517" y="6773"/>
                  </a:cubicBezTo>
                  <a:cubicBezTo>
                    <a:pt x="4204" y="6773"/>
                    <a:pt x="3951" y="6523"/>
                    <a:pt x="3951" y="6210"/>
                  </a:cubicBezTo>
                  <a:lnTo>
                    <a:pt x="3951" y="847"/>
                  </a:lnTo>
                  <a:cubicBezTo>
                    <a:pt x="3951" y="377"/>
                    <a:pt x="3572" y="0"/>
                    <a:pt x="3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2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644" name="Google Shape;644;p26"/>
          <p:cNvGrpSpPr/>
          <p:nvPr/>
        </p:nvGrpSpPr>
        <p:grpSpPr>
          <a:xfrm>
            <a:off x="4741049" y="1456476"/>
            <a:ext cx="3692676" cy="1132200"/>
            <a:chOff x="4741049" y="1456476"/>
            <a:chExt cx="3692676" cy="1132200"/>
          </a:xfrm>
        </p:grpSpPr>
        <p:sp>
          <p:nvSpPr>
            <p:cNvPr id="645" name="Google Shape;645;p26"/>
            <p:cNvSpPr/>
            <p:nvPr/>
          </p:nvSpPr>
          <p:spPr>
            <a:xfrm>
              <a:off x="5384225" y="1531938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26"/>
            <p:cNvSpPr/>
            <p:nvPr/>
          </p:nvSpPr>
          <p:spPr>
            <a:xfrm>
              <a:off x="4741049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26"/>
            <p:cNvSpPr/>
            <p:nvPr/>
          </p:nvSpPr>
          <p:spPr>
            <a:xfrm>
              <a:off x="4914200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26"/>
            <p:cNvSpPr txBox="1"/>
            <p:nvPr/>
          </p:nvSpPr>
          <p:spPr>
            <a:xfrm>
              <a:off x="6048144" y="186024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49" name="Google Shape;649;p26"/>
            <p:cNvSpPr txBox="1"/>
            <p:nvPr/>
          </p:nvSpPr>
          <p:spPr>
            <a:xfrm>
              <a:off x="6050775" y="15948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0" name="Google Shape;650;p26"/>
          <p:cNvGrpSpPr/>
          <p:nvPr/>
        </p:nvGrpSpPr>
        <p:grpSpPr>
          <a:xfrm>
            <a:off x="4741049" y="3077051"/>
            <a:ext cx="3692676" cy="1132200"/>
            <a:chOff x="4741049" y="3077051"/>
            <a:chExt cx="3692676" cy="1132200"/>
          </a:xfrm>
        </p:grpSpPr>
        <p:sp>
          <p:nvSpPr>
            <p:cNvPr id="651" name="Google Shape;651;p26"/>
            <p:cNvSpPr/>
            <p:nvPr/>
          </p:nvSpPr>
          <p:spPr>
            <a:xfrm>
              <a:off x="5384225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26"/>
            <p:cNvSpPr/>
            <p:nvPr/>
          </p:nvSpPr>
          <p:spPr>
            <a:xfrm>
              <a:off x="4741049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26"/>
            <p:cNvSpPr/>
            <p:nvPr/>
          </p:nvSpPr>
          <p:spPr>
            <a:xfrm>
              <a:off x="4914200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26"/>
            <p:cNvSpPr txBox="1"/>
            <p:nvPr/>
          </p:nvSpPr>
          <p:spPr>
            <a:xfrm>
              <a:off x="6048144" y="348471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55" name="Google Shape;655;p26"/>
            <p:cNvSpPr txBox="1"/>
            <p:nvPr/>
          </p:nvSpPr>
          <p:spPr>
            <a:xfrm>
              <a:off x="6050775" y="32115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56" name="Google Shape;656;p26"/>
          <p:cNvGrpSpPr/>
          <p:nvPr/>
        </p:nvGrpSpPr>
        <p:grpSpPr>
          <a:xfrm>
            <a:off x="710274" y="1456476"/>
            <a:ext cx="3703926" cy="1132200"/>
            <a:chOff x="710274" y="1456476"/>
            <a:chExt cx="3703926" cy="1132200"/>
          </a:xfrm>
        </p:grpSpPr>
        <p:sp>
          <p:nvSpPr>
            <p:cNvPr id="657" name="Google Shape;657;p26"/>
            <p:cNvSpPr/>
            <p:nvPr/>
          </p:nvSpPr>
          <p:spPr>
            <a:xfrm>
              <a:off x="1364700" y="1531938"/>
              <a:ext cx="3049500" cy="981300"/>
            </a:xfrm>
            <a:prstGeom prst="homePlate">
              <a:avLst>
                <a:gd name="adj" fmla="val 29403"/>
              </a:avLst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26"/>
            <p:cNvSpPr/>
            <p:nvPr/>
          </p:nvSpPr>
          <p:spPr>
            <a:xfrm>
              <a:off x="710274" y="1456476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26"/>
            <p:cNvSpPr/>
            <p:nvPr/>
          </p:nvSpPr>
          <p:spPr>
            <a:xfrm>
              <a:off x="883425" y="1606475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26"/>
            <p:cNvSpPr txBox="1"/>
            <p:nvPr/>
          </p:nvSpPr>
          <p:spPr>
            <a:xfrm>
              <a:off x="2017372" y="18521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1" name="Google Shape;661;p26"/>
            <p:cNvSpPr txBox="1"/>
            <p:nvPr/>
          </p:nvSpPr>
          <p:spPr>
            <a:xfrm>
              <a:off x="2027025" y="160295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2" name="Google Shape;662;p26"/>
          <p:cNvGrpSpPr/>
          <p:nvPr/>
        </p:nvGrpSpPr>
        <p:grpSpPr>
          <a:xfrm>
            <a:off x="710274" y="3077051"/>
            <a:ext cx="3704085" cy="1132200"/>
            <a:chOff x="710274" y="3077051"/>
            <a:chExt cx="3704085" cy="1132200"/>
          </a:xfrm>
        </p:grpSpPr>
        <p:sp>
          <p:nvSpPr>
            <p:cNvPr id="663" name="Google Shape;663;p26"/>
            <p:cNvSpPr/>
            <p:nvPr/>
          </p:nvSpPr>
          <p:spPr>
            <a:xfrm>
              <a:off x="1364859" y="3152513"/>
              <a:ext cx="3049500" cy="981300"/>
            </a:xfrm>
            <a:prstGeom prst="homePlate">
              <a:avLst>
                <a:gd name="adj" fmla="val 29403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26"/>
            <p:cNvSpPr/>
            <p:nvPr/>
          </p:nvSpPr>
          <p:spPr>
            <a:xfrm>
              <a:off x="710274" y="3077051"/>
              <a:ext cx="1307100" cy="11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26"/>
            <p:cNvSpPr/>
            <p:nvPr/>
          </p:nvSpPr>
          <p:spPr>
            <a:xfrm>
              <a:off x="883425" y="3227050"/>
              <a:ext cx="960900" cy="832200"/>
            </a:xfrm>
            <a:prstGeom prst="hexagon">
              <a:avLst>
                <a:gd name="adj" fmla="val 28729"/>
                <a:gd name="vf" fmla="val 11547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26"/>
            <p:cNvSpPr txBox="1"/>
            <p:nvPr/>
          </p:nvSpPr>
          <p:spPr>
            <a:xfrm>
              <a:off x="2017372" y="3484485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7" name="Google Shape;667;p26"/>
            <p:cNvSpPr txBox="1"/>
            <p:nvPr/>
          </p:nvSpPr>
          <p:spPr>
            <a:xfrm>
              <a:off x="2027025" y="32117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668" name="Google Shape;668;p26"/>
          <p:cNvGrpSpPr/>
          <p:nvPr/>
        </p:nvGrpSpPr>
        <p:grpSpPr>
          <a:xfrm>
            <a:off x="1166514" y="3448987"/>
            <a:ext cx="394618" cy="388380"/>
            <a:chOff x="4687894" y="2289713"/>
            <a:chExt cx="359594" cy="353909"/>
          </a:xfrm>
        </p:grpSpPr>
        <p:sp>
          <p:nvSpPr>
            <p:cNvPr id="669" name="Google Shape;669;p26"/>
            <p:cNvSpPr/>
            <p:nvPr/>
          </p:nvSpPr>
          <p:spPr>
            <a:xfrm>
              <a:off x="4955207" y="2477227"/>
              <a:ext cx="34041" cy="22356"/>
            </a:xfrm>
            <a:custGeom>
              <a:avLst/>
              <a:gdLst/>
              <a:ahLst/>
              <a:cxnLst/>
              <a:rect l="l" t="t" r="r" b="b"/>
              <a:pathLst>
                <a:path w="1072" h="704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465"/>
                    <a:pt x="238" y="703"/>
                    <a:pt x="536" y="703"/>
                  </a:cubicBezTo>
                  <a:cubicBezTo>
                    <a:pt x="834" y="703"/>
                    <a:pt x="1072" y="465"/>
                    <a:pt x="1072" y="168"/>
                  </a:cubicBezTo>
                  <a:cubicBezTo>
                    <a:pt x="1072" y="72"/>
                    <a:pt x="1000" y="1"/>
                    <a:pt x="905" y="1"/>
                  </a:cubicBezTo>
                  <a:cubicBezTo>
                    <a:pt x="822" y="1"/>
                    <a:pt x="750" y="72"/>
                    <a:pt x="750" y="168"/>
                  </a:cubicBezTo>
                  <a:cubicBezTo>
                    <a:pt x="750" y="287"/>
                    <a:pt x="655" y="370"/>
                    <a:pt x="536" y="370"/>
                  </a:cubicBezTo>
                  <a:cubicBezTo>
                    <a:pt x="417" y="370"/>
                    <a:pt x="334" y="287"/>
                    <a:pt x="334" y="168"/>
                  </a:cubicBezTo>
                  <a:cubicBezTo>
                    <a:pt x="334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26"/>
            <p:cNvSpPr/>
            <p:nvPr/>
          </p:nvSpPr>
          <p:spPr>
            <a:xfrm>
              <a:off x="4687894" y="2289713"/>
              <a:ext cx="359594" cy="353909"/>
            </a:xfrm>
            <a:custGeom>
              <a:avLst/>
              <a:gdLst/>
              <a:ahLst/>
              <a:cxnLst/>
              <a:rect l="l" t="t" r="r" b="b"/>
              <a:pathLst>
                <a:path w="11324" h="11145" extrusionOk="0">
                  <a:moveTo>
                    <a:pt x="9180" y="3036"/>
                  </a:moveTo>
                  <a:cubicBezTo>
                    <a:pt x="9204" y="3036"/>
                    <a:pt x="9228" y="3036"/>
                    <a:pt x="9240" y="3048"/>
                  </a:cubicBezTo>
                  <a:cubicBezTo>
                    <a:pt x="9299" y="3108"/>
                    <a:pt x="9371" y="3417"/>
                    <a:pt x="9299" y="3977"/>
                  </a:cubicBezTo>
                  <a:cubicBezTo>
                    <a:pt x="9240" y="4513"/>
                    <a:pt x="9061" y="4989"/>
                    <a:pt x="8895" y="5072"/>
                  </a:cubicBezTo>
                  <a:cubicBezTo>
                    <a:pt x="8813" y="5119"/>
                    <a:pt x="8682" y="5149"/>
                    <a:pt x="8533" y="5149"/>
                  </a:cubicBezTo>
                  <a:cubicBezTo>
                    <a:pt x="8336" y="5149"/>
                    <a:pt x="8108" y="5096"/>
                    <a:pt x="7918" y="4953"/>
                  </a:cubicBezTo>
                  <a:cubicBezTo>
                    <a:pt x="7573" y="4703"/>
                    <a:pt x="7466" y="4263"/>
                    <a:pt x="7585" y="3667"/>
                  </a:cubicBezTo>
                  <a:cubicBezTo>
                    <a:pt x="7597" y="3608"/>
                    <a:pt x="7644" y="3572"/>
                    <a:pt x="7704" y="3537"/>
                  </a:cubicBezTo>
                  <a:cubicBezTo>
                    <a:pt x="8526" y="3167"/>
                    <a:pt x="9002" y="3036"/>
                    <a:pt x="9180" y="3036"/>
                  </a:cubicBezTo>
                  <a:close/>
                  <a:moveTo>
                    <a:pt x="620" y="5608"/>
                  </a:moveTo>
                  <a:cubicBezTo>
                    <a:pt x="691" y="5620"/>
                    <a:pt x="798" y="5703"/>
                    <a:pt x="858" y="5846"/>
                  </a:cubicBezTo>
                  <a:cubicBezTo>
                    <a:pt x="870" y="5882"/>
                    <a:pt x="894" y="5942"/>
                    <a:pt x="894" y="6001"/>
                  </a:cubicBezTo>
                  <a:cubicBezTo>
                    <a:pt x="667" y="5953"/>
                    <a:pt x="501" y="5882"/>
                    <a:pt x="453" y="5799"/>
                  </a:cubicBezTo>
                  <a:cubicBezTo>
                    <a:pt x="441" y="5775"/>
                    <a:pt x="489" y="5703"/>
                    <a:pt x="501" y="5668"/>
                  </a:cubicBezTo>
                  <a:cubicBezTo>
                    <a:pt x="548" y="5608"/>
                    <a:pt x="572" y="5608"/>
                    <a:pt x="608" y="5608"/>
                  </a:cubicBezTo>
                  <a:close/>
                  <a:moveTo>
                    <a:pt x="5073" y="0"/>
                  </a:moveTo>
                  <a:cubicBezTo>
                    <a:pt x="4477" y="0"/>
                    <a:pt x="3906" y="238"/>
                    <a:pt x="3477" y="655"/>
                  </a:cubicBezTo>
                  <a:cubicBezTo>
                    <a:pt x="3049" y="1084"/>
                    <a:pt x="2822" y="1632"/>
                    <a:pt x="2822" y="2239"/>
                  </a:cubicBezTo>
                  <a:cubicBezTo>
                    <a:pt x="2822" y="2834"/>
                    <a:pt x="3061" y="3406"/>
                    <a:pt x="3477" y="3834"/>
                  </a:cubicBezTo>
                  <a:cubicBezTo>
                    <a:pt x="3596" y="3953"/>
                    <a:pt x="3727" y="4060"/>
                    <a:pt x="3882" y="4144"/>
                  </a:cubicBezTo>
                  <a:cubicBezTo>
                    <a:pt x="3775" y="4179"/>
                    <a:pt x="3668" y="4203"/>
                    <a:pt x="3584" y="4239"/>
                  </a:cubicBezTo>
                  <a:cubicBezTo>
                    <a:pt x="3489" y="4263"/>
                    <a:pt x="3453" y="4358"/>
                    <a:pt x="3477" y="4441"/>
                  </a:cubicBezTo>
                  <a:cubicBezTo>
                    <a:pt x="3505" y="4515"/>
                    <a:pt x="3561" y="4560"/>
                    <a:pt x="3629" y="4560"/>
                  </a:cubicBezTo>
                  <a:cubicBezTo>
                    <a:pt x="3649" y="4560"/>
                    <a:pt x="3670" y="4557"/>
                    <a:pt x="3692" y="4549"/>
                  </a:cubicBezTo>
                  <a:cubicBezTo>
                    <a:pt x="4138" y="4400"/>
                    <a:pt x="4608" y="4325"/>
                    <a:pt x="5079" y="4325"/>
                  </a:cubicBezTo>
                  <a:cubicBezTo>
                    <a:pt x="5549" y="4325"/>
                    <a:pt x="6019" y="4400"/>
                    <a:pt x="6466" y="4549"/>
                  </a:cubicBezTo>
                  <a:cubicBezTo>
                    <a:pt x="6490" y="4549"/>
                    <a:pt x="6501" y="4560"/>
                    <a:pt x="6525" y="4560"/>
                  </a:cubicBezTo>
                  <a:cubicBezTo>
                    <a:pt x="6609" y="4560"/>
                    <a:pt x="6668" y="4525"/>
                    <a:pt x="6680" y="4441"/>
                  </a:cubicBezTo>
                  <a:cubicBezTo>
                    <a:pt x="6704" y="4358"/>
                    <a:pt x="6668" y="4263"/>
                    <a:pt x="6573" y="4239"/>
                  </a:cubicBezTo>
                  <a:cubicBezTo>
                    <a:pt x="6466" y="4203"/>
                    <a:pt x="6370" y="4179"/>
                    <a:pt x="6275" y="4144"/>
                  </a:cubicBezTo>
                  <a:cubicBezTo>
                    <a:pt x="6406" y="4060"/>
                    <a:pt x="6549" y="3953"/>
                    <a:pt x="6680" y="3834"/>
                  </a:cubicBezTo>
                  <a:cubicBezTo>
                    <a:pt x="6787" y="3727"/>
                    <a:pt x="6882" y="3608"/>
                    <a:pt x="6966" y="3477"/>
                  </a:cubicBezTo>
                  <a:cubicBezTo>
                    <a:pt x="7002" y="3489"/>
                    <a:pt x="7049" y="3489"/>
                    <a:pt x="7097" y="3513"/>
                  </a:cubicBezTo>
                  <a:lnTo>
                    <a:pt x="7275" y="3548"/>
                  </a:lnTo>
                  <a:lnTo>
                    <a:pt x="7275" y="3572"/>
                  </a:lnTo>
                  <a:cubicBezTo>
                    <a:pt x="7204" y="3953"/>
                    <a:pt x="7204" y="4287"/>
                    <a:pt x="7287" y="4560"/>
                  </a:cubicBezTo>
                  <a:cubicBezTo>
                    <a:pt x="7359" y="4822"/>
                    <a:pt x="7513" y="5025"/>
                    <a:pt x="7716" y="5180"/>
                  </a:cubicBezTo>
                  <a:cubicBezTo>
                    <a:pt x="7954" y="5358"/>
                    <a:pt x="8252" y="5430"/>
                    <a:pt x="8526" y="5430"/>
                  </a:cubicBezTo>
                  <a:cubicBezTo>
                    <a:pt x="8728" y="5430"/>
                    <a:pt x="8907" y="5382"/>
                    <a:pt x="9049" y="5311"/>
                  </a:cubicBezTo>
                  <a:cubicBezTo>
                    <a:pt x="9192" y="5215"/>
                    <a:pt x="9323" y="5037"/>
                    <a:pt x="9430" y="4763"/>
                  </a:cubicBezTo>
                  <a:cubicBezTo>
                    <a:pt x="9478" y="4822"/>
                    <a:pt x="9526" y="4882"/>
                    <a:pt x="9561" y="4930"/>
                  </a:cubicBezTo>
                  <a:cubicBezTo>
                    <a:pt x="9740" y="5168"/>
                    <a:pt x="9859" y="5418"/>
                    <a:pt x="9954" y="5692"/>
                  </a:cubicBezTo>
                  <a:cubicBezTo>
                    <a:pt x="10002" y="5858"/>
                    <a:pt x="10133" y="5977"/>
                    <a:pt x="10300" y="6037"/>
                  </a:cubicBezTo>
                  <a:lnTo>
                    <a:pt x="10752" y="6192"/>
                  </a:lnTo>
                  <a:cubicBezTo>
                    <a:pt x="10871" y="6239"/>
                    <a:pt x="10966" y="6334"/>
                    <a:pt x="10966" y="6465"/>
                  </a:cubicBezTo>
                  <a:lnTo>
                    <a:pt x="10966" y="7239"/>
                  </a:lnTo>
                  <a:cubicBezTo>
                    <a:pt x="10966" y="7382"/>
                    <a:pt x="10895" y="7477"/>
                    <a:pt x="10752" y="7525"/>
                  </a:cubicBezTo>
                  <a:lnTo>
                    <a:pt x="10014" y="7763"/>
                  </a:lnTo>
                  <a:cubicBezTo>
                    <a:pt x="9895" y="7811"/>
                    <a:pt x="9788" y="7882"/>
                    <a:pt x="9728" y="8001"/>
                  </a:cubicBezTo>
                  <a:cubicBezTo>
                    <a:pt x="9430" y="8513"/>
                    <a:pt x="8966" y="8930"/>
                    <a:pt x="8359" y="9252"/>
                  </a:cubicBezTo>
                  <a:cubicBezTo>
                    <a:pt x="8287" y="9287"/>
                    <a:pt x="8240" y="9359"/>
                    <a:pt x="8228" y="9430"/>
                  </a:cubicBezTo>
                  <a:lnTo>
                    <a:pt x="7990" y="10692"/>
                  </a:lnTo>
                  <a:cubicBezTo>
                    <a:pt x="7990" y="10728"/>
                    <a:pt x="7954" y="10752"/>
                    <a:pt x="7918" y="10752"/>
                  </a:cubicBezTo>
                  <a:lnTo>
                    <a:pt x="7144" y="10752"/>
                  </a:lnTo>
                  <a:cubicBezTo>
                    <a:pt x="7109" y="10752"/>
                    <a:pt x="7085" y="10728"/>
                    <a:pt x="7061" y="10692"/>
                  </a:cubicBezTo>
                  <a:lnTo>
                    <a:pt x="6930" y="10002"/>
                  </a:lnTo>
                  <a:cubicBezTo>
                    <a:pt x="6897" y="9868"/>
                    <a:pt x="6800" y="9786"/>
                    <a:pt x="6661" y="9786"/>
                  </a:cubicBezTo>
                  <a:cubicBezTo>
                    <a:pt x="6652" y="9786"/>
                    <a:pt x="6642" y="9787"/>
                    <a:pt x="6632" y="9787"/>
                  </a:cubicBezTo>
                  <a:cubicBezTo>
                    <a:pt x="6299" y="9835"/>
                    <a:pt x="5954" y="9859"/>
                    <a:pt x="5608" y="9859"/>
                  </a:cubicBezTo>
                  <a:cubicBezTo>
                    <a:pt x="5358" y="9859"/>
                    <a:pt x="5097" y="9847"/>
                    <a:pt x="4846" y="9823"/>
                  </a:cubicBezTo>
                  <a:cubicBezTo>
                    <a:pt x="4833" y="9821"/>
                    <a:pt x="4819" y="9819"/>
                    <a:pt x="4806" y="9819"/>
                  </a:cubicBezTo>
                  <a:cubicBezTo>
                    <a:pt x="4692" y="9819"/>
                    <a:pt x="4593" y="9908"/>
                    <a:pt x="4561" y="10025"/>
                  </a:cubicBezTo>
                  <a:lnTo>
                    <a:pt x="4442" y="10692"/>
                  </a:lnTo>
                  <a:cubicBezTo>
                    <a:pt x="4442" y="10728"/>
                    <a:pt x="4418" y="10752"/>
                    <a:pt x="4370" y="10752"/>
                  </a:cubicBezTo>
                  <a:lnTo>
                    <a:pt x="3596" y="10752"/>
                  </a:lnTo>
                  <a:cubicBezTo>
                    <a:pt x="3573" y="10752"/>
                    <a:pt x="3537" y="10728"/>
                    <a:pt x="3525" y="10692"/>
                  </a:cubicBezTo>
                  <a:lnTo>
                    <a:pt x="3299" y="9502"/>
                  </a:lnTo>
                  <a:cubicBezTo>
                    <a:pt x="3287" y="9430"/>
                    <a:pt x="3239" y="9359"/>
                    <a:pt x="3168" y="9323"/>
                  </a:cubicBezTo>
                  <a:cubicBezTo>
                    <a:pt x="2108" y="8763"/>
                    <a:pt x="1560" y="7823"/>
                    <a:pt x="1560" y="6620"/>
                  </a:cubicBezTo>
                  <a:cubicBezTo>
                    <a:pt x="1560" y="6013"/>
                    <a:pt x="1691" y="5477"/>
                    <a:pt x="1965" y="5013"/>
                  </a:cubicBezTo>
                  <a:cubicBezTo>
                    <a:pt x="2215" y="4584"/>
                    <a:pt x="2572" y="4239"/>
                    <a:pt x="3037" y="3965"/>
                  </a:cubicBezTo>
                  <a:cubicBezTo>
                    <a:pt x="3108" y="3929"/>
                    <a:pt x="3132" y="3822"/>
                    <a:pt x="3096" y="3751"/>
                  </a:cubicBezTo>
                  <a:cubicBezTo>
                    <a:pt x="3065" y="3696"/>
                    <a:pt x="3008" y="3667"/>
                    <a:pt x="2952" y="3667"/>
                  </a:cubicBezTo>
                  <a:cubicBezTo>
                    <a:pt x="2923" y="3667"/>
                    <a:pt x="2895" y="3675"/>
                    <a:pt x="2870" y="3691"/>
                  </a:cubicBezTo>
                  <a:cubicBezTo>
                    <a:pt x="1977" y="4203"/>
                    <a:pt x="1429" y="5013"/>
                    <a:pt x="1275" y="6025"/>
                  </a:cubicBezTo>
                  <a:lnTo>
                    <a:pt x="1227" y="6025"/>
                  </a:lnTo>
                  <a:cubicBezTo>
                    <a:pt x="1227" y="5918"/>
                    <a:pt x="1215" y="5799"/>
                    <a:pt x="1167" y="5692"/>
                  </a:cubicBezTo>
                  <a:cubicBezTo>
                    <a:pt x="1084" y="5453"/>
                    <a:pt x="870" y="5299"/>
                    <a:pt x="667" y="5263"/>
                  </a:cubicBezTo>
                  <a:cubicBezTo>
                    <a:pt x="654" y="5262"/>
                    <a:pt x="640" y="5261"/>
                    <a:pt x="626" y="5261"/>
                  </a:cubicBezTo>
                  <a:cubicBezTo>
                    <a:pt x="474" y="5261"/>
                    <a:pt x="326" y="5323"/>
                    <a:pt x="239" y="5465"/>
                  </a:cubicBezTo>
                  <a:cubicBezTo>
                    <a:pt x="72" y="5668"/>
                    <a:pt x="96" y="5834"/>
                    <a:pt x="144" y="5942"/>
                  </a:cubicBezTo>
                  <a:cubicBezTo>
                    <a:pt x="239" y="6096"/>
                    <a:pt x="441" y="6239"/>
                    <a:pt x="798" y="6311"/>
                  </a:cubicBezTo>
                  <a:cubicBezTo>
                    <a:pt x="786" y="6323"/>
                    <a:pt x="786" y="6334"/>
                    <a:pt x="775" y="6358"/>
                  </a:cubicBezTo>
                  <a:cubicBezTo>
                    <a:pt x="560" y="6620"/>
                    <a:pt x="310" y="6680"/>
                    <a:pt x="155" y="6680"/>
                  </a:cubicBezTo>
                  <a:cubicBezTo>
                    <a:pt x="72" y="6680"/>
                    <a:pt x="1" y="6751"/>
                    <a:pt x="1" y="6858"/>
                  </a:cubicBezTo>
                  <a:cubicBezTo>
                    <a:pt x="1" y="6954"/>
                    <a:pt x="72" y="7025"/>
                    <a:pt x="155" y="7037"/>
                  </a:cubicBezTo>
                  <a:lnTo>
                    <a:pt x="191" y="7037"/>
                  </a:lnTo>
                  <a:cubicBezTo>
                    <a:pt x="394" y="7037"/>
                    <a:pt x="715" y="6966"/>
                    <a:pt x="1025" y="6573"/>
                  </a:cubicBezTo>
                  <a:cubicBezTo>
                    <a:pt x="1072" y="6513"/>
                    <a:pt x="1108" y="6442"/>
                    <a:pt x="1144" y="6382"/>
                  </a:cubicBezTo>
                  <a:cubicBezTo>
                    <a:pt x="1167" y="6382"/>
                    <a:pt x="1203" y="6382"/>
                    <a:pt x="1227" y="6394"/>
                  </a:cubicBezTo>
                  <a:cubicBezTo>
                    <a:pt x="1227" y="6489"/>
                    <a:pt x="1215" y="6573"/>
                    <a:pt x="1215" y="6668"/>
                  </a:cubicBezTo>
                  <a:cubicBezTo>
                    <a:pt x="1215" y="7347"/>
                    <a:pt x="1382" y="7954"/>
                    <a:pt x="1703" y="8478"/>
                  </a:cubicBezTo>
                  <a:cubicBezTo>
                    <a:pt x="2001" y="8954"/>
                    <a:pt x="2441" y="9359"/>
                    <a:pt x="2977" y="9644"/>
                  </a:cubicBezTo>
                  <a:lnTo>
                    <a:pt x="3192" y="10799"/>
                  </a:lnTo>
                  <a:cubicBezTo>
                    <a:pt x="3227" y="11002"/>
                    <a:pt x="3406" y="11133"/>
                    <a:pt x="3596" y="11133"/>
                  </a:cubicBezTo>
                  <a:lnTo>
                    <a:pt x="4370" y="11133"/>
                  </a:lnTo>
                  <a:cubicBezTo>
                    <a:pt x="4561" y="11133"/>
                    <a:pt x="4727" y="11002"/>
                    <a:pt x="4775" y="10799"/>
                  </a:cubicBezTo>
                  <a:lnTo>
                    <a:pt x="4894" y="10204"/>
                  </a:lnTo>
                  <a:cubicBezTo>
                    <a:pt x="5132" y="10240"/>
                    <a:pt x="5370" y="10252"/>
                    <a:pt x="5620" y="10252"/>
                  </a:cubicBezTo>
                  <a:cubicBezTo>
                    <a:pt x="5966" y="10252"/>
                    <a:pt x="6311" y="10228"/>
                    <a:pt x="6632" y="10180"/>
                  </a:cubicBezTo>
                  <a:lnTo>
                    <a:pt x="6751" y="10823"/>
                  </a:lnTo>
                  <a:cubicBezTo>
                    <a:pt x="6787" y="11014"/>
                    <a:pt x="6966" y="11145"/>
                    <a:pt x="7156" y="11145"/>
                  </a:cubicBezTo>
                  <a:lnTo>
                    <a:pt x="7930" y="11145"/>
                  </a:lnTo>
                  <a:cubicBezTo>
                    <a:pt x="8121" y="11145"/>
                    <a:pt x="8287" y="11014"/>
                    <a:pt x="8335" y="10823"/>
                  </a:cubicBezTo>
                  <a:lnTo>
                    <a:pt x="8573" y="9585"/>
                  </a:lnTo>
                  <a:cubicBezTo>
                    <a:pt x="9228" y="9240"/>
                    <a:pt x="9716" y="8775"/>
                    <a:pt x="10038" y="8228"/>
                  </a:cubicBezTo>
                  <a:cubicBezTo>
                    <a:pt x="10073" y="8180"/>
                    <a:pt x="10097" y="8156"/>
                    <a:pt x="10145" y="8132"/>
                  </a:cubicBezTo>
                  <a:lnTo>
                    <a:pt x="10895" y="7894"/>
                  </a:lnTo>
                  <a:cubicBezTo>
                    <a:pt x="11145" y="7811"/>
                    <a:pt x="11323" y="7573"/>
                    <a:pt x="11323" y="7299"/>
                  </a:cubicBezTo>
                  <a:lnTo>
                    <a:pt x="11323" y="6525"/>
                  </a:lnTo>
                  <a:cubicBezTo>
                    <a:pt x="11312" y="6251"/>
                    <a:pt x="11133" y="6013"/>
                    <a:pt x="10871" y="5918"/>
                  </a:cubicBezTo>
                  <a:lnTo>
                    <a:pt x="10419" y="5775"/>
                  </a:lnTo>
                  <a:cubicBezTo>
                    <a:pt x="10359" y="5763"/>
                    <a:pt x="10311" y="5715"/>
                    <a:pt x="10300" y="5644"/>
                  </a:cubicBezTo>
                  <a:cubicBezTo>
                    <a:pt x="10192" y="5322"/>
                    <a:pt x="10061" y="5049"/>
                    <a:pt x="9859" y="4775"/>
                  </a:cubicBezTo>
                  <a:cubicBezTo>
                    <a:pt x="9776" y="4656"/>
                    <a:pt x="9680" y="4537"/>
                    <a:pt x="9561" y="4429"/>
                  </a:cubicBezTo>
                  <a:cubicBezTo>
                    <a:pt x="9645" y="4132"/>
                    <a:pt x="9669" y="3798"/>
                    <a:pt x="9669" y="3501"/>
                  </a:cubicBezTo>
                  <a:cubicBezTo>
                    <a:pt x="9669" y="3084"/>
                    <a:pt x="9585" y="2822"/>
                    <a:pt x="9418" y="2739"/>
                  </a:cubicBezTo>
                  <a:cubicBezTo>
                    <a:pt x="9384" y="2722"/>
                    <a:pt x="9329" y="2693"/>
                    <a:pt x="9204" y="2693"/>
                  </a:cubicBezTo>
                  <a:cubicBezTo>
                    <a:pt x="8980" y="2693"/>
                    <a:pt x="8533" y="2787"/>
                    <a:pt x="7585" y="3215"/>
                  </a:cubicBezTo>
                  <a:cubicBezTo>
                    <a:pt x="7561" y="3227"/>
                    <a:pt x="7513" y="3239"/>
                    <a:pt x="7478" y="3275"/>
                  </a:cubicBezTo>
                  <a:cubicBezTo>
                    <a:pt x="7383" y="3239"/>
                    <a:pt x="7287" y="3227"/>
                    <a:pt x="7180" y="3191"/>
                  </a:cubicBezTo>
                  <a:cubicBezTo>
                    <a:pt x="7168" y="3191"/>
                    <a:pt x="7156" y="3191"/>
                    <a:pt x="7144" y="3179"/>
                  </a:cubicBezTo>
                  <a:cubicBezTo>
                    <a:pt x="7263" y="2929"/>
                    <a:pt x="7335" y="2644"/>
                    <a:pt x="7347" y="2346"/>
                  </a:cubicBezTo>
                  <a:cubicBezTo>
                    <a:pt x="7347" y="2263"/>
                    <a:pt x="7287" y="2179"/>
                    <a:pt x="7180" y="2167"/>
                  </a:cubicBezTo>
                  <a:cubicBezTo>
                    <a:pt x="7097" y="2167"/>
                    <a:pt x="7025" y="2227"/>
                    <a:pt x="7002" y="2334"/>
                  </a:cubicBezTo>
                  <a:cubicBezTo>
                    <a:pt x="6990" y="2810"/>
                    <a:pt x="6787" y="3251"/>
                    <a:pt x="6442" y="3596"/>
                  </a:cubicBezTo>
                  <a:cubicBezTo>
                    <a:pt x="6228" y="3810"/>
                    <a:pt x="5989" y="3953"/>
                    <a:pt x="5739" y="4048"/>
                  </a:cubicBezTo>
                  <a:cubicBezTo>
                    <a:pt x="5525" y="4019"/>
                    <a:pt x="5302" y="4004"/>
                    <a:pt x="5079" y="4004"/>
                  </a:cubicBezTo>
                  <a:cubicBezTo>
                    <a:pt x="4855" y="4004"/>
                    <a:pt x="4632" y="4019"/>
                    <a:pt x="4418" y="4048"/>
                  </a:cubicBezTo>
                  <a:cubicBezTo>
                    <a:pt x="4168" y="3953"/>
                    <a:pt x="3930" y="3810"/>
                    <a:pt x="3715" y="3596"/>
                  </a:cubicBezTo>
                  <a:cubicBezTo>
                    <a:pt x="3358" y="3239"/>
                    <a:pt x="3156" y="2751"/>
                    <a:pt x="3156" y="2239"/>
                  </a:cubicBezTo>
                  <a:cubicBezTo>
                    <a:pt x="3156" y="1739"/>
                    <a:pt x="3346" y="1251"/>
                    <a:pt x="3715" y="893"/>
                  </a:cubicBezTo>
                  <a:cubicBezTo>
                    <a:pt x="4073" y="536"/>
                    <a:pt x="4561" y="322"/>
                    <a:pt x="5073" y="322"/>
                  </a:cubicBezTo>
                  <a:cubicBezTo>
                    <a:pt x="5573" y="322"/>
                    <a:pt x="6073" y="512"/>
                    <a:pt x="6430" y="893"/>
                  </a:cubicBezTo>
                  <a:cubicBezTo>
                    <a:pt x="6573" y="1036"/>
                    <a:pt x="6692" y="1203"/>
                    <a:pt x="6787" y="1381"/>
                  </a:cubicBezTo>
                  <a:cubicBezTo>
                    <a:pt x="6813" y="1433"/>
                    <a:pt x="6870" y="1472"/>
                    <a:pt x="6930" y="1472"/>
                  </a:cubicBezTo>
                  <a:cubicBezTo>
                    <a:pt x="6954" y="1472"/>
                    <a:pt x="6978" y="1466"/>
                    <a:pt x="7002" y="1453"/>
                  </a:cubicBezTo>
                  <a:cubicBezTo>
                    <a:pt x="7085" y="1405"/>
                    <a:pt x="7121" y="1322"/>
                    <a:pt x="7085" y="1227"/>
                  </a:cubicBezTo>
                  <a:cubicBezTo>
                    <a:pt x="6978" y="1024"/>
                    <a:pt x="6823" y="834"/>
                    <a:pt x="6668" y="655"/>
                  </a:cubicBezTo>
                  <a:cubicBezTo>
                    <a:pt x="6228" y="215"/>
                    <a:pt x="5680" y="0"/>
                    <a:pt x="50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6"/>
            <p:cNvSpPr/>
            <p:nvPr/>
          </p:nvSpPr>
          <p:spPr>
            <a:xfrm>
              <a:off x="4829299" y="2324485"/>
              <a:ext cx="42393" cy="75291"/>
            </a:xfrm>
            <a:custGeom>
              <a:avLst/>
              <a:gdLst/>
              <a:ahLst/>
              <a:cxnLst/>
              <a:rect l="l" t="t" r="r" b="b"/>
              <a:pathLst>
                <a:path w="1335" h="2371" extrusionOk="0">
                  <a:moveTo>
                    <a:pt x="644" y="417"/>
                  </a:moveTo>
                  <a:lnTo>
                    <a:pt x="644" y="941"/>
                  </a:lnTo>
                  <a:cubicBezTo>
                    <a:pt x="501" y="882"/>
                    <a:pt x="370" y="822"/>
                    <a:pt x="370" y="656"/>
                  </a:cubicBezTo>
                  <a:cubicBezTo>
                    <a:pt x="370" y="513"/>
                    <a:pt x="489" y="441"/>
                    <a:pt x="644" y="417"/>
                  </a:cubicBezTo>
                  <a:close/>
                  <a:moveTo>
                    <a:pt x="786" y="1322"/>
                  </a:moveTo>
                  <a:cubicBezTo>
                    <a:pt x="929" y="1382"/>
                    <a:pt x="1036" y="1477"/>
                    <a:pt x="1036" y="1656"/>
                  </a:cubicBezTo>
                  <a:cubicBezTo>
                    <a:pt x="1036" y="1810"/>
                    <a:pt x="929" y="1906"/>
                    <a:pt x="786" y="1941"/>
                  </a:cubicBezTo>
                  <a:lnTo>
                    <a:pt x="786" y="1322"/>
                  </a:lnTo>
                  <a:close/>
                  <a:moveTo>
                    <a:pt x="703" y="1"/>
                  </a:moveTo>
                  <a:cubicBezTo>
                    <a:pt x="655" y="1"/>
                    <a:pt x="620" y="36"/>
                    <a:pt x="620" y="60"/>
                  </a:cubicBezTo>
                  <a:lnTo>
                    <a:pt x="620" y="156"/>
                  </a:lnTo>
                  <a:cubicBezTo>
                    <a:pt x="334" y="179"/>
                    <a:pt x="60" y="334"/>
                    <a:pt x="60" y="691"/>
                  </a:cubicBezTo>
                  <a:cubicBezTo>
                    <a:pt x="60" y="1060"/>
                    <a:pt x="346" y="1168"/>
                    <a:pt x="620" y="1251"/>
                  </a:cubicBezTo>
                  <a:lnTo>
                    <a:pt x="620" y="1941"/>
                  </a:lnTo>
                  <a:cubicBezTo>
                    <a:pt x="322" y="1906"/>
                    <a:pt x="239" y="1715"/>
                    <a:pt x="143" y="1715"/>
                  </a:cubicBezTo>
                  <a:cubicBezTo>
                    <a:pt x="60" y="1715"/>
                    <a:pt x="1" y="1810"/>
                    <a:pt x="1" y="1882"/>
                  </a:cubicBezTo>
                  <a:cubicBezTo>
                    <a:pt x="1" y="2025"/>
                    <a:pt x="239" y="2227"/>
                    <a:pt x="620" y="2227"/>
                  </a:cubicBezTo>
                  <a:lnTo>
                    <a:pt x="620" y="2311"/>
                  </a:lnTo>
                  <a:cubicBezTo>
                    <a:pt x="620" y="2346"/>
                    <a:pt x="644" y="2370"/>
                    <a:pt x="703" y="2370"/>
                  </a:cubicBezTo>
                  <a:cubicBezTo>
                    <a:pt x="751" y="2370"/>
                    <a:pt x="798" y="2346"/>
                    <a:pt x="798" y="2311"/>
                  </a:cubicBezTo>
                  <a:lnTo>
                    <a:pt x="798" y="2203"/>
                  </a:lnTo>
                  <a:cubicBezTo>
                    <a:pt x="1108" y="2168"/>
                    <a:pt x="1310" y="1965"/>
                    <a:pt x="1310" y="1608"/>
                  </a:cubicBezTo>
                  <a:cubicBezTo>
                    <a:pt x="1334" y="1227"/>
                    <a:pt x="1048" y="1096"/>
                    <a:pt x="798" y="1001"/>
                  </a:cubicBezTo>
                  <a:lnTo>
                    <a:pt x="798" y="406"/>
                  </a:lnTo>
                  <a:cubicBezTo>
                    <a:pt x="1001" y="417"/>
                    <a:pt x="1084" y="513"/>
                    <a:pt x="1144" y="513"/>
                  </a:cubicBezTo>
                  <a:cubicBezTo>
                    <a:pt x="1227" y="513"/>
                    <a:pt x="1275" y="406"/>
                    <a:pt x="1275" y="346"/>
                  </a:cubicBezTo>
                  <a:cubicBezTo>
                    <a:pt x="1275" y="203"/>
                    <a:pt x="989" y="144"/>
                    <a:pt x="798" y="144"/>
                  </a:cubicBezTo>
                  <a:lnTo>
                    <a:pt x="798" y="60"/>
                  </a:lnTo>
                  <a:cubicBezTo>
                    <a:pt x="798" y="36"/>
                    <a:pt x="751" y="1"/>
                    <a:pt x="7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2" name="Google Shape;672;p26"/>
          <p:cNvGrpSpPr/>
          <p:nvPr/>
        </p:nvGrpSpPr>
        <p:grpSpPr>
          <a:xfrm>
            <a:off x="5191117" y="3439834"/>
            <a:ext cx="407059" cy="406641"/>
            <a:chOff x="2497275" y="2744159"/>
            <a:chExt cx="370930" cy="370549"/>
          </a:xfrm>
        </p:grpSpPr>
        <p:sp>
          <p:nvSpPr>
            <p:cNvPr id="673" name="Google Shape;673;p26"/>
            <p:cNvSpPr/>
            <p:nvPr/>
          </p:nvSpPr>
          <p:spPr>
            <a:xfrm>
              <a:off x="2497275" y="2744159"/>
              <a:ext cx="284366" cy="284747"/>
            </a:xfrm>
            <a:custGeom>
              <a:avLst/>
              <a:gdLst/>
              <a:ahLst/>
              <a:cxnLst/>
              <a:rect l="l" t="t" r="r" b="b"/>
              <a:pathLst>
                <a:path w="8955" h="8967" extrusionOk="0">
                  <a:moveTo>
                    <a:pt x="4204" y="1"/>
                  </a:moveTo>
                  <a:cubicBezTo>
                    <a:pt x="3942" y="1"/>
                    <a:pt x="3704" y="203"/>
                    <a:pt x="3644" y="465"/>
                  </a:cubicBezTo>
                  <a:lnTo>
                    <a:pt x="3466" y="1334"/>
                  </a:lnTo>
                  <a:cubicBezTo>
                    <a:pt x="3287" y="1394"/>
                    <a:pt x="3108" y="1465"/>
                    <a:pt x="2942" y="1537"/>
                  </a:cubicBezTo>
                  <a:lnTo>
                    <a:pt x="2215" y="1048"/>
                  </a:lnTo>
                  <a:cubicBezTo>
                    <a:pt x="2120" y="983"/>
                    <a:pt x="2009" y="952"/>
                    <a:pt x="1899" y="952"/>
                  </a:cubicBezTo>
                  <a:cubicBezTo>
                    <a:pt x="1749" y="952"/>
                    <a:pt x="1599" y="1010"/>
                    <a:pt x="1489" y="1120"/>
                  </a:cubicBezTo>
                  <a:lnTo>
                    <a:pt x="1108" y="1489"/>
                  </a:lnTo>
                  <a:cubicBezTo>
                    <a:pt x="918" y="1691"/>
                    <a:pt x="894" y="1989"/>
                    <a:pt x="1037" y="2227"/>
                  </a:cubicBezTo>
                  <a:lnTo>
                    <a:pt x="1525" y="2953"/>
                  </a:lnTo>
                  <a:cubicBezTo>
                    <a:pt x="1441" y="3120"/>
                    <a:pt x="1370" y="3287"/>
                    <a:pt x="1322" y="3465"/>
                  </a:cubicBezTo>
                  <a:lnTo>
                    <a:pt x="453" y="3644"/>
                  </a:lnTo>
                  <a:cubicBezTo>
                    <a:pt x="191" y="3703"/>
                    <a:pt x="1" y="3930"/>
                    <a:pt x="1" y="4215"/>
                  </a:cubicBezTo>
                  <a:lnTo>
                    <a:pt x="1" y="4751"/>
                  </a:lnTo>
                  <a:cubicBezTo>
                    <a:pt x="1" y="5025"/>
                    <a:pt x="191" y="5251"/>
                    <a:pt x="453" y="5323"/>
                  </a:cubicBezTo>
                  <a:lnTo>
                    <a:pt x="1322" y="5501"/>
                  </a:lnTo>
                  <a:cubicBezTo>
                    <a:pt x="1382" y="5668"/>
                    <a:pt x="1453" y="5847"/>
                    <a:pt x="1525" y="6013"/>
                  </a:cubicBezTo>
                  <a:lnTo>
                    <a:pt x="1037" y="6740"/>
                  </a:lnTo>
                  <a:cubicBezTo>
                    <a:pt x="894" y="6966"/>
                    <a:pt x="918" y="7287"/>
                    <a:pt x="1108" y="7478"/>
                  </a:cubicBezTo>
                  <a:lnTo>
                    <a:pt x="1489" y="7847"/>
                  </a:lnTo>
                  <a:cubicBezTo>
                    <a:pt x="1599" y="7957"/>
                    <a:pt x="1745" y="8015"/>
                    <a:pt x="1894" y="8015"/>
                  </a:cubicBezTo>
                  <a:cubicBezTo>
                    <a:pt x="2003" y="8015"/>
                    <a:pt x="2115" y="7984"/>
                    <a:pt x="2215" y="7918"/>
                  </a:cubicBezTo>
                  <a:lnTo>
                    <a:pt x="2942" y="7430"/>
                  </a:lnTo>
                  <a:cubicBezTo>
                    <a:pt x="3108" y="7513"/>
                    <a:pt x="3287" y="7597"/>
                    <a:pt x="3466" y="7633"/>
                  </a:cubicBezTo>
                  <a:lnTo>
                    <a:pt x="3644" y="8502"/>
                  </a:lnTo>
                  <a:cubicBezTo>
                    <a:pt x="3704" y="8764"/>
                    <a:pt x="3930" y="8966"/>
                    <a:pt x="4204" y="8966"/>
                  </a:cubicBezTo>
                  <a:lnTo>
                    <a:pt x="4740" y="8966"/>
                  </a:lnTo>
                  <a:cubicBezTo>
                    <a:pt x="5013" y="8966"/>
                    <a:pt x="5251" y="8764"/>
                    <a:pt x="5311" y="8502"/>
                  </a:cubicBezTo>
                  <a:lnTo>
                    <a:pt x="5490" y="7633"/>
                  </a:lnTo>
                  <a:cubicBezTo>
                    <a:pt x="5621" y="7597"/>
                    <a:pt x="5775" y="7537"/>
                    <a:pt x="5906" y="7478"/>
                  </a:cubicBezTo>
                  <a:cubicBezTo>
                    <a:pt x="6002" y="7442"/>
                    <a:pt x="6037" y="7323"/>
                    <a:pt x="6002" y="7240"/>
                  </a:cubicBezTo>
                  <a:cubicBezTo>
                    <a:pt x="5966" y="7169"/>
                    <a:pt x="5898" y="7131"/>
                    <a:pt x="5831" y="7131"/>
                  </a:cubicBezTo>
                  <a:cubicBezTo>
                    <a:pt x="5808" y="7131"/>
                    <a:pt x="5785" y="7135"/>
                    <a:pt x="5763" y="7144"/>
                  </a:cubicBezTo>
                  <a:cubicBezTo>
                    <a:pt x="5609" y="7228"/>
                    <a:pt x="5466" y="7287"/>
                    <a:pt x="5299" y="7323"/>
                  </a:cubicBezTo>
                  <a:cubicBezTo>
                    <a:pt x="5240" y="7347"/>
                    <a:pt x="5180" y="7406"/>
                    <a:pt x="5168" y="7454"/>
                  </a:cubicBezTo>
                  <a:lnTo>
                    <a:pt x="4966" y="8430"/>
                  </a:lnTo>
                  <a:cubicBezTo>
                    <a:pt x="4954" y="8514"/>
                    <a:pt x="4870" y="8597"/>
                    <a:pt x="4763" y="8597"/>
                  </a:cubicBezTo>
                  <a:lnTo>
                    <a:pt x="4228" y="8597"/>
                  </a:lnTo>
                  <a:cubicBezTo>
                    <a:pt x="4120" y="8597"/>
                    <a:pt x="4049" y="8514"/>
                    <a:pt x="4013" y="8430"/>
                  </a:cubicBezTo>
                  <a:lnTo>
                    <a:pt x="3823" y="7454"/>
                  </a:lnTo>
                  <a:cubicBezTo>
                    <a:pt x="3811" y="7383"/>
                    <a:pt x="3763" y="7335"/>
                    <a:pt x="3692" y="7323"/>
                  </a:cubicBezTo>
                  <a:cubicBezTo>
                    <a:pt x="3466" y="7263"/>
                    <a:pt x="3239" y="7180"/>
                    <a:pt x="3049" y="7061"/>
                  </a:cubicBezTo>
                  <a:cubicBezTo>
                    <a:pt x="3019" y="7043"/>
                    <a:pt x="2986" y="7034"/>
                    <a:pt x="2954" y="7034"/>
                  </a:cubicBezTo>
                  <a:cubicBezTo>
                    <a:pt x="2921" y="7034"/>
                    <a:pt x="2888" y="7043"/>
                    <a:pt x="2858" y="7061"/>
                  </a:cubicBezTo>
                  <a:lnTo>
                    <a:pt x="2037" y="7609"/>
                  </a:lnTo>
                  <a:cubicBezTo>
                    <a:pt x="2006" y="7634"/>
                    <a:pt x="1966" y="7647"/>
                    <a:pt x="1926" y="7647"/>
                  </a:cubicBezTo>
                  <a:cubicBezTo>
                    <a:pt x="1874" y="7647"/>
                    <a:pt x="1821" y="7625"/>
                    <a:pt x="1787" y="7585"/>
                  </a:cubicBezTo>
                  <a:lnTo>
                    <a:pt x="1418" y="7204"/>
                  </a:lnTo>
                  <a:cubicBezTo>
                    <a:pt x="1334" y="7132"/>
                    <a:pt x="1334" y="7025"/>
                    <a:pt x="1382" y="6954"/>
                  </a:cubicBezTo>
                  <a:lnTo>
                    <a:pt x="1930" y="6132"/>
                  </a:lnTo>
                  <a:cubicBezTo>
                    <a:pt x="1977" y="6073"/>
                    <a:pt x="1977" y="6001"/>
                    <a:pt x="1930" y="5942"/>
                  </a:cubicBezTo>
                  <a:cubicBezTo>
                    <a:pt x="1811" y="5739"/>
                    <a:pt x="1727" y="5525"/>
                    <a:pt x="1668" y="5299"/>
                  </a:cubicBezTo>
                  <a:cubicBezTo>
                    <a:pt x="1656" y="5239"/>
                    <a:pt x="1596" y="5180"/>
                    <a:pt x="1537" y="5168"/>
                  </a:cubicBezTo>
                  <a:lnTo>
                    <a:pt x="560" y="4977"/>
                  </a:lnTo>
                  <a:cubicBezTo>
                    <a:pt x="477" y="4954"/>
                    <a:pt x="406" y="4870"/>
                    <a:pt x="406" y="4763"/>
                  </a:cubicBezTo>
                  <a:lnTo>
                    <a:pt x="406" y="4227"/>
                  </a:lnTo>
                  <a:cubicBezTo>
                    <a:pt x="406" y="4132"/>
                    <a:pt x="477" y="4049"/>
                    <a:pt x="560" y="4025"/>
                  </a:cubicBezTo>
                  <a:lnTo>
                    <a:pt x="1537" y="3834"/>
                  </a:lnTo>
                  <a:cubicBezTo>
                    <a:pt x="1608" y="3811"/>
                    <a:pt x="1656" y="3775"/>
                    <a:pt x="1668" y="3692"/>
                  </a:cubicBezTo>
                  <a:cubicBezTo>
                    <a:pt x="1727" y="3477"/>
                    <a:pt x="1811" y="3251"/>
                    <a:pt x="1930" y="3061"/>
                  </a:cubicBezTo>
                  <a:cubicBezTo>
                    <a:pt x="1965" y="3001"/>
                    <a:pt x="1965" y="2918"/>
                    <a:pt x="1930" y="2858"/>
                  </a:cubicBezTo>
                  <a:lnTo>
                    <a:pt x="1382" y="2049"/>
                  </a:lnTo>
                  <a:cubicBezTo>
                    <a:pt x="1322" y="1965"/>
                    <a:pt x="1334" y="1846"/>
                    <a:pt x="1418" y="1787"/>
                  </a:cubicBezTo>
                  <a:lnTo>
                    <a:pt x="1787" y="1417"/>
                  </a:lnTo>
                  <a:cubicBezTo>
                    <a:pt x="1826" y="1378"/>
                    <a:pt x="1876" y="1360"/>
                    <a:pt x="1925" y="1360"/>
                  </a:cubicBezTo>
                  <a:cubicBezTo>
                    <a:pt x="1965" y="1360"/>
                    <a:pt x="2005" y="1372"/>
                    <a:pt x="2037" y="1394"/>
                  </a:cubicBezTo>
                  <a:lnTo>
                    <a:pt x="2858" y="1941"/>
                  </a:lnTo>
                  <a:cubicBezTo>
                    <a:pt x="2888" y="1965"/>
                    <a:pt x="2921" y="1977"/>
                    <a:pt x="2954" y="1977"/>
                  </a:cubicBezTo>
                  <a:cubicBezTo>
                    <a:pt x="2986" y="1977"/>
                    <a:pt x="3019" y="1965"/>
                    <a:pt x="3049" y="1941"/>
                  </a:cubicBezTo>
                  <a:cubicBezTo>
                    <a:pt x="3263" y="1822"/>
                    <a:pt x="3466" y="1727"/>
                    <a:pt x="3692" y="1668"/>
                  </a:cubicBezTo>
                  <a:cubicBezTo>
                    <a:pt x="3751" y="1656"/>
                    <a:pt x="3811" y="1596"/>
                    <a:pt x="3823" y="1537"/>
                  </a:cubicBezTo>
                  <a:lnTo>
                    <a:pt x="4013" y="572"/>
                  </a:lnTo>
                  <a:cubicBezTo>
                    <a:pt x="4037" y="477"/>
                    <a:pt x="4120" y="405"/>
                    <a:pt x="4228" y="405"/>
                  </a:cubicBezTo>
                  <a:lnTo>
                    <a:pt x="4763" y="405"/>
                  </a:lnTo>
                  <a:cubicBezTo>
                    <a:pt x="4870" y="405"/>
                    <a:pt x="4942" y="477"/>
                    <a:pt x="4966" y="572"/>
                  </a:cubicBezTo>
                  <a:lnTo>
                    <a:pt x="5168" y="1537"/>
                  </a:lnTo>
                  <a:cubicBezTo>
                    <a:pt x="5180" y="1608"/>
                    <a:pt x="5216" y="1656"/>
                    <a:pt x="5299" y="1668"/>
                  </a:cubicBezTo>
                  <a:cubicBezTo>
                    <a:pt x="5513" y="1727"/>
                    <a:pt x="5740" y="1822"/>
                    <a:pt x="5930" y="1941"/>
                  </a:cubicBezTo>
                  <a:cubicBezTo>
                    <a:pt x="5960" y="1953"/>
                    <a:pt x="5996" y="1959"/>
                    <a:pt x="6031" y="1959"/>
                  </a:cubicBezTo>
                  <a:cubicBezTo>
                    <a:pt x="6067" y="1959"/>
                    <a:pt x="6103" y="1953"/>
                    <a:pt x="6133" y="1941"/>
                  </a:cubicBezTo>
                  <a:lnTo>
                    <a:pt x="6942" y="1394"/>
                  </a:lnTo>
                  <a:cubicBezTo>
                    <a:pt x="6978" y="1368"/>
                    <a:pt x="7021" y="1356"/>
                    <a:pt x="7063" y="1356"/>
                  </a:cubicBezTo>
                  <a:cubicBezTo>
                    <a:pt x="7117" y="1356"/>
                    <a:pt x="7170" y="1377"/>
                    <a:pt x="7204" y="1417"/>
                  </a:cubicBezTo>
                  <a:lnTo>
                    <a:pt x="7573" y="1787"/>
                  </a:lnTo>
                  <a:cubicBezTo>
                    <a:pt x="7645" y="1870"/>
                    <a:pt x="7645" y="1965"/>
                    <a:pt x="7597" y="2049"/>
                  </a:cubicBezTo>
                  <a:lnTo>
                    <a:pt x="7049" y="2858"/>
                  </a:lnTo>
                  <a:cubicBezTo>
                    <a:pt x="7002" y="2918"/>
                    <a:pt x="7002" y="2989"/>
                    <a:pt x="7049" y="3061"/>
                  </a:cubicBezTo>
                  <a:cubicBezTo>
                    <a:pt x="7168" y="3263"/>
                    <a:pt x="7264" y="3477"/>
                    <a:pt x="7323" y="3692"/>
                  </a:cubicBezTo>
                  <a:cubicBezTo>
                    <a:pt x="7335" y="3751"/>
                    <a:pt x="7395" y="3811"/>
                    <a:pt x="7454" y="3834"/>
                  </a:cubicBezTo>
                  <a:lnTo>
                    <a:pt x="8419" y="4025"/>
                  </a:lnTo>
                  <a:cubicBezTo>
                    <a:pt x="8514" y="4037"/>
                    <a:pt x="8585" y="4132"/>
                    <a:pt x="8585" y="4227"/>
                  </a:cubicBezTo>
                  <a:lnTo>
                    <a:pt x="8585" y="4763"/>
                  </a:lnTo>
                  <a:cubicBezTo>
                    <a:pt x="8585" y="4870"/>
                    <a:pt x="8514" y="4942"/>
                    <a:pt x="8419" y="4977"/>
                  </a:cubicBezTo>
                  <a:lnTo>
                    <a:pt x="7454" y="5168"/>
                  </a:lnTo>
                  <a:cubicBezTo>
                    <a:pt x="7383" y="5180"/>
                    <a:pt x="7335" y="5227"/>
                    <a:pt x="7323" y="5299"/>
                  </a:cubicBezTo>
                  <a:cubicBezTo>
                    <a:pt x="7276" y="5466"/>
                    <a:pt x="7216" y="5632"/>
                    <a:pt x="7145" y="5775"/>
                  </a:cubicBezTo>
                  <a:cubicBezTo>
                    <a:pt x="7097" y="5870"/>
                    <a:pt x="7145" y="5966"/>
                    <a:pt x="7228" y="6013"/>
                  </a:cubicBezTo>
                  <a:cubicBezTo>
                    <a:pt x="7254" y="6026"/>
                    <a:pt x="7280" y="6032"/>
                    <a:pt x="7305" y="6032"/>
                  </a:cubicBezTo>
                  <a:cubicBezTo>
                    <a:pt x="7372" y="6032"/>
                    <a:pt x="7431" y="5991"/>
                    <a:pt x="7466" y="5930"/>
                  </a:cubicBezTo>
                  <a:cubicBezTo>
                    <a:pt x="7526" y="5799"/>
                    <a:pt x="7585" y="5644"/>
                    <a:pt x="7633" y="5501"/>
                  </a:cubicBezTo>
                  <a:lnTo>
                    <a:pt x="8490" y="5323"/>
                  </a:lnTo>
                  <a:cubicBezTo>
                    <a:pt x="8764" y="5263"/>
                    <a:pt x="8954" y="5037"/>
                    <a:pt x="8954" y="4751"/>
                  </a:cubicBezTo>
                  <a:lnTo>
                    <a:pt x="8954" y="4215"/>
                  </a:lnTo>
                  <a:cubicBezTo>
                    <a:pt x="8954" y="3942"/>
                    <a:pt x="8764" y="3715"/>
                    <a:pt x="8490" y="3644"/>
                  </a:cubicBezTo>
                  <a:lnTo>
                    <a:pt x="7633" y="3465"/>
                  </a:lnTo>
                  <a:cubicBezTo>
                    <a:pt x="7573" y="3287"/>
                    <a:pt x="7502" y="3120"/>
                    <a:pt x="7418" y="2953"/>
                  </a:cubicBezTo>
                  <a:lnTo>
                    <a:pt x="7918" y="2227"/>
                  </a:lnTo>
                  <a:cubicBezTo>
                    <a:pt x="8061" y="2001"/>
                    <a:pt x="8038" y="1679"/>
                    <a:pt x="7835" y="1489"/>
                  </a:cubicBezTo>
                  <a:lnTo>
                    <a:pt x="7466" y="1120"/>
                  </a:lnTo>
                  <a:cubicBezTo>
                    <a:pt x="7356" y="1010"/>
                    <a:pt x="7211" y="952"/>
                    <a:pt x="7061" y="952"/>
                  </a:cubicBezTo>
                  <a:cubicBezTo>
                    <a:pt x="6952" y="952"/>
                    <a:pt x="6840" y="983"/>
                    <a:pt x="6740" y="1048"/>
                  </a:cubicBezTo>
                  <a:lnTo>
                    <a:pt x="6013" y="1537"/>
                  </a:lnTo>
                  <a:cubicBezTo>
                    <a:pt x="5847" y="1453"/>
                    <a:pt x="5668" y="1370"/>
                    <a:pt x="5490" y="1334"/>
                  </a:cubicBezTo>
                  <a:lnTo>
                    <a:pt x="5311" y="465"/>
                  </a:lnTo>
                  <a:cubicBezTo>
                    <a:pt x="5251" y="203"/>
                    <a:pt x="5025" y="1"/>
                    <a:pt x="47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26"/>
            <p:cNvSpPr/>
            <p:nvPr/>
          </p:nvSpPr>
          <p:spPr>
            <a:xfrm>
              <a:off x="2592191" y="2821673"/>
              <a:ext cx="113461" cy="98345"/>
            </a:xfrm>
            <a:custGeom>
              <a:avLst/>
              <a:gdLst/>
              <a:ahLst/>
              <a:cxnLst/>
              <a:rect l="l" t="t" r="r" b="b"/>
              <a:pathLst>
                <a:path w="3573" h="3097" extrusionOk="0">
                  <a:moveTo>
                    <a:pt x="1524" y="0"/>
                  </a:moveTo>
                  <a:cubicBezTo>
                    <a:pt x="989" y="0"/>
                    <a:pt x="465" y="215"/>
                    <a:pt x="72" y="584"/>
                  </a:cubicBezTo>
                  <a:cubicBezTo>
                    <a:pt x="0" y="655"/>
                    <a:pt x="0" y="774"/>
                    <a:pt x="72" y="834"/>
                  </a:cubicBezTo>
                  <a:cubicBezTo>
                    <a:pt x="113" y="876"/>
                    <a:pt x="164" y="896"/>
                    <a:pt x="212" y="896"/>
                  </a:cubicBezTo>
                  <a:cubicBezTo>
                    <a:pt x="259" y="896"/>
                    <a:pt x="304" y="876"/>
                    <a:pt x="334" y="834"/>
                  </a:cubicBezTo>
                  <a:cubicBezTo>
                    <a:pt x="643" y="524"/>
                    <a:pt x="1072" y="358"/>
                    <a:pt x="1500" y="358"/>
                  </a:cubicBezTo>
                  <a:cubicBezTo>
                    <a:pt x="2441" y="358"/>
                    <a:pt x="3203" y="1120"/>
                    <a:pt x="3203" y="2060"/>
                  </a:cubicBezTo>
                  <a:cubicBezTo>
                    <a:pt x="3203" y="2322"/>
                    <a:pt x="3144" y="2596"/>
                    <a:pt x="3024" y="2834"/>
                  </a:cubicBezTo>
                  <a:cubicBezTo>
                    <a:pt x="2965" y="2941"/>
                    <a:pt x="3013" y="3037"/>
                    <a:pt x="3096" y="3084"/>
                  </a:cubicBezTo>
                  <a:cubicBezTo>
                    <a:pt x="3132" y="3096"/>
                    <a:pt x="3155" y="3096"/>
                    <a:pt x="3191" y="3096"/>
                  </a:cubicBezTo>
                  <a:cubicBezTo>
                    <a:pt x="3251" y="3096"/>
                    <a:pt x="3322" y="3072"/>
                    <a:pt x="3346" y="3001"/>
                  </a:cubicBezTo>
                  <a:cubicBezTo>
                    <a:pt x="3501" y="2715"/>
                    <a:pt x="3572" y="2382"/>
                    <a:pt x="3572" y="2060"/>
                  </a:cubicBezTo>
                  <a:cubicBezTo>
                    <a:pt x="3572" y="929"/>
                    <a:pt x="2655" y="0"/>
                    <a:pt x="152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26"/>
            <p:cNvSpPr/>
            <p:nvPr/>
          </p:nvSpPr>
          <p:spPr>
            <a:xfrm>
              <a:off x="2574408" y="2862129"/>
              <a:ext cx="106665" cy="90756"/>
            </a:xfrm>
            <a:custGeom>
              <a:avLst/>
              <a:gdLst/>
              <a:ahLst/>
              <a:cxnLst/>
              <a:rect l="l" t="t" r="r" b="b"/>
              <a:pathLst>
                <a:path w="3359" h="2858" extrusionOk="0">
                  <a:moveTo>
                    <a:pt x="294" y="1"/>
                  </a:moveTo>
                  <a:cubicBezTo>
                    <a:pt x="218" y="1"/>
                    <a:pt x="145" y="48"/>
                    <a:pt x="108" y="131"/>
                  </a:cubicBezTo>
                  <a:cubicBezTo>
                    <a:pt x="36" y="334"/>
                    <a:pt x="1" y="572"/>
                    <a:pt x="1" y="798"/>
                  </a:cubicBezTo>
                  <a:cubicBezTo>
                    <a:pt x="1" y="1929"/>
                    <a:pt x="917" y="2858"/>
                    <a:pt x="2049" y="2858"/>
                  </a:cubicBezTo>
                  <a:cubicBezTo>
                    <a:pt x="2477" y="2858"/>
                    <a:pt x="2894" y="2715"/>
                    <a:pt x="3251" y="2465"/>
                  </a:cubicBezTo>
                  <a:cubicBezTo>
                    <a:pt x="3346" y="2405"/>
                    <a:pt x="3358" y="2286"/>
                    <a:pt x="3299" y="2215"/>
                  </a:cubicBezTo>
                  <a:cubicBezTo>
                    <a:pt x="3263" y="2158"/>
                    <a:pt x="3206" y="2131"/>
                    <a:pt x="3151" y="2131"/>
                  </a:cubicBezTo>
                  <a:cubicBezTo>
                    <a:pt x="3114" y="2131"/>
                    <a:pt x="3077" y="2143"/>
                    <a:pt x="3049" y="2167"/>
                  </a:cubicBezTo>
                  <a:cubicBezTo>
                    <a:pt x="2763" y="2382"/>
                    <a:pt x="2406" y="2501"/>
                    <a:pt x="2049" y="2501"/>
                  </a:cubicBezTo>
                  <a:cubicBezTo>
                    <a:pt x="1108" y="2501"/>
                    <a:pt x="346" y="1739"/>
                    <a:pt x="346" y="798"/>
                  </a:cubicBezTo>
                  <a:cubicBezTo>
                    <a:pt x="346" y="608"/>
                    <a:pt x="382" y="429"/>
                    <a:pt x="441" y="250"/>
                  </a:cubicBezTo>
                  <a:cubicBezTo>
                    <a:pt x="501" y="143"/>
                    <a:pt x="441" y="36"/>
                    <a:pt x="358" y="12"/>
                  </a:cubicBezTo>
                  <a:cubicBezTo>
                    <a:pt x="337" y="4"/>
                    <a:pt x="315" y="1"/>
                    <a:pt x="2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26"/>
            <p:cNvSpPr/>
            <p:nvPr/>
          </p:nvSpPr>
          <p:spPr>
            <a:xfrm>
              <a:off x="2676881" y="2923385"/>
              <a:ext cx="191324" cy="191324"/>
            </a:xfrm>
            <a:custGeom>
              <a:avLst/>
              <a:gdLst/>
              <a:ahLst/>
              <a:cxnLst/>
              <a:rect l="l" t="t" r="r" b="b"/>
              <a:pathLst>
                <a:path w="6025" h="6025" extrusionOk="0">
                  <a:moveTo>
                    <a:pt x="2810" y="0"/>
                  </a:moveTo>
                  <a:cubicBezTo>
                    <a:pt x="2608" y="0"/>
                    <a:pt x="2429" y="155"/>
                    <a:pt x="2382" y="357"/>
                  </a:cubicBezTo>
                  <a:lnTo>
                    <a:pt x="2274" y="893"/>
                  </a:lnTo>
                  <a:cubicBezTo>
                    <a:pt x="2191" y="929"/>
                    <a:pt x="2084" y="965"/>
                    <a:pt x="1989" y="1012"/>
                  </a:cubicBezTo>
                  <a:lnTo>
                    <a:pt x="1548" y="715"/>
                  </a:lnTo>
                  <a:cubicBezTo>
                    <a:pt x="1475" y="666"/>
                    <a:pt x="1393" y="643"/>
                    <a:pt x="1313" y="643"/>
                  </a:cubicBezTo>
                  <a:cubicBezTo>
                    <a:pt x="1198" y="643"/>
                    <a:pt x="1085" y="690"/>
                    <a:pt x="1000" y="774"/>
                  </a:cubicBezTo>
                  <a:lnTo>
                    <a:pt x="738" y="1024"/>
                  </a:lnTo>
                  <a:cubicBezTo>
                    <a:pt x="596" y="1179"/>
                    <a:pt x="572" y="1417"/>
                    <a:pt x="679" y="1584"/>
                  </a:cubicBezTo>
                  <a:lnTo>
                    <a:pt x="977" y="2024"/>
                  </a:lnTo>
                  <a:cubicBezTo>
                    <a:pt x="917" y="2143"/>
                    <a:pt x="858" y="2274"/>
                    <a:pt x="834" y="2417"/>
                  </a:cubicBezTo>
                  <a:cubicBezTo>
                    <a:pt x="798" y="2512"/>
                    <a:pt x="858" y="2608"/>
                    <a:pt x="965" y="2631"/>
                  </a:cubicBezTo>
                  <a:cubicBezTo>
                    <a:pt x="986" y="2639"/>
                    <a:pt x="1006" y="2642"/>
                    <a:pt x="1025" y="2642"/>
                  </a:cubicBezTo>
                  <a:cubicBezTo>
                    <a:pt x="1103" y="2642"/>
                    <a:pt x="1162" y="2587"/>
                    <a:pt x="1191" y="2501"/>
                  </a:cubicBezTo>
                  <a:cubicBezTo>
                    <a:pt x="1227" y="2358"/>
                    <a:pt x="1298" y="2215"/>
                    <a:pt x="1346" y="2096"/>
                  </a:cubicBezTo>
                  <a:cubicBezTo>
                    <a:pt x="1381" y="2036"/>
                    <a:pt x="1381" y="1965"/>
                    <a:pt x="1346" y="1905"/>
                  </a:cubicBezTo>
                  <a:lnTo>
                    <a:pt x="1000" y="1369"/>
                  </a:lnTo>
                  <a:cubicBezTo>
                    <a:pt x="977" y="1346"/>
                    <a:pt x="977" y="1310"/>
                    <a:pt x="1012" y="1286"/>
                  </a:cubicBezTo>
                  <a:lnTo>
                    <a:pt x="1262" y="1024"/>
                  </a:lnTo>
                  <a:cubicBezTo>
                    <a:pt x="1283" y="1010"/>
                    <a:pt x="1300" y="1004"/>
                    <a:pt x="1318" y="1004"/>
                  </a:cubicBezTo>
                  <a:cubicBezTo>
                    <a:pt x="1330" y="1004"/>
                    <a:pt x="1343" y="1007"/>
                    <a:pt x="1358" y="1012"/>
                  </a:cubicBezTo>
                  <a:lnTo>
                    <a:pt x="1893" y="1369"/>
                  </a:lnTo>
                  <a:cubicBezTo>
                    <a:pt x="1923" y="1393"/>
                    <a:pt x="1956" y="1405"/>
                    <a:pt x="1989" y="1405"/>
                  </a:cubicBezTo>
                  <a:cubicBezTo>
                    <a:pt x="2021" y="1405"/>
                    <a:pt x="2054" y="1393"/>
                    <a:pt x="2084" y="1369"/>
                  </a:cubicBezTo>
                  <a:cubicBezTo>
                    <a:pt x="2215" y="1298"/>
                    <a:pt x="2346" y="1238"/>
                    <a:pt x="2489" y="1203"/>
                  </a:cubicBezTo>
                  <a:cubicBezTo>
                    <a:pt x="2548" y="1191"/>
                    <a:pt x="2608" y="1131"/>
                    <a:pt x="2620" y="1072"/>
                  </a:cubicBezTo>
                  <a:lnTo>
                    <a:pt x="2751" y="429"/>
                  </a:lnTo>
                  <a:cubicBezTo>
                    <a:pt x="2751" y="405"/>
                    <a:pt x="2786" y="369"/>
                    <a:pt x="2822" y="369"/>
                  </a:cubicBezTo>
                  <a:lnTo>
                    <a:pt x="3167" y="369"/>
                  </a:lnTo>
                  <a:cubicBezTo>
                    <a:pt x="3203" y="369"/>
                    <a:pt x="3227" y="405"/>
                    <a:pt x="3239" y="429"/>
                  </a:cubicBezTo>
                  <a:lnTo>
                    <a:pt x="3382" y="1072"/>
                  </a:lnTo>
                  <a:cubicBezTo>
                    <a:pt x="3394" y="1143"/>
                    <a:pt x="3429" y="1191"/>
                    <a:pt x="3513" y="1203"/>
                  </a:cubicBezTo>
                  <a:cubicBezTo>
                    <a:pt x="3656" y="1250"/>
                    <a:pt x="3786" y="1310"/>
                    <a:pt x="3917" y="1369"/>
                  </a:cubicBezTo>
                  <a:cubicBezTo>
                    <a:pt x="3947" y="1387"/>
                    <a:pt x="3980" y="1396"/>
                    <a:pt x="4013" y="1396"/>
                  </a:cubicBezTo>
                  <a:cubicBezTo>
                    <a:pt x="4045" y="1396"/>
                    <a:pt x="4078" y="1387"/>
                    <a:pt x="4108" y="1369"/>
                  </a:cubicBezTo>
                  <a:lnTo>
                    <a:pt x="4644" y="1012"/>
                  </a:lnTo>
                  <a:cubicBezTo>
                    <a:pt x="4654" y="1007"/>
                    <a:pt x="4665" y="1004"/>
                    <a:pt x="4678" y="1004"/>
                  </a:cubicBezTo>
                  <a:cubicBezTo>
                    <a:pt x="4695" y="1004"/>
                    <a:pt x="4713" y="1010"/>
                    <a:pt x="4727" y="1024"/>
                  </a:cubicBezTo>
                  <a:lnTo>
                    <a:pt x="4989" y="1286"/>
                  </a:lnTo>
                  <a:cubicBezTo>
                    <a:pt x="5013" y="1310"/>
                    <a:pt x="5013" y="1346"/>
                    <a:pt x="5001" y="1369"/>
                  </a:cubicBezTo>
                  <a:lnTo>
                    <a:pt x="4644" y="1905"/>
                  </a:lnTo>
                  <a:cubicBezTo>
                    <a:pt x="4596" y="1965"/>
                    <a:pt x="4596" y="2036"/>
                    <a:pt x="4644" y="2096"/>
                  </a:cubicBezTo>
                  <a:cubicBezTo>
                    <a:pt x="4715" y="2239"/>
                    <a:pt x="4775" y="2370"/>
                    <a:pt x="4810" y="2501"/>
                  </a:cubicBezTo>
                  <a:cubicBezTo>
                    <a:pt x="4822" y="2560"/>
                    <a:pt x="4882" y="2620"/>
                    <a:pt x="4941" y="2631"/>
                  </a:cubicBezTo>
                  <a:lnTo>
                    <a:pt x="5584" y="2774"/>
                  </a:lnTo>
                  <a:cubicBezTo>
                    <a:pt x="5608" y="2774"/>
                    <a:pt x="5644" y="2798"/>
                    <a:pt x="5644" y="2846"/>
                  </a:cubicBezTo>
                  <a:lnTo>
                    <a:pt x="5644" y="3191"/>
                  </a:lnTo>
                  <a:cubicBezTo>
                    <a:pt x="5644" y="3215"/>
                    <a:pt x="5608" y="3251"/>
                    <a:pt x="5584" y="3263"/>
                  </a:cubicBezTo>
                  <a:lnTo>
                    <a:pt x="4941" y="3393"/>
                  </a:lnTo>
                  <a:cubicBezTo>
                    <a:pt x="4870" y="3405"/>
                    <a:pt x="4822" y="3453"/>
                    <a:pt x="4810" y="3524"/>
                  </a:cubicBezTo>
                  <a:cubicBezTo>
                    <a:pt x="4763" y="3679"/>
                    <a:pt x="4703" y="3810"/>
                    <a:pt x="4644" y="3929"/>
                  </a:cubicBezTo>
                  <a:cubicBezTo>
                    <a:pt x="4608" y="3989"/>
                    <a:pt x="4608" y="4060"/>
                    <a:pt x="4644" y="4120"/>
                  </a:cubicBezTo>
                  <a:lnTo>
                    <a:pt x="5001" y="4656"/>
                  </a:lnTo>
                  <a:cubicBezTo>
                    <a:pt x="5013" y="4691"/>
                    <a:pt x="5013" y="4715"/>
                    <a:pt x="4989" y="4751"/>
                  </a:cubicBezTo>
                  <a:lnTo>
                    <a:pt x="4727" y="5001"/>
                  </a:lnTo>
                  <a:cubicBezTo>
                    <a:pt x="4714" y="5020"/>
                    <a:pt x="4697" y="5029"/>
                    <a:pt x="4681" y="5029"/>
                  </a:cubicBezTo>
                  <a:cubicBezTo>
                    <a:pt x="4668" y="5029"/>
                    <a:pt x="4654" y="5023"/>
                    <a:pt x="4644" y="5013"/>
                  </a:cubicBezTo>
                  <a:lnTo>
                    <a:pt x="4108" y="4656"/>
                  </a:lnTo>
                  <a:cubicBezTo>
                    <a:pt x="4078" y="4638"/>
                    <a:pt x="4045" y="4629"/>
                    <a:pt x="4013" y="4629"/>
                  </a:cubicBezTo>
                  <a:cubicBezTo>
                    <a:pt x="3980" y="4629"/>
                    <a:pt x="3947" y="4638"/>
                    <a:pt x="3917" y="4656"/>
                  </a:cubicBezTo>
                  <a:cubicBezTo>
                    <a:pt x="3775" y="4739"/>
                    <a:pt x="3644" y="4798"/>
                    <a:pt x="3513" y="4822"/>
                  </a:cubicBezTo>
                  <a:cubicBezTo>
                    <a:pt x="3453" y="4834"/>
                    <a:pt x="3394" y="4894"/>
                    <a:pt x="3382" y="4953"/>
                  </a:cubicBezTo>
                  <a:lnTo>
                    <a:pt x="3239" y="5596"/>
                  </a:lnTo>
                  <a:cubicBezTo>
                    <a:pt x="3239" y="5632"/>
                    <a:pt x="3215" y="5656"/>
                    <a:pt x="3167" y="5656"/>
                  </a:cubicBezTo>
                  <a:lnTo>
                    <a:pt x="2822" y="5656"/>
                  </a:lnTo>
                  <a:cubicBezTo>
                    <a:pt x="2798" y="5656"/>
                    <a:pt x="2763" y="5632"/>
                    <a:pt x="2751" y="5596"/>
                  </a:cubicBezTo>
                  <a:lnTo>
                    <a:pt x="2620" y="4953"/>
                  </a:lnTo>
                  <a:cubicBezTo>
                    <a:pt x="2608" y="4882"/>
                    <a:pt x="2560" y="4834"/>
                    <a:pt x="2489" y="4822"/>
                  </a:cubicBezTo>
                  <a:cubicBezTo>
                    <a:pt x="2334" y="4775"/>
                    <a:pt x="2203" y="4715"/>
                    <a:pt x="2084" y="4656"/>
                  </a:cubicBezTo>
                  <a:cubicBezTo>
                    <a:pt x="2054" y="4644"/>
                    <a:pt x="2021" y="4638"/>
                    <a:pt x="1989" y="4638"/>
                  </a:cubicBezTo>
                  <a:cubicBezTo>
                    <a:pt x="1956" y="4638"/>
                    <a:pt x="1923" y="4644"/>
                    <a:pt x="1893" y="4656"/>
                  </a:cubicBezTo>
                  <a:lnTo>
                    <a:pt x="1358" y="5013"/>
                  </a:lnTo>
                  <a:cubicBezTo>
                    <a:pt x="1342" y="5023"/>
                    <a:pt x="1328" y="5029"/>
                    <a:pt x="1314" y="5029"/>
                  </a:cubicBezTo>
                  <a:cubicBezTo>
                    <a:pt x="1298" y="5029"/>
                    <a:pt x="1282" y="5020"/>
                    <a:pt x="1262" y="5001"/>
                  </a:cubicBezTo>
                  <a:lnTo>
                    <a:pt x="1012" y="4751"/>
                  </a:lnTo>
                  <a:cubicBezTo>
                    <a:pt x="977" y="4715"/>
                    <a:pt x="977" y="4691"/>
                    <a:pt x="1000" y="4656"/>
                  </a:cubicBezTo>
                  <a:lnTo>
                    <a:pt x="1346" y="4120"/>
                  </a:lnTo>
                  <a:cubicBezTo>
                    <a:pt x="1393" y="4060"/>
                    <a:pt x="1393" y="3989"/>
                    <a:pt x="1346" y="3929"/>
                  </a:cubicBezTo>
                  <a:cubicBezTo>
                    <a:pt x="1274" y="3798"/>
                    <a:pt x="1215" y="3667"/>
                    <a:pt x="1191" y="3524"/>
                  </a:cubicBezTo>
                  <a:cubicBezTo>
                    <a:pt x="1167" y="3465"/>
                    <a:pt x="1108" y="3405"/>
                    <a:pt x="1048" y="3393"/>
                  </a:cubicBezTo>
                  <a:lnTo>
                    <a:pt x="417" y="3263"/>
                  </a:lnTo>
                  <a:cubicBezTo>
                    <a:pt x="381" y="3263"/>
                    <a:pt x="357" y="3227"/>
                    <a:pt x="357" y="3191"/>
                  </a:cubicBezTo>
                  <a:lnTo>
                    <a:pt x="357" y="2846"/>
                  </a:lnTo>
                  <a:cubicBezTo>
                    <a:pt x="357" y="2810"/>
                    <a:pt x="381" y="2786"/>
                    <a:pt x="417" y="2774"/>
                  </a:cubicBezTo>
                  <a:lnTo>
                    <a:pt x="453" y="2751"/>
                  </a:lnTo>
                  <a:cubicBezTo>
                    <a:pt x="560" y="2739"/>
                    <a:pt x="619" y="2631"/>
                    <a:pt x="608" y="2548"/>
                  </a:cubicBezTo>
                  <a:cubicBezTo>
                    <a:pt x="597" y="2450"/>
                    <a:pt x="506" y="2392"/>
                    <a:pt x="427" y="2392"/>
                  </a:cubicBezTo>
                  <a:cubicBezTo>
                    <a:pt x="419" y="2392"/>
                    <a:pt x="412" y="2392"/>
                    <a:pt x="405" y="2393"/>
                  </a:cubicBezTo>
                  <a:lnTo>
                    <a:pt x="357" y="2417"/>
                  </a:lnTo>
                  <a:cubicBezTo>
                    <a:pt x="143" y="2453"/>
                    <a:pt x="0" y="2631"/>
                    <a:pt x="0" y="2846"/>
                  </a:cubicBezTo>
                  <a:lnTo>
                    <a:pt x="0" y="3191"/>
                  </a:lnTo>
                  <a:cubicBezTo>
                    <a:pt x="0" y="3393"/>
                    <a:pt x="143" y="3572"/>
                    <a:pt x="357" y="3620"/>
                  </a:cubicBezTo>
                  <a:lnTo>
                    <a:pt x="893" y="3727"/>
                  </a:lnTo>
                  <a:cubicBezTo>
                    <a:pt x="917" y="3810"/>
                    <a:pt x="965" y="3917"/>
                    <a:pt x="1012" y="4001"/>
                  </a:cubicBezTo>
                  <a:lnTo>
                    <a:pt x="715" y="4453"/>
                  </a:lnTo>
                  <a:cubicBezTo>
                    <a:pt x="596" y="4632"/>
                    <a:pt x="619" y="4858"/>
                    <a:pt x="774" y="5001"/>
                  </a:cubicBezTo>
                  <a:lnTo>
                    <a:pt x="1024" y="5251"/>
                  </a:lnTo>
                  <a:cubicBezTo>
                    <a:pt x="1112" y="5339"/>
                    <a:pt x="1227" y="5381"/>
                    <a:pt x="1338" y="5381"/>
                  </a:cubicBezTo>
                  <a:cubicBezTo>
                    <a:pt x="1423" y="5381"/>
                    <a:pt x="1505" y="5357"/>
                    <a:pt x="1572" y="5310"/>
                  </a:cubicBezTo>
                  <a:lnTo>
                    <a:pt x="2024" y="5013"/>
                  </a:lnTo>
                  <a:cubicBezTo>
                    <a:pt x="2108" y="5060"/>
                    <a:pt x="2203" y="5108"/>
                    <a:pt x="2310" y="5132"/>
                  </a:cubicBezTo>
                  <a:lnTo>
                    <a:pt x="2405" y="5668"/>
                  </a:lnTo>
                  <a:cubicBezTo>
                    <a:pt x="2453" y="5882"/>
                    <a:pt x="2632" y="6025"/>
                    <a:pt x="2846" y="6025"/>
                  </a:cubicBezTo>
                  <a:lnTo>
                    <a:pt x="3179" y="6025"/>
                  </a:lnTo>
                  <a:cubicBezTo>
                    <a:pt x="3394" y="6025"/>
                    <a:pt x="3572" y="5882"/>
                    <a:pt x="3620" y="5668"/>
                  </a:cubicBezTo>
                  <a:lnTo>
                    <a:pt x="3715" y="5132"/>
                  </a:lnTo>
                  <a:cubicBezTo>
                    <a:pt x="3810" y="5108"/>
                    <a:pt x="3917" y="5060"/>
                    <a:pt x="4001" y="5013"/>
                  </a:cubicBezTo>
                  <a:lnTo>
                    <a:pt x="4453" y="5310"/>
                  </a:lnTo>
                  <a:cubicBezTo>
                    <a:pt x="4529" y="5361"/>
                    <a:pt x="4611" y="5386"/>
                    <a:pt x="4692" y="5386"/>
                  </a:cubicBezTo>
                  <a:cubicBezTo>
                    <a:pt x="4803" y="5386"/>
                    <a:pt x="4912" y="5340"/>
                    <a:pt x="5001" y="5251"/>
                  </a:cubicBezTo>
                  <a:lnTo>
                    <a:pt x="5251" y="5001"/>
                  </a:lnTo>
                  <a:cubicBezTo>
                    <a:pt x="5406" y="4858"/>
                    <a:pt x="5418" y="4620"/>
                    <a:pt x="5310" y="4453"/>
                  </a:cubicBezTo>
                  <a:lnTo>
                    <a:pt x="5013" y="4001"/>
                  </a:lnTo>
                  <a:cubicBezTo>
                    <a:pt x="5060" y="3917"/>
                    <a:pt x="5108" y="3822"/>
                    <a:pt x="5132" y="3727"/>
                  </a:cubicBezTo>
                  <a:lnTo>
                    <a:pt x="5668" y="3620"/>
                  </a:lnTo>
                  <a:cubicBezTo>
                    <a:pt x="5882" y="3572"/>
                    <a:pt x="6025" y="3393"/>
                    <a:pt x="6025" y="3191"/>
                  </a:cubicBezTo>
                  <a:lnTo>
                    <a:pt x="6025" y="2846"/>
                  </a:lnTo>
                  <a:cubicBezTo>
                    <a:pt x="6001" y="2631"/>
                    <a:pt x="5846" y="2453"/>
                    <a:pt x="5644" y="2417"/>
                  </a:cubicBezTo>
                  <a:lnTo>
                    <a:pt x="5108" y="2310"/>
                  </a:lnTo>
                  <a:cubicBezTo>
                    <a:pt x="5072" y="2215"/>
                    <a:pt x="5025" y="2120"/>
                    <a:pt x="4989" y="2024"/>
                  </a:cubicBezTo>
                  <a:lnTo>
                    <a:pt x="5287" y="1584"/>
                  </a:lnTo>
                  <a:cubicBezTo>
                    <a:pt x="5406" y="1405"/>
                    <a:pt x="5370" y="1179"/>
                    <a:pt x="5227" y="1024"/>
                  </a:cubicBezTo>
                  <a:lnTo>
                    <a:pt x="4965" y="774"/>
                  </a:lnTo>
                  <a:cubicBezTo>
                    <a:pt x="4882" y="691"/>
                    <a:pt x="4766" y="648"/>
                    <a:pt x="4651" y="648"/>
                  </a:cubicBezTo>
                  <a:cubicBezTo>
                    <a:pt x="4569" y="648"/>
                    <a:pt x="4487" y="670"/>
                    <a:pt x="4418" y="715"/>
                  </a:cubicBezTo>
                  <a:lnTo>
                    <a:pt x="3977" y="1012"/>
                  </a:lnTo>
                  <a:cubicBezTo>
                    <a:pt x="3882" y="965"/>
                    <a:pt x="3786" y="929"/>
                    <a:pt x="3691" y="893"/>
                  </a:cubicBezTo>
                  <a:lnTo>
                    <a:pt x="3584" y="357"/>
                  </a:lnTo>
                  <a:cubicBezTo>
                    <a:pt x="3536" y="155"/>
                    <a:pt x="3358" y="0"/>
                    <a:pt x="3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26"/>
            <p:cNvSpPr/>
            <p:nvPr/>
          </p:nvSpPr>
          <p:spPr>
            <a:xfrm>
              <a:off x="2738867" y="2986895"/>
              <a:ext cx="65066" cy="65066"/>
            </a:xfrm>
            <a:custGeom>
              <a:avLst/>
              <a:gdLst/>
              <a:ahLst/>
              <a:cxnLst/>
              <a:rect l="l" t="t" r="r" b="b"/>
              <a:pathLst>
                <a:path w="2049" h="2049" extrusionOk="0">
                  <a:moveTo>
                    <a:pt x="1025" y="0"/>
                  </a:moveTo>
                  <a:cubicBezTo>
                    <a:pt x="453" y="0"/>
                    <a:pt x="1" y="453"/>
                    <a:pt x="1" y="1024"/>
                  </a:cubicBezTo>
                  <a:cubicBezTo>
                    <a:pt x="1" y="1584"/>
                    <a:pt x="453" y="2048"/>
                    <a:pt x="1025" y="2048"/>
                  </a:cubicBezTo>
                  <a:cubicBezTo>
                    <a:pt x="1251" y="2048"/>
                    <a:pt x="1465" y="1977"/>
                    <a:pt x="1644" y="1846"/>
                  </a:cubicBezTo>
                  <a:cubicBezTo>
                    <a:pt x="1727" y="1786"/>
                    <a:pt x="1739" y="1667"/>
                    <a:pt x="1680" y="1584"/>
                  </a:cubicBezTo>
                  <a:cubicBezTo>
                    <a:pt x="1646" y="1543"/>
                    <a:pt x="1593" y="1522"/>
                    <a:pt x="1540" y="1522"/>
                  </a:cubicBezTo>
                  <a:cubicBezTo>
                    <a:pt x="1500" y="1522"/>
                    <a:pt x="1461" y="1534"/>
                    <a:pt x="1430" y="1560"/>
                  </a:cubicBezTo>
                  <a:cubicBezTo>
                    <a:pt x="1311" y="1644"/>
                    <a:pt x="1168" y="1691"/>
                    <a:pt x="1025" y="1691"/>
                  </a:cubicBezTo>
                  <a:cubicBezTo>
                    <a:pt x="668" y="1691"/>
                    <a:pt x="370" y="1393"/>
                    <a:pt x="370" y="1036"/>
                  </a:cubicBezTo>
                  <a:cubicBezTo>
                    <a:pt x="382" y="655"/>
                    <a:pt x="680" y="370"/>
                    <a:pt x="1037" y="370"/>
                  </a:cubicBezTo>
                  <a:cubicBezTo>
                    <a:pt x="1394" y="370"/>
                    <a:pt x="1692" y="667"/>
                    <a:pt x="1692" y="1024"/>
                  </a:cubicBezTo>
                  <a:cubicBezTo>
                    <a:pt x="1692" y="1132"/>
                    <a:pt x="1775" y="1203"/>
                    <a:pt x="1870" y="1203"/>
                  </a:cubicBezTo>
                  <a:cubicBezTo>
                    <a:pt x="1965" y="1203"/>
                    <a:pt x="2049" y="1108"/>
                    <a:pt x="2049" y="1024"/>
                  </a:cubicBezTo>
                  <a:cubicBezTo>
                    <a:pt x="2049" y="453"/>
                    <a:pt x="1584" y="0"/>
                    <a:pt x="10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26"/>
            <p:cNvSpPr/>
            <p:nvPr/>
          </p:nvSpPr>
          <p:spPr>
            <a:xfrm>
              <a:off x="2604670" y="2851904"/>
              <a:ext cx="70718" cy="71131"/>
            </a:xfrm>
            <a:custGeom>
              <a:avLst/>
              <a:gdLst/>
              <a:ahLst/>
              <a:cxnLst/>
              <a:rect l="l" t="t" r="r" b="b"/>
              <a:pathLst>
                <a:path w="2227" h="2240" extrusionOk="0">
                  <a:moveTo>
                    <a:pt x="1107" y="382"/>
                  </a:moveTo>
                  <a:cubicBezTo>
                    <a:pt x="1512" y="382"/>
                    <a:pt x="1858" y="715"/>
                    <a:pt x="1858" y="1120"/>
                  </a:cubicBezTo>
                  <a:cubicBezTo>
                    <a:pt x="1858" y="1525"/>
                    <a:pt x="1512" y="1870"/>
                    <a:pt x="1107" y="1870"/>
                  </a:cubicBezTo>
                  <a:cubicBezTo>
                    <a:pt x="691" y="1870"/>
                    <a:pt x="369" y="1525"/>
                    <a:pt x="369" y="1120"/>
                  </a:cubicBezTo>
                  <a:cubicBezTo>
                    <a:pt x="369" y="703"/>
                    <a:pt x="703" y="382"/>
                    <a:pt x="1107" y="382"/>
                  </a:cubicBezTo>
                  <a:close/>
                  <a:moveTo>
                    <a:pt x="1107" y="1"/>
                  </a:moveTo>
                  <a:cubicBezTo>
                    <a:pt x="500" y="1"/>
                    <a:pt x="0" y="513"/>
                    <a:pt x="0" y="1120"/>
                  </a:cubicBezTo>
                  <a:cubicBezTo>
                    <a:pt x="0" y="1727"/>
                    <a:pt x="500" y="2239"/>
                    <a:pt x="1107" y="2239"/>
                  </a:cubicBezTo>
                  <a:cubicBezTo>
                    <a:pt x="1727" y="2239"/>
                    <a:pt x="2227" y="1727"/>
                    <a:pt x="2227" y="1120"/>
                  </a:cubicBezTo>
                  <a:cubicBezTo>
                    <a:pt x="2227" y="513"/>
                    <a:pt x="1727" y="1"/>
                    <a:pt x="110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9" name="Google Shape;679;p26"/>
          <p:cNvGrpSpPr/>
          <p:nvPr/>
        </p:nvGrpSpPr>
        <p:grpSpPr>
          <a:xfrm>
            <a:off x="1159311" y="1834606"/>
            <a:ext cx="409150" cy="375940"/>
            <a:chOff x="1952836" y="2774422"/>
            <a:chExt cx="372835" cy="342573"/>
          </a:xfrm>
        </p:grpSpPr>
        <p:sp>
          <p:nvSpPr>
            <p:cNvPr id="680" name="Google Shape;680;p26"/>
            <p:cNvSpPr/>
            <p:nvPr/>
          </p:nvSpPr>
          <p:spPr>
            <a:xfrm>
              <a:off x="2076490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6" y="941"/>
                    <a:pt x="345" y="811"/>
                    <a:pt x="345" y="644"/>
                  </a:cubicBezTo>
                  <a:cubicBezTo>
                    <a:pt x="345" y="477"/>
                    <a:pt x="476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0" y="1287"/>
                    <a:pt x="1286" y="1001"/>
                    <a:pt x="1286" y="644"/>
                  </a:cubicBezTo>
                  <a:cubicBezTo>
                    <a:pt x="1286" y="287"/>
                    <a:pt x="1000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26"/>
            <p:cNvSpPr/>
            <p:nvPr/>
          </p:nvSpPr>
          <p:spPr>
            <a:xfrm>
              <a:off x="2208432" y="3057581"/>
              <a:ext cx="40869" cy="40869"/>
            </a:xfrm>
            <a:custGeom>
              <a:avLst/>
              <a:gdLst/>
              <a:ahLst/>
              <a:cxnLst/>
              <a:rect l="l" t="t" r="r" b="b"/>
              <a:pathLst>
                <a:path w="1287" h="1287" extrusionOk="0">
                  <a:moveTo>
                    <a:pt x="643" y="346"/>
                  </a:moveTo>
                  <a:cubicBezTo>
                    <a:pt x="810" y="346"/>
                    <a:pt x="941" y="477"/>
                    <a:pt x="941" y="644"/>
                  </a:cubicBezTo>
                  <a:cubicBezTo>
                    <a:pt x="941" y="811"/>
                    <a:pt x="810" y="941"/>
                    <a:pt x="643" y="941"/>
                  </a:cubicBezTo>
                  <a:cubicBezTo>
                    <a:pt x="477" y="941"/>
                    <a:pt x="346" y="811"/>
                    <a:pt x="346" y="644"/>
                  </a:cubicBezTo>
                  <a:cubicBezTo>
                    <a:pt x="346" y="477"/>
                    <a:pt x="477" y="346"/>
                    <a:pt x="643" y="346"/>
                  </a:cubicBezTo>
                  <a:close/>
                  <a:moveTo>
                    <a:pt x="643" y="1"/>
                  </a:moveTo>
                  <a:cubicBezTo>
                    <a:pt x="286" y="1"/>
                    <a:pt x="0" y="287"/>
                    <a:pt x="0" y="644"/>
                  </a:cubicBezTo>
                  <a:cubicBezTo>
                    <a:pt x="0" y="1001"/>
                    <a:pt x="286" y="1287"/>
                    <a:pt x="643" y="1287"/>
                  </a:cubicBezTo>
                  <a:cubicBezTo>
                    <a:pt x="1001" y="1287"/>
                    <a:pt x="1286" y="1001"/>
                    <a:pt x="1286" y="644"/>
                  </a:cubicBezTo>
                  <a:cubicBezTo>
                    <a:pt x="1286" y="287"/>
                    <a:pt x="1001" y="1"/>
                    <a:pt x="6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26"/>
            <p:cNvSpPr/>
            <p:nvPr/>
          </p:nvSpPr>
          <p:spPr>
            <a:xfrm>
              <a:off x="1952836" y="2774422"/>
              <a:ext cx="372835" cy="342573"/>
            </a:xfrm>
            <a:custGeom>
              <a:avLst/>
              <a:gdLst/>
              <a:ahLst/>
              <a:cxnLst/>
              <a:rect l="l" t="t" r="r" b="b"/>
              <a:pathLst>
                <a:path w="11741" h="10788" extrusionOk="0">
                  <a:moveTo>
                    <a:pt x="5382" y="1988"/>
                  </a:moveTo>
                  <a:lnTo>
                    <a:pt x="5382" y="3001"/>
                  </a:lnTo>
                  <a:lnTo>
                    <a:pt x="4359" y="3001"/>
                  </a:lnTo>
                  <a:lnTo>
                    <a:pt x="4359" y="1988"/>
                  </a:lnTo>
                  <a:close/>
                  <a:moveTo>
                    <a:pt x="6752" y="1988"/>
                  </a:moveTo>
                  <a:lnTo>
                    <a:pt x="6752" y="3001"/>
                  </a:lnTo>
                  <a:lnTo>
                    <a:pt x="5728" y="3001"/>
                  </a:lnTo>
                  <a:lnTo>
                    <a:pt x="5728" y="1988"/>
                  </a:lnTo>
                  <a:close/>
                  <a:moveTo>
                    <a:pt x="8121" y="1988"/>
                  </a:moveTo>
                  <a:lnTo>
                    <a:pt x="8121" y="3001"/>
                  </a:lnTo>
                  <a:lnTo>
                    <a:pt x="7097" y="3001"/>
                  </a:lnTo>
                  <a:lnTo>
                    <a:pt x="7097" y="1988"/>
                  </a:lnTo>
                  <a:close/>
                  <a:moveTo>
                    <a:pt x="9490" y="1988"/>
                  </a:moveTo>
                  <a:lnTo>
                    <a:pt x="9490" y="3001"/>
                  </a:lnTo>
                  <a:lnTo>
                    <a:pt x="8466" y="3001"/>
                  </a:lnTo>
                  <a:lnTo>
                    <a:pt x="8466" y="1988"/>
                  </a:lnTo>
                  <a:close/>
                  <a:moveTo>
                    <a:pt x="10324" y="1988"/>
                  </a:moveTo>
                  <a:lnTo>
                    <a:pt x="10085" y="3001"/>
                  </a:lnTo>
                  <a:lnTo>
                    <a:pt x="9847" y="3001"/>
                  </a:lnTo>
                  <a:lnTo>
                    <a:pt x="9847" y="1988"/>
                  </a:lnTo>
                  <a:close/>
                  <a:moveTo>
                    <a:pt x="4001" y="2000"/>
                  </a:moveTo>
                  <a:lnTo>
                    <a:pt x="4001" y="3012"/>
                  </a:lnTo>
                  <a:lnTo>
                    <a:pt x="3311" y="3012"/>
                  </a:lnTo>
                  <a:lnTo>
                    <a:pt x="2965" y="2000"/>
                  </a:lnTo>
                  <a:close/>
                  <a:moveTo>
                    <a:pt x="10014" y="3334"/>
                  </a:moveTo>
                  <a:lnTo>
                    <a:pt x="9847" y="4048"/>
                  </a:lnTo>
                  <a:lnTo>
                    <a:pt x="9847" y="3334"/>
                  </a:lnTo>
                  <a:close/>
                  <a:moveTo>
                    <a:pt x="4013" y="3334"/>
                  </a:moveTo>
                  <a:lnTo>
                    <a:pt x="4013" y="4370"/>
                  </a:lnTo>
                  <a:lnTo>
                    <a:pt x="3823" y="4370"/>
                  </a:lnTo>
                  <a:lnTo>
                    <a:pt x="3454" y="3334"/>
                  </a:lnTo>
                  <a:close/>
                  <a:moveTo>
                    <a:pt x="5371" y="3334"/>
                  </a:moveTo>
                  <a:lnTo>
                    <a:pt x="5371" y="4370"/>
                  </a:lnTo>
                  <a:lnTo>
                    <a:pt x="4347" y="4370"/>
                  </a:lnTo>
                  <a:lnTo>
                    <a:pt x="4347" y="3334"/>
                  </a:lnTo>
                  <a:close/>
                  <a:moveTo>
                    <a:pt x="6752" y="3334"/>
                  </a:moveTo>
                  <a:lnTo>
                    <a:pt x="6752" y="4370"/>
                  </a:lnTo>
                  <a:lnTo>
                    <a:pt x="5728" y="4370"/>
                  </a:lnTo>
                  <a:lnTo>
                    <a:pt x="5728" y="3334"/>
                  </a:lnTo>
                  <a:close/>
                  <a:moveTo>
                    <a:pt x="8121" y="3358"/>
                  </a:moveTo>
                  <a:lnTo>
                    <a:pt x="8121" y="4382"/>
                  </a:lnTo>
                  <a:lnTo>
                    <a:pt x="7097" y="4382"/>
                  </a:lnTo>
                  <a:lnTo>
                    <a:pt x="7097" y="3358"/>
                  </a:lnTo>
                  <a:close/>
                  <a:moveTo>
                    <a:pt x="9514" y="3358"/>
                  </a:moveTo>
                  <a:lnTo>
                    <a:pt x="9514" y="4382"/>
                  </a:lnTo>
                  <a:lnTo>
                    <a:pt x="8478" y="4382"/>
                  </a:lnTo>
                  <a:lnTo>
                    <a:pt x="8478" y="3358"/>
                  </a:lnTo>
                  <a:close/>
                  <a:moveTo>
                    <a:pt x="4001" y="4727"/>
                  </a:moveTo>
                  <a:lnTo>
                    <a:pt x="4001" y="4941"/>
                  </a:lnTo>
                  <a:lnTo>
                    <a:pt x="3930" y="4727"/>
                  </a:lnTo>
                  <a:close/>
                  <a:moveTo>
                    <a:pt x="5371" y="4715"/>
                  </a:moveTo>
                  <a:lnTo>
                    <a:pt x="5371" y="5525"/>
                  </a:lnTo>
                  <a:cubicBezTo>
                    <a:pt x="5297" y="5521"/>
                    <a:pt x="5230" y="5520"/>
                    <a:pt x="5167" y="5520"/>
                  </a:cubicBezTo>
                  <a:cubicBezTo>
                    <a:pt x="5049" y="5520"/>
                    <a:pt x="4947" y="5524"/>
                    <a:pt x="4854" y="5524"/>
                  </a:cubicBezTo>
                  <a:cubicBezTo>
                    <a:pt x="4666" y="5524"/>
                    <a:pt x="4516" y="5507"/>
                    <a:pt x="4347" y="5406"/>
                  </a:cubicBezTo>
                  <a:lnTo>
                    <a:pt x="4347" y="4715"/>
                  </a:lnTo>
                  <a:close/>
                  <a:moveTo>
                    <a:pt x="6752" y="4727"/>
                  </a:moveTo>
                  <a:lnTo>
                    <a:pt x="6752" y="5525"/>
                  </a:lnTo>
                  <a:lnTo>
                    <a:pt x="5728" y="5525"/>
                  </a:lnTo>
                  <a:lnTo>
                    <a:pt x="5728" y="4727"/>
                  </a:lnTo>
                  <a:close/>
                  <a:moveTo>
                    <a:pt x="8121" y="4727"/>
                  </a:moveTo>
                  <a:lnTo>
                    <a:pt x="8121" y="5525"/>
                  </a:lnTo>
                  <a:lnTo>
                    <a:pt x="7097" y="5525"/>
                  </a:lnTo>
                  <a:lnTo>
                    <a:pt x="7097" y="4727"/>
                  </a:lnTo>
                  <a:close/>
                  <a:moveTo>
                    <a:pt x="9490" y="4727"/>
                  </a:moveTo>
                  <a:lnTo>
                    <a:pt x="9490" y="5525"/>
                  </a:lnTo>
                  <a:lnTo>
                    <a:pt x="8466" y="5525"/>
                  </a:lnTo>
                  <a:lnTo>
                    <a:pt x="8466" y="4727"/>
                  </a:lnTo>
                  <a:close/>
                  <a:moveTo>
                    <a:pt x="4537" y="8680"/>
                  </a:moveTo>
                  <a:cubicBezTo>
                    <a:pt x="5025" y="8680"/>
                    <a:pt x="5418" y="9085"/>
                    <a:pt x="5418" y="9561"/>
                  </a:cubicBezTo>
                  <a:cubicBezTo>
                    <a:pt x="5418" y="10037"/>
                    <a:pt x="5025" y="10442"/>
                    <a:pt x="4537" y="10442"/>
                  </a:cubicBezTo>
                  <a:cubicBezTo>
                    <a:pt x="4049" y="10442"/>
                    <a:pt x="3656" y="10049"/>
                    <a:pt x="3656" y="9561"/>
                  </a:cubicBezTo>
                  <a:cubicBezTo>
                    <a:pt x="3656" y="9085"/>
                    <a:pt x="4049" y="8680"/>
                    <a:pt x="4537" y="8680"/>
                  </a:cubicBezTo>
                  <a:close/>
                  <a:moveTo>
                    <a:pt x="8692" y="8680"/>
                  </a:moveTo>
                  <a:cubicBezTo>
                    <a:pt x="9181" y="8680"/>
                    <a:pt x="9573" y="9085"/>
                    <a:pt x="9573" y="9561"/>
                  </a:cubicBezTo>
                  <a:cubicBezTo>
                    <a:pt x="9573" y="10037"/>
                    <a:pt x="9181" y="10442"/>
                    <a:pt x="8692" y="10442"/>
                  </a:cubicBezTo>
                  <a:cubicBezTo>
                    <a:pt x="8204" y="10442"/>
                    <a:pt x="7811" y="10049"/>
                    <a:pt x="7811" y="9561"/>
                  </a:cubicBezTo>
                  <a:cubicBezTo>
                    <a:pt x="7811" y="9085"/>
                    <a:pt x="8204" y="8680"/>
                    <a:pt x="8692" y="8680"/>
                  </a:cubicBezTo>
                  <a:close/>
                  <a:moveTo>
                    <a:pt x="620" y="0"/>
                  </a:moveTo>
                  <a:cubicBezTo>
                    <a:pt x="287" y="0"/>
                    <a:pt x="1" y="286"/>
                    <a:pt x="1" y="631"/>
                  </a:cubicBezTo>
                  <a:cubicBezTo>
                    <a:pt x="1" y="976"/>
                    <a:pt x="287" y="1250"/>
                    <a:pt x="620" y="1250"/>
                  </a:cubicBezTo>
                  <a:lnTo>
                    <a:pt x="1394" y="1250"/>
                  </a:lnTo>
                  <a:lnTo>
                    <a:pt x="2346" y="3965"/>
                  </a:lnTo>
                  <a:cubicBezTo>
                    <a:pt x="2374" y="4029"/>
                    <a:pt x="2444" y="4072"/>
                    <a:pt x="2513" y="4072"/>
                  </a:cubicBezTo>
                  <a:cubicBezTo>
                    <a:pt x="2533" y="4072"/>
                    <a:pt x="2553" y="4068"/>
                    <a:pt x="2573" y="4060"/>
                  </a:cubicBezTo>
                  <a:cubicBezTo>
                    <a:pt x="2668" y="4036"/>
                    <a:pt x="2704" y="3929"/>
                    <a:pt x="2680" y="3846"/>
                  </a:cubicBezTo>
                  <a:cubicBezTo>
                    <a:pt x="1739" y="1191"/>
                    <a:pt x="1692" y="1072"/>
                    <a:pt x="1692" y="1072"/>
                  </a:cubicBezTo>
                  <a:cubicBezTo>
                    <a:pt x="1656" y="965"/>
                    <a:pt x="1561" y="905"/>
                    <a:pt x="1441" y="905"/>
                  </a:cubicBezTo>
                  <a:lnTo>
                    <a:pt x="620" y="905"/>
                  </a:lnTo>
                  <a:cubicBezTo>
                    <a:pt x="465" y="905"/>
                    <a:pt x="346" y="774"/>
                    <a:pt x="346" y="631"/>
                  </a:cubicBezTo>
                  <a:cubicBezTo>
                    <a:pt x="346" y="464"/>
                    <a:pt x="477" y="345"/>
                    <a:pt x="620" y="345"/>
                  </a:cubicBezTo>
                  <a:lnTo>
                    <a:pt x="1441" y="345"/>
                  </a:lnTo>
                  <a:cubicBezTo>
                    <a:pt x="1787" y="345"/>
                    <a:pt x="2084" y="536"/>
                    <a:pt x="2215" y="845"/>
                  </a:cubicBezTo>
                  <a:cubicBezTo>
                    <a:pt x="2418" y="1429"/>
                    <a:pt x="3585" y="4703"/>
                    <a:pt x="3751" y="5191"/>
                  </a:cubicBezTo>
                  <a:cubicBezTo>
                    <a:pt x="3870" y="5548"/>
                    <a:pt x="4287" y="5882"/>
                    <a:pt x="4775" y="5882"/>
                  </a:cubicBezTo>
                  <a:lnTo>
                    <a:pt x="10978" y="5882"/>
                  </a:lnTo>
                  <a:cubicBezTo>
                    <a:pt x="11145" y="5882"/>
                    <a:pt x="11264" y="6013"/>
                    <a:pt x="11264" y="6168"/>
                  </a:cubicBezTo>
                  <a:cubicBezTo>
                    <a:pt x="11264" y="6322"/>
                    <a:pt x="11133" y="6441"/>
                    <a:pt x="10978" y="6441"/>
                  </a:cubicBezTo>
                  <a:lnTo>
                    <a:pt x="4775" y="6441"/>
                  </a:lnTo>
                  <a:cubicBezTo>
                    <a:pt x="4108" y="6441"/>
                    <a:pt x="3489" y="6049"/>
                    <a:pt x="3227" y="5417"/>
                  </a:cubicBezTo>
                  <a:lnTo>
                    <a:pt x="2882" y="4453"/>
                  </a:lnTo>
                  <a:cubicBezTo>
                    <a:pt x="2863" y="4377"/>
                    <a:pt x="2791" y="4339"/>
                    <a:pt x="2720" y="4339"/>
                  </a:cubicBezTo>
                  <a:cubicBezTo>
                    <a:pt x="2702" y="4339"/>
                    <a:pt x="2684" y="4341"/>
                    <a:pt x="2668" y="4346"/>
                  </a:cubicBezTo>
                  <a:cubicBezTo>
                    <a:pt x="2573" y="4382"/>
                    <a:pt x="2525" y="4477"/>
                    <a:pt x="2561" y="4572"/>
                  </a:cubicBezTo>
                  <a:cubicBezTo>
                    <a:pt x="2846" y="5275"/>
                    <a:pt x="2846" y="5596"/>
                    <a:pt x="3180" y="6013"/>
                  </a:cubicBezTo>
                  <a:lnTo>
                    <a:pt x="2799" y="6560"/>
                  </a:lnTo>
                  <a:cubicBezTo>
                    <a:pt x="2215" y="7394"/>
                    <a:pt x="2715" y="8549"/>
                    <a:pt x="3716" y="8680"/>
                  </a:cubicBezTo>
                  <a:cubicBezTo>
                    <a:pt x="2918" y="9418"/>
                    <a:pt x="3442" y="10787"/>
                    <a:pt x="4549" y="10787"/>
                  </a:cubicBezTo>
                  <a:cubicBezTo>
                    <a:pt x="5656" y="10787"/>
                    <a:pt x="6168" y="9454"/>
                    <a:pt x="5394" y="8692"/>
                  </a:cubicBezTo>
                  <a:lnTo>
                    <a:pt x="7871" y="8692"/>
                  </a:lnTo>
                  <a:cubicBezTo>
                    <a:pt x="7085" y="9454"/>
                    <a:pt x="7621" y="10787"/>
                    <a:pt x="8716" y="10787"/>
                  </a:cubicBezTo>
                  <a:cubicBezTo>
                    <a:pt x="9823" y="10787"/>
                    <a:pt x="10335" y="9454"/>
                    <a:pt x="9562" y="8692"/>
                  </a:cubicBezTo>
                  <a:lnTo>
                    <a:pt x="9788" y="8692"/>
                  </a:lnTo>
                  <a:cubicBezTo>
                    <a:pt x="10133" y="8692"/>
                    <a:pt x="10419" y="8406"/>
                    <a:pt x="10419" y="8073"/>
                  </a:cubicBezTo>
                  <a:cubicBezTo>
                    <a:pt x="10419" y="7727"/>
                    <a:pt x="10133" y="7442"/>
                    <a:pt x="9788" y="7442"/>
                  </a:cubicBezTo>
                  <a:lnTo>
                    <a:pt x="8228" y="7442"/>
                  </a:lnTo>
                  <a:cubicBezTo>
                    <a:pt x="8133" y="7442"/>
                    <a:pt x="8061" y="7513"/>
                    <a:pt x="8061" y="7608"/>
                  </a:cubicBezTo>
                  <a:cubicBezTo>
                    <a:pt x="8061" y="7692"/>
                    <a:pt x="8133" y="7775"/>
                    <a:pt x="8228" y="7775"/>
                  </a:cubicBezTo>
                  <a:lnTo>
                    <a:pt x="9788" y="7775"/>
                  </a:lnTo>
                  <a:cubicBezTo>
                    <a:pt x="9954" y="7775"/>
                    <a:pt x="10074" y="7906"/>
                    <a:pt x="10074" y="8049"/>
                  </a:cubicBezTo>
                  <a:cubicBezTo>
                    <a:pt x="10074" y="8215"/>
                    <a:pt x="9943" y="8335"/>
                    <a:pt x="9788" y="8335"/>
                  </a:cubicBezTo>
                  <a:lnTo>
                    <a:pt x="3930" y="8335"/>
                  </a:lnTo>
                  <a:cubicBezTo>
                    <a:pt x="3108" y="8335"/>
                    <a:pt x="2620" y="7418"/>
                    <a:pt x="3096" y="6739"/>
                  </a:cubicBezTo>
                  <a:lnTo>
                    <a:pt x="3442" y="6251"/>
                  </a:lnTo>
                  <a:cubicBezTo>
                    <a:pt x="3573" y="6382"/>
                    <a:pt x="3739" y="6489"/>
                    <a:pt x="3906" y="6560"/>
                  </a:cubicBezTo>
                  <a:lnTo>
                    <a:pt x="3573" y="7072"/>
                  </a:lnTo>
                  <a:cubicBezTo>
                    <a:pt x="3358" y="7370"/>
                    <a:pt x="3573" y="7775"/>
                    <a:pt x="3942" y="7775"/>
                  </a:cubicBezTo>
                  <a:lnTo>
                    <a:pt x="7609" y="7775"/>
                  </a:lnTo>
                  <a:cubicBezTo>
                    <a:pt x="7692" y="7775"/>
                    <a:pt x="7764" y="7692"/>
                    <a:pt x="7764" y="7608"/>
                  </a:cubicBezTo>
                  <a:cubicBezTo>
                    <a:pt x="7764" y="7513"/>
                    <a:pt x="7692" y="7442"/>
                    <a:pt x="7609" y="7442"/>
                  </a:cubicBezTo>
                  <a:lnTo>
                    <a:pt x="3942" y="7442"/>
                  </a:lnTo>
                  <a:cubicBezTo>
                    <a:pt x="3847" y="7442"/>
                    <a:pt x="3811" y="7334"/>
                    <a:pt x="3847" y="7263"/>
                  </a:cubicBezTo>
                  <a:lnTo>
                    <a:pt x="4251" y="6703"/>
                  </a:lnTo>
                  <a:cubicBezTo>
                    <a:pt x="4465" y="6762"/>
                    <a:pt x="4535" y="6775"/>
                    <a:pt x="5134" y="6775"/>
                  </a:cubicBezTo>
                  <a:cubicBezTo>
                    <a:pt x="5630" y="6775"/>
                    <a:pt x="6490" y="6766"/>
                    <a:pt x="8097" y="6766"/>
                  </a:cubicBezTo>
                  <a:cubicBezTo>
                    <a:pt x="8881" y="6766"/>
                    <a:pt x="9842" y="6768"/>
                    <a:pt x="11026" y="6775"/>
                  </a:cubicBezTo>
                  <a:cubicBezTo>
                    <a:pt x="11371" y="6775"/>
                    <a:pt x="11645" y="6489"/>
                    <a:pt x="11645" y="6144"/>
                  </a:cubicBezTo>
                  <a:cubicBezTo>
                    <a:pt x="11598" y="5810"/>
                    <a:pt x="11312" y="5525"/>
                    <a:pt x="10966" y="5525"/>
                  </a:cubicBezTo>
                  <a:lnTo>
                    <a:pt x="10788" y="5525"/>
                  </a:lnTo>
                  <a:lnTo>
                    <a:pt x="11598" y="2048"/>
                  </a:lnTo>
                  <a:cubicBezTo>
                    <a:pt x="11740" y="1393"/>
                    <a:pt x="11252" y="762"/>
                    <a:pt x="10562" y="762"/>
                  </a:cubicBezTo>
                  <a:lnTo>
                    <a:pt x="7252" y="762"/>
                  </a:lnTo>
                  <a:cubicBezTo>
                    <a:pt x="7156" y="762"/>
                    <a:pt x="7085" y="834"/>
                    <a:pt x="7085" y="929"/>
                  </a:cubicBezTo>
                  <a:cubicBezTo>
                    <a:pt x="7085" y="1012"/>
                    <a:pt x="7156" y="1096"/>
                    <a:pt x="7252" y="1096"/>
                  </a:cubicBezTo>
                  <a:lnTo>
                    <a:pt x="10562" y="1096"/>
                  </a:lnTo>
                  <a:cubicBezTo>
                    <a:pt x="11026" y="1096"/>
                    <a:pt x="11359" y="1524"/>
                    <a:pt x="11252" y="1953"/>
                  </a:cubicBezTo>
                  <a:lnTo>
                    <a:pt x="10431" y="5525"/>
                  </a:lnTo>
                  <a:lnTo>
                    <a:pt x="9847" y="5525"/>
                  </a:lnTo>
                  <a:cubicBezTo>
                    <a:pt x="9943" y="5144"/>
                    <a:pt x="10585" y="2369"/>
                    <a:pt x="10705" y="1869"/>
                  </a:cubicBezTo>
                  <a:cubicBezTo>
                    <a:pt x="10728" y="1762"/>
                    <a:pt x="10645" y="1655"/>
                    <a:pt x="10538" y="1655"/>
                  </a:cubicBezTo>
                  <a:lnTo>
                    <a:pt x="2858" y="1655"/>
                  </a:lnTo>
                  <a:lnTo>
                    <a:pt x="2668" y="1096"/>
                  </a:lnTo>
                  <a:lnTo>
                    <a:pt x="6621" y="1096"/>
                  </a:lnTo>
                  <a:cubicBezTo>
                    <a:pt x="6716" y="1096"/>
                    <a:pt x="6787" y="1012"/>
                    <a:pt x="6787" y="929"/>
                  </a:cubicBezTo>
                  <a:cubicBezTo>
                    <a:pt x="6787" y="834"/>
                    <a:pt x="6716" y="762"/>
                    <a:pt x="6621" y="762"/>
                  </a:cubicBezTo>
                  <a:lnTo>
                    <a:pt x="2549" y="762"/>
                  </a:lnTo>
                  <a:cubicBezTo>
                    <a:pt x="2394" y="334"/>
                    <a:pt x="1965" y="0"/>
                    <a:pt x="144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26"/>
          <p:cNvGrpSpPr/>
          <p:nvPr/>
        </p:nvGrpSpPr>
        <p:grpSpPr>
          <a:xfrm>
            <a:off x="5189886" y="1856604"/>
            <a:ext cx="409533" cy="331927"/>
            <a:chOff x="5220616" y="2791061"/>
            <a:chExt cx="373185" cy="302466"/>
          </a:xfrm>
        </p:grpSpPr>
        <p:sp>
          <p:nvSpPr>
            <p:cNvPr id="684" name="Google Shape;684;p26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26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26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26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26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26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26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26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26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26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26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26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26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26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26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26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26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26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07" name="Google Shape;707;p27"/>
          <p:cNvGrpSpPr/>
          <p:nvPr/>
        </p:nvGrpSpPr>
        <p:grpSpPr>
          <a:xfrm>
            <a:off x="3145150" y="1560775"/>
            <a:ext cx="1427268" cy="1426368"/>
            <a:chOff x="3145150" y="1332175"/>
            <a:chExt cx="1427268" cy="1426368"/>
          </a:xfrm>
        </p:grpSpPr>
        <p:sp>
          <p:nvSpPr>
            <p:cNvPr id="708" name="Google Shape;708;p27"/>
            <p:cNvSpPr/>
            <p:nvPr/>
          </p:nvSpPr>
          <p:spPr>
            <a:xfrm>
              <a:off x="3145150" y="1332175"/>
              <a:ext cx="765000" cy="7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09" name="Google Shape;709;p27"/>
            <p:cNvCxnSpPr>
              <a:endCxn id="708" idx="5"/>
            </p:cNvCxnSpPr>
            <p:nvPr/>
          </p:nvCxnSpPr>
          <p:spPr>
            <a:xfrm rot="10800000">
              <a:off x="3798118" y="1985143"/>
              <a:ext cx="774300" cy="77340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0" name="Google Shape;710;p27"/>
          <p:cNvGrpSpPr/>
          <p:nvPr/>
        </p:nvGrpSpPr>
        <p:grpSpPr>
          <a:xfrm>
            <a:off x="4572332" y="1560775"/>
            <a:ext cx="1424868" cy="1428768"/>
            <a:chOff x="4572332" y="1332175"/>
            <a:chExt cx="1424868" cy="1428768"/>
          </a:xfrm>
        </p:grpSpPr>
        <p:sp>
          <p:nvSpPr>
            <p:cNvPr id="711" name="Google Shape;711;p27"/>
            <p:cNvSpPr/>
            <p:nvPr/>
          </p:nvSpPr>
          <p:spPr>
            <a:xfrm>
              <a:off x="5232200" y="1332175"/>
              <a:ext cx="765000" cy="7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2" name="Google Shape;712;p27"/>
            <p:cNvCxnSpPr>
              <a:endCxn id="711" idx="3"/>
            </p:cNvCxnSpPr>
            <p:nvPr/>
          </p:nvCxnSpPr>
          <p:spPr>
            <a:xfrm rot="10800000" flipH="1">
              <a:off x="4572332" y="1985143"/>
              <a:ext cx="7719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3" name="Google Shape;713;p27"/>
          <p:cNvGrpSpPr/>
          <p:nvPr/>
        </p:nvGrpSpPr>
        <p:grpSpPr>
          <a:xfrm>
            <a:off x="3145150" y="2832132"/>
            <a:ext cx="1429668" cy="1428768"/>
            <a:chOff x="3145150" y="2755932"/>
            <a:chExt cx="1429668" cy="1428768"/>
          </a:xfrm>
        </p:grpSpPr>
        <p:sp>
          <p:nvSpPr>
            <p:cNvPr id="714" name="Google Shape;714;p27"/>
            <p:cNvSpPr/>
            <p:nvPr/>
          </p:nvSpPr>
          <p:spPr>
            <a:xfrm>
              <a:off x="3145150" y="3419700"/>
              <a:ext cx="765000" cy="7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5" name="Google Shape;715;p27"/>
            <p:cNvCxnSpPr>
              <a:endCxn id="714" idx="7"/>
            </p:cNvCxnSpPr>
            <p:nvPr/>
          </p:nvCxnSpPr>
          <p:spPr>
            <a:xfrm flipH="1">
              <a:off x="3798118" y="2755932"/>
              <a:ext cx="776700" cy="77580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6" name="Google Shape;716;p27"/>
          <p:cNvGrpSpPr/>
          <p:nvPr/>
        </p:nvGrpSpPr>
        <p:grpSpPr>
          <a:xfrm>
            <a:off x="4574732" y="2837232"/>
            <a:ext cx="1422468" cy="1423668"/>
            <a:chOff x="4574732" y="2761032"/>
            <a:chExt cx="1422468" cy="1423668"/>
          </a:xfrm>
        </p:grpSpPr>
        <p:sp>
          <p:nvSpPr>
            <p:cNvPr id="717" name="Google Shape;717;p27"/>
            <p:cNvSpPr/>
            <p:nvPr/>
          </p:nvSpPr>
          <p:spPr>
            <a:xfrm>
              <a:off x="5232200" y="3419700"/>
              <a:ext cx="765000" cy="7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718" name="Google Shape;718;p27"/>
            <p:cNvCxnSpPr>
              <a:endCxn id="717" idx="1"/>
            </p:cNvCxnSpPr>
            <p:nvPr/>
          </p:nvCxnSpPr>
          <p:spPr>
            <a:xfrm>
              <a:off x="4574732" y="2761032"/>
              <a:ext cx="769500" cy="77070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19" name="Google Shape;719;p27"/>
          <p:cNvGrpSpPr/>
          <p:nvPr/>
        </p:nvGrpSpPr>
        <p:grpSpPr>
          <a:xfrm>
            <a:off x="3985575" y="2325238"/>
            <a:ext cx="1171200" cy="1171200"/>
            <a:chOff x="5587975" y="1952850"/>
            <a:chExt cx="1171200" cy="1171200"/>
          </a:xfrm>
        </p:grpSpPr>
        <p:sp>
          <p:nvSpPr>
            <p:cNvPr id="720" name="Google Shape;720;p27"/>
            <p:cNvSpPr/>
            <p:nvPr/>
          </p:nvSpPr>
          <p:spPr>
            <a:xfrm>
              <a:off x="5587975" y="1952850"/>
              <a:ext cx="1171200" cy="1171200"/>
            </a:xfrm>
            <a:prstGeom prst="ellipse">
              <a:avLst/>
            </a:prstGeom>
            <a:solidFill>
              <a:srgbClr val="FFFFFF"/>
            </a:solidFill>
            <a:ln w="19050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27"/>
            <p:cNvSpPr/>
            <p:nvPr/>
          </p:nvSpPr>
          <p:spPr>
            <a:xfrm>
              <a:off x="5673875" y="2038750"/>
              <a:ext cx="999300" cy="9993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</p:grpSp>
      <p:grpSp>
        <p:nvGrpSpPr>
          <p:cNvPr id="722" name="Google Shape;722;p27"/>
          <p:cNvGrpSpPr/>
          <p:nvPr/>
        </p:nvGrpSpPr>
        <p:grpSpPr>
          <a:xfrm>
            <a:off x="710263" y="1455638"/>
            <a:ext cx="1884613" cy="1040750"/>
            <a:chOff x="710263" y="1513963"/>
            <a:chExt cx="1884613" cy="1040750"/>
          </a:xfrm>
        </p:grpSpPr>
        <p:sp>
          <p:nvSpPr>
            <p:cNvPr id="723" name="Google Shape;723;p27"/>
            <p:cNvSpPr txBox="1"/>
            <p:nvPr/>
          </p:nvSpPr>
          <p:spPr>
            <a:xfrm>
              <a:off x="7102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4" name="Google Shape;724;p27"/>
            <p:cNvSpPr txBox="1"/>
            <p:nvPr/>
          </p:nvSpPr>
          <p:spPr>
            <a:xfrm>
              <a:off x="7102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5" name="Google Shape;725;p27"/>
          <p:cNvGrpSpPr/>
          <p:nvPr/>
        </p:nvGrpSpPr>
        <p:grpSpPr>
          <a:xfrm>
            <a:off x="710263" y="3382800"/>
            <a:ext cx="1884613" cy="1040750"/>
            <a:chOff x="710263" y="2962188"/>
            <a:chExt cx="1884613" cy="1040750"/>
          </a:xfrm>
        </p:grpSpPr>
        <p:sp>
          <p:nvSpPr>
            <p:cNvPr id="726" name="Google Shape;726;p27"/>
            <p:cNvSpPr txBox="1"/>
            <p:nvPr/>
          </p:nvSpPr>
          <p:spPr>
            <a:xfrm>
              <a:off x="7102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7" name="Google Shape;727;p27"/>
            <p:cNvSpPr txBox="1"/>
            <p:nvPr/>
          </p:nvSpPr>
          <p:spPr>
            <a:xfrm>
              <a:off x="7102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28" name="Google Shape;728;p27"/>
          <p:cNvGrpSpPr/>
          <p:nvPr/>
        </p:nvGrpSpPr>
        <p:grpSpPr>
          <a:xfrm>
            <a:off x="6547463" y="1455638"/>
            <a:ext cx="1884613" cy="1040750"/>
            <a:chOff x="6547463" y="1513963"/>
            <a:chExt cx="1884613" cy="1040750"/>
          </a:xfrm>
        </p:grpSpPr>
        <p:sp>
          <p:nvSpPr>
            <p:cNvPr id="729" name="Google Shape;729;p27"/>
            <p:cNvSpPr txBox="1"/>
            <p:nvPr/>
          </p:nvSpPr>
          <p:spPr>
            <a:xfrm>
              <a:off x="6547463" y="1789712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the fourth-largest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0" name="Google Shape;730;p27"/>
            <p:cNvSpPr txBox="1"/>
            <p:nvPr/>
          </p:nvSpPr>
          <p:spPr>
            <a:xfrm>
              <a:off x="6547475" y="1513963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1" name="Google Shape;731;p27"/>
          <p:cNvGrpSpPr/>
          <p:nvPr/>
        </p:nvGrpSpPr>
        <p:grpSpPr>
          <a:xfrm>
            <a:off x="6547463" y="3382800"/>
            <a:ext cx="1884613" cy="1040750"/>
            <a:chOff x="6547463" y="2962188"/>
            <a:chExt cx="1884613" cy="1040750"/>
          </a:xfrm>
        </p:grpSpPr>
        <p:sp>
          <p:nvSpPr>
            <p:cNvPr id="732" name="Google Shape;732;p27"/>
            <p:cNvSpPr txBox="1"/>
            <p:nvPr/>
          </p:nvSpPr>
          <p:spPr>
            <a:xfrm>
              <a:off x="6547463" y="3237937"/>
              <a:ext cx="18846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3" name="Google Shape;733;p27"/>
            <p:cNvSpPr txBox="1"/>
            <p:nvPr/>
          </p:nvSpPr>
          <p:spPr>
            <a:xfrm>
              <a:off x="6547475" y="2962188"/>
              <a:ext cx="1884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734" name="Google Shape;734;p27"/>
          <p:cNvGrpSpPr/>
          <p:nvPr/>
        </p:nvGrpSpPr>
        <p:grpSpPr>
          <a:xfrm>
            <a:off x="5445055" y="3708766"/>
            <a:ext cx="339306" cy="339253"/>
            <a:chOff x="2685825" y="840375"/>
            <a:chExt cx="481900" cy="481825"/>
          </a:xfrm>
        </p:grpSpPr>
        <p:sp>
          <p:nvSpPr>
            <p:cNvPr id="735" name="Google Shape;735;p27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6" name="Google Shape;736;p27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737" name="Google Shape;737;p27"/>
          <p:cNvGrpSpPr/>
          <p:nvPr/>
        </p:nvGrpSpPr>
        <p:grpSpPr>
          <a:xfrm>
            <a:off x="5439491" y="1773337"/>
            <a:ext cx="350431" cy="339887"/>
            <a:chOff x="3270675" y="841800"/>
            <a:chExt cx="497700" cy="482725"/>
          </a:xfrm>
        </p:grpSpPr>
        <p:sp>
          <p:nvSpPr>
            <p:cNvPr id="738" name="Google Shape;738;p27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39" name="Google Shape;739;p27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0" name="Google Shape;740;p27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741" name="Google Shape;741;p27"/>
          <p:cNvSpPr/>
          <p:nvPr/>
        </p:nvSpPr>
        <p:spPr>
          <a:xfrm>
            <a:off x="3358029" y="178424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742" name="Google Shape;742;p27"/>
          <p:cNvGrpSpPr/>
          <p:nvPr/>
        </p:nvGrpSpPr>
        <p:grpSpPr>
          <a:xfrm>
            <a:off x="3358017" y="3708770"/>
            <a:ext cx="339253" cy="339253"/>
            <a:chOff x="3271200" y="1435075"/>
            <a:chExt cx="481825" cy="481825"/>
          </a:xfrm>
        </p:grpSpPr>
        <p:sp>
          <p:nvSpPr>
            <p:cNvPr id="743" name="Google Shape;743;p27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44" name="Google Shape;744;p27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2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750" name="Google Shape;750;p28"/>
          <p:cNvGrpSpPr/>
          <p:nvPr/>
        </p:nvGrpSpPr>
        <p:grpSpPr>
          <a:xfrm>
            <a:off x="4604438" y="2862775"/>
            <a:ext cx="1621650" cy="1545450"/>
            <a:chOff x="4604438" y="2862775"/>
            <a:chExt cx="1621650" cy="1545450"/>
          </a:xfrm>
        </p:grpSpPr>
        <p:sp>
          <p:nvSpPr>
            <p:cNvPr id="751" name="Google Shape;751;p28"/>
            <p:cNvSpPr/>
            <p:nvPr/>
          </p:nvSpPr>
          <p:spPr>
            <a:xfrm>
              <a:off x="4604438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28516" y="1"/>
                  </a:moveTo>
                  <a:cubicBezTo>
                    <a:pt x="12764" y="1"/>
                    <a:pt x="0" y="12764"/>
                    <a:pt x="0" y="28516"/>
                  </a:cubicBezTo>
                  <a:lnTo>
                    <a:pt x="0" y="50864"/>
                  </a:lnTo>
                  <a:lnTo>
                    <a:pt x="31707" y="50864"/>
                  </a:lnTo>
                  <a:cubicBezTo>
                    <a:pt x="42291" y="50864"/>
                    <a:pt x="50864" y="42280"/>
                    <a:pt x="50864" y="31707"/>
                  </a:cubicBezTo>
                  <a:lnTo>
                    <a:pt x="5086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752" name="Google Shape;752;p28"/>
            <p:cNvSpPr/>
            <p:nvPr/>
          </p:nvSpPr>
          <p:spPr>
            <a:xfrm>
              <a:off x="5544738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8096" y="27254"/>
                  </a:lnTo>
                  <a:cubicBezTo>
                    <a:pt x="18669" y="27254"/>
                    <a:pt x="27253" y="18670"/>
                    <a:pt x="27253" y="8085"/>
                  </a:cubicBezTo>
                  <a:lnTo>
                    <a:pt x="2725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 b="1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Apr</a:t>
              </a:r>
              <a:endParaRPr b="1"/>
            </a:p>
          </p:txBody>
        </p:sp>
      </p:grpSp>
      <p:grpSp>
        <p:nvGrpSpPr>
          <p:cNvPr id="753" name="Google Shape;753;p28"/>
          <p:cNvGrpSpPr/>
          <p:nvPr/>
        </p:nvGrpSpPr>
        <p:grpSpPr>
          <a:xfrm>
            <a:off x="4604438" y="1257525"/>
            <a:ext cx="1621650" cy="1545450"/>
            <a:chOff x="4604438" y="1257525"/>
            <a:chExt cx="1621650" cy="1545450"/>
          </a:xfrm>
        </p:grpSpPr>
        <p:sp>
          <p:nvSpPr>
            <p:cNvPr id="754" name="Google Shape;754;p28"/>
            <p:cNvSpPr/>
            <p:nvPr/>
          </p:nvSpPr>
          <p:spPr>
            <a:xfrm>
              <a:off x="4604438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0" y="0"/>
                  </a:moveTo>
                  <a:lnTo>
                    <a:pt x="0" y="22348"/>
                  </a:lnTo>
                  <a:cubicBezTo>
                    <a:pt x="0" y="38100"/>
                    <a:pt x="12764" y="50864"/>
                    <a:pt x="28516" y="50864"/>
                  </a:cubicBezTo>
                  <a:lnTo>
                    <a:pt x="50864" y="50864"/>
                  </a:lnTo>
                  <a:lnTo>
                    <a:pt x="50864" y="19157"/>
                  </a:lnTo>
                  <a:cubicBezTo>
                    <a:pt x="50864" y="8573"/>
                    <a:pt x="42291" y="0"/>
                    <a:pt x="31707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55" name="Google Shape;755;p28"/>
            <p:cNvSpPr/>
            <p:nvPr/>
          </p:nvSpPr>
          <p:spPr>
            <a:xfrm>
              <a:off x="5544738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27254"/>
                  </a:lnTo>
                  <a:lnTo>
                    <a:pt x="27253" y="27254"/>
                  </a:lnTo>
                  <a:lnTo>
                    <a:pt x="27253" y="19158"/>
                  </a:lnTo>
                  <a:cubicBezTo>
                    <a:pt x="27253" y="8585"/>
                    <a:pt x="18669" y="1"/>
                    <a:pt x="80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Feb</a:t>
              </a:r>
              <a:endParaRPr/>
            </a:p>
          </p:txBody>
        </p:sp>
      </p:grpSp>
      <p:grpSp>
        <p:nvGrpSpPr>
          <p:cNvPr id="756" name="Google Shape;756;p28"/>
          <p:cNvGrpSpPr/>
          <p:nvPr/>
        </p:nvGrpSpPr>
        <p:grpSpPr>
          <a:xfrm>
            <a:off x="2917913" y="1257525"/>
            <a:ext cx="1621650" cy="1545450"/>
            <a:chOff x="2917913" y="1257525"/>
            <a:chExt cx="1621650" cy="1545450"/>
          </a:xfrm>
        </p:grpSpPr>
        <p:sp>
          <p:nvSpPr>
            <p:cNvPr id="757" name="Google Shape;757;p28"/>
            <p:cNvSpPr/>
            <p:nvPr/>
          </p:nvSpPr>
          <p:spPr>
            <a:xfrm>
              <a:off x="3267963" y="1531375"/>
              <a:ext cx="1271600" cy="1271600"/>
            </a:xfrm>
            <a:custGeom>
              <a:avLst/>
              <a:gdLst/>
              <a:ahLst/>
              <a:cxnLst/>
              <a:rect l="l" t="t" r="r" b="b"/>
              <a:pathLst>
                <a:path w="50864" h="50864" extrusionOk="0">
                  <a:moveTo>
                    <a:pt x="19157" y="0"/>
                  </a:moveTo>
                  <a:cubicBezTo>
                    <a:pt x="8573" y="0"/>
                    <a:pt x="0" y="8573"/>
                    <a:pt x="0" y="19157"/>
                  </a:cubicBezTo>
                  <a:lnTo>
                    <a:pt x="0" y="50864"/>
                  </a:lnTo>
                  <a:lnTo>
                    <a:pt x="22348" y="50864"/>
                  </a:lnTo>
                  <a:cubicBezTo>
                    <a:pt x="38088" y="50864"/>
                    <a:pt x="50864" y="38100"/>
                    <a:pt x="50864" y="22348"/>
                  </a:cubicBezTo>
                  <a:lnTo>
                    <a:pt x="50864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758" name="Google Shape;758;p28"/>
            <p:cNvSpPr/>
            <p:nvPr/>
          </p:nvSpPr>
          <p:spPr>
            <a:xfrm>
              <a:off x="2917913" y="125752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19158" y="1"/>
                  </a:moveTo>
                  <a:cubicBezTo>
                    <a:pt x="8573" y="1"/>
                    <a:pt x="0" y="8585"/>
                    <a:pt x="0" y="19158"/>
                  </a:cubicBezTo>
                  <a:lnTo>
                    <a:pt x="0" y="27254"/>
                  </a:ln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Jan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759" name="Google Shape;759;p28"/>
          <p:cNvGrpSpPr/>
          <p:nvPr/>
        </p:nvGrpSpPr>
        <p:grpSpPr>
          <a:xfrm>
            <a:off x="2917913" y="2862775"/>
            <a:ext cx="1621650" cy="1545450"/>
            <a:chOff x="2917913" y="2862775"/>
            <a:chExt cx="1621650" cy="1545450"/>
          </a:xfrm>
        </p:grpSpPr>
        <p:sp>
          <p:nvSpPr>
            <p:cNvPr id="760" name="Google Shape;760;p28"/>
            <p:cNvSpPr/>
            <p:nvPr/>
          </p:nvSpPr>
          <p:spPr>
            <a:xfrm>
              <a:off x="3267963" y="2862775"/>
              <a:ext cx="1271600" cy="1271625"/>
            </a:xfrm>
            <a:custGeom>
              <a:avLst/>
              <a:gdLst/>
              <a:ahLst/>
              <a:cxnLst/>
              <a:rect l="l" t="t" r="r" b="b"/>
              <a:pathLst>
                <a:path w="50864" h="50865" extrusionOk="0">
                  <a:moveTo>
                    <a:pt x="0" y="1"/>
                  </a:moveTo>
                  <a:lnTo>
                    <a:pt x="0" y="31707"/>
                  </a:lnTo>
                  <a:cubicBezTo>
                    <a:pt x="0" y="42280"/>
                    <a:pt x="8573" y="50864"/>
                    <a:pt x="19157" y="50864"/>
                  </a:cubicBezTo>
                  <a:lnTo>
                    <a:pt x="50864" y="50864"/>
                  </a:lnTo>
                  <a:lnTo>
                    <a:pt x="50864" y="28516"/>
                  </a:lnTo>
                  <a:cubicBezTo>
                    <a:pt x="50864" y="12764"/>
                    <a:pt x="38088" y="1"/>
                    <a:pt x="22348" y="1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457200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761" name="Google Shape;761;p28"/>
            <p:cNvSpPr/>
            <p:nvPr/>
          </p:nvSpPr>
          <p:spPr>
            <a:xfrm>
              <a:off x="2917913" y="3726875"/>
              <a:ext cx="681350" cy="681350"/>
            </a:xfrm>
            <a:custGeom>
              <a:avLst/>
              <a:gdLst/>
              <a:ahLst/>
              <a:cxnLst/>
              <a:rect l="l" t="t" r="r" b="b"/>
              <a:pathLst>
                <a:path w="27254" h="27254" extrusionOk="0">
                  <a:moveTo>
                    <a:pt x="0" y="1"/>
                  </a:moveTo>
                  <a:lnTo>
                    <a:pt x="0" y="8085"/>
                  </a:lnTo>
                  <a:cubicBezTo>
                    <a:pt x="0" y="18670"/>
                    <a:pt x="8573" y="27254"/>
                    <a:pt x="19158" y="27254"/>
                  </a:cubicBezTo>
                  <a:lnTo>
                    <a:pt x="27254" y="27254"/>
                  </a:lnTo>
                  <a:lnTo>
                    <a:pt x="27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</a:t>
              </a:r>
              <a:endParaRPr/>
            </a:p>
          </p:txBody>
        </p:sp>
      </p:grpSp>
      <p:grpSp>
        <p:nvGrpSpPr>
          <p:cNvPr id="762" name="Google Shape;762;p28"/>
          <p:cNvGrpSpPr/>
          <p:nvPr/>
        </p:nvGrpSpPr>
        <p:grpSpPr>
          <a:xfrm>
            <a:off x="5002516" y="3612857"/>
            <a:ext cx="369805" cy="353782"/>
            <a:chOff x="3950316" y="3820307"/>
            <a:chExt cx="369805" cy="353782"/>
          </a:xfrm>
        </p:grpSpPr>
        <p:sp>
          <p:nvSpPr>
            <p:cNvPr id="763" name="Google Shape;763;p28"/>
            <p:cNvSpPr/>
            <p:nvPr/>
          </p:nvSpPr>
          <p:spPr>
            <a:xfrm>
              <a:off x="4040561" y="3880991"/>
              <a:ext cx="99802" cy="28383"/>
            </a:xfrm>
            <a:custGeom>
              <a:avLst/>
              <a:gdLst/>
              <a:ahLst/>
              <a:cxnLst/>
              <a:rect l="l" t="t" r="r" b="b"/>
              <a:pathLst>
                <a:path w="3133" h="891" extrusionOk="0">
                  <a:moveTo>
                    <a:pt x="1572" y="1"/>
                  </a:moveTo>
                  <a:cubicBezTo>
                    <a:pt x="1001" y="1"/>
                    <a:pt x="465" y="227"/>
                    <a:pt x="60" y="632"/>
                  </a:cubicBezTo>
                  <a:cubicBezTo>
                    <a:pt x="1" y="691"/>
                    <a:pt x="1" y="787"/>
                    <a:pt x="60" y="846"/>
                  </a:cubicBezTo>
                  <a:cubicBezTo>
                    <a:pt x="84" y="876"/>
                    <a:pt x="123" y="891"/>
                    <a:pt x="165" y="891"/>
                  </a:cubicBezTo>
                  <a:cubicBezTo>
                    <a:pt x="206" y="891"/>
                    <a:pt x="251" y="876"/>
                    <a:pt x="287" y="846"/>
                  </a:cubicBezTo>
                  <a:cubicBezTo>
                    <a:pt x="632" y="513"/>
                    <a:pt x="1072" y="310"/>
                    <a:pt x="1572" y="310"/>
                  </a:cubicBezTo>
                  <a:cubicBezTo>
                    <a:pt x="2061" y="310"/>
                    <a:pt x="2501" y="513"/>
                    <a:pt x="2846" y="846"/>
                  </a:cubicBezTo>
                  <a:cubicBezTo>
                    <a:pt x="2876" y="876"/>
                    <a:pt x="2918" y="891"/>
                    <a:pt x="2960" y="891"/>
                  </a:cubicBezTo>
                  <a:cubicBezTo>
                    <a:pt x="3001" y="891"/>
                    <a:pt x="3043" y="876"/>
                    <a:pt x="3073" y="846"/>
                  </a:cubicBezTo>
                  <a:cubicBezTo>
                    <a:pt x="3132" y="787"/>
                    <a:pt x="3132" y="691"/>
                    <a:pt x="3073" y="632"/>
                  </a:cubicBezTo>
                  <a:cubicBezTo>
                    <a:pt x="2668" y="227"/>
                    <a:pt x="2132" y="1"/>
                    <a:pt x="15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28"/>
            <p:cNvSpPr/>
            <p:nvPr/>
          </p:nvSpPr>
          <p:spPr>
            <a:xfrm>
              <a:off x="3950316" y="3820307"/>
              <a:ext cx="369805" cy="353782"/>
            </a:xfrm>
            <a:custGeom>
              <a:avLst/>
              <a:gdLst/>
              <a:ahLst/>
              <a:cxnLst/>
              <a:rect l="l" t="t" r="r" b="b"/>
              <a:pathLst>
                <a:path w="11609" h="11106" extrusionOk="0">
                  <a:moveTo>
                    <a:pt x="7358" y="6728"/>
                  </a:moveTo>
                  <a:lnTo>
                    <a:pt x="7799" y="7156"/>
                  </a:lnTo>
                  <a:lnTo>
                    <a:pt x="7513" y="7442"/>
                  </a:lnTo>
                  <a:lnTo>
                    <a:pt x="7084" y="7014"/>
                  </a:lnTo>
                  <a:cubicBezTo>
                    <a:pt x="7180" y="6918"/>
                    <a:pt x="7275" y="6835"/>
                    <a:pt x="7358" y="6728"/>
                  </a:cubicBezTo>
                  <a:close/>
                  <a:moveTo>
                    <a:pt x="4395" y="358"/>
                  </a:moveTo>
                  <a:cubicBezTo>
                    <a:pt x="5337" y="358"/>
                    <a:pt x="6281" y="715"/>
                    <a:pt x="7001" y="1429"/>
                  </a:cubicBezTo>
                  <a:cubicBezTo>
                    <a:pt x="8370" y="2799"/>
                    <a:pt x="8430" y="4942"/>
                    <a:pt x="7239" y="6382"/>
                  </a:cubicBezTo>
                  <a:cubicBezTo>
                    <a:pt x="7096" y="6561"/>
                    <a:pt x="6930" y="6728"/>
                    <a:pt x="6763" y="6859"/>
                  </a:cubicBezTo>
                  <a:cubicBezTo>
                    <a:pt x="6075" y="7434"/>
                    <a:pt x="5230" y="7723"/>
                    <a:pt x="4386" y="7723"/>
                  </a:cubicBezTo>
                  <a:cubicBezTo>
                    <a:pt x="3448" y="7723"/>
                    <a:pt x="2513" y="7365"/>
                    <a:pt x="1798" y="6644"/>
                  </a:cubicBezTo>
                  <a:cubicBezTo>
                    <a:pt x="357" y="5192"/>
                    <a:pt x="357" y="2870"/>
                    <a:pt x="1798" y="1429"/>
                  </a:cubicBezTo>
                  <a:cubicBezTo>
                    <a:pt x="2512" y="715"/>
                    <a:pt x="3453" y="358"/>
                    <a:pt x="4395" y="358"/>
                  </a:cubicBezTo>
                  <a:close/>
                  <a:moveTo>
                    <a:pt x="8226" y="7228"/>
                  </a:moveTo>
                  <a:cubicBezTo>
                    <a:pt x="8260" y="7228"/>
                    <a:pt x="8293" y="7240"/>
                    <a:pt x="8311" y="7264"/>
                  </a:cubicBezTo>
                  <a:lnTo>
                    <a:pt x="8763" y="7668"/>
                  </a:lnTo>
                  <a:lnTo>
                    <a:pt x="8001" y="8430"/>
                  </a:lnTo>
                  <a:lnTo>
                    <a:pt x="7620" y="7966"/>
                  </a:lnTo>
                  <a:cubicBezTo>
                    <a:pt x="7573" y="7918"/>
                    <a:pt x="7573" y="7835"/>
                    <a:pt x="7620" y="7787"/>
                  </a:cubicBezTo>
                  <a:lnTo>
                    <a:pt x="8132" y="7264"/>
                  </a:lnTo>
                  <a:cubicBezTo>
                    <a:pt x="8156" y="7240"/>
                    <a:pt x="8192" y="7228"/>
                    <a:pt x="8226" y="7228"/>
                  </a:cubicBezTo>
                  <a:close/>
                  <a:moveTo>
                    <a:pt x="9013" y="7871"/>
                  </a:moveTo>
                  <a:lnTo>
                    <a:pt x="10871" y="9514"/>
                  </a:lnTo>
                  <a:cubicBezTo>
                    <a:pt x="11192" y="9800"/>
                    <a:pt x="11204" y="10276"/>
                    <a:pt x="10906" y="10573"/>
                  </a:cubicBezTo>
                  <a:cubicBezTo>
                    <a:pt x="10765" y="10715"/>
                    <a:pt x="10580" y="10784"/>
                    <a:pt x="10396" y="10784"/>
                  </a:cubicBezTo>
                  <a:cubicBezTo>
                    <a:pt x="10193" y="10784"/>
                    <a:pt x="9990" y="10700"/>
                    <a:pt x="9847" y="10538"/>
                  </a:cubicBezTo>
                  <a:lnTo>
                    <a:pt x="8227" y="8668"/>
                  </a:lnTo>
                  <a:lnTo>
                    <a:pt x="9013" y="7871"/>
                  </a:lnTo>
                  <a:close/>
                  <a:moveTo>
                    <a:pt x="4423" y="1"/>
                  </a:moveTo>
                  <a:cubicBezTo>
                    <a:pt x="3396" y="1"/>
                    <a:pt x="2370" y="394"/>
                    <a:pt x="1584" y="1179"/>
                  </a:cubicBezTo>
                  <a:cubicBezTo>
                    <a:pt x="0" y="2775"/>
                    <a:pt x="0" y="5299"/>
                    <a:pt x="1560" y="6883"/>
                  </a:cubicBezTo>
                  <a:cubicBezTo>
                    <a:pt x="2340" y="7663"/>
                    <a:pt x="3364" y="8052"/>
                    <a:pt x="4389" y="8052"/>
                  </a:cubicBezTo>
                  <a:cubicBezTo>
                    <a:pt x="5257" y="8052"/>
                    <a:pt x="6126" y="7773"/>
                    <a:pt x="6846" y="7216"/>
                  </a:cubicBezTo>
                  <a:lnTo>
                    <a:pt x="7323" y="7692"/>
                  </a:lnTo>
                  <a:cubicBezTo>
                    <a:pt x="7239" y="7859"/>
                    <a:pt x="7263" y="8049"/>
                    <a:pt x="7394" y="8180"/>
                  </a:cubicBezTo>
                  <a:lnTo>
                    <a:pt x="9644" y="10752"/>
                  </a:lnTo>
                  <a:cubicBezTo>
                    <a:pt x="9847" y="10986"/>
                    <a:pt x="10133" y="11105"/>
                    <a:pt x="10421" y="11105"/>
                  </a:cubicBezTo>
                  <a:cubicBezTo>
                    <a:pt x="10690" y="11105"/>
                    <a:pt x="10961" y="11001"/>
                    <a:pt x="11168" y="10788"/>
                  </a:cubicBezTo>
                  <a:cubicBezTo>
                    <a:pt x="11609" y="10359"/>
                    <a:pt x="11573" y="9657"/>
                    <a:pt x="11133" y="9264"/>
                  </a:cubicBezTo>
                  <a:lnTo>
                    <a:pt x="8573" y="7014"/>
                  </a:lnTo>
                  <a:cubicBezTo>
                    <a:pt x="8483" y="6939"/>
                    <a:pt x="8369" y="6897"/>
                    <a:pt x="8259" y="6897"/>
                  </a:cubicBezTo>
                  <a:cubicBezTo>
                    <a:pt x="8194" y="6897"/>
                    <a:pt x="8130" y="6911"/>
                    <a:pt x="8073" y="6942"/>
                  </a:cubicBezTo>
                  <a:lnTo>
                    <a:pt x="7596" y="6454"/>
                  </a:lnTo>
                  <a:cubicBezTo>
                    <a:pt x="8811" y="4894"/>
                    <a:pt x="8704" y="2632"/>
                    <a:pt x="7263" y="1179"/>
                  </a:cubicBezTo>
                  <a:cubicBezTo>
                    <a:pt x="6477" y="394"/>
                    <a:pt x="5450" y="1"/>
                    <a:pt x="442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28"/>
            <p:cNvSpPr/>
            <p:nvPr/>
          </p:nvSpPr>
          <p:spPr>
            <a:xfrm>
              <a:off x="4098219" y="3850602"/>
              <a:ext cx="101299" cy="195781"/>
            </a:xfrm>
            <a:custGeom>
              <a:avLst/>
              <a:gdLst/>
              <a:ahLst/>
              <a:cxnLst/>
              <a:rect l="l" t="t" r="r" b="b"/>
              <a:pathLst>
                <a:path w="3180" h="6146" extrusionOk="0">
                  <a:moveTo>
                    <a:pt x="194" y="1"/>
                  </a:moveTo>
                  <a:cubicBezTo>
                    <a:pt x="120" y="1"/>
                    <a:pt x="58" y="57"/>
                    <a:pt x="36" y="133"/>
                  </a:cubicBezTo>
                  <a:cubicBezTo>
                    <a:pt x="24" y="228"/>
                    <a:pt x="84" y="300"/>
                    <a:pt x="179" y="312"/>
                  </a:cubicBezTo>
                  <a:cubicBezTo>
                    <a:pt x="775" y="407"/>
                    <a:pt x="1322" y="669"/>
                    <a:pt x="1739" y="1110"/>
                  </a:cubicBezTo>
                  <a:cubicBezTo>
                    <a:pt x="2822" y="2193"/>
                    <a:pt x="2822" y="3967"/>
                    <a:pt x="1739" y="5050"/>
                  </a:cubicBezTo>
                  <a:cubicBezTo>
                    <a:pt x="1286" y="5479"/>
                    <a:pt x="739" y="5765"/>
                    <a:pt x="143" y="5836"/>
                  </a:cubicBezTo>
                  <a:cubicBezTo>
                    <a:pt x="60" y="5848"/>
                    <a:pt x="1" y="5932"/>
                    <a:pt x="13" y="6015"/>
                  </a:cubicBezTo>
                  <a:cubicBezTo>
                    <a:pt x="24" y="6086"/>
                    <a:pt x="84" y="6146"/>
                    <a:pt x="179" y="6146"/>
                  </a:cubicBezTo>
                  <a:lnTo>
                    <a:pt x="203" y="6146"/>
                  </a:lnTo>
                  <a:cubicBezTo>
                    <a:pt x="870" y="6063"/>
                    <a:pt x="1489" y="5753"/>
                    <a:pt x="1977" y="5277"/>
                  </a:cubicBezTo>
                  <a:cubicBezTo>
                    <a:pt x="3180" y="4062"/>
                    <a:pt x="3180" y="2086"/>
                    <a:pt x="1977" y="883"/>
                  </a:cubicBezTo>
                  <a:cubicBezTo>
                    <a:pt x="1501" y="407"/>
                    <a:pt x="894" y="97"/>
                    <a:pt x="215" y="2"/>
                  </a:cubicBezTo>
                  <a:cubicBezTo>
                    <a:pt x="208" y="1"/>
                    <a:pt x="201" y="1"/>
                    <a:pt x="1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28"/>
            <p:cNvSpPr/>
            <p:nvPr/>
          </p:nvSpPr>
          <p:spPr>
            <a:xfrm>
              <a:off x="3981789" y="3849136"/>
              <a:ext cx="103178" cy="198011"/>
            </a:xfrm>
            <a:custGeom>
              <a:avLst/>
              <a:gdLst/>
              <a:ahLst/>
              <a:cxnLst/>
              <a:rect l="l" t="t" r="r" b="b"/>
              <a:pathLst>
                <a:path w="3239" h="6216" extrusionOk="0">
                  <a:moveTo>
                    <a:pt x="3036" y="1"/>
                  </a:moveTo>
                  <a:cubicBezTo>
                    <a:pt x="2346" y="120"/>
                    <a:pt x="1703" y="441"/>
                    <a:pt x="1215" y="929"/>
                  </a:cubicBezTo>
                  <a:cubicBezTo>
                    <a:pt x="0" y="2132"/>
                    <a:pt x="0" y="4108"/>
                    <a:pt x="1215" y="5323"/>
                  </a:cubicBezTo>
                  <a:cubicBezTo>
                    <a:pt x="1715" y="5823"/>
                    <a:pt x="2346" y="6120"/>
                    <a:pt x="3036" y="6216"/>
                  </a:cubicBezTo>
                  <a:lnTo>
                    <a:pt x="3060" y="6216"/>
                  </a:lnTo>
                  <a:cubicBezTo>
                    <a:pt x="3132" y="6216"/>
                    <a:pt x="3203" y="6156"/>
                    <a:pt x="3215" y="6061"/>
                  </a:cubicBezTo>
                  <a:cubicBezTo>
                    <a:pt x="3239" y="5978"/>
                    <a:pt x="3156" y="5894"/>
                    <a:pt x="3072" y="5882"/>
                  </a:cubicBezTo>
                  <a:cubicBezTo>
                    <a:pt x="2441" y="5811"/>
                    <a:pt x="1882" y="5537"/>
                    <a:pt x="1429" y="5085"/>
                  </a:cubicBezTo>
                  <a:cubicBezTo>
                    <a:pt x="346" y="3989"/>
                    <a:pt x="346" y="2215"/>
                    <a:pt x="1429" y="1132"/>
                  </a:cubicBezTo>
                  <a:cubicBezTo>
                    <a:pt x="1882" y="691"/>
                    <a:pt x="2441" y="405"/>
                    <a:pt x="3072" y="334"/>
                  </a:cubicBezTo>
                  <a:cubicBezTo>
                    <a:pt x="3156" y="322"/>
                    <a:pt x="3215" y="239"/>
                    <a:pt x="3215" y="155"/>
                  </a:cubicBezTo>
                  <a:cubicBezTo>
                    <a:pt x="3203" y="60"/>
                    <a:pt x="3132" y="1"/>
                    <a:pt x="303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7" name="Google Shape;767;p28"/>
          <p:cNvGrpSpPr/>
          <p:nvPr/>
        </p:nvGrpSpPr>
        <p:grpSpPr>
          <a:xfrm>
            <a:off x="3796832" y="3598205"/>
            <a:ext cx="271213" cy="383088"/>
            <a:chOff x="1333682" y="3344330"/>
            <a:chExt cx="271213" cy="383088"/>
          </a:xfrm>
        </p:grpSpPr>
        <p:sp>
          <p:nvSpPr>
            <p:cNvPr id="768" name="Google Shape;768;p28"/>
            <p:cNvSpPr/>
            <p:nvPr/>
          </p:nvSpPr>
          <p:spPr>
            <a:xfrm>
              <a:off x="1334065" y="3377332"/>
              <a:ext cx="270831" cy="350086"/>
            </a:xfrm>
            <a:custGeom>
              <a:avLst/>
              <a:gdLst/>
              <a:ahLst/>
              <a:cxnLst/>
              <a:rect l="l" t="t" r="r" b="b"/>
              <a:pathLst>
                <a:path w="8502" h="10990" extrusionOk="0">
                  <a:moveTo>
                    <a:pt x="6502" y="0"/>
                  </a:moveTo>
                  <a:cubicBezTo>
                    <a:pt x="6406" y="0"/>
                    <a:pt x="6323" y="84"/>
                    <a:pt x="6323" y="191"/>
                  </a:cubicBezTo>
                  <a:cubicBezTo>
                    <a:pt x="6323" y="286"/>
                    <a:pt x="6406" y="369"/>
                    <a:pt x="6502" y="369"/>
                  </a:cubicBezTo>
                  <a:lnTo>
                    <a:pt x="7276" y="369"/>
                  </a:lnTo>
                  <a:cubicBezTo>
                    <a:pt x="7383" y="369"/>
                    <a:pt x="7454" y="441"/>
                    <a:pt x="7454" y="548"/>
                  </a:cubicBezTo>
                  <a:lnTo>
                    <a:pt x="7454" y="9490"/>
                  </a:lnTo>
                  <a:cubicBezTo>
                    <a:pt x="7454" y="9597"/>
                    <a:pt x="7383" y="9668"/>
                    <a:pt x="7276" y="9668"/>
                  </a:cubicBezTo>
                  <a:lnTo>
                    <a:pt x="537" y="9668"/>
                  </a:lnTo>
                  <a:cubicBezTo>
                    <a:pt x="429" y="9668"/>
                    <a:pt x="358" y="9597"/>
                    <a:pt x="358" y="9490"/>
                  </a:cubicBezTo>
                  <a:lnTo>
                    <a:pt x="358" y="8775"/>
                  </a:lnTo>
                  <a:cubicBezTo>
                    <a:pt x="358" y="8668"/>
                    <a:pt x="287" y="8597"/>
                    <a:pt x="179" y="8597"/>
                  </a:cubicBezTo>
                  <a:cubicBezTo>
                    <a:pt x="72" y="8597"/>
                    <a:pt x="1" y="8668"/>
                    <a:pt x="1" y="8775"/>
                  </a:cubicBezTo>
                  <a:lnTo>
                    <a:pt x="1" y="9490"/>
                  </a:lnTo>
                  <a:cubicBezTo>
                    <a:pt x="1" y="9787"/>
                    <a:pt x="239" y="10013"/>
                    <a:pt x="525" y="10013"/>
                  </a:cubicBezTo>
                  <a:lnTo>
                    <a:pt x="703" y="10013"/>
                  </a:lnTo>
                  <a:lnTo>
                    <a:pt x="703" y="10466"/>
                  </a:lnTo>
                  <a:cubicBezTo>
                    <a:pt x="703" y="10763"/>
                    <a:pt x="941" y="10990"/>
                    <a:pt x="1227" y="10990"/>
                  </a:cubicBezTo>
                  <a:lnTo>
                    <a:pt x="7966" y="10990"/>
                  </a:lnTo>
                  <a:cubicBezTo>
                    <a:pt x="8264" y="10990"/>
                    <a:pt x="8490" y="10752"/>
                    <a:pt x="8490" y="10466"/>
                  </a:cubicBezTo>
                  <a:lnTo>
                    <a:pt x="8490" y="10252"/>
                  </a:lnTo>
                  <a:cubicBezTo>
                    <a:pt x="8490" y="10144"/>
                    <a:pt x="8407" y="10073"/>
                    <a:pt x="8311" y="10073"/>
                  </a:cubicBezTo>
                  <a:cubicBezTo>
                    <a:pt x="8204" y="10073"/>
                    <a:pt x="8133" y="10144"/>
                    <a:pt x="8133" y="10252"/>
                  </a:cubicBezTo>
                  <a:lnTo>
                    <a:pt x="8133" y="10466"/>
                  </a:lnTo>
                  <a:cubicBezTo>
                    <a:pt x="8133" y="10573"/>
                    <a:pt x="8049" y="10644"/>
                    <a:pt x="7954" y="10644"/>
                  </a:cubicBezTo>
                  <a:lnTo>
                    <a:pt x="1203" y="10644"/>
                  </a:lnTo>
                  <a:cubicBezTo>
                    <a:pt x="1108" y="10644"/>
                    <a:pt x="1025" y="10573"/>
                    <a:pt x="1025" y="10466"/>
                  </a:cubicBezTo>
                  <a:lnTo>
                    <a:pt x="1025" y="10013"/>
                  </a:lnTo>
                  <a:lnTo>
                    <a:pt x="7264" y="10013"/>
                  </a:lnTo>
                  <a:cubicBezTo>
                    <a:pt x="7561" y="10013"/>
                    <a:pt x="7788" y="9775"/>
                    <a:pt x="7788" y="9490"/>
                  </a:cubicBezTo>
                  <a:lnTo>
                    <a:pt x="7788" y="1358"/>
                  </a:lnTo>
                  <a:lnTo>
                    <a:pt x="7966" y="1358"/>
                  </a:lnTo>
                  <a:cubicBezTo>
                    <a:pt x="8061" y="1358"/>
                    <a:pt x="8145" y="1441"/>
                    <a:pt x="8145" y="1536"/>
                  </a:cubicBezTo>
                  <a:lnTo>
                    <a:pt x="8145" y="9501"/>
                  </a:lnTo>
                  <a:cubicBezTo>
                    <a:pt x="8145" y="9573"/>
                    <a:pt x="8228" y="9656"/>
                    <a:pt x="8323" y="9656"/>
                  </a:cubicBezTo>
                  <a:cubicBezTo>
                    <a:pt x="8430" y="9656"/>
                    <a:pt x="8502" y="9573"/>
                    <a:pt x="8502" y="9478"/>
                  </a:cubicBezTo>
                  <a:lnTo>
                    <a:pt x="8502" y="1512"/>
                  </a:lnTo>
                  <a:cubicBezTo>
                    <a:pt x="8502" y="1215"/>
                    <a:pt x="8264" y="988"/>
                    <a:pt x="7978" y="988"/>
                  </a:cubicBezTo>
                  <a:lnTo>
                    <a:pt x="7799" y="988"/>
                  </a:lnTo>
                  <a:lnTo>
                    <a:pt x="7799" y="524"/>
                  </a:lnTo>
                  <a:cubicBezTo>
                    <a:pt x="7799" y="226"/>
                    <a:pt x="7561" y="0"/>
                    <a:pt x="72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28"/>
            <p:cNvSpPr/>
            <p:nvPr/>
          </p:nvSpPr>
          <p:spPr>
            <a:xfrm>
              <a:off x="1333682" y="3344330"/>
              <a:ext cx="189697" cy="292461"/>
            </a:xfrm>
            <a:custGeom>
              <a:avLst/>
              <a:gdLst/>
              <a:ahLst/>
              <a:cxnLst/>
              <a:rect l="l" t="t" r="r" b="b"/>
              <a:pathLst>
                <a:path w="5955" h="9181" extrusionOk="0">
                  <a:moveTo>
                    <a:pt x="2430" y="370"/>
                  </a:moveTo>
                  <a:cubicBezTo>
                    <a:pt x="2489" y="370"/>
                    <a:pt x="2549" y="429"/>
                    <a:pt x="2549" y="489"/>
                  </a:cubicBezTo>
                  <a:lnTo>
                    <a:pt x="2549" y="727"/>
                  </a:lnTo>
                  <a:lnTo>
                    <a:pt x="1858" y="727"/>
                  </a:lnTo>
                  <a:lnTo>
                    <a:pt x="1858" y="489"/>
                  </a:lnTo>
                  <a:cubicBezTo>
                    <a:pt x="1858" y="429"/>
                    <a:pt x="1918" y="370"/>
                    <a:pt x="1977" y="370"/>
                  </a:cubicBezTo>
                  <a:close/>
                  <a:moveTo>
                    <a:pt x="3037" y="1072"/>
                  </a:moveTo>
                  <a:cubicBezTo>
                    <a:pt x="3120" y="1072"/>
                    <a:pt x="3216" y="1143"/>
                    <a:pt x="3216" y="1251"/>
                  </a:cubicBezTo>
                  <a:lnTo>
                    <a:pt x="3216" y="1953"/>
                  </a:lnTo>
                  <a:lnTo>
                    <a:pt x="1215" y="1953"/>
                  </a:lnTo>
                  <a:lnTo>
                    <a:pt x="1215" y="1251"/>
                  </a:lnTo>
                  <a:cubicBezTo>
                    <a:pt x="1203" y="1167"/>
                    <a:pt x="1299" y="1072"/>
                    <a:pt x="1382" y="1072"/>
                  </a:cubicBezTo>
                  <a:close/>
                  <a:moveTo>
                    <a:pt x="1977" y="0"/>
                  </a:moveTo>
                  <a:cubicBezTo>
                    <a:pt x="1727" y="0"/>
                    <a:pt x="1501" y="203"/>
                    <a:pt x="1501" y="477"/>
                  </a:cubicBezTo>
                  <a:lnTo>
                    <a:pt x="1501" y="715"/>
                  </a:lnTo>
                  <a:lnTo>
                    <a:pt x="1370" y="715"/>
                  </a:lnTo>
                  <a:cubicBezTo>
                    <a:pt x="1156" y="715"/>
                    <a:pt x="977" y="834"/>
                    <a:pt x="894" y="1012"/>
                  </a:cubicBezTo>
                  <a:lnTo>
                    <a:pt x="525" y="1012"/>
                  </a:lnTo>
                  <a:cubicBezTo>
                    <a:pt x="227" y="1012"/>
                    <a:pt x="1" y="1251"/>
                    <a:pt x="1" y="1536"/>
                  </a:cubicBezTo>
                  <a:lnTo>
                    <a:pt x="1" y="8990"/>
                  </a:lnTo>
                  <a:cubicBezTo>
                    <a:pt x="13" y="9109"/>
                    <a:pt x="84" y="9180"/>
                    <a:pt x="191" y="9180"/>
                  </a:cubicBezTo>
                  <a:cubicBezTo>
                    <a:pt x="299" y="9180"/>
                    <a:pt x="370" y="9109"/>
                    <a:pt x="370" y="9002"/>
                  </a:cubicBezTo>
                  <a:lnTo>
                    <a:pt x="370" y="1548"/>
                  </a:lnTo>
                  <a:cubicBezTo>
                    <a:pt x="370" y="1441"/>
                    <a:pt x="441" y="1370"/>
                    <a:pt x="549" y="1370"/>
                  </a:cubicBezTo>
                  <a:lnTo>
                    <a:pt x="858" y="1370"/>
                  </a:lnTo>
                  <a:lnTo>
                    <a:pt x="858" y="1965"/>
                  </a:lnTo>
                  <a:cubicBezTo>
                    <a:pt x="858" y="2144"/>
                    <a:pt x="1013" y="2310"/>
                    <a:pt x="1203" y="2310"/>
                  </a:cubicBezTo>
                  <a:lnTo>
                    <a:pt x="3228" y="2310"/>
                  </a:lnTo>
                  <a:cubicBezTo>
                    <a:pt x="3406" y="2310"/>
                    <a:pt x="3573" y="2155"/>
                    <a:pt x="3573" y="1965"/>
                  </a:cubicBezTo>
                  <a:lnTo>
                    <a:pt x="3573" y="1370"/>
                  </a:lnTo>
                  <a:lnTo>
                    <a:pt x="5775" y="1370"/>
                  </a:lnTo>
                  <a:cubicBezTo>
                    <a:pt x="5883" y="1370"/>
                    <a:pt x="5954" y="1298"/>
                    <a:pt x="5954" y="1191"/>
                  </a:cubicBezTo>
                  <a:cubicBezTo>
                    <a:pt x="5954" y="1084"/>
                    <a:pt x="5883" y="1012"/>
                    <a:pt x="5775" y="1012"/>
                  </a:cubicBezTo>
                  <a:lnTo>
                    <a:pt x="3513" y="1012"/>
                  </a:lnTo>
                  <a:cubicBezTo>
                    <a:pt x="3418" y="834"/>
                    <a:pt x="3239" y="715"/>
                    <a:pt x="3037" y="715"/>
                  </a:cubicBezTo>
                  <a:lnTo>
                    <a:pt x="2906" y="715"/>
                  </a:lnTo>
                  <a:lnTo>
                    <a:pt x="2906" y="477"/>
                  </a:lnTo>
                  <a:cubicBezTo>
                    <a:pt x="2906" y="227"/>
                    <a:pt x="2692" y="0"/>
                    <a:pt x="24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28"/>
            <p:cNvSpPr/>
            <p:nvPr/>
          </p:nvSpPr>
          <p:spPr>
            <a:xfrm>
              <a:off x="1444060" y="346948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28"/>
            <p:cNvSpPr/>
            <p:nvPr/>
          </p:nvSpPr>
          <p:spPr>
            <a:xfrm>
              <a:off x="1444060" y="3493762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0"/>
                  </a:moveTo>
                  <a:cubicBezTo>
                    <a:pt x="72" y="0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0"/>
                    <a:pt x="29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28"/>
            <p:cNvSpPr/>
            <p:nvPr/>
          </p:nvSpPr>
          <p:spPr>
            <a:xfrm>
              <a:off x="1444060" y="354192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84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84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28"/>
            <p:cNvSpPr/>
            <p:nvPr/>
          </p:nvSpPr>
          <p:spPr>
            <a:xfrm>
              <a:off x="1444060" y="3565818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6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6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28"/>
            <p:cNvSpPr/>
            <p:nvPr/>
          </p:nvSpPr>
          <p:spPr>
            <a:xfrm>
              <a:off x="1444060" y="3614747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74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28"/>
            <p:cNvSpPr/>
            <p:nvPr/>
          </p:nvSpPr>
          <p:spPr>
            <a:xfrm>
              <a:off x="1444060" y="3638256"/>
              <a:ext cx="100917" cy="11404"/>
            </a:xfrm>
            <a:custGeom>
              <a:avLst/>
              <a:gdLst/>
              <a:ahLst/>
              <a:cxnLst/>
              <a:rect l="l" t="t" r="r" b="b"/>
              <a:pathLst>
                <a:path w="3168" h="358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2989" y="358"/>
                  </a:lnTo>
                  <a:cubicBezTo>
                    <a:pt x="3096" y="358"/>
                    <a:pt x="3168" y="287"/>
                    <a:pt x="3168" y="179"/>
                  </a:cubicBezTo>
                  <a:cubicBezTo>
                    <a:pt x="3168" y="72"/>
                    <a:pt x="3084" y="1"/>
                    <a:pt x="29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28"/>
            <p:cNvSpPr/>
            <p:nvPr/>
          </p:nvSpPr>
          <p:spPr>
            <a:xfrm>
              <a:off x="1371622" y="3459454"/>
              <a:ext cx="70208" cy="57084"/>
            </a:xfrm>
            <a:custGeom>
              <a:avLst/>
              <a:gdLst/>
              <a:ahLst/>
              <a:cxnLst/>
              <a:rect l="l" t="t" r="r" b="b"/>
              <a:pathLst>
                <a:path w="2204" h="1792" extrusionOk="0">
                  <a:moveTo>
                    <a:pt x="1417" y="387"/>
                  </a:moveTo>
                  <a:lnTo>
                    <a:pt x="1417" y="470"/>
                  </a:lnTo>
                  <a:lnTo>
                    <a:pt x="1072" y="768"/>
                  </a:lnTo>
                  <a:lnTo>
                    <a:pt x="905" y="589"/>
                  </a:lnTo>
                  <a:cubicBezTo>
                    <a:pt x="873" y="544"/>
                    <a:pt x="823" y="523"/>
                    <a:pt x="773" y="523"/>
                  </a:cubicBezTo>
                  <a:cubicBezTo>
                    <a:pt x="731" y="523"/>
                    <a:pt x="688" y="538"/>
                    <a:pt x="655" y="566"/>
                  </a:cubicBezTo>
                  <a:cubicBezTo>
                    <a:pt x="584" y="625"/>
                    <a:pt x="584" y="744"/>
                    <a:pt x="632" y="827"/>
                  </a:cubicBezTo>
                  <a:lnTo>
                    <a:pt x="917" y="1125"/>
                  </a:lnTo>
                  <a:cubicBezTo>
                    <a:pt x="953" y="1161"/>
                    <a:pt x="989" y="1185"/>
                    <a:pt x="1048" y="1185"/>
                  </a:cubicBezTo>
                  <a:cubicBezTo>
                    <a:pt x="1096" y="1185"/>
                    <a:pt x="1132" y="1161"/>
                    <a:pt x="1167" y="1137"/>
                  </a:cubicBezTo>
                  <a:lnTo>
                    <a:pt x="1429" y="923"/>
                  </a:lnTo>
                  <a:lnTo>
                    <a:pt x="1417" y="1447"/>
                  </a:lnTo>
                  <a:lnTo>
                    <a:pt x="358" y="1447"/>
                  </a:lnTo>
                  <a:lnTo>
                    <a:pt x="358" y="387"/>
                  </a:lnTo>
                  <a:close/>
                  <a:moveTo>
                    <a:pt x="2007" y="1"/>
                  </a:moveTo>
                  <a:cubicBezTo>
                    <a:pt x="1966" y="1"/>
                    <a:pt x="1925" y="17"/>
                    <a:pt x="1894" y="54"/>
                  </a:cubicBezTo>
                  <a:lnTo>
                    <a:pt x="1727" y="185"/>
                  </a:lnTo>
                  <a:cubicBezTo>
                    <a:pt x="1679" y="89"/>
                    <a:pt x="1596" y="30"/>
                    <a:pt x="1489" y="30"/>
                  </a:cubicBezTo>
                  <a:lnTo>
                    <a:pt x="263" y="30"/>
                  </a:lnTo>
                  <a:cubicBezTo>
                    <a:pt x="120" y="30"/>
                    <a:pt x="1" y="149"/>
                    <a:pt x="1" y="304"/>
                  </a:cubicBezTo>
                  <a:lnTo>
                    <a:pt x="1" y="1518"/>
                  </a:lnTo>
                  <a:cubicBezTo>
                    <a:pt x="1" y="1673"/>
                    <a:pt x="120" y="1792"/>
                    <a:pt x="263" y="1792"/>
                  </a:cubicBezTo>
                  <a:lnTo>
                    <a:pt x="1489" y="1792"/>
                  </a:lnTo>
                  <a:cubicBezTo>
                    <a:pt x="1632" y="1792"/>
                    <a:pt x="1751" y="1673"/>
                    <a:pt x="1751" y="1518"/>
                  </a:cubicBezTo>
                  <a:lnTo>
                    <a:pt x="1751" y="613"/>
                  </a:lnTo>
                  <a:lnTo>
                    <a:pt x="2108" y="304"/>
                  </a:lnTo>
                  <a:cubicBezTo>
                    <a:pt x="2203" y="256"/>
                    <a:pt x="2203" y="137"/>
                    <a:pt x="2144" y="65"/>
                  </a:cubicBezTo>
                  <a:cubicBezTo>
                    <a:pt x="2111" y="26"/>
                    <a:pt x="2059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28"/>
            <p:cNvSpPr/>
            <p:nvPr/>
          </p:nvSpPr>
          <p:spPr>
            <a:xfrm>
              <a:off x="1371622" y="3532434"/>
              <a:ext cx="70208" cy="56543"/>
            </a:xfrm>
            <a:custGeom>
              <a:avLst/>
              <a:gdLst/>
              <a:ahLst/>
              <a:cxnLst/>
              <a:rect l="l" t="t" r="r" b="b"/>
              <a:pathLst>
                <a:path w="2204" h="1775" extrusionOk="0">
                  <a:moveTo>
                    <a:pt x="1417" y="382"/>
                  </a:moveTo>
                  <a:lnTo>
                    <a:pt x="1417" y="465"/>
                  </a:lnTo>
                  <a:lnTo>
                    <a:pt x="1072" y="763"/>
                  </a:lnTo>
                  <a:lnTo>
                    <a:pt x="905" y="584"/>
                  </a:lnTo>
                  <a:cubicBezTo>
                    <a:pt x="874" y="547"/>
                    <a:pt x="827" y="529"/>
                    <a:pt x="779" y="529"/>
                  </a:cubicBezTo>
                  <a:cubicBezTo>
                    <a:pt x="734" y="529"/>
                    <a:pt x="690" y="544"/>
                    <a:pt x="655" y="572"/>
                  </a:cubicBezTo>
                  <a:cubicBezTo>
                    <a:pt x="584" y="632"/>
                    <a:pt x="584" y="751"/>
                    <a:pt x="632" y="822"/>
                  </a:cubicBezTo>
                  <a:lnTo>
                    <a:pt x="917" y="1120"/>
                  </a:lnTo>
                  <a:cubicBezTo>
                    <a:pt x="953" y="1168"/>
                    <a:pt x="989" y="1180"/>
                    <a:pt x="1048" y="1180"/>
                  </a:cubicBezTo>
                  <a:cubicBezTo>
                    <a:pt x="1096" y="1180"/>
                    <a:pt x="1132" y="1168"/>
                    <a:pt x="1167" y="1132"/>
                  </a:cubicBezTo>
                  <a:lnTo>
                    <a:pt x="1429" y="930"/>
                  </a:lnTo>
                  <a:lnTo>
                    <a:pt x="1417" y="1430"/>
                  </a:lnTo>
                  <a:lnTo>
                    <a:pt x="358" y="1430"/>
                  </a:lnTo>
                  <a:lnTo>
                    <a:pt x="358" y="382"/>
                  </a:lnTo>
                  <a:close/>
                  <a:moveTo>
                    <a:pt x="2012" y="1"/>
                  </a:moveTo>
                  <a:cubicBezTo>
                    <a:pt x="1969" y="1"/>
                    <a:pt x="1926" y="16"/>
                    <a:pt x="1894" y="49"/>
                  </a:cubicBezTo>
                  <a:lnTo>
                    <a:pt x="1727" y="180"/>
                  </a:lnTo>
                  <a:cubicBezTo>
                    <a:pt x="1679" y="96"/>
                    <a:pt x="1596" y="13"/>
                    <a:pt x="1489" y="13"/>
                  </a:cubicBezTo>
                  <a:lnTo>
                    <a:pt x="263" y="13"/>
                  </a:lnTo>
                  <a:cubicBezTo>
                    <a:pt x="120" y="13"/>
                    <a:pt x="1" y="132"/>
                    <a:pt x="1" y="287"/>
                  </a:cubicBezTo>
                  <a:lnTo>
                    <a:pt x="1" y="1501"/>
                  </a:lnTo>
                  <a:cubicBezTo>
                    <a:pt x="1" y="1656"/>
                    <a:pt x="120" y="1775"/>
                    <a:pt x="263" y="1775"/>
                  </a:cubicBezTo>
                  <a:lnTo>
                    <a:pt x="1489" y="1775"/>
                  </a:lnTo>
                  <a:cubicBezTo>
                    <a:pt x="1632" y="1775"/>
                    <a:pt x="1751" y="1656"/>
                    <a:pt x="1751" y="1501"/>
                  </a:cubicBezTo>
                  <a:lnTo>
                    <a:pt x="1751" y="608"/>
                  </a:lnTo>
                  <a:lnTo>
                    <a:pt x="2108" y="299"/>
                  </a:lnTo>
                  <a:cubicBezTo>
                    <a:pt x="2203" y="239"/>
                    <a:pt x="2203" y="144"/>
                    <a:pt x="2144" y="60"/>
                  </a:cubicBezTo>
                  <a:cubicBezTo>
                    <a:pt x="2111" y="22"/>
                    <a:pt x="2062" y="1"/>
                    <a:pt x="20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28"/>
            <p:cNvSpPr/>
            <p:nvPr/>
          </p:nvSpPr>
          <p:spPr>
            <a:xfrm>
              <a:off x="1371622" y="3605254"/>
              <a:ext cx="70208" cy="55810"/>
            </a:xfrm>
            <a:custGeom>
              <a:avLst/>
              <a:gdLst/>
              <a:ahLst/>
              <a:cxnLst/>
              <a:rect l="l" t="t" r="r" b="b"/>
              <a:pathLst>
                <a:path w="2204" h="1752" extrusionOk="0">
                  <a:moveTo>
                    <a:pt x="1417" y="358"/>
                  </a:moveTo>
                  <a:lnTo>
                    <a:pt x="1417" y="489"/>
                  </a:lnTo>
                  <a:lnTo>
                    <a:pt x="1072" y="787"/>
                  </a:lnTo>
                  <a:lnTo>
                    <a:pt x="905" y="608"/>
                  </a:lnTo>
                  <a:cubicBezTo>
                    <a:pt x="874" y="571"/>
                    <a:pt x="827" y="553"/>
                    <a:pt x="779" y="553"/>
                  </a:cubicBezTo>
                  <a:cubicBezTo>
                    <a:pt x="734" y="553"/>
                    <a:pt x="690" y="568"/>
                    <a:pt x="655" y="596"/>
                  </a:cubicBezTo>
                  <a:cubicBezTo>
                    <a:pt x="584" y="644"/>
                    <a:pt x="584" y="775"/>
                    <a:pt x="632" y="846"/>
                  </a:cubicBezTo>
                  <a:lnTo>
                    <a:pt x="917" y="1144"/>
                  </a:lnTo>
                  <a:cubicBezTo>
                    <a:pt x="953" y="1192"/>
                    <a:pt x="989" y="1203"/>
                    <a:pt x="1048" y="1203"/>
                  </a:cubicBezTo>
                  <a:cubicBezTo>
                    <a:pt x="1096" y="1203"/>
                    <a:pt x="1132" y="1192"/>
                    <a:pt x="1167" y="1156"/>
                  </a:cubicBezTo>
                  <a:lnTo>
                    <a:pt x="1429" y="953"/>
                  </a:lnTo>
                  <a:lnTo>
                    <a:pt x="1417" y="1406"/>
                  </a:lnTo>
                  <a:lnTo>
                    <a:pt x="358" y="1406"/>
                  </a:lnTo>
                  <a:lnTo>
                    <a:pt x="358" y="358"/>
                  </a:lnTo>
                  <a:close/>
                  <a:moveTo>
                    <a:pt x="263" y="1"/>
                  </a:moveTo>
                  <a:cubicBezTo>
                    <a:pt x="120" y="1"/>
                    <a:pt x="1" y="120"/>
                    <a:pt x="1" y="263"/>
                  </a:cubicBezTo>
                  <a:lnTo>
                    <a:pt x="1" y="1489"/>
                  </a:lnTo>
                  <a:cubicBezTo>
                    <a:pt x="1" y="1632"/>
                    <a:pt x="120" y="1751"/>
                    <a:pt x="263" y="1751"/>
                  </a:cubicBezTo>
                  <a:lnTo>
                    <a:pt x="1489" y="1751"/>
                  </a:lnTo>
                  <a:cubicBezTo>
                    <a:pt x="1632" y="1751"/>
                    <a:pt x="1751" y="1632"/>
                    <a:pt x="1751" y="1489"/>
                  </a:cubicBezTo>
                  <a:lnTo>
                    <a:pt x="1751" y="632"/>
                  </a:lnTo>
                  <a:lnTo>
                    <a:pt x="2108" y="322"/>
                  </a:lnTo>
                  <a:cubicBezTo>
                    <a:pt x="2191" y="263"/>
                    <a:pt x="2203" y="144"/>
                    <a:pt x="2132" y="72"/>
                  </a:cubicBezTo>
                  <a:cubicBezTo>
                    <a:pt x="2107" y="47"/>
                    <a:pt x="2062" y="32"/>
                    <a:pt x="2014" y="32"/>
                  </a:cubicBezTo>
                  <a:cubicBezTo>
                    <a:pt x="1972" y="32"/>
                    <a:pt x="1927" y="44"/>
                    <a:pt x="1894" y="72"/>
                  </a:cubicBezTo>
                  <a:lnTo>
                    <a:pt x="1739" y="191"/>
                  </a:lnTo>
                  <a:cubicBezTo>
                    <a:pt x="1715" y="84"/>
                    <a:pt x="1608" y="1"/>
                    <a:pt x="14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9" name="Google Shape;779;p28"/>
          <p:cNvSpPr/>
          <p:nvPr/>
        </p:nvSpPr>
        <p:spPr>
          <a:xfrm>
            <a:off x="4997202" y="1786028"/>
            <a:ext cx="380444" cy="310077"/>
          </a:xfrm>
          <a:custGeom>
            <a:avLst/>
            <a:gdLst/>
            <a:ahLst/>
            <a:cxnLst/>
            <a:rect l="l" t="t" r="r" b="b"/>
            <a:pathLst>
              <a:path w="11943" h="9734" extrusionOk="0">
                <a:moveTo>
                  <a:pt x="11585" y="2638"/>
                </a:moveTo>
                <a:lnTo>
                  <a:pt x="11585" y="3066"/>
                </a:lnTo>
                <a:lnTo>
                  <a:pt x="9121" y="4007"/>
                </a:lnTo>
                <a:lnTo>
                  <a:pt x="9121" y="3566"/>
                </a:lnTo>
                <a:lnTo>
                  <a:pt x="11585" y="2638"/>
                </a:lnTo>
                <a:close/>
                <a:moveTo>
                  <a:pt x="370" y="2638"/>
                </a:moveTo>
                <a:lnTo>
                  <a:pt x="5787" y="4697"/>
                </a:lnTo>
                <a:lnTo>
                  <a:pt x="5787" y="5138"/>
                </a:lnTo>
                <a:lnTo>
                  <a:pt x="370" y="3066"/>
                </a:lnTo>
                <a:lnTo>
                  <a:pt x="370" y="2638"/>
                </a:lnTo>
                <a:close/>
                <a:moveTo>
                  <a:pt x="8764" y="3709"/>
                </a:moveTo>
                <a:lnTo>
                  <a:pt x="8764" y="4138"/>
                </a:lnTo>
                <a:lnTo>
                  <a:pt x="6144" y="5138"/>
                </a:lnTo>
                <a:lnTo>
                  <a:pt x="6144" y="4697"/>
                </a:lnTo>
                <a:lnTo>
                  <a:pt x="8764" y="3709"/>
                </a:lnTo>
                <a:close/>
                <a:moveTo>
                  <a:pt x="9657" y="4162"/>
                </a:moveTo>
                <a:lnTo>
                  <a:pt x="9657" y="6745"/>
                </a:lnTo>
                <a:cubicBezTo>
                  <a:pt x="9478" y="6876"/>
                  <a:pt x="9299" y="6995"/>
                  <a:pt x="9121" y="7114"/>
                </a:cubicBezTo>
                <a:lnTo>
                  <a:pt x="9121" y="4376"/>
                </a:lnTo>
                <a:lnTo>
                  <a:pt x="9657" y="4162"/>
                </a:lnTo>
                <a:close/>
                <a:moveTo>
                  <a:pt x="8961" y="8757"/>
                </a:moveTo>
                <a:cubicBezTo>
                  <a:pt x="9131" y="8757"/>
                  <a:pt x="9264" y="8907"/>
                  <a:pt x="9264" y="9079"/>
                </a:cubicBezTo>
                <a:cubicBezTo>
                  <a:pt x="9264" y="9258"/>
                  <a:pt x="9109" y="9389"/>
                  <a:pt x="8942" y="9389"/>
                </a:cubicBezTo>
                <a:cubicBezTo>
                  <a:pt x="8764" y="9389"/>
                  <a:pt x="8633" y="9246"/>
                  <a:pt x="8633" y="9079"/>
                </a:cubicBezTo>
                <a:cubicBezTo>
                  <a:pt x="8633" y="8900"/>
                  <a:pt x="8787" y="8757"/>
                  <a:pt x="8942" y="8757"/>
                </a:cubicBezTo>
                <a:cubicBezTo>
                  <a:pt x="8949" y="8757"/>
                  <a:pt x="8955" y="8757"/>
                  <a:pt x="8961" y="8757"/>
                </a:cubicBezTo>
                <a:close/>
                <a:moveTo>
                  <a:pt x="5949" y="0"/>
                </a:moveTo>
                <a:cubicBezTo>
                  <a:pt x="5930" y="0"/>
                  <a:pt x="5912" y="6"/>
                  <a:pt x="5894" y="18"/>
                </a:cubicBezTo>
                <a:lnTo>
                  <a:pt x="120" y="2221"/>
                </a:lnTo>
                <a:cubicBezTo>
                  <a:pt x="48" y="2245"/>
                  <a:pt x="1" y="2304"/>
                  <a:pt x="1" y="2376"/>
                </a:cubicBezTo>
                <a:lnTo>
                  <a:pt x="1" y="3185"/>
                </a:lnTo>
                <a:cubicBezTo>
                  <a:pt x="1" y="3257"/>
                  <a:pt x="48" y="3316"/>
                  <a:pt x="120" y="3352"/>
                </a:cubicBezTo>
                <a:lnTo>
                  <a:pt x="1917" y="4031"/>
                </a:lnTo>
                <a:lnTo>
                  <a:pt x="1917" y="4638"/>
                </a:lnTo>
                <a:cubicBezTo>
                  <a:pt x="1917" y="4745"/>
                  <a:pt x="2001" y="4817"/>
                  <a:pt x="2096" y="4817"/>
                </a:cubicBezTo>
                <a:cubicBezTo>
                  <a:pt x="2203" y="4817"/>
                  <a:pt x="2275" y="4745"/>
                  <a:pt x="2275" y="4638"/>
                </a:cubicBezTo>
                <a:lnTo>
                  <a:pt x="2275" y="4186"/>
                </a:lnTo>
                <a:lnTo>
                  <a:pt x="5894" y="5567"/>
                </a:lnTo>
                <a:cubicBezTo>
                  <a:pt x="5906" y="5579"/>
                  <a:pt x="5942" y="5579"/>
                  <a:pt x="5954" y="5579"/>
                </a:cubicBezTo>
                <a:cubicBezTo>
                  <a:pt x="5966" y="5579"/>
                  <a:pt x="6001" y="5579"/>
                  <a:pt x="6013" y="5567"/>
                </a:cubicBezTo>
                <a:lnTo>
                  <a:pt x="8740" y="4519"/>
                </a:lnTo>
                <a:lnTo>
                  <a:pt x="8740" y="7317"/>
                </a:lnTo>
                <a:cubicBezTo>
                  <a:pt x="7871" y="7769"/>
                  <a:pt x="6918" y="8007"/>
                  <a:pt x="5942" y="8007"/>
                </a:cubicBezTo>
                <a:cubicBezTo>
                  <a:pt x="4620" y="8007"/>
                  <a:pt x="3310" y="7555"/>
                  <a:pt x="2263" y="6745"/>
                </a:cubicBezTo>
                <a:lnTo>
                  <a:pt x="2263" y="5352"/>
                </a:lnTo>
                <a:cubicBezTo>
                  <a:pt x="2263" y="5257"/>
                  <a:pt x="2191" y="5174"/>
                  <a:pt x="2084" y="5174"/>
                </a:cubicBezTo>
                <a:cubicBezTo>
                  <a:pt x="1977" y="5174"/>
                  <a:pt x="1906" y="5257"/>
                  <a:pt x="1906" y="5352"/>
                </a:cubicBezTo>
                <a:lnTo>
                  <a:pt x="1906" y="6817"/>
                </a:lnTo>
                <a:cubicBezTo>
                  <a:pt x="1906" y="6876"/>
                  <a:pt x="1941" y="6924"/>
                  <a:pt x="1965" y="6948"/>
                </a:cubicBezTo>
                <a:cubicBezTo>
                  <a:pt x="3084" y="7841"/>
                  <a:pt x="4501" y="8353"/>
                  <a:pt x="5942" y="8353"/>
                </a:cubicBezTo>
                <a:cubicBezTo>
                  <a:pt x="6906" y="8353"/>
                  <a:pt x="7859" y="8126"/>
                  <a:pt x="8740" y="7698"/>
                </a:cubicBezTo>
                <a:lnTo>
                  <a:pt x="8740" y="8412"/>
                </a:lnTo>
                <a:cubicBezTo>
                  <a:pt x="8454" y="8484"/>
                  <a:pt x="8252" y="8746"/>
                  <a:pt x="8252" y="9067"/>
                </a:cubicBezTo>
                <a:cubicBezTo>
                  <a:pt x="8252" y="9436"/>
                  <a:pt x="8549" y="9734"/>
                  <a:pt x="8918" y="9734"/>
                </a:cubicBezTo>
                <a:cubicBezTo>
                  <a:pt x="9287" y="9734"/>
                  <a:pt x="9585" y="9436"/>
                  <a:pt x="9585" y="9067"/>
                </a:cubicBezTo>
                <a:cubicBezTo>
                  <a:pt x="9585" y="8746"/>
                  <a:pt x="9383" y="8496"/>
                  <a:pt x="9097" y="8412"/>
                </a:cubicBezTo>
                <a:lnTo>
                  <a:pt x="9097" y="7495"/>
                </a:lnTo>
                <a:cubicBezTo>
                  <a:pt x="9383" y="7341"/>
                  <a:pt x="9657" y="7138"/>
                  <a:pt x="9918" y="6936"/>
                </a:cubicBezTo>
                <a:cubicBezTo>
                  <a:pt x="9954" y="6900"/>
                  <a:pt x="9978" y="6841"/>
                  <a:pt x="9978" y="6805"/>
                </a:cubicBezTo>
                <a:lnTo>
                  <a:pt x="9978" y="4019"/>
                </a:lnTo>
                <a:lnTo>
                  <a:pt x="11776" y="3328"/>
                </a:lnTo>
                <a:cubicBezTo>
                  <a:pt x="11847" y="3304"/>
                  <a:pt x="11895" y="3245"/>
                  <a:pt x="11895" y="3173"/>
                </a:cubicBezTo>
                <a:lnTo>
                  <a:pt x="11895" y="2364"/>
                </a:lnTo>
                <a:cubicBezTo>
                  <a:pt x="11943" y="2304"/>
                  <a:pt x="11895" y="2245"/>
                  <a:pt x="11823" y="2221"/>
                </a:cubicBezTo>
                <a:lnTo>
                  <a:pt x="8049" y="792"/>
                </a:lnTo>
                <a:cubicBezTo>
                  <a:pt x="8030" y="784"/>
                  <a:pt x="8010" y="780"/>
                  <a:pt x="7989" y="780"/>
                </a:cubicBezTo>
                <a:cubicBezTo>
                  <a:pt x="7921" y="780"/>
                  <a:pt x="7853" y="823"/>
                  <a:pt x="7835" y="887"/>
                </a:cubicBezTo>
                <a:cubicBezTo>
                  <a:pt x="7799" y="983"/>
                  <a:pt x="7847" y="1090"/>
                  <a:pt x="7930" y="1114"/>
                </a:cubicBezTo>
                <a:lnTo>
                  <a:pt x="11264" y="2376"/>
                </a:lnTo>
                <a:lnTo>
                  <a:pt x="8966" y="3257"/>
                </a:lnTo>
                <a:lnTo>
                  <a:pt x="6061" y="1947"/>
                </a:lnTo>
                <a:cubicBezTo>
                  <a:pt x="6035" y="1934"/>
                  <a:pt x="6010" y="1928"/>
                  <a:pt x="5985" y="1928"/>
                </a:cubicBezTo>
                <a:cubicBezTo>
                  <a:pt x="5918" y="1928"/>
                  <a:pt x="5858" y="1973"/>
                  <a:pt x="5823" y="2042"/>
                </a:cubicBezTo>
                <a:cubicBezTo>
                  <a:pt x="5775" y="2126"/>
                  <a:pt x="5823" y="2233"/>
                  <a:pt x="5906" y="2281"/>
                </a:cubicBezTo>
                <a:lnTo>
                  <a:pt x="8490" y="3435"/>
                </a:lnTo>
                <a:lnTo>
                  <a:pt x="5966" y="4388"/>
                </a:lnTo>
                <a:lnTo>
                  <a:pt x="691" y="2376"/>
                </a:lnTo>
                <a:lnTo>
                  <a:pt x="5966" y="376"/>
                </a:lnTo>
                <a:lnTo>
                  <a:pt x="7263" y="864"/>
                </a:lnTo>
                <a:cubicBezTo>
                  <a:pt x="7282" y="868"/>
                  <a:pt x="7301" y="871"/>
                  <a:pt x="7320" y="871"/>
                </a:cubicBezTo>
                <a:cubicBezTo>
                  <a:pt x="7394" y="871"/>
                  <a:pt x="7461" y="833"/>
                  <a:pt x="7490" y="757"/>
                </a:cubicBezTo>
                <a:cubicBezTo>
                  <a:pt x="7513" y="673"/>
                  <a:pt x="7478" y="566"/>
                  <a:pt x="7382" y="530"/>
                </a:cubicBezTo>
                <a:lnTo>
                  <a:pt x="6013" y="18"/>
                </a:lnTo>
                <a:cubicBezTo>
                  <a:pt x="5989" y="6"/>
                  <a:pt x="5969" y="0"/>
                  <a:pt x="5949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0" name="Google Shape;780;p28"/>
          <p:cNvSpPr/>
          <p:nvPr/>
        </p:nvSpPr>
        <p:spPr>
          <a:xfrm>
            <a:off x="3749620" y="1759287"/>
            <a:ext cx="365632" cy="363561"/>
          </a:xfrm>
          <a:custGeom>
            <a:avLst/>
            <a:gdLst/>
            <a:ahLst/>
            <a:cxnLst/>
            <a:rect l="l" t="t" r="r" b="b"/>
            <a:pathLst>
              <a:path w="11478" h="11413" extrusionOk="0">
                <a:moveTo>
                  <a:pt x="1401" y="515"/>
                </a:moveTo>
                <a:cubicBezTo>
                  <a:pt x="1616" y="515"/>
                  <a:pt x="1834" y="595"/>
                  <a:pt x="2000" y="756"/>
                </a:cubicBezTo>
                <a:lnTo>
                  <a:pt x="2548" y="1304"/>
                </a:lnTo>
                <a:lnTo>
                  <a:pt x="1358" y="2494"/>
                </a:lnTo>
                <a:lnTo>
                  <a:pt x="810" y="1947"/>
                </a:lnTo>
                <a:cubicBezTo>
                  <a:pt x="476" y="1625"/>
                  <a:pt x="476" y="1078"/>
                  <a:pt x="810" y="756"/>
                </a:cubicBezTo>
                <a:cubicBezTo>
                  <a:pt x="971" y="595"/>
                  <a:pt x="1185" y="515"/>
                  <a:pt x="1401" y="515"/>
                </a:cubicBezTo>
                <a:close/>
                <a:moveTo>
                  <a:pt x="2798" y="1566"/>
                </a:moveTo>
                <a:lnTo>
                  <a:pt x="3251" y="2006"/>
                </a:lnTo>
                <a:lnTo>
                  <a:pt x="2655" y="2602"/>
                </a:lnTo>
                <a:lnTo>
                  <a:pt x="2060" y="3197"/>
                </a:lnTo>
                <a:lnTo>
                  <a:pt x="1608" y="2756"/>
                </a:lnTo>
                <a:lnTo>
                  <a:pt x="2798" y="1566"/>
                </a:lnTo>
                <a:close/>
                <a:moveTo>
                  <a:pt x="10132" y="9031"/>
                </a:moveTo>
                <a:lnTo>
                  <a:pt x="10811" y="10757"/>
                </a:lnTo>
                <a:lnTo>
                  <a:pt x="9085" y="10091"/>
                </a:lnTo>
                <a:lnTo>
                  <a:pt x="10132" y="9031"/>
                </a:lnTo>
                <a:close/>
                <a:moveTo>
                  <a:pt x="4036" y="5685"/>
                </a:moveTo>
                <a:lnTo>
                  <a:pt x="5763" y="7412"/>
                </a:lnTo>
                <a:lnTo>
                  <a:pt x="5418" y="7757"/>
                </a:lnTo>
                <a:lnTo>
                  <a:pt x="5001" y="7340"/>
                </a:lnTo>
                <a:cubicBezTo>
                  <a:pt x="4965" y="7299"/>
                  <a:pt x="4920" y="7278"/>
                  <a:pt x="4876" y="7278"/>
                </a:cubicBezTo>
                <a:cubicBezTo>
                  <a:pt x="4831" y="7278"/>
                  <a:pt x="4787" y="7299"/>
                  <a:pt x="4751" y="7340"/>
                </a:cubicBezTo>
                <a:cubicBezTo>
                  <a:pt x="4679" y="7412"/>
                  <a:pt x="4679" y="7519"/>
                  <a:pt x="4751" y="7590"/>
                </a:cubicBezTo>
                <a:lnTo>
                  <a:pt x="5168" y="8007"/>
                </a:lnTo>
                <a:lnTo>
                  <a:pt x="4763" y="8412"/>
                </a:lnTo>
                <a:lnTo>
                  <a:pt x="3822" y="7471"/>
                </a:lnTo>
                <a:cubicBezTo>
                  <a:pt x="3786" y="7436"/>
                  <a:pt x="3742" y="7418"/>
                  <a:pt x="3697" y="7418"/>
                </a:cubicBezTo>
                <a:cubicBezTo>
                  <a:pt x="3652" y="7418"/>
                  <a:pt x="3608" y="7436"/>
                  <a:pt x="3572" y="7471"/>
                </a:cubicBezTo>
                <a:cubicBezTo>
                  <a:pt x="3501" y="7543"/>
                  <a:pt x="3501" y="7650"/>
                  <a:pt x="3572" y="7721"/>
                </a:cubicBezTo>
                <a:lnTo>
                  <a:pt x="4513" y="8662"/>
                </a:lnTo>
                <a:lnTo>
                  <a:pt x="4108" y="9067"/>
                </a:lnTo>
                <a:lnTo>
                  <a:pt x="3691" y="8638"/>
                </a:lnTo>
                <a:cubicBezTo>
                  <a:pt x="3655" y="8602"/>
                  <a:pt x="3611" y="8584"/>
                  <a:pt x="3566" y="8584"/>
                </a:cubicBezTo>
                <a:cubicBezTo>
                  <a:pt x="3521" y="8584"/>
                  <a:pt x="3477" y="8602"/>
                  <a:pt x="3441" y="8638"/>
                </a:cubicBezTo>
                <a:cubicBezTo>
                  <a:pt x="3358" y="8721"/>
                  <a:pt x="3358" y="8817"/>
                  <a:pt x="3441" y="8900"/>
                </a:cubicBezTo>
                <a:lnTo>
                  <a:pt x="3858" y="9317"/>
                </a:lnTo>
                <a:lnTo>
                  <a:pt x="3453" y="9710"/>
                </a:lnTo>
                <a:lnTo>
                  <a:pt x="3036" y="9293"/>
                </a:lnTo>
                <a:cubicBezTo>
                  <a:pt x="3001" y="9257"/>
                  <a:pt x="2956" y="9239"/>
                  <a:pt x="2911" y="9239"/>
                </a:cubicBezTo>
                <a:cubicBezTo>
                  <a:pt x="2867" y="9239"/>
                  <a:pt x="2822" y="9257"/>
                  <a:pt x="2786" y="9293"/>
                </a:cubicBezTo>
                <a:cubicBezTo>
                  <a:pt x="2703" y="9376"/>
                  <a:pt x="2703" y="9471"/>
                  <a:pt x="2786" y="9555"/>
                </a:cubicBezTo>
                <a:lnTo>
                  <a:pt x="3203" y="9972"/>
                </a:lnTo>
                <a:lnTo>
                  <a:pt x="2798" y="10364"/>
                </a:lnTo>
                <a:lnTo>
                  <a:pt x="1858" y="9436"/>
                </a:lnTo>
                <a:cubicBezTo>
                  <a:pt x="1822" y="9394"/>
                  <a:pt x="1777" y="9373"/>
                  <a:pt x="1733" y="9373"/>
                </a:cubicBezTo>
                <a:cubicBezTo>
                  <a:pt x="1688" y="9373"/>
                  <a:pt x="1643" y="9394"/>
                  <a:pt x="1608" y="9436"/>
                </a:cubicBezTo>
                <a:cubicBezTo>
                  <a:pt x="1536" y="9507"/>
                  <a:pt x="1536" y="9614"/>
                  <a:pt x="1608" y="9686"/>
                </a:cubicBezTo>
                <a:lnTo>
                  <a:pt x="2548" y="10626"/>
                </a:lnTo>
                <a:lnTo>
                  <a:pt x="2191" y="10984"/>
                </a:lnTo>
                <a:cubicBezTo>
                  <a:pt x="2155" y="11007"/>
                  <a:pt x="2096" y="11043"/>
                  <a:pt x="2048" y="11043"/>
                </a:cubicBezTo>
                <a:cubicBezTo>
                  <a:pt x="2012" y="11043"/>
                  <a:pt x="1953" y="11019"/>
                  <a:pt x="1917" y="10984"/>
                </a:cubicBezTo>
                <a:lnTo>
                  <a:pt x="465" y="9519"/>
                </a:lnTo>
                <a:cubicBezTo>
                  <a:pt x="381" y="9448"/>
                  <a:pt x="381" y="9329"/>
                  <a:pt x="465" y="9257"/>
                </a:cubicBezTo>
                <a:lnTo>
                  <a:pt x="4036" y="5685"/>
                </a:lnTo>
                <a:close/>
                <a:moveTo>
                  <a:pt x="9428" y="0"/>
                </a:moveTo>
                <a:cubicBezTo>
                  <a:pt x="9290" y="0"/>
                  <a:pt x="9150" y="54"/>
                  <a:pt x="9037" y="161"/>
                </a:cubicBezTo>
                <a:lnTo>
                  <a:pt x="6299" y="2899"/>
                </a:lnTo>
                <a:cubicBezTo>
                  <a:pt x="6227" y="2971"/>
                  <a:pt x="6227" y="3078"/>
                  <a:pt x="6299" y="3149"/>
                </a:cubicBezTo>
                <a:cubicBezTo>
                  <a:pt x="6334" y="3185"/>
                  <a:pt x="6379" y="3203"/>
                  <a:pt x="6424" y="3203"/>
                </a:cubicBezTo>
                <a:cubicBezTo>
                  <a:pt x="6468" y="3203"/>
                  <a:pt x="6513" y="3185"/>
                  <a:pt x="6549" y="3149"/>
                </a:cubicBezTo>
                <a:lnTo>
                  <a:pt x="9287" y="411"/>
                </a:lnTo>
                <a:cubicBezTo>
                  <a:pt x="9323" y="387"/>
                  <a:pt x="9382" y="351"/>
                  <a:pt x="9418" y="351"/>
                </a:cubicBezTo>
                <a:cubicBezTo>
                  <a:pt x="9466" y="351"/>
                  <a:pt x="9525" y="363"/>
                  <a:pt x="9561" y="411"/>
                </a:cubicBezTo>
                <a:lnTo>
                  <a:pt x="11013" y="1875"/>
                </a:lnTo>
                <a:cubicBezTo>
                  <a:pt x="11049" y="1899"/>
                  <a:pt x="11073" y="1959"/>
                  <a:pt x="11073" y="2006"/>
                </a:cubicBezTo>
                <a:cubicBezTo>
                  <a:pt x="11073" y="2054"/>
                  <a:pt x="11061" y="2113"/>
                  <a:pt x="11013" y="2137"/>
                </a:cubicBezTo>
                <a:lnTo>
                  <a:pt x="10656" y="2494"/>
                </a:lnTo>
                <a:lnTo>
                  <a:pt x="9716" y="1554"/>
                </a:lnTo>
                <a:cubicBezTo>
                  <a:pt x="9680" y="1518"/>
                  <a:pt x="9635" y="1500"/>
                  <a:pt x="9591" y="1500"/>
                </a:cubicBezTo>
                <a:cubicBezTo>
                  <a:pt x="9546" y="1500"/>
                  <a:pt x="9501" y="1518"/>
                  <a:pt x="9466" y="1554"/>
                </a:cubicBezTo>
                <a:cubicBezTo>
                  <a:pt x="9394" y="1637"/>
                  <a:pt x="9394" y="1732"/>
                  <a:pt x="9466" y="1816"/>
                </a:cubicBezTo>
                <a:lnTo>
                  <a:pt x="10406" y="2744"/>
                </a:lnTo>
                <a:lnTo>
                  <a:pt x="10001" y="3149"/>
                </a:lnTo>
                <a:lnTo>
                  <a:pt x="9585" y="2733"/>
                </a:lnTo>
                <a:cubicBezTo>
                  <a:pt x="9549" y="2697"/>
                  <a:pt x="9504" y="2679"/>
                  <a:pt x="9460" y="2679"/>
                </a:cubicBezTo>
                <a:cubicBezTo>
                  <a:pt x="9415" y="2679"/>
                  <a:pt x="9370" y="2697"/>
                  <a:pt x="9335" y="2733"/>
                </a:cubicBezTo>
                <a:cubicBezTo>
                  <a:pt x="9263" y="2804"/>
                  <a:pt x="9263" y="2911"/>
                  <a:pt x="9335" y="2983"/>
                </a:cubicBezTo>
                <a:lnTo>
                  <a:pt x="9751" y="3399"/>
                </a:lnTo>
                <a:lnTo>
                  <a:pt x="9347" y="3804"/>
                </a:lnTo>
                <a:lnTo>
                  <a:pt x="8930" y="3387"/>
                </a:lnTo>
                <a:cubicBezTo>
                  <a:pt x="8894" y="3352"/>
                  <a:pt x="8850" y="3334"/>
                  <a:pt x="8805" y="3334"/>
                </a:cubicBezTo>
                <a:cubicBezTo>
                  <a:pt x="8760" y="3334"/>
                  <a:pt x="8716" y="3352"/>
                  <a:pt x="8680" y="3387"/>
                </a:cubicBezTo>
                <a:cubicBezTo>
                  <a:pt x="8597" y="3459"/>
                  <a:pt x="8597" y="3566"/>
                  <a:pt x="8680" y="3637"/>
                </a:cubicBezTo>
                <a:lnTo>
                  <a:pt x="9097" y="4054"/>
                </a:lnTo>
                <a:lnTo>
                  <a:pt x="8692" y="4459"/>
                </a:lnTo>
                <a:lnTo>
                  <a:pt x="7751" y="3518"/>
                </a:lnTo>
                <a:cubicBezTo>
                  <a:pt x="7715" y="3483"/>
                  <a:pt x="7671" y="3465"/>
                  <a:pt x="7626" y="3465"/>
                </a:cubicBezTo>
                <a:cubicBezTo>
                  <a:pt x="7581" y="3465"/>
                  <a:pt x="7537" y="3483"/>
                  <a:pt x="7501" y="3518"/>
                </a:cubicBezTo>
                <a:cubicBezTo>
                  <a:pt x="7430" y="3602"/>
                  <a:pt x="7430" y="3697"/>
                  <a:pt x="7501" y="3780"/>
                </a:cubicBezTo>
                <a:lnTo>
                  <a:pt x="8442" y="4709"/>
                </a:lnTo>
                <a:lnTo>
                  <a:pt x="8037" y="5114"/>
                </a:lnTo>
                <a:lnTo>
                  <a:pt x="7620" y="4697"/>
                </a:lnTo>
                <a:cubicBezTo>
                  <a:pt x="7584" y="4661"/>
                  <a:pt x="7540" y="4644"/>
                  <a:pt x="7495" y="4644"/>
                </a:cubicBezTo>
                <a:cubicBezTo>
                  <a:pt x="7451" y="4644"/>
                  <a:pt x="7406" y="4661"/>
                  <a:pt x="7370" y="4697"/>
                </a:cubicBezTo>
                <a:cubicBezTo>
                  <a:pt x="7287" y="4769"/>
                  <a:pt x="7287" y="4876"/>
                  <a:pt x="7370" y="4947"/>
                </a:cubicBezTo>
                <a:lnTo>
                  <a:pt x="7787" y="5364"/>
                </a:lnTo>
                <a:lnTo>
                  <a:pt x="7442" y="5709"/>
                </a:lnTo>
                <a:lnTo>
                  <a:pt x="5715" y="3983"/>
                </a:lnTo>
                <a:lnTo>
                  <a:pt x="6037" y="3661"/>
                </a:lnTo>
                <a:cubicBezTo>
                  <a:pt x="6120" y="3578"/>
                  <a:pt x="6120" y="3483"/>
                  <a:pt x="6037" y="3399"/>
                </a:cubicBezTo>
                <a:cubicBezTo>
                  <a:pt x="6001" y="3364"/>
                  <a:pt x="5956" y="3346"/>
                  <a:pt x="5912" y="3346"/>
                </a:cubicBezTo>
                <a:cubicBezTo>
                  <a:pt x="5867" y="3346"/>
                  <a:pt x="5822" y="3364"/>
                  <a:pt x="5787" y="3399"/>
                </a:cubicBezTo>
                <a:lnTo>
                  <a:pt x="5465" y="3733"/>
                </a:lnTo>
                <a:lnTo>
                  <a:pt x="2239" y="506"/>
                </a:lnTo>
                <a:cubicBezTo>
                  <a:pt x="2012" y="280"/>
                  <a:pt x="1715" y="161"/>
                  <a:pt x="1381" y="161"/>
                </a:cubicBezTo>
                <a:cubicBezTo>
                  <a:pt x="1072" y="161"/>
                  <a:pt x="762" y="280"/>
                  <a:pt x="536" y="506"/>
                </a:cubicBezTo>
                <a:cubicBezTo>
                  <a:pt x="310" y="732"/>
                  <a:pt x="191" y="1030"/>
                  <a:pt x="191" y="1351"/>
                </a:cubicBezTo>
                <a:cubicBezTo>
                  <a:pt x="191" y="1661"/>
                  <a:pt x="310" y="1971"/>
                  <a:pt x="536" y="2197"/>
                </a:cubicBezTo>
                <a:lnTo>
                  <a:pt x="3774" y="5447"/>
                </a:lnTo>
                <a:lnTo>
                  <a:pt x="203" y="9019"/>
                </a:lnTo>
                <a:cubicBezTo>
                  <a:pt x="0" y="9221"/>
                  <a:pt x="0" y="9567"/>
                  <a:pt x="203" y="9793"/>
                </a:cubicBezTo>
                <a:lnTo>
                  <a:pt x="1667" y="11246"/>
                </a:lnTo>
                <a:cubicBezTo>
                  <a:pt x="1774" y="11353"/>
                  <a:pt x="1905" y="11412"/>
                  <a:pt x="2048" y="11412"/>
                </a:cubicBezTo>
                <a:cubicBezTo>
                  <a:pt x="2203" y="11412"/>
                  <a:pt x="2334" y="11353"/>
                  <a:pt x="2441" y="11246"/>
                </a:cubicBezTo>
                <a:lnTo>
                  <a:pt x="6013" y="7674"/>
                </a:lnTo>
                <a:lnTo>
                  <a:pt x="6263" y="7924"/>
                </a:lnTo>
                <a:cubicBezTo>
                  <a:pt x="6299" y="7965"/>
                  <a:pt x="6343" y="7986"/>
                  <a:pt x="6389" y="7986"/>
                </a:cubicBezTo>
                <a:cubicBezTo>
                  <a:pt x="6436" y="7986"/>
                  <a:pt x="6483" y="7965"/>
                  <a:pt x="6525" y="7924"/>
                </a:cubicBezTo>
                <a:cubicBezTo>
                  <a:pt x="6596" y="7852"/>
                  <a:pt x="6596" y="7745"/>
                  <a:pt x="6525" y="7674"/>
                </a:cubicBezTo>
                <a:lnTo>
                  <a:pt x="6168" y="7316"/>
                </a:lnTo>
                <a:cubicBezTo>
                  <a:pt x="6168" y="7305"/>
                  <a:pt x="6144" y="7305"/>
                  <a:pt x="6132" y="7293"/>
                </a:cubicBezTo>
                <a:lnTo>
                  <a:pt x="6096" y="7257"/>
                </a:lnTo>
                <a:lnTo>
                  <a:pt x="2310" y="3471"/>
                </a:lnTo>
                <a:lnTo>
                  <a:pt x="2786" y="2995"/>
                </a:lnTo>
                <a:lnTo>
                  <a:pt x="3084" y="3292"/>
                </a:lnTo>
                <a:cubicBezTo>
                  <a:pt x="3108" y="3316"/>
                  <a:pt x="3155" y="3328"/>
                  <a:pt x="3203" y="3328"/>
                </a:cubicBezTo>
                <a:cubicBezTo>
                  <a:pt x="3239" y="3328"/>
                  <a:pt x="3286" y="3316"/>
                  <a:pt x="3322" y="3292"/>
                </a:cubicBezTo>
                <a:cubicBezTo>
                  <a:pt x="3393" y="3209"/>
                  <a:pt x="3393" y="3114"/>
                  <a:pt x="3322" y="3030"/>
                </a:cubicBezTo>
                <a:lnTo>
                  <a:pt x="3024" y="2733"/>
                </a:lnTo>
                <a:lnTo>
                  <a:pt x="3501" y="2256"/>
                </a:lnTo>
                <a:lnTo>
                  <a:pt x="5358" y="4126"/>
                </a:lnTo>
                <a:lnTo>
                  <a:pt x="7311" y="6066"/>
                </a:lnTo>
                <a:lnTo>
                  <a:pt x="7323" y="6090"/>
                </a:lnTo>
                <a:lnTo>
                  <a:pt x="7334" y="6102"/>
                </a:lnTo>
                <a:lnTo>
                  <a:pt x="9942" y="8710"/>
                </a:lnTo>
                <a:lnTo>
                  <a:pt x="9466" y="9186"/>
                </a:lnTo>
                <a:lnTo>
                  <a:pt x="6846" y="6554"/>
                </a:lnTo>
                <a:lnTo>
                  <a:pt x="5810" y="5519"/>
                </a:lnTo>
                <a:lnTo>
                  <a:pt x="3965" y="3673"/>
                </a:lnTo>
                <a:cubicBezTo>
                  <a:pt x="3923" y="3637"/>
                  <a:pt x="3879" y="3620"/>
                  <a:pt x="3834" y="3620"/>
                </a:cubicBezTo>
                <a:cubicBezTo>
                  <a:pt x="3789" y="3620"/>
                  <a:pt x="3745" y="3637"/>
                  <a:pt x="3703" y="3673"/>
                </a:cubicBezTo>
                <a:cubicBezTo>
                  <a:pt x="3632" y="3745"/>
                  <a:pt x="3632" y="3852"/>
                  <a:pt x="3703" y="3923"/>
                </a:cubicBezTo>
                <a:lnTo>
                  <a:pt x="9239" y="9460"/>
                </a:lnTo>
                <a:lnTo>
                  <a:pt x="8763" y="9936"/>
                </a:lnTo>
                <a:lnTo>
                  <a:pt x="7096" y="8269"/>
                </a:lnTo>
                <a:cubicBezTo>
                  <a:pt x="7061" y="8233"/>
                  <a:pt x="7016" y="8215"/>
                  <a:pt x="6971" y="8215"/>
                </a:cubicBezTo>
                <a:cubicBezTo>
                  <a:pt x="6927" y="8215"/>
                  <a:pt x="6882" y="8233"/>
                  <a:pt x="6846" y="8269"/>
                </a:cubicBezTo>
                <a:cubicBezTo>
                  <a:pt x="6775" y="8340"/>
                  <a:pt x="6775" y="8448"/>
                  <a:pt x="6846" y="8519"/>
                </a:cubicBezTo>
                <a:lnTo>
                  <a:pt x="8632" y="10305"/>
                </a:lnTo>
                <a:cubicBezTo>
                  <a:pt x="8644" y="10329"/>
                  <a:pt x="8680" y="10341"/>
                  <a:pt x="8692" y="10353"/>
                </a:cubicBezTo>
                <a:lnTo>
                  <a:pt x="10799" y="11174"/>
                </a:lnTo>
                <a:cubicBezTo>
                  <a:pt x="10835" y="11186"/>
                  <a:pt x="10883" y="11186"/>
                  <a:pt x="10906" y="11186"/>
                </a:cubicBezTo>
                <a:cubicBezTo>
                  <a:pt x="10990" y="11186"/>
                  <a:pt x="11061" y="11162"/>
                  <a:pt x="11121" y="11103"/>
                </a:cubicBezTo>
                <a:cubicBezTo>
                  <a:pt x="11192" y="11019"/>
                  <a:pt x="11228" y="10900"/>
                  <a:pt x="11180" y="10805"/>
                </a:cubicBezTo>
                <a:lnTo>
                  <a:pt x="10359" y="8686"/>
                </a:lnTo>
                <a:cubicBezTo>
                  <a:pt x="10347" y="8662"/>
                  <a:pt x="10323" y="8638"/>
                  <a:pt x="10311" y="8626"/>
                </a:cubicBezTo>
                <a:lnTo>
                  <a:pt x="7692" y="6007"/>
                </a:lnTo>
                <a:lnTo>
                  <a:pt x="11264" y="2435"/>
                </a:lnTo>
                <a:cubicBezTo>
                  <a:pt x="11478" y="2185"/>
                  <a:pt x="11478" y="1840"/>
                  <a:pt x="11264" y="1625"/>
                </a:cubicBezTo>
                <a:lnTo>
                  <a:pt x="9811" y="161"/>
                </a:lnTo>
                <a:cubicBezTo>
                  <a:pt x="9704" y="54"/>
                  <a:pt x="9567" y="0"/>
                  <a:pt x="9428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28"/>
          <p:cNvSpPr txBox="1"/>
          <p:nvPr/>
        </p:nvSpPr>
        <p:spPr>
          <a:xfrm>
            <a:off x="710263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Mercury is the closest planet to the Sun and the smallest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2" name="Google Shape;782;p28"/>
          <p:cNvSpPr txBox="1"/>
          <p:nvPr/>
        </p:nvSpPr>
        <p:spPr>
          <a:xfrm>
            <a:off x="710263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 cold place full of iron oxide dust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3" name="Google Shape;783;p28"/>
          <p:cNvSpPr txBox="1"/>
          <p:nvPr/>
        </p:nvSpPr>
        <p:spPr>
          <a:xfrm>
            <a:off x="6549175" y="3116087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4" name="Google Shape;784;p28"/>
          <p:cNvSpPr txBox="1"/>
          <p:nvPr/>
        </p:nvSpPr>
        <p:spPr>
          <a:xfrm>
            <a:off x="6549175" y="1784675"/>
            <a:ext cx="1884600" cy="76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 and the fourth-largest one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2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790" name="Google Shape;790;p29"/>
          <p:cNvSpPr/>
          <p:nvPr/>
        </p:nvSpPr>
        <p:spPr>
          <a:xfrm>
            <a:off x="4524075" y="1249275"/>
            <a:ext cx="95875" cy="3894244"/>
          </a:xfrm>
          <a:custGeom>
            <a:avLst/>
            <a:gdLst/>
            <a:ahLst/>
            <a:cxnLst/>
            <a:rect l="l" t="t" r="r" b="b"/>
            <a:pathLst>
              <a:path w="3835" h="137351" extrusionOk="0">
                <a:moveTo>
                  <a:pt x="1918" y="0"/>
                </a:moveTo>
                <a:cubicBezTo>
                  <a:pt x="858" y="0"/>
                  <a:pt x="1" y="857"/>
                  <a:pt x="1" y="1917"/>
                </a:cubicBezTo>
                <a:lnTo>
                  <a:pt x="1" y="137350"/>
                </a:lnTo>
                <a:lnTo>
                  <a:pt x="3835" y="137350"/>
                </a:lnTo>
                <a:lnTo>
                  <a:pt x="3835" y="1917"/>
                </a:lnTo>
                <a:cubicBezTo>
                  <a:pt x="3835" y="857"/>
                  <a:pt x="2977" y="0"/>
                  <a:pt x="1918" y="0"/>
                </a:cubicBezTo>
                <a:close/>
              </a:path>
            </a:pathLst>
          </a:custGeom>
          <a:solidFill>
            <a:srgbClr val="AFBDC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91" name="Google Shape;791;p29"/>
          <p:cNvGrpSpPr/>
          <p:nvPr/>
        </p:nvGrpSpPr>
        <p:grpSpPr>
          <a:xfrm>
            <a:off x="4524063" y="3268719"/>
            <a:ext cx="3909689" cy="538800"/>
            <a:chOff x="4524063" y="3268719"/>
            <a:chExt cx="3909689" cy="538800"/>
          </a:xfrm>
        </p:grpSpPr>
        <p:sp>
          <p:nvSpPr>
            <p:cNvPr id="792" name="Google Shape;792;p29"/>
            <p:cNvSpPr/>
            <p:nvPr/>
          </p:nvSpPr>
          <p:spPr>
            <a:xfrm>
              <a:off x="4998850" y="3339574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0" y="15884"/>
                  </a:moveTo>
                  <a:lnTo>
                    <a:pt x="66116" y="15884"/>
                  </a:lnTo>
                  <a:lnTo>
                    <a:pt x="60436" y="7847"/>
                  </a:lnTo>
                  <a:lnTo>
                    <a:pt x="66116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chemeClr val="accent4"/>
                </a:solidFill>
              </a:endParaRPr>
            </a:p>
          </p:txBody>
        </p:sp>
        <p:sp>
          <p:nvSpPr>
            <p:cNvPr id="793" name="Google Shape;793;p29"/>
            <p:cNvSpPr/>
            <p:nvPr/>
          </p:nvSpPr>
          <p:spPr>
            <a:xfrm>
              <a:off x="4524063" y="3268719"/>
              <a:ext cx="560225" cy="538800"/>
            </a:xfrm>
            <a:custGeom>
              <a:avLst/>
              <a:gdLst/>
              <a:ahLst/>
              <a:cxnLst/>
              <a:rect l="l" t="t" r="r" b="b"/>
              <a:pathLst>
                <a:path w="22409" h="21552" extrusionOk="0">
                  <a:moveTo>
                    <a:pt x="1" y="1"/>
                  </a:moveTo>
                  <a:lnTo>
                    <a:pt x="1" y="21551"/>
                  </a:lnTo>
                  <a:lnTo>
                    <a:pt x="22408" y="21551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4" name="Google Shape;794;p29"/>
            <p:cNvSpPr txBox="1"/>
            <p:nvPr/>
          </p:nvSpPr>
          <p:spPr>
            <a:xfrm>
              <a:off x="6626551" y="3270669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Mars is a cold place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5" name="Google Shape;795;p29"/>
          <p:cNvGrpSpPr/>
          <p:nvPr/>
        </p:nvGrpSpPr>
        <p:grpSpPr>
          <a:xfrm>
            <a:off x="4524063" y="2001006"/>
            <a:ext cx="3909689" cy="538475"/>
            <a:chOff x="4524063" y="2001006"/>
            <a:chExt cx="3909689" cy="538475"/>
          </a:xfrm>
        </p:grpSpPr>
        <p:sp>
          <p:nvSpPr>
            <p:cNvPr id="796" name="Google Shape;796;p29"/>
            <p:cNvSpPr/>
            <p:nvPr/>
          </p:nvSpPr>
          <p:spPr>
            <a:xfrm>
              <a:off x="4998850" y="2071550"/>
              <a:ext cx="1422982" cy="397375"/>
            </a:xfrm>
            <a:custGeom>
              <a:avLst/>
              <a:gdLst/>
              <a:ahLst/>
              <a:cxnLst/>
              <a:rect l="l" t="t" r="r" b="b"/>
              <a:pathLst>
                <a:path w="66116" h="15895" fill="none" extrusionOk="0">
                  <a:moveTo>
                    <a:pt x="0" y="15895"/>
                  </a:moveTo>
                  <a:lnTo>
                    <a:pt x="66116" y="15895"/>
                  </a:lnTo>
                  <a:lnTo>
                    <a:pt x="60436" y="7858"/>
                  </a:lnTo>
                  <a:lnTo>
                    <a:pt x="66116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797" name="Google Shape;797;p29"/>
            <p:cNvSpPr/>
            <p:nvPr/>
          </p:nvSpPr>
          <p:spPr>
            <a:xfrm>
              <a:off x="4524063" y="2001006"/>
              <a:ext cx="560225" cy="538475"/>
            </a:xfrm>
            <a:custGeom>
              <a:avLst/>
              <a:gdLst/>
              <a:ahLst/>
              <a:cxnLst/>
              <a:rect l="l" t="t" r="r" b="b"/>
              <a:pathLst>
                <a:path w="22409" h="21539" extrusionOk="0">
                  <a:moveTo>
                    <a:pt x="1" y="0"/>
                  </a:moveTo>
                  <a:lnTo>
                    <a:pt x="1" y="21539"/>
                  </a:lnTo>
                  <a:lnTo>
                    <a:pt x="22408" y="21539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798" name="Google Shape;798;p29"/>
            <p:cNvSpPr txBox="1"/>
            <p:nvPr/>
          </p:nvSpPr>
          <p:spPr>
            <a:xfrm>
              <a:off x="6626551" y="200278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799" name="Google Shape;799;p29"/>
          <p:cNvGrpSpPr/>
          <p:nvPr/>
        </p:nvGrpSpPr>
        <p:grpSpPr>
          <a:xfrm>
            <a:off x="710276" y="3902900"/>
            <a:ext cx="3909661" cy="538775"/>
            <a:chOff x="710276" y="3902900"/>
            <a:chExt cx="3909661" cy="538775"/>
          </a:xfrm>
        </p:grpSpPr>
        <p:sp>
          <p:nvSpPr>
            <p:cNvPr id="800" name="Google Shape;800;p29"/>
            <p:cNvSpPr/>
            <p:nvPr/>
          </p:nvSpPr>
          <p:spPr>
            <a:xfrm>
              <a:off x="2722199" y="397372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01" name="Google Shape;801;p29"/>
            <p:cNvSpPr/>
            <p:nvPr/>
          </p:nvSpPr>
          <p:spPr>
            <a:xfrm>
              <a:off x="4059738" y="390290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1"/>
                  </a:lnTo>
                  <a:lnTo>
                    <a:pt x="22408" y="21551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2" name="Google Shape;802;p29"/>
            <p:cNvSpPr txBox="1"/>
            <p:nvPr/>
          </p:nvSpPr>
          <p:spPr>
            <a:xfrm>
              <a:off x="710276" y="3904838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3" name="Google Shape;803;p29"/>
          <p:cNvGrpSpPr/>
          <p:nvPr/>
        </p:nvGrpSpPr>
        <p:grpSpPr>
          <a:xfrm>
            <a:off x="710275" y="2634863"/>
            <a:ext cx="3909663" cy="538475"/>
            <a:chOff x="710275" y="2634863"/>
            <a:chExt cx="3909663" cy="538475"/>
          </a:xfrm>
        </p:grpSpPr>
        <p:sp>
          <p:nvSpPr>
            <p:cNvPr id="804" name="Google Shape;804;p29"/>
            <p:cNvSpPr/>
            <p:nvPr/>
          </p:nvSpPr>
          <p:spPr>
            <a:xfrm>
              <a:off x="2722199" y="2705413"/>
              <a:ext cx="1422982" cy="397400"/>
            </a:xfrm>
            <a:custGeom>
              <a:avLst/>
              <a:gdLst/>
              <a:ahLst/>
              <a:cxnLst/>
              <a:rect l="l" t="t" r="r" b="b"/>
              <a:pathLst>
                <a:path w="66116" h="15896" fill="none" extrusionOk="0">
                  <a:moveTo>
                    <a:pt x="66116" y="15895"/>
                  </a:moveTo>
                  <a:lnTo>
                    <a:pt x="1" y="15895"/>
                  </a:lnTo>
                  <a:lnTo>
                    <a:pt x="5680" y="7859"/>
                  </a:lnTo>
                  <a:lnTo>
                    <a:pt x="1" y="0"/>
                  </a:lnTo>
                  <a:lnTo>
                    <a:pt x="66116" y="0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805" name="Google Shape;805;p29"/>
            <p:cNvSpPr/>
            <p:nvPr/>
          </p:nvSpPr>
          <p:spPr>
            <a:xfrm>
              <a:off x="4059738" y="2634863"/>
              <a:ext cx="560200" cy="538475"/>
            </a:xfrm>
            <a:custGeom>
              <a:avLst/>
              <a:gdLst/>
              <a:ahLst/>
              <a:cxnLst/>
              <a:rect l="l" t="t" r="r" b="b"/>
              <a:pathLst>
                <a:path w="22408" h="21539" extrusionOk="0">
                  <a:moveTo>
                    <a:pt x="0" y="1"/>
                  </a:moveTo>
                  <a:lnTo>
                    <a:pt x="0" y="21539"/>
                  </a:lnTo>
                  <a:lnTo>
                    <a:pt x="22408" y="21539"/>
                  </a:lnTo>
                  <a:lnTo>
                    <a:pt x="2240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500"/>
            </a:p>
          </p:txBody>
        </p:sp>
        <p:sp>
          <p:nvSpPr>
            <p:cNvPr id="806" name="Google Shape;806;p29"/>
            <p:cNvSpPr txBox="1"/>
            <p:nvPr/>
          </p:nvSpPr>
          <p:spPr>
            <a:xfrm>
              <a:off x="710275" y="26366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07" name="Google Shape;807;p29"/>
          <p:cNvGrpSpPr/>
          <p:nvPr/>
        </p:nvGrpSpPr>
        <p:grpSpPr>
          <a:xfrm>
            <a:off x="710275" y="1366850"/>
            <a:ext cx="3909663" cy="558825"/>
            <a:chOff x="710275" y="1366850"/>
            <a:chExt cx="3909663" cy="558825"/>
          </a:xfrm>
        </p:grpSpPr>
        <p:sp>
          <p:nvSpPr>
            <p:cNvPr id="808" name="Google Shape;808;p29"/>
            <p:cNvSpPr/>
            <p:nvPr/>
          </p:nvSpPr>
          <p:spPr>
            <a:xfrm>
              <a:off x="2722199" y="1437675"/>
              <a:ext cx="1422982" cy="397100"/>
            </a:xfrm>
            <a:custGeom>
              <a:avLst/>
              <a:gdLst/>
              <a:ahLst/>
              <a:cxnLst/>
              <a:rect l="l" t="t" r="r" b="b"/>
              <a:pathLst>
                <a:path w="66116" h="15884" fill="none" extrusionOk="0">
                  <a:moveTo>
                    <a:pt x="66116" y="15884"/>
                  </a:moveTo>
                  <a:lnTo>
                    <a:pt x="1" y="15884"/>
                  </a:lnTo>
                  <a:lnTo>
                    <a:pt x="5680" y="7847"/>
                  </a:lnTo>
                  <a:lnTo>
                    <a:pt x="1" y="1"/>
                  </a:lnTo>
                  <a:lnTo>
                    <a:pt x="66116" y="1"/>
                  </a:lnTo>
                  <a:close/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chemeClr val="accent1"/>
                </a:solidFill>
              </a:endParaRPr>
            </a:p>
          </p:txBody>
        </p:sp>
        <p:sp>
          <p:nvSpPr>
            <p:cNvPr id="809" name="Google Shape;809;p29"/>
            <p:cNvSpPr/>
            <p:nvPr/>
          </p:nvSpPr>
          <p:spPr>
            <a:xfrm>
              <a:off x="4059738" y="1366850"/>
              <a:ext cx="560200" cy="538775"/>
            </a:xfrm>
            <a:custGeom>
              <a:avLst/>
              <a:gdLst/>
              <a:ahLst/>
              <a:cxnLst/>
              <a:rect l="l" t="t" r="r" b="b"/>
              <a:pathLst>
                <a:path w="22408" h="21551" extrusionOk="0">
                  <a:moveTo>
                    <a:pt x="0" y="0"/>
                  </a:moveTo>
                  <a:lnTo>
                    <a:pt x="0" y="21550"/>
                  </a:lnTo>
                  <a:lnTo>
                    <a:pt x="22408" y="21550"/>
                  </a:lnTo>
                  <a:lnTo>
                    <a:pt x="2240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3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10" name="Google Shape;810;p29"/>
            <p:cNvSpPr txBox="1"/>
            <p:nvPr/>
          </p:nvSpPr>
          <p:spPr>
            <a:xfrm>
              <a:off x="710275" y="1390775"/>
              <a:ext cx="18072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811" name="Google Shape;811;p29"/>
          <p:cNvGrpSpPr/>
          <p:nvPr/>
        </p:nvGrpSpPr>
        <p:grpSpPr>
          <a:xfrm>
            <a:off x="4182920" y="1484421"/>
            <a:ext cx="303645" cy="303598"/>
            <a:chOff x="2685825" y="840375"/>
            <a:chExt cx="481900" cy="481825"/>
          </a:xfrm>
        </p:grpSpPr>
        <p:sp>
          <p:nvSpPr>
            <p:cNvPr id="812" name="Google Shape;812;p29"/>
            <p:cNvSpPr/>
            <p:nvPr/>
          </p:nvSpPr>
          <p:spPr>
            <a:xfrm>
              <a:off x="2685825" y="840375"/>
              <a:ext cx="481900" cy="481825"/>
            </a:xfrm>
            <a:custGeom>
              <a:avLst/>
              <a:gdLst/>
              <a:ahLst/>
              <a:cxnLst/>
              <a:rect l="l" t="t" r="r" b="b"/>
              <a:pathLst>
                <a:path w="19276" h="19273" extrusionOk="0">
                  <a:moveTo>
                    <a:pt x="9600" y="4592"/>
                  </a:moveTo>
                  <a:cubicBezTo>
                    <a:pt x="12403" y="4592"/>
                    <a:pt x="14683" y="6872"/>
                    <a:pt x="14683" y="9675"/>
                  </a:cubicBezTo>
                  <a:cubicBezTo>
                    <a:pt x="14683" y="12476"/>
                    <a:pt x="12403" y="14755"/>
                    <a:pt x="9600" y="14755"/>
                  </a:cubicBezTo>
                  <a:cubicBezTo>
                    <a:pt x="6799" y="14755"/>
                    <a:pt x="4520" y="12476"/>
                    <a:pt x="4520" y="9675"/>
                  </a:cubicBezTo>
                  <a:cubicBezTo>
                    <a:pt x="4520" y="6872"/>
                    <a:pt x="6799" y="4592"/>
                    <a:pt x="9600" y="4592"/>
                  </a:cubicBezTo>
                  <a:close/>
                  <a:moveTo>
                    <a:pt x="8471" y="0"/>
                  </a:moveTo>
                  <a:cubicBezTo>
                    <a:pt x="8212" y="0"/>
                    <a:pt x="7986" y="175"/>
                    <a:pt x="7923" y="428"/>
                  </a:cubicBezTo>
                  <a:lnTo>
                    <a:pt x="7691" y="1427"/>
                  </a:lnTo>
                  <a:cubicBezTo>
                    <a:pt x="6778" y="1635"/>
                    <a:pt x="5908" y="1993"/>
                    <a:pt x="5116" y="2490"/>
                  </a:cubicBezTo>
                  <a:lnTo>
                    <a:pt x="4300" y="2002"/>
                  </a:lnTo>
                  <a:cubicBezTo>
                    <a:pt x="4210" y="1949"/>
                    <a:pt x="4110" y="1922"/>
                    <a:pt x="4010" y="1922"/>
                  </a:cubicBezTo>
                  <a:cubicBezTo>
                    <a:pt x="3864" y="1922"/>
                    <a:pt x="3719" y="1978"/>
                    <a:pt x="3611" y="2087"/>
                  </a:cubicBezTo>
                  <a:lnTo>
                    <a:pt x="2015" y="3683"/>
                  </a:lnTo>
                  <a:cubicBezTo>
                    <a:pt x="1831" y="3866"/>
                    <a:pt x="1798" y="4153"/>
                    <a:pt x="1930" y="4372"/>
                  </a:cubicBezTo>
                  <a:lnTo>
                    <a:pt x="2418" y="5188"/>
                  </a:lnTo>
                  <a:cubicBezTo>
                    <a:pt x="1921" y="5980"/>
                    <a:pt x="1563" y="6851"/>
                    <a:pt x="1355" y="7766"/>
                  </a:cubicBezTo>
                  <a:lnTo>
                    <a:pt x="431" y="7995"/>
                  </a:lnTo>
                  <a:cubicBezTo>
                    <a:pt x="178" y="8058"/>
                    <a:pt x="0" y="8284"/>
                    <a:pt x="3" y="8546"/>
                  </a:cubicBezTo>
                  <a:lnTo>
                    <a:pt x="3" y="10804"/>
                  </a:lnTo>
                  <a:cubicBezTo>
                    <a:pt x="0" y="11060"/>
                    <a:pt x="178" y="11286"/>
                    <a:pt x="428" y="11349"/>
                  </a:cubicBezTo>
                  <a:lnTo>
                    <a:pt x="1352" y="11581"/>
                  </a:lnTo>
                  <a:cubicBezTo>
                    <a:pt x="1560" y="12494"/>
                    <a:pt x="1921" y="13364"/>
                    <a:pt x="2418" y="14159"/>
                  </a:cubicBezTo>
                  <a:lnTo>
                    <a:pt x="1927" y="14972"/>
                  </a:lnTo>
                  <a:cubicBezTo>
                    <a:pt x="1795" y="15195"/>
                    <a:pt x="1831" y="15478"/>
                    <a:pt x="2012" y="15662"/>
                  </a:cubicBezTo>
                  <a:lnTo>
                    <a:pt x="3611" y="17261"/>
                  </a:lnTo>
                  <a:cubicBezTo>
                    <a:pt x="3720" y="17368"/>
                    <a:pt x="3864" y="17424"/>
                    <a:pt x="4011" y="17424"/>
                  </a:cubicBezTo>
                  <a:cubicBezTo>
                    <a:pt x="4110" y="17424"/>
                    <a:pt x="4210" y="17398"/>
                    <a:pt x="4300" y="17345"/>
                  </a:cubicBezTo>
                  <a:lnTo>
                    <a:pt x="5113" y="16854"/>
                  </a:lnTo>
                  <a:cubicBezTo>
                    <a:pt x="5908" y="17351"/>
                    <a:pt x="6778" y="17712"/>
                    <a:pt x="7691" y="17920"/>
                  </a:cubicBezTo>
                  <a:lnTo>
                    <a:pt x="7923" y="18844"/>
                  </a:lnTo>
                  <a:cubicBezTo>
                    <a:pt x="7983" y="19094"/>
                    <a:pt x="8212" y="19272"/>
                    <a:pt x="8471" y="19272"/>
                  </a:cubicBezTo>
                  <a:lnTo>
                    <a:pt x="10729" y="19272"/>
                  </a:lnTo>
                  <a:cubicBezTo>
                    <a:pt x="10988" y="19272"/>
                    <a:pt x="11214" y="19097"/>
                    <a:pt x="11277" y="18844"/>
                  </a:cubicBezTo>
                  <a:lnTo>
                    <a:pt x="11509" y="17920"/>
                  </a:lnTo>
                  <a:cubicBezTo>
                    <a:pt x="12421" y="17712"/>
                    <a:pt x="13292" y="17354"/>
                    <a:pt x="14084" y="16857"/>
                  </a:cubicBezTo>
                  <a:lnTo>
                    <a:pt x="14900" y="17345"/>
                  </a:lnTo>
                  <a:cubicBezTo>
                    <a:pt x="14989" y="17399"/>
                    <a:pt x="15090" y="17425"/>
                    <a:pt x="15190" y="17425"/>
                  </a:cubicBezTo>
                  <a:cubicBezTo>
                    <a:pt x="15336" y="17425"/>
                    <a:pt x="15480" y="17369"/>
                    <a:pt x="15589" y="17261"/>
                  </a:cubicBezTo>
                  <a:lnTo>
                    <a:pt x="17185" y="15665"/>
                  </a:lnTo>
                  <a:cubicBezTo>
                    <a:pt x="17369" y="15481"/>
                    <a:pt x="17402" y="15195"/>
                    <a:pt x="17270" y="14975"/>
                  </a:cubicBezTo>
                  <a:lnTo>
                    <a:pt x="16782" y="14159"/>
                  </a:lnTo>
                  <a:cubicBezTo>
                    <a:pt x="17279" y="13367"/>
                    <a:pt x="17637" y="12497"/>
                    <a:pt x="17845" y="11584"/>
                  </a:cubicBezTo>
                  <a:lnTo>
                    <a:pt x="18844" y="11352"/>
                  </a:lnTo>
                  <a:cubicBezTo>
                    <a:pt x="19097" y="11289"/>
                    <a:pt x="19275" y="11063"/>
                    <a:pt x="19275" y="10804"/>
                  </a:cubicBezTo>
                  <a:lnTo>
                    <a:pt x="19275" y="8546"/>
                  </a:lnTo>
                  <a:cubicBezTo>
                    <a:pt x="19275" y="8287"/>
                    <a:pt x="19097" y="8061"/>
                    <a:pt x="18847" y="7998"/>
                  </a:cubicBezTo>
                  <a:lnTo>
                    <a:pt x="17848" y="7766"/>
                  </a:lnTo>
                  <a:cubicBezTo>
                    <a:pt x="17640" y="6854"/>
                    <a:pt x="17279" y="5983"/>
                    <a:pt x="16782" y="5188"/>
                  </a:cubicBezTo>
                  <a:lnTo>
                    <a:pt x="17273" y="4375"/>
                  </a:lnTo>
                  <a:cubicBezTo>
                    <a:pt x="17405" y="4153"/>
                    <a:pt x="17369" y="3869"/>
                    <a:pt x="17188" y="3686"/>
                  </a:cubicBezTo>
                  <a:lnTo>
                    <a:pt x="15589" y="2090"/>
                  </a:lnTo>
                  <a:cubicBezTo>
                    <a:pt x="15480" y="1980"/>
                    <a:pt x="15335" y="1923"/>
                    <a:pt x="15188" y="1923"/>
                  </a:cubicBezTo>
                  <a:cubicBezTo>
                    <a:pt x="15089" y="1923"/>
                    <a:pt x="14989" y="1949"/>
                    <a:pt x="14900" y="2002"/>
                  </a:cubicBezTo>
                  <a:lnTo>
                    <a:pt x="14087" y="2493"/>
                  </a:lnTo>
                  <a:cubicBezTo>
                    <a:pt x="13292" y="1996"/>
                    <a:pt x="12421" y="1635"/>
                    <a:pt x="11509" y="1427"/>
                  </a:cubicBezTo>
                  <a:lnTo>
                    <a:pt x="11277" y="428"/>
                  </a:lnTo>
                  <a:cubicBezTo>
                    <a:pt x="11217" y="178"/>
                    <a:pt x="10988" y="0"/>
                    <a:pt x="107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3" name="Google Shape;813;p29"/>
            <p:cNvSpPr/>
            <p:nvPr/>
          </p:nvSpPr>
          <p:spPr>
            <a:xfrm>
              <a:off x="2819200" y="983400"/>
              <a:ext cx="205475" cy="197625"/>
            </a:xfrm>
            <a:custGeom>
              <a:avLst/>
              <a:gdLst/>
              <a:ahLst/>
              <a:cxnLst/>
              <a:rect l="l" t="t" r="r" b="b"/>
              <a:pathLst>
                <a:path w="8219" h="7905" extrusionOk="0">
                  <a:moveTo>
                    <a:pt x="4265" y="1129"/>
                  </a:moveTo>
                  <a:cubicBezTo>
                    <a:pt x="4629" y="1129"/>
                    <a:pt x="4996" y="1199"/>
                    <a:pt x="5346" y="1343"/>
                  </a:cubicBezTo>
                  <a:cubicBezTo>
                    <a:pt x="6400" y="1780"/>
                    <a:pt x="7089" y="2810"/>
                    <a:pt x="7089" y="3954"/>
                  </a:cubicBezTo>
                  <a:cubicBezTo>
                    <a:pt x="7086" y="5511"/>
                    <a:pt x="5825" y="6773"/>
                    <a:pt x="4265" y="6776"/>
                  </a:cubicBezTo>
                  <a:cubicBezTo>
                    <a:pt x="3124" y="6776"/>
                    <a:pt x="2094" y="6089"/>
                    <a:pt x="1657" y="5032"/>
                  </a:cubicBezTo>
                  <a:cubicBezTo>
                    <a:pt x="1221" y="3978"/>
                    <a:pt x="1461" y="2765"/>
                    <a:pt x="2268" y="1958"/>
                  </a:cubicBezTo>
                  <a:cubicBezTo>
                    <a:pt x="2808" y="1416"/>
                    <a:pt x="3530" y="1129"/>
                    <a:pt x="4265" y="1129"/>
                  </a:cubicBezTo>
                  <a:close/>
                  <a:moveTo>
                    <a:pt x="4265" y="0"/>
                  </a:moveTo>
                  <a:cubicBezTo>
                    <a:pt x="2666" y="0"/>
                    <a:pt x="1227" y="964"/>
                    <a:pt x="612" y="2440"/>
                  </a:cubicBezTo>
                  <a:cubicBezTo>
                    <a:pt x="1" y="3918"/>
                    <a:pt x="341" y="5616"/>
                    <a:pt x="1470" y="6749"/>
                  </a:cubicBezTo>
                  <a:cubicBezTo>
                    <a:pt x="2226" y="7504"/>
                    <a:pt x="3237" y="7905"/>
                    <a:pt x="4265" y="7905"/>
                  </a:cubicBezTo>
                  <a:cubicBezTo>
                    <a:pt x="4774" y="7905"/>
                    <a:pt x="5288" y="7806"/>
                    <a:pt x="5777" y="7604"/>
                  </a:cubicBezTo>
                  <a:cubicBezTo>
                    <a:pt x="7255" y="6993"/>
                    <a:pt x="8219" y="5550"/>
                    <a:pt x="8219" y="3954"/>
                  </a:cubicBezTo>
                  <a:cubicBezTo>
                    <a:pt x="8216" y="1771"/>
                    <a:pt x="6448" y="3"/>
                    <a:pt x="426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14" name="Google Shape;814;p29"/>
          <p:cNvGrpSpPr/>
          <p:nvPr/>
        </p:nvGrpSpPr>
        <p:grpSpPr>
          <a:xfrm>
            <a:off x="4177942" y="2752187"/>
            <a:ext cx="313601" cy="304165"/>
            <a:chOff x="3270675" y="841800"/>
            <a:chExt cx="497700" cy="482725"/>
          </a:xfrm>
        </p:grpSpPr>
        <p:sp>
          <p:nvSpPr>
            <p:cNvPr id="815" name="Google Shape;815;p29"/>
            <p:cNvSpPr/>
            <p:nvPr/>
          </p:nvSpPr>
          <p:spPr>
            <a:xfrm>
              <a:off x="3270675" y="902000"/>
              <a:ext cx="447125" cy="422525"/>
            </a:xfrm>
            <a:custGeom>
              <a:avLst/>
              <a:gdLst/>
              <a:ahLst/>
              <a:cxnLst/>
              <a:rect l="l" t="t" r="r" b="b"/>
              <a:pathLst>
                <a:path w="17885" h="16901" extrusionOk="0">
                  <a:moveTo>
                    <a:pt x="3454" y="0"/>
                  </a:moveTo>
                  <a:cubicBezTo>
                    <a:pt x="3343" y="0"/>
                    <a:pt x="3231" y="40"/>
                    <a:pt x="3141" y="122"/>
                  </a:cubicBezTo>
                  <a:cubicBezTo>
                    <a:pt x="1160" y="1940"/>
                    <a:pt x="0" y="4548"/>
                    <a:pt x="0" y="7246"/>
                  </a:cubicBezTo>
                  <a:cubicBezTo>
                    <a:pt x="0" y="12579"/>
                    <a:pt x="4325" y="16900"/>
                    <a:pt x="9657" y="16900"/>
                  </a:cubicBezTo>
                  <a:cubicBezTo>
                    <a:pt x="10907" y="16900"/>
                    <a:pt x="12175" y="16662"/>
                    <a:pt x="13331" y="16178"/>
                  </a:cubicBezTo>
                  <a:cubicBezTo>
                    <a:pt x="15126" y="15434"/>
                    <a:pt x="16659" y="14169"/>
                    <a:pt x="17728" y="12546"/>
                  </a:cubicBezTo>
                  <a:cubicBezTo>
                    <a:pt x="17884" y="12305"/>
                    <a:pt x="17788" y="11983"/>
                    <a:pt x="17526" y="11866"/>
                  </a:cubicBezTo>
                  <a:lnTo>
                    <a:pt x="9158" y="8171"/>
                  </a:lnTo>
                  <a:cubicBezTo>
                    <a:pt x="9016" y="8108"/>
                    <a:pt x="8896" y="8005"/>
                    <a:pt x="8811" y="7876"/>
                  </a:cubicBezTo>
                  <a:lnTo>
                    <a:pt x="8405" y="7246"/>
                  </a:lnTo>
                  <a:lnTo>
                    <a:pt x="3846" y="212"/>
                  </a:lnTo>
                  <a:cubicBezTo>
                    <a:pt x="3756" y="73"/>
                    <a:pt x="3606" y="0"/>
                    <a:pt x="34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6" name="Google Shape;816;p29"/>
            <p:cNvSpPr/>
            <p:nvPr/>
          </p:nvSpPr>
          <p:spPr>
            <a:xfrm>
              <a:off x="3385250" y="841800"/>
              <a:ext cx="279700" cy="220925"/>
            </a:xfrm>
            <a:custGeom>
              <a:avLst/>
              <a:gdLst/>
              <a:ahLst/>
              <a:cxnLst/>
              <a:rect l="l" t="t" r="r" b="b"/>
              <a:pathLst>
                <a:path w="11188" h="8837" extrusionOk="0">
                  <a:moveTo>
                    <a:pt x="5070" y="0"/>
                  </a:moveTo>
                  <a:cubicBezTo>
                    <a:pt x="3434" y="0"/>
                    <a:pt x="1792" y="415"/>
                    <a:pt x="308" y="1256"/>
                  </a:cubicBezTo>
                  <a:cubicBezTo>
                    <a:pt x="76" y="1388"/>
                    <a:pt x="1" y="1690"/>
                    <a:pt x="148" y="1912"/>
                  </a:cubicBezTo>
                  <a:lnTo>
                    <a:pt x="4532" y="8676"/>
                  </a:lnTo>
                  <a:cubicBezTo>
                    <a:pt x="4601" y="8781"/>
                    <a:pt x="4714" y="8837"/>
                    <a:pt x="4828" y="8837"/>
                  </a:cubicBezTo>
                  <a:cubicBezTo>
                    <a:pt x="4919" y="8837"/>
                    <a:pt x="5010" y="8802"/>
                    <a:pt x="5081" y="8730"/>
                  </a:cubicBezTo>
                  <a:lnTo>
                    <a:pt x="10992" y="2683"/>
                  </a:lnTo>
                  <a:cubicBezTo>
                    <a:pt x="11187" y="2482"/>
                    <a:pt x="11163" y="2156"/>
                    <a:pt x="10940" y="1988"/>
                  </a:cubicBezTo>
                  <a:cubicBezTo>
                    <a:pt x="9218" y="670"/>
                    <a:pt x="7149" y="0"/>
                    <a:pt x="5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17" name="Google Shape;817;p29"/>
            <p:cNvSpPr/>
            <p:nvPr/>
          </p:nvSpPr>
          <p:spPr>
            <a:xfrm>
              <a:off x="3530100" y="924750"/>
              <a:ext cx="238275" cy="250200"/>
            </a:xfrm>
            <a:custGeom>
              <a:avLst/>
              <a:gdLst/>
              <a:ahLst/>
              <a:cxnLst/>
              <a:rect l="l" t="t" r="r" b="b"/>
              <a:pathLst>
                <a:path w="9531" h="10008" extrusionOk="0">
                  <a:moveTo>
                    <a:pt x="6350" y="1"/>
                  </a:moveTo>
                  <a:cubicBezTo>
                    <a:pt x="6230" y="1"/>
                    <a:pt x="6108" y="47"/>
                    <a:pt x="6017" y="142"/>
                  </a:cubicBezTo>
                  <a:lnTo>
                    <a:pt x="172" y="6123"/>
                  </a:lnTo>
                  <a:cubicBezTo>
                    <a:pt x="0" y="6297"/>
                    <a:pt x="57" y="6589"/>
                    <a:pt x="283" y="6689"/>
                  </a:cubicBezTo>
                  <a:lnTo>
                    <a:pt x="7706" y="9968"/>
                  </a:lnTo>
                  <a:cubicBezTo>
                    <a:pt x="7767" y="9995"/>
                    <a:pt x="7830" y="10007"/>
                    <a:pt x="7893" y="10007"/>
                  </a:cubicBezTo>
                  <a:cubicBezTo>
                    <a:pt x="8082" y="10007"/>
                    <a:pt x="8261" y="9890"/>
                    <a:pt x="8329" y="9700"/>
                  </a:cubicBezTo>
                  <a:cubicBezTo>
                    <a:pt x="9531" y="6463"/>
                    <a:pt x="8913" y="2828"/>
                    <a:pt x="6706" y="169"/>
                  </a:cubicBezTo>
                  <a:cubicBezTo>
                    <a:pt x="6615" y="57"/>
                    <a:pt x="6483" y="1"/>
                    <a:pt x="63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818" name="Google Shape;818;p29"/>
          <p:cNvSpPr/>
          <p:nvPr/>
        </p:nvSpPr>
        <p:spPr>
          <a:xfrm>
            <a:off x="4657075" y="2127930"/>
            <a:ext cx="303598" cy="284632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819" name="Google Shape;819;p29"/>
          <p:cNvGrpSpPr/>
          <p:nvPr/>
        </p:nvGrpSpPr>
        <p:grpSpPr>
          <a:xfrm>
            <a:off x="4657075" y="3386320"/>
            <a:ext cx="303598" cy="303598"/>
            <a:chOff x="3271200" y="1435075"/>
            <a:chExt cx="481825" cy="481825"/>
          </a:xfrm>
        </p:grpSpPr>
        <p:sp>
          <p:nvSpPr>
            <p:cNvPr id="820" name="Google Shape;820;p2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1" name="Google Shape;821;p2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22" name="Google Shape;822;p29"/>
          <p:cNvGrpSpPr/>
          <p:nvPr/>
        </p:nvGrpSpPr>
        <p:grpSpPr>
          <a:xfrm>
            <a:off x="4185795" y="4020193"/>
            <a:ext cx="297896" cy="297896"/>
            <a:chOff x="6239925" y="2032450"/>
            <a:chExt cx="472775" cy="472775"/>
          </a:xfrm>
        </p:grpSpPr>
        <p:sp>
          <p:nvSpPr>
            <p:cNvPr id="823" name="Google Shape;823;p29"/>
            <p:cNvSpPr/>
            <p:nvPr/>
          </p:nvSpPr>
          <p:spPr>
            <a:xfrm>
              <a:off x="6239925" y="2032450"/>
              <a:ext cx="472775" cy="472775"/>
            </a:xfrm>
            <a:custGeom>
              <a:avLst/>
              <a:gdLst/>
              <a:ahLst/>
              <a:cxnLst/>
              <a:rect l="l" t="t" r="r" b="b"/>
              <a:pathLst>
                <a:path w="18911" h="18911" extrusionOk="0">
                  <a:moveTo>
                    <a:pt x="9455" y="2466"/>
                  </a:moveTo>
                  <a:cubicBezTo>
                    <a:pt x="13307" y="2466"/>
                    <a:pt x="16442" y="5601"/>
                    <a:pt x="16442" y="9456"/>
                  </a:cubicBezTo>
                  <a:cubicBezTo>
                    <a:pt x="16442" y="13310"/>
                    <a:pt x="13307" y="16445"/>
                    <a:pt x="9455" y="16445"/>
                  </a:cubicBezTo>
                  <a:cubicBezTo>
                    <a:pt x="5601" y="16445"/>
                    <a:pt x="2466" y="13310"/>
                    <a:pt x="2466" y="9456"/>
                  </a:cubicBezTo>
                  <a:cubicBezTo>
                    <a:pt x="2466" y="5601"/>
                    <a:pt x="5601" y="2466"/>
                    <a:pt x="9455" y="2466"/>
                  </a:cubicBezTo>
                  <a:close/>
                  <a:moveTo>
                    <a:pt x="9455" y="0"/>
                  </a:moveTo>
                  <a:cubicBezTo>
                    <a:pt x="4228" y="0"/>
                    <a:pt x="0" y="4228"/>
                    <a:pt x="0" y="9456"/>
                  </a:cubicBezTo>
                  <a:cubicBezTo>
                    <a:pt x="0" y="14683"/>
                    <a:pt x="4228" y="18911"/>
                    <a:pt x="9455" y="18911"/>
                  </a:cubicBezTo>
                  <a:cubicBezTo>
                    <a:pt x="14680" y="18911"/>
                    <a:pt x="18911" y="14683"/>
                    <a:pt x="18911" y="9456"/>
                  </a:cubicBezTo>
                  <a:cubicBezTo>
                    <a:pt x="18911" y="4231"/>
                    <a:pt x="14680" y="0"/>
                    <a:pt x="94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24" name="Google Shape;824;p29"/>
            <p:cNvSpPr/>
            <p:nvPr/>
          </p:nvSpPr>
          <p:spPr>
            <a:xfrm>
              <a:off x="6329800" y="2122325"/>
              <a:ext cx="292950" cy="293025"/>
            </a:xfrm>
            <a:custGeom>
              <a:avLst/>
              <a:gdLst/>
              <a:ahLst/>
              <a:cxnLst/>
              <a:rect l="l" t="t" r="r" b="b"/>
              <a:pathLst>
                <a:path w="11718" h="11721" extrusionOk="0">
                  <a:moveTo>
                    <a:pt x="5860" y="1043"/>
                  </a:moveTo>
                  <a:cubicBezTo>
                    <a:pt x="6171" y="1043"/>
                    <a:pt x="6424" y="1295"/>
                    <a:pt x="6424" y="1609"/>
                  </a:cubicBezTo>
                  <a:lnTo>
                    <a:pt x="6424" y="2542"/>
                  </a:lnTo>
                  <a:cubicBezTo>
                    <a:pt x="7264" y="2792"/>
                    <a:pt x="7839" y="3566"/>
                    <a:pt x="7842" y="4442"/>
                  </a:cubicBezTo>
                  <a:cubicBezTo>
                    <a:pt x="7842" y="4755"/>
                    <a:pt x="7589" y="5008"/>
                    <a:pt x="7276" y="5008"/>
                  </a:cubicBezTo>
                  <a:cubicBezTo>
                    <a:pt x="6966" y="5008"/>
                    <a:pt x="6713" y="4755"/>
                    <a:pt x="6713" y="4442"/>
                  </a:cubicBezTo>
                  <a:cubicBezTo>
                    <a:pt x="6713" y="3929"/>
                    <a:pt x="6292" y="3588"/>
                    <a:pt x="5853" y="3588"/>
                  </a:cubicBezTo>
                  <a:cubicBezTo>
                    <a:pt x="5644" y="3588"/>
                    <a:pt x="5429" y="3666"/>
                    <a:pt x="5255" y="3840"/>
                  </a:cubicBezTo>
                  <a:cubicBezTo>
                    <a:pt x="4719" y="4376"/>
                    <a:pt x="5099" y="5297"/>
                    <a:pt x="5860" y="5297"/>
                  </a:cubicBezTo>
                  <a:cubicBezTo>
                    <a:pt x="5862" y="5297"/>
                    <a:pt x="5865" y="5297"/>
                    <a:pt x="5867" y="5297"/>
                  </a:cubicBezTo>
                  <a:cubicBezTo>
                    <a:pt x="6849" y="5297"/>
                    <a:pt x="7680" y="6019"/>
                    <a:pt x="7821" y="6993"/>
                  </a:cubicBezTo>
                  <a:cubicBezTo>
                    <a:pt x="7962" y="7968"/>
                    <a:pt x="7369" y="8899"/>
                    <a:pt x="6424" y="9179"/>
                  </a:cubicBezTo>
                  <a:lnTo>
                    <a:pt x="6424" y="10115"/>
                  </a:lnTo>
                  <a:cubicBezTo>
                    <a:pt x="6424" y="10426"/>
                    <a:pt x="6171" y="10679"/>
                    <a:pt x="5860" y="10679"/>
                  </a:cubicBezTo>
                  <a:cubicBezTo>
                    <a:pt x="5547" y="10679"/>
                    <a:pt x="5294" y="10426"/>
                    <a:pt x="5294" y="10115"/>
                  </a:cubicBezTo>
                  <a:lnTo>
                    <a:pt x="5294" y="9179"/>
                  </a:lnTo>
                  <a:cubicBezTo>
                    <a:pt x="4454" y="8929"/>
                    <a:pt x="3879" y="8155"/>
                    <a:pt x="3876" y="7279"/>
                  </a:cubicBezTo>
                  <a:cubicBezTo>
                    <a:pt x="3876" y="6966"/>
                    <a:pt x="4129" y="6713"/>
                    <a:pt x="4442" y="6713"/>
                  </a:cubicBezTo>
                  <a:cubicBezTo>
                    <a:pt x="4752" y="6713"/>
                    <a:pt x="5005" y="6966"/>
                    <a:pt x="5005" y="7279"/>
                  </a:cubicBezTo>
                  <a:cubicBezTo>
                    <a:pt x="5005" y="7792"/>
                    <a:pt x="5426" y="8133"/>
                    <a:pt x="5865" y="8133"/>
                  </a:cubicBezTo>
                  <a:cubicBezTo>
                    <a:pt x="6074" y="8133"/>
                    <a:pt x="6288" y="8055"/>
                    <a:pt x="6463" y="7881"/>
                  </a:cubicBezTo>
                  <a:cubicBezTo>
                    <a:pt x="6999" y="7345"/>
                    <a:pt x="6619" y="6427"/>
                    <a:pt x="5860" y="6427"/>
                  </a:cubicBezTo>
                  <a:cubicBezTo>
                    <a:pt x="4873" y="6427"/>
                    <a:pt x="4039" y="5704"/>
                    <a:pt x="3897" y="4728"/>
                  </a:cubicBezTo>
                  <a:cubicBezTo>
                    <a:pt x="3756" y="3753"/>
                    <a:pt x="4349" y="2822"/>
                    <a:pt x="5294" y="2542"/>
                  </a:cubicBezTo>
                  <a:lnTo>
                    <a:pt x="5294" y="1609"/>
                  </a:lnTo>
                  <a:cubicBezTo>
                    <a:pt x="5294" y="1295"/>
                    <a:pt x="5547" y="1043"/>
                    <a:pt x="5860" y="1043"/>
                  </a:cubicBezTo>
                  <a:close/>
                  <a:moveTo>
                    <a:pt x="5860" y="1"/>
                  </a:moveTo>
                  <a:cubicBezTo>
                    <a:pt x="2629" y="1"/>
                    <a:pt x="1" y="2629"/>
                    <a:pt x="1" y="5861"/>
                  </a:cubicBezTo>
                  <a:cubicBezTo>
                    <a:pt x="1" y="9092"/>
                    <a:pt x="2629" y="11720"/>
                    <a:pt x="5860" y="11720"/>
                  </a:cubicBezTo>
                  <a:cubicBezTo>
                    <a:pt x="9088" y="11720"/>
                    <a:pt x="11717" y="9092"/>
                    <a:pt x="11717" y="5861"/>
                  </a:cubicBezTo>
                  <a:cubicBezTo>
                    <a:pt x="11717" y="2629"/>
                    <a:pt x="9088" y="1"/>
                    <a:pt x="586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3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830" name="Google Shape;830;p30"/>
          <p:cNvGrpSpPr/>
          <p:nvPr/>
        </p:nvGrpSpPr>
        <p:grpSpPr>
          <a:xfrm>
            <a:off x="709100" y="1301750"/>
            <a:ext cx="1557625" cy="3062250"/>
            <a:chOff x="709100" y="1301750"/>
            <a:chExt cx="1557625" cy="3062250"/>
          </a:xfrm>
        </p:grpSpPr>
        <p:sp>
          <p:nvSpPr>
            <p:cNvPr id="831" name="Google Shape;831;p30"/>
            <p:cNvSpPr/>
            <p:nvPr/>
          </p:nvSpPr>
          <p:spPr>
            <a:xfrm>
              <a:off x="70912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32" name="Google Shape;832;p30"/>
            <p:cNvSpPr/>
            <p:nvPr/>
          </p:nvSpPr>
          <p:spPr>
            <a:xfrm>
              <a:off x="1039575" y="1301750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3" name="Google Shape;833;p30"/>
            <p:cNvSpPr/>
            <p:nvPr/>
          </p:nvSpPr>
          <p:spPr>
            <a:xfrm>
              <a:off x="1111200" y="1373373"/>
              <a:ext cx="748500" cy="748500"/>
            </a:xfrm>
            <a:prstGeom prst="octagon">
              <a:avLst>
                <a:gd name="adj" fmla="val 29289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25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834" name="Google Shape;834;p30"/>
            <p:cNvSpPr/>
            <p:nvPr/>
          </p:nvSpPr>
          <p:spPr>
            <a:xfrm rot="10800000">
              <a:off x="709100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5" name="Google Shape;835;p30"/>
            <p:cNvSpPr/>
            <p:nvPr/>
          </p:nvSpPr>
          <p:spPr>
            <a:xfrm>
              <a:off x="709125" y="3587292"/>
              <a:ext cx="1557600" cy="117000"/>
            </a:xfrm>
            <a:prstGeom prst="rect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6" name="Google Shape;836;p30"/>
          <p:cNvGrpSpPr/>
          <p:nvPr/>
        </p:nvGrpSpPr>
        <p:grpSpPr>
          <a:xfrm>
            <a:off x="1300313" y="3854789"/>
            <a:ext cx="375179" cy="358676"/>
            <a:chOff x="7441465" y="2302860"/>
            <a:chExt cx="342192" cy="327140"/>
          </a:xfrm>
        </p:grpSpPr>
        <p:sp>
          <p:nvSpPr>
            <p:cNvPr id="837" name="Google Shape;837;p30"/>
            <p:cNvSpPr/>
            <p:nvPr/>
          </p:nvSpPr>
          <p:spPr>
            <a:xfrm>
              <a:off x="7441465" y="2337727"/>
              <a:ext cx="299862" cy="292273"/>
            </a:xfrm>
            <a:custGeom>
              <a:avLst/>
              <a:gdLst/>
              <a:ahLst/>
              <a:cxnLst/>
              <a:rect l="l" t="t" r="r" b="b"/>
              <a:pathLst>
                <a:path w="9443" h="9204" extrusionOk="0">
                  <a:moveTo>
                    <a:pt x="8169" y="0"/>
                  </a:moveTo>
                  <a:cubicBezTo>
                    <a:pt x="7835" y="0"/>
                    <a:pt x="7514" y="131"/>
                    <a:pt x="7276" y="370"/>
                  </a:cubicBezTo>
                  <a:lnTo>
                    <a:pt x="6406" y="1251"/>
                  </a:lnTo>
                  <a:cubicBezTo>
                    <a:pt x="6347" y="1310"/>
                    <a:pt x="6347" y="1417"/>
                    <a:pt x="6406" y="1489"/>
                  </a:cubicBezTo>
                  <a:cubicBezTo>
                    <a:pt x="6436" y="1518"/>
                    <a:pt x="6475" y="1533"/>
                    <a:pt x="6517" y="1533"/>
                  </a:cubicBezTo>
                  <a:cubicBezTo>
                    <a:pt x="6558" y="1533"/>
                    <a:pt x="6603" y="1518"/>
                    <a:pt x="6645" y="1489"/>
                  </a:cubicBezTo>
                  <a:lnTo>
                    <a:pt x="7514" y="608"/>
                  </a:lnTo>
                  <a:cubicBezTo>
                    <a:pt x="7692" y="429"/>
                    <a:pt x="7930" y="346"/>
                    <a:pt x="8169" y="346"/>
                  </a:cubicBezTo>
                  <a:cubicBezTo>
                    <a:pt x="8430" y="346"/>
                    <a:pt x="8645" y="453"/>
                    <a:pt x="8823" y="608"/>
                  </a:cubicBezTo>
                  <a:cubicBezTo>
                    <a:pt x="9014" y="786"/>
                    <a:pt x="9097" y="1024"/>
                    <a:pt x="9097" y="1263"/>
                  </a:cubicBezTo>
                  <a:cubicBezTo>
                    <a:pt x="9097" y="1501"/>
                    <a:pt x="8990" y="1739"/>
                    <a:pt x="8823" y="1917"/>
                  </a:cubicBezTo>
                  <a:lnTo>
                    <a:pt x="7621" y="3132"/>
                  </a:lnTo>
                  <a:cubicBezTo>
                    <a:pt x="7502" y="2834"/>
                    <a:pt x="7323" y="2560"/>
                    <a:pt x="7109" y="2334"/>
                  </a:cubicBezTo>
                  <a:cubicBezTo>
                    <a:pt x="6639" y="1870"/>
                    <a:pt x="6022" y="1638"/>
                    <a:pt x="5408" y="1638"/>
                  </a:cubicBezTo>
                  <a:cubicBezTo>
                    <a:pt x="4793" y="1638"/>
                    <a:pt x="4180" y="1870"/>
                    <a:pt x="3716" y="2334"/>
                  </a:cubicBezTo>
                  <a:lnTo>
                    <a:pt x="941" y="5108"/>
                  </a:lnTo>
                  <a:cubicBezTo>
                    <a:pt x="1" y="6049"/>
                    <a:pt x="1" y="7561"/>
                    <a:pt x="941" y="8502"/>
                  </a:cubicBezTo>
                  <a:cubicBezTo>
                    <a:pt x="1406" y="8966"/>
                    <a:pt x="2025" y="9204"/>
                    <a:pt x="2644" y="9204"/>
                  </a:cubicBezTo>
                  <a:cubicBezTo>
                    <a:pt x="3251" y="9204"/>
                    <a:pt x="3870" y="8966"/>
                    <a:pt x="4335" y="8502"/>
                  </a:cubicBezTo>
                  <a:lnTo>
                    <a:pt x="5811" y="7025"/>
                  </a:lnTo>
                  <a:cubicBezTo>
                    <a:pt x="5871" y="6966"/>
                    <a:pt x="5871" y="6858"/>
                    <a:pt x="5811" y="6787"/>
                  </a:cubicBezTo>
                  <a:cubicBezTo>
                    <a:pt x="5783" y="6778"/>
                    <a:pt x="5750" y="6772"/>
                    <a:pt x="5716" y="6772"/>
                  </a:cubicBezTo>
                  <a:cubicBezTo>
                    <a:pt x="5662" y="6772"/>
                    <a:pt x="5605" y="6786"/>
                    <a:pt x="5561" y="6823"/>
                  </a:cubicBezTo>
                  <a:lnTo>
                    <a:pt x="4085" y="8299"/>
                  </a:lnTo>
                  <a:cubicBezTo>
                    <a:pt x="3692" y="8680"/>
                    <a:pt x="3180" y="8906"/>
                    <a:pt x="2620" y="8906"/>
                  </a:cubicBezTo>
                  <a:cubicBezTo>
                    <a:pt x="2073" y="8906"/>
                    <a:pt x="1549" y="8692"/>
                    <a:pt x="1168" y="8299"/>
                  </a:cubicBezTo>
                  <a:cubicBezTo>
                    <a:pt x="358" y="7489"/>
                    <a:pt x="358" y="6180"/>
                    <a:pt x="1168" y="5358"/>
                  </a:cubicBezTo>
                  <a:lnTo>
                    <a:pt x="3930" y="2596"/>
                  </a:lnTo>
                  <a:cubicBezTo>
                    <a:pt x="4323" y="2203"/>
                    <a:pt x="4847" y="1977"/>
                    <a:pt x="5394" y="1977"/>
                  </a:cubicBezTo>
                  <a:cubicBezTo>
                    <a:pt x="5942" y="1977"/>
                    <a:pt x="6466" y="2191"/>
                    <a:pt x="6847" y="2596"/>
                  </a:cubicBezTo>
                  <a:cubicBezTo>
                    <a:pt x="7073" y="2822"/>
                    <a:pt x="7252" y="3096"/>
                    <a:pt x="7359" y="3394"/>
                  </a:cubicBezTo>
                  <a:lnTo>
                    <a:pt x="6049" y="4703"/>
                  </a:lnTo>
                  <a:cubicBezTo>
                    <a:pt x="5871" y="4882"/>
                    <a:pt x="5633" y="4977"/>
                    <a:pt x="5394" y="4977"/>
                  </a:cubicBezTo>
                  <a:cubicBezTo>
                    <a:pt x="5156" y="4977"/>
                    <a:pt x="4918" y="4870"/>
                    <a:pt x="4740" y="4703"/>
                  </a:cubicBezTo>
                  <a:cubicBezTo>
                    <a:pt x="4644" y="4620"/>
                    <a:pt x="4573" y="4513"/>
                    <a:pt x="4525" y="4394"/>
                  </a:cubicBezTo>
                  <a:cubicBezTo>
                    <a:pt x="4507" y="4321"/>
                    <a:pt x="4440" y="4290"/>
                    <a:pt x="4378" y="4290"/>
                  </a:cubicBezTo>
                  <a:cubicBezTo>
                    <a:pt x="4359" y="4290"/>
                    <a:pt x="4340" y="4293"/>
                    <a:pt x="4323" y="4299"/>
                  </a:cubicBezTo>
                  <a:cubicBezTo>
                    <a:pt x="4239" y="4334"/>
                    <a:pt x="4204" y="4441"/>
                    <a:pt x="4228" y="4513"/>
                  </a:cubicBezTo>
                  <a:cubicBezTo>
                    <a:pt x="4287" y="4680"/>
                    <a:pt x="4394" y="4811"/>
                    <a:pt x="4513" y="4930"/>
                  </a:cubicBezTo>
                  <a:cubicBezTo>
                    <a:pt x="4751" y="5168"/>
                    <a:pt x="5061" y="5299"/>
                    <a:pt x="5406" y="5299"/>
                  </a:cubicBezTo>
                  <a:cubicBezTo>
                    <a:pt x="5752" y="5299"/>
                    <a:pt x="6061" y="5168"/>
                    <a:pt x="6299" y="4930"/>
                  </a:cubicBezTo>
                  <a:lnTo>
                    <a:pt x="9062" y="2155"/>
                  </a:lnTo>
                  <a:cubicBezTo>
                    <a:pt x="9300" y="1917"/>
                    <a:pt x="9443" y="1608"/>
                    <a:pt x="9443" y="1263"/>
                  </a:cubicBezTo>
                  <a:cubicBezTo>
                    <a:pt x="9443" y="929"/>
                    <a:pt x="9300" y="608"/>
                    <a:pt x="9062" y="370"/>
                  </a:cubicBezTo>
                  <a:cubicBezTo>
                    <a:pt x="8823" y="131"/>
                    <a:pt x="8514" y="0"/>
                    <a:pt x="81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8" name="Google Shape;838;p30"/>
            <p:cNvSpPr/>
            <p:nvPr/>
          </p:nvSpPr>
          <p:spPr>
            <a:xfrm>
              <a:off x="7484588" y="2302860"/>
              <a:ext cx="299069" cy="293130"/>
            </a:xfrm>
            <a:custGeom>
              <a:avLst/>
              <a:gdLst/>
              <a:ahLst/>
              <a:cxnLst/>
              <a:rect l="l" t="t" r="r" b="b"/>
              <a:pathLst>
                <a:path w="9418" h="9231" extrusionOk="0">
                  <a:moveTo>
                    <a:pt x="6805" y="0"/>
                  </a:moveTo>
                  <a:cubicBezTo>
                    <a:pt x="6191" y="0"/>
                    <a:pt x="5578" y="235"/>
                    <a:pt x="5108" y="706"/>
                  </a:cubicBezTo>
                  <a:lnTo>
                    <a:pt x="3632" y="2170"/>
                  </a:lnTo>
                  <a:cubicBezTo>
                    <a:pt x="3572" y="2230"/>
                    <a:pt x="3572" y="2337"/>
                    <a:pt x="3632" y="2408"/>
                  </a:cubicBezTo>
                  <a:cubicBezTo>
                    <a:pt x="3661" y="2438"/>
                    <a:pt x="3703" y="2453"/>
                    <a:pt x="3746" y="2453"/>
                  </a:cubicBezTo>
                  <a:cubicBezTo>
                    <a:pt x="3789" y="2453"/>
                    <a:pt x="3834" y="2438"/>
                    <a:pt x="3870" y="2408"/>
                  </a:cubicBezTo>
                  <a:lnTo>
                    <a:pt x="5346" y="944"/>
                  </a:lnTo>
                  <a:cubicBezTo>
                    <a:pt x="5745" y="539"/>
                    <a:pt x="6272" y="336"/>
                    <a:pt x="6802" y="336"/>
                  </a:cubicBezTo>
                  <a:cubicBezTo>
                    <a:pt x="7331" y="336"/>
                    <a:pt x="7864" y="539"/>
                    <a:pt x="8275" y="944"/>
                  </a:cubicBezTo>
                  <a:cubicBezTo>
                    <a:pt x="9085" y="1741"/>
                    <a:pt x="9085" y="3051"/>
                    <a:pt x="8275" y="3873"/>
                  </a:cubicBezTo>
                  <a:lnTo>
                    <a:pt x="5513" y="6635"/>
                  </a:lnTo>
                  <a:cubicBezTo>
                    <a:pt x="5120" y="7028"/>
                    <a:pt x="4596" y="7254"/>
                    <a:pt x="4048" y="7254"/>
                  </a:cubicBezTo>
                  <a:cubicBezTo>
                    <a:pt x="3501" y="7254"/>
                    <a:pt x="2977" y="7040"/>
                    <a:pt x="2596" y="6635"/>
                  </a:cubicBezTo>
                  <a:cubicBezTo>
                    <a:pt x="2370" y="6421"/>
                    <a:pt x="2191" y="6135"/>
                    <a:pt x="2084" y="5837"/>
                  </a:cubicBezTo>
                  <a:lnTo>
                    <a:pt x="3393" y="4527"/>
                  </a:lnTo>
                  <a:cubicBezTo>
                    <a:pt x="3572" y="4349"/>
                    <a:pt x="3810" y="4254"/>
                    <a:pt x="4048" y="4254"/>
                  </a:cubicBezTo>
                  <a:cubicBezTo>
                    <a:pt x="4286" y="4254"/>
                    <a:pt x="4525" y="4361"/>
                    <a:pt x="4703" y="4527"/>
                  </a:cubicBezTo>
                  <a:cubicBezTo>
                    <a:pt x="4798" y="4611"/>
                    <a:pt x="4870" y="4718"/>
                    <a:pt x="4917" y="4837"/>
                  </a:cubicBezTo>
                  <a:cubicBezTo>
                    <a:pt x="4936" y="4910"/>
                    <a:pt x="5002" y="4941"/>
                    <a:pt x="5065" y="4941"/>
                  </a:cubicBezTo>
                  <a:cubicBezTo>
                    <a:pt x="5084" y="4941"/>
                    <a:pt x="5103" y="4938"/>
                    <a:pt x="5120" y="4932"/>
                  </a:cubicBezTo>
                  <a:cubicBezTo>
                    <a:pt x="5215" y="4897"/>
                    <a:pt x="5239" y="4789"/>
                    <a:pt x="5215" y="4718"/>
                  </a:cubicBezTo>
                  <a:cubicBezTo>
                    <a:pt x="5156" y="4551"/>
                    <a:pt x="5048" y="4420"/>
                    <a:pt x="4929" y="4301"/>
                  </a:cubicBezTo>
                  <a:cubicBezTo>
                    <a:pt x="4691" y="4063"/>
                    <a:pt x="4382" y="3932"/>
                    <a:pt x="4036" y="3932"/>
                  </a:cubicBezTo>
                  <a:cubicBezTo>
                    <a:pt x="3691" y="3932"/>
                    <a:pt x="3382" y="4063"/>
                    <a:pt x="3143" y="4301"/>
                  </a:cubicBezTo>
                  <a:lnTo>
                    <a:pt x="1786" y="5659"/>
                  </a:lnTo>
                  <a:cubicBezTo>
                    <a:pt x="1762" y="5670"/>
                    <a:pt x="1738" y="5682"/>
                    <a:pt x="1727" y="5718"/>
                  </a:cubicBezTo>
                  <a:lnTo>
                    <a:pt x="369" y="7075"/>
                  </a:lnTo>
                  <a:cubicBezTo>
                    <a:pt x="131" y="7314"/>
                    <a:pt x="0" y="7623"/>
                    <a:pt x="0" y="7968"/>
                  </a:cubicBezTo>
                  <a:cubicBezTo>
                    <a:pt x="0" y="8302"/>
                    <a:pt x="131" y="8623"/>
                    <a:pt x="369" y="8861"/>
                  </a:cubicBezTo>
                  <a:cubicBezTo>
                    <a:pt x="607" y="9099"/>
                    <a:pt x="929" y="9230"/>
                    <a:pt x="1262" y="9230"/>
                  </a:cubicBezTo>
                  <a:cubicBezTo>
                    <a:pt x="1608" y="9230"/>
                    <a:pt x="1917" y="9099"/>
                    <a:pt x="2155" y="8861"/>
                  </a:cubicBezTo>
                  <a:lnTo>
                    <a:pt x="3036" y="7980"/>
                  </a:lnTo>
                  <a:cubicBezTo>
                    <a:pt x="3096" y="7921"/>
                    <a:pt x="3096" y="7814"/>
                    <a:pt x="3036" y="7742"/>
                  </a:cubicBezTo>
                  <a:cubicBezTo>
                    <a:pt x="3006" y="7712"/>
                    <a:pt x="2965" y="7697"/>
                    <a:pt x="2922" y="7697"/>
                  </a:cubicBezTo>
                  <a:cubicBezTo>
                    <a:pt x="2879" y="7697"/>
                    <a:pt x="2834" y="7712"/>
                    <a:pt x="2798" y="7742"/>
                  </a:cubicBezTo>
                  <a:lnTo>
                    <a:pt x="1917" y="8623"/>
                  </a:lnTo>
                  <a:cubicBezTo>
                    <a:pt x="1738" y="8802"/>
                    <a:pt x="1500" y="8885"/>
                    <a:pt x="1262" y="8885"/>
                  </a:cubicBezTo>
                  <a:cubicBezTo>
                    <a:pt x="1012" y="8885"/>
                    <a:pt x="786" y="8778"/>
                    <a:pt x="607" y="8623"/>
                  </a:cubicBezTo>
                  <a:cubicBezTo>
                    <a:pt x="429" y="8445"/>
                    <a:pt x="345" y="8206"/>
                    <a:pt x="345" y="7968"/>
                  </a:cubicBezTo>
                  <a:cubicBezTo>
                    <a:pt x="345" y="7706"/>
                    <a:pt x="453" y="7492"/>
                    <a:pt x="607" y="7314"/>
                  </a:cubicBezTo>
                  <a:lnTo>
                    <a:pt x="1822" y="6099"/>
                  </a:lnTo>
                  <a:cubicBezTo>
                    <a:pt x="1941" y="6397"/>
                    <a:pt x="2119" y="6671"/>
                    <a:pt x="2334" y="6897"/>
                  </a:cubicBezTo>
                  <a:cubicBezTo>
                    <a:pt x="2786" y="7337"/>
                    <a:pt x="3393" y="7587"/>
                    <a:pt x="4036" y="7587"/>
                  </a:cubicBezTo>
                  <a:cubicBezTo>
                    <a:pt x="4679" y="7587"/>
                    <a:pt x="5287" y="7337"/>
                    <a:pt x="5727" y="6897"/>
                  </a:cubicBezTo>
                  <a:lnTo>
                    <a:pt x="8501" y="4123"/>
                  </a:lnTo>
                  <a:cubicBezTo>
                    <a:pt x="9418" y="3158"/>
                    <a:pt x="9418" y="1634"/>
                    <a:pt x="8501" y="706"/>
                  </a:cubicBezTo>
                  <a:cubicBezTo>
                    <a:pt x="8031" y="235"/>
                    <a:pt x="7418" y="0"/>
                    <a:pt x="68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39" name="Google Shape;839;p30"/>
          <p:cNvGrpSpPr/>
          <p:nvPr/>
        </p:nvGrpSpPr>
        <p:grpSpPr>
          <a:xfrm>
            <a:off x="4821375" y="1301775"/>
            <a:ext cx="1557600" cy="3062225"/>
            <a:chOff x="4821375" y="1301775"/>
            <a:chExt cx="1557600" cy="3062225"/>
          </a:xfrm>
        </p:grpSpPr>
        <p:sp>
          <p:nvSpPr>
            <p:cNvPr id="840" name="Google Shape;840;p30"/>
            <p:cNvSpPr/>
            <p:nvPr/>
          </p:nvSpPr>
          <p:spPr>
            <a:xfrm>
              <a:off x="4821375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41" name="Google Shape;841;p30"/>
            <p:cNvSpPr/>
            <p:nvPr/>
          </p:nvSpPr>
          <p:spPr>
            <a:xfrm rot="10800000">
              <a:off x="4821375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2" name="Google Shape;842;p30"/>
            <p:cNvSpPr/>
            <p:nvPr/>
          </p:nvSpPr>
          <p:spPr>
            <a:xfrm>
              <a:off x="4821375" y="3587292"/>
              <a:ext cx="1557600" cy="117000"/>
            </a:xfrm>
            <a:prstGeom prst="rect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3" name="Google Shape;843;p30"/>
            <p:cNvSpPr/>
            <p:nvPr/>
          </p:nvSpPr>
          <p:spPr>
            <a:xfrm>
              <a:off x="5154238" y="1301775"/>
              <a:ext cx="891900" cy="891900"/>
            </a:xfrm>
            <a:prstGeom prst="octagon">
              <a:avLst>
                <a:gd name="adj" fmla="val 29289"/>
              </a:avLst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30"/>
            <p:cNvSpPr/>
            <p:nvPr/>
          </p:nvSpPr>
          <p:spPr>
            <a:xfrm>
              <a:off x="5226003" y="1373394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/>
            </a:p>
          </p:txBody>
        </p:sp>
      </p:grpSp>
      <p:grpSp>
        <p:nvGrpSpPr>
          <p:cNvPr id="845" name="Google Shape;845;p30"/>
          <p:cNvGrpSpPr/>
          <p:nvPr/>
        </p:nvGrpSpPr>
        <p:grpSpPr>
          <a:xfrm>
            <a:off x="5391655" y="3835081"/>
            <a:ext cx="417063" cy="398123"/>
            <a:chOff x="4126815" y="2760704"/>
            <a:chExt cx="380393" cy="363118"/>
          </a:xfrm>
        </p:grpSpPr>
        <p:sp>
          <p:nvSpPr>
            <p:cNvPr id="846" name="Google Shape;846;p30"/>
            <p:cNvSpPr/>
            <p:nvPr/>
          </p:nvSpPr>
          <p:spPr>
            <a:xfrm>
              <a:off x="4219825" y="2822435"/>
              <a:ext cx="103267" cy="29056"/>
            </a:xfrm>
            <a:custGeom>
              <a:avLst/>
              <a:gdLst/>
              <a:ahLst/>
              <a:cxnLst/>
              <a:rect l="l" t="t" r="r" b="b"/>
              <a:pathLst>
                <a:path w="3252" h="915" extrusionOk="0">
                  <a:moveTo>
                    <a:pt x="1620" y="0"/>
                  </a:moveTo>
                  <a:cubicBezTo>
                    <a:pt x="1025" y="0"/>
                    <a:pt x="477" y="215"/>
                    <a:pt x="60" y="631"/>
                  </a:cubicBezTo>
                  <a:cubicBezTo>
                    <a:pt x="1" y="691"/>
                    <a:pt x="1" y="810"/>
                    <a:pt x="60" y="869"/>
                  </a:cubicBezTo>
                  <a:cubicBezTo>
                    <a:pt x="90" y="899"/>
                    <a:pt x="132" y="914"/>
                    <a:pt x="175" y="914"/>
                  </a:cubicBezTo>
                  <a:cubicBezTo>
                    <a:pt x="218" y="914"/>
                    <a:pt x="263" y="899"/>
                    <a:pt x="298" y="869"/>
                  </a:cubicBezTo>
                  <a:cubicBezTo>
                    <a:pt x="656" y="512"/>
                    <a:pt x="1120" y="322"/>
                    <a:pt x="1620" y="322"/>
                  </a:cubicBezTo>
                  <a:cubicBezTo>
                    <a:pt x="2132" y="322"/>
                    <a:pt x="2596" y="512"/>
                    <a:pt x="2953" y="869"/>
                  </a:cubicBezTo>
                  <a:cubicBezTo>
                    <a:pt x="2983" y="899"/>
                    <a:pt x="3028" y="914"/>
                    <a:pt x="3073" y="914"/>
                  </a:cubicBezTo>
                  <a:cubicBezTo>
                    <a:pt x="3117" y="914"/>
                    <a:pt x="3162" y="899"/>
                    <a:pt x="3192" y="869"/>
                  </a:cubicBezTo>
                  <a:cubicBezTo>
                    <a:pt x="3251" y="810"/>
                    <a:pt x="3251" y="691"/>
                    <a:pt x="3192" y="631"/>
                  </a:cubicBezTo>
                  <a:cubicBezTo>
                    <a:pt x="2775" y="215"/>
                    <a:pt x="2215" y="0"/>
                    <a:pt x="1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30"/>
            <p:cNvSpPr/>
            <p:nvPr/>
          </p:nvSpPr>
          <p:spPr>
            <a:xfrm>
              <a:off x="4126815" y="2760704"/>
              <a:ext cx="380393" cy="363118"/>
            </a:xfrm>
            <a:custGeom>
              <a:avLst/>
              <a:gdLst/>
              <a:ahLst/>
              <a:cxnLst/>
              <a:rect l="l" t="t" r="r" b="b"/>
              <a:pathLst>
                <a:path w="11979" h="11435" extrusionOk="0">
                  <a:moveTo>
                    <a:pt x="7621" y="6921"/>
                  </a:moveTo>
                  <a:lnTo>
                    <a:pt x="8061" y="7373"/>
                  </a:lnTo>
                  <a:lnTo>
                    <a:pt x="7787" y="7659"/>
                  </a:lnTo>
                  <a:lnTo>
                    <a:pt x="7335" y="7207"/>
                  </a:lnTo>
                  <a:cubicBezTo>
                    <a:pt x="7442" y="7123"/>
                    <a:pt x="7526" y="7016"/>
                    <a:pt x="7621" y="6921"/>
                  </a:cubicBezTo>
                  <a:close/>
                  <a:moveTo>
                    <a:pt x="4552" y="328"/>
                  </a:moveTo>
                  <a:cubicBezTo>
                    <a:pt x="5525" y="328"/>
                    <a:pt x="6496" y="700"/>
                    <a:pt x="7228" y="1444"/>
                  </a:cubicBezTo>
                  <a:cubicBezTo>
                    <a:pt x="8645" y="2861"/>
                    <a:pt x="8704" y="5076"/>
                    <a:pt x="7466" y="6564"/>
                  </a:cubicBezTo>
                  <a:cubicBezTo>
                    <a:pt x="7311" y="6766"/>
                    <a:pt x="7156" y="6909"/>
                    <a:pt x="6978" y="7064"/>
                  </a:cubicBezTo>
                  <a:cubicBezTo>
                    <a:pt x="6279" y="7651"/>
                    <a:pt x="5417" y="7944"/>
                    <a:pt x="4554" y="7944"/>
                  </a:cubicBezTo>
                  <a:cubicBezTo>
                    <a:pt x="3579" y="7944"/>
                    <a:pt x="2603" y="7571"/>
                    <a:pt x="1858" y="6826"/>
                  </a:cubicBezTo>
                  <a:cubicBezTo>
                    <a:pt x="370" y="5338"/>
                    <a:pt x="370" y="2921"/>
                    <a:pt x="1858" y="1444"/>
                  </a:cubicBezTo>
                  <a:cubicBezTo>
                    <a:pt x="2602" y="700"/>
                    <a:pt x="3579" y="328"/>
                    <a:pt x="4552" y="328"/>
                  </a:cubicBezTo>
                  <a:close/>
                  <a:moveTo>
                    <a:pt x="8518" y="7440"/>
                  </a:moveTo>
                  <a:cubicBezTo>
                    <a:pt x="8550" y="7440"/>
                    <a:pt x="8580" y="7453"/>
                    <a:pt x="8597" y="7481"/>
                  </a:cubicBezTo>
                  <a:lnTo>
                    <a:pt x="9061" y="7897"/>
                  </a:lnTo>
                  <a:lnTo>
                    <a:pt x="8276" y="8683"/>
                  </a:lnTo>
                  <a:lnTo>
                    <a:pt x="7883" y="8195"/>
                  </a:lnTo>
                  <a:cubicBezTo>
                    <a:pt x="7847" y="8135"/>
                    <a:pt x="7847" y="8052"/>
                    <a:pt x="7883" y="8016"/>
                  </a:cubicBezTo>
                  <a:lnTo>
                    <a:pt x="8418" y="7481"/>
                  </a:lnTo>
                  <a:cubicBezTo>
                    <a:pt x="8444" y="7456"/>
                    <a:pt x="8482" y="7440"/>
                    <a:pt x="8518" y="7440"/>
                  </a:cubicBezTo>
                  <a:close/>
                  <a:moveTo>
                    <a:pt x="9335" y="8100"/>
                  </a:moveTo>
                  <a:lnTo>
                    <a:pt x="11252" y="9779"/>
                  </a:lnTo>
                  <a:cubicBezTo>
                    <a:pt x="11574" y="10064"/>
                    <a:pt x="11597" y="10576"/>
                    <a:pt x="11276" y="10886"/>
                  </a:cubicBezTo>
                  <a:cubicBezTo>
                    <a:pt x="11128" y="11033"/>
                    <a:pt x="10940" y="11105"/>
                    <a:pt x="10752" y="11105"/>
                  </a:cubicBezTo>
                  <a:cubicBezTo>
                    <a:pt x="10544" y="11105"/>
                    <a:pt x="10336" y="11018"/>
                    <a:pt x="10181" y="10850"/>
                  </a:cubicBezTo>
                  <a:lnTo>
                    <a:pt x="8514" y="8921"/>
                  </a:lnTo>
                  <a:lnTo>
                    <a:pt x="9335" y="8100"/>
                  </a:lnTo>
                  <a:close/>
                  <a:moveTo>
                    <a:pt x="4543" y="1"/>
                  </a:moveTo>
                  <a:cubicBezTo>
                    <a:pt x="3483" y="1"/>
                    <a:pt x="2424" y="402"/>
                    <a:pt x="1620" y="1206"/>
                  </a:cubicBezTo>
                  <a:cubicBezTo>
                    <a:pt x="1" y="2837"/>
                    <a:pt x="1" y="5457"/>
                    <a:pt x="1620" y="7064"/>
                  </a:cubicBezTo>
                  <a:cubicBezTo>
                    <a:pt x="2431" y="7875"/>
                    <a:pt x="3489" y="8272"/>
                    <a:pt x="4543" y="8272"/>
                  </a:cubicBezTo>
                  <a:cubicBezTo>
                    <a:pt x="5440" y="8272"/>
                    <a:pt x="6334" y="7985"/>
                    <a:pt x="7073" y="7421"/>
                  </a:cubicBezTo>
                  <a:lnTo>
                    <a:pt x="7561" y="7909"/>
                  </a:lnTo>
                  <a:cubicBezTo>
                    <a:pt x="7490" y="8076"/>
                    <a:pt x="7502" y="8278"/>
                    <a:pt x="7633" y="8409"/>
                  </a:cubicBezTo>
                  <a:lnTo>
                    <a:pt x="9954" y="11064"/>
                  </a:lnTo>
                  <a:cubicBezTo>
                    <a:pt x="10171" y="11312"/>
                    <a:pt x="10471" y="11434"/>
                    <a:pt x="10771" y="11434"/>
                  </a:cubicBezTo>
                  <a:cubicBezTo>
                    <a:pt x="11049" y="11434"/>
                    <a:pt x="11326" y="11330"/>
                    <a:pt x="11538" y="11124"/>
                  </a:cubicBezTo>
                  <a:cubicBezTo>
                    <a:pt x="11978" y="10671"/>
                    <a:pt x="11955" y="9945"/>
                    <a:pt x="11478" y="9540"/>
                  </a:cubicBezTo>
                  <a:lnTo>
                    <a:pt x="8823" y="7219"/>
                  </a:lnTo>
                  <a:cubicBezTo>
                    <a:pt x="8737" y="7139"/>
                    <a:pt x="8629" y="7104"/>
                    <a:pt x="8522" y="7104"/>
                  </a:cubicBezTo>
                  <a:cubicBezTo>
                    <a:pt x="8453" y="7104"/>
                    <a:pt x="8384" y="7119"/>
                    <a:pt x="8323" y="7147"/>
                  </a:cubicBezTo>
                  <a:lnTo>
                    <a:pt x="7823" y="6659"/>
                  </a:lnTo>
                  <a:cubicBezTo>
                    <a:pt x="9073" y="5052"/>
                    <a:pt x="8978" y="2694"/>
                    <a:pt x="7466" y="1206"/>
                  </a:cubicBezTo>
                  <a:cubicBezTo>
                    <a:pt x="6662" y="402"/>
                    <a:pt x="5603" y="1"/>
                    <a:pt x="45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30"/>
            <p:cNvSpPr/>
            <p:nvPr/>
          </p:nvSpPr>
          <p:spPr>
            <a:xfrm>
              <a:off x="4278826" y="2791379"/>
              <a:ext cx="103998" cy="201962"/>
            </a:xfrm>
            <a:custGeom>
              <a:avLst/>
              <a:gdLst/>
              <a:ahLst/>
              <a:cxnLst/>
              <a:rect l="l" t="t" r="r" b="b"/>
              <a:pathLst>
                <a:path w="3275" h="6360" extrusionOk="0">
                  <a:moveTo>
                    <a:pt x="191" y="0"/>
                  </a:moveTo>
                  <a:cubicBezTo>
                    <a:pt x="106" y="0"/>
                    <a:pt x="35" y="59"/>
                    <a:pt x="24" y="157"/>
                  </a:cubicBezTo>
                  <a:cubicBezTo>
                    <a:pt x="0" y="264"/>
                    <a:pt x="60" y="335"/>
                    <a:pt x="167" y="347"/>
                  </a:cubicBezTo>
                  <a:cubicBezTo>
                    <a:pt x="798" y="442"/>
                    <a:pt x="1345" y="716"/>
                    <a:pt x="1786" y="1169"/>
                  </a:cubicBezTo>
                  <a:cubicBezTo>
                    <a:pt x="2905" y="2288"/>
                    <a:pt x="2905" y="4110"/>
                    <a:pt x="1786" y="5229"/>
                  </a:cubicBezTo>
                  <a:cubicBezTo>
                    <a:pt x="1345" y="5645"/>
                    <a:pt x="774" y="5931"/>
                    <a:pt x="167" y="6015"/>
                  </a:cubicBezTo>
                  <a:cubicBezTo>
                    <a:pt x="83" y="6038"/>
                    <a:pt x="24" y="6122"/>
                    <a:pt x="24" y="6217"/>
                  </a:cubicBezTo>
                  <a:cubicBezTo>
                    <a:pt x="36" y="6300"/>
                    <a:pt x="107" y="6360"/>
                    <a:pt x="179" y="6360"/>
                  </a:cubicBezTo>
                  <a:lnTo>
                    <a:pt x="214" y="6360"/>
                  </a:lnTo>
                  <a:cubicBezTo>
                    <a:pt x="917" y="6253"/>
                    <a:pt x="1536" y="5943"/>
                    <a:pt x="2024" y="5455"/>
                  </a:cubicBezTo>
                  <a:cubicBezTo>
                    <a:pt x="3274" y="4205"/>
                    <a:pt x="3274" y="2169"/>
                    <a:pt x="2024" y="919"/>
                  </a:cubicBezTo>
                  <a:cubicBezTo>
                    <a:pt x="1536" y="419"/>
                    <a:pt x="917" y="109"/>
                    <a:pt x="214" y="2"/>
                  </a:cubicBezTo>
                  <a:cubicBezTo>
                    <a:pt x="206" y="1"/>
                    <a:pt x="198" y="0"/>
                    <a:pt x="1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9" name="Google Shape;849;p30"/>
            <p:cNvSpPr/>
            <p:nvPr/>
          </p:nvSpPr>
          <p:spPr>
            <a:xfrm>
              <a:off x="4159332" y="2791379"/>
              <a:ext cx="105903" cy="201962"/>
            </a:xfrm>
            <a:custGeom>
              <a:avLst/>
              <a:gdLst/>
              <a:ahLst/>
              <a:cxnLst/>
              <a:rect l="l" t="t" r="r" b="b"/>
              <a:pathLst>
                <a:path w="3335" h="6360" extrusionOk="0">
                  <a:moveTo>
                    <a:pt x="3162" y="1"/>
                  </a:moveTo>
                  <a:cubicBezTo>
                    <a:pt x="3156" y="1"/>
                    <a:pt x="3150" y="1"/>
                    <a:pt x="3144" y="2"/>
                  </a:cubicBezTo>
                  <a:cubicBezTo>
                    <a:pt x="2430" y="61"/>
                    <a:pt x="1775" y="383"/>
                    <a:pt x="1251" y="895"/>
                  </a:cubicBezTo>
                  <a:cubicBezTo>
                    <a:pt x="1" y="2145"/>
                    <a:pt x="1" y="4193"/>
                    <a:pt x="1251" y="5443"/>
                  </a:cubicBezTo>
                  <a:cubicBezTo>
                    <a:pt x="1775" y="5955"/>
                    <a:pt x="2430" y="6277"/>
                    <a:pt x="3144" y="6360"/>
                  </a:cubicBezTo>
                  <a:lnTo>
                    <a:pt x="3156" y="6360"/>
                  </a:lnTo>
                  <a:cubicBezTo>
                    <a:pt x="3251" y="6360"/>
                    <a:pt x="3311" y="6300"/>
                    <a:pt x="3323" y="6217"/>
                  </a:cubicBezTo>
                  <a:cubicBezTo>
                    <a:pt x="3334" y="6122"/>
                    <a:pt x="3263" y="6038"/>
                    <a:pt x="3168" y="6038"/>
                  </a:cubicBezTo>
                  <a:cubicBezTo>
                    <a:pt x="2537" y="5955"/>
                    <a:pt x="1941" y="5681"/>
                    <a:pt x="1477" y="5217"/>
                  </a:cubicBezTo>
                  <a:cubicBezTo>
                    <a:pt x="358" y="4098"/>
                    <a:pt x="358" y="2264"/>
                    <a:pt x="1477" y="1157"/>
                  </a:cubicBezTo>
                  <a:cubicBezTo>
                    <a:pt x="1941" y="692"/>
                    <a:pt x="2513" y="407"/>
                    <a:pt x="3168" y="335"/>
                  </a:cubicBezTo>
                  <a:cubicBezTo>
                    <a:pt x="3263" y="311"/>
                    <a:pt x="3334" y="240"/>
                    <a:pt x="3323" y="157"/>
                  </a:cubicBezTo>
                  <a:cubicBezTo>
                    <a:pt x="3312" y="68"/>
                    <a:pt x="3239" y="1"/>
                    <a:pt x="31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0" name="Google Shape;850;p30"/>
          <p:cNvGrpSpPr/>
          <p:nvPr/>
        </p:nvGrpSpPr>
        <p:grpSpPr>
          <a:xfrm>
            <a:off x="2765238" y="1301925"/>
            <a:ext cx="1557625" cy="3062075"/>
            <a:chOff x="2765238" y="1301925"/>
            <a:chExt cx="1557625" cy="3062075"/>
          </a:xfrm>
        </p:grpSpPr>
        <p:sp>
          <p:nvSpPr>
            <p:cNvPr id="851" name="Google Shape;851;p30"/>
            <p:cNvSpPr/>
            <p:nvPr/>
          </p:nvSpPr>
          <p:spPr>
            <a:xfrm>
              <a:off x="2765263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52" name="Google Shape;852;p30"/>
            <p:cNvSpPr/>
            <p:nvPr/>
          </p:nvSpPr>
          <p:spPr>
            <a:xfrm rot="10800000">
              <a:off x="276523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3" name="Google Shape;853;p30"/>
            <p:cNvSpPr/>
            <p:nvPr/>
          </p:nvSpPr>
          <p:spPr>
            <a:xfrm>
              <a:off x="2765263" y="3587292"/>
              <a:ext cx="1557600" cy="117000"/>
            </a:xfrm>
            <a:prstGeom prst="rect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4" name="Google Shape;854;p30"/>
            <p:cNvSpPr/>
            <p:nvPr/>
          </p:nvSpPr>
          <p:spPr>
            <a:xfrm>
              <a:off x="3098263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5" name="Google Shape;855;p30"/>
            <p:cNvSpPr/>
            <p:nvPr/>
          </p:nvSpPr>
          <p:spPr>
            <a:xfrm>
              <a:off x="3169859" y="1373520"/>
              <a:ext cx="747900" cy="747900"/>
            </a:xfrm>
            <a:prstGeom prst="octagon">
              <a:avLst>
                <a:gd name="adj" fmla="val 29289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/>
            </a:p>
          </p:txBody>
        </p:sp>
      </p:grpSp>
      <p:grpSp>
        <p:nvGrpSpPr>
          <p:cNvPr id="856" name="Google Shape;856;p30"/>
          <p:cNvGrpSpPr/>
          <p:nvPr/>
        </p:nvGrpSpPr>
        <p:grpSpPr>
          <a:xfrm>
            <a:off x="3429433" y="3823935"/>
            <a:ext cx="229265" cy="420405"/>
            <a:chOff x="4218333" y="3184982"/>
            <a:chExt cx="209107" cy="383442"/>
          </a:xfrm>
        </p:grpSpPr>
        <p:sp>
          <p:nvSpPr>
            <p:cNvPr id="857" name="Google Shape;857;p30"/>
            <p:cNvSpPr/>
            <p:nvPr/>
          </p:nvSpPr>
          <p:spPr>
            <a:xfrm>
              <a:off x="4218333" y="3184982"/>
              <a:ext cx="207963" cy="117652"/>
            </a:xfrm>
            <a:custGeom>
              <a:avLst/>
              <a:gdLst/>
              <a:ahLst/>
              <a:cxnLst/>
              <a:rect l="l" t="t" r="r" b="b"/>
              <a:pathLst>
                <a:path w="6549" h="3705" extrusionOk="0">
                  <a:moveTo>
                    <a:pt x="3270" y="1"/>
                  </a:moveTo>
                  <a:cubicBezTo>
                    <a:pt x="3116" y="1"/>
                    <a:pt x="3003" y="73"/>
                    <a:pt x="3024" y="216"/>
                  </a:cubicBezTo>
                  <a:cubicBezTo>
                    <a:pt x="3035" y="314"/>
                    <a:pt x="3116" y="372"/>
                    <a:pt x="3212" y="372"/>
                  </a:cubicBezTo>
                  <a:cubicBezTo>
                    <a:pt x="3221" y="372"/>
                    <a:pt x="3230" y="371"/>
                    <a:pt x="3239" y="370"/>
                  </a:cubicBezTo>
                  <a:cubicBezTo>
                    <a:pt x="3257" y="367"/>
                    <a:pt x="3275" y="365"/>
                    <a:pt x="3293" y="365"/>
                  </a:cubicBezTo>
                  <a:cubicBezTo>
                    <a:pt x="3448" y="365"/>
                    <a:pt x="3572" y="497"/>
                    <a:pt x="3572" y="668"/>
                  </a:cubicBezTo>
                  <a:lnTo>
                    <a:pt x="3572" y="763"/>
                  </a:lnTo>
                  <a:lnTo>
                    <a:pt x="2977" y="763"/>
                  </a:lnTo>
                  <a:lnTo>
                    <a:pt x="2977" y="704"/>
                  </a:lnTo>
                  <a:cubicBezTo>
                    <a:pt x="2977" y="609"/>
                    <a:pt x="2905" y="525"/>
                    <a:pt x="2798" y="525"/>
                  </a:cubicBezTo>
                  <a:cubicBezTo>
                    <a:pt x="2691" y="525"/>
                    <a:pt x="2619" y="609"/>
                    <a:pt x="2619" y="704"/>
                  </a:cubicBezTo>
                  <a:lnTo>
                    <a:pt x="2619" y="763"/>
                  </a:lnTo>
                  <a:lnTo>
                    <a:pt x="1524" y="763"/>
                  </a:lnTo>
                  <a:cubicBezTo>
                    <a:pt x="1417" y="763"/>
                    <a:pt x="1345" y="847"/>
                    <a:pt x="1345" y="942"/>
                  </a:cubicBezTo>
                  <a:cubicBezTo>
                    <a:pt x="1345" y="1049"/>
                    <a:pt x="1417" y="1120"/>
                    <a:pt x="1524" y="1120"/>
                  </a:cubicBezTo>
                  <a:lnTo>
                    <a:pt x="6072" y="1120"/>
                  </a:lnTo>
                  <a:cubicBezTo>
                    <a:pt x="6132" y="1120"/>
                    <a:pt x="6191" y="1180"/>
                    <a:pt x="6191" y="1240"/>
                  </a:cubicBezTo>
                  <a:lnTo>
                    <a:pt x="6191" y="1644"/>
                  </a:lnTo>
                  <a:cubicBezTo>
                    <a:pt x="6191" y="1704"/>
                    <a:pt x="6132" y="1763"/>
                    <a:pt x="6072" y="1763"/>
                  </a:cubicBezTo>
                  <a:lnTo>
                    <a:pt x="476" y="1763"/>
                  </a:lnTo>
                  <a:cubicBezTo>
                    <a:pt x="417" y="1763"/>
                    <a:pt x="357" y="1704"/>
                    <a:pt x="357" y="1644"/>
                  </a:cubicBezTo>
                  <a:lnTo>
                    <a:pt x="357" y="1240"/>
                  </a:lnTo>
                  <a:cubicBezTo>
                    <a:pt x="357" y="1180"/>
                    <a:pt x="417" y="1120"/>
                    <a:pt x="476" y="1120"/>
                  </a:cubicBezTo>
                  <a:lnTo>
                    <a:pt x="810" y="1120"/>
                  </a:lnTo>
                  <a:cubicBezTo>
                    <a:pt x="917" y="1120"/>
                    <a:pt x="988" y="1049"/>
                    <a:pt x="988" y="942"/>
                  </a:cubicBezTo>
                  <a:cubicBezTo>
                    <a:pt x="988" y="847"/>
                    <a:pt x="917" y="763"/>
                    <a:pt x="810" y="763"/>
                  </a:cubicBezTo>
                  <a:lnTo>
                    <a:pt x="476" y="763"/>
                  </a:lnTo>
                  <a:cubicBezTo>
                    <a:pt x="214" y="763"/>
                    <a:pt x="0" y="978"/>
                    <a:pt x="0" y="1240"/>
                  </a:cubicBezTo>
                  <a:lnTo>
                    <a:pt x="0" y="1644"/>
                  </a:lnTo>
                  <a:cubicBezTo>
                    <a:pt x="0" y="1918"/>
                    <a:pt x="214" y="2121"/>
                    <a:pt x="476" y="2121"/>
                  </a:cubicBezTo>
                  <a:lnTo>
                    <a:pt x="607" y="2121"/>
                  </a:lnTo>
                  <a:lnTo>
                    <a:pt x="607" y="3526"/>
                  </a:lnTo>
                  <a:cubicBezTo>
                    <a:pt x="607" y="3621"/>
                    <a:pt x="691" y="3704"/>
                    <a:pt x="798" y="3704"/>
                  </a:cubicBezTo>
                  <a:cubicBezTo>
                    <a:pt x="893" y="3704"/>
                    <a:pt x="976" y="3621"/>
                    <a:pt x="976" y="3526"/>
                  </a:cubicBezTo>
                  <a:lnTo>
                    <a:pt x="976" y="2121"/>
                  </a:lnTo>
                  <a:lnTo>
                    <a:pt x="5584" y="2121"/>
                  </a:lnTo>
                  <a:lnTo>
                    <a:pt x="5584" y="2573"/>
                  </a:lnTo>
                  <a:cubicBezTo>
                    <a:pt x="5584" y="2668"/>
                    <a:pt x="5656" y="2752"/>
                    <a:pt x="5763" y="2752"/>
                  </a:cubicBezTo>
                  <a:cubicBezTo>
                    <a:pt x="5870" y="2752"/>
                    <a:pt x="5941" y="2668"/>
                    <a:pt x="5941" y="2573"/>
                  </a:cubicBezTo>
                  <a:lnTo>
                    <a:pt x="5941" y="2121"/>
                  </a:lnTo>
                  <a:lnTo>
                    <a:pt x="6072" y="2121"/>
                  </a:lnTo>
                  <a:cubicBezTo>
                    <a:pt x="6346" y="2121"/>
                    <a:pt x="6549" y="1918"/>
                    <a:pt x="6549" y="1644"/>
                  </a:cubicBezTo>
                  <a:lnTo>
                    <a:pt x="6549" y="1240"/>
                  </a:lnTo>
                  <a:cubicBezTo>
                    <a:pt x="6549" y="978"/>
                    <a:pt x="6346" y="763"/>
                    <a:pt x="6072" y="763"/>
                  </a:cubicBezTo>
                  <a:lnTo>
                    <a:pt x="3929" y="763"/>
                  </a:lnTo>
                  <a:lnTo>
                    <a:pt x="3929" y="668"/>
                  </a:lnTo>
                  <a:cubicBezTo>
                    <a:pt x="3929" y="221"/>
                    <a:pt x="3539" y="1"/>
                    <a:pt x="32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8" name="Google Shape;858;p30"/>
            <p:cNvSpPr/>
            <p:nvPr/>
          </p:nvSpPr>
          <p:spPr>
            <a:xfrm>
              <a:off x="4218333" y="3282946"/>
              <a:ext cx="209107" cy="285477"/>
            </a:xfrm>
            <a:custGeom>
              <a:avLst/>
              <a:gdLst/>
              <a:ahLst/>
              <a:cxnLst/>
              <a:rect l="l" t="t" r="r" b="b"/>
              <a:pathLst>
                <a:path w="6585" h="8990" extrusionOk="0">
                  <a:moveTo>
                    <a:pt x="3215" y="5120"/>
                  </a:moveTo>
                  <a:cubicBezTo>
                    <a:pt x="2965" y="5655"/>
                    <a:pt x="2107" y="7477"/>
                    <a:pt x="1643" y="8442"/>
                  </a:cubicBezTo>
                  <a:cubicBezTo>
                    <a:pt x="1596" y="8537"/>
                    <a:pt x="1512" y="8572"/>
                    <a:pt x="1417" y="8572"/>
                  </a:cubicBezTo>
                  <a:cubicBezTo>
                    <a:pt x="1369" y="8572"/>
                    <a:pt x="1345" y="8561"/>
                    <a:pt x="1310" y="8549"/>
                  </a:cubicBezTo>
                  <a:cubicBezTo>
                    <a:pt x="1191" y="8489"/>
                    <a:pt x="1131" y="8334"/>
                    <a:pt x="1191" y="8215"/>
                  </a:cubicBezTo>
                  <a:lnTo>
                    <a:pt x="2667" y="5120"/>
                  </a:lnTo>
                  <a:close/>
                  <a:moveTo>
                    <a:pt x="3870" y="5120"/>
                  </a:moveTo>
                  <a:lnTo>
                    <a:pt x="5346" y="8215"/>
                  </a:lnTo>
                  <a:cubicBezTo>
                    <a:pt x="5406" y="8334"/>
                    <a:pt x="5358" y="8489"/>
                    <a:pt x="5227" y="8549"/>
                  </a:cubicBezTo>
                  <a:cubicBezTo>
                    <a:pt x="5203" y="8561"/>
                    <a:pt x="5155" y="8572"/>
                    <a:pt x="5120" y="8572"/>
                  </a:cubicBezTo>
                  <a:cubicBezTo>
                    <a:pt x="5036" y="8572"/>
                    <a:pt x="4941" y="8513"/>
                    <a:pt x="4905" y="8442"/>
                  </a:cubicBezTo>
                  <a:lnTo>
                    <a:pt x="3870" y="6287"/>
                  </a:lnTo>
                  <a:cubicBezTo>
                    <a:pt x="3870" y="6287"/>
                    <a:pt x="3489" y="5465"/>
                    <a:pt x="3477" y="5417"/>
                  </a:cubicBezTo>
                  <a:cubicBezTo>
                    <a:pt x="3572" y="5203"/>
                    <a:pt x="3608" y="5144"/>
                    <a:pt x="3608" y="5120"/>
                  </a:cubicBezTo>
                  <a:close/>
                  <a:moveTo>
                    <a:pt x="3274" y="5834"/>
                  </a:moveTo>
                  <a:lnTo>
                    <a:pt x="3536" y="6358"/>
                  </a:lnTo>
                  <a:lnTo>
                    <a:pt x="3536" y="8370"/>
                  </a:lnTo>
                  <a:cubicBezTo>
                    <a:pt x="3536" y="8501"/>
                    <a:pt x="3417" y="8620"/>
                    <a:pt x="3274" y="8620"/>
                  </a:cubicBezTo>
                  <a:cubicBezTo>
                    <a:pt x="3143" y="8620"/>
                    <a:pt x="3024" y="8501"/>
                    <a:pt x="3024" y="8370"/>
                  </a:cubicBezTo>
                  <a:lnTo>
                    <a:pt x="3024" y="6358"/>
                  </a:lnTo>
                  <a:lnTo>
                    <a:pt x="3274" y="5834"/>
                  </a:lnTo>
                  <a:close/>
                  <a:moveTo>
                    <a:pt x="5763" y="0"/>
                  </a:moveTo>
                  <a:cubicBezTo>
                    <a:pt x="5656" y="0"/>
                    <a:pt x="5584" y="71"/>
                    <a:pt x="5584" y="179"/>
                  </a:cubicBezTo>
                  <a:lnTo>
                    <a:pt x="5584" y="3774"/>
                  </a:lnTo>
                  <a:lnTo>
                    <a:pt x="976" y="3774"/>
                  </a:lnTo>
                  <a:lnTo>
                    <a:pt x="976" y="1131"/>
                  </a:lnTo>
                  <a:cubicBezTo>
                    <a:pt x="976" y="1024"/>
                    <a:pt x="893" y="953"/>
                    <a:pt x="798" y="953"/>
                  </a:cubicBezTo>
                  <a:cubicBezTo>
                    <a:pt x="691" y="953"/>
                    <a:pt x="607" y="1024"/>
                    <a:pt x="607" y="1131"/>
                  </a:cubicBezTo>
                  <a:lnTo>
                    <a:pt x="607" y="3774"/>
                  </a:lnTo>
                  <a:lnTo>
                    <a:pt x="476" y="3774"/>
                  </a:lnTo>
                  <a:cubicBezTo>
                    <a:pt x="214" y="3774"/>
                    <a:pt x="0" y="3977"/>
                    <a:pt x="0" y="4251"/>
                  </a:cubicBezTo>
                  <a:lnTo>
                    <a:pt x="0" y="4643"/>
                  </a:lnTo>
                  <a:cubicBezTo>
                    <a:pt x="0" y="4917"/>
                    <a:pt x="214" y="5120"/>
                    <a:pt x="476" y="5120"/>
                  </a:cubicBezTo>
                  <a:lnTo>
                    <a:pt x="2286" y="5120"/>
                  </a:lnTo>
                  <a:lnTo>
                    <a:pt x="881" y="8072"/>
                  </a:lnTo>
                  <a:cubicBezTo>
                    <a:pt x="738" y="8370"/>
                    <a:pt x="869" y="8739"/>
                    <a:pt x="1167" y="8870"/>
                  </a:cubicBezTo>
                  <a:cubicBezTo>
                    <a:pt x="1250" y="8918"/>
                    <a:pt x="1334" y="8930"/>
                    <a:pt x="1429" y="8930"/>
                  </a:cubicBezTo>
                  <a:cubicBezTo>
                    <a:pt x="1667" y="8930"/>
                    <a:pt x="1881" y="8799"/>
                    <a:pt x="1988" y="8596"/>
                  </a:cubicBezTo>
                  <a:lnTo>
                    <a:pt x="2679" y="7120"/>
                  </a:lnTo>
                  <a:lnTo>
                    <a:pt x="2679" y="8382"/>
                  </a:lnTo>
                  <a:cubicBezTo>
                    <a:pt x="2679" y="8715"/>
                    <a:pt x="2953" y="8989"/>
                    <a:pt x="3298" y="8989"/>
                  </a:cubicBezTo>
                  <a:cubicBezTo>
                    <a:pt x="3620" y="8989"/>
                    <a:pt x="3905" y="8727"/>
                    <a:pt x="3905" y="8382"/>
                  </a:cubicBezTo>
                  <a:lnTo>
                    <a:pt x="3905" y="7120"/>
                  </a:lnTo>
                  <a:lnTo>
                    <a:pt x="4608" y="8596"/>
                  </a:lnTo>
                  <a:cubicBezTo>
                    <a:pt x="4703" y="8799"/>
                    <a:pt x="4917" y="8930"/>
                    <a:pt x="5155" y="8930"/>
                  </a:cubicBezTo>
                  <a:cubicBezTo>
                    <a:pt x="5239" y="8930"/>
                    <a:pt x="5334" y="8918"/>
                    <a:pt x="5417" y="8870"/>
                  </a:cubicBezTo>
                  <a:cubicBezTo>
                    <a:pt x="5715" y="8727"/>
                    <a:pt x="5858" y="8370"/>
                    <a:pt x="5703" y="8072"/>
                  </a:cubicBezTo>
                  <a:lnTo>
                    <a:pt x="4310" y="5120"/>
                  </a:lnTo>
                  <a:lnTo>
                    <a:pt x="5060" y="5120"/>
                  </a:lnTo>
                  <a:cubicBezTo>
                    <a:pt x="5167" y="5120"/>
                    <a:pt x="5239" y="5048"/>
                    <a:pt x="5239" y="4941"/>
                  </a:cubicBezTo>
                  <a:cubicBezTo>
                    <a:pt x="5239" y="4846"/>
                    <a:pt x="5167" y="4763"/>
                    <a:pt x="5060" y="4763"/>
                  </a:cubicBezTo>
                  <a:lnTo>
                    <a:pt x="512" y="4763"/>
                  </a:lnTo>
                  <a:cubicBezTo>
                    <a:pt x="453" y="4763"/>
                    <a:pt x="393" y="4703"/>
                    <a:pt x="393" y="4643"/>
                  </a:cubicBezTo>
                  <a:lnTo>
                    <a:pt x="393" y="4251"/>
                  </a:lnTo>
                  <a:cubicBezTo>
                    <a:pt x="393" y="4191"/>
                    <a:pt x="453" y="4131"/>
                    <a:pt x="512" y="4131"/>
                  </a:cubicBezTo>
                  <a:lnTo>
                    <a:pt x="6108" y="4131"/>
                  </a:lnTo>
                  <a:cubicBezTo>
                    <a:pt x="6168" y="4131"/>
                    <a:pt x="6227" y="4191"/>
                    <a:pt x="6227" y="4251"/>
                  </a:cubicBezTo>
                  <a:lnTo>
                    <a:pt x="6227" y="4643"/>
                  </a:lnTo>
                  <a:cubicBezTo>
                    <a:pt x="6227" y="4703"/>
                    <a:pt x="6168" y="4763"/>
                    <a:pt x="6108" y="4763"/>
                  </a:cubicBezTo>
                  <a:lnTo>
                    <a:pt x="5775" y="4763"/>
                  </a:lnTo>
                  <a:cubicBezTo>
                    <a:pt x="5679" y="4763"/>
                    <a:pt x="5596" y="4846"/>
                    <a:pt x="5596" y="4941"/>
                  </a:cubicBezTo>
                  <a:cubicBezTo>
                    <a:pt x="5596" y="5048"/>
                    <a:pt x="5679" y="5120"/>
                    <a:pt x="5775" y="5120"/>
                  </a:cubicBezTo>
                  <a:lnTo>
                    <a:pt x="6108" y="5120"/>
                  </a:lnTo>
                  <a:cubicBezTo>
                    <a:pt x="6370" y="5120"/>
                    <a:pt x="6584" y="4917"/>
                    <a:pt x="6584" y="4643"/>
                  </a:cubicBezTo>
                  <a:lnTo>
                    <a:pt x="6584" y="4251"/>
                  </a:lnTo>
                  <a:cubicBezTo>
                    <a:pt x="6549" y="3977"/>
                    <a:pt x="6346" y="3774"/>
                    <a:pt x="6072" y="3774"/>
                  </a:cubicBezTo>
                  <a:lnTo>
                    <a:pt x="5941" y="3774"/>
                  </a:lnTo>
                  <a:lnTo>
                    <a:pt x="5941" y="179"/>
                  </a:lnTo>
                  <a:cubicBezTo>
                    <a:pt x="5941" y="71"/>
                    <a:pt x="5870" y="0"/>
                    <a:pt x="576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9" name="Google Shape;859;p30"/>
          <p:cNvGrpSpPr/>
          <p:nvPr/>
        </p:nvGrpSpPr>
        <p:grpSpPr>
          <a:xfrm>
            <a:off x="6877488" y="1301925"/>
            <a:ext cx="1557600" cy="3062075"/>
            <a:chOff x="6877488" y="1301925"/>
            <a:chExt cx="1557600" cy="3062075"/>
          </a:xfrm>
        </p:grpSpPr>
        <p:sp>
          <p:nvSpPr>
            <p:cNvPr id="860" name="Google Shape;860;p30"/>
            <p:cNvSpPr/>
            <p:nvPr/>
          </p:nvSpPr>
          <p:spPr>
            <a:xfrm>
              <a:off x="6877488" y="1758210"/>
              <a:ext cx="1557600" cy="1829100"/>
            </a:xfrm>
            <a:prstGeom prst="snip2SameRect">
              <a:avLst>
                <a:gd name="adj1" fmla="val 16667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36575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861" name="Google Shape;861;p30"/>
            <p:cNvSpPr/>
            <p:nvPr/>
          </p:nvSpPr>
          <p:spPr>
            <a:xfrm rot="10800000">
              <a:off x="6877488" y="3704300"/>
              <a:ext cx="1557600" cy="659700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6877488" y="3587292"/>
              <a:ext cx="1557600" cy="117000"/>
            </a:xfrm>
            <a:prstGeom prst="rect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7210500" y="1301925"/>
              <a:ext cx="891600" cy="891600"/>
            </a:xfrm>
            <a:prstGeom prst="octagon">
              <a:avLst>
                <a:gd name="adj" fmla="val 29289"/>
              </a:avLst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7282241" y="1373520"/>
              <a:ext cx="748200" cy="748200"/>
            </a:xfrm>
            <a:prstGeom prst="octagon">
              <a:avLst>
                <a:gd name="adj" fmla="val 29289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5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/>
            </a:p>
          </p:txBody>
        </p:sp>
      </p:grpSp>
      <p:grpSp>
        <p:nvGrpSpPr>
          <p:cNvPr id="865" name="Google Shape;865;p30"/>
          <p:cNvGrpSpPr/>
          <p:nvPr/>
        </p:nvGrpSpPr>
        <p:grpSpPr>
          <a:xfrm>
            <a:off x="7478222" y="3856234"/>
            <a:ext cx="356164" cy="355815"/>
            <a:chOff x="3040984" y="3681059"/>
            <a:chExt cx="356164" cy="355815"/>
          </a:xfrm>
        </p:grpSpPr>
        <p:sp>
          <p:nvSpPr>
            <p:cNvPr id="866" name="Google Shape;866;p30"/>
            <p:cNvSpPr/>
            <p:nvPr/>
          </p:nvSpPr>
          <p:spPr>
            <a:xfrm>
              <a:off x="3040984" y="3681059"/>
              <a:ext cx="356164" cy="355815"/>
            </a:xfrm>
            <a:custGeom>
              <a:avLst/>
              <a:gdLst/>
              <a:ahLst/>
              <a:cxnLst/>
              <a:rect l="l" t="t" r="r" b="b"/>
              <a:pathLst>
                <a:path w="11216" h="11205" extrusionOk="0">
                  <a:moveTo>
                    <a:pt x="5620" y="0"/>
                  </a:moveTo>
                  <a:cubicBezTo>
                    <a:pt x="4274" y="0"/>
                    <a:pt x="2965" y="488"/>
                    <a:pt x="1953" y="1369"/>
                  </a:cubicBezTo>
                  <a:cubicBezTo>
                    <a:pt x="1881" y="1429"/>
                    <a:pt x="1881" y="1536"/>
                    <a:pt x="1941" y="1608"/>
                  </a:cubicBezTo>
                  <a:cubicBezTo>
                    <a:pt x="1972" y="1645"/>
                    <a:pt x="2016" y="1663"/>
                    <a:pt x="2061" y="1663"/>
                  </a:cubicBezTo>
                  <a:cubicBezTo>
                    <a:pt x="2103" y="1663"/>
                    <a:pt x="2145" y="1648"/>
                    <a:pt x="2179" y="1620"/>
                  </a:cubicBezTo>
                  <a:cubicBezTo>
                    <a:pt x="3131" y="786"/>
                    <a:pt x="4358" y="346"/>
                    <a:pt x="5620" y="346"/>
                  </a:cubicBezTo>
                  <a:cubicBezTo>
                    <a:pt x="7013" y="346"/>
                    <a:pt x="8346" y="893"/>
                    <a:pt x="9335" y="1893"/>
                  </a:cubicBezTo>
                  <a:cubicBezTo>
                    <a:pt x="10335" y="2882"/>
                    <a:pt x="10882" y="4215"/>
                    <a:pt x="10882" y="5608"/>
                  </a:cubicBezTo>
                  <a:cubicBezTo>
                    <a:pt x="10882" y="7013"/>
                    <a:pt x="10335" y="8335"/>
                    <a:pt x="9335" y="9335"/>
                  </a:cubicBezTo>
                  <a:cubicBezTo>
                    <a:pt x="8346" y="10323"/>
                    <a:pt x="7013" y="10883"/>
                    <a:pt x="5620" y="10883"/>
                  </a:cubicBezTo>
                  <a:cubicBezTo>
                    <a:pt x="4215" y="10883"/>
                    <a:pt x="2893" y="10323"/>
                    <a:pt x="1893" y="9335"/>
                  </a:cubicBezTo>
                  <a:cubicBezTo>
                    <a:pt x="893" y="8335"/>
                    <a:pt x="345" y="7013"/>
                    <a:pt x="345" y="5608"/>
                  </a:cubicBezTo>
                  <a:cubicBezTo>
                    <a:pt x="345" y="4298"/>
                    <a:pt x="822" y="3048"/>
                    <a:pt x="1703" y="2084"/>
                  </a:cubicBezTo>
                  <a:cubicBezTo>
                    <a:pt x="1762" y="2012"/>
                    <a:pt x="1762" y="1905"/>
                    <a:pt x="1691" y="1846"/>
                  </a:cubicBezTo>
                  <a:cubicBezTo>
                    <a:pt x="1657" y="1817"/>
                    <a:pt x="1614" y="1802"/>
                    <a:pt x="1573" y="1802"/>
                  </a:cubicBezTo>
                  <a:cubicBezTo>
                    <a:pt x="1528" y="1802"/>
                    <a:pt x="1484" y="1820"/>
                    <a:pt x="1453" y="1858"/>
                  </a:cubicBezTo>
                  <a:cubicBezTo>
                    <a:pt x="512" y="2882"/>
                    <a:pt x="0" y="4227"/>
                    <a:pt x="0" y="5608"/>
                  </a:cubicBezTo>
                  <a:cubicBezTo>
                    <a:pt x="0" y="7096"/>
                    <a:pt x="583" y="8513"/>
                    <a:pt x="1643" y="9573"/>
                  </a:cubicBezTo>
                  <a:cubicBezTo>
                    <a:pt x="2703" y="10621"/>
                    <a:pt x="4096" y="11204"/>
                    <a:pt x="5608" y="11204"/>
                  </a:cubicBezTo>
                  <a:cubicBezTo>
                    <a:pt x="7108" y="11204"/>
                    <a:pt x="8501" y="10621"/>
                    <a:pt x="9561" y="9573"/>
                  </a:cubicBezTo>
                  <a:cubicBezTo>
                    <a:pt x="10620" y="8513"/>
                    <a:pt x="11204" y="7108"/>
                    <a:pt x="11204" y="5608"/>
                  </a:cubicBezTo>
                  <a:cubicBezTo>
                    <a:pt x="11216" y="4096"/>
                    <a:pt x="10632" y="2691"/>
                    <a:pt x="9573" y="1631"/>
                  </a:cubicBezTo>
                  <a:cubicBezTo>
                    <a:pt x="8525" y="572"/>
                    <a:pt x="7120" y="0"/>
                    <a:pt x="56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3183120" y="3921508"/>
              <a:ext cx="59414" cy="59382"/>
            </a:xfrm>
            <a:custGeom>
              <a:avLst/>
              <a:gdLst/>
              <a:ahLst/>
              <a:cxnLst/>
              <a:rect l="l" t="t" r="r" b="b"/>
              <a:pathLst>
                <a:path w="1871" h="1870" extrusionOk="0">
                  <a:moveTo>
                    <a:pt x="929" y="334"/>
                  </a:moveTo>
                  <a:cubicBezTo>
                    <a:pt x="1263" y="334"/>
                    <a:pt x="1549" y="608"/>
                    <a:pt x="1549" y="941"/>
                  </a:cubicBezTo>
                  <a:cubicBezTo>
                    <a:pt x="1549" y="1263"/>
                    <a:pt x="1263" y="1548"/>
                    <a:pt x="929" y="1548"/>
                  </a:cubicBezTo>
                  <a:cubicBezTo>
                    <a:pt x="608" y="1548"/>
                    <a:pt x="334" y="1287"/>
                    <a:pt x="334" y="941"/>
                  </a:cubicBezTo>
                  <a:cubicBezTo>
                    <a:pt x="334" y="596"/>
                    <a:pt x="608" y="334"/>
                    <a:pt x="929" y="334"/>
                  </a:cubicBezTo>
                  <a:close/>
                  <a:moveTo>
                    <a:pt x="929" y="1"/>
                  </a:moveTo>
                  <a:cubicBezTo>
                    <a:pt x="429" y="1"/>
                    <a:pt x="1" y="417"/>
                    <a:pt x="1" y="941"/>
                  </a:cubicBezTo>
                  <a:cubicBezTo>
                    <a:pt x="1" y="1453"/>
                    <a:pt x="417" y="1870"/>
                    <a:pt x="929" y="1870"/>
                  </a:cubicBezTo>
                  <a:cubicBezTo>
                    <a:pt x="1191" y="1870"/>
                    <a:pt x="1430" y="1775"/>
                    <a:pt x="1608" y="1596"/>
                  </a:cubicBezTo>
                  <a:cubicBezTo>
                    <a:pt x="1787" y="1417"/>
                    <a:pt x="1870" y="1179"/>
                    <a:pt x="1870" y="941"/>
                  </a:cubicBezTo>
                  <a:cubicBezTo>
                    <a:pt x="1870" y="679"/>
                    <a:pt x="1763" y="453"/>
                    <a:pt x="1584" y="263"/>
                  </a:cubicBezTo>
                  <a:cubicBezTo>
                    <a:pt x="1406" y="108"/>
                    <a:pt x="1191" y="1"/>
                    <a:pt x="9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3149110" y="3735868"/>
              <a:ext cx="141056" cy="174716"/>
            </a:xfrm>
            <a:custGeom>
              <a:avLst/>
              <a:gdLst/>
              <a:ahLst/>
              <a:cxnLst/>
              <a:rect l="l" t="t" r="r" b="b"/>
              <a:pathLst>
                <a:path w="4442" h="5502" extrusionOk="0">
                  <a:moveTo>
                    <a:pt x="2143" y="1"/>
                  </a:moveTo>
                  <a:cubicBezTo>
                    <a:pt x="1322" y="1"/>
                    <a:pt x="810" y="286"/>
                    <a:pt x="536" y="501"/>
                  </a:cubicBezTo>
                  <a:cubicBezTo>
                    <a:pt x="191" y="786"/>
                    <a:pt x="0" y="1156"/>
                    <a:pt x="0" y="1513"/>
                  </a:cubicBezTo>
                  <a:cubicBezTo>
                    <a:pt x="0" y="1739"/>
                    <a:pt x="84" y="1941"/>
                    <a:pt x="262" y="2084"/>
                  </a:cubicBezTo>
                  <a:cubicBezTo>
                    <a:pt x="393" y="2203"/>
                    <a:pt x="596" y="2263"/>
                    <a:pt x="774" y="2263"/>
                  </a:cubicBezTo>
                  <a:cubicBezTo>
                    <a:pt x="1084" y="2263"/>
                    <a:pt x="1227" y="2049"/>
                    <a:pt x="1334" y="1894"/>
                  </a:cubicBezTo>
                  <a:cubicBezTo>
                    <a:pt x="1465" y="1679"/>
                    <a:pt x="1596" y="1489"/>
                    <a:pt x="2108" y="1489"/>
                  </a:cubicBezTo>
                  <a:cubicBezTo>
                    <a:pt x="2286" y="1489"/>
                    <a:pt x="2858" y="1525"/>
                    <a:pt x="2858" y="2001"/>
                  </a:cubicBezTo>
                  <a:cubicBezTo>
                    <a:pt x="2858" y="2358"/>
                    <a:pt x="2512" y="2632"/>
                    <a:pt x="2227" y="2858"/>
                  </a:cubicBezTo>
                  <a:cubicBezTo>
                    <a:pt x="2155" y="2918"/>
                    <a:pt x="2072" y="2965"/>
                    <a:pt x="2024" y="3025"/>
                  </a:cubicBezTo>
                  <a:cubicBezTo>
                    <a:pt x="1679" y="3323"/>
                    <a:pt x="1286" y="3763"/>
                    <a:pt x="1286" y="4668"/>
                  </a:cubicBezTo>
                  <a:cubicBezTo>
                    <a:pt x="1286" y="5180"/>
                    <a:pt x="1405" y="5501"/>
                    <a:pt x="2000" y="5501"/>
                  </a:cubicBezTo>
                  <a:cubicBezTo>
                    <a:pt x="2274" y="5501"/>
                    <a:pt x="2465" y="5442"/>
                    <a:pt x="2596" y="5323"/>
                  </a:cubicBezTo>
                  <a:cubicBezTo>
                    <a:pt x="2703" y="5216"/>
                    <a:pt x="2762" y="5085"/>
                    <a:pt x="2762" y="4918"/>
                  </a:cubicBezTo>
                  <a:cubicBezTo>
                    <a:pt x="2762" y="4430"/>
                    <a:pt x="2762" y="4192"/>
                    <a:pt x="3263" y="3787"/>
                  </a:cubicBezTo>
                  <a:lnTo>
                    <a:pt x="3286" y="3787"/>
                  </a:lnTo>
                  <a:cubicBezTo>
                    <a:pt x="3298" y="3775"/>
                    <a:pt x="3322" y="3763"/>
                    <a:pt x="3358" y="3727"/>
                  </a:cubicBezTo>
                  <a:cubicBezTo>
                    <a:pt x="3429" y="3680"/>
                    <a:pt x="3453" y="3573"/>
                    <a:pt x="3393" y="3489"/>
                  </a:cubicBezTo>
                  <a:cubicBezTo>
                    <a:pt x="3360" y="3449"/>
                    <a:pt x="3311" y="3427"/>
                    <a:pt x="3261" y="3427"/>
                  </a:cubicBezTo>
                  <a:cubicBezTo>
                    <a:pt x="3224" y="3427"/>
                    <a:pt x="3186" y="3440"/>
                    <a:pt x="3155" y="3465"/>
                  </a:cubicBezTo>
                  <a:cubicBezTo>
                    <a:pt x="3120" y="3477"/>
                    <a:pt x="3108" y="3513"/>
                    <a:pt x="3072" y="3525"/>
                  </a:cubicBezTo>
                  <a:lnTo>
                    <a:pt x="3060" y="3525"/>
                  </a:lnTo>
                  <a:cubicBezTo>
                    <a:pt x="2465" y="3989"/>
                    <a:pt x="2429" y="4346"/>
                    <a:pt x="2429" y="4906"/>
                  </a:cubicBezTo>
                  <a:cubicBezTo>
                    <a:pt x="2429" y="4977"/>
                    <a:pt x="2429" y="5156"/>
                    <a:pt x="2000" y="5156"/>
                  </a:cubicBezTo>
                  <a:cubicBezTo>
                    <a:pt x="1798" y="5156"/>
                    <a:pt x="1739" y="5120"/>
                    <a:pt x="1703" y="5085"/>
                  </a:cubicBezTo>
                  <a:cubicBezTo>
                    <a:pt x="1643" y="5025"/>
                    <a:pt x="1619" y="4882"/>
                    <a:pt x="1619" y="4656"/>
                  </a:cubicBezTo>
                  <a:cubicBezTo>
                    <a:pt x="1619" y="3882"/>
                    <a:pt x="1929" y="3513"/>
                    <a:pt x="2227" y="3251"/>
                  </a:cubicBezTo>
                  <a:cubicBezTo>
                    <a:pt x="2286" y="3215"/>
                    <a:pt x="2346" y="3156"/>
                    <a:pt x="2417" y="3108"/>
                  </a:cubicBezTo>
                  <a:cubicBezTo>
                    <a:pt x="2762" y="2858"/>
                    <a:pt x="3179" y="2525"/>
                    <a:pt x="3179" y="1989"/>
                  </a:cubicBezTo>
                  <a:cubicBezTo>
                    <a:pt x="3179" y="1465"/>
                    <a:pt x="2762" y="1144"/>
                    <a:pt x="2108" y="1144"/>
                  </a:cubicBezTo>
                  <a:cubicBezTo>
                    <a:pt x="1417" y="1144"/>
                    <a:pt x="1215" y="1453"/>
                    <a:pt x="1048" y="1691"/>
                  </a:cubicBezTo>
                  <a:cubicBezTo>
                    <a:pt x="941" y="1858"/>
                    <a:pt x="881" y="1918"/>
                    <a:pt x="750" y="1918"/>
                  </a:cubicBezTo>
                  <a:cubicBezTo>
                    <a:pt x="572" y="1918"/>
                    <a:pt x="322" y="1810"/>
                    <a:pt x="322" y="1513"/>
                  </a:cubicBezTo>
                  <a:cubicBezTo>
                    <a:pt x="322" y="1322"/>
                    <a:pt x="429" y="1025"/>
                    <a:pt x="738" y="775"/>
                  </a:cubicBezTo>
                  <a:cubicBezTo>
                    <a:pt x="977" y="572"/>
                    <a:pt x="1405" y="334"/>
                    <a:pt x="2131" y="334"/>
                  </a:cubicBezTo>
                  <a:cubicBezTo>
                    <a:pt x="3298" y="334"/>
                    <a:pt x="4120" y="953"/>
                    <a:pt x="4120" y="1822"/>
                  </a:cubicBezTo>
                  <a:cubicBezTo>
                    <a:pt x="4120" y="2227"/>
                    <a:pt x="3941" y="2644"/>
                    <a:pt x="3596" y="3037"/>
                  </a:cubicBezTo>
                  <a:cubicBezTo>
                    <a:pt x="3524" y="3096"/>
                    <a:pt x="3536" y="3203"/>
                    <a:pt x="3596" y="3263"/>
                  </a:cubicBezTo>
                  <a:cubicBezTo>
                    <a:pt x="3629" y="3290"/>
                    <a:pt x="3669" y="3305"/>
                    <a:pt x="3709" y="3305"/>
                  </a:cubicBezTo>
                  <a:cubicBezTo>
                    <a:pt x="3755" y="3305"/>
                    <a:pt x="3802" y="3284"/>
                    <a:pt x="3834" y="3239"/>
                  </a:cubicBezTo>
                  <a:cubicBezTo>
                    <a:pt x="4239" y="2787"/>
                    <a:pt x="4441" y="2310"/>
                    <a:pt x="4441" y="1810"/>
                  </a:cubicBezTo>
                  <a:cubicBezTo>
                    <a:pt x="4441" y="1287"/>
                    <a:pt x="4203" y="834"/>
                    <a:pt x="3786" y="501"/>
                  </a:cubicBezTo>
                  <a:cubicBezTo>
                    <a:pt x="3370" y="179"/>
                    <a:pt x="2798" y="1"/>
                    <a:pt x="2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3" name="Google Shape;873;p31"/>
          <p:cNvGrpSpPr/>
          <p:nvPr/>
        </p:nvGrpSpPr>
        <p:grpSpPr>
          <a:xfrm>
            <a:off x="3087525" y="2759265"/>
            <a:ext cx="2001552" cy="1363974"/>
            <a:chOff x="3087525" y="2759265"/>
            <a:chExt cx="2001552" cy="1363974"/>
          </a:xfrm>
        </p:grpSpPr>
        <p:sp>
          <p:nvSpPr>
            <p:cNvPr id="874" name="Google Shape;874;p31"/>
            <p:cNvSpPr/>
            <p:nvPr/>
          </p:nvSpPr>
          <p:spPr>
            <a:xfrm>
              <a:off x="3087525" y="2759265"/>
              <a:ext cx="2001552" cy="1363974"/>
            </a:xfrm>
            <a:custGeom>
              <a:avLst/>
              <a:gdLst/>
              <a:ahLst/>
              <a:cxnLst/>
              <a:rect l="l" t="t" r="r" b="b"/>
              <a:pathLst>
                <a:path w="87797" h="59830" extrusionOk="0">
                  <a:moveTo>
                    <a:pt x="65127" y="0"/>
                  </a:moveTo>
                  <a:lnTo>
                    <a:pt x="65127" y="22682"/>
                  </a:lnTo>
                  <a:lnTo>
                    <a:pt x="18574" y="22682"/>
                  </a:lnTo>
                  <a:cubicBezTo>
                    <a:pt x="8311" y="22682"/>
                    <a:pt x="0" y="30992"/>
                    <a:pt x="0" y="41256"/>
                  </a:cubicBezTo>
                  <a:cubicBezTo>
                    <a:pt x="0" y="51519"/>
                    <a:pt x="8311" y="59829"/>
                    <a:pt x="18574" y="59829"/>
                  </a:cubicBezTo>
                  <a:lnTo>
                    <a:pt x="62734" y="59829"/>
                  </a:lnTo>
                  <a:cubicBezTo>
                    <a:pt x="76581" y="59829"/>
                    <a:pt x="87797" y="48614"/>
                    <a:pt x="87797" y="34779"/>
                  </a:cubicBezTo>
                  <a:lnTo>
                    <a:pt x="87797" y="0"/>
                  </a:lnTo>
                  <a:close/>
                </a:path>
              </a:pathLst>
            </a:custGeom>
            <a:solidFill>
              <a:schemeClr val="accent6"/>
            </a:solidFill>
            <a:ln w="7450" cap="flat" cmpd="sng">
              <a:solidFill>
                <a:schemeClr val="accent4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1"/>
            <p:cNvSpPr/>
            <p:nvPr/>
          </p:nvSpPr>
          <p:spPr>
            <a:xfrm>
              <a:off x="3130134" y="3334709"/>
              <a:ext cx="435113" cy="736701"/>
            </a:xfrm>
            <a:custGeom>
              <a:avLst/>
              <a:gdLst/>
              <a:ahLst/>
              <a:cxnLst/>
              <a:rect l="l" t="t" r="r" b="b"/>
              <a:pathLst>
                <a:path w="19086" h="32315" extrusionOk="0">
                  <a:moveTo>
                    <a:pt x="16669" y="1"/>
                  </a:moveTo>
                  <a:cubicBezTo>
                    <a:pt x="7847" y="1"/>
                    <a:pt x="417" y="6954"/>
                    <a:pt x="215" y="15776"/>
                  </a:cubicBezTo>
                  <a:cubicBezTo>
                    <a:pt x="0" y="24861"/>
                    <a:pt x="7323" y="32314"/>
                    <a:pt x="16372" y="32314"/>
                  </a:cubicBezTo>
                  <a:lnTo>
                    <a:pt x="16669" y="32314"/>
                  </a:lnTo>
                  <a:cubicBezTo>
                    <a:pt x="18003" y="32314"/>
                    <a:pt x="19086" y="31243"/>
                    <a:pt x="19086" y="29909"/>
                  </a:cubicBezTo>
                  <a:lnTo>
                    <a:pt x="19086" y="2418"/>
                  </a:lnTo>
                  <a:cubicBezTo>
                    <a:pt x="19086" y="1084"/>
                    <a:pt x="18003" y="1"/>
                    <a:pt x="166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1"/>
            <p:cNvSpPr txBox="1"/>
            <p:nvPr/>
          </p:nvSpPr>
          <p:spPr>
            <a:xfrm>
              <a:off x="3683250" y="3506625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4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77" name="Google Shape;877;p31"/>
          <p:cNvGrpSpPr/>
          <p:nvPr/>
        </p:nvGrpSpPr>
        <p:grpSpPr>
          <a:xfrm>
            <a:off x="4054660" y="1390131"/>
            <a:ext cx="2001826" cy="1363974"/>
            <a:chOff x="4054660" y="1390131"/>
            <a:chExt cx="2001826" cy="1363974"/>
          </a:xfrm>
        </p:grpSpPr>
        <p:sp>
          <p:nvSpPr>
            <p:cNvPr id="878" name="Google Shape;878;p31"/>
            <p:cNvSpPr/>
            <p:nvPr/>
          </p:nvSpPr>
          <p:spPr>
            <a:xfrm>
              <a:off x="4054660" y="1390131"/>
              <a:ext cx="2001826" cy="1363974"/>
            </a:xfrm>
            <a:custGeom>
              <a:avLst/>
              <a:gdLst/>
              <a:ahLst/>
              <a:cxnLst/>
              <a:rect l="l" t="t" r="r" b="b"/>
              <a:pathLst>
                <a:path w="87809" h="59830" extrusionOk="0">
                  <a:moveTo>
                    <a:pt x="25063" y="0"/>
                  </a:moveTo>
                  <a:cubicBezTo>
                    <a:pt x="11228" y="0"/>
                    <a:pt x="0" y="11216"/>
                    <a:pt x="0" y="25063"/>
                  </a:cubicBezTo>
                  <a:lnTo>
                    <a:pt x="0" y="59829"/>
                  </a:lnTo>
                  <a:lnTo>
                    <a:pt x="22682" y="59829"/>
                  </a:lnTo>
                  <a:lnTo>
                    <a:pt x="22682" y="37160"/>
                  </a:lnTo>
                  <a:lnTo>
                    <a:pt x="69223" y="37160"/>
                  </a:lnTo>
                  <a:cubicBezTo>
                    <a:pt x="79486" y="37160"/>
                    <a:pt x="87809" y="28837"/>
                    <a:pt x="87809" y="18574"/>
                  </a:cubicBezTo>
                  <a:cubicBezTo>
                    <a:pt x="87809" y="8323"/>
                    <a:pt x="79486" y="0"/>
                    <a:pt x="69223" y="0"/>
                  </a:cubicBezTo>
                  <a:close/>
                </a:path>
              </a:pathLst>
            </a:custGeom>
            <a:solidFill>
              <a:schemeClr val="accent2"/>
            </a:solidFill>
            <a:ln w="7450" cap="flat" cmpd="sng">
              <a:solidFill>
                <a:schemeClr val="accent2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1"/>
            <p:cNvSpPr/>
            <p:nvPr/>
          </p:nvSpPr>
          <p:spPr>
            <a:xfrm>
              <a:off x="5570906" y="1445234"/>
              <a:ext cx="435113" cy="736952"/>
            </a:xfrm>
            <a:custGeom>
              <a:avLst/>
              <a:gdLst/>
              <a:ahLst/>
              <a:cxnLst/>
              <a:rect l="l" t="t" r="r" b="b"/>
              <a:pathLst>
                <a:path w="19086" h="32326" extrusionOk="0">
                  <a:moveTo>
                    <a:pt x="2417" y="0"/>
                  </a:moveTo>
                  <a:cubicBezTo>
                    <a:pt x="1084" y="0"/>
                    <a:pt x="0" y="1084"/>
                    <a:pt x="0" y="2417"/>
                  </a:cubicBezTo>
                  <a:lnTo>
                    <a:pt x="0" y="29909"/>
                  </a:lnTo>
                  <a:cubicBezTo>
                    <a:pt x="0" y="31242"/>
                    <a:pt x="1084" y="32326"/>
                    <a:pt x="2417" y="32326"/>
                  </a:cubicBezTo>
                  <a:lnTo>
                    <a:pt x="2715" y="32326"/>
                  </a:lnTo>
                  <a:cubicBezTo>
                    <a:pt x="11752" y="32326"/>
                    <a:pt x="19086" y="24861"/>
                    <a:pt x="18872" y="15776"/>
                  </a:cubicBezTo>
                  <a:cubicBezTo>
                    <a:pt x="18658" y="6954"/>
                    <a:pt x="11240" y="0"/>
                    <a:pt x="241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1"/>
            <p:cNvSpPr txBox="1"/>
            <p:nvPr/>
          </p:nvSpPr>
          <p:spPr>
            <a:xfrm>
              <a:off x="4304275" y="1617300"/>
              <a:ext cx="11298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2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1" name="Google Shape;881;p31"/>
          <p:cNvGrpSpPr/>
          <p:nvPr/>
        </p:nvGrpSpPr>
        <p:grpSpPr>
          <a:xfrm>
            <a:off x="3181875" y="1274500"/>
            <a:ext cx="1387969" cy="2001826"/>
            <a:chOff x="3181875" y="1274500"/>
            <a:chExt cx="1387969" cy="2001826"/>
          </a:xfrm>
        </p:grpSpPr>
        <p:sp>
          <p:nvSpPr>
            <p:cNvPr id="882" name="Google Shape;882;p31"/>
            <p:cNvSpPr/>
            <p:nvPr/>
          </p:nvSpPr>
          <p:spPr>
            <a:xfrm>
              <a:off x="3205869" y="1274500"/>
              <a:ext cx="1363974" cy="2001826"/>
            </a:xfrm>
            <a:custGeom>
              <a:avLst/>
              <a:gdLst/>
              <a:ahLst/>
              <a:cxnLst/>
              <a:rect l="l" t="t" r="r" b="b"/>
              <a:pathLst>
                <a:path w="59830" h="87809" extrusionOk="0">
                  <a:moveTo>
                    <a:pt x="18586" y="0"/>
                  </a:moveTo>
                  <a:cubicBezTo>
                    <a:pt x="8323" y="0"/>
                    <a:pt x="0" y="8323"/>
                    <a:pt x="0" y="18586"/>
                  </a:cubicBezTo>
                  <a:lnTo>
                    <a:pt x="0" y="62746"/>
                  </a:lnTo>
                  <a:cubicBezTo>
                    <a:pt x="0" y="76581"/>
                    <a:pt x="11228" y="87809"/>
                    <a:pt x="25063" y="87809"/>
                  </a:cubicBezTo>
                  <a:lnTo>
                    <a:pt x="59829" y="87809"/>
                  </a:lnTo>
                  <a:lnTo>
                    <a:pt x="59829" y="65127"/>
                  </a:lnTo>
                  <a:lnTo>
                    <a:pt x="37160" y="65127"/>
                  </a:lnTo>
                  <a:lnTo>
                    <a:pt x="37160" y="18586"/>
                  </a:lnTo>
                  <a:cubicBezTo>
                    <a:pt x="37160" y="8323"/>
                    <a:pt x="28849" y="0"/>
                    <a:pt x="18586" y="0"/>
                  </a:cubicBezTo>
                  <a:close/>
                </a:path>
              </a:pathLst>
            </a:custGeom>
            <a:solidFill>
              <a:schemeClr val="accent1"/>
            </a:solidFill>
            <a:ln w="7450" cap="flat" cmpd="sng">
              <a:solidFill>
                <a:schemeClr val="accent1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1"/>
            <p:cNvSpPr/>
            <p:nvPr/>
          </p:nvSpPr>
          <p:spPr>
            <a:xfrm>
              <a:off x="3260698" y="1328144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16162" y="0"/>
                  </a:moveTo>
                  <a:cubicBezTo>
                    <a:pt x="7254" y="0"/>
                    <a:pt x="0" y="7254"/>
                    <a:pt x="0" y="16162"/>
                  </a:cubicBezTo>
                  <a:lnTo>
                    <a:pt x="0" y="16459"/>
                  </a:lnTo>
                  <a:cubicBezTo>
                    <a:pt x="0" y="17793"/>
                    <a:pt x="1084" y="18876"/>
                    <a:pt x="2417" y="18876"/>
                  </a:cubicBezTo>
                  <a:lnTo>
                    <a:pt x="29897" y="18876"/>
                  </a:lnTo>
                  <a:cubicBezTo>
                    <a:pt x="31230" y="18876"/>
                    <a:pt x="32314" y="17793"/>
                    <a:pt x="32314" y="16459"/>
                  </a:cubicBezTo>
                  <a:cubicBezTo>
                    <a:pt x="32314" y="7637"/>
                    <a:pt x="25373" y="219"/>
                    <a:pt x="16550" y="5"/>
                  </a:cubicBezTo>
                  <a:cubicBezTo>
                    <a:pt x="16420" y="2"/>
                    <a:pt x="16291" y="0"/>
                    <a:pt x="1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1"/>
            <p:cNvSpPr txBox="1"/>
            <p:nvPr/>
          </p:nvSpPr>
          <p:spPr>
            <a:xfrm>
              <a:off x="3181875" y="22157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1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885" name="Google Shape;885;p31"/>
          <p:cNvGrpSpPr/>
          <p:nvPr/>
        </p:nvGrpSpPr>
        <p:grpSpPr>
          <a:xfrm>
            <a:off x="4573906" y="2237282"/>
            <a:ext cx="1386594" cy="2001575"/>
            <a:chOff x="4573906" y="2237282"/>
            <a:chExt cx="1386594" cy="2001575"/>
          </a:xfrm>
        </p:grpSpPr>
        <p:sp>
          <p:nvSpPr>
            <p:cNvPr id="886" name="Google Shape;886;p31"/>
            <p:cNvSpPr/>
            <p:nvPr/>
          </p:nvSpPr>
          <p:spPr>
            <a:xfrm>
              <a:off x="4573906" y="2237282"/>
              <a:ext cx="1363974" cy="2001575"/>
            </a:xfrm>
            <a:custGeom>
              <a:avLst/>
              <a:gdLst/>
              <a:ahLst/>
              <a:cxnLst/>
              <a:rect l="l" t="t" r="r" b="b"/>
              <a:pathLst>
                <a:path w="59830" h="87798" extrusionOk="0">
                  <a:moveTo>
                    <a:pt x="1" y="1"/>
                  </a:moveTo>
                  <a:lnTo>
                    <a:pt x="1" y="22670"/>
                  </a:lnTo>
                  <a:lnTo>
                    <a:pt x="22670" y="22670"/>
                  </a:lnTo>
                  <a:lnTo>
                    <a:pt x="22670" y="69224"/>
                  </a:lnTo>
                  <a:cubicBezTo>
                    <a:pt x="22670" y="79487"/>
                    <a:pt x="30993" y="87797"/>
                    <a:pt x="41244" y="87797"/>
                  </a:cubicBezTo>
                  <a:cubicBezTo>
                    <a:pt x="51507" y="87797"/>
                    <a:pt x="59830" y="79487"/>
                    <a:pt x="59830" y="69224"/>
                  </a:cubicBezTo>
                  <a:lnTo>
                    <a:pt x="59830" y="25051"/>
                  </a:lnTo>
                  <a:cubicBezTo>
                    <a:pt x="59830" y="11216"/>
                    <a:pt x="48614" y="1"/>
                    <a:pt x="34767" y="1"/>
                  </a:cubicBezTo>
                  <a:close/>
                </a:path>
              </a:pathLst>
            </a:custGeom>
            <a:solidFill>
              <a:schemeClr val="accent3"/>
            </a:solidFill>
            <a:ln w="7450" cap="flat" cmpd="sng">
              <a:solidFill>
                <a:schemeClr val="accent3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1"/>
            <p:cNvSpPr/>
            <p:nvPr/>
          </p:nvSpPr>
          <p:spPr>
            <a:xfrm>
              <a:off x="5145017" y="3748105"/>
              <a:ext cx="736678" cy="430348"/>
            </a:xfrm>
            <a:custGeom>
              <a:avLst/>
              <a:gdLst/>
              <a:ahLst/>
              <a:cxnLst/>
              <a:rect l="l" t="t" r="r" b="b"/>
              <a:pathLst>
                <a:path w="32314" h="18877" extrusionOk="0">
                  <a:moveTo>
                    <a:pt x="2417" y="1"/>
                  </a:moveTo>
                  <a:cubicBezTo>
                    <a:pt x="1084" y="1"/>
                    <a:pt x="1" y="1084"/>
                    <a:pt x="1" y="2418"/>
                  </a:cubicBezTo>
                  <a:lnTo>
                    <a:pt x="1" y="2727"/>
                  </a:lnTo>
                  <a:cubicBezTo>
                    <a:pt x="1" y="11635"/>
                    <a:pt x="7254" y="18877"/>
                    <a:pt x="16162" y="18877"/>
                  </a:cubicBezTo>
                  <a:cubicBezTo>
                    <a:pt x="16291" y="18877"/>
                    <a:pt x="16420" y="18875"/>
                    <a:pt x="16550" y="18872"/>
                  </a:cubicBezTo>
                  <a:cubicBezTo>
                    <a:pt x="25373" y="18670"/>
                    <a:pt x="32314" y="11240"/>
                    <a:pt x="32314" y="2418"/>
                  </a:cubicBezTo>
                  <a:cubicBezTo>
                    <a:pt x="32314" y="1084"/>
                    <a:pt x="31243" y="1"/>
                    <a:pt x="298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1"/>
            <p:cNvSpPr txBox="1"/>
            <p:nvPr/>
          </p:nvSpPr>
          <p:spPr>
            <a:xfrm>
              <a:off x="5066200" y="2906600"/>
              <a:ext cx="894300" cy="38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Item 3</a:t>
              </a:r>
              <a:endParaRPr>
                <a:solidFill>
                  <a:srgbClr val="FFFFFF"/>
                </a:solidFill>
              </a:endParaRPr>
            </a:p>
          </p:txBody>
        </p:sp>
      </p:grpSp>
      <p:sp>
        <p:nvSpPr>
          <p:cNvPr id="889" name="Google Shape;889;p3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Project Management Infographics</a:t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890" name="Google Shape;890;p31"/>
          <p:cNvSpPr/>
          <p:nvPr/>
        </p:nvSpPr>
        <p:spPr>
          <a:xfrm>
            <a:off x="4048413" y="2230785"/>
            <a:ext cx="1046656" cy="1046656"/>
          </a:xfrm>
          <a:custGeom>
            <a:avLst/>
            <a:gdLst/>
            <a:ahLst/>
            <a:cxnLst/>
            <a:rect l="l" t="t" r="r" b="b"/>
            <a:pathLst>
              <a:path w="45911" h="45911" extrusionOk="0">
                <a:moveTo>
                  <a:pt x="22956" y="0"/>
                </a:moveTo>
                <a:cubicBezTo>
                  <a:pt x="10275" y="0"/>
                  <a:pt x="0" y="10275"/>
                  <a:pt x="0" y="22955"/>
                </a:cubicBezTo>
                <a:cubicBezTo>
                  <a:pt x="0" y="35635"/>
                  <a:pt x="10275" y="45910"/>
                  <a:pt x="22956" y="45910"/>
                </a:cubicBezTo>
                <a:cubicBezTo>
                  <a:pt x="35624" y="45910"/>
                  <a:pt x="45911" y="35635"/>
                  <a:pt x="45911" y="22955"/>
                </a:cubicBezTo>
                <a:cubicBezTo>
                  <a:pt x="45911" y="10275"/>
                  <a:pt x="35624" y="0"/>
                  <a:pt x="22956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891" name="Google Shape;891;p31"/>
          <p:cNvGrpSpPr/>
          <p:nvPr/>
        </p:nvGrpSpPr>
        <p:grpSpPr>
          <a:xfrm>
            <a:off x="3471784" y="1392938"/>
            <a:ext cx="314519" cy="300771"/>
            <a:chOff x="5045500" y="842250"/>
            <a:chExt cx="503875" cy="481850"/>
          </a:xfrm>
        </p:grpSpPr>
        <p:sp>
          <p:nvSpPr>
            <p:cNvPr id="892" name="Google Shape;892;p31"/>
            <p:cNvSpPr/>
            <p:nvPr/>
          </p:nvSpPr>
          <p:spPr>
            <a:xfrm>
              <a:off x="5045500" y="842250"/>
              <a:ext cx="503875" cy="481850"/>
            </a:xfrm>
            <a:custGeom>
              <a:avLst/>
              <a:gdLst/>
              <a:ahLst/>
              <a:cxnLst/>
              <a:rect l="l" t="t" r="r" b="b"/>
              <a:pathLst>
                <a:path w="20155" h="19274" extrusionOk="0">
                  <a:moveTo>
                    <a:pt x="12103" y="1130"/>
                  </a:moveTo>
                  <a:cubicBezTo>
                    <a:pt x="13694" y="1130"/>
                    <a:pt x="15284" y="1735"/>
                    <a:pt x="16496" y="2945"/>
                  </a:cubicBezTo>
                  <a:cubicBezTo>
                    <a:pt x="18917" y="5366"/>
                    <a:pt x="18917" y="9305"/>
                    <a:pt x="16496" y="11729"/>
                  </a:cubicBezTo>
                  <a:cubicBezTo>
                    <a:pt x="15286" y="12940"/>
                    <a:pt x="13695" y="13545"/>
                    <a:pt x="12104" y="13545"/>
                  </a:cubicBezTo>
                  <a:cubicBezTo>
                    <a:pt x="10514" y="13545"/>
                    <a:pt x="8923" y="12940"/>
                    <a:pt x="7712" y="11729"/>
                  </a:cubicBezTo>
                  <a:cubicBezTo>
                    <a:pt x="5288" y="9305"/>
                    <a:pt x="5288" y="5369"/>
                    <a:pt x="7712" y="2945"/>
                  </a:cubicBezTo>
                  <a:cubicBezTo>
                    <a:pt x="8923" y="1735"/>
                    <a:pt x="10513" y="1130"/>
                    <a:pt x="12103" y="1130"/>
                  </a:cubicBezTo>
                  <a:close/>
                  <a:moveTo>
                    <a:pt x="4918" y="13726"/>
                  </a:moveTo>
                  <a:lnTo>
                    <a:pt x="5716" y="14524"/>
                  </a:lnTo>
                  <a:lnTo>
                    <a:pt x="4918" y="15322"/>
                  </a:lnTo>
                  <a:lnTo>
                    <a:pt x="4120" y="14524"/>
                  </a:lnTo>
                  <a:lnTo>
                    <a:pt x="4918" y="13726"/>
                  </a:lnTo>
                  <a:close/>
                  <a:moveTo>
                    <a:pt x="12106" y="1"/>
                  </a:moveTo>
                  <a:cubicBezTo>
                    <a:pt x="10226" y="1"/>
                    <a:pt x="8345" y="717"/>
                    <a:pt x="6914" y="2147"/>
                  </a:cubicBezTo>
                  <a:cubicBezTo>
                    <a:pt x="4725" y="4333"/>
                    <a:pt x="4240" y="7516"/>
                    <a:pt x="5315" y="10133"/>
                  </a:cubicBezTo>
                  <a:lnTo>
                    <a:pt x="4518" y="10931"/>
                  </a:lnTo>
                  <a:cubicBezTo>
                    <a:pt x="4009" y="11434"/>
                    <a:pt x="3876" y="12208"/>
                    <a:pt x="4192" y="12852"/>
                  </a:cubicBezTo>
                  <a:lnTo>
                    <a:pt x="663" y="16382"/>
                  </a:lnTo>
                  <a:cubicBezTo>
                    <a:pt x="1" y="17044"/>
                    <a:pt x="1" y="18116"/>
                    <a:pt x="663" y="18778"/>
                  </a:cubicBezTo>
                  <a:cubicBezTo>
                    <a:pt x="994" y="19108"/>
                    <a:pt x="1428" y="19273"/>
                    <a:pt x="1862" y="19273"/>
                  </a:cubicBezTo>
                  <a:cubicBezTo>
                    <a:pt x="2295" y="19273"/>
                    <a:pt x="2729" y="19108"/>
                    <a:pt x="3060" y="18778"/>
                  </a:cubicBezTo>
                  <a:lnTo>
                    <a:pt x="6586" y="15249"/>
                  </a:lnTo>
                  <a:cubicBezTo>
                    <a:pt x="6820" y="15363"/>
                    <a:pt x="7071" y="15418"/>
                    <a:pt x="7320" y="15418"/>
                  </a:cubicBezTo>
                  <a:cubicBezTo>
                    <a:pt x="7757" y="15418"/>
                    <a:pt x="8188" y="15247"/>
                    <a:pt x="8510" y="14921"/>
                  </a:cubicBezTo>
                  <a:lnTo>
                    <a:pt x="9308" y="14126"/>
                  </a:lnTo>
                  <a:cubicBezTo>
                    <a:pt x="10192" y="14489"/>
                    <a:pt x="11145" y="14675"/>
                    <a:pt x="12104" y="14675"/>
                  </a:cubicBezTo>
                  <a:cubicBezTo>
                    <a:pt x="13962" y="14675"/>
                    <a:pt x="15843" y="13979"/>
                    <a:pt x="17294" y="12527"/>
                  </a:cubicBezTo>
                  <a:cubicBezTo>
                    <a:pt x="20155" y="9666"/>
                    <a:pt x="20155" y="5008"/>
                    <a:pt x="17294" y="2147"/>
                  </a:cubicBezTo>
                  <a:cubicBezTo>
                    <a:pt x="15864" y="716"/>
                    <a:pt x="13985" y="1"/>
                    <a:pt x="12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3" name="Google Shape;893;p31"/>
            <p:cNvSpPr/>
            <p:nvPr/>
          </p:nvSpPr>
          <p:spPr>
            <a:xfrm>
              <a:off x="5221050" y="898625"/>
              <a:ext cx="254100" cy="254100"/>
            </a:xfrm>
            <a:custGeom>
              <a:avLst/>
              <a:gdLst/>
              <a:ahLst/>
              <a:cxnLst/>
              <a:rect l="l" t="t" r="r" b="b"/>
              <a:pathLst>
                <a:path w="10164" h="10164" extrusionOk="0">
                  <a:moveTo>
                    <a:pt x="5081" y="1"/>
                  </a:moveTo>
                  <a:cubicBezTo>
                    <a:pt x="2274" y="1"/>
                    <a:pt x="1" y="2274"/>
                    <a:pt x="1" y="5081"/>
                  </a:cubicBezTo>
                  <a:cubicBezTo>
                    <a:pt x="1" y="7887"/>
                    <a:pt x="2274" y="10164"/>
                    <a:pt x="5081" y="10164"/>
                  </a:cubicBezTo>
                  <a:cubicBezTo>
                    <a:pt x="7887" y="10164"/>
                    <a:pt x="10164" y="7887"/>
                    <a:pt x="10164" y="5081"/>
                  </a:cubicBezTo>
                  <a:cubicBezTo>
                    <a:pt x="10164" y="2274"/>
                    <a:pt x="7887" y="1"/>
                    <a:pt x="508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4" name="Google Shape;894;p31"/>
          <p:cNvGrpSpPr/>
          <p:nvPr/>
        </p:nvGrpSpPr>
        <p:grpSpPr>
          <a:xfrm>
            <a:off x="3205874" y="3552670"/>
            <a:ext cx="300849" cy="300755"/>
            <a:chOff x="5642475" y="1435075"/>
            <a:chExt cx="481975" cy="481825"/>
          </a:xfrm>
        </p:grpSpPr>
        <p:sp>
          <p:nvSpPr>
            <p:cNvPr id="895" name="Google Shape;895;p31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6" name="Google Shape;896;p31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897" name="Google Shape;897;p31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898" name="Google Shape;898;p31"/>
          <p:cNvGrpSpPr/>
          <p:nvPr/>
        </p:nvGrpSpPr>
        <p:grpSpPr>
          <a:xfrm>
            <a:off x="5362393" y="3812890"/>
            <a:ext cx="301926" cy="300771"/>
            <a:chOff x="898875" y="4399275"/>
            <a:chExt cx="483700" cy="481850"/>
          </a:xfrm>
        </p:grpSpPr>
        <p:sp>
          <p:nvSpPr>
            <p:cNvPr id="899" name="Google Shape;899;p31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0" name="Google Shape;900;p31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1" name="Google Shape;901;p31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2" name="Google Shape;902;p31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3" name="Google Shape;903;p31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4" name="Google Shape;904;p31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5" name="Google Shape;905;p31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6" name="Google Shape;906;p31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07" name="Google Shape;907;p31"/>
          <p:cNvGrpSpPr/>
          <p:nvPr/>
        </p:nvGrpSpPr>
        <p:grpSpPr>
          <a:xfrm>
            <a:off x="5664322" y="1663315"/>
            <a:ext cx="243844" cy="300771"/>
            <a:chOff x="3330525" y="4399275"/>
            <a:chExt cx="390650" cy="481850"/>
          </a:xfrm>
        </p:grpSpPr>
        <p:sp>
          <p:nvSpPr>
            <p:cNvPr id="908" name="Google Shape;908;p31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09" name="Google Shape;909;p31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0" name="Google Shape;910;p31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1" name="Google Shape;911;p31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2" name="Google Shape;912;p31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3" name="Google Shape;913;p31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914" name="Google Shape;914;p31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915" name="Google Shape;915;p31"/>
          <p:cNvGrpSpPr/>
          <p:nvPr/>
        </p:nvGrpSpPr>
        <p:grpSpPr>
          <a:xfrm>
            <a:off x="6168213" y="3231914"/>
            <a:ext cx="2265000" cy="881743"/>
            <a:chOff x="6421788" y="2310281"/>
            <a:chExt cx="2265000" cy="881743"/>
          </a:xfrm>
        </p:grpSpPr>
        <p:sp>
          <p:nvSpPr>
            <p:cNvPr id="916" name="Google Shape;916;p31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17" name="Google Shape;917;p31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18" name="Google Shape;918;p31"/>
          <p:cNvGrpSpPr/>
          <p:nvPr/>
        </p:nvGrpSpPr>
        <p:grpSpPr>
          <a:xfrm>
            <a:off x="6168213" y="1392952"/>
            <a:ext cx="2265000" cy="881738"/>
            <a:chOff x="6421788" y="1043938"/>
            <a:chExt cx="2265000" cy="881738"/>
          </a:xfrm>
        </p:grpSpPr>
        <p:sp>
          <p:nvSpPr>
            <p:cNvPr id="919" name="Google Shape;919;p31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20" name="Google Shape;920;p31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921" name="Google Shape;921;p31"/>
          <p:cNvGrpSpPr/>
          <p:nvPr/>
        </p:nvGrpSpPr>
        <p:grpSpPr>
          <a:xfrm>
            <a:off x="710263" y="3231917"/>
            <a:ext cx="2265000" cy="881736"/>
            <a:chOff x="457188" y="2943441"/>
            <a:chExt cx="2265000" cy="881736"/>
          </a:xfrm>
        </p:grpSpPr>
        <p:sp>
          <p:nvSpPr>
            <p:cNvPr id="922" name="Google Shape;922;p31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3" name="Google Shape;923;p31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24" name="Google Shape;924;p31"/>
          <p:cNvGrpSpPr/>
          <p:nvPr/>
        </p:nvGrpSpPr>
        <p:grpSpPr>
          <a:xfrm>
            <a:off x="710263" y="1392952"/>
            <a:ext cx="2265000" cy="881738"/>
            <a:chOff x="457188" y="1677367"/>
            <a:chExt cx="2265000" cy="881738"/>
          </a:xfrm>
        </p:grpSpPr>
        <p:sp>
          <p:nvSpPr>
            <p:cNvPr id="925" name="Google Shape;925;p31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926" name="Google Shape;926;p31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Google Shape;931;p3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932" name="Google Shape;932;p32"/>
          <p:cNvGrpSpPr/>
          <p:nvPr/>
        </p:nvGrpSpPr>
        <p:grpSpPr>
          <a:xfrm>
            <a:off x="710273" y="1239125"/>
            <a:ext cx="6017186" cy="791050"/>
            <a:chOff x="852325" y="1239125"/>
            <a:chExt cx="5906730" cy="791050"/>
          </a:xfrm>
        </p:grpSpPr>
        <p:sp>
          <p:nvSpPr>
            <p:cNvPr id="933" name="Google Shape;933;p32"/>
            <p:cNvSpPr/>
            <p:nvPr/>
          </p:nvSpPr>
          <p:spPr>
            <a:xfrm>
              <a:off x="852325" y="14783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4" name="Google Shape;934;p32"/>
            <p:cNvSpPr/>
            <p:nvPr/>
          </p:nvSpPr>
          <p:spPr>
            <a:xfrm>
              <a:off x="985350" y="12391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1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35" name="Google Shape;935;p32"/>
            <p:cNvSpPr/>
            <p:nvPr/>
          </p:nvSpPr>
          <p:spPr>
            <a:xfrm>
              <a:off x="2857255" y="1239125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to the Sun and the smallest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36" name="Google Shape;936;p32"/>
            <p:cNvCxnSpPr>
              <a:stCxn id="934" idx="3"/>
              <a:endCxn id="935" idx="1"/>
            </p:cNvCxnSpPr>
            <p:nvPr/>
          </p:nvCxnSpPr>
          <p:spPr>
            <a:xfrm>
              <a:off x="2346450" y="14783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37" name="Google Shape;937;p32"/>
          <p:cNvGrpSpPr/>
          <p:nvPr/>
        </p:nvGrpSpPr>
        <p:grpSpPr>
          <a:xfrm>
            <a:off x="1116810" y="1913025"/>
            <a:ext cx="6037166" cy="791050"/>
            <a:chOff x="1251400" y="1913025"/>
            <a:chExt cx="5926343" cy="791050"/>
          </a:xfrm>
        </p:grpSpPr>
        <p:sp>
          <p:nvSpPr>
            <p:cNvPr id="938" name="Google Shape;938;p32"/>
            <p:cNvSpPr/>
            <p:nvPr/>
          </p:nvSpPr>
          <p:spPr>
            <a:xfrm>
              <a:off x="1251400" y="21522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39" name="Google Shape;939;p32"/>
            <p:cNvSpPr/>
            <p:nvPr/>
          </p:nvSpPr>
          <p:spPr>
            <a:xfrm>
              <a:off x="3275943" y="1913050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940" name="Google Shape;940;p32"/>
            <p:cNvSpPr/>
            <p:nvPr/>
          </p:nvSpPr>
          <p:spPr>
            <a:xfrm>
              <a:off x="1404039" y="191302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2</a:t>
              </a:r>
              <a:endParaRPr>
                <a:solidFill>
                  <a:srgbClr val="000000"/>
                </a:solidFill>
              </a:endParaRPr>
            </a:p>
          </p:txBody>
        </p:sp>
        <p:cxnSp>
          <p:nvCxnSpPr>
            <p:cNvPr id="941" name="Google Shape;941;p32"/>
            <p:cNvCxnSpPr>
              <a:stCxn id="940" idx="3"/>
              <a:endCxn id="939" idx="1"/>
            </p:cNvCxnSpPr>
            <p:nvPr/>
          </p:nvCxnSpPr>
          <p:spPr>
            <a:xfrm>
              <a:off x="2765139" y="215227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2" name="Google Shape;942;p32"/>
          <p:cNvGrpSpPr/>
          <p:nvPr/>
        </p:nvGrpSpPr>
        <p:grpSpPr>
          <a:xfrm>
            <a:off x="1543391" y="2586949"/>
            <a:ext cx="6037103" cy="791026"/>
            <a:chOff x="1670150" y="2586949"/>
            <a:chExt cx="5926282" cy="791026"/>
          </a:xfrm>
        </p:grpSpPr>
        <p:sp>
          <p:nvSpPr>
            <p:cNvPr id="943" name="Google Shape;943;p32"/>
            <p:cNvSpPr/>
            <p:nvPr/>
          </p:nvSpPr>
          <p:spPr>
            <a:xfrm>
              <a:off x="1670150" y="28261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4" name="Google Shape;944;p32"/>
            <p:cNvSpPr/>
            <p:nvPr/>
          </p:nvSpPr>
          <p:spPr>
            <a:xfrm>
              <a:off x="1822728" y="2586950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3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45" name="Google Shape;945;p32"/>
            <p:cNvSpPr/>
            <p:nvPr/>
          </p:nvSpPr>
          <p:spPr>
            <a:xfrm>
              <a:off x="3694632" y="2586949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46" name="Google Shape;946;p32"/>
            <p:cNvCxnSpPr>
              <a:stCxn id="944" idx="3"/>
              <a:endCxn id="945" idx="1"/>
            </p:cNvCxnSpPr>
            <p:nvPr/>
          </p:nvCxnSpPr>
          <p:spPr>
            <a:xfrm>
              <a:off x="3183828" y="2826200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47" name="Google Shape;947;p32"/>
          <p:cNvGrpSpPr/>
          <p:nvPr/>
        </p:nvGrpSpPr>
        <p:grpSpPr>
          <a:xfrm>
            <a:off x="1969997" y="3260863"/>
            <a:ext cx="6037015" cy="791012"/>
            <a:chOff x="2088925" y="3260863"/>
            <a:chExt cx="5926195" cy="791012"/>
          </a:xfrm>
        </p:grpSpPr>
        <p:sp>
          <p:nvSpPr>
            <p:cNvPr id="948" name="Google Shape;948;p32"/>
            <p:cNvSpPr/>
            <p:nvPr/>
          </p:nvSpPr>
          <p:spPr>
            <a:xfrm>
              <a:off x="2088925" y="3500075"/>
              <a:ext cx="448325" cy="551800"/>
            </a:xfrm>
            <a:custGeom>
              <a:avLst/>
              <a:gdLst/>
              <a:ahLst/>
              <a:cxnLst/>
              <a:rect l="l" t="t" r="r" b="b"/>
              <a:pathLst>
                <a:path w="17933" h="22072" extrusionOk="0">
                  <a:moveTo>
                    <a:pt x="6109" y="0"/>
                  </a:moveTo>
                  <a:lnTo>
                    <a:pt x="0" y="0"/>
                  </a:lnTo>
                  <a:lnTo>
                    <a:pt x="0" y="22072"/>
                  </a:lnTo>
                  <a:lnTo>
                    <a:pt x="17933" y="22072"/>
                  </a:lnTo>
                </a:path>
              </a:pathLst>
            </a:cu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sp>
        <p:sp>
          <p:nvSpPr>
            <p:cNvPr id="949" name="Google Shape;949;p32"/>
            <p:cNvSpPr/>
            <p:nvPr/>
          </p:nvSpPr>
          <p:spPr>
            <a:xfrm>
              <a:off x="2241417" y="3260863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4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0" name="Google Shape;950;p32"/>
            <p:cNvSpPr/>
            <p:nvPr/>
          </p:nvSpPr>
          <p:spPr>
            <a:xfrm>
              <a:off x="4113320" y="32608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1" name="Google Shape;951;p32"/>
            <p:cNvCxnSpPr>
              <a:stCxn id="949" idx="3"/>
              <a:endCxn id="950" idx="1"/>
            </p:cNvCxnSpPr>
            <p:nvPr/>
          </p:nvCxnSpPr>
          <p:spPr>
            <a:xfrm>
              <a:off x="3602517" y="3500113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952" name="Google Shape;952;p32"/>
          <p:cNvGrpSpPr/>
          <p:nvPr/>
        </p:nvGrpSpPr>
        <p:grpSpPr>
          <a:xfrm>
            <a:off x="2551859" y="3934774"/>
            <a:ext cx="5881672" cy="478502"/>
            <a:chOff x="2660105" y="3934774"/>
            <a:chExt cx="5773703" cy="478502"/>
          </a:xfrm>
        </p:grpSpPr>
        <p:sp>
          <p:nvSpPr>
            <p:cNvPr id="953" name="Google Shape;953;p32"/>
            <p:cNvSpPr/>
            <p:nvPr/>
          </p:nvSpPr>
          <p:spPr>
            <a:xfrm>
              <a:off x="2660105" y="3934775"/>
              <a:ext cx="1361100" cy="4785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Why 5</a:t>
              </a:r>
              <a:endParaRPr>
                <a:solidFill>
                  <a:srgbClr val="000000"/>
                </a:solidFill>
              </a:endParaRPr>
            </a:p>
          </p:txBody>
        </p:sp>
        <p:sp>
          <p:nvSpPr>
            <p:cNvPr id="954" name="Google Shape;954;p32"/>
            <p:cNvSpPr/>
            <p:nvPr/>
          </p:nvSpPr>
          <p:spPr>
            <a:xfrm>
              <a:off x="4532009" y="3934774"/>
              <a:ext cx="3901800" cy="478500"/>
            </a:xfrm>
            <a:prstGeom prst="roundRect">
              <a:avLst>
                <a:gd name="adj" fmla="val 50000"/>
              </a:avLst>
            </a:prstGeom>
            <a:solidFill>
              <a:srgbClr val="EEEEEE"/>
            </a:solidFill>
            <a:ln>
              <a:noFill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55" name="Google Shape;955;p32"/>
            <p:cNvCxnSpPr>
              <a:stCxn id="953" idx="3"/>
              <a:endCxn id="954" idx="1"/>
            </p:cNvCxnSpPr>
            <p:nvPr/>
          </p:nvCxnSpPr>
          <p:spPr>
            <a:xfrm>
              <a:off x="4021205" y="4174025"/>
              <a:ext cx="5109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0" name="Google Shape;960;p33"/>
          <p:cNvGrpSpPr/>
          <p:nvPr/>
        </p:nvGrpSpPr>
        <p:grpSpPr>
          <a:xfrm>
            <a:off x="3223810" y="2091615"/>
            <a:ext cx="5209913" cy="741454"/>
            <a:chOff x="3223810" y="2091615"/>
            <a:chExt cx="5209913" cy="741454"/>
          </a:xfrm>
        </p:grpSpPr>
        <p:sp>
          <p:nvSpPr>
            <p:cNvPr id="961" name="Google Shape;961;p33"/>
            <p:cNvSpPr/>
            <p:nvPr/>
          </p:nvSpPr>
          <p:spPr>
            <a:xfrm>
              <a:off x="3223810" y="2091615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2" name="Google Shape;962;p33"/>
            <p:cNvSpPr/>
            <p:nvPr/>
          </p:nvSpPr>
          <p:spPr>
            <a:xfrm>
              <a:off x="3223810" y="2091615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3"/>
            <p:cNvSpPr/>
            <p:nvPr/>
          </p:nvSpPr>
          <p:spPr>
            <a:xfrm rot="10800000">
              <a:off x="4299750" y="2345502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3"/>
            <p:cNvSpPr txBox="1"/>
            <p:nvPr/>
          </p:nvSpPr>
          <p:spPr>
            <a:xfrm>
              <a:off x="6565623" y="2194913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65" name="Google Shape;965;p33"/>
          <p:cNvGrpSpPr/>
          <p:nvPr/>
        </p:nvGrpSpPr>
        <p:grpSpPr>
          <a:xfrm>
            <a:off x="3223810" y="3574118"/>
            <a:ext cx="5209913" cy="741454"/>
            <a:chOff x="3223810" y="3574118"/>
            <a:chExt cx="5209913" cy="741454"/>
          </a:xfrm>
        </p:grpSpPr>
        <p:sp>
          <p:nvSpPr>
            <p:cNvPr id="966" name="Google Shape;966;p33"/>
            <p:cNvSpPr/>
            <p:nvPr/>
          </p:nvSpPr>
          <p:spPr>
            <a:xfrm>
              <a:off x="3223810" y="3574118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0" y="1"/>
                  </a:moveTo>
                  <a:lnTo>
                    <a:pt x="4501" y="13645"/>
                  </a:lnTo>
                  <a:lnTo>
                    <a:pt x="0" y="27302"/>
                  </a:lnTo>
                  <a:lnTo>
                    <a:pt x="105442" y="27302"/>
                  </a:lnTo>
                  <a:lnTo>
                    <a:pt x="109943" y="13645"/>
                  </a:lnTo>
                  <a:lnTo>
                    <a:pt x="10544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365750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67" name="Google Shape;967;p33"/>
            <p:cNvSpPr/>
            <p:nvPr/>
          </p:nvSpPr>
          <p:spPr>
            <a:xfrm>
              <a:off x="3223810" y="3574118"/>
              <a:ext cx="2687017" cy="117076"/>
            </a:xfrm>
            <a:custGeom>
              <a:avLst/>
              <a:gdLst/>
              <a:ahLst/>
              <a:cxnLst/>
              <a:rect l="l" t="t" r="r" b="b"/>
              <a:pathLst>
                <a:path w="98942" h="4311" extrusionOk="0">
                  <a:moveTo>
                    <a:pt x="0" y="1"/>
                  </a:moveTo>
                  <a:lnTo>
                    <a:pt x="1417" y="4311"/>
                  </a:lnTo>
                  <a:lnTo>
                    <a:pt x="98941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3"/>
            <p:cNvSpPr/>
            <p:nvPr/>
          </p:nvSpPr>
          <p:spPr>
            <a:xfrm rot="10800000">
              <a:off x="4299750" y="38279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3"/>
            <p:cNvSpPr txBox="1"/>
            <p:nvPr/>
          </p:nvSpPr>
          <p:spPr>
            <a:xfrm>
              <a:off x="6565623" y="3677391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0" name="Google Shape;970;p33"/>
          <p:cNvGrpSpPr/>
          <p:nvPr/>
        </p:nvGrpSpPr>
        <p:grpSpPr>
          <a:xfrm>
            <a:off x="710275" y="2833029"/>
            <a:ext cx="5209927" cy="741128"/>
            <a:chOff x="710275" y="2833029"/>
            <a:chExt cx="5209927" cy="741128"/>
          </a:xfrm>
        </p:grpSpPr>
        <p:sp>
          <p:nvSpPr>
            <p:cNvPr id="971" name="Google Shape;971;p33"/>
            <p:cNvSpPr/>
            <p:nvPr/>
          </p:nvSpPr>
          <p:spPr>
            <a:xfrm>
              <a:off x="2934425" y="2833029"/>
              <a:ext cx="2985777" cy="741128"/>
            </a:xfrm>
            <a:custGeom>
              <a:avLst/>
              <a:gdLst/>
              <a:ahLst/>
              <a:cxnLst/>
              <a:rect l="l" t="t" r="r" b="b"/>
              <a:pathLst>
                <a:path w="109943" h="27290" extrusionOk="0">
                  <a:moveTo>
                    <a:pt x="4501" y="1"/>
                  </a:moveTo>
                  <a:lnTo>
                    <a:pt x="0" y="13645"/>
                  </a:lnTo>
                  <a:lnTo>
                    <a:pt x="4501" y="27290"/>
                  </a:lnTo>
                  <a:lnTo>
                    <a:pt x="109943" y="27290"/>
                  </a:lnTo>
                  <a:lnTo>
                    <a:pt x="105442" y="13645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2" name="Google Shape;972;p33"/>
            <p:cNvSpPr/>
            <p:nvPr/>
          </p:nvSpPr>
          <p:spPr>
            <a:xfrm>
              <a:off x="3147825" y="2833029"/>
              <a:ext cx="2772373" cy="121285"/>
            </a:xfrm>
            <a:custGeom>
              <a:avLst/>
              <a:gdLst/>
              <a:ahLst/>
              <a:cxnLst/>
              <a:rect l="l" t="t" r="r" b="b"/>
              <a:pathLst>
                <a:path w="102085" h="4466" extrusionOk="0">
                  <a:moveTo>
                    <a:pt x="0" y="1"/>
                  </a:moveTo>
                  <a:lnTo>
                    <a:pt x="100608" y="4466"/>
                  </a:lnTo>
                  <a:lnTo>
                    <a:pt x="102085" y="1"/>
                  </a:lnTo>
                  <a:close/>
                </a:path>
              </a:pathLst>
            </a:custGeom>
            <a:solidFill>
              <a:srgbClr val="000000">
                <a:alpha val="195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3"/>
            <p:cNvSpPr/>
            <p:nvPr/>
          </p:nvSpPr>
          <p:spPr>
            <a:xfrm>
              <a:off x="4299750" y="308672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3"/>
            <p:cNvSpPr txBox="1"/>
            <p:nvPr/>
          </p:nvSpPr>
          <p:spPr>
            <a:xfrm>
              <a:off x="710275" y="2936162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only one that harbors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975" name="Google Shape;975;p33"/>
          <p:cNvGrpSpPr/>
          <p:nvPr/>
        </p:nvGrpSpPr>
        <p:grpSpPr>
          <a:xfrm>
            <a:off x="710275" y="1350200"/>
            <a:ext cx="5209927" cy="741454"/>
            <a:chOff x="710275" y="1350200"/>
            <a:chExt cx="5209927" cy="741454"/>
          </a:xfrm>
        </p:grpSpPr>
        <p:sp>
          <p:nvSpPr>
            <p:cNvPr id="976" name="Google Shape;976;p33"/>
            <p:cNvSpPr/>
            <p:nvPr/>
          </p:nvSpPr>
          <p:spPr>
            <a:xfrm>
              <a:off x="2934425" y="1350200"/>
              <a:ext cx="2985777" cy="741454"/>
            </a:xfrm>
            <a:custGeom>
              <a:avLst/>
              <a:gdLst/>
              <a:ahLst/>
              <a:cxnLst/>
              <a:rect l="l" t="t" r="r" b="b"/>
              <a:pathLst>
                <a:path w="109943" h="27302" extrusionOk="0">
                  <a:moveTo>
                    <a:pt x="4501" y="1"/>
                  </a:moveTo>
                  <a:lnTo>
                    <a:pt x="0" y="13657"/>
                  </a:lnTo>
                  <a:lnTo>
                    <a:pt x="4501" y="27302"/>
                  </a:lnTo>
                  <a:lnTo>
                    <a:pt x="109943" y="27302"/>
                  </a:lnTo>
                  <a:lnTo>
                    <a:pt x="105442" y="13657"/>
                  </a:lnTo>
                  <a:lnTo>
                    <a:pt x="10994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36575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977" name="Google Shape;977;p33"/>
            <p:cNvSpPr/>
            <p:nvPr/>
          </p:nvSpPr>
          <p:spPr>
            <a:xfrm>
              <a:off x="4299750" y="1604077"/>
              <a:ext cx="544500" cy="233700"/>
            </a:xfrm>
            <a:prstGeom prst="rightArrow">
              <a:avLst>
                <a:gd name="adj1" fmla="val 35708"/>
                <a:gd name="adj2" fmla="val 46400"/>
              </a:avLst>
            </a:prstGeom>
            <a:noFill/>
            <a:ln w="9525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8" name="Google Shape;978;p33"/>
            <p:cNvSpPr txBox="1"/>
            <p:nvPr/>
          </p:nvSpPr>
          <p:spPr>
            <a:xfrm>
              <a:off x="710275" y="1453475"/>
              <a:ext cx="18681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979" name="Google Shape;979;p3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980" name="Google Shape;980;p33"/>
          <p:cNvSpPr/>
          <p:nvPr/>
        </p:nvSpPr>
        <p:spPr>
          <a:xfrm>
            <a:off x="3639798" y="2289128"/>
            <a:ext cx="347552" cy="346438"/>
          </a:xfrm>
          <a:custGeom>
            <a:avLst/>
            <a:gdLst/>
            <a:ahLst/>
            <a:cxnLst/>
            <a:rect l="l" t="t" r="r" b="b"/>
            <a:pathLst>
              <a:path w="10919" h="10884" extrusionOk="0">
                <a:moveTo>
                  <a:pt x="9561" y="561"/>
                </a:moveTo>
                <a:lnTo>
                  <a:pt x="9561" y="1203"/>
                </a:lnTo>
                <a:cubicBezTo>
                  <a:pt x="9561" y="1299"/>
                  <a:pt x="9633" y="1370"/>
                  <a:pt x="9728" y="1370"/>
                </a:cubicBezTo>
                <a:lnTo>
                  <a:pt x="10359" y="1370"/>
                </a:lnTo>
                <a:lnTo>
                  <a:pt x="8966" y="2739"/>
                </a:lnTo>
                <a:lnTo>
                  <a:pt x="8394" y="2739"/>
                </a:lnTo>
                <a:lnTo>
                  <a:pt x="9323" y="1811"/>
                </a:lnTo>
                <a:cubicBezTo>
                  <a:pt x="9383" y="1751"/>
                  <a:pt x="9383" y="1644"/>
                  <a:pt x="9323" y="1584"/>
                </a:cubicBezTo>
                <a:cubicBezTo>
                  <a:pt x="9293" y="1555"/>
                  <a:pt x="9252" y="1540"/>
                  <a:pt x="9210" y="1540"/>
                </a:cubicBezTo>
                <a:cubicBezTo>
                  <a:pt x="9168" y="1540"/>
                  <a:pt x="9127" y="1555"/>
                  <a:pt x="9097" y="1584"/>
                </a:cubicBezTo>
                <a:lnTo>
                  <a:pt x="8180" y="2513"/>
                </a:lnTo>
                <a:lnTo>
                  <a:pt x="8180" y="1954"/>
                </a:lnTo>
                <a:lnTo>
                  <a:pt x="9561" y="561"/>
                </a:lnTo>
                <a:close/>
                <a:moveTo>
                  <a:pt x="4441" y="2382"/>
                </a:moveTo>
                <a:cubicBezTo>
                  <a:pt x="5513" y="2382"/>
                  <a:pt x="6489" y="2799"/>
                  <a:pt x="7228" y="3466"/>
                </a:cubicBezTo>
                <a:lnTo>
                  <a:pt x="4334" y="6347"/>
                </a:lnTo>
                <a:cubicBezTo>
                  <a:pt x="4275" y="6406"/>
                  <a:pt x="4275" y="6514"/>
                  <a:pt x="4334" y="6573"/>
                </a:cubicBezTo>
                <a:cubicBezTo>
                  <a:pt x="4370" y="6609"/>
                  <a:pt x="4406" y="6621"/>
                  <a:pt x="4453" y="6621"/>
                </a:cubicBezTo>
                <a:cubicBezTo>
                  <a:pt x="4501" y="6621"/>
                  <a:pt x="4525" y="6609"/>
                  <a:pt x="4572" y="6573"/>
                </a:cubicBezTo>
                <a:lnTo>
                  <a:pt x="5287" y="5859"/>
                </a:lnTo>
                <a:cubicBezTo>
                  <a:pt x="5418" y="6037"/>
                  <a:pt x="5477" y="6252"/>
                  <a:pt x="5477" y="6478"/>
                </a:cubicBezTo>
                <a:cubicBezTo>
                  <a:pt x="5477" y="7038"/>
                  <a:pt x="5013" y="7502"/>
                  <a:pt x="4453" y="7502"/>
                </a:cubicBezTo>
                <a:cubicBezTo>
                  <a:pt x="3894" y="7502"/>
                  <a:pt x="3429" y="7038"/>
                  <a:pt x="3429" y="6478"/>
                </a:cubicBezTo>
                <a:cubicBezTo>
                  <a:pt x="3429" y="5906"/>
                  <a:pt x="3894" y="5442"/>
                  <a:pt x="4453" y="5442"/>
                </a:cubicBezTo>
                <a:cubicBezTo>
                  <a:pt x="4513" y="5442"/>
                  <a:pt x="4584" y="5442"/>
                  <a:pt x="4644" y="5466"/>
                </a:cubicBezTo>
                <a:cubicBezTo>
                  <a:pt x="4652" y="5467"/>
                  <a:pt x="4660" y="5467"/>
                  <a:pt x="4668" y="5467"/>
                </a:cubicBezTo>
                <a:cubicBezTo>
                  <a:pt x="4751" y="5467"/>
                  <a:pt x="4813" y="5410"/>
                  <a:pt x="4834" y="5323"/>
                </a:cubicBezTo>
                <a:cubicBezTo>
                  <a:pt x="4858" y="5240"/>
                  <a:pt x="4799" y="5168"/>
                  <a:pt x="4703" y="5133"/>
                </a:cubicBezTo>
                <a:cubicBezTo>
                  <a:pt x="4620" y="5121"/>
                  <a:pt x="4537" y="5109"/>
                  <a:pt x="4453" y="5109"/>
                </a:cubicBezTo>
                <a:cubicBezTo>
                  <a:pt x="3703" y="5109"/>
                  <a:pt x="3096" y="5716"/>
                  <a:pt x="3096" y="6454"/>
                </a:cubicBezTo>
                <a:cubicBezTo>
                  <a:pt x="3096" y="7204"/>
                  <a:pt x="3703" y="7811"/>
                  <a:pt x="4453" y="7811"/>
                </a:cubicBezTo>
                <a:cubicBezTo>
                  <a:pt x="5192" y="7811"/>
                  <a:pt x="5811" y="7204"/>
                  <a:pt x="5811" y="6454"/>
                </a:cubicBezTo>
                <a:cubicBezTo>
                  <a:pt x="5811" y="6145"/>
                  <a:pt x="5704" y="5859"/>
                  <a:pt x="5525" y="5621"/>
                </a:cubicBezTo>
                <a:lnTo>
                  <a:pt x="6025" y="5121"/>
                </a:lnTo>
                <a:cubicBezTo>
                  <a:pt x="6346" y="5490"/>
                  <a:pt x="6525" y="5966"/>
                  <a:pt x="6525" y="6454"/>
                </a:cubicBezTo>
                <a:cubicBezTo>
                  <a:pt x="6525" y="7585"/>
                  <a:pt x="5596" y="8514"/>
                  <a:pt x="4465" y="8514"/>
                </a:cubicBezTo>
                <a:cubicBezTo>
                  <a:pt x="3334" y="8514"/>
                  <a:pt x="2417" y="7585"/>
                  <a:pt x="2417" y="6454"/>
                </a:cubicBezTo>
                <a:cubicBezTo>
                  <a:pt x="2417" y="5323"/>
                  <a:pt x="3334" y="4406"/>
                  <a:pt x="4465" y="4406"/>
                </a:cubicBezTo>
                <a:cubicBezTo>
                  <a:pt x="4811" y="4406"/>
                  <a:pt x="5156" y="4490"/>
                  <a:pt x="5453" y="4656"/>
                </a:cubicBezTo>
                <a:cubicBezTo>
                  <a:pt x="5476" y="4671"/>
                  <a:pt x="5502" y="4678"/>
                  <a:pt x="5528" y="4678"/>
                </a:cubicBezTo>
                <a:cubicBezTo>
                  <a:pt x="5585" y="4678"/>
                  <a:pt x="5643" y="4646"/>
                  <a:pt x="5668" y="4597"/>
                </a:cubicBezTo>
                <a:cubicBezTo>
                  <a:pt x="5715" y="4525"/>
                  <a:pt x="5692" y="4418"/>
                  <a:pt x="5608" y="4371"/>
                </a:cubicBezTo>
                <a:cubicBezTo>
                  <a:pt x="5275" y="4180"/>
                  <a:pt x="4882" y="4097"/>
                  <a:pt x="4477" y="4097"/>
                </a:cubicBezTo>
                <a:cubicBezTo>
                  <a:pt x="3167" y="4097"/>
                  <a:pt x="2120" y="5168"/>
                  <a:pt x="2120" y="6454"/>
                </a:cubicBezTo>
                <a:cubicBezTo>
                  <a:pt x="2120" y="7764"/>
                  <a:pt x="3191" y="8823"/>
                  <a:pt x="4477" y="8823"/>
                </a:cubicBezTo>
                <a:cubicBezTo>
                  <a:pt x="5787" y="8823"/>
                  <a:pt x="6847" y="7752"/>
                  <a:pt x="6847" y="6454"/>
                </a:cubicBezTo>
                <a:cubicBezTo>
                  <a:pt x="6847" y="5883"/>
                  <a:pt x="6644" y="5323"/>
                  <a:pt x="6263" y="4894"/>
                </a:cubicBezTo>
                <a:lnTo>
                  <a:pt x="6763" y="4406"/>
                </a:lnTo>
                <a:cubicBezTo>
                  <a:pt x="7263" y="4966"/>
                  <a:pt x="7549" y="5704"/>
                  <a:pt x="7549" y="6454"/>
                </a:cubicBezTo>
                <a:cubicBezTo>
                  <a:pt x="7549" y="8157"/>
                  <a:pt x="6168" y="9538"/>
                  <a:pt x="4465" y="9538"/>
                </a:cubicBezTo>
                <a:cubicBezTo>
                  <a:pt x="2775" y="9538"/>
                  <a:pt x="1382" y="8157"/>
                  <a:pt x="1382" y="6454"/>
                </a:cubicBezTo>
                <a:cubicBezTo>
                  <a:pt x="1382" y="4763"/>
                  <a:pt x="2775" y="3382"/>
                  <a:pt x="4465" y="3382"/>
                </a:cubicBezTo>
                <a:cubicBezTo>
                  <a:pt x="5061" y="3382"/>
                  <a:pt x="5632" y="3537"/>
                  <a:pt x="6132" y="3870"/>
                </a:cubicBezTo>
                <a:cubicBezTo>
                  <a:pt x="6157" y="3887"/>
                  <a:pt x="6187" y="3895"/>
                  <a:pt x="6217" y="3895"/>
                </a:cubicBezTo>
                <a:cubicBezTo>
                  <a:pt x="6272" y="3895"/>
                  <a:pt x="6328" y="3869"/>
                  <a:pt x="6358" y="3823"/>
                </a:cubicBezTo>
                <a:cubicBezTo>
                  <a:pt x="6406" y="3751"/>
                  <a:pt x="6382" y="3644"/>
                  <a:pt x="6311" y="3597"/>
                </a:cubicBezTo>
                <a:cubicBezTo>
                  <a:pt x="5763" y="3239"/>
                  <a:pt x="5132" y="3061"/>
                  <a:pt x="4477" y="3061"/>
                </a:cubicBezTo>
                <a:cubicBezTo>
                  <a:pt x="2608" y="3061"/>
                  <a:pt x="1084" y="4585"/>
                  <a:pt x="1084" y="6454"/>
                </a:cubicBezTo>
                <a:cubicBezTo>
                  <a:pt x="1084" y="8335"/>
                  <a:pt x="2608" y="9847"/>
                  <a:pt x="4477" y="9847"/>
                </a:cubicBezTo>
                <a:cubicBezTo>
                  <a:pt x="6358" y="9847"/>
                  <a:pt x="7870" y="8335"/>
                  <a:pt x="7870" y="6454"/>
                </a:cubicBezTo>
                <a:cubicBezTo>
                  <a:pt x="7870" y="5609"/>
                  <a:pt x="7561" y="4811"/>
                  <a:pt x="7001" y="4168"/>
                </a:cubicBezTo>
                <a:lnTo>
                  <a:pt x="7489" y="3680"/>
                </a:lnTo>
                <a:cubicBezTo>
                  <a:pt x="8120" y="4418"/>
                  <a:pt x="8537" y="5394"/>
                  <a:pt x="8537" y="6478"/>
                </a:cubicBezTo>
                <a:cubicBezTo>
                  <a:pt x="8537" y="8740"/>
                  <a:pt x="6692" y="10562"/>
                  <a:pt x="4441" y="10562"/>
                </a:cubicBezTo>
                <a:cubicBezTo>
                  <a:pt x="2191" y="10562"/>
                  <a:pt x="346" y="8716"/>
                  <a:pt x="346" y="6478"/>
                </a:cubicBezTo>
                <a:cubicBezTo>
                  <a:pt x="346" y="4228"/>
                  <a:pt x="2191" y="2382"/>
                  <a:pt x="4441" y="2382"/>
                </a:cubicBezTo>
                <a:close/>
                <a:moveTo>
                  <a:pt x="9701" y="1"/>
                </a:moveTo>
                <a:cubicBezTo>
                  <a:pt x="9659" y="1"/>
                  <a:pt x="9617" y="17"/>
                  <a:pt x="9585" y="49"/>
                </a:cubicBezTo>
                <a:lnTo>
                  <a:pt x="7894" y="1739"/>
                </a:lnTo>
                <a:cubicBezTo>
                  <a:pt x="7859" y="1775"/>
                  <a:pt x="7847" y="1811"/>
                  <a:pt x="7847" y="1858"/>
                </a:cubicBezTo>
                <a:lnTo>
                  <a:pt x="7847" y="2811"/>
                </a:lnTo>
                <a:lnTo>
                  <a:pt x="7430" y="3228"/>
                </a:lnTo>
                <a:cubicBezTo>
                  <a:pt x="6644" y="2501"/>
                  <a:pt x="5584" y="2037"/>
                  <a:pt x="4430" y="2037"/>
                </a:cubicBezTo>
                <a:cubicBezTo>
                  <a:pt x="1989" y="2037"/>
                  <a:pt x="0" y="4013"/>
                  <a:pt x="0" y="6454"/>
                </a:cubicBezTo>
                <a:cubicBezTo>
                  <a:pt x="0" y="8895"/>
                  <a:pt x="1989" y="10883"/>
                  <a:pt x="4430" y="10883"/>
                </a:cubicBezTo>
                <a:cubicBezTo>
                  <a:pt x="6870" y="10883"/>
                  <a:pt x="8847" y="8895"/>
                  <a:pt x="8847" y="6454"/>
                </a:cubicBezTo>
                <a:cubicBezTo>
                  <a:pt x="8847" y="5299"/>
                  <a:pt x="8394" y="4240"/>
                  <a:pt x="7656" y="3454"/>
                </a:cubicBezTo>
                <a:lnTo>
                  <a:pt x="8073" y="3037"/>
                </a:lnTo>
                <a:lnTo>
                  <a:pt x="9025" y="3037"/>
                </a:lnTo>
                <a:cubicBezTo>
                  <a:pt x="9073" y="3037"/>
                  <a:pt x="9109" y="3013"/>
                  <a:pt x="9144" y="2989"/>
                </a:cubicBezTo>
                <a:lnTo>
                  <a:pt x="10835" y="1299"/>
                </a:lnTo>
                <a:cubicBezTo>
                  <a:pt x="10895" y="1251"/>
                  <a:pt x="10918" y="1192"/>
                  <a:pt x="10883" y="1132"/>
                </a:cubicBezTo>
                <a:cubicBezTo>
                  <a:pt x="10859" y="1072"/>
                  <a:pt x="10799" y="1025"/>
                  <a:pt x="10740" y="1025"/>
                </a:cubicBezTo>
                <a:lnTo>
                  <a:pt x="9871" y="1025"/>
                </a:lnTo>
                <a:lnTo>
                  <a:pt x="9871" y="168"/>
                </a:lnTo>
                <a:cubicBezTo>
                  <a:pt x="9871" y="108"/>
                  <a:pt x="9823" y="49"/>
                  <a:pt x="9764" y="13"/>
                </a:cubicBezTo>
                <a:cubicBezTo>
                  <a:pt x="9744" y="5"/>
                  <a:pt x="9723" y="1"/>
                  <a:pt x="9701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81" name="Google Shape;981;p33"/>
          <p:cNvGrpSpPr/>
          <p:nvPr/>
        </p:nvGrpSpPr>
        <p:grpSpPr>
          <a:xfrm>
            <a:off x="5154813" y="3042401"/>
            <a:ext cx="322151" cy="322374"/>
            <a:chOff x="4206763" y="2450951"/>
            <a:chExt cx="322151" cy="322374"/>
          </a:xfrm>
        </p:grpSpPr>
        <p:sp>
          <p:nvSpPr>
            <p:cNvPr id="982" name="Google Shape;982;p33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3" name="Google Shape;983;p33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4" name="Google Shape;984;p33"/>
          <p:cNvGrpSpPr/>
          <p:nvPr/>
        </p:nvGrpSpPr>
        <p:grpSpPr>
          <a:xfrm>
            <a:off x="5149888" y="1565533"/>
            <a:ext cx="332019" cy="310788"/>
            <a:chOff x="6577238" y="2457221"/>
            <a:chExt cx="332019" cy="310788"/>
          </a:xfrm>
        </p:grpSpPr>
        <p:sp>
          <p:nvSpPr>
            <p:cNvPr id="985" name="Google Shape;985;p3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3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7" name="Google Shape;987;p3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8" name="Google Shape;988;p3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9" name="Google Shape;989;p3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0" name="Google Shape;990;p3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91" name="Google Shape;991;p33"/>
          <p:cNvSpPr/>
          <p:nvPr/>
        </p:nvSpPr>
        <p:spPr>
          <a:xfrm>
            <a:off x="3636393" y="3782792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4" name="Google Shape;94;p16"/>
          <p:cNvCxnSpPr/>
          <p:nvPr/>
        </p:nvCxnSpPr>
        <p:spPr>
          <a:xfrm>
            <a:off x="1654650" y="3089200"/>
            <a:ext cx="5847000" cy="0"/>
          </a:xfrm>
          <a:prstGeom prst="straightConnector1">
            <a:avLst/>
          </a:prstGeom>
          <a:noFill/>
          <a:ln w="1905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5" name="Google Shape;95;p1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FORMACIÓN Y EXPERIENCIA DOCENTE</a:t>
            </a:r>
            <a:endParaRPr dirty="0"/>
          </a:p>
        </p:txBody>
      </p:sp>
      <p:grpSp>
        <p:nvGrpSpPr>
          <p:cNvPr id="96" name="Google Shape;96;p16"/>
          <p:cNvGrpSpPr/>
          <p:nvPr/>
        </p:nvGrpSpPr>
        <p:grpSpPr>
          <a:xfrm>
            <a:off x="710275" y="1333888"/>
            <a:ext cx="1884600" cy="2997974"/>
            <a:chOff x="710275" y="1333888"/>
            <a:chExt cx="1884600" cy="2997974"/>
          </a:xfrm>
        </p:grpSpPr>
        <p:sp>
          <p:nvSpPr>
            <p:cNvPr id="97" name="Google Shape;97;p16"/>
            <p:cNvSpPr/>
            <p:nvPr/>
          </p:nvSpPr>
          <p:spPr>
            <a:xfrm>
              <a:off x="10606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1143175" y="1416388"/>
              <a:ext cx="1018800" cy="1018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1570075" y="2583338"/>
              <a:ext cx="165000" cy="165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1604125" y="2813988"/>
              <a:ext cx="96900" cy="96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15435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1578475" y="3011383"/>
              <a:ext cx="148200" cy="1482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16"/>
            <p:cNvSpPr txBox="1"/>
            <p:nvPr/>
          </p:nvSpPr>
          <p:spPr>
            <a:xfrm>
              <a:off x="7102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FORMACIÓN</a:t>
              </a:r>
              <a:endParaRPr sz="1700" dirty="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" name="Google Shape;104;p16"/>
            <p:cNvSpPr txBox="1"/>
            <p:nvPr/>
          </p:nvSpPr>
          <p:spPr>
            <a:xfrm>
              <a:off x="7102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TÉCNICO E INGENIERO ELECTRÓNICO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CURSO FULL-STACK</a:t>
              </a:r>
            </a:p>
          </p:txBody>
        </p:sp>
      </p:grpSp>
      <p:grpSp>
        <p:nvGrpSpPr>
          <p:cNvPr id="105" name="Google Shape;105;p16"/>
          <p:cNvGrpSpPr/>
          <p:nvPr/>
        </p:nvGrpSpPr>
        <p:grpSpPr>
          <a:xfrm>
            <a:off x="6549175" y="1333888"/>
            <a:ext cx="1884600" cy="2997975"/>
            <a:chOff x="6549175" y="1333888"/>
            <a:chExt cx="1884600" cy="2997975"/>
          </a:xfrm>
        </p:grpSpPr>
        <p:sp>
          <p:nvSpPr>
            <p:cNvPr id="106" name="Google Shape;106;p16"/>
            <p:cNvSpPr/>
            <p:nvPr/>
          </p:nvSpPr>
          <p:spPr>
            <a:xfrm>
              <a:off x="68995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6982075" y="1416388"/>
              <a:ext cx="1018800" cy="10188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7408975" y="2583338"/>
              <a:ext cx="165000" cy="1650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16"/>
            <p:cNvSpPr/>
            <p:nvPr/>
          </p:nvSpPr>
          <p:spPr>
            <a:xfrm>
              <a:off x="7443025" y="2813988"/>
              <a:ext cx="96900" cy="96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16"/>
            <p:cNvSpPr/>
            <p:nvPr/>
          </p:nvSpPr>
          <p:spPr>
            <a:xfrm>
              <a:off x="73824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16"/>
            <p:cNvSpPr/>
            <p:nvPr/>
          </p:nvSpPr>
          <p:spPr>
            <a:xfrm>
              <a:off x="7417375" y="3011383"/>
              <a:ext cx="148200" cy="1482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16"/>
            <p:cNvSpPr txBox="1"/>
            <p:nvPr/>
          </p:nvSpPr>
          <p:spPr>
            <a:xfrm>
              <a:off x="65491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CAPACITACIÓN</a:t>
              </a:r>
              <a:endParaRPr sz="1700" dirty="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13" name="Google Shape;113;p16"/>
            <p:cNvSpPr txBox="1"/>
            <p:nvPr/>
          </p:nvSpPr>
          <p:spPr>
            <a:xfrm>
              <a:off x="65491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MAESTRÍA EN MICROELECTRÓNICA (UBA)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14" name="Google Shape;114;p16"/>
          <p:cNvGrpSpPr/>
          <p:nvPr/>
        </p:nvGrpSpPr>
        <p:grpSpPr>
          <a:xfrm>
            <a:off x="2656575" y="1333888"/>
            <a:ext cx="1884600" cy="2997975"/>
            <a:chOff x="2656575" y="1333888"/>
            <a:chExt cx="1884600" cy="2997975"/>
          </a:xfrm>
        </p:grpSpPr>
        <p:sp>
          <p:nvSpPr>
            <p:cNvPr id="115" name="Google Shape;115;p16"/>
            <p:cNvSpPr/>
            <p:nvPr/>
          </p:nvSpPr>
          <p:spPr>
            <a:xfrm>
              <a:off x="30069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16;p16"/>
            <p:cNvSpPr/>
            <p:nvPr/>
          </p:nvSpPr>
          <p:spPr>
            <a:xfrm>
              <a:off x="3089475" y="1416388"/>
              <a:ext cx="1018800" cy="1018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16"/>
            <p:cNvSpPr/>
            <p:nvPr/>
          </p:nvSpPr>
          <p:spPr>
            <a:xfrm>
              <a:off x="3516375" y="2583338"/>
              <a:ext cx="165000" cy="1650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>
              <a:off x="3550425" y="2813988"/>
              <a:ext cx="96900" cy="96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>
              <a:off x="3489825" y="2976538"/>
              <a:ext cx="218100" cy="218100"/>
            </a:xfrm>
            <a:prstGeom prst="ellipse">
              <a:avLst/>
            </a:prstGeom>
            <a:solidFill>
              <a:srgbClr val="FFFFFF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>
              <a:off x="3524775" y="3011383"/>
              <a:ext cx="148200" cy="14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 txBox="1"/>
            <p:nvPr/>
          </p:nvSpPr>
          <p:spPr>
            <a:xfrm>
              <a:off x="26565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CARGOS</a:t>
              </a:r>
              <a:endParaRPr sz="1700" dirty="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" name="Google Shape;122;p16"/>
            <p:cNvSpPr txBox="1"/>
            <p:nvPr/>
          </p:nvSpPr>
          <p:spPr>
            <a:xfrm>
              <a:off x="26565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AYUDANTE GRADUADO EXCLUSIVO</a:t>
              </a:r>
            </a:p>
            <a:p>
              <a:pPr marL="171450" indent="-171450" algn="ctr">
                <a:buFont typeface="Arial" panose="020B0604020202020204" pitchFamily="34" charset="0"/>
                <a:buChar char="•"/>
              </a:pPr>
              <a:r>
                <a:rPr lang="en" sz="1000" dirty="0">
                  <a:latin typeface="Roboto"/>
                  <a:ea typeface="Roboto"/>
                  <a:cs typeface="Roboto"/>
                  <a:sym typeface="Roboto"/>
                </a:rPr>
                <a:t>AYUDANTE GRADUADO </a:t>
              </a: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SIMPLE</a:t>
              </a: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" name="Google Shape;123;p16"/>
          <p:cNvGrpSpPr/>
          <p:nvPr/>
        </p:nvGrpSpPr>
        <p:grpSpPr>
          <a:xfrm>
            <a:off x="4602875" y="1333888"/>
            <a:ext cx="1884600" cy="2997975"/>
            <a:chOff x="4602875" y="1333888"/>
            <a:chExt cx="1884600" cy="2997975"/>
          </a:xfrm>
        </p:grpSpPr>
        <p:sp>
          <p:nvSpPr>
            <p:cNvPr id="124" name="Google Shape;124;p16"/>
            <p:cNvSpPr/>
            <p:nvPr/>
          </p:nvSpPr>
          <p:spPr>
            <a:xfrm>
              <a:off x="4953275" y="1333888"/>
              <a:ext cx="1183800" cy="11838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16"/>
            <p:cNvSpPr/>
            <p:nvPr/>
          </p:nvSpPr>
          <p:spPr>
            <a:xfrm>
              <a:off x="5035775" y="1416388"/>
              <a:ext cx="1018800" cy="1018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16"/>
            <p:cNvSpPr/>
            <p:nvPr/>
          </p:nvSpPr>
          <p:spPr>
            <a:xfrm>
              <a:off x="5462675" y="2583338"/>
              <a:ext cx="165000" cy="1650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16"/>
            <p:cNvSpPr/>
            <p:nvPr/>
          </p:nvSpPr>
          <p:spPr>
            <a:xfrm>
              <a:off x="5496725" y="2813988"/>
              <a:ext cx="96900" cy="96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6"/>
            <p:cNvSpPr/>
            <p:nvPr/>
          </p:nvSpPr>
          <p:spPr>
            <a:xfrm>
              <a:off x="5436125" y="2976538"/>
              <a:ext cx="218100" cy="218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6"/>
            <p:cNvSpPr/>
            <p:nvPr/>
          </p:nvSpPr>
          <p:spPr>
            <a:xfrm>
              <a:off x="5471075" y="3011383"/>
              <a:ext cx="148200" cy="1482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6"/>
            <p:cNvSpPr txBox="1"/>
            <p:nvPr/>
          </p:nvSpPr>
          <p:spPr>
            <a:xfrm>
              <a:off x="4602875" y="3450113"/>
              <a:ext cx="18846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 dirty="0" smtClean="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DOCENCIA</a:t>
              </a:r>
              <a:endParaRPr sz="1700" dirty="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" name="Google Shape;131;p16"/>
            <p:cNvSpPr txBox="1"/>
            <p:nvPr/>
          </p:nvSpPr>
          <p:spPr>
            <a:xfrm>
              <a:off x="4602875" y="3796962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 smtClean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endParaRPr lang="en" sz="1000" dirty="0">
                <a:latin typeface="Roboto"/>
                <a:ea typeface="Roboto"/>
                <a:cs typeface="Roboto"/>
                <a:sym typeface="Roboto"/>
              </a:endParaRP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n" sz="1000" dirty="0" smtClean="0">
                  <a:latin typeface="Roboto"/>
                  <a:ea typeface="Roboto"/>
                  <a:cs typeface="Roboto"/>
                  <a:sym typeface="Roboto"/>
                </a:rPr>
                <a:t>PLAN FINES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TEORÍA DE REDES I Y CIRCUITOS I</a:t>
              </a:r>
            </a:p>
            <a:p>
              <a:pPr marL="171450" lvl="0" indent="-171450" algn="ctr" rtl="0">
                <a:spcBef>
                  <a:spcPts val="0"/>
                </a:spcBef>
                <a:spcAft>
                  <a:spcPts val="0"/>
                </a:spcAft>
                <a:buFont typeface="Arial" panose="020B0604020202020204" pitchFamily="34" charset="0"/>
                <a:buChar char="•"/>
              </a:pPr>
              <a:r>
                <a:rPr lang="es-AR" sz="1000" dirty="0" smtClean="0">
                  <a:latin typeface="Roboto"/>
                  <a:ea typeface="Roboto"/>
                  <a:cs typeface="Roboto"/>
                  <a:sym typeface="Roboto"/>
                </a:rPr>
                <a:t>TECNOLOGÍAS INFORMÁTICAS</a:t>
              </a:r>
              <a:endParaRPr sz="1000" dirty="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2" name="Google Shape;132;p16"/>
          <p:cNvSpPr/>
          <p:nvPr/>
        </p:nvSpPr>
        <p:spPr>
          <a:xfrm>
            <a:off x="1393231" y="1667553"/>
            <a:ext cx="518689" cy="516495"/>
          </a:xfrm>
          <a:custGeom>
            <a:avLst/>
            <a:gdLst/>
            <a:ahLst/>
            <a:cxnLst/>
            <a:rect l="l" t="t" r="r" b="b"/>
            <a:pathLst>
              <a:path w="11348" h="11300" extrusionOk="0">
                <a:moveTo>
                  <a:pt x="7752" y="846"/>
                </a:moveTo>
                <a:cubicBezTo>
                  <a:pt x="7978" y="846"/>
                  <a:pt x="8133" y="1025"/>
                  <a:pt x="8133" y="1239"/>
                </a:cubicBezTo>
                <a:lnTo>
                  <a:pt x="8133" y="4001"/>
                </a:lnTo>
                <a:lnTo>
                  <a:pt x="4252" y="4001"/>
                </a:lnTo>
                <a:cubicBezTo>
                  <a:pt x="3763" y="4001"/>
                  <a:pt x="3359" y="4406"/>
                  <a:pt x="3359" y="4894"/>
                </a:cubicBezTo>
                <a:lnTo>
                  <a:pt x="3359" y="4990"/>
                </a:lnTo>
                <a:lnTo>
                  <a:pt x="1168" y="4990"/>
                </a:lnTo>
                <a:lnTo>
                  <a:pt x="1168" y="5001"/>
                </a:lnTo>
                <a:cubicBezTo>
                  <a:pt x="942" y="5001"/>
                  <a:pt x="787" y="4823"/>
                  <a:pt x="787" y="4609"/>
                </a:cubicBezTo>
                <a:lnTo>
                  <a:pt x="787" y="1239"/>
                </a:lnTo>
                <a:cubicBezTo>
                  <a:pt x="787" y="1013"/>
                  <a:pt x="965" y="846"/>
                  <a:pt x="1168" y="846"/>
                </a:cubicBezTo>
                <a:close/>
                <a:moveTo>
                  <a:pt x="3370" y="6621"/>
                </a:moveTo>
                <a:lnTo>
                  <a:pt x="3370" y="6978"/>
                </a:lnTo>
                <a:lnTo>
                  <a:pt x="3180" y="6978"/>
                </a:lnTo>
                <a:lnTo>
                  <a:pt x="3370" y="6621"/>
                </a:lnTo>
                <a:close/>
                <a:moveTo>
                  <a:pt x="3382" y="7335"/>
                </a:moveTo>
                <a:lnTo>
                  <a:pt x="3382" y="7490"/>
                </a:lnTo>
                <a:lnTo>
                  <a:pt x="2644" y="7490"/>
                </a:lnTo>
                <a:cubicBezTo>
                  <a:pt x="2597" y="7490"/>
                  <a:pt x="2573" y="7454"/>
                  <a:pt x="2573" y="7407"/>
                </a:cubicBezTo>
                <a:cubicBezTo>
                  <a:pt x="2573" y="7383"/>
                  <a:pt x="2585" y="7371"/>
                  <a:pt x="2597" y="7347"/>
                </a:cubicBezTo>
                <a:cubicBezTo>
                  <a:pt x="2620" y="7335"/>
                  <a:pt x="2632" y="7335"/>
                  <a:pt x="2656" y="7335"/>
                </a:cubicBezTo>
                <a:close/>
                <a:moveTo>
                  <a:pt x="8966" y="8276"/>
                </a:moveTo>
                <a:cubicBezTo>
                  <a:pt x="9062" y="8276"/>
                  <a:pt x="9133" y="8347"/>
                  <a:pt x="9133" y="8442"/>
                </a:cubicBezTo>
                <a:lnTo>
                  <a:pt x="9133" y="8573"/>
                </a:lnTo>
                <a:cubicBezTo>
                  <a:pt x="9109" y="8573"/>
                  <a:pt x="9074" y="8561"/>
                  <a:pt x="9038" y="8561"/>
                </a:cubicBezTo>
                <a:lnTo>
                  <a:pt x="7454" y="8561"/>
                </a:lnTo>
                <a:cubicBezTo>
                  <a:pt x="7419" y="8561"/>
                  <a:pt x="7395" y="8561"/>
                  <a:pt x="7359" y="8573"/>
                </a:cubicBezTo>
                <a:lnTo>
                  <a:pt x="7359" y="8442"/>
                </a:lnTo>
                <a:cubicBezTo>
                  <a:pt x="7359" y="8347"/>
                  <a:pt x="7430" y="8276"/>
                  <a:pt x="7526" y="8276"/>
                </a:cubicBezTo>
                <a:close/>
                <a:moveTo>
                  <a:pt x="9883" y="4347"/>
                </a:moveTo>
                <a:cubicBezTo>
                  <a:pt x="10193" y="4347"/>
                  <a:pt x="10443" y="4597"/>
                  <a:pt x="10443" y="4906"/>
                </a:cubicBezTo>
                <a:lnTo>
                  <a:pt x="10443" y="9276"/>
                </a:lnTo>
                <a:lnTo>
                  <a:pt x="9478" y="9276"/>
                </a:lnTo>
                <a:lnTo>
                  <a:pt x="9478" y="9109"/>
                </a:lnTo>
                <a:lnTo>
                  <a:pt x="9764" y="9109"/>
                </a:lnTo>
                <a:cubicBezTo>
                  <a:pt x="10038" y="9109"/>
                  <a:pt x="10264" y="8883"/>
                  <a:pt x="10264" y="8597"/>
                </a:cubicBezTo>
                <a:lnTo>
                  <a:pt x="10264" y="5942"/>
                </a:lnTo>
                <a:cubicBezTo>
                  <a:pt x="10264" y="5847"/>
                  <a:pt x="10193" y="5775"/>
                  <a:pt x="10097" y="5775"/>
                </a:cubicBezTo>
                <a:cubicBezTo>
                  <a:pt x="10014" y="5775"/>
                  <a:pt x="9931" y="5847"/>
                  <a:pt x="9931" y="5942"/>
                </a:cubicBezTo>
                <a:lnTo>
                  <a:pt x="9931" y="8585"/>
                </a:lnTo>
                <a:cubicBezTo>
                  <a:pt x="9931" y="8680"/>
                  <a:pt x="9859" y="8752"/>
                  <a:pt x="9764" y="8752"/>
                </a:cubicBezTo>
                <a:lnTo>
                  <a:pt x="9478" y="8752"/>
                </a:lnTo>
                <a:lnTo>
                  <a:pt x="9478" y="8419"/>
                </a:lnTo>
                <a:cubicBezTo>
                  <a:pt x="9478" y="8157"/>
                  <a:pt x="9252" y="7918"/>
                  <a:pt x="8966" y="7918"/>
                </a:cubicBezTo>
                <a:lnTo>
                  <a:pt x="7526" y="7918"/>
                </a:lnTo>
                <a:cubicBezTo>
                  <a:pt x="7264" y="7918"/>
                  <a:pt x="7026" y="8145"/>
                  <a:pt x="7026" y="8419"/>
                </a:cubicBezTo>
                <a:lnTo>
                  <a:pt x="7026" y="8752"/>
                </a:lnTo>
                <a:lnTo>
                  <a:pt x="4382" y="8752"/>
                </a:lnTo>
                <a:cubicBezTo>
                  <a:pt x="4299" y="8752"/>
                  <a:pt x="4204" y="8680"/>
                  <a:pt x="4204" y="8585"/>
                </a:cubicBezTo>
                <a:lnTo>
                  <a:pt x="4204" y="5121"/>
                </a:lnTo>
                <a:cubicBezTo>
                  <a:pt x="4204" y="5025"/>
                  <a:pt x="4287" y="4942"/>
                  <a:pt x="4382" y="4942"/>
                </a:cubicBezTo>
                <a:lnTo>
                  <a:pt x="9740" y="4942"/>
                </a:lnTo>
                <a:cubicBezTo>
                  <a:pt x="9836" y="4942"/>
                  <a:pt x="9919" y="5013"/>
                  <a:pt x="9919" y="5121"/>
                </a:cubicBezTo>
                <a:lnTo>
                  <a:pt x="9919" y="5251"/>
                </a:lnTo>
                <a:cubicBezTo>
                  <a:pt x="9919" y="5347"/>
                  <a:pt x="10002" y="5418"/>
                  <a:pt x="10086" y="5418"/>
                </a:cubicBezTo>
                <a:cubicBezTo>
                  <a:pt x="10181" y="5418"/>
                  <a:pt x="10252" y="5347"/>
                  <a:pt x="10252" y="5251"/>
                </a:cubicBezTo>
                <a:lnTo>
                  <a:pt x="10252" y="5121"/>
                </a:lnTo>
                <a:cubicBezTo>
                  <a:pt x="10252" y="4835"/>
                  <a:pt x="10026" y="4609"/>
                  <a:pt x="9740" y="4609"/>
                </a:cubicBezTo>
                <a:lnTo>
                  <a:pt x="4382" y="4609"/>
                </a:lnTo>
                <a:cubicBezTo>
                  <a:pt x="4109" y="4609"/>
                  <a:pt x="3882" y="4835"/>
                  <a:pt x="3882" y="5121"/>
                </a:cubicBezTo>
                <a:lnTo>
                  <a:pt x="3882" y="8585"/>
                </a:lnTo>
                <a:cubicBezTo>
                  <a:pt x="3882" y="8871"/>
                  <a:pt x="4109" y="9097"/>
                  <a:pt x="4382" y="9097"/>
                </a:cubicBezTo>
                <a:lnTo>
                  <a:pt x="7026" y="9097"/>
                </a:lnTo>
                <a:lnTo>
                  <a:pt x="7026" y="9252"/>
                </a:lnTo>
                <a:lnTo>
                  <a:pt x="3716" y="9252"/>
                </a:lnTo>
                <a:lnTo>
                  <a:pt x="3716" y="4906"/>
                </a:lnTo>
                <a:cubicBezTo>
                  <a:pt x="3716" y="4597"/>
                  <a:pt x="3966" y="4347"/>
                  <a:pt x="4287" y="4347"/>
                </a:cubicBezTo>
                <a:close/>
                <a:moveTo>
                  <a:pt x="7038" y="9597"/>
                </a:moveTo>
                <a:lnTo>
                  <a:pt x="7038" y="10002"/>
                </a:lnTo>
                <a:lnTo>
                  <a:pt x="3549" y="10002"/>
                </a:lnTo>
                <a:cubicBezTo>
                  <a:pt x="3539" y="10003"/>
                  <a:pt x="3529" y="10004"/>
                  <a:pt x="3520" y="10004"/>
                </a:cubicBezTo>
                <a:cubicBezTo>
                  <a:pt x="3434" y="10004"/>
                  <a:pt x="3351" y="9959"/>
                  <a:pt x="3287" y="9895"/>
                </a:cubicBezTo>
                <a:cubicBezTo>
                  <a:pt x="3216" y="9823"/>
                  <a:pt x="3168" y="9716"/>
                  <a:pt x="3168" y="9609"/>
                </a:cubicBezTo>
                <a:cubicBezTo>
                  <a:pt x="3168" y="9597"/>
                  <a:pt x="3168" y="9597"/>
                  <a:pt x="3180" y="9597"/>
                </a:cubicBezTo>
                <a:close/>
                <a:moveTo>
                  <a:pt x="10990" y="9609"/>
                </a:moveTo>
                <a:lnTo>
                  <a:pt x="10990" y="9633"/>
                </a:lnTo>
                <a:cubicBezTo>
                  <a:pt x="10979" y="9835"/>
                  <a:pt x="10812" y="10014"/>
                  <a:pt x="10598" y="10014"/>
                </a:cubicBezTo>
                <a:lnTo>
                  <a:pt x="9478" y="10014"/>
                </a:lnTo>
                <a:lnTo>
                  <a:pt x="9478" y="9609"/>
                </a:lnTo>
                <a:close/>
                <a:moveTo>
                  <a:pt x="9050" y="8883"/>
                </a:moveTo>
                <a:cubicBezTo>
                  <a:pt x="9085" y="8883"/>
                  <a:pt x="9133" y="8931"/>
                  <a:pt x="9133" y="8978"/>
                </a:cubicBezTo>
                <a:lnTo>
                  <a:pt x="9133" y="10240"/>
                </a:lnTo>
                <a:cubicBezTo>
                  <a:pt x="9133" y="10288"/>
                  <a:pt x="9085" y="10324"/>
                  <a:pt x="9050" y="10324"/>
                </a:cubicBezTo>
                <a:lnTo>
                  <a:pt x="7454" y="10324"/>
                </a:lnTo>
                <a:cubicBezTo>
                  <a:pt x="7407" y="10324"/>
                  <a:pt x="7359" y="10288"/>
                  <a:pt x="7359" y="10240"/>
                </a:cubicBezTo>
                <a:lnTo>
                  <a:pt x="7359" y="10181"/>
                </a:lnTo>
                <a:lnTo>
                  <a:pt x="7359" y="8978"/>
                </a:lnTo>
                <a:cubicBezTo>
                  <a:pt x="7359" y="8931"/>
                  <a:pt x="7407" y="8883"/>
                  <a:pt x="7454" y="8883"/>
                </a:cubicBezTo>
                <a:close/>
                <a:moveTo>
                  <a:pt x="9133" y="10645"/>
                </a:moveTo>
                <a:lnTo>
                  <a:pt x="9133" y="10776"/>
                </a:lnTo>
                <a:cubicBezTo>
                  <a:pt x="9133" y="10859"/>
                  <a:pt x="9062" y="10943"/>
                  <a:pt x="8966" y="10943"/>
                </a:cubicBezTo>
                <a:lnTo>
                  <a:pt x="7526" y="10943"/>
                </a:lnTo>
                <a:cubicBezTo>
                  <a:pt x="7442" y="10943"/>
                  <a:pt x="7359" y="10859"/>
                  <a:pt x="7359" y="10776"/>
                </a:cubicBezTo>
                <a:lnTo>
                  <a:pt x="7359" y="10645"/>
                </a:lnTo>
                <a:cubicBezTo>
                  <a:pt x="7395" y="10645"/>
                  <a:pt x="7419" y="10657"/>
                  <a:pt x="7454" y="10657"/>
                </a:cubicBezTo>
                <a:lnTo>
                  <a:pt x="9050" y="10657"/>
                </a:lnTo>
                <a:cubicBezTo>
                  <a:pt x="9074" y="10657"/>
                  <a:pt x="9109" y="10657"/>
                  <a:pt x="9133" y="10645"/>
                </a:cubicBezTo>
                <a:close/>
                <a:moveTo>
                  <a:pt x="858" y="1"/>
                </a:moveTo>
                <a:cubicBezTo>
                  <a:pt x="382" y="1"/>
                  <a:pt x="1" y="382"/>
                  <a:pt x="1" y="858"/>
                </a:cubicBezTo>
                <a:lnTo>
                  <a:pt x="1" y="5561"/>
                </a:lnTo>
                <a:cubicBezTo>
                  <a:pt x="1" y="6037"/>
                  <a:pt x="382" y="6430"/>
                  <a:pt x="858" y="6430"/>
                </a:cubicBezTo>
                <a:lnTo>
                  <a:pt x="1334" y="6430"/>
                </a:lnTo>
                <a:cubicBezTo>
                  <a:pt x="1430" y="6430"/>
                  <a:pt x="1501" y="6359"/>
                  <a:pt x="1501" y="6264"/>
                </a:cubicBezTo>
                <a:cubicBezTo>
                  <a:pt x="1501" y="6180"/>
                  <a:pt x="1430" y="6097"/>
                  <a:pt x="1334" y="6097"/>
                </a:cubicBezTo>
                <a:lnTo>
                  <a:pt x="858" y="6097"/>
                </a:lnTo>
                <a:cubicBezTo>
                  <a:pt x="572" y="6097"/>
                  <a:pt x="334" y="5859"/>
                  <a:pt x="334" y="5585"/>
                </a:cubicBezTo>
                <a:lnTo>
                  <a:pt x="334" y="882"/>
                </a:lnTo>
                <a:cubicBezTo>
                  <a:pt x="334" y="596"/>
                  <a:pt x="572" y="358"/>
                  <a:pt x="858" y="358"/>
                </a:cubicBezTo>
                <a:lnTo>
                  <a:pt x="8062" y="358"/>
                </a:lnTo>
                <a:cubicBezTo>
                  <a:pt x="8347" y="358"/>
                  <a:pt x="8585" y="596"/>
                  <a:pt x="8585" y="882"/>
                </a:cubicBezTo>
                <a:lnTo>
                  <a:pt x="8585" y="4001"/>
                </a:lnTo>
                <a:lnTo>
                  <a:pt x="8478" y="4001"/>
                </a:lnTo>
                <a:lnTo>
                  <a:pt x="8478" y="1215"/>
                </a:lnTo>
                <a:cubicBezTo>
                  <a:pt x="8478" y="822"/>
                  <a:pt x="8157" y="489"/>
                  <a:pt x="7752" y="489"/>
                </a:cubicBezTo>
                <a:lnTo>
                  <a:pt x="1168" y="489"/>
                </a:lnTo>
                <a:cubicBezTo>
                  <a:pt x="775" y="489"/>
                  <a:pt x="442" y="822"/>
                  <a:pt x="442" y="1215"/>
                </a:cubicBezTo>
                <a:lnTo>
                  <a:pt x="442" y="4597"/>
                </a:lnTo>
                <a:cubicBezTo>
                  <a:pt x="442" y="5001"/>
                  <a:pt x="775" y="5323"/>
                  <a:pt x="1168" y="5323"/>
                </a:cubicBezTo>
                <a:lnTo>
                  <a:pt x="3370" y="5323"/>
                </a:lnTo>
                <a:lnTo>
                  <a:pt x="3370" y="6085"/>
                </a:lnTo>
                <a:lnTo>
                  <a:pt x="2001" y="6085"/>
                </a:lnTo>
                <a:cubicBezTo>
                  <a:pt x="1918" y="6085"/>
                  <a:pt x="1846" y="6156"/>
                  <a:pt x="1846" y="6252"/>
                </a:cubicBezTo>
                <a:cubicBezTo>
                  <a:pt x="1846" y="6335"/>
                  <a:pt x="1918" y="6418"/>
                  <a:pt x="2001" y="6418"/>
                </a:cubicBezTo>
                <a:lnTo>
                  <a:pt x="3109" y="6418"/>
                </a:lnTo>
                <a:lnTo>
                  <a:pt x="2811" y="6978"/>
                </a:lnTo>
                <a:lnTo>
                  <a:pt x="2656" y="6978"/>
                </a:lnTo>
                <a:cubicBezTo>
                  <a:pt x="2561" y="6978"/>
                  <a:pt x="2454" y="7026"/>
                  <a:pt x="2358" y="7097"/>
                </a:cubicBezTo>
                <a:cubicBezTo>
                  <a:pt x="2287" y="7168"/>
                  <a:pt x="2239" y="7276"/>
                  <a:pt x="2239" y="7395"/>
                </a:cubicBezTo>
                <a:cubicBezTo>
                  <a:pt x="2239" y="7621"/>
                  <a:pt x="2418" y="7811"/>
                  <a:pt x="2656" y="7811"/>
                </a:cubicBezTo>
                <a:lnTo>
                  <a:pt x="3394" y="7811"/>
                </a:lnTo>
                <a:lnTo>
                  <a:pt x="3394" y="9276"/>
                </a:lnTo>
                <a:lnTo>
                  <a:pt x="3192" y="9276"/>
                </a:lnTo>
                <a:cubicBezTo>
                  <a:pt x="3001" y="9276"/>
                  <a:pt x="2835" y="9431"/>
                  <a:pt x="2835" y="9633"/>
                </a:cubicBezTo>
                <a:cubicBezTo>
                  <a:pt x="2835" y="9823"/>
                  <a:pt x="2918" y="10002"/>
                  <a:pt x="3049" y="10145"/>
                </a:cubicBezTo>
                <a:cubicBezTo>
                  <a:pt x="3180" y="10288"/>
                  <a:pt x="3370" y="10359"/>
                  <a:pt x="3573" y="10359"/>
                </a:cubicBezTo>
                <a:lnTo>
                  <a:pt x="7049" y="10359"/>
                </a:lnTo>
                <a:lnTo>
                  <a:pt x="7049" y="10788"/>
                </a:lnTo>
                <a:cubicBezTo>
                  <a:pt x="7049" y="11062"/>
                  <a:pt x="7276" y="11300"/>
                  <a:pt x="7550" y="11300"/>
                </a:cubicBezTo>
                <a:lnTo>
                  <a:pt x="9002" y="11300"/>
                </a:lnTo>
                <a:cubicBezTo>
                  <a:pt x="9264" y="11300"/>
                  <a:pt x="9502" y="11074"/>
                  <a:pt x="9502" y="10788"/>
                </a:cubicBezTo>
                <a:lnTo>
                  <a:pt x="9502" y="10359"/>
                </a:lnTo>
                <a:lnTo>
                  <a:pt x="10621" y="10359"/>
                </a:lnTo>
                <a:cubicBezTo>
                  <a:pt x="11026" y="10359"/>
                  <a:pt x="11348" y="10026"/>
                  <a:pt x="11348" y="9633"/>
                </a:cubicBezTo>
                <a:cubicBezTo>
                  <a:pt x="11324" y="9526"/>
                  <a:pt x="11276" y="9431"/>
                  <a:pt x="11217" y="9371"/>
                </a:cubicBezTo>
                <a:cubicBezTo>
                  <a:pt x="11157" y="9312"/>
                  <a:pt x="11074" y="9276"/>
                  <a:pt x="10967" y="9276"/>
                </a:cubicBezTo>
                <a:lnTo>
                  <a:pt x="10776" y="9276"/>
                </a:lnTo>
                <a:lnTo>
                  <a:pt x="10776" y="4906"/>
                </a:lnTo>
                <a:cubicBezTo>
                  <a:pt x="10776" y="4418"/>
                  <a:pt x="10371" y="4013"/>
                  <a:pt x="9883" y="4013"/>
                </a:cubicBezTo>
                <a:lnTo>
                  <a:pt x="8931" y="4013"/>
                </a:lnTo>
                <a:lnTo>
                  <a:pt x="8931" y="858"/>
                </a:lnTo>
                <a:cubicBezTo>
                  <a:pt x="8931" y="382"/>
                  <a:pt x="8538" y="1"/>
                  <a:pt x="8062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3" name="Google Shape;133;p16"/>
          <p:cNvGrpSpPr/>
          <p:nvPr/>
        </p:nvGrpSpPr>
        <p:grpSpPr>
          <a:xfrm>
            <a:off x="5312788" y="1675451"/>
            <a:ext cx="464774" cy="500698"/>
            <a:chOff x="6896644" y="3216007"/>
            <a:chExt cx="322917" cy="347876"/>
          </a:xfrm>
        </p:grpSpPr>
        <p:sp>
          <p:nvSpPr>
            <p:cNvPr id="134" name="Google Shape;134;p16"/>
            <p:cNvSpPr/>
            <p:nvPr/>
          </p:nvSpPr>
          <p:spPr>
            <a:xfrm>
              <a:off x="6896644" y="3216007"/>
              <a:ext cx="301387" cy="347876"/>
            </a:xfrm>
            <a:custGeom>
              <a:avLst/>
              <a:gdLst/>
              <a:ahLst/>
              <a:cxnLst/>
              <a:rect l="l" t="t" r="r" b="b"/>
              <a:pathLst>
                <a:path w="9491" h="10955" extrusionOk="0">
                  <a:moveTo>
                    <a:pt x="5192" y="382"/>
                  </a:moveTo>
                  <a:lnTo>
                    <a:pt x="6490" y="1679"/>
                  </a:lnTo>
                  <a:lnTo>
                    <a:pt x="3906" y="1679"/>
                  </a:lnTo>
                  <a:lnTo>
                    <a:pt x="5192" y="382"/>
                  </a:lnTo>
                  <a:close/>
                  <a:moveTo>
                    <a:pt x="5186" y="1"/>
                  </a:moveTo>
                  <a:cubicBezTo>
                    <a:pt x="5144" y="1"/>
                    <a:pt x="5103" y="13"/>
                    <a:pt x="5073" y="36"/>
                  </a:cubicBezTo>
                  <a:lnTo>
                    <a:pt x="3442" y="1679"/>
                  </a:lnTo>
                  <a:lnTo>
                    <a:pt x="870" y="1679"/>
                  </a:lnTo>
                  <a:cubicBezTo>
                    <a:pt x="775" y="1679"/>
                    <a:pt x="703" y="1751"/>
                    <a:pt x="703" y="1846"/>
                  </a:cubicBezTo>
                  <a:lnTo>
                    <a:pt x="703" y="4501"/>
                  </a:lnTo>
                  <a:lnTo>
                    <a:pt x="168" y="4501"/>
                  </a:lnTo>
                  <a:cubicBezTo>
                    <a:pt x="72" y="4501"/>
                    <a:pt x="1" y="4585"/>
                    <a:pt x="1" y="4668"/>
                  </a:cubicBezTo>
                  <a:lnTo>
                    <a:pt x="1" y="10788"/>
                  </a:lnTo>
                  <a:cubicBezTo>
                    <a:pt x="1" y="10883"/>
                    <a:pt x="72" y="10954"/>
                    <a:pt x="168" y="10954"/>
                  </a:cubicBezTo>
                  <a:lnTo>
                    <a:pt x="1846" y="10954"/>
                  </a:lnTo>
                  <a:cubicBezTo>
                    <a:pt x="1942" y="10954"/>
                    <a:pt x="2013" y="10883"/>
                    <a:pt x="2013" y="10788"/>
                  </a:cubicBezTo>
                  <a:cubicBezTo>
                    <a:pt x="2013" y="10704"/>
                    <a:pt x="1942" y="10621"/>
                    <a:pt x="1846" y="10621"/>
                  </a:cubicBezTo>
                  <a:lnTo>
                    <a:pt x="334" y="10621"/>
                  </a:lnTo>
                  <a:lnTo>
                    <a:pt x="334" y="4989"/>
                  </a:lnTo>
                  <a:lnTo>
                    <a:pt x="1084" y="5537"/>
                  </a:lnTo>
                  <a:cubicBezTo>
                    <a:pt x="1115" y="5554"/>
                    <a:pt x="1147" y="5562"/>
                    <a:pt x="1178" y="5562"/>
                  </a:cubicBezTo>
                  <a:cubicBezTo>
                    <a:pt x="1231" y="5562"/>
                    <a:pt x="1280" y="5539"/>
                    <a:pt x="1311" y="5501"/>
                  </a:cubicBezTo>
                  <a:cubicBezTo>
                    <a:pt x="1358" y="5430"/>
                    <a:pt x="1346" y="5323"/>
                    <a:pt x="1275" y="5287"/>
                  </a:cubicBezTo>
                  <a:lnTo>
                    <a:pt x="1049" y="5096"/>
                  </a:lnTo>
                  <a:lnTo>
                    <a:pt x="1049" y="4692"/>
                  </a:lnTo>
                  <a:lnTo>
                    <a:pt x="1049" y="4668"/>
                  </a:lnTo>
                  <a:lnTo>
                    <a:pt x="1049" y="4656"/>
                  </a:lnTo>
                  <a:lnTo>
                    <a:pt x="1049" y="2013"/>
                  </a:lnTo>
                  <a:lnTo>
                    <a:pt x="9169" y="2013"/>
                  </a:lnTo>
                  <a:lnTo>
                    <a:pt x="9169" y="2620"/>
                  </a:lnTo>
                  <a:cubicBezTo>
                    <a:pt x="9169" y="2703"/>
                    <a:pt x="9240" y="2787"/>
                    <a:pt x="9335" y="2787"/>
                  </a:cubicBezTo>
                  <a:cubicBezTo>
                    <a:pt x="9419" y="2787"/>
                    <a:pt x="9490" y="2703"/>
                    <a:pt x="9490" y="2620"/>
                  </a:cubicBezTo>
                  <a:lnTo>
                    <a:pt x="9490" y="1846"/>
                  </a:lnTo>
                  <a:cubicBezTo>
                    <a:pt x="9466" y="1751"/>
                    <a:pt x="9395" y="1679"/>
                    <a:pt x="9300" y="1679"/>
                  </a:cubicBezTo>
                  <a:lnTo>
                    <a:pt x="6930" y="1679"/>
                  </a:lnTo>
                  <a:lnTo>
                    <a:pt x="5299" y="36"/>
                  </a:lnTo>
                  <a:cubicBezTo>
                    <a:pt x="5269" y="13"/>
                    <a:pt x="5228" y="1"/>
                    <a:pt x="518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6"/>
            <p:cNvSpPr/>
            <p:nvPr/>
          </p:nvSpPr>
          <p:spPr>
            <a:xfrm>
              <a:off x="6954883" y="3306382"/>
              <a:ext cx="42012" cy="41980"/>
            </a:xfrm>
            <a:custGeom>
              <a:avLst/>
              <a:gdLst/>
              <a:ahLst/>
              <a:cxnLst/>
              <a:rect l="l" t="t" r="r" b="b"/>
              <a:pathLst>
                <a:path w="1323" h="1322" extrusionOk="0">
                  <a:moveTo>
                    <a:pt x="1001" y="322"/>
                  </a:moveTo>
                  <a:lnTo>
                    <a:pt x="1001" y="988"/>
                  </a:lnTo>
                  <a:lnTo>
                    <a:pt x="322" y="988"/>
                  </a:lnTo>
                  <a:lnTo>
                    <a:pt x="322" y="322"/>
                  </a:lnTo>
                  <a:close/>
                  <a:moveTo>
                    <a:pt x="167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155"/>
                  </a:lnTo>
                  <a:cubicBezTo>
                    <a:pt x="1" y="1250"/>
                    <a:pt x="72" y="1322"/>
                    <a:pt x="167" y="1322"/>
                  </a:cubicBezTo>
                  <a:lnTo>
                    <a:pt x="1155" y="1322"/>
                  </a:lnTo>
                  <a:cubicBezTo>
                    <a:pt x="1251" y="1322"/>
                    <a:pt x="1322" y="1250"/>
                    <a:pt x="1322" y="1155"/>
                  </a:cubicBezTo>
                  <a:lnTo>
                    <a:pt x="1322" y="155"/>
                  </a:lnTo>
                  <a:cubicBezTo>
                    <a:pt x="1310" y="72"/>
                    <a:pt x="1239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6"/>
            <p:cNvSpPr/>
            <p:nvPr/>
          </p:nvSpPr>
          <p:spPr>
            <a:xfrm>
              <a:off x="7013122" y="3306382"/>
              <a:ext cx="32168" cy="10225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cubicBezTo>
                    <a:pt x="0" y="250"/>
                    <a:pt x="72" y="322"/>
                    <a:pt x="155" y="322"/>
                  </a:cubicBezTo>
                  <a:lnTo>
                    <a:pt x="845" y="322"/>
                  </a:lnTo>
                  <a:cubicBezTo>
                    <a:pt x="929" y="322"/>
                    <a:pt x="1012" y="250"/>
                    <a:pt x="1012" y="155"/>
                  </a:cubicBezTo>
                  <a:cubicBezTo>
                    <a:pt x="1012" y="72"/>
                    <a:pt x="929" y="0"/>
                    <a:pt x="8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16"/>
            <p:cNvSpPr/>
            <p:nvPr/>
          </p:nvSpPr>
          <p:spPr>
            <a:xfrm>
              <a:off x="7013471" y="3333596"/>
              <a:ext cx="105903" cy="10606"/>
            </a:xfrm>
            <a:custGeom>
              <a:avLst/>
              <a:gdLst/>
              <a:ahLst/>
              <a:cxnLst/>
              <a:rect l="l" t="t" r="r" b="b"/>
              <a:pathLst>
                <a:path w="3335" h="334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68" y="334"/>
                  </a:cubicBezTo>
                  <a:lnTo>
                    <a:pt x="3168" y="334"/>
                  </a:lnTo>
                  <a:cubicBezTo>
                    <a:pt x="3251" y="334"/>
                    <a:pt x="3335" y="250"/>
                    <a:pt x="3335" y="167"/>
                  </a:cubicBezTo>
                  <a:cubicBezTo>
                    <a:pt x="3335" y="60"/>
                    <a:pt x="3263" y="0"/>
                    <a:pt x="3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6"/>
            <p:cNvSpPr/>
            <p:nvPr/>
          </p:nvSpPr>
          <p:spPr>
            <a:xfrm>
              <a:off x="6966982" y="3375576"/>
              <a:ext cx="63923" cy="10606"/>
            </a:xfrm>
            <a:custGeom>
              <a:avLst/>
              <a:gdLst/>
              <a:ahLst/>
              <a:cxnLst/>
              <a:rect l="l" t="t" r="r" b="b"/>
              <a:pathLst>
                <a:path w="2013" h="334" extrusionOk="0">
                  <a:moveTo>
                    <a:pt x="167" y="0"/>
                  </a:moveTo>
                  <a:cubicBezTo>
                    <a:pt x="84" y="0"/>
                    <a:pt x="1" y="71"/>
                    <a:pt x="1" y="167"/>
                  </a:cubicBezTo>
                  <a:cubicBezTo>
                    <a:pt x="1" y="262"/>
                    <a:pt x="84" y="333"/>
                    <a:pt x="167" y="333"/>
                  </a:cubicBezTo>
                  <a:lnTo>
                    <a:pt x="1846" y="333"/>
                  </a:lnTo>
                  <a:cubicBezTo>
                    <a:pt x="1941" y="333"/>
                    <a:pt x="2013" y="262"/>
                    <a:pt x="2013" y="167"/>
                  </a:cubicBezTo>
                  <a:cubicBezTo>
                    <a:pt x="2013" y="71"/>
                    <a:pt x="1941" y="0"/>
                    <a:pt x="1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16"/>
            <p:cNvSpPr/>
            <p:nvPr/>
          </p:nvSpPr>
          <p:spPr>
            <a:xfrm>
              <a:off x="6928781" y="3524157"/>
              <a:ext cx="52237" cy="10225"/>
            </a:xfrm>
            <a:custGeom>
              <a:avLst/>
              <a:gdLst/>
              <a:ahLst/>
              <a:cxnLst/>
              <a:rect l="l" t="t" r="r" b="b"/>
              <a:pathLst>
                <a:path w="1645" h="322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8" y="322"/>
                  </a:cubicBezTo>
                  <a:lnTo>
                    <a:pt x="1477" y="322"/>
                  </a:lnTo>
                  <a:cubicBezTo>
                    <a:pt x="1561" y="322"/>
                    <a:pt x="1644" y="250"/>
                    <a:pt x="1644" y="167"/>
                  </a:cubicBezTo>
                  <a:cubicBezTo>
                    <a:pt x="1644" y="72"/>
                    <a:pt x="1561" y="0"/>
                    <a:pt x="147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16"/>
            <p:cNvSpPr/>
            <p:nvPr/>
          </p:nvSpPr>
          <p:spPr>
            <a:xfrm>
              <a:off x="6945420" y="3314701"/>
              <a:ext cx="274141" cy="248800"/>
            </a:xfrm>
            <a:custGeom>
              <a:avLst/>
              <a:gdLst/>
              <a:ahLst/>
              <a:cxnLst/>
              <a:rect l="l" t="t" r="r" b="b"/>
              <a:pathLst>
                <a:path w="8633" h="7835" extrusionOk="0">
                  <a:moveTo>
                    <a:pt x="5835" y="3274"/>
                  </a:moveTo>
                  <a:lnTo>
                    <a:pt x="5323" y="3632"/>
                  </a:lnTo>
                  <a:lnTo>
                    <a:pt x="1787" y="3632"/>
                  </a:lnTo>
                  <a:lnTo>
                    <a:pt x="1275" y="3274"/>
                  </a:lnTo>
                  <a:close/>
                  <a:moveTo>
                    <a:pt x="4882" y="3965"/>
                  </a:moveTo>
                  <a:lnTo>
                    <a:pt x="4370" y="4322"/>
                  </a:lnTo>
                  <a:lnTo>
                    <a:pt x="2739" y="4322"/>
                  </a:lnTo>
                  <a:lnTo>
                    <a:pt x="2227" y="3965"/>
                  </a:lnTo>
                  <a:close/>
                  <a:moveTo>
                    <a:pt x="3930" y="4632"/>
                  </a:moveTo>
                  <a:lnTo>
                    <a:pt x="3561" y="4894"/>
                  </a:lnTo>
                  <a:lnTo>
                    <a:pt x="3180" y="4632"/>
                  </a:lnTo>
                  <a:close/>
                  <a:moveTo>
                    <a:pt x="7752" y="0"/>
                  </a:moveTo>
                  <a:cubicBezTo>
                    <a:pt x="7668" y="0"/>
                    <a:pt x="7585" y="72"/>
                    <a:pt x="7585" y="167"/>
                  </a:cubicBezTo>
                  <a:lnTo>
                    <a:pt x="7585" y="1560"/>
                  </a:lnTo>
                  <a:lnTo>
                    <a:pt x="7585" y="1977"/>
                  </a:lnTo>
                  <a:lnTo>
                    <a:pt x="6252" y="2929"/>
                  </a:lnTo>
                  <a:lnTo>
                    <a:pt x="799" y="2929"/>
                  </a:lnTo>
                  <a:lnTo>
                    <a:pt x="263" y="2548"/>
                  </a:lnTo>
                  <a:cubicBezTo>
                    <a:pt x="233" y="2528"/>
                    <a:pt x="197" y="2519"/>
                    <a:pt x="162" y="2519"/>
                  </a:cubicBezTo>
                  <a:cubicBezTo>
                    <a:pt x="114" y="2519"/>
                    <a:pt x="69" y="2537"/>
                    <a:pt x="48" y="2572"/>
                  </a:cubicBezTo>
                  <a:cubicBezTo>
                    <a:pt x="1" y="2643"/>
                    <a:pt x="13" y="2750"/>
                    <a:pt x="72" y="2798"/>
                  </a:cubicBezTo>
                  <a:lnTo>
                    <a:pt x="3442" y="5215"/>
                  </a:lnTo>
                  <a:cubicBezTo>
                    <a:pt x="3472" y="5233"/>
                    <a:pt x="3504" y="5242"/>
                    <a:pt x="3537" y="5242"/>
                  </a:cubicBezTo>
                  <a:cubicBezTo>
                    <a:pt x="3570" y="5242"/>
                    <a:pt x="3602" y="5233"/>
                    <a:pt x="3632" y="5215"/>
                  </a:cubicBezTo>
                  <a:lnTo>
                    <a:pt x="8300" y="1858"/>
                  </a:lnTo>
                  <a:lnTo>
                    <a:pt x="8300" y="7501"/>
                  </a:lnTo>
                  <a:lnTo>
                    <a:pt x="941" y="7501"/>
                  </a:lnTo>
                  <a:cubicBezTo>
                    <a:pt x="846" y="7501"/>
                    <a:pt x="775" y="7572"/>
                    <a:pt x="775" y="7668"/>
                  </a:cubicBezTo>
                  <a:cubicBezTo>
                    <a:pt x="775" y="7751"/>
                    <a:pt x="846" y="7834"/>
                    <a:pt x="941" y="7834"/>
                  </a:cubicBezTo>
                  <a:lnTo>
                    <a:pt x="8454" y="7834"/>
                  </a:lnTo>
                  <a:cubicBezTo>
                    <a:pt x="8538" y="7834"/>
                    <a:pt x="8621" y="7751"/>
                    <a:pt x="8621" y="7668"/>
                  </a:cubicBezTo>
                  <a:lnTo>
                    <a:pt x="8621" y="1548"/>
                  </a:lnTo>
                  <a:cubicBezTo>
                    <a:pt x="8625" y="1552"/>
                    <a:pt x="8628" y="1553"/>
                    <a:pt x="8629" y="1553"/>
                  </a:cubicBezTo>
                  <a:cubicBezTo>
                    <a:pt x="8633" y="1553"/>
                    <a:pt x="8633" y="1548"/>
                    <a:pt x="8633" y="1548"/>
                  </a:cubicBezTo>
                  <a:cubicBezTo>
                    <a:pt x="8621" y="1477"/>
                    <a:pt x="8561" y="1417"/>
                    <a:pt x="8466" y="1417"/>
                  </a:cubicBezTo>
                  <a:lnTo>
                    <a:pt x="7919" y="1417"/>
                  </a:lnTo>
                  <a:lnTo>
                    <a:pt x="7919" y="167"/>
                  </a:lnTo>
                  <a:cubicBezTo>
                    <a:pt x="7919" y="72"/>
                    <a:pt x="7847" y="0"/>
                    <a:pt x="77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16"/>
          <p:cNvGrpSpPr/>
          <p:nvPr/>
        </p:nvGrpSpPr>
        <p:grpSpPr>
          <a:xfrm>
            <a:off x="3329216" y="1656643"/>
            <a:ext cx="539319" cy="538313"/>
            <a:chOff x="1421638" y="4125629"/>
            <a:chExt cx="374709" cy="374010"/>
          </a:xfrm>
        </p:grpSpPr>
        <p:sp>
          <p:nvSpPr>
            <p:cNvPr id="142" name="Google Shape;142;p16"/>
            <p:cNvSpPr/>
            <p:nvPr/>
          </p:nvSpPr>
          <p:spPr>
            <a:xfrm>
              <a:off x="1421638" y="4265954"/>
              <a:ext cx="374709" cy="233685"/>
            </a:xfrm>
            <a:custGeom>
              <a:avLst/>
              <a:gdLst/>
              <a:ahLst/>
              <a:cxnLst/>
              <a:rect l="l" t="t" r="r" b="b"/>
              <a:pathLst>
                <a:path w="11800" h="7359" extrusionOk="0">
                  <a:moveTo>
                    <a:pt x="3180" y="3298"/>
                  </a:moveTo>
                  <a:lnTo>
                    <a:pt x="3180" y="7001"/>
                  </a:lnTo>
                  <a:lnTo>
                    <a:pt x="1691" y="7001"/>
                  </a:lnTo>
                  <a:lnTo>
                    <a:pt x="1691" y="3298"/>
                  </a:lnTo>
                  <a:close/>
                  <a:moveTo>
                    <a:pt x="6680" y="2370"/>
                  </a:moveTo>
                  <a:lnTo>
                    <a:pt x="6680" y="7001"/>
                  </a:lnTo>
                  <a:lnTo>
                    <a:pt x="5192" y="7001"/>
                  </a:lnTo>
                  <a:lnTo>
                    <a:pt x="5192" y="2370"/>
                  </a:lnTo>
                  <a:close/>
                  <a:moveTo>
                    <a:pt x="10180" y="345"/>
                  </a:moveTo>
                  <a:lnTo>
                    <a:pt x="10180" y="7001"/>
                  </a:lnTo>
                  <a:lnTo>
                    <a:pt x="8692" y="7001"/>
                  </a:lnTo>
                  <a:lnTo>
                    <a:pt x="8692" y="345"/>
                  </a:lnTo>
                  <a:close/>
                  <a:moveTo>
                    <a:pt x="8502" y="0"/>
                  </a:moveTo>
                  <a:cubicBezTo>
                    <a:pt x="8406" y="0"/>
                    <a:pt x="8323" y="84"/>
                    <a:pt x="8323" y="179"/>
                  </a:cubicBezTo>
                  <a:lnTo>
                    <a:pt x="8323" y="7001"/>
                  </a:lnTo>
                  <a:lnTo>
                    <a:pt x="7013" y="7001"/>
                  </a:lnTo>
                  <a:lnTo>
                    <a:pt x="7013" y="2203"/>
                  </a:lnTo>
                  <a:cubicBezTo>
                    <a:pt x="7013" y="2120"/>
                    <a:pt x="6930" y="2024"/>
                    <a:pt x="6835" y="2024"/>
                  </a:cubicBezTo>
                  <a:lnTo>
                    <a:pt x="4989" y="2024"/>
                  </a:lnTo>
                  <a:cubicBezTo>
                    <a:pt x="4894" y="2024"/>
                    <a:pt x="4811" y="2108"/>
                    <a:pt x="4811" y="2203"/>
                  </a:cubicBezTo>
                  <a:lnTo>
                    <a:pt x="4811" y="7001"/>
                  </a:lnTo>
                  <a:lnTo>
                    <a:pt x="3501" y="7001"/>
                  </a:lnTo>
                  <a:lnTo>
                    <a:pt x="3501" y="3132"/>
                  </a:lnTo>
                  <a:cubicBezTo>
                    <a:pt x="3501" y="3036"/>
                    <a:pt x="3418" y="2953"/>
                    <a:pt x="3322" y="2953"/>
                  </a:cubicBezTo>
                  <a:lnTo>
                    <a:pt x="1477" y="2953"/>
                  </a:lnTo>
                  <a:cubicBezTo>
                    <a:pt x="1382" y="2953"/>
                    <a:pt x="1298" y="3024"/>
                    <a:pt x="1298" y="3132"/>
                  </a:cubicBezTo>
                  <a:lnTo>
                    <a:pt x="1298" y="7001"/>
                  </a:lnTo>
                  <a:lnTo>
                    <a:pt x="179" y="7001"/>
                  </a:lnTo>
                  <a:cubicBezTo>
                    <a:pt x="84" y="7001"/>
                    <a:pt x="1" y="7073"/>
                    <a:pt x="1" y="7180"/>
                  </a:cubicBezTo>
                  <a:cubicBezTo>
                    <a:pt x="1" y="7287"/>
                    <a:pt x="72" y="7358"/>
                    <a:pt x="179" y="7358"/>
                  </a:cubicBezTo>
                  <a:lnTo>
                    <a:pt x="11597" y="7358"/>
                  </a:lnTo>
                  <a:cubicBezTo>
                    <a:pt x="11681" y="7358"/>
                    <a:pt x="11776" y="7287"/>
                    <a:pt x="11776" y="7180"/>
                  </a:cubicBezTo>
                  <a:cubicBezTo>
                    <a:pt x="11800" y="7073"/>
                    <a:pt x="11728" y="7001"/>
                    <a:pt x="11633" y="7001"/>
                  </a:cubicBezTo>
                  <a:lnTo>
                    <a:pt x="10526" y="7001"/>
                  </a:lnTo>
                  <a:lnTo>
                    <a:pt x="10526" y="179"/>
                  </a:lnTo>
                  <a:cubicBezTo>
                    <a:pt x="10526" y="95"/>
                    <a:pt x="10442" y="0"/>
                    <a:pt x="103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16"/>
            <p:cNvSpPr/>
            <p:nvPr/>
          </p:nvSpPr>
          <p:spPr>
            <a:xfrm>
              <a:off x="1428052" y="4125629"/>
              <a:ext cx="356958" cy="215585"/>
            </a:xfrm>
            <a:custGeom>
              <a:avLst/>
              <a:gdLst/>
              <a:ahLst/>
              <a:cxnLst/>
              <a:rect l="l" t="t" r="r" b="b"/>
              <a:pathLst>
                <a:path w="11241" h="6789" extrusionOk="0">
                  <a:moveTo>
                    <a:pt x="10668" y="0"/>
                  </a:moveTo>
                  <a:cubicBezTo>
                    <a:pt x="10653" y="0"/>
                    <a:pt x="10637" y="1"/>
                    <a:pt x="10621" y="2"/>
                  </a:cubicBezTo>
                  <a:lnTo>
                    <a:pt x="9145" y="181"/>
                  </a:lnTo>
                  <a:cubicBezTo>
                    <a:pt x="8847" y="216"/>
                    <a:pt x="8633" y="490"/>
                    <a:pt x="8669" y="788"/>
                  </a:cubicBezTo>
                  <a:cubicBezTo>
                    <a:pt x="8691" y="1064"/>
                    <a:pt x="8938" y="1268"/>
                    <a:pt x="9211" y="1268"/>
                  </a:cubicBezTo>
                  <a:cubicBezTo>
                    <a:pt x="9232" y="1268"/>
                    <a:pt x="9254" y="1267"/>
                    <a:pt x="9276" y="1264"/>
                  </a:cubicBezTo>
                  <a:lnTo>
                    <a:pt x="9395" y="1252"/>
                  </a:lnTo>
                  <a:lnTo>
                    <a:pt x="9395" y="1252"/>
                  </a:lnTo>
                  <a:cubicBezTo>
                    <a:pt x="7597" y="3348"/>
                    <a:pt x="5442" y="4443"/>
                    <a:pt x="3918" y="4979"/>
                  </a:cubicBezTo>
                  <a:cubicBezTo>
                    <a:pt x="2025" y="5657"/>
                    <a:pt x="561" y="5717"/>
                    <a:pt x="537" y="5717"/>
                  </a:cubicBezTo>
                  <a:cubicBezTo>
                    <a:pt x="239" y="5729"/>
                    <a:pt x="1" y="5967"/>
                    <a:pt x="25" y="6265"/>
                  </a:cubicBezTo>
                  <a:cubicBezTo>
                    <a:pt x="37" y="6562"/>
                    <a:pt x="275" y="6789"/>
                    <a:pt x="561" y="6789"/>
                  </a:cubicBezTo>
                  <a:lnTo>
                    <a:pt x="572" y="6789"/>
                  </a:lnTo>
                  <a:cubicBezTo>
                    <a:pt x="632" y="6789"/>
                    <a:pt x="2192" y="6729"/>
                    <a:pt x="4263" y="6003"/>
                  </a:cubicBezTo>
                  <a:cubicBezTo>
                    <a:pt x="5418" y="5586"/>
                    <a:pt x="6514" y="5050"/>
                    <a:pt x="7490" y="4383"/>
                  </a:cubicBezTo>
                  <a:cubicBezTo>
                    <a:pt x="7561" y="4324"/>
                    <a:pt x="7597" y="4217"/>
                    <a:pt x="7538" y="4145"/>
                  </a:cubicBezTo>
                  <a:cubicBezTo>
                    <a:pt x="7501" y="4093"/>
                    <a:pt x="7445" y="4065"/>
                    <a:pt x="7391" y="4065"/>
                  </a:cubicBezTo>
                  <a:cubicBezTo>
                    <a:pt x="7358" y="4065"/>
                    <a:pt x="7326" y="4075"/>
                    <a:pt x="7299" y="4098"/>
                  </a:cubicBezTo>
                  <a:cubicBezTo>
                    <a:pt x="6335" y="4753"/>
                    <a:pt x="5275" y="5288"/>
                    <a:pt x="4144" y="5693"/>
                  </a:cubicBezTo>
                  <a:cubicBezTo>
                    <a:pt x="2132" y="6408"/>
                    <a:pt x="632" y="6467"/>
                    <a:pt x="561" y="6467"/>
                  </a:cubicBezTo>
                  <a:cubicBezTo>
                    <a:pt x="453" y="6467"/>
                    <a:pt x="358" y="6372"/>
                    <a:pt x="358" y="6265"/>
                  </a:cubicBezTo>
                  <a:cubicBezTo>
                    <a:pt x="358" y="6169"/>
                    <a:pt x="441" y="6074"/>
                    <a:pt x="561" y="6062"/>
                  </a:cubicBezTo>
                  <a:cubicBezTo>
                    <a:pt x="572" y="6062"/>
                    <a:pt x="2085" y="6003"/>
                    <a:pt x="4037" y="5300"/>
                  </a:cubicBezTo>
                  <a:cubicBezTo>
                    <a:pt x="5680" y="4717"/>
                    <a:pt x="8026" y="3514"/>
                    <a:pt x="9943" y="1133"/>
                  </a:cubicBezTo>
                  <a:cubicBezTo>
                    <a:pt x="10035" y="1018"/>
                    <a:pt x="9949" y="847"/>
                    <a:pt x="9813" y="847"/>
                  </a:cubicBezTo>
                  <a:cubicBezTo>
                    <a:pt x="9809" y="847"/>
                    <a:pt x="9804" y="847"/>
                    <a:pt x="9800" y="847"/>
                  </a:cubicBezTo>
                  <a:lnTo>
                    <a:pt x="9252" y="931"/>
                  </a:lnTo>
                  <a:cubicBezTo>
                    <a:pt x="9244" y="932"/>
                    <a:pt x="9236" y="932"/>
                    <a:pt x="9228" y="932"/>
                  </a:cubicBezTo>
                  <a:cubicBezTo>
                    <a:pt x="9139" y="932"/>
                    <a:pt x="9049" y="874"/>
                    <a:pt x="9038" y="776"/>
                  </a:cubicBezTo>
                  <a:cubicBezTo>
                    <a:pt x="9014" y="657"/>
                    <a:pt x="9085" y="550"/>
                    <a:pt x="9204" y="538"/>
                  </a:cubicBezTo>
                  <a:lnTo>
                    <a:pt x="10681" y="359"/>
                  </a:lnTo>
                  <a:cubicBezTo>
                    <a:pt x="10688" y="358"/>
                    <a:pt x="10696" y="358"/>
                    <a:pt x="10703" y="358"/>
                  </a:cubicBezTo>
                  <a:cubicBezTo>
                    <a:pt x="10812" y="358"/>
                    <a:pt x="10895" y="438"/>
                    <a:pt x="10895" y="550"/>
                  </a:cubicBezTo>
                  <a:lnTo>
                    <a:pt x="10895" y="2026"/>
                  </a:lnTo>
                  <a:cubicBezTo>
                    <a:pt x="10895" y="2133"/>
                    <a:pt x="10812" y="2217"/>
                    <a:pt x="10705" y="2217"/>
                  </a:cubicBezTo>
                  <a:cubicBezTo>
                    <a:pt x="10598" y="2217"/>
                    <a:pt x="10514" y="2133"/>
                    <a:pt x="10514" y="2026"/>
                  </a:cubicBezTo>
                  <a:lnTo>
                    <a:pt x="10514" y="1586"/>
                  </a:lnTo>
                  <a:cubicBezTo>
                    <a:pt x="10514" y="1502"/>
                    <a:pt x="10467" y="1443"/>
                    <a:pt x="10407" y="1419"/>
                  </a:cubicBezTo>
                  <a:cubicBezTo>
                    <a:pt x="10387" y="1409"/>
                    <a:pt x="10368" y="1405"/>
                    <a:pt x="10349" y="1405"/>
                  </a:cubicBezTo>
                  <a:cubicBezTo>
                    <a:pt x="10298" y="1405"/>
                    <a:pt x="10251" y="1435"/>
                    <a:pt x="10217" y="1478"/>
                  </a:cubicBezTo>
                  <a:cubicBezTo>
                    <a:pt x="9574" y="2264"/>
                    <a:pt x="8835" y="2979"/>
                    <a:pt x="8026" y="3610"/>
                  </a:cubicBezTo>
                  <a:cubicBezTo>
                    <a:pt x="7954" y="3669"/>
                    <a:pt x="7942" y="3764"/>
                    <a:pt x="8002" y="3848"/>
                  </a:cubicBezTo>
                  <a:cubicBezTo>
                    <a:pt x="8036" y="3888"/>
                    <a:pt x="8081" y="3910"/>
                    <a:pt x="8129" y="3910"/>
                  </a:cubicBezTo>
                  <a:cubicBezTo>
                    <a:pt x="8166" y="3910"/>
                    <a:pt x="8204" y="3897"/>
                    <a:pt x="8240" y="3872"/>
                  </a:cubicBezTo>
                  <a:cubicBezTo>
                    <a:pt x="8931" y="3336"/>
                    <a:pt x="9585" y="2729"/>
                    <a:pt x="10169" y="2062"/>
                  </a:cubicBezTo>
                  <a:cubicBezTo>
                    <a:pt x="10181" y="2336"/>
                    <a:pt x="10419" y="2574"/>
                    <a:pt x="10705" y="2574"/>
                  </a:cubicBezTo>
                  <a:cubicBezTo>
                    <a:pt x="11002" y="2574"/>
                    <a:pt x="11240" y="2336"/>
                    <a:pt x="11240" y="2038"/>
                  </a:cubicBezTo>
                  <a:lnTo>
                    <a:pt x="11240" y="573"/>
                  </a:lnTo>
                  <a:cubicBezTo>
                    <a:pt x="11240" y="395"/>
                    <a:pt x="11169" y="240"/>
                    <a:pt x="11050" y="133"/>
                  </a:cubicBezTo>
                  <a:cubicBezTo>
                    <a:pt x="10943" y="47"/>
                    <a:pt x="10807" y="0"/>
                    <a:pt x="10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4" name="Google Shape;144;p16"/>
          <p:cNvGrpSpPr/>
          <p:nvPr/>
        </p:nvGrpSpPr>
        <p:grpSpPr>
          <a:xfrm>
            <a:off x="7217999" y="1673006"/>
            <a:ext cx="546951" cy="505588"/>
            <a:chOff x="7384751" y="4147984"/>
            <a:chExt cx="380012" cy="351274"/>
          </a:xfrm>
        </p:grpSpPr>
        <p:sp>
          <p:nvSpPr>
            <p:cNvPr id="145" name="Google Shape;145;p16"/>
            <p:cNvSpPr/>
            <p:nvPr/>
          </p:nvSpPr>
          <p:spPr>
            <a:xfrm>
              <a:off x="7385513" y="4225879"/>
              <a:ext cx="379250" cy="273379"/>
            </a:xfrm>
            <a:custGeom>
              <a:avLst/>
              <a:gdLst/>
              <a:ahLst/>
              <a:cxnLst/>
              <a:rect l="l" t="t" r="r" b="b"/>
              <a:pathLst>
                <a:path w="11943" h="8609" extrusionOk="0">
                  <a:moveTo>
                    <a:pt x="11740" y="0"/>
                  </a:moveTo>
                  <a:cubicBezTo>
                    <a:pt x="11645" y="0"/>
                    <a:pt x="11562" y="72"/>
                    <a:pt x="11562" y="179"/>
                  </a:cubicBezTo>
                  <a:lnTo>
                    <a:pt x="11562" y="2667"/>
                  </a:lnTo>
                  <a:cubicBezTo>
                    <a:pt x="11562" y="3393"/>
                    <a:pt x="10966" y="3989"/>
                    <a:pt x="10240" y="3989"/>
                  </a:cubicBezTo>
                  <a:lnTo>
                    <a:pt x="9085" y="3989"/>
                  </a:lnTo>
                  <a:cubicBezTo>
                    <a:pt x="8954" y="3989"/>
                    <a:pt x="8823" y="4084"/>
                    <a:pt x="8776" y="4203"/>
                  </a:cubicBezTo>
                  <a:cubicBezTo>
                    <a:pt x="8573" y="4703"/>
                    <a:pt x="8549" y="5167"/>
                    <a:pt x="8752" y="5537"/>
                  </a:cubicBezTo>
                  <a:cubicBezTo>
                    <a:pt x="8823" y="5703"/>
                    <a:pt x="8942" y="5834"/>
                    <a:pt x="9049" y="5941"/>
                  </a:cubicBezTo>
                  <a:cubicBezTo>
                    <a:pt x="8752" y="5929"/>
                    <a:pt x="8514" y="5822"/>
                    <a:pt x="8359" y="5656"/>
                  </a:cubicBezTo>
                  <a:cubicBezTo>
                    <a:pt x="8240" y="5537"/>
                    <a:pt x="7978" y="5167"/>
                    <a:pt x="8073" y="4358"/>
                  </a:cubicBezTo>
                  <a:cubicBezTo>
                    <a:pt x="8109" y="4155"/>
                    <a:pt x="7942" y="3977"/>
                    <a:pt x="7740" y="3977"/>
                  </a:cubicBezTo>
                  <a:lnTo>
                    <a:pt x="5954" y="3977"/>
                  </a:lnTo>
                  <a:cubicBezTo>
                    <a:pt x="5859" y="3977"/>
                    <a:pt x="5775" y="4048"/>
                    <a:pt x="5775" y="4155"/>
                  </a:cubicBezTo>
                  <a:cubicBezTo>
                    <a:pt x="5775" y="4263"/>
                    <a:pt x="5847" y="4334"/>
                    <a:pt x="5954" y="4334"/>
                  </a:cubicBezTo>
                  <a:lnTo>
                    <a:pt x="6847" y="4334"/>
                  </a:lnTo>
                  <a:lnTo>
                    <a:pt x="6847" y="5691"/>
                  </a:lnTo>
                  <a:cubicBezTo>
                    <a:pt x="6847" y="6430"/>
                    <a:pt x="6228" y="7037"/>
                    <a:pt x="5490" y="7037"/>
                  </a:cubicBezTo>
                  <a:lnTo>
                    <a:pt x="4704" y="7037"/>
                  </a:lnTo>
                  <a:cubicBezTo>
                    <a:pt x="4561" y="7037"/>
                    <a:pt x="4466" y="7144"/>
                    <a:pt x="4466" y="7275"/>
                  </a:cubicBezTo>
                  <a:cubicBezTo>
                    <a:pt x="4442" y="7834"/>
                    <a:pt x="4239" y="8215"/>
                    <a:pt x="3668" y="8251"/>
                  </a:cubicBezTo>
                  <a:cubicBezTo>
                    <a:pt x="3930" y="7977"/>
                    <a:pt x="3954" y="7573"/>
                    <a:pt x="3882" y="7239"/>
                  </a:cubicBezTo>
                  <a:cubicBezTo>
                    <a:pt x="3846" y="7120"/>
                    <a:pt x="3763" y="7037"/>
                    <a:pt x="3644" y="7037"/>
                  </a:cubicBezTo>
                  <a:lnTo>
                    <a:pt x="1703" y="7037"/>
                  </a:lnTo>
                  <a:cubicBezTo>
                    <a:pt x="965" y="7037"/>
                    <a:pt x="358" y="6430"/>
                    <a:pt x="358" y="5691"/>
                  </a:cubicBezTo>
                  <a:lnTo>
                    <a:pt x="358" y="5310"/>
                  </a:lnTo>
                  <a:cubicBezTo>
                    <a:pt x="358" y="5227"/>
                    <a:pt x="275" y="5132"/>
                    <a:pt x="179" y="5132"/>
                  </a:cubicBezTo>
                  <a:cubicBezTo>
                    <a:pt x="84" y="5132"/>
                    <a:pt x="1" y="5215"/>
                    <a:pt x="1" y="5310"/>
                  </a:cubicBezTo>
                  <a:lnTo>
                    <a:pt x="1" y="5691"/>
                  </a:lnTo>
                  <a:cubicBezTo>
                    <a:pt x="1" y="6620"/>
                    <a:pt x="751" y="7394"/>
                    <a:pt x="1703" y="7394"/>
                  </a:cubicBezTo>
                  <a:lnTo>
                    <a:pt x="3573" y="7394"/>
                  </a:lnTo>
                  <a:cubicBezTo>
                    <a:pt x="3596" y="7620"/>
                    <a:pt x="3596" y="8025"/>
                    <a:pt x="3215" y="8144"/>
                  </a:cubicBezTo>
                  <a:cubicBezTo>
                    <a:pt x="2989" y="8215"/>
                    <a:pt x="3001" y="8525"/>
                    <a:pt x="3239" y="8573"/>
                  </a:cubicBezTo>
                  <a:cubicBezTo>
                    <a:pt x="3370" y="8608"/>
                    <a:pt x="3489" y="8608"/>
                    <a:pt x="3596" y="8608"/>
                  </a:cubicBezTo>
                  <a:cubicBezTo>
                    <a:pt x="4299" y="8608"/>
                    <a:pt x="4763" y="8204"/>
                    <a:pt x="4823" y="7394"/>
                  </a:cubicBezTo>
                  <a:lnTo>
                    <a:pt x="5513" y="7394"/>
                  </a:lnTo>
                  <a:cubicBezTo>
                    <a:pt x="6454" y="7394"/>
                    <a:pt x="7228" y="6644"/>
                    <a:pt x="7228" y="5691"/>
                  </a:cubicBezTo>
                  <a:lnTo>
                    <a:pt x="7228" y="4334"/>
                  </a:lnTo>
                  <a:lnTo>
                    <a:pt x="7764" y="4334"/>
                  </a:lnTo>
                  <a:cubicBezTo>
                    <a:pt x="7716" y="4715"/>
                    <a:pt x="7704" y="5429"/>
                    <a:pt x="8157" y="5894"/>
                  </a:cubicBezTo>
                  <a:cubicBezTo>
                    <a:pt x="8407" y="6168"/>
                    <a:pt x="8764" y="6299"/>
                    <a:pt x="9240" y="6299"/>
                  </a:cubicBezTo>
                  <a:cubicBezTo>
                    <a:pt x="9311" y="6299"/>
                    <a:pt x="9383" y="6299"/>
                    <a:pt x="9478" y="6287"/>
                  </a:cubicBezTo>
                  <a:cubicBezTo>
                    <a:pt x="9704" y="6263"/>
                    <a:pt x="9776" y="5965"/>
                    <a:pt x="9561" y="5846"/>
                  </a:cubicBezTo>
                  <a:cubicBezTo>
                    <a:pt x="8847" y="5429"/>
                    <a:pt x="9002" y="4715"/>
                    <a:pt x="9145" y="4334"/>
                  </a:cubicBezTo>
                  <a:lnTo>
                    <a:pt x="10276" y="4334"/>
                  </a:lnTo>
                  <a:cubicBezTo>
                    <a:pt x="11205" y="4334"/>
                    <a:pt x="11943" y="3584"/>
                    <a:pt x="11943" y="2667"/>
                  </a:cubicBezTo>
                  <a:lnTo>
                    <a:pt x="11943" y="179"/>
                  </a:lnTo>
                  <a:cubicBezTo>
                    <a:pt x="11919" y="95"/>
                    <a:pt x="11847" y="0"/>
                    <a:pt x="1174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16"/>
            <p:cNvSpPr/>
            <p:nvPr/>
          </p:nvSpPr>
          <p:spPr>
            <a:xfrm>
              <a:off x="7384751" y="4147984"/>
              <a:ext cx="380012" cy="228382"/>
            </a:xfrm>
            <a:custGeom>
              <a:avLst/>
              <a:gdLst/>
              <a:ahLst/>
              <a:cxnLst/>
              <a:rect l="l" t="t" r="r" b="b"/>
              <a:pathLst>
                <a:path w="11967" h="7192" extrusionOk="0">
                  <a:moveTo>
                    <a:pt x="3144" y="0"/>
                  </a:moveTo>
                  <a:cubicBezTo>
                    <a:pt x="2227" y="0"/>
                    <a:pt x="1477" y="739"/>
                    <a:pt x="1477" y="1667"/>
                  </a:cubicBezTo>
                  <a:lnTo>
                    <a:pt x="1477" y="4132"/>
                  </a:lnTo>
                  <a:cubicBezTo>
                    <a:pt x="1108" y="4191"/>
                    <a:pt x="751" y="4358"/>
                    <a:pt x="477" y="4644"/>
                  </a:cubicBezTo>
                  <a:cubicBezTo>
                    <a:pt x="168" y="4965"/>
                    <a:pt x="1" y="5382"/>
                    <a:pt x="1" y="5823"/>
                  </a:cubicBezTo>
                  <a:lnTo>
                    <a:pt x="1" y="7013"/>
                  </a:lnTo>
                  <a:cubicBezTo>
                    <a:pt x="1" y="7097"/>
                    <a:pt x="84" y="7192"/>
                    <a:pt x="180" y="7192"/>
                  </a:cubicBezTo>
                  <a:cubicBezTo>
                    <a:pt x="275" y="7192"/>
                    <a:pt x="358" y="7108"/>
                    <a:pt x="358" y="7013"/>
                  </a:cubicBezTo>
                  <a:lnTo>
                    <a:pt x="358" y="5823"/>
                  </a:lnTo>
                  <a:cubicBezTo>
                    <a:pt x="358" y="5465"/>
                    <a:pt x="501" y="5132"/>
                    <a:pt x="751" y="4882"/>
                  </a:cubicBezTo>
                  <a:cubicBezTo>
                    <a:pt x="953" y="4668"/>
                    <a:pt x="1203" y="4537"/>
                    <a:pt x="1489" y="4477"/>
                  </a:cubicBezTo>
                  <a:lnTo>
                    <a:pt x="1489" y="5084"/>
                  </a:lnTo>
                  <a:cubicBezTo>
                    <a:pt x="1489" y="6013"/>
                    <a:pt x="2239" y="6751"/>
                    <a:pt x="3156" y="6751"/>
                  </a:cubicBezTo>
                  <a:lnTo>
                    <a:pt x="5240" y="6751"/>
                  </a:lnTo>
                  <a:cubicBezTo>
                    <a:pt x="5335" y="6751"/>
                    <a:pt x="5418" y="6680"/>
                    <a:pt x="5418" y="6573"/>
                  </a:cubicBezTo>
                  <a:cubicBezTo>
                    <a:pt x="5418" y="6489"/>
                    <a:pt x="5347" y="6394"/>
                    <a:pt x="5240" y="6394"/>
                  </a:cubicBezTo>
                  <a:lnTo>
                    <a:pt x="3156" y="6394"/>
                  </a:lnTo>
                  <a:cubicBezTo>
                    <a:pt x="2430" y="6394"/>
                    <a:pt x="1834" y="5799"/>
                    <a:pt x="1834" y="5073"/>
                  </a:cubicBezTo>
                  <a:lnTo>
                    <a:pt x="1834" y="1620"/>
                  </a:lnTo>
                  <a:cubicBezTo>
                    <a:pt x="1834" y="893"/>
                    <a:pt x="2430" y="298"/>
                    <a:pt x="3156" y="298"/>
                  </a:cubicBezTo>
                  <a:lnTo>
                    <a:pt x="10288" y="298"/>
                  </a:lnTo>
                  <a:cubicBezTo>
                    <a:pt x="11014" y="298"/>
                    <a:pt x="11610" y="893"/>
                    <a:pt x="11610" y="1620"/>
                  </a:cubicBezTo>
                  <a:lnTo>
                    <a:pt x="11610" y="1846"/>
                  </a:lnTo>
                  <a:cubicBezTo>
                    <a:pt x="11610" y="1929"/>
                    <a:pt x="11693" y="2025"/>
                    <a:pt x="11788" y="2025"/>
                  </a:cubicBezTo>
                  <a:cubicBezTo>
                    <a:pt x="11883" y="2025"/>
                    <a:pt x="11967" y="1953"/>
                    <a:pt x="11967" y="1846"/>
                  </a:cubicBezTo>
                  <a:lnTo>
                    <a:pt x="11967" y="1620"/>
                  </a:lnTo>
                  <a:cubicBezTo>
                    <a:pt x="11943" y="762"/>
                    <a:pt x="11193" y="0"/>
                    <a:pt x="102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16"/>
            <p:cNvSpPr/>
            <p:nvPr/>
          </p:nvSpPr>
          <p:spPr>
            <a:xfrm>
              <a:off x="7507642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39" y="358"/>
                    <a:pt x="834" y="465"/>
                    <a:pt x="834" y="596"/>
                  </a:cubicBezTo>
                  <a:cubicBezTo>
                    <a:pt x="834" y="739"/>
                    <a:pt x="739" y="834"/>
                    <a:pt x="596" y="834"/>
                  </a:cubicBezTo>
                  <a:cubicBezTo>
                    <a:pt x="465" y="834"/>
                    <a:pt x="358" y="739"/>
                    <a:pt x="358" y="596"/>
                  </a:cubicBezTo>
                  <a:cubicBezTo>
                    <a:pt x="358" y="465"/>
                    <a:pt x="465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6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16"/>
            <p:cNvSpPr/>
            <p:nvPr/>
          </p:nvSpPr>
          <p:spPr>
            <a:xfrm>
              <a:off x="7573820" y="4228134"/>
              <a:ext cx="37820" cy="37852"/>
            </a:xfrm>
            <a:custGeom>
              <a:avLst/>
              <a:gdLst/>
              <a:ahLst/>
              <a:cxnLst/>
              <a:rect l="l" t="t" r="r" b="b"/>
              <a:pathLst>
                <a:path w="1191" h="1192" extrusionOk="0">
                  <a:moveTo>
                    <a:pt x="595" y="358"/>
                  </a:moveTo>
                  <a:cubicBezTo>
                    <a:pt x="738" y="358"/>
                    <a:pt x="833" y="465"/>
                    <a:pt x="833" y="596"/>
                  </a:cubicBezTo>
                  <a:cubicBezTo>
                    <a:pt x="833" y="739"/>
                    <a:pt x="738" y="834"/>
                    <a:pt x="595" y="834"/>
                  </a:cubicBezTo>
                  <a:cubicBezTo>
                    <a:pt x="464" y="834"/>
                    <a:pt x="357" y="739"/>
                    <a:pt x="357" y="596"/>
                  </a:cubicBezTo>
                  <a:cubicBezTo>
                    <a:pt x="357" y="465"/>
                    <a:pt x="464" y="358"/>
                    <a:pt x="595" y="358"/>
                  </a:cubicBezTo>
                  <a:close/>
                  <a:moveTo>
                    <a:pt x="595" y="1"/>
                  </a:moveTo>
                  <a:cubicBezTo>
                    <a:pt x="274" y="1"/>
                    <a:pt x="0" y="274"/>
                    <a:pt x="0" y="596"/>
                  </a:cubicBezTo>
                  <a:cubicBezTo>
                    <a:pt x="0" y="929"/>
                    <a:pt x="274" y="1191"/>
                    <a:pt x="595" y="1191"/>
                  </a:cubicBezTo>
                  <a:cubicBezTo>
                    <a:pt x="929" y="1191"/>
                    <a:pt x="1191" y="929"/>
                    <a:pt x="1191" y="596"/>
                  </a:cubicBezTo>
                  <a:cubicBezTo>
                    <a:pt x="1191" y="274"/>
                    <a:pt x="929" y="1"/>
                    <a:pt x="5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16"/>
            <p:cNvSpPr/>
            <p:nvPr/>
          </p:nvSpPr>
          <p:spPr>
            <a:xfrm>
              <a:off x="7640728" y="4228134"/>
              <a:ext cx="37852" cy="37852"/>
            </a:xfrm>
            <a:custGeom>
              <a:avLst/>
              <a:gdLst/>
              <a:ahLst/>
              <a:cxnLst/>
              <a:rect l="l" t="t" r="r" b="b"/>
              <a:pathLst>
                <a:path w="1192" h="1192" extrusionOk="0">
                  <a:moveTo>
                    <a:pt x="596" y="358"/>
                  </a:moveTo>
                  <a:cubicBezTo>
                    <a:pt x="727" y="358"/>
                    <a:pt x="834" y="465"/>
                    <a:pt x="834" y="596"/>
                  </a:cubicBezTo>
                  <a:cubicBezTo>
                    <a:pt x="834" y="739"/>
                    <a:pt x="727" y="834"/>
                    <a:pt x="596" y="834"/>
                  </a:cubicBezTo>
                  <a:cubicBezTo>
                    <a:pt x="453" y="834"/>
                    <a:pt x="358" y="739"/>
                    <a:pt x="358" y="596"/>
                  </a:cubicBezTo>
                  <a:cubicBezTo>
                    <a:pt x="334" y="465"/>
                    <a:pt x="453" y="358"/>
                    <a:pt x="596" y="358"/>
                  </a:cubicBezTo>
                  <a:close/>
                  <a:moveTo>
                    <a:pt x="596" y="1"/>
                  </a:moveTo>
                  <a:cubicBezTo>
                    <a:pt x="262" y="1"/>
                    <a:pt x="0" y="274"/>
                    <a:pt x="0" y="596"/>
                  </a:cubicBezTo>
                  <a:cubicBezTo>
                    <a:pt x="0" y="929"/>
                    <a:pt x="262" y="1191"/>
                    <a:pt x="596" y="1191"/>
                  </a:cubicBezTo>
                  <a:cubicBezTo>
                    <a:pt x="917" y="1191"/>
                    <a:pt x="1191" y="929"/>
                    <a:pt x="1191" y="596"/>
                  </a:cubicBezTo>
                  <a:cubicBezTo>
                    <a:pt x="1191" y="274"/>
                    <a:pt x="917" y="1"/>
                    <a:pt x="5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p34"/>
          <p:cNvSpPr/>
          <p:nvPr/>
        </p:nvSpPr>
        <p:spPr>
          <a:xfrm>
            <a:off x="3398623" y="1273371"/>
            <a:ext cx="1320104" cy="1052793"/>
          </a:xfrm>
          <a:custGeom>
            <a:avLst/>
            <a:gdLst/>
            <a:ahLst/>
            <a:cxnLst/>
            <a:rect l="l" t="t" r="r" b="b"/>
            <a:pathLst>
              <a:path w="60032" h="47876" extrusionOk="0">
                <a:moveTo>
                  <a:pt x="53554" y="0"/>
                </a:moveTo>
                <a:cubicBezTo>
                  <a:pt x="28527" y="0"/>
                  <a:pt x="7322" y="16324"/>
                  <a:pt x="0" y="38898"/>
                </a:cubicBezTo>
                <a:lnTo>
                  <a:pt x="27646" y="47875"/>
                </a:lnTo>
                <a:cubicBezTo>
                  <a:pt x="31183" y="36957"/>
                  <a:pt x="41446" y="29052"/>
                  <a:pt x="53554" y="29052"/>
                </a:cubicBezTo>
                <a:lnTo>
                  <a:pt x="53554" y="23289"/>
                </a:lnTo>
                <a:cubicBezTo>
                  <a:pt x="53554" y="20098"/>
                  <a:pt x="55352" y="17181"/>
                  <a:pt x="58198" y="15752"/>
                </a:cubicBezTo>
                <a:lnTo>
                  <a:pt x="59591" y="15062"/>
                </a:lnTo>
                <a:cubicBezTo>
                  <a:pt x="60031" y="14847"/>
                  <a:pt x="60031" y="14216"/>
                  <a:pt x="59591" y="13990"/>
                </a:cubicBezTo>
                <a:lnTo>
                  <a:pt x="58198" y="13300"/>
                </a:lnTo>
                <a:cubicBezTo>
                  <a:pt x="55352" y="11871"/>
                  <a:pt x="53554" y="8966"/>
                  <a:pt x="53554" y="5775"/>
                </a:cubicBezTo>
                <a:lnTo>
                  <a:pt x="5355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7" name="Google Shape;997;p34"/>
          <p:cNvSpPr/>
          <p:nvPr/>
        </p:nvSpPr>
        <p:spPr>
          <a:xfrm>
            <a:off x="3229225" y="2093187"/>
            <a:ext cx="995465" cy="1419476"/>
          </a:xfrm>
          <a:custGeom>
            <a:avLst/>
            <a:gdLst/>
            <a:ahLst/>
            <a:cxnLst/>
            <a:rect l="l" t="t" r="r" b="b"/>
            <a:pathLst>
              <a:path w="45269" h="64551" extrusionOk="0">
                <a:moveTo>
                  <a:pt x="23339" y="1"/>
                </a:moveTo>
                <a:cubicBezTo>
                  <a:pt x="23186" y="1"/>
                  <a:pt x="23031" y="59"/>
                  <a:pt x="22908" y="185"/>
                </a:cubicBezTo>
                <a:lnTo>
                  <a:pt x="21825" y="1281"/>
                </a:lnTo>
                <a:cubicBezTo>
                  <a:pt x="20214" y="2917"/>
                  <a:pt x="18036" y="3795"/>
                  <a:pt x="15815" y="3795"/>
                </a:cubicBezTo>
                <a:cubicBezTo>
                  <a:pt x="14949" y="3795"/>
                  <a:pt x="14077" y="3662"/>
                  <a:pt x="13229" y="3388"/>
                </a:cubicBezTo>
                <a:lnTo>
                  <a:pt x="7740" y="1602"/>
                </a:lnTo>
                <a:lnTo>
                  <a:pt x="7740" y="1602"/>
                </a:lnTo>
                <a:cubicBezTo>
                  <a:pt x="1" y="25403"/>
                  <a:pt x="8966" y="50608"/>
                  <a:pt x="28183" y="64550"/>
                </a:cubicBezTo>
                <a:lnTo>
                  <a:pt x="45268" y="41036"/>
                </a:lnTo>
                <a:cubicBezTo>
                  <a:pt x="35970" y="34285"/>
                  <a:pt x="31636" y="22093"/>
                  <a:pt x="35374" y="10579"/>
                </a:cubicBezTo>
                <a:lnTo>
                  <a:pt x="29885" y="8793"/>
                </a:lnTo>
                <a:cubicBezTo>
                  <a:pt x="26849" y="7805"/>
                  <a:pt x="24635" y="5198"/>
                  <a:pt x="24159" y="2043"/>
                </a:cubicBezTo>
                <a:lnTo>
                  <a:pt x="23932" y="507"/>
                </a:lnTo>
                <a:cubicBezTo>
                  <a:pt x="23886" y="192"/>
                  <a:pt x="23617" y="1"/>
                  <a:pt x="23339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8" name="Google Shape;998;p34"/>
          <p:cNvSpPr/>
          <p:nvPr/>
        </p:nvSpPr>
        <p:spPr>
          <a:xfrm>
            <a:off x="3848901" y="2994691"/>
            <a:ext cx="1455474" cy="753575"/>
          </a:xfrm>
          <a:custGeom>
            <a:avLst/>
            <a:gdLst/>
            <a:ahLst/>
            <a:cxnLst/>
            <a:rect l="l" t="t" r="r" b="b"/>
            <a:pathLst>
              <a:path w="66188" h="34269" extrusionOk="0">
                <a:moveTo>
                  <a:pt x="17074" y="1"/>
                </a:moveTo>
                <a:lnTo>
                  <a:pt x="13681" y="4680"/>
                </a:lnTo>
                <a:cubicBezTo>
                  <a:pt x="12087" y="6874"/>
                  <a:pt x="9548" y="8140"/>
                  <a:pt x="6878" y="8140"/>
                </a:cubicBezTo>
                <a:cubicBezTo>
                  <a:pt x="6418" y="8140"/>
                  <a:pt x="5954" y="8103"/>
                  <a:pt x="5490" y="8026"/>
                </a:cubicBezTo>
                <a:lnTo>
                  <a:pt x="3966" y="7776"/>
                </a:lnTo>
                <a:cubicBezTo>
                  <a:pt x="3930" y="7770"/>
                  <a:pt x="3895" y="7767"/>
                  <a:pt x="3861" y="7767"/>
                </a:cubicBezTo>
                <a:cubicBezTo>
                  <a:pt x="3427" y="7767"/>
                  <a:pt x="3125" y="8236"/>
                  <a:pt x="3335" y="8645"/>
                </a:cubicBezTo>
                <a:lnTo>
                  <a:pt x="4049" y="10014"/>
                </a:lnTo>
                <a:cubicBezTo>
                  <a:pt x="5513" y="12848"/>
                  <a:pt x="5263" y="16265"/>
                  <a:pt x="3394" y="18848"/>
                </a:cubicBezTo>
                <a:lnTo>
                  <a:pt x="1" y="23516"/>
                </a:lnTo>
                <a:cubicBezTo>
                  <a:pt x="9991" y="30773"/>
                  <a:pt x="21565" y="34269"/>
                  <a:pt x="33034" y="34269"/>
                </a:cubicBezTo>
                <a:cubicBezTo>
                  <a:pt x="44803" y="34269"/>
                  <a:pt x="56462" y="30588"/>
                  <a:pt x="66188" y="23516"/>
                </a:cubicBezTo>
                <a:lnTo>
                  <a:pt x="49102" y="13"/>
                </a:lnTo>
                <a:cubicBezTo>
                  <a:pt x="44401" y="3430"/>
                  <a:pt x="38763" y="5209"/>
                  <a:pt x="33070" y="5209"/>
                </a:cubicBezTo>
                <a:cubicBezTo>
                  <a:pt x="27518" y="5209"/>
                  <a:pt x="21913" y="3516"/>
                  <a:pt x="17074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9" name="Google Shape;999;p34"/>
          <p:cNvSpPr/>
          <p:nvPr/>
        </p:nvSpPr>
        <p:spPr>
          <a:xfrm>
            <a:off x="4927784" y="2127621"/>
            <a:ext cx="987087" cy="1384249"/>
          </a:xfrm>
          <a:custGeom>
            <a:avLst/>
            <a:gdLst/>
            <a:ahLst/>
            <a:cxnLst/>
            <a:rect l="l" t="t" r="r" b="b"/>
            <a:pathLst>
              <a:path w="44888" h="62949" extrusionOk="0">
                <a:moveTo>
                  <a:pt x="37541" y="0"/>
                </a:moveTo>
                <a:lnTo>
                  <a:pt x="9895" y="8978"/>
                </a:lnTo>
                <a:cubicBezTo>
                  <a:pt x="13455" y="19908"/>
                  <a:pt x="9799" y="32326"/>
                  <a:pt x="1" y="39434"/>
                </a:cubicBezTo>
                <a:lnTo>
                  <a:pt x="3394" y="44113"/>
                </a:lnTo>
                <a:cubicBezTo>
                  <a:pt x="5263" y="46685"/>
                  <a:pt x="5525" y="50102"/>
                  <a:pt x="4061" y="52935"/>
                </a:cubicBezTo>
                <a:lnTo>
                  <a:pt x="3346" y="54305"/>
                </a:lnTo>
                <a:cubicBezTo>
                  <a:pt x="3125" y="54713"/>
                  <a:pt x="3437" y="55183"/>
                  <a:pt x="3872" y="55183"/>
                </a:cubicBezTo>
                <a:cubicBezTo>
                  <a:pt x="3907" y="55183"/>
                  <a:pt x="3942" y="55180"/>
                  <a:pt x="3977" y="55174"/>
                </a:cubicBezTo>
                <a:lnTo>
                  <a:pt x="5501" y="54924"/>
                </a:lnTo>
                <a:cubicBezTo>
                  <a:pt x="5963" y="54847"/>
                  <a:pt x="6426" y="54809"/>
                  <a:pt x="6884" y="54809"/>
                </a:cubicBezTo>
                <a:cubicBezTo>
                  <a:pt x="9548" y="54809"/>
                  <a:pt x="12088" y="56077"/>
                  <a:pt x="13693" y="58281"/>
                </a:cubicBezTo>
                <a:lnTo>
                  <a:pt x="17086" y="62949"/>
                </a:lnTo>
                <a:cubicBezTo>
                  <a:pt x="37327" y="48244"/>
                  <a:pt x="44887" y="22575"/>
                  <a:pt x="37541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3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1001" name="Google Shape;1001;p34"/>
          <p:cNvSpPr/>
          <p:nvPr/>
        </p:nvSpPr>
        <p:spPr>
          <a:xfrm>
            <a:off x="4575398" y="1272843"/>
            <a:ext cx="1177674" cy="1088197"/>
          </a:xfrm>
          <a:custGeom>
            <a:avLst/>
            <a:gdLst/>
            <a:ahLst/>
            <a:cxnLst/>
            <a:rect l="l" t="t" r="r" b="b"/>
            <a:pathLst>
              <a:path w="53555" h="49486" extrusionOk="0">
                <a:moveTo>
                  <a:pt x="29" y="1"/>
                </a:moveTo>
                <a:cubicBezTo>
                  <a:pt x="19" y="1"/>
                  <a:pt x="10" y="1"/>
                  <a:pt x="1" y="1"/>
                </a:cubicBezTo>
                <a:lnTo>
                  <a:pt x="1" y="29064"/>
                </a:lnTo>
                <a:cubicBezTo>
                  <a:pt x="10" y="29064"/>
                  <a:pt x="19" y="29064"/>
                  <a:pt x="29" y="29064"/>
                </a:cubicBezTo>
                <a:cubicBezTo>
                  <a:pt x="11508" y="29064"/>
                  <a:pt x="22173" y="36383"/>
                  <a:pt x="25909" y="47887"/>
                </a:cubicBezTo>
                <a:lnTo>
                  <a:pt x="31397" y="46101"/>
                </a:lnTo>
                <a:cubicBezTo>
                  <a:pt x="32251" y="45824"/>
                  <a:pt x="33128" y="45689"/>
                  <a:pt x="33997" y="45689"/>
                </a:cubicBezTo>
                <a:cubicBezTo>
                  <a:pt x="36221" y="45689"/>
                  <a:pt x="38396" y="46571"/>
                  <a:pt x="40006" y="48197"/>
                </a:cubicBezTo>
                <a:lnTo>
                  <a:pt x="41089" y="49304"/>
                </a:lnTo>
                <a:cubicBezTo>
                  <a:pt x="41210" y="49429"/>
                  <a:pt x="41361" y="49485"/>
                  <a:pt x="41509" y="49485"/>
                </a:cubicBezTo>
                <a:cubicBezTo>
                  <a:pt x="41786" y="49485"/>
                  <a:pt x="42055" y="49289"/>
                  <a:pt x="42101" y="48971"/>
                </a:cubicBezTo>
                <a:lnTo>
                  <a:pt x="42339" y="47447"/>
                </a:lnTo>
                <a:cubicBezTo>
                  <a:pt x="42816" y="44292"/>
                  <a:pt x="45030" y="41672"/>
                  <a:pt x="48054" y="40696"/>
                </a:cubicBezTo>
                <a:lnTo>
                  <a:pt x="53555" y="38910"/>
                </a:lnTo>
                <a:cubicBezTo>
                  <a:pt x="45819" y="15119"/>
                  <a:pt x="23759" y="1"/>
                  <a:pt x="2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34"/>
          <p:cNvGrpSpPr/>
          <p:nvPr/>
        </p:nvGrpSpPr>
        <p:grpSpPr>
          <a:xfrm>
            <a:off x="3562737" y="2553260"/>
            <a:ext cx="286152" cy="346438"/>
            <a:chOff x="1836637" y="2891510"/>
            <a:chExt cx="286152" cy="346438"/>
          </a:xfrm>
        </p:grpSpPr>
        <p:sp>
          <p:nvSpPr>
            <p:cNvPr id="1003" name="Google Shape;1003;p34"/>
            <p:cNvSpPr/>
            <p:nvPr/>
          </p:nvSpPr>
          <p:spPr>
            <a:xfrm>
              <a:off x="1836637" y="3059413"/>
              <a:ext cx="286152" cy="178534"/>
            </a:xfrm>
            <a:custGeom>
              <a:avLst/>
              <a:gdLst/>
              <a:ahLst/>
              <a:cxnLst/>
              <a:rect l="l" t="t" r="r" b="b"/>
              <a:pathLst>
                <a:path w="8990" h="5609" extrusionOk="0">
                  <a:moveTo>
                    <a:pt x="3072" y="322"/>
                  </a:moveTo>
                  <a:cubicBezTo>
                    <a:pt x="3156" y="322"/>
                    <a:pt x="3251" y="357"/>
                    <a:pt x="3322" y="429"/>
                  </a:cubicBezTo>
                  <a:cubicBezTo>
                    <a:pt x="3382" y="488"/>
                    <a:pt x="3430" y="572"/>
                    <a:pt x="3430" y="679"/>
                  </a:cubicBezTo>
                  <a:lnTo>
                    <a:pt x="3430" y="1108"/>
                  </a:lnTo>
                  <a:cubicBezTo>
                    <a:pt x="3406" y="1286"/>
                    <a:pt x="3311" y="1453"/>
                    <a:pt x="3144" y="1560"/>
                  </a:cubicBezTo>
                  <a:cubicBezTo>
                    <a:pt x="3096" y="1584"/>
                    <a:pt x="3072" y="1631"/>
                    <a:pt x="3072" y="1691"/>
                  </a:cubicBezTo>
                  <a:lnTo>
                    <a:pt x="3072" y="1870"/>
                  </a:lnTo>
                  <a:lnTo>
                    <a:pt x="2715" y="1870"/>
                  </a:lnTo>
                  <a:lnTo>
                    <a:pt x="2715" y="1691"/>
                  </a:lnTo>
                  <a:cubicBezTo>
                    <a:pt x="2715" y="1631"/>
                    <a:pt x="2679" y="1584"/>
                    <a:pt x="2632" y="1560"/>
                  </a:cubicBezTo>
                  <a:cubicBezTo>
                    <a:pt x="2477" y="1465"/>
                    <a:pt x="2370" y="1286"/>
                    <a:pt x="2370" y="1108"/>
                  </a:cubicBezTo>
                  <a:lnTo>
                    <a:pt x="2370" y="679"/>
                  </a:lnTo>
                  <a:cubicBezTo>
                    <a:pt x="2370" y="488"/>
                    <a:pt x="2537" y="322"/>
                    <a:pt x="2727" y="322"/>
                  </a:cubicBezTo>
                  <a:close/>
                  <a:moveTo>
                    <a:pt x="6132" y="322"/>
                  </a:moveTo>
                  <a:cubicBezTo>
                    <a:pt x="6228" y="322"/>
                    <a:pt x="6311" y="357"/>
                    <a:pt x="6382" y="429"/>
                  </a:cubicBezTo>
                  <a:cubicBezTo>
                    <a:pt x="6442" y="488"/>
                    <a:pt x="6489" y="572"/>
                    <a:pt x="6489" y="679"/>
                  </a:cubicBezTo>
                  <a:lnTo>
                    <a:pt x="6489" y="1108"/>
                  </a:lnTo>
                  <a:cubicBezTo>
                    <a:pt x="6478" y="1286"/>
                    <a:pt x="6370" y="1453"/>
                    <a:pt x="6204" y="1560"/>
                  </a:cubicBezTo>
                  <a:cubicBezTo>
                    <a:pt x="6168" y="1584"/>
                    <a:pt x="6132" y="1631"/>
                    <a:pt x="6132" y="1691"/>
                  </a:cubicBezTo>
                  <a:lnTo>
                    <a:pt x="6132" y="1870"/>
                  </a:lnTo>
                  <a:lnTo>
                    <a:pt x="5775" y="1870"/>
                  </a:lnTo>
                  <a:lnTo>
                    <a:pt x="5775" y="1691"/>
                  </a:lnTo>
                  <a:cubicBezTo>
                    <a:pt x="5775" y="1631"/>
                    <a:pt x="5751" y="1584"/>
                    <a:pt x="5704" y="1560"/>
                  </a:cubicBezTo>
                  <a:cubicBezTo>
                    <a:pt x="5537" y="1465"/>
                    <a:pt x="5430" y="1286"/>
                    <a:pt x="5430" y="1108"/>
                  </a:cubicBezTo>
                  <a:lnTo>
                    <a:pt x="5430" y="679"/>
                  </a:lnTo>
                  <a:cubicBezTo>
                    <a:pt x="5430" y="488"/>
                    <a:pt x="5597" y="322"/>
                    <a:pt x="5787" y="322"/>
                  </a:cubicBezTo>
                  <a:close/>
                  <a:moveTo>
                    <a:pt x="1536" y="2024"/>
                  </a:moveTo>
                  <a:cubicBezTo>
                    <a:pt x="1620" y="2024"/>
                    <a:pt x="1715" y="2048"/>
                    <a:pt x="1787" y="2120"/>
                  </a:cubicBezTo>
                  <a:cubicBezTo>
                    <a:pt x="1846" y="2179"/>
                    <a:pt x="1894" y="2274"/>
                    <a:pt x="1894" y="2382"/>
                  </a:cubicBezTo>
                  <a:lnTo>
                    <a:pt x="1894" y="2810"/>
                  </a:lnTo>
                  <a:lnTo>
                    <a:pt x="1882" y="2810"/>
                  </a:lnTo>
                  <a:cubicBezTo>
                    <a:pt x="1882" y="2989"/>
                    <a:pt x="1775" y="3167"/>
                    <a:pt x="1608" y="3251"/>
                  </a:cubicBezTo>
                  <a:cubicBezTo>
                    <a:pt x="1560" y="3286"/>
                    <a:pt x="1536" y="3334"/>
                    <a:pt x="1536" y="3382"/>
                  </a:cubicBezTo>
                  <a:lnTo>
                    <a:pt x="1536" y="3572"/>
                  </a:lnTo>
                  <a:lnTo>
                    <a:pt x="1179" y="3572"/>
                  </a:lnTo>
                  <a:lnTo>
                    <a:pt x="1179" y="3382"/>
                  </a:lnTo>
                  <a:cubicBezTo>
                    <a:pt x="1179" y="3334"/>
                    <a:pt x="1144" y="3286"/>
                    <a:pt x="1108" y="3251"/>
                  </a:cubicBezTo>
                  <a:cubicBezTo>
                    <a:pt x="941" y="3167"/>
                    <a:pt x="834" y="2989"/>
                    <a:pt x="834" y="2810"/>
                  </a:cubicBezTo>
                  <a:lnTo>
                    <a:pt x="834" y="2382"/>
                  </a:lnTo>
                  <a:cubicBezTo>
                    <a:pt x="834" y="2179"/>
                    <a:pt x="1001" y="2024"/>
                    <a:pt x="1191" y="2024"/>
                  </a:cubicBezTo>
                  <a:close/>
                  <a:moveTo>
                    <a:pt x="4596" y="2024"/>
                  </a:moveTo>
                  <a:cubicBezTo>
                    <a:pt x="4692" y="2024"/>
                    <a:pt x="4775" y="2048"/>
                    <a:pt x="4858" y="2120"/>
                  </a:cubicBezTo>
                  <a:cubicBezTo>
                    <a:pt x="4918" y="2179"/>
                    <a:pt x="4954" y="2274"/>
                    <a:pt x="4954" y="2382"/>
                  </a:cubicBezTo>
                  <a:lnTo>
                    <a:pt x="4954" y="2810"/>
                  </a:lnTo>
                  <a:cubicBezTo>
                    <a:pt x="4942" y="3001"/>
                    <a:pt x="4835" y="3167"/>
                    <a:pt x="4680" y="3251"/>
                  </a:cubicBezTo>
                  <a:cubicBezTo>
                    <a:pt x="4632" y="3286"/>
                    <a:pt x="4596" y="3334"/>
                    <a:pt x="4596" y="3382"/>
                  </a:cubicBezTo>
                  <a:lnTo>
                    <a:pt x="4596" y="3572"/>
                  </a:lnTo>
                  <a:lnTo>
                    <a:pt x="4239" y="3572"/>
                  </a:lnTo>
                  <a:lnTo>
                    <a:pt x="4239" y="3382"/>
                  </a:lnTo>
                  <a:cubicBezTo>
                    <a:pt x="4239" y="3334"/>
                    <a:pt x="4215" y="3286"/>
                    <a:pt x="4168" y="3251"/>
                  </a:cubicBezTo>
                  <a:cubicBezTo>
                    <a:pt x="4001" y="3167"/>
                    <a:pt x="3906" y="2989"/>
                    <a:pt x="3906" y="2810"/>
                  </a:cubicBezTo>
                  <a:lnTo>
                    <a:pt x="3906" y="2382"/>
                  </a:lnTo>
                  <a:cubicBezTo>
                    <a:pt x="3906" y="2179"/>
                    <a:pt x="4061" y="2024"/>
                    <a:pt x="4263" y="2024"/>
                  </a:cubicBezTo>
                  <a:close/>
                  <a:moveTo>
                    <a:pt x="7668" y="2024"/>
                  </a:moveTo>
                  <a:cubicBezTo>
                    <a:pt x="7752" y="2024"/>
                    <a:pt x="7847" y="2048"/>
                    <a:pt x="7918" y="2120"/>
                  </a:cubicBezTo>
                  <a:cubicBezTo>
                    <a:pt x="7978" y="2179"/>
                    <a:pt x="8025" y="2274"/>
                    <a:pt x="8025" y="2382"/>
                  </a:cubicBezTo>
                  <a:lnTo>
                    <a:pt x="8025" y="2810"/>
                  </a:lnTo>
                  <a:cubicBezTo>
                    <a:pt x="8013" y="3001"/>
                    <a:pt x="7906" y="3167"/>
                    <a:pt x="7740" y="3251"/>
                  </a:cubicBezTo>
                  <a:cubicBezTo>
                    <a:pt x="7692" y="3286"/>
                    <a:pt x="7668" y="3334"/>
                    <a:pt x="7668" y="3382"/>
                  </a:cubicBezTo>
                  <a:lnTo>
                    <a:pt x="7668" y="3572"/>
                  </a:lnTo>
                  <a:lnTo>
                    <a:pt x="7311" y="3572"/>
                  </a:lnTo>
                  <a:lnTo>
                    <a:pt x="7311" y="3382"/>
                  </a:lnTo>
                  <a:cubicBezTo>
                    <a:pt x="7311" y="3334"/>
                    <a:pt x="7275" y="3286"/>
                    <a:pt x="7240" y="3251"/>
                  </a:cubicBezTo>
                  <a:cubicBezTo>
                    <a:pt x="7073" y="3167"/>
                    <a:pt x="6966" y="2989"/>
                    <a:pt x="6966" y="2810"/>
                  </a:cubicBezTo>
                  <a:lnTo>
                    <a:pt x="6966" y="2382"/>
                  </a:lnTo>
                  <a:cubicBezTo>
                    <a:pt x="6966" y="2179"/>
                    <a:pt x="7132" y="2024"/>
                    <a:pt x="7323" y="2024"/>
                  </a:cubicBezTo>
                  <a:close/>
                  <a:moveTo>
                    <a:pt x="2715" y="0"/>
                  </a:moveTo>
                  <a:cubicBezTo>
                    <a:pt x="2334" y="0"/>
                    <a:pt x="2037" y="298"/>
                    <a:pt x="2037" y="667"/>
                  </a:cubicBezTo>
                  <a:lnTo>
                    <a:pt x="2037" y="1096"/>
                  </a:lnTo>
                  <a:cubicBezTo>
                    <a:pt x="2037" y="1370"/>
                    <a:pt x="2179" y="1620"/>
                    <a:pt x="2382" y="1762"/>
                  </a:cubicBezTo>
                  <a:lnTo>
                    <a:pt x="2382" y="1917"/>
                  </a:lnTo>
                  <a:lnTo>
                    <a:pt x="2096" y="2036"/>
                  </a:lnTo>
                  <a:cubicBezTo>
                    <a:pt x="2072" y="1989"/>
                    <a:pt x="2037" y="1941"/>
                    <a:pt x="2001" y="1905"/>
                  </a:cubicBezTo>
                  <a:cubicBezTo>
                    <a:pt x="1858" y="1786"/>
                    <a:pt x="1703" y="1703"/>
                    <a:pt x="1525" y="1703"/>
                  </a:cubicBezTo>
                  <a:lnTo>
                    <a:pt x="1179" y="1703"/>
                  </a:lnTo>
                  <a:cubicBezTo>
                    <a:pt x="810" y="1703"/>
                    <a:pt x="513" y="2001"/>
                    <a:pt x="513" y="2382"/>
                  </a:cubicBezTo>
                  <a:lnTo>
                    <a:pt x="513" y="2810"/>
                  </a:lnTo>
                  <a:cubicBezTo>
                    <a:pt x="513" y="3072"/>
                    <a:pt x="644" y="3334"/>
                    <a:pt x="846" y="3477"/>
                  </a:cubicBezTo>
                  <a:lnTo>
                    <a:pt x="846" y="3632"/>
                  </a:lnTo>
                  <a:lnTo>
                    <a:pt x="417" y="3810"/>
                  </a:lnTo>
                  <a:cubicBezTo>
                    <a:pt x="167" y="3906"/>
                    <a:pt x="1" y="4144"/>
                    <a:pt x="1" y="4429"/>
                  </a:cubicBezTo>
                  <a:lnTo>
                    <a:pt x="1" y="5441"/>
                  </a:lnTo>
                  <a:cubicBezTo>
                    <a:pt x="1" y="5537"/>
                    <a:pt x="72" y="5608"/>
                    <a:pt x="167" y="5608"/>
                  </a:cubicBezTo>
                  <a:cubicBezTo>
                    <a:pt x="251" y="5608"/>
                    <a:pt x="334" y="5537"/>
                    <a:pt x="334" y="5441"/>
                  </a:cubicBezTo>
                  <a:lnTo>
                    <a:pt x="334" y="4429"/>
                  </a:lnTo>
                  <a:cubicBezTo>
                    <a:pt x="334" y="4287"/>
                    <a:pt x="417" y="4167"/>
                    <a:pt x="548" y="4108"/>
                  </a:cubicBezTo>
                  <a:lnTo>
                    <a:pt x="1060" y="3906"/>
                  </a:lnTo>
                  <a:lnTo>
                    <a:pt x="1679" y="3906"/>
                  </a:lnTo>
                  <a:lnTo>
                    <a:pt x="2191" y="4108"/>
                  </a:lnTo>
                  <a:cubicBezTo>
                    <a:pt x="2322" y="4167"/>
                    <a:pt x="2418" y="4287"/>
                    <a:pt x="2418" y="4429"/>
                  </a:cubicBezTo>
                  <a:lnTo>
                    <a:pt x="2418" y="5441"/>
                  </a:lnTo>
                  <a:cubicBezTo>
                    <a:pt x="2418" y="5537"/>
                    <a:pt x="2489" y="5608"/>
                    <a:pt x="2572" y="5608"/>
                  </a:cubicBezTo>
                  <a:cubicBezTo>
                    <a:pt x="2668" y="5608"/>
                    <a:pt x="2739" y="5537"/>
                    <a:pt x="2739" y="5441"/>
                  </a:cubicBezTo>
                  <a:lnTo>
                    <a:pt x="2739" y="4429"/>
                  </a:lnTo>
                  <a:cubicBezTo>
                    <a:pt x="2739" y="4144"/>
                    <a:pt x="2572" y="3906"/>
                    <a:pt x="2322" y="3810"/>
                  </a:cubicBezTo>
                  <a:lnTo>
                    <a:pt x="1894" y="3632"/>
                  </a:lnTo>
                  <a:lnTo>
                    <a:pt x="1894" y="3477"/>
                  </a:lnTo>
                  <a:cubicBezTo>
                    <a:pt x="2096" y="3310"/>
                    <a:pt x="2239" y="3072"/>
                    <a:pt x="2239" y="2810"/>
                  </a:cubicBezTo>
                  <a:lnTo>
                    <a:pt x="2239" y="2382"/>
                  </a:lnTo>
                  <a:lnTo>
                    <a:pt x="2239" y="2346"/>
                  </a:lnTo>
                  <a:lnTo>
                    <a:pt x="2620" y="2191"/>
                  </a:lnTo>
                  <a:lnTo>
                    <a:pt x="3251" y="2191"/>
                  </a:lnTo>
                  <a:lnTo>
                    <a:pt x="3632" y="2346"/>
                  </a:lnTo>
                  <a:lnTo>
                    <a:pt x="3632" y="2382"/>
                  </a:lnTo>
                  <a:lnTo>
                    <a:pt x="3632" y="2810"/>
                  </a:lnTo>
                  <a:cubicBezTo>
                    <a:pt x="3632" y="3072"/>
                    <a:pt x="3763" y="3334"/>
                    <a:pt x="3977" y="3477"/>
                  </a:cubicBezTo>
                  <a:lnTo>
                    <a:pt x="3977" y="3632"/>
                  </a:lnTo>
                  <a:lnTo>
                    <a:pt x="3549" y="3810"/>
                  </a:lnTo>
                  <a:cubicBezTo>
                    <a:pt x="3287" y="3906"/>
                    <a:pt x="3132" y="4144"/>
                    <a:pt x="3132" y="4429"/>
                  </a:cubicBezTo>
                  <a:lnTo>
                    <a:pt x="3132" y="5441"/>
                  </a:lnTo>
                  <a:cubicBezTo>
                    <a:pt x="3132" y="5537"/>
                    <a:pt x="3203" y="5608"/>
                    <a:pt x="3287" y="5608"/>
                  </a:cubicBezTo>
                  <a:cubicBezTo>
                    <a:pt x="3382" y="5608"/>
                    <a:pt x="3453" y="5537"/>
                    <a:pt x="3453" y="5441"/>
                  </a:cubicBezTo>
                  <a:lnTo>
                    <a:pt x="3453" y="4429"/>
                  </a:lnTo>
                  <a:cubicBezTo>
                    <a:pt x="3453" y="4287"/>
                    <a:pt x="3549" y="4167"/>
                    <a:pt x="3680" y="4108"/>
                  </a:cubicBezTo>
                  <a:lnTo>
                    <a:pt x="4180" y="3906"/>
                  </a:lnTo>
                  <a:lnTo>
                    <a:pt x="4811" y="3906"/>
                  </a:lnTo>
                  <a:lnTo>
                    <a:pt x="5311" y="4108"/>
                  </a:lnTo>
                  <a:cubicBezTo>
                    <a:pt x="5454" y="4167"/>
                    <a:pt x="5537" y="4287"/>
                    <a:pt x="5537" y="4429"/>
                  </a:cubicBezTo>
                  <a:lnTo>
                    <a:pt x="5537" y="5441"/>
                  </a:lnTo>
                  <a:cubicBezTo>
                    <a:pt x="5537" y="5537"/>
                    <a:pt x="5608" y="5608"/>
                    <a:pt x="5704" y="5608"/>
                  </a:cubicBezTo>
                  <a:cubicBezTo>
                    <a:pt x="5787" y="5608"/>
                    <a:pt x="5870" y="5537"/>
                    <a:pt x="5870" y="5441"/>
                  </a:cubicBezTo>
                  <a:lnTo>
                    <a:pt x="5870" y="4429"/>
                  </a:lnTo>
                  <a:cubicBezTo>
                    <a:pt x="5870" y="4144"/>
                    <a:pt x="5704" y="3906"/>
                    <a:pt x="5454" y="3810"/>
                  </a:cubicBezTo>
                  <a:lnTo>
                    <a:pt x="5013" y="3632"/>
                  </a:lnTo>
                  <a:lnTo>
                    <a:pt x="5013" y="3477"/>
                  </a:lnTo>
                  <a:cubicBezTo>
                    <a:pt x="5227" y="3310"/>
                    <a:pt x="5358" y="3072"/>
                    <a:pt x="5358" y="2810"/>
                  </a:cubicBezTo>
                  <a:lnTo>
                    <a:pt x="5358" y="2382"/>
                  </a:lnTo>
                  <a:lnTo>
                    <a:pt x="5358" y="2346"/>
                  </a:lnTo>
                  <a:lnTo>
                    <a:pt x="5751" y="2191"/>
                  </a:lnTo>
                  <a:lnTo>
                    <a:pt x="6370" y="2191"/>
                  </a:lnTo>
                  <a:lnTo>
                    <a:pt x="6763" y="2346"/>
                  </a:lnTo>
                  <a:lnTo>
                    <a:pt x="6763" y="2382"/>
                  </a:lnTo>
                  <a:lnTo>
                    <a:pt x="6763" y="2810"/>
                  </a:lnTo>
                  <a:cubicBezTo>
                    <a:pt x="6763" y="3072"/>
                    <a:pt x="6894" y="3334"/>
                    <a:pt x="7097" y="3477"/>
                  </a:cubicBezTo>
                  <a:lnTo>
                    <a:pt x="7097" y="3632"/>
                  </a:lnTo>
                  <a:lnTo>
                    <a:pt x="6668" y="3810"/>
                  </a:lnTo>
                  <a:cubicBezTo>
                    <a:pt x="6418" y="3906"/>
                    <a:pt x="6251" y="4144"/>
                    <a:pt x="6251" y="4429"/>
                  </a:cubicBezTo>
                  <a:lnTo>
                    <a:pt x="6251" y="5441"/>
                  </a:lnTo>
                  <a:cubicBezTo>
                    <a:pt x="6251" y="5537"/>
                    <a:pt x="6323" y="5608"/>
                    <a:pt x="6418" y="5608"/>
                  </a:cubicBezTo>
                  <a:cubicBezTo>
                    <a:pt x="6501" y="5608"/>
                    <a:pt x="6585" y="5537"/>
                    <a:pt x="6585" y="5441"/>
                  </a:cubicBezTo>
                  <a:lnTo>
                    <a:pt x="6585" y="4429"/>
                  </a:lnTo>
                  <a:cubicBezTo>
                    <a:pt x="6585" y="4287"/>
                    <a:pt x="6668" y="4167"/>
                    <a:pt x="6799" y="4108"/>
                  </a:cubicBezTo>
                  <a:lnTo>
                    <a:pt x="7311" y="3906"/>
                  </a:lnTo>
                  <a:lnTo>
                    <a:pt x="7930" y="3906"/>
                  </a:lnTo>
                  <a:lnTo>
                    <a:pt x="8442" y="4108"/>
                  </a:lnTo>
                  <a:cubicBezTo>
                    <a:pt x="8573" y="4167"/>
                    <a:pt x="8668" y="4287"/>
                    <a:pt x="8668" y="4429"/>
                  </a:cubicBezTo>
                  <a:lnTo>
                    <a:pt x="8668" y="5441"/>
                  </a:lnTo>
                  <a:cubicBezTo>
                    <a:pt x="8668" y="5537"/>
                    <a:pt x="8740" y="5608"/>
                    <a:pt x="8823" y="5608"/>
                  </a:cubicBezTo>
                  <a:cubicBezTo>
                    <a:pt x="8918" y="5608"/>
                    <a:pt x="8990" y="5537"/>
                    <a:pt x="8990" y="5441"/>
                  </a:cubicBezTo>
                  <a:lnTo>
                    <a:pt x="8990" y="4429"/>
                  </a:lnTo>
                  <a:cubicBezTo>
                    <a:pt x="8823" y="4144"/>
                    <a:pt x="8668" y="3906"/>
                    <a:pt x="8406" y="3810"/>
                  </a:cubicBezTo>
                  <a:lnTo>
                    <a:pt x="7978" y="3632"/>
                  </a:lnTo>
                  <a:lnTo>
                    <a:pt x="7978" y="3477"/>
                  </a:lnTo>
                  <a:cubicBezTo>
                    <a:pt x="8192" y="3310"/>
                    <a:pt x="8323" y="3072"/>
                    <a:pt x="8323" y="2810"/>
                  </a:cubicBezTo>
                  <a:lnTo>
                    <a:pt x="8323" y="2382"/>
                  </a:lnTo>
                  <a:cubicBezTo>
                    <a:pt x="8323" y="2191"/>
                    <a:pt x="8252" y="2036"/>
                    <a:pt x="8133" y="1893"/>
                  </a:cubicBezTo>
                  <a:cubicBezTo>
                    <a:pt x="7990" y="1786"/>
                    <a:pt x="7835" y="1703"/>
                    <a:pt x="7656" y="1703"/>
                  </a:cubicBezTo>
                  <a:lnTo>
                    <a:pt x="7311" y="1703"/>
                  </a:lnTo>
                  <a:cubicBezTo>
                    <a:pt x="7073" y="1703"/>
                    <a:pt x="6847" y="1846"/>
                    <a:pt x="6728" y="2036"/>
                  </a:cubicBezTo>
                  <a:lnTo>
                    <a:pt x="6442" y="1917"/>
                  </a:lnTo>
                  <a:lnTo>
                    <a:pt x="6442" y="1762"/>
                  </a:lnTo>
                  <a:cubicBezTo>
                    <a:pt x="6656" y="1608"/>
                    <a:pt x="6787" y="1370"/>
                    <a:pt x="6787" y="1096"/>
                  </a:cubicBezTo>
                  <a:lnTo>
                    <a:pt x="6787" y="667"/>
                  </a:lnTo>
                  <a:cubicBezTo>
                    <a:pt x="6787" y="488"/>
                    <a:pt x="6716" y="322"/>
                    <a:pt x="6597" y="191"/>
                  </a:cubicBezTo>
                  <a:cubicBezTo>
                    <a:pt x="6466" y="72"/>
                    <a:pt x="6299" y="0"/>
                    <a:pt x="6120" y="0"/>
                  </a:cubicBezTo>
                  <a:lnTo>
                    <a:pt x="5775" y="0"/>
                  </a:lnTo>
                  <a:cubicBezTo>
                    <a:pt x="5406" y="0"/>
                    <a:pt x="5108" y="298"/>
                    <a:pt x="5108" y="667"/>
                  </a:cubicBezTo>
                  <a:lnTo>
                    <a:pt x="5108" y="1096"/>
                  </a:lnTo>
                  <a:cubicBezTo>
                    <a:pt x="5108" y="1370"/>
                    <a:pt x="5239" y="1620"/>
                    <a:pt x="5454" y="1762"/>
                  </a:cubicBezTo>
                  <a:lnTo>
                    <a:pt x="5454" y="1917"/>
                  </a:lnTo>
                  <a:lnTo>
                    <a:pt x="5168" y="2036"/>
                  </a:lnTo>
                  <a:cubicBezTo>
                    <a:pt x="5132" y="1989"/>
                    <a:pt x="5108" y="1941"/>
                    <a:pt x="5061" y="1905"/>
                  </a:cubicBezTo>
                  <a:cubicBezTo>
                    <a:pt x="4930" y="1786"/>
                    <a:pt x="4763" y="1703"/>
                    <a:pt x="4584" y="1703"/>
                  </a:cubicBezTo>
                  <a:lnTo>
                    <a:pt x="4239" y="1703"/>
                  </a:lnTo>
                  <a:cubicBezTo>
                    <a:pt x="4001" y="1703"/>
                    <a:pt x="3787" y="1846"/>
                    <a:pt x="3668" y="2036"/>
                  </a:cubicBezTo>
                  <a:lnTo>
                    <a:pt x="3382" y="1917"/>
                  </a:lnTo>
                  <a:lnTo>
                    <a:pt x="3382" y="1762"/>
                  </a:lnTo>
                  <a:cubicBezTo>
                    <a:pt x="3584" y="1608"/>
                    <a:pt x="3727" y="1370"/>
                    <a:pt x="3727" y="1096"/>
                  </a:cubicBezTo>
                  <a:lnTo>
                    <a:pt x="3727" y="667"/>
                  </a:lnTo>
                  <a:cubicBezTo>
                    <a:pt x="3727" y="488"/>
                    <a:pt x="3644" y="322"/>
                    <a:pt x="3525" y="191"/>
                  </a:cubicBezTo>
                  <a:cubicBezTo>
                    <a:pt x="3394" y="72"/>
                    <a:pt x="3227" y="0"/>
                    <a:pt x="30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34"/>
            <p:cNvSpPr/>
            <p:nvPr/>
          </p:nvSpPr>
          <p:spPr>
            <a:xfrm>
              <a:off x="1917740" y="2891510"/>
              <a:ext cx="119394" cy="161474"/>
            </a:xfrm>
            <a:custGeom>
              <a:avLst/>
              <a:gdLst/>
              <a:ahLst/>
              <a:cxnLst/>
              <a:rect l="l" t="t" r="r" b="b"/>
              <a:pathLst>
                <a:path w="3751" h="5073" extrusionOk="0">
                  <a:moveTo>
                    <a:pt x="2036" y="310"/>
                  </a:moveTo>
                  <a:cubicBezTo>
                    <a:pt x="2227" y="310"/>
                    <a:pt x="2394" y="477"/>
                    <a:pt x="2394" y="668"/>
                  </a:cubicBezTo>
                  <a:lnTo>
                    <a:pt x="2394" y="1013"/>
                  </a:lnTo>
                  <a:cubicBezTo>
                    <a:pt x="2394" y="1299"/>
                    <a:pt x="2156" y="1537"/>
                    <a:pt x="1870" y="1537"/>
                  </a:cubicBezTo>
                  <a:cubicBezTo>
                    <a:pt x="1596" y="1537"/>
                    <a:pt x="1334" y="1299"/>
                    <a:pt x="1334" y="1013"/>
                  </a:cubicBezTo>
                  <a:lnTo>
                    <a:pt x="1334" y="668"/>
                  </a:lnTo>
                  <a:cubicBezTo>
                    <a:pt x="1334" y="477"/>
                    <a:pt x="1501" y="310"/>
                    <a:pt x="1691" y="310"/>
                  </a:cubicBezTo>
                  <a:close/>
                  <a:moveTo>
                    <a:pt x="2036" y="1834"/>
                  </a:moveTo>
                  <a:lnTo>
                    <a:pt x="2036" y="1918"/>
                  </a:lnTo>
                  <a:cubicBezTo>
                    <a:pt x="2048" y="1977"/>
                    <a:pt x="2072" y="2037"/>
                    <a:pt x="2096" y="2084"/>
                  </a:cubicBezTo>
                  <a:lnTo>
                    <a:pt x="1870" y="2311"/>
                  </a:lnTo>
                  <a:lnTo>
                    <a:pt x="1858" y="2311"/>
                  </a:lnTo>
                  <a:lnTo>
                    <a:pt x="1632" y="2084"/>
                  </a:lnTo>
                  <a:cubicBezTo>
                    <a:pt x="1667" y="2037"/>
                    <a:pt x="1679" y="1977"/>
                    <a:pt x="1679" y="1918"/>
                  </a:cubicBezTo>
                  <a:lnTo>
                    <a:pt x="1679" y="1834"/>
                  </a:lnTo>
                  <a:cubicBezTo>
                    <a:pt x="1739" y="1846"/>
                    <a:pt x="1798" y="1846"/>
                    <a:pt x="1858" y="1846"/>
                  </a:cubicBezTo>
                  <a:cubicBezTo>
                    <a:pt x="1917" y="1846"/>
                    <a:pt x="1977" y="1846"/>
                    <a:pt x="2036" y="1834"/>
                  </a:cubicBezTo>
                  <a:close/>
                  <a:moveTo>
                    <a:pt x="2382" y="2275"/>
                  </a:moveTo>
                  <a:lnTo>
                    <a:pt x="2668" y="2406"/>
                  </a:lnTo>
                  <a:cubicBezTo>
                    <a:pt x="2715" y="2442"/>
                    <a:pt x="2763" y="2501"/>
                    <a:pt x="2763" y="2573"/>
                  </a:cubicBezTo>
                  <a:lnTo>
                    <a:pt x="2763" y="2894"/>
                  </a:lnTo>
                  <a:lnTo>
                    <a:pt x="1036" y="2894"/>
                  </a:lnTo>
                  <a:lnTo>
                    <a:pt x="1036" y="2573"/>
                  </a:lnTo>
                  <a:lnTo>
                    <a:pt x="1013" y="2573"/>
                  </a:lnTo>
                  <a:cubicBezTo>
                    <a:pt x="1013" y="2501"/>
                    <a:pt x="1060" y="2442"/>
                    <a:pt x="1120" y="2406"/>
                  </a:cubicBezTo>
                  <a:lnTo>
                    <a:pt x="1394" y="2275"/>
                  </a:lnTo>
                  <a:lnTo>
                    <a:pt x="1655" y="2537"/>
                  </a:lnTo>
                  <a:cubicBezTo>
                    <a:pt x="1703" y="2596"/>
                    <a:pt x="1798" y="2620"/>
                    <a:pt x="1894" y="2620"/>
                  </a:cubicBezTo>
                  <a:cubicBezTo>
                    <a:pt x="1977" y="2620"/>
                    <a:pt x="2048" y="2596"/>
                    <a:pt x="2132" y="2537"/>
                  </a:cubicBezTo>
                  <a:lnTo>
                    <a:pt x="2382" y="2275"/>
                  </a:lnTo>
                  <a:close/>
                  <a:moveTo>
                    <a:pt x="3299" y="3216"/>
                  </a:moveTo>
                  <a:lnTo>
                    <a:pt x="3120" y="3573"/>
                  </a:lnTo>
                  <a:lnTo>
                    <a:pt x="596" y="3573"/>
                  </a:lnTo>
                  <a:lnTo>
                    <a:pt x="417" y="3216"/>
                  </a:lnTo>
                  <a:close/>
                  <a:moveTo>
                    <a:pt x="1691" y="1"/>
                  </a:moveTo>
                  <a:cubicBezTo>
                    <a:pt x="1322" y="1"/>
                    <a:pt x="1024" y="298"/>
                    <a:pt x="1024" y="668"/>
                  </a:cubicBezTo>
                  <a:lnTo>
                    <a:pt x="1024" y="1013"/>
                  </a:lnTo>
                  <a:cubicBezTo>
                    <a:pt x="1024" y="1299"/>
                    <a:pt x="1155" y="1537"/>
                    <a:pt x="1370" y="1680"/>
                  </a:cubicBezTo>
                  <a:lnTo>
                    <a:pt x="1370" y="1918"/>
                  </a:lnTo>
                  <a:lnTo>
                    <a:pt x="1370" y="1942"/>
                  </a:lnTo>
                  <a:lnTo>
                    <a:pt x="965" y="2132"/>
                  </a:lnTo>
                  <a:cubicBezTo>
                    <a:pt x="798" y="2215"/>
                    <a:pt x="679" y="2382"/>
                    <a:pt x="679" y="2573"/>
                  </a:cubicBezTo>
                  <a:lnTo>
                    <a:pt x="679" y="2894"/>
                  </a:lnTo>
                  <a:lnTo>
                    <a:pt x="167" y="2894"/>
                  </a:lnTo>
                  <a:cubicBezTo>
                    <a:pt x="108" y="2894"/>
                    <a:pt x="60" y="2918"/>
                    <a:pt x="24" y="2965"/>
                  </a:cubicBezTo>
                  <a:cubicBezTo>
                    <a:pt x="1" y="3001"/>
                    <a:pt x="1" y="3073"/>
                    <a:pt x="24" y="3108"/>
                  </a:cubicBezTo>
                  <a:lnTo>
                    <a:pt x="370" y="3799"/>
                  </a:lnTo>
                  <a:cubicBezTo>
                    <a:pt x="405" y="3858"/>
                    <a:pt x="465" y="3882"/>
                    <a:pt x="524" y="3882"/>
                  </a:cubicBezTo>
                  <a:lnTo>
                    <a:pt x="703" y="3882"/>
                  </a:lnTo>
                  <a:lnTo>
                    <a:pt x="703" y="4918"/>
                  </a:lnTo>
                  <a:cubicBezTo>
                    <a:pt x="703" y="5001"/>
                    <a:pt x="774" y="5073"/>
                    <a:pt x="858" y="5073"/>
                  </a:cubicBezTo>
                  <a:cubicBezTo>
                    <a:pt x="953" y="5073"/>
                    <a:pt x="1024" y="5001"/>
                    <a:pt x="1024" y="4918"/>
                  </a:cubicBezTo>
                  <a:lnTo>
                    <a:pt x="1024" y="3882"/>
                  </a:lnTo>
                  <a:lnTo>
                    <a:pt x="2751" y="3882"/>
                  </a:lnTo>
                  <a:lnTo>
                    <a:pt x="2751" y="4918"/>
                  </a:lnTo>
                  <a:cubicBezTo>
                    <a:pt x="2751" y="5001"/>
                    <a:pt x="2822" y="5073"/>
                    <a:pt x="2918" y="5073"/>
                  </a:cubicBezTo>
                  <a:cubicBezTo>
                    <a:pt x="3001" y="5073"/>
                    <a:pt x="3084" y="5001"/>
                    <a:pt x="3084" y="4918"/>
                  </a:cubicBezTo>
                  <a:lnTo>
                    <a:pt x="3084" y="3882"/>
                  </a:lnTo>
                  <a:lnTo>
                    <a:pt x="3263" y="3882"/>
                  </a:lnTo>
                  <a:cubicBezTo>
                    <a:pt x="3322" y="3882"/>
                    <a:pt x="3382" y="3858"/>
                    <a:pt x="3406" y="3799"/>
                  </a:cubicBezTo>
                  <a:lnTo>
                    <a:pt x="3751" y="3108"/>
                  </a:lnTo>
                  <a:cubicBezTo>
                    <a:pt x="3739" y="3073"/>
                    <a:pt x="3739" y="3001"/>
                    <a:pt x="3703" y="2965"/>
                  </a:cubicBezTo>
                  <a:cubicBezTo>
                    <a:pt x="3680" y="2918"/>
                    <a:pt x="3632" y="2894"/>
                    <a:pt x="3572" y="2894"/>
                  </a:cubicBezTo>
                  <a:lnTo>
                    <a:pt x="3049" y="2894"/>
                  </a:lnTo>
                  <a:lnTo>
                    <a:pt x="3049" y="2573"/>
                  </a:lnTo>
                  <a:cubicBezTo>
                    <a:pt x="3049" y="2382"/>
                    <a:pt x="2941" y="2215"/>
                    <a:pt x="2763" y="2132"/>
                  </a:cubicBezTo>
                  <a:lnTo>
                    <a:pt x="2370" y="1942"/>
                  </a:lnTo>
                  <a:lnTo>
                    <a:pt x="2370" y="1918"/>
                  </a:lnTo>
                  <a:lnTo>
                    <a:pt x="2370" y="1680"/>
                  </a:lnTo>
                  <a:cubicBezTo>
                    <a:pt x="2572" y="1537"/>
                    <a:pt x="2703" y="1275"/>
                    <a:pt x="2703" y="1013"/>
                  </a:cubicBezTo>
                  <a:lnTo>
                    <a:pt x="2703" y="668"/>
                  </a:lnTo>
                  <a:cubicBezTo>
                    <a:pt x="2703" y="298"/>
                    <a:pt x="2406" y="1"/>
                    <a:pt x="203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5" name="Google Shape;1005;p34"/>
            <p:cNvSpPr/>
            <p:nvPr/>
          </p:nvSpPr>
          <p:spPr>
            <a:xfrm>
              <a:off x="1960933" y="3027201"/>
              <a:ext cx="32244" cy="10249"/>
            </a:xfrm>
            <a:custGeom>
              <a:avLst/>
              <a:gdLst/>
              <a:ahLst/>
              <a:cxnLst/>
              <a:rect l="l" t="t" r="r" b="b"/>
              <a:pathLst>
                <a:path w="1013" h="322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846" y="322"/>
                  </a:lnTo>
                  <a:cubicBezTo>
                    <a:pt x="930" y="322"/>
                    <a:pt x="1013" y="250"/>
                    <a:pt x="1013" y="155"/>
                  </a:cubicBezTo>
                  <a:cubicBezTo>
                    <a:pt x="1013" y="72"/>
                    <a:pt x="930" y="0"/>
                    <a:pt x="8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6" name="Google Shape;1006;p34"/>
          <p:cNvGrpSpPr/>
          <p:nvPr/>
        </p:nvGrpSpPr>
        <p:grpSpPr>
          <a:xfrm>
            <a:off x="5247363" y="2571466"/>
            <a:ext cx="347934" cy="310024"/>
            <a:chOff x="1327676" y="2910480"/>
            <a:chExt cx="347934" cy="310024"/>
          </a:xfrm>
        </p:grpSpPr>
        <p:sp>
          <p:nvSpPr>
            <p:cNvPr id="1007" name="Google Shape;1007;p34"/>
            <p:cNvSpPr/>
            <p:nvPr/>
          </p:nvSpPr>
          <p:spPr>
            <a:xfrm>
              <a:off x="1367081" y="3067370"/>
              <a:ext cx="43257" cy="15565"/>
            </a:xfrm>
            <a:custGeom>
              <a:avLst/>
              <a:gdLst/>
              <a:ahLst/>
              <a:cxnLst/>
              <a:rect l="l" t="t" r="r" b="b"/>
              <a:pathLst>
                <a:path w="1359" h="489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67" y="322"/>
                  </a:cubicBezTo>
                  <a:cubicBezTo>
                    <a:pt x="346" y="322"/>
                    <a:pt x="870" y="358"/>
                    <a:pt x="1120" y="477"/>
                  </a:cubicBezTo>
                  <a:cubicBezTo>
                    <a:pt x="1144" y="488"/>
                    <a:pt x="1168" y="488"/>
                    <a:pt x="1191" y="488"/>
                  </a:cubicBezTo>
                  <a:cubicBezTo>
                    <a:pt x="1251" y="488"/>
                    <a:pt x="1310" y="465"/>
                    <a:pt x="1346" y="405"/>
                  </a:cubicBezTo>
                  <a:cubicBezTo>
                    <a:pt x="1358" y="322"/>
                    <a:pt x="1334" y="238"/>
                    <a:pt x="1251" y="191"/>
                  </a:cubicBezTo>
                  <a:cubicBezTo>
                    <a:pt x="882" y="12"/>
                    <a:pt x="19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8" name="Google Shape;1008;p34"/>
            <p:cNvSpPr/>
            <p:nvPr/>
          </p:nvSpPr>
          <p:spPr>
            <a:xfrm>
              <a:off x="1350402" y="3170436"/>
              <a:ext cx="10663" cy="48541"/>
            </a:xfrm>
            <a:custGeom>
              <a:avLst/>
              <a:gdLst/>
              <a:ahLst/>
              <a:cxnLst/>
              <a:rect l="l" t="t" r="r" b="b"/>
              <a:pathLst>
                <a:path w="335" h="1525" extrusionOk="0">
                  <a:moveTo>
                    <a:pt x="168" y="1"/>
                  </a:moveTo>
                  <a:cubicBezTo>
                    <a:pt x="84" y="1"/>
                    <a:pt x="1" y="84"/>
                    <a:pt x="1" y="168"/>
                  </a:cubicBezTo>
                  <a:lnTo>
                    <a:pt x="1" y="1358"/>
                  </a:lnTo>
                  <a:cubicBezTo>
                    <a:pt x="1" y="1453"/>
                    <a:pt x="84" y="1525"/>
                    <a:pt x="168" y="1525"/>
                  </a:cubicBezTo>
                  <a:cubicBezTo>
                    <a:pt x="263" y="1525"/>
                    <a:pt x="334" y="1453"/>
                    <a:pt x="334" y="1358"/>
                  </a:cubicBezTo>
                  <a:lnTo>
                    <a:pt x="334" y="168"/>
                  </a:lnTo>
                  <a:cubicBezTo>
                    <a:pt x="334" y="84"/>
                    <a:pt x="263" y="1"/>
                    <a:pt x="16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9" name="Google Shape;1009;p34"/>
            <p:cNvSpPr/>
            <p:nvPr/>
          </p:nvSpPr>
          <p:spPr>
            <a:xfrm>
              <a:off x="1327676" y="3040187"/>
              <a:ext cx="201643" cy="180317"/>
            </a:xfrm>
            <a:custGeom>
              <a:avLst/>
              <a:gdLst/>
              <a:ahLst/>
              <a:cxnLst/>
              <a:rect l="l" t="t" r="r" b="b"/>
              <a:pathLst>
                <a:path w="6335" h="5665" extrusionOk="0">
                  <a:moveTo>
                    <a:pt x="5894" y="628"/>
                  </a:moveTo>
                  <a:lnTo>
                    <a:pt x="5954" y="866"/>
                  </a:lnTo>
                  <a:cubicBezTo>
                    <a:pt x="5977" y="926"/>
                    <a:pt x="5966" y="997"/>
                    <a:pt x="5918" y="1045"/>
                  </a:cubicBezTo>
                  <a:lnTo>
                    <a:pt x="5823" y="1140"/>
                  </a:lnTo>
                  <a:lnTo>
                    <a:pt x="5596" y="914"/>
                  </a:lnTo>
                  <a:lnTo>
                    <a:pt x="5894" y="628"/>
                  </a:lnTo>
                  <a:close/>
                  <a:moveTo>
                    <a:pt x="2941" y="307"/>
                  </a:moveTo>
                  <a:lnTo>
                    <a:pt x="2941" y="961"/>
                  </a:lnTo>
                  <a:cubicBezTo>
                    <a:pt x="2941" y="1057"/>
                    <a:pt x="2906" y="1164"/>
                    <a:pt x="2870" y="1271"/>
                  </a:cubicBezTo>
                  <a:lnTo>
                    <a:pt x="2787" y="1438"/>
                  </a:lnTo>
                  <a:cubicBezTo>
                    <a:pt x="2775" y="1450"/>
                    <a:pt x="2775" y="1473"/>
                    <a:pt x="2775" y="1509"/>
                  </a:cubicBezTo>
                  <a:lnTo>
                    <a:pt x="2775" y="1854"/>
                  </a:lnTo>
                  <a:cubicBezTo>
                    <a:pt x="2775" y="2104"/>
                    <a:pt x="2667" y="2331"/>
                    <a:pt x="2513" y="2485"/>
                  </a:cubicBezTo>
                  <a:cubicBezTo>
                    <a:pt x="2363" y="2635"/>
                    <a:pt x="2165" y="2727"/>
                    <a:pt x="1954" y="2727"/>
                  </a:cubicBezTo>
                  <a:cubicBezTo>
                    <a:pt x="1930" y="2727"/>
                    <a:pt x="1906" y="2726"/>
                    <a:pt x="1882" y="2724"/>
                  </a:cubicBezTo>
                  <a:cubicBezTo>
                    <a:pt x="1417" y="2712"/>
                    <a:pt x="1048" y="2307"/>
                    <a:pt x="1048" y="1819"/>
                  </a:cubicBezTo>
                  <a:lnTo>
                    <a:pt x="1048" y="1521"/>
                  </a:lnTo>
                  <a:cubicBezTo>
                    <a:pt x="1048" y="1497"/>
                    <a:pt x="1048" y="1473"/>
                    <a:pt x="1036" y="1450"/>
                  </a:cubicBezTo>
                  <a:lnTo>
                    <a:pt x="929" y="1259"/>
                  </a:lnTo>
                  <a:cubicBezTo>
                    <a:pt x="905" y="1176"/>
                    <a:pt x="870" y="1104"/>
                    <a:pt x="870" y="1021"/>
                  </a:cubicBezTo>
                  <a:lnTo>
                    <a:pt x="870" y="997"/>
                  </a:lnTo>
                  <a:cubicBezTo>
                    <a:pt x="870" y="616"/>
                    <a:pt x="1179" y="307"/>
                    <a:pt x="1572" y="307"/>
                  </a:cubicBezTo>
                  <a:close/>
                  <a:moveTo>
                    <a:pt x="2275" y="2986"/>
                  </a:moveTo>
                  <a:cubicBezTo>
                    <a:pt x="2286" y="3045"/>
                    <a:pt x="2298" y="3081"/>
                    <a:pt x="2310" y="3117"/>
                  </a:cubicBezTo>
                  <a:lnTo>
                    <a:pt x="2167" y="3259"/>
                  </a:lnTo>
                  <a:cubicBezTo>
                    <a:pt x="2102" y="3325"/>
                    <a:pt x="2013" y="3358"/>
                    <a:pt x="1923" y="3358"/>
                  </a:cubicBezTo>
                  <a:cubicBezTo>
                    <a:pt x="1834" y="3358"/>
                    <a:pt x="1745" y="3325"/>
                    <a:pt x="1679" y="3259"/>
                  </a:cubicBezTo>
                  <a:lnTo>
                    <a:pt x="1536" y="3128"/>
                  </a:lnTo>
                  <a:cubicBezTo>
                    <a:pt x="1560" y="3081"/>
                    <a:pt x="1572" y="3045"/>
                    <a:pt x="1572" y="2986"/>
                  </a:cubicBezTo>
                  <a:cubicBezTo>
                    <a:pt x="1679" y="3009"/>
                    <a:pt x="1775" y="3045"/>
                    <a:pt x="1882" y="3045"/>
                  </a:cubicBezTo>
                  <a:lnTo>
                    <a:pt x="1917" y="3045"/>
                  </a:lnTo>
                  <a:cubicBezTo>
                    <a:pt x="2036" y="3045"/>
                    <a:pt x="2167" y="3021"/>
                    <a:pt x="2275" y="2986"/>
                  </a:cubicBezTo>
                  <a:close/>
                  <a:moveTo>
                    <a:pt x="6162" y="0"/>
                  </a:moveTo>
                  <a:cubicBezTo>
                    <a:pt x="6120" y="0"/>
                    <a:pt x="6079" y="15"/>
                    <a:pt x="6049" y="45"/>
                  </a:cubicBezTo>
                  <a:lnTo>
                    <a:pt x="2906" y="3021"/>
                  </a:lnTo>
                  <a:cubicBezTo>
                    <a:pt x="2882" y="3057"/>
                    <a:pt x="2834" y="3069"/>
                    <a:pt x="2787" y="3069"/>
                  </a:cubicBezTo>
                  <a:lnTo>
                    <a:pt x="2763" y="3069"/>
                  </a:lnTo>
                  <a:cubicBezTo>
                    <a:pt x="2656" y="3069"/>
                    <a:pt x="2584" y="2997"/>
                    <a:pt x="2584" y="2890"/>
                  </a:cubicBezTo>
                  <a:lnTo>
                    <a:pt x="2584" y="2843"/>
                  </a:lnTo>
                  <a:cubicBezTo>
                    <a:pt x="2644" y="2819"/>
                    <a:pt x="2679" y="2771"/>
                    <a:pt x="2727" y="2724"/>
                  </a:cubicBezTo>
                  <a:cubicBezTo>
                    <a:pt x="2965" y="2497"/>
                    <a:pt x="3084" y="2200"/>
                    <a:pt x="3084" y="1878"/>
                  </a:cubicBezTo>
                  <a:lnTo>
                    <a:pt x="3084" y="1581"/>
                  </a:lnTo>
                  <a:lnTo>
                    <a:pt x="3144" y="1450"/>
                  </a:lnTo>
                  <a:cubicBezTo>
                    <a:pt x="3215" y="1307"/>
                    <a:pt x="3251" y="1152"/>
                    <a:pt x="3251" y="997"/>
                  </a:cubicBezTo>
                  <a:lnTo>
                    <a:pt x="3251" y="176"/>
                  </a:lnTo>
                  <a:cubicBezTo>
                    <a:pt x="3251" y="92"/>
                    <a:pt x="3179" y="21"/>
                    <a:pt x="3084" y="21"/>
                  </a:cubicBezTo>
                  <a:lnTo>
                    <a:pt x="1548" y="21"/>
                  </a:lnTo>
                  <a:cubicBezTo>
                    <a:pt x="1001" y="21"/>
                    <a:pt x="536" y="461"/>
                    <a:pt x="536" y="1033"/>
                  </a:cubicBezTo>
                  <a:lnTo>
                    <a:pt x="536" y="1045"/>
                  </a:lnTo>
                  <a:cubicBezTo>
                    <a:pt x="536" y="1176"/>
                    <a:pt x="572" y="1295"/>
                    <a:pt x="632" y="1414"/>
                  </a:cubicBezTo>
                  <a:lnTo>
                    <a:pt x="703" y="1581"/>
                  </a:lnTo>
                  <a:lnTo>
                    <a:pt x="703" y="1831"/>
                  </a:lnTo>
                  <a:cubicBezTo>
                    <a:pt x="703" y="2247"/>
                    <a:pt x="917" y="2616"/>
                    <a:pt x="1215" y="2843"/>
                  </a:cubicBezTo>
                  <a:lnTo>
                    <a:pt x="1215" y="2997"/>
                  </a:lnTo>
                  <a:cubicBezTo>
                    <a:pt x="1215" y="3069"/>
                    <a:pt x="1155" y="3140"/>
                    <a:pt x="1072" y="3176"/>
                  </a:cubicBezTo>
                  <a:lnTo>
                    <a:pt x="501" y="3343"/>
                  </a:lnTo>
                  <a:cubicBezTo>
                    <a:pt x="215" y="3414"/>
                    <a:pt x="0" y="3676"/>
                    <a:pt x="0" y="3974"/>
                  </a:cubicBezTo>
                  <a:lnTo>
                    <a:pt x="0" y="5462"/>
                  </a:lnTo>
                  <a:cubicBezTo>
                    <a:pt x="0" y="5557"/>
                    <a:pt x="84" y="5629"/>
                    <a:pt x="167" y="5629"/>
                  </a:cubicBezTo>
                  <a:cubicBezTo>
                    <a:pt x="262" y="5629"/>
                    <a:pt x="334" y="5557"/>
                    <a:pt x="334" y="5462"/>
                  </a:cubicBezTo>
                  <a:lnTo>
                    <a:pt x="334" y="3974"/>
                  </a:lnTo>
                  <a:cubicBezTo>
                    <a:pt x="334" y="3831"/>
                    <a:pt x="441" y="3676"/>
                    <a:pt x="584" y="3640"/>
                  </a:cubicBezTo>
                  <a:lnTo>
                    <a:pt x="1167" y="3474"/>
                  </a:lnTo>
                  <a:cubicBezTo>
                    <a:pt x="1215" y="3450"/>
                    <a:pt x="1251" y="3438"/>
                    <a:pt x="1298" y="3414"/>
                  </a:cubicBezTo>
                  <a:lnTo>
                    <a:pt x="1405" y="3521"/>
                  </a:lnTo>
                  <a:cubicBezTo>
                    <a:pt x="1536" y="3652"/>
                    <a:pt x="1703" y="3712"/>
                    <a:pt x="1882" y="3712"/>
                  </a:cubicBezTo>
                  <a:cubicBezTo>
                    <a:pt x="2060" y="3712"/>
                    <a:pt x="2227" y="3652"/>
                    <a:pt x="2358" y="3521"/>
                  </a:cubicBezTo>
                  <a:lnTo>
                    <a:pt x="2501" y="3367"/>
                  </a:lnTo>
                  <a:cubicBezTo>
                    <a:pt x="2584" y="3402"/>
                    <a:pt x="2656" y="3426"/>
                    <a:pt x="2727" y="3426"/>
                  </a:cubicBezTo>
                  <a:lnTo>
                    <a:pt x="2763" y="3426"/>
                  </a:lnTo>
                  <a:cubicBezTo>
                    <a:pt x="2894" y="3426"/>
                    <a:pt x="3013" y="3378"/>
                    <a:pt x="3096" y="3295"/>
                  </a:cubicBezTo>
                  <a:lnTo>
                    <a:pt x="5334" y="1176"/>
                  </a:lnTo>
                  <a:lnTo>
                    <a:pt x="5561" y="1402"/>
                  </a:lnTo>
                  <a:lnTo>
                    <a:pt x="2965" y="3986"/>
                  </a:lnTo>
                  <a:cubicBezTo>
                    <a:pt x="2798" y="4152"/>
                    <a:pt x="2715" y="4367"/>
                    <a:pt x="2715" y="4581"/>
                  </a:cubicBezTo>
                  <a:lnTo>
                    <a:pt x="2715" y="5498"/>
                  </a:lnTo>
                  <a:cubicBezTo>
                    <a:pt x="2715" y="5581"/>
                    <a:pt x="2787" y="5664"/>
                    <a:pt x="2882" y="5664"/>
                  </a:cubicBezTo>
                  <a:cubicBezTo>
                    <a:pt x="2965" y="5664"/>
                    <a:pt x="3037" y="5581"/>
                    <a:pt x="3037" y="5498"/>
                  </a:cubicBezTo>
                  <a:lnTo>
                    <a:pt x="3037" y="4581"/>
                  </a:lnTo>
                  <a:cubicBezTo>
                    <a:pt x="3037" y="4450"/>
                    <a:pt x="3096" y="4319"/>
                    <a:pt x="3191" y="4212"/>
                  </a:cubicBezTo>
                  <a:lnTo>
                    <a:pt x="6096" y="1307"/>
                  </a:lnTo>
                  <a:cubicBezTo>
                    <a:pt x="6216" y="1200"/>
                    <a:pt x="6275" y="997"/>
                    <a:pt x="6227" y="831"/>
                  </a:cubicBezTo>
                  <a:lnTo>
                    <a:pt x="6168" y="378"/>
                  </a:lnTo>
                  <a:lnTo>
                    <a:pt x="6275" y="271"/>
                  </a:lnTo>
                  <a:cubicBezTo>
                    <a:pt x="6335" y="211"/>
                    <a:pt x="6335" y="104"/>
                    <a:pt x="6275" y="45"/>
                  </a:cubicBezTo>
                  <a:cubicBezTo>
                    <a:pt x="6245" y="15"/>
                    <a:pt x="6204" y="0"/>
                    <a:pt x="616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0" name="Google Shape;1010;p34"/>
            <p:cNvSpPr/>
            <p:nvPr/>
          </p:nvSpPr>
          <p:spPr>
            <a:xfrm>
              <a:off x="1470179" y="2910480"/>
              <a:ext cx="205431" cy="173601"/>
            </a:xfrm>
            <a:custGeom>
              <a:avLst/>
              <a:gdLst/>
              <a:ahLst/>
              <a:cxnLst/>
              <a:rect l="l" t="t" r="r" b="b"/>
              <a:pathLst>
                <a:path w="6454" h="5454" extrusionOk="0">
                  <a:moveTo>
                    <a:pt x="500" y="0"/>
                  </a:moveTo>
                  <a:cubicBezTo>
                    <a:pt x="215" y="0"/>
                    <a:pt x="0" y="226"/>
                    <a:pt x="0" y="512"/>
                  </a:cubicBezTo>
                  <a:lnTo>
                    <a:pt x="0" y="4822"/>
                  </a:lnTo>
                  <a:cubicBezTo>
                    <a:pt x="0" y="4917"/>
                    <a:pt x="72" y="4989"/>
                    <a:pt x="155" y="4989"/>
                  </a:cubicBezTo>
                  <a:cubicBezTo>
                    <a:pt x="250" y="4989"/>
                    <a:pt x="322" y="4917"/>
                    <a:pt x="322" y="4822"/>
                  </a:cubicBezTo>
                  <a:lnTo>
                    <a:pt x="322" y="512"/>
                  </a:lnTo>
                  <a:cubicBezTo>
                    <a:pt x="322" y="405"/>
                    <a:pt x="393" y="322"/>
                    <a:pt x="500" y="322"/>
                  </a:cubicBezTo>
                  <a:lnTo>
                    <a:pt x="5953" y="322"/>
                  </a:lnTo>
                  <a:cubicBezTo>
                    <a:pt x="6049" y="322"/>
                    <a:pt x="6132" y="405"/>
                    <a:pt x="6132" y="512"/>
                  </a:cubicBezTo>
                  <a:lnTo>
                    <a:pt x="6132" y="4941"/>
                  </a:lnTo>
                  <a:cubicBezTo>
                    <a:pt x="6132" y="5048"/>
                    <a:pt x="6049" y="5120"/>
                    <a:pt x="5953" y="5120"/>
                  </a:cubicBezTo>
                  <a:lnTo>
                    <a:pt x="2298" y="5120"/>
                  </a:lnTo>
                  <a:cubicBezTo>
                    <a:pt x="2215" y="5120"/>
                    <a:pt x="2131" y="5191"/>
                    <a:pt x="2131" y="5287"/>
                  </a:cubicBezTo>
                  <a:cubicBezTo>
                    <a:pt x="2131" y="5370"/>
                    <a:pt x="2215" y="5453"/>
                    <a:pt x="2298" y="5453"/>
                  </a:cubicBezTo>
                  <a:lnTo>
                    <a:pt x="5953" y="5453"/>
                  </a:lnTo>
                  <a:cubicBezTo>
                    <a:pt x="6227" y="5453"/>
                    <a:pt x="6453" y="5227"/>
                    <a:pt x="6453" y="4941"/>
                  </a:cubicBezTo>
                  <a:lnTo>
                    <a:pt x="6453" y="512"/>
                  </a:lnTo>
                  <a:cubicBezTo>
                    <a:pt x="6453" y="226"/>
                    <a:pt x="6215" y="0"/>
                    <a:pt x="59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1" name="Google Shape;1011;p34"/>
            <p:cNvSpPr/>
            <p:nvPr/>
          </p:nvSpPr>
          <p:spPr>
            <a:xfrm>
              <a:off x="1497075" y="2942692"/>
              <a:ext cx="152370" cy="96668"/>
            </a:xfrm>
            <a:custGeom>
              <a:avLst/>
              <a:gdLst/>
              <a:ahLst/>
              <a:cxnLst/>
              <a:rect l="l" t="t" r="r" b="b"/>
              <a:pathLst>
                <a:path w="4787" h="3037" extrusionOk="0">
                  <a:moveTo>
                    <a:pt x="3751" y="0"/>
                  </a:moveTo>
                  <a:cubicBezTo>
                    <a:pt x="3656" y="0"/>
                    <a:pt x="3584" y="72"/>
                    <a:pt x="3584" y="167"/>
                  </a:cubicBezTo>
                  <a:cubicBezTo>
                    <a:pt x="3584" y="250"/>
                    <a:pt x="3656" y="334"/>
                    <a:pt x="3751" y="334"/>
                  </a:cubicBezTo>
                  <a:lnTo>
                    <a:pt x="4215" y="334"/>
                  </a:lnTo>
                  <a:lnTo>
                    <a:pt x="2465" y="2072"/>
                  </a:lnTo>
                  <a:lnTo>
                    <a:pt x="1727" y="1322"/>
                  </a:lnTo>
                  <a:cubicBezTo>
                    <a:pt x="1697" y="1292"/>
                    <a:pt x="1656" y="1277"/>
                    <a:pt x="1614" y="1277"/>
                  </a:cubicBezTo>
                  <a:cubicBezTo>
                    <a:pt x="1572" y="1277"/>
                    <a:pt x="1531" y="1292"/>
                    <a:pt x="1501" y="1322"/>
                  </a:cubicBezTo>
                  <a:lnTo>
                    <a:pt x="60" y="2774"/>
                  </a:lnTo>
                  <a:cubicBezTo>
                    <a:pt x="1" y="2834"/>
                    <a:pt x="1" y="2929"/>
                    <a:pt x="60" y="2989"/>
                  </a:cubicBezTo>
                  <a:cubicBezTo>
                    <a:pt x="84" y="3024"/>
                    <a:pt x="132" y="3036"/>
                    <a:pt x="179" y="3036"/>
                  </a:cubicBezTo>
                  <a:cubicBezTo>
                    <a:pt x="227" y="3036"/>
                    <a:pt x="251" y="3024"/>
                    <a:pt x="298" y="2989"/>
                  </a:cubicBezTo>
                  <a:lnTo>
                    <a:pt x="1632" y="1655"/>
                  </a:lnTo>
                  <a:lnTo>
                    <a:pt x="2382" y="2393"/>
                  </a:lnTo>
                  <a:cubicBezTo>
                    <a:pt x="2412" y="2423"/>
                    <a:pt x="2453" y="2438"/>
                    <a:pt x="2495" y="2438"/>
                  </a:cubicBezTo>
                  <a:cubicBezTo>
                    <a:pt x="2537" y="2438"/>
                    <a:pt x="2578" y="2423"/>
                    <a:pt x="2608" y="2393"/>
                  </a:cubicBezTo>
                  <a:lnTo>
                    <a:pt x="4465" y="536"/>
                  </a:lnTo>
                  <a:lnTo>
                    <a:pt x="4465" y="1000"/>
                  </a:lnTo>
                  <a:cubicBezTo>
                    <a:pt x="4465" y="1084"/>
                    <a:pt x="4537" y="1167"/>
                    <a:pt x="4632" y="1167"/>
                  </a:cubicBezTo>
                  <a:cubicBezTo>
                    <a:pt x="4715" y="1167"/>
                    <a:pt x="4787" y="1084"/>
                    <a:pt x="4787" y="1000"/>
                  </a:cubicBezTo>
                  <a:lnTo>
                    <a:pt x="4787" y="155"/>
                  </a:lnTo>
                  <a:cubicBezTo>
                    <a:pt x="4751" y="72"/>
                    <a:pt x="4692" y="0"/>
                    <a:pt x="45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2" name="Google Shape;1012;p34"/>
          <p:cNvGrpSpPr/>
          <p:nvPr/>
        </p:nvGrpSpPr>
        <p:grpSpPr>
          <a:xfrm>
            <a:off x="5012250" y="1599092"/>
            <a:ext cx="255086" cy="301685"/>
            <a:chOff x="8065100" y="2000174"/>
            <a:chExt cx="255086" cy="301685"/>
          </a:xfrm>
        </p:grpSpPr>
        <p:sp>
          <p:nvSpPr>
            <p:cNvPr id="1013" name="Google Shape;1013;p34"/>
            <p:cNvSpPr/>
            <p:nvPr/>
          </p:nvSpPr>
          <p:spPr>
            <a:xfrm>
              <a:off x="8085185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4" y="274"/>
                  </a:moveTo>
                  <a:cubicBezTo>
                    <a:pt x="1299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53" y="1155"/>
                    <a:pt x="1251" y="1345"/>
                    <a:pt x="989" y="1345"/>
                  </a:cubicBezTo>
                  <a:cubicBezTo>
                    <a:pt x="739" y="1345"/>
                    <a:pt x="537" y="1131"/>
                    <a:pt x="537" y="881"/>
                  </a:cubicBezTo>
                  <a:lnTo>
                    <a:pt x="537" y="583"/>
                  </a:lnTo>
                  <a:cubicBezTo>
                    <a:pt x="537" y="417"/>
                    <a:pt x="668" y="274"/>
                    <a:pt x="846" y="274"/>
                  </a:cubicBezTo>
                  <a:close/>
                  <a:moveTo>
                    <a:pt x="1144" y="1631"/>
                  </a:moveTo>
                  <a:lnTo>
                    <a:pt x="1144" y="1691"/>
                  </a:lnTo>
                  <a:cubicBezTo>
                    <a:pt x="1144" y="1726"/>
                    <a:pt x="1156" y="1786"/>
                    <a:pt x="1180" y="1834"/>
                  </a:cubicBezTo>
                  <a:lnTo>
                    <a:pt x="989" y="2024"/>
                  </a:lnTo>
                  <a:lnTo>
                    <a:pt x="787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7" y="0"/>
                    <a:pt x="275" y="274"/>
                    <a:pt x="275" y="583"/>
                  </a:cubicBezTo>
                  <a:lnTo>
                    <a:pt x="275" y="881"/>
                  </a:lnTo>
                  <a:cubicBezTo>
                    <a:pt x="275" y="1119"/>
                    <a:pt x="394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9" y="1881"/>
                  </a:lnTo>
                  <a:cubicBezTo>
                    <a:pt x="84" y="1953"/>
                    <a:pt x="1" y="2107"/>
                    <a:pt x="1" y="2262"/>
                  </a:cubicBezTo>
                  <a:lnTo>
                    <a:pt x="1" y="3572"/>
                  </a:lnTo>
                  <a:cubicBezTo>
                    <a:pt x="1" y="3691"/>
                    <a:pt x="25" y="3798"/>
                    <a:pt x="96" y="3905"/>
                  </a:cubicBezTo>
                  <a:lnTo>
                    <a:pt x="251" y="4132"/>
                  </a:lnTo>
                  <a:cubicBezTo>
                    <a:pt x="275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1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7" y="4072"/>
                    <a:pt x="453" y="3965"/>
                  </a:cubicBezTo>
                  <a:lnTo>
                    <a:pt x="310" y="3739"/>
                  </a:lnTo>
                  <a:cubicBezTo>
                    <a:pt x="275" y="3691"/>
                    <a:pt x="263" y="3631"/>
                    <a:pt x="263" y="3572"/>
                  </a:cubicBezTo>
                  <a:lnTo>
                    <a:pt x="263" y="2262"/>
                  </a:lnTo>
                  <a:cubicBezTo>
                    <a:pt x="263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70" y="2286"/>
                    <a:pt x="953" y="2310"/>
                    <a:pt x="1025" y="2310"/>
                  </a:cubicBezTo>
                  <a:cubicBezTo>
                    <a:pt x="1096" y="2310"/>
                    <a:pt x="1168" y="2286"/>
                    <a:pt x="1227" y="2227"/>
                  </a:cubicBezTo>
                  <a:lnTo>
                    <a:pt x="1453" y="2000"/>
                  </a:lnTo>
                  <a:lnTo>
                    <a:pt x="1692" y="2119"/>
                  </a:lnTo>
                  <a:cubicBezTo>
                    <a:pt x="1751" y="2143"/>
                    <a:pt x="1787" y="2191"/>
                    <a:pt x="1787" y="2262"/>
                  </a:cubicBezTo>
                  <a:lnTo>
                    <a:pt x="1787" y="3572"/>
                  </a:lnTo>
                  <a:cubicBezTo>
                    <a:pt x="1787" y="3631"/>
                    <a:pt x="1763" y="3691"/>
                    <a:pt x="1739" y="3739"/>
                  </a:cubicBezTo>
                  <a:lnTo>
                    <a:pt x="1584" y="3965"/>
                  </a:lnTo>
                  <a:cubicBezTo>
                    <a:pt x="1525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9" y="4739"/>
                    <a:pt x="1620" y="4739"/>
                  </a:cubicBezTo>
                  <a:cubicBezTo>
                    <a:pt x="1692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3" y="4167"/>
                    <a:pt x="1799" y="4132"/>
                  </a:cubicBezTo>
                  <a:lnTo>
                    <a:pt x="1942" y="3905"/>
                  </a:lnTo>
                  <a:cubicBezTo>
                    <a:pt x="2001" y="3810"/>
                    <a:pt x="2049" y="3691"/>
                    <a:pt x="2049" y="3572"/>
                  </a:cubicBezTo>
                  <a:lnTo>
                    <a:pt x="2049" y="2262"/>
                  </a:lnTo>
                  <a:cubicBezTo>
                    <a:pt x="2025" y="2107"/>
                    <a:pt x="1930" y="1953"/>
                    <a:pt x="1787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4" name="Google Shape;1014;p34"/>
            <p:cNvSpPr/>
            <p:nvPr/>
          </p:nvSpPr>
          <p:spPr>
            <a:xfrm>
              <a:off x="8161004" y="2151016"/>
              <a:ext cx="65188" cy="150842"/>
            </a:xfrm>
            <a:custGeom>
              <a:avLst/>
              <a:gdLst/>
              <a:ahLst/>
              <a:cxnLst/>
              <a:rect l="l" t="t" r="r" b="b"/>
              <a:pathLst>
                <a:path w="2048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8" y="1345"/>
                  </a:cubicBezTo>
                  <a:cubicBezTo>
                    <a:pt x="738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5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8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7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3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5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7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7" y="2119"/>
                  </a:cubicBezTo>
                  <a:lnTo>
                    <a:pt x="595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5" y="2310"/>
                    <a:pt x="1167" y="2286"/>
                    <a:pt x="1226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0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8" y="3739"/>
                  </a:cubicBezTo>
                  <a:lnTo>
                    <a:pt x="1584" y="3965"/>
                  </a:lnTo>
                  <a:cubicBezTo>
                    <a:pt x="1524" y="4048"/>
                    <a:pt x="1488" y="4167"/>
                    <a:pt x="1488" y="4286"/>
                  </a:cubicBezTo>
                  <a:lnTo>
                    <a:pt x="1488" y="4608"/>
                  </a:lnTo>
                  <a:cubicBezTo>
                    <a:pt x="1488" y="4679"/>
                    <a:pt x="1548" y="4739"/>
                    <a:pt x="1619" y="4739"/>
                  </a:cubicBezTo>
                  <a:cubicBezTo>
                    <a:pt x="1691" y="4739"/>
                    <a:pt x="1750" y="4679"/>
                    <a:pt x="1750" y="4608"/>
                  </a:cubicBezTo>
                  <a:lnTo>
                    <a:pt x="1750" y="4286"/>
                  </a:lnTo>
                  <a:cubicBezTo>
                    <a:pt x="1750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0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19" y="1345"/>
                    <a:pt x="1738" y="1131"/>
                    <a:pt x="1738" y="881"/>
                  </a:cubicBezTo>
                  <a:lnTo>
                    <a:pt x="1738" y="583"/>
                  </a:lnTo>
                  <a:cubicBezTo>
                    <a:pt x="1738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5" name="Google Shape;1015;p34"/>
            <p:cNvSpPr/>
            <p:nvPr/>
          </p:nvSpPr>
          <p:spPr>
            <a:xfrm>
              <a:off x="8236791" y="2151016"/>
              <a:ext cx="65220" cy="150842"/>
            </a:xfrm>
            <a:custGeom>
              <a:avLst/>
              <a:gdLst/>
              <a:ahLst/>
              <a:cxnLst/>
              <a:rect l="l" t="t" r="r" b="b"/>
              <a:pathLst>
                <a:path w="2049" h="4739" extrusionOk="0">
                  <a:moveTo>
                    <a:pt x="1143" y="274"/>
                  </a:moveTo>
                  <a:cubicBezTo>
                    <a:pt x="1298" y="274"/>
                    <a:pt x="1453" y="405"/>
                    <a:pt x="1453" y="583"/>
                  </a:cubicBezTo>
                  <a:lnTo>
                    <a:pt x="1453" y="881"/>
                  </a:lnTo>
                  <a:cubicBezTo>
                    <a:pt x="1441" y="1155"/>
                    <a:pt x="1250" y="1345"/>
                    <a:pt x="989" y="1345"/>
                  </a:cubicBezTo>
                  <a:cubicBezTo>
                    <a:pt x="739" y="1345"/>
                    <a:pt x="536" y="1131"/>
                    <a:pt x="536" y="881"/>
                  </a:cubicBezTo>
                  <a:lnTo>
                    <a:pt x="536" y="583"/>
                  </a:lnTo>
                  <a:cubicBezTo>
                    <a:pt x="536" y="417"/>
                    <a:pt x="667" y="274"/>
                    <a:pt x="846" y="274"/>
                  </a:cubicBezTo>
                  <a:close/>
                  <a:moveTo>
                    <a:pt x="1143" y="1631"/>
                  </a:moveTo>
                  <a:lnTo>
                    <a:pt x="1143" y="1691"/>
                  </a:lnTo>
                  <a:cubicBezTo>
                    <a:pt x="1143" y="1726"/>
                    <a:pt x="1155" y="1786"/>
                    <a:pt x="1179" y="1834"/>
                  </a:cubicBezTo>
                  <a:lnTo>
                    <a:pt x="989" y="2024"/>
                  </a:lnTo>
                  <a:lnTo>
                    <a:pt x="786" y="1834"/>
                  </a:lnTo>
                  <a:cubicBezTo>
                    <a:pt x="810" y="1786"/>
                    <a:pt x="822" y="1738"/>
                    <a:pt x="822" y="1691"/>
                  </a:cubicBezTo>
                  <a:lnTo>
                    <a:pt x="822" y="1631"/>
                  </a:lnTo>
                  <a:close/>
                  <a:moveTo>
                    <a:pt x="858" y="0"/>
                  </a:moveTo>
                  <a:cubicBezTo>
                    <a:pt x="536" y="0"/>
                    <a:pt x="274" y="274"/>
                    <a:pt x="274" y="583"/>
                  </a:cubicBezTo>
                  <a:lnTo>
                    <a:pt x="274" y="881"/>
                  </a:lnTo>
                  <a:cubicBezTo>
                    <a:pt x="274" y="1119"/>
                    <a:pt x="393" y="1345"/>
                    <a:pt x="572" y="1476"/>
                  </a:cubicBezTo>
                  <a:lnTo>
                    <a:pt x="572" y="1691"/>
                  </a:lnTo>
                  <a:lnTo>
                    <a:pt x="572" y="1703"/>
                  </a:lnTo>
                  <a:lnTo>
                    <a:pt x="238" y="1881"/>
                  </a:lnTo>
                  <a:cubicBezTo>
                    <a:pt x="84" y="1953"/>
                    <a:pt x="0" y="2107"/>
                    <a:pt x="0" y="2262"/>
                  </a:cubicBezTo>
                  <a:lnTo>
                    <a:pt x="0" y="3572"/>
                  </a:lnTo>
                  <a:cubicBezTo>
                    <a:pt x="0" y="3691"/>
                    <a:pt x="24" y="3798"/>
                    <a:pt x="96" y="3905"/>
                  </a:cubicBezTo>
                  <a:lnTo>
                    <a:pt x="250" y="4132"/>
                  </a:lnTo>
                  <a:cubicBezTo>
                    <a:pt x="274" y="4167"/>
                    <a:pt x="298" y="4227"/>
                    <a:pt x="298" y="4286"/>
                  </a:cubicBezTo>
                  <a:lnTo>
                    <a:pt x="298" y="4608"/>
                  </a:lnTo>
                  <a:cubicBezTo>
                    <a:pt x="298" y="4679"/>
                    <a:pt x="358" y="4739"/>
                    <a:pt x="429" y="4739"/>
                  </a:cubicBezTo>
                  <a:cubicBezTo>
                    <a:pt x="500" y="4739"/>
                    <a:pt x="560" y="4679"/>
                    <a:pt x="560" y="4608"/>
                  </a:cubicBezTo>
                  <a:lnTo>
                    <a:pt x="560" y="4286"/>
                  </a:lnTo>
                  <a:cubicBezTo>
                    <a:pt x="560" y="4167"/>
                    <a:pt x="536" y="4072"/>
                    <a:pt x="453" y="3965"/>
                  </a:cubicBezTo>
                  <a:lnTo>
                    <a:pt x="310" y="3739"/>
                  </a:lnTo>
                  <a:cubicBezTo>
                    <a:pt x="274" y="3691"/>
                    <a:pt x="262" y="3631"/>
                    <a:pt x="262" y="3572"/>
                  </a:cubicBezTo>
                  <a:lnTo>
                    <a:pt x="262" y="2262"/>
                  </a:lnTo>
                  <a:cubicBezTo>
                    <a:pt x="262" y="2203"/>
                    <a:pt x="298" y="2143"/>
                    <a:pt x="358" y="2119"/>
                  </a:cubicBezTo>
                  <a:lnTo>
                    <a:pt x="596" y="2000"/>
                  </a:lnTo>
                  <a:lnTo>
                    <a:pt x="810" y="2227"/>
                  </a:lnTo>
                  <a:cubicBezTo>
                    <a:pt x="869" y="2286"/>
                    <a:pt x="953" y="2310"/>
                    <a:pt x="1024" y="2310"/>
                  </a:cubicBezTo>
                  <a:cubicBezTo>
                    <a:pt x="1096" y="2310"/>
                    <a:pt x="1167" y="2286"/>
                    <a:pt x="1227" y="2227"/>
                  </a:cubicBezTo>
                  <a:lnTo>
                    <a:pt x="1453" y="2000"/>
                  </a:lnTo>
                  <a:lnTo>
                    <a:pt x="1691" y="2119"/>
                  </a:lnTo>
                  <a:cubicBezTo>
                    <a:pt x="1751" y="2143"/>
                    <a:pt x="1786" y="2191"/>
                    <a:pt x="1786" y="2262"/>
                  </a:cubicBezTo>
                  <a:lnTo>
                    <a:pt x="1786" y="3572"/>
                  </a:lnTo>
                  <a:cubicBezTo>
                    <a:pt x="1786" y="3631"/>
                    <a:pt x="1762" y="3691"/>
                    <a:pt x="1739" y="3739"/>
                  </a:cubicBezTo>
                  <a:lnTo>
                    <a:pt x="1584" y="3965"/>
                  </a:lnTo>
                  <a:cubicBezTo>
                    <a:pt x="1524" y="4048"/>
                    <a:pt x="1489" y="4167"/>
                    <a:pt x="1489" y="4286"/>
                  </a:cubicBezTo>
                  <a:lnTo>
                    <a:pt x="1489" y="4608"/>
                  </a:lnTo>
                  <a:cubicBezTo>
                    <a:pt x="1489" y="4679"/>
                    <a:pt x="1548" y="4739"/>
                    <a:pt x="1620" y="4739"/>
                  </a:cubicBezTo>
                  <a:cubicBezTo>
                    <a:pt x="1691" y="4739"/>
                    <a:pt x="1751" y="4679"/>
                    <a:pt x="1751" y="4608"/>
                  </a:cubicBezTo>
                  <a:lnTo>
                    <a:pt x="1751" y="4286"/>
                  </a:lnTo>
                  <a:cubicBezTo>
                    <a:pt x="1751" y="4227"/>
                    <a:pt x="1762" y="4167"/>
                    <a:pt x="1798" y="4132"/>
                  </a:cubicBezTo>
                  <a:lnTo>
                    <a:pt x="1941" y="3905"/>
                  </a:lnTo>
                  <a:cubicBezTo>
                    <a:pt x="2001" y="3810"/>
                    <a:pt x="2048" y="3691"/>
                    <a:pt x="2048" y="3572"/>
                  </a:cubicBezTo>
                  <a:lnTo>
                    <a:pt x="2048" y="2262"/>
                  </a:lnTo>
                  <a:cubicBezTo>
                    <a:pt x="2024" y="2107"/>
                    <a:pt x="1929" y="1953"/>
                    <a:pt x="1786" y="1881"/>
                  </a:cubicBezTo>
                  <a:lnTo>
                    <a:pt x="1441" y="1703"/>
                  </a:lnTo>
                  <a:lnTo>
                    <a:pt x="1441" y="1691"/>
                  </a:lnTo>
                  <a:lnTo>
                    <a:pt x="1441" y="1476"/>
                  </a:lnTo>
                  <a:cubicBezTo>
                    <a:pt x="1620" y="1345"/>
                    <a:pt x="1739" y="1131"/>
                    <a:pt x="1739" y="881"/>
                  </a:cubicBezTo>
                  <a:lnTo>
                    <a:pt x="1739" y="583"/>
                  </a:lnTo>
                  <a:cubicBezTo>
                    <a:pt x="1739" y="262"/>
                    <a:pt x="1465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6" name="Google Shape;1016;p34"/>
            <p:cNvSpPr/>
            <p:nvPr/>
          </p:nvSpPr>
          <p:spPr>
            <a:xfrm>
              <a:off x="8065100" y="2000174"/>
              <a:ext cx="255086" cy="178916"/>
            </a:xfrm>
            <a:custGeom>
              <a:avLst/>
              <a:gdLst/>
              <a:ahLst/>
              <a:cxnLst/>
              <a:rect l="l" t="t" r="r" b="b"/>
              <a:pathLst>
                <a:path w="8014" h="5621" extrusionOk="0">
                  <a:moveTo>
                    <a:pt x="2680" y="512"/>
                  </a:moveTo>
                  <a:lnTo>
                    <a:pt x="2680" y="512"/>
                  </a:lnTo>
                  <a:cubicBezTo>
                    <a:pt x="2477" y="691"/>
                    <a:pt x="2275" y="917"/>
                    <a:pt x="2096" y="1191"/>
                  </a:cubicBezTo>
                  <a:cubicBezTo>
                    <a:pt x="1977" y="1370"/>
                    <a:pt x="1882" y="1572"/>
                    <a:pt x="1787" y="1786"/>
                  </a:cubicBezTo>
                  <a:lnTo>
                    <a:pt x="1013" y="1786"/>
                  </a:lnTo>
                  <a:cubicBezTo>
                    <a:pt x="1430" y="1215"/>
                    <a:pt x="2013" y="774"/>
                    <a:pt x="2680" y="512"/>
                  </a:cubicBezTo>
                  <a:close/>
                  <a:moveTo>
                    <a:pt x="3870" y="274"/>
                  </a:moveTo>
                  <a:lnTo>
                    <a:pt x="3870" y="1786"/>
                  </a:lnTo>
                  <a:lnTo>
                    <a:pt x="2096" y="1786"/>
                  </a:lnTo>
                  <a:cubicBezTo>
                    <a:pt x="2513" y="917"/>
                    <a:pt x="3156" y="346"/>
                    <a:pt x="3870" y="274"/>
                  </a:cubicBezTo>
                  <a:close/>
                  <a:moveTo>
                    <a:pt x="4144" y="274"/>
                  </a:moveTo>
                  <a:cubicBezTo>
                    <a:pt x="4870" y="334"/>
                    <a:pt x="5513" y="917"/>
                    <a:pt x="5906" y="1786"/>
                  </a:cubicBezTo>
                  <a:lnTo>
                    <a:pt x="4144" y="1786"/>
                  </a:lnTo>
                  <a:lnTo>
                    <a:pt x="4144" y="274"/>
                  </a:lnTo>
                  <a:close/>
                  <a:moveTo>
                    <a:pt x="5335" y="512"/>
                  </a:moveTo>
                  <a:lnTo>
                    <a:pt x="5335" y="512"/>
                  </a:lnTo>
                  <a:cubicBezTo>
                    <a:pt x="6002" y="774"/>
                    <a:pt x="6561" y="1215"/>
                    <a:pt x="7002" y="1786"/>
                  </a:cubicBezTo>
                  <a:lnTo>
                    <a:pt x="6228" y="1786"/>
                  </a:lnTo>
                  <a:cubicBezTo>
                    <a:pt x="6133" y="1572"/>
                    <a:pt x="6025" y="1382"/>
                    <a:pt x="5906" y="1191"/>
                  </a:cubicBezTo>
                  <a:cubicBezTo>
                    <a:pt x="5728" y="917"/>
                    <a:pt x="5537" y="691"/>
                    <a:pt x="5335" y="512"/>
                  </a:cubicBezTo>
                  <a:close/>
                  <a:moveTo>
                    <a:pt x="1680" y="2048"/>
                  </a:moveTo>
                  <a:cubicBezTo>
                    <a:pt x="1465" y="2596"/>
                    <a:pt x="1358" y="3215"/>
                    <a:pt x="1346" y="3846"/>
                  </a:cubicBezTo>
                  <a:lnTo>
                    <a:pt x="287" y="3846"/>
                  </a:lnTo>
                  <a:cubicBezTo>
                    <a:pt x="310" y="3191"/>
                    <a:pt x="513" y="2572"/>
                    <a:pt x="834" y="2048"/>
                  </a:cubicBezTo>
                  <a:close/>
                  <a:moveTo>
                    <a:pt x="3870" y="2048"/>
                  </a:moveTo>
                  <a:lnTo>
                    <a:pt x="3870" y="3846"/>
                  </a:lnTo>
                  <a:lnTo>
                    <a:pt x="1620" y="3846"/>
                  </a:lnTo>
                  <a:cubicBezTo>
                    <a:pt x="1644" y="3191"/>
                    <a:pt x="1763" y="2572"/>
                    <a:pt x="1965" y="2048"/>
                  </a:cubicBezTo>
                  <a:close/>
                  <a:moveTo>
                    <a:pt x="6049" y="2048"/>
                  </a:moveTo>
                  <a:cubicBezTo>
                    <a:pt x="6252" y="2584"/>
                    <a:pt x="6371" y="3191"/>
                    <a:pt x="6383" y="3846"/>
                  </a:cubicBezTo>
                  <a:lnTo>
                    <a:pt x="4144" y="3846"/>
                  </a:lnTo>
                  <a:lnTo>
                    <a:pt x="4144" y="2048"/>
                  </a:lnTo>
                  <a:close/>
                  <a:moveTo>
                    <a:pt x="7192" y="2048"/>
                  </a:moveTo>
                  <a:cubicBezTo>
                    <a:pt x="7514" y="2584"/>
                    <a:pt x="7716" y="3191"/>
                    <a:pt x="7740" y="3846"/>
                  </a:cubicBezTo>
                  <a:lnTo>
                    <a:pt x="6668" y="3846"/>
                  </a:lnTo>
                  <a:cubicBezTo>
                    <a:pt x="6656" y="3215"/>
                    <a:pt x="6537" y="2596"/>
                    <a:pt x="6347" y="2048"/>
                  </a:cubicBezTo>
                  <a:close/>
                  <a:moveTo>
                    <a:pt x="4001" y="0"/>
                  </a:moveTo>
                  <a:cubicBezTo>
                    <a:pt x="2930" y="0"/>
                    <a:pt x="1930" y="417"/>
                    <a:pt x="1180" y="1167"/>
                  </a:cubicBezTo>
                  <a:cubicBezTo>
                    <a:pt x="418" y="1929"/>
                    <a:pt x="1" y="2929"/>
                    <a:pt x="1" y="4001"/>
                  </a:cubicBezTo>
                  <a:cubicBezTo>
                    <a:pt x="1" y="4537"/>
                    <a:pt x="108" y="5061"/>
                    <a:pt x="310" y="5537"/>
                  </a:cubicBezTo>
                  <a:cubicBezTo>
                    <a:pt x="337" y="5590"/>
                    <a:pt x="384" y="5617"/>
                    <a:pt x="436" y="5617"/>
                  </a:cubicBezTo>
                  <a:cubicBezTo>
                    <a:pt x="453" y="5617"/>
                    <a:pt x="471" y="5614"/>
                    <a:pt x="489" y="5608"/>
                  </a:cubicBezTo>
                  <a:cubicBezTo>
                    <a:pt x="560" y="5573"/>
                    <a:pt x="596" y="5501"/>
                    <a:pt x="560" y="5430"/>
                  </a:cubicBezTo>
                  <a:cubicBezTo>
                    <a:pt x="382" y="5013"/>
                    <a:pt x="298" y="4584"/>
                    <a:pt x="287" y="4132"/>
                  </a:cubicBezTo>
                  <a:lnTo>
                    <a:pt x="1334" y="4132"/>
                  </a:lnTo>
                  <a:lnTo>
                    <a:pt x="1334" y="4299"/>
                  </a:lnTo>
                  <a:cubicBezTo>
                    <a:pt x="1334" y="4370"/>
                    <a:pt x="1418" y="4430"/>
                    <a:pt x="1489" y="4430"/>
                  </a:cubicBezTo>
                  <a:cubicBezTo>
                    <a:pt x="1561" y="4430"/>
                    <a:pt x="1620" y="4358"/>
                    <a:pt x="1620" y="4287"/>
                  </a:cubicBezTo>
                  <a:lnTo>
                    <a:pt x="1620" y="4132"/>
                  </a:lnTo>
                  <a:lnTo>
                    <a:pt x="3870" y="4132"/>
                  </a:lnTo>
                  <a:lnTo>
                    <a:pt x="3870" y="4299"/>
                  </a:lnTo>
                  <a:cubicBezTo>
                    <a:pt x="3870" y="4370"/>
                    <a:pt x="3930" y="4430"/>
                    <a:pt x="4001" y="4430"/>
                  </a:cubicBezTo>
                  <a:cubicBezTo>
                    <a:pt x="4073" y="4430"/>
                    <a:pt x="4132" y="4370"/>
                    <a:pt x="4132" y="4299"/>
                  </a:cubicBezTo>
                  <a:lnTo>
                    <a:pt x="4132" y="4132"/>
                  </a:lnTo>
                  <a:lnTo>
                    <a:pt x="6383" y="4132"/>
                  </a:lnTo>
                  <a:lnTo>
                    <a:pt x="6383" y="4287"/>
                  </a:lnTo>
                  <a:cubicBezTo>
                    <a:pt x="6383" y="4358"/>
                    <a:pt x="6442" y="4430"/>
                    <a:pt x="6514" y="4430"/>
                  </a:cubicBezTo>
                  <a:cubicBezTo>
                    <a:pt x="6597" y="4430"/>
                    <a:pt x="6656" y="4370"/>
                    <a:pt x="6656" y="4299"/>
                  </a:cubicBezTo>
                  <a:lnTo>
                    <a:pt x="6656" y="4132"/>
                  </a:lnTo>
                  <a:lnTo>
                    <a:pt x="7704" y="4132"/>
                  </a:lnTo>
                  <a:cubicBezTo>
                    <a:pt x="7692" y="4584"/>
                    <a:pt x="7609" y="5013"/>
                    <a:pt x="7430" y="5430"/>
                  </a:cubicBezTo>
                  <a:cubicBezTo>
                    <a:pt x="7395" y="5501"/>
                    <a:pt x="7430" y="5573"/>
                    <a:pt x="7502" y="5608"/>
                  </a:cubicBezTo>
                  <a:cubicBezTo>
                    <a:pt x="7514" y="5608"/>
                    <a:pt x="7526" y="5620"/>
                    <a:pt x="7561" y="5620"/>
                  </a:cubicBezTo>
                  <a:cubicBezTo>
                    <a:pt x="7621" y="5620"/>
                    <a:pt x="7668" y="5596"/>
                    <a:pt x="7692" y="5537"/>
                  </a:cubicBezTo>
                  <a:cubicBezTo>
                    <a:pt x="7907" y="5037"/>
                    <a:pt x="8002" y="4525"/>
                    <a:pt x="8002" y="4001"/>
                  </a:cubicBezTo>
                  <a:cubicBezTo>
                    <a:pt x="8014" y="2929"/>
                    <a:pt x="7597" y="1917"/>
                    <a:pt x="6835" y="1167"/>
                  </a:cubicBezTo>
                  <a:cubicBezTo>
                    <a:pt x="6073" y="417"/>
                    <a:pt x="5073" y="0"/>
                    <a:pt x="400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17" name="Google Shape;1017;p34"/>
          <p:cNvGrpSpPr/>
          <p:nvPr/>
        </p:nvGrpSpPr>
        <p:grpSpPr>
          <a:xfrm>
            <a:off x="4405510" y="3242050"/>
            <a:ext cx="341472" cy="335074"/>
            <a:chOff x="1329585" y="1989925"/>
            <a:chExt cx="341472" cy="335074"/>
          </a:xfrm>
        </p:grpSpPr>
        <p:sp>
          <p:nvSpPr>
            <p:cNvPr id="1018" name="Google Shape;1018;p34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9" name="Google Shape;1019;p34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0" name="Google Shape;1020;p34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21" name="Google Shape;1021;p34"/>
          <p:cNvGrpSpPr/>
          <p:nvPr/>
        </p:nvGrpSpPr>
        <p:grpSpPr>
          <a:xfrm>
            <a:off x="3965102" y="1576922"/>
            <a:ext cx="259605" cy="346024"/>
            <a:chOff x="5194002" y="1511297"/>
            <a:chExt cx="259605" cy="346024"/>
          </a:xfrm>
        </p:grpSpPr>
        <p:sp>
          <p:nvSpPr>
            <p:cNvPr id="1022" name="Google Shape;1022;p34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023;p34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024;p34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025;p34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26" name="Google Shape;1026;p34"/>
          <p:cNvSpPr/>
          <p:nvPr/>
        </p:nvSpPr>
        <p:spPr>
          <a:xfrm>
            <a:off x="4463873" y="1273371"/>
            <a:ext cx="254776" cy="649585"/>
          </a:xfrm>
          <a:custGeom>
            <a:avLst/>
            <a:gdLst/>
            <a:ahLst/>
            <a:cxnLst/>
            <a:rect l="l" t="t" r="r" b="b"/>
            <a:pathLst>
              <a:path w="11586" h="29540" extrusionOk="0">
                <a:moveTo>
                  <a:pt x="5061" y="0"/>
                </a:moveTo>
                <a:cubicBezTo>
                  <a:pt x="3418" y="0"/>
                  <a:pt x="1679" y="84"/>
                  <a:pt x="1" y="227"/>
                </a:cubicBezTo>
                <a:lnTo>
                  <a:pt x="1" y="29540"/>
                </a:lnTo>
                <a:cubicBezTo>
                  <a:pt x="1656" y="29218"/>
                  <a:pt x="3418" y="29063"/>
                  <a:pt x="5061" y="29063"/>
                </a:cubicBezTo>
                <a:lnTo>
                  <a:pt x="5061" y="23289"/>
                </a:lnTo>
                <a:cubicBezTo>
                  <a:pt x="5061" y="20098"/>
                  <a:pt x="6882" y="17181"/>
                  <a:pt x="9728" y="15764"/>
                </a:cubicBezTo>
                <a:lnTo>
                  <a:pt x="11133" y="15062"/>
                </a:lnTo>
                <a:cubicBezTo>
                  <a:pt x="11574" y="14847"/>
                  <a:pt x="11585" y="14216"/>
                  <a:pt x="11145" y="13990"/>
                </a:cubicBezTo>
                <a:lnTo>
                  <a:pt x="9728" y="13300"/>
                </a:lnTo>
                <a:cubicBezTo>
                  <a:pt x="6882" y="11871"/>
                  <a:pt x="5061" y="8966"/>
                  <a:pt x="5061" y="5775"/>
                </a:cubicBezTo>
                <a:lnTo>
                  <a:pt x="5061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27" name="Google Shape;1027;p34"/>
          <p:cNvGrpSpPr/>
          <p:nvPr/>
        </p:nvGrpSpPr>
        <p:grpSpPr>
          <a:xfrm>
            <a:off x="710263" y="1295184"/>
            <a:ext cx="2887213" cy="881738"/>
            <a:chOff x="710263" y="1295184"/>
            <a:chExt cx="2887213" cy="881738"/>
          </a:xfrm>
        </p:grpSpPr>
        <p:sp>
          <p:nvSpPr>
            <p:cNvPr id="1028" name="Google Shape;1028;p34"/>
            <p:cNvSpPr txBox="1"/>
            <p:nvPr/>
          </p:nvSpPr>
          <p:spPr>
            <a:xfrm>
              <a:off x="710263" y="1295184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29" name="Google Shape;1029;p34"/>
            <p:cNvSpPr txBox="1"/>
            <p:nvPr/>
          </p:nvSpPr>
          <p:spPr>
            <a:xfrm>
              <a:off x="71026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0" name="Google Shape;1030;p34"/>
            <p:cNvCxnSpPr/>
            <p:nvPr/>
          </p:nvCxnSpPr>
          <p:spPr>
            <a:xfrm>
              <a:off x="185327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1" name="Google Shape;1031;p34"/>
          <p:cNvGrpSpPr/>
          <p:nvPr/>
        </p:nvGrpSpPr>
        <p:grpSpPr>
          <a:xfrm>
            <a:off x="710263" y="2657308"/>
            <a:ext cx="2496913" cy="881736"/>
            <a:chOff x="710263" y="2657308"/>
            <a:chExt cx="2496913" cy="881736"/>
          </a:xfrm>
        </p:grpSpPr>
        <p:sp>
          <p:nvSpPr>
            <p:cNvPr id="1032" name="Google Shape;1032;p34"/>
            <p:cNvSpPr txBox="1"/>
            <p:nvPr/>
          </p:nvSpPr>
          <p:spPr>
            <a:xfrm>
              <a:off x="710263" y="265730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33" name="Google Shape;1033;p34"/>
            <p:cNvSpPr txBox="1"/>
            <p:nvPr/>
          </p:nvSpPr>
          <p:spPr>
            <a:xfrm>
              <a:off x="710263" y="300414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34" name="Google Shape;1034;p34"/>
            <p:cNvCxnSpPr/>
            <p:nvPr/>
          </p:nvCxnSpPr>
          <p:spPr>
            <a:xfrm>
              <a:off x="185327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5" name="Google Shape;1035;p34"/>
          <p:cNvGrpSpPr/>
          <p:nvPr/>
        </p:nvGrpSpPr>
        <p:grpSpPr>
          <a:xfrm>
            <a:off x="5554725" y="1295184"/>
            <a:ext cx="2878988" cy="881738"/>
            <a:chOff x="5554725" y="1295184"/>
            <a:chExt cx="2878988" cy="881738"/>
          </a:xfrm>
        </p:grpSpPr>
        <p:sp>
          <p:nvSpPr>
            <p:cNvPr id="1036" name="Google Shape;1036;p34"/>
            <p:cNvSpPr txBox="1"/>
            <p:nvPr/>
          </p:nvSpPr>
          <p:spPr>
            <a:xfrm>
              <a:off x="6168713" y="1642021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037" name="Google Shape;1037;p34"/>
            <p:cNvSpPr txBox="1"/>
            <p:nvPr/>
          </p:nvSpPr>
          <p:spPr>
            <a:xfrm>
              <a:off x="6168713" y="1295184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038" name="Google Shape;1038;p34"/>
            <p:cNvCxnSpPr/>
            <p:nvPr/>
          </p:nvCxnSpPr>
          <p:spPr>
            <a:xfrm>
              <a:off x="5554725" y="1521950"/>
              <a:ext cx="1744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39" name="Google Shape;1039;p34"/>
          <p:cNvGrpSpPr/>
          <p:nvPr/>
        </p:nvGrpSpPr>
        <p:grpSpPr>
          <a:xfrm>
            <a:off x="5945025" y="2657305"/>
            <a:ext cx="2488688" cy="881743"/>
            <a:chOff x="5945025" y="2657305"/>
            <a:chExt cx="2488688" cy="881743"/>
          </a:xfrm>
        </p:grpSpPr>
        <p:sp>
          <p:nvSpPr>
            <p:cNvPr id="1040" name="Google Shape;1040;p34"/>
            <p:cNvSpPr txBox="1"/>
            <p:nvPr/>
          </p:nvSpPr>
          <p:spPr>
            <a:xfrm>
              <a:off x="6168713" y="2657305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1" name="Google Shape;1041;p34"/>
            <p:cNvSpPr txBox="1"/>
            <p:nvPr/>
          </p:nvSpPr>
          <p:spPr>
            <a:xfrm>
              <a:off x="6168713" y="300414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2" name="Google Shape;1042;p34"/>
            <p:cNvCxnSpPr/>
            <p:nvPr/>
          </p:nvCxnSpPr>
          <p:spPr>
            <a:xfrm>
              <a:off x="5945025" y="2872100"/>
              <a:ext cx="135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043" name="Google Shape;1043;p34"/>
          <p:cNvGrpSpPr/>
          <p:nvPr/>
        </p:nvGrpSpPr>
        <p:grpSpPr>
          <a:xfrm>
            <a:off x="4572000" y="3846792"/>
            <a:ext cx="2412788" cy="881743"/>
            <a:chOff x="4572000" y="3846792"/>
            <a:chExt cx="2412788" cy="881743"/>
          </a:xfrm>
        </p:grpSpPr>
        <p:sp>
          <p:nvSpPr>
            <p:cNvPr id="1044" name="Google Shape;1044;p34"/>
            <p:cNvSpPr txBox="1"/>
            <p:nvPr/>
          </p:nvSpPr>
          <p:spPr>
            <a:xfrm>
              <a:off x="4719788" y="3846792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045" name="Google Shape;1045;p34"/>
            <p:cNvSpPr txBox="1"/>
            <p:nvPr/>
          </p:nvSpPr>
          <p:spPr>
            <a:xfrm>
              <a:off x="4719788" y="419363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46" name="Google Shape;1046;p34"/>
            <p:cNvCxnSpPr/>
            <p:nvPr/>
          </p:nvCxnSpPr>
          <p:spPr>
            <a:xfrm rot="10800000">
              <a:off x="4572000" y="3852575"/>
              <a:ext cx="0" cy="753900"/>
            </a:xfrm>
            <a:prstGeom prst="straightConnector1">
              <a:avLst/>
            </a:prstGeom>
            <a:noFill/>
            <a:ln w="9525" cap="flat" cmpd="sng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3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52" name="Google Shape;1052;p35"/>
          <p:cNvGrpSpPr/>
          <p:nvPr/>
        </p:nvGrpSpPr>
        <p:grpSpPr>
          <a:xfrm>
            <a:off x="2966750" y="1165750"/>
            <a:ext cx="3166099" cy="3977784"/>
            <a:chOff x="2966750" y="1165750"/>
            <a:chExt cx="3166099" cy="3977784"/>
          </a:xfrm>
        </p:grpSpPr>
        <p:sp>
          <p:nvSpPr>
            <p:cNvPr id="1053" name="Google Shape;1053;p35"/>
            <p:cNvSpPr/>
            <p:nvPr/>
          </p:nvSpPr>
          <p:spPr>
            <a:xfrm>
              <a:off x="2966750" y="1165750"/>
              <a:ext cx="3166099" cy="3977784"/>
            </a:xfrm>
            <a:custGeom>
              <a:avLst/>
              <a:gdLst/>
              <a:ahLst/>
              <a:cxnLst/>
              <a:rect l="l" t="t" r="r" b="b"/>
              <a:pathLst>
                <a:path w="114527" h="143888" extrusionOk="0">
                  <a:moveTo>
                    <a:pt x="57841" y="0"/>
                  </a:moveTo>
                  <a:lnTo>
                    <a:pt x="48792" y="15895"/>
                  </a:lnTo>
                  <a:lnTo>
                    <a:pt x="51531" y="15895"/>
                  </a:lnTo>
                  <a:lnTo>
                    <a:pt x="51531" y="19181"/>
                  </a:lnTo>
                  <a:lnTo>
                    <a:pt x="51531" y="19979"/>
                  </a:lnTo>
                  <a:lnTo>
                    <a:pt x="51531" y="20086"/>
                  </a:lnTo>
                  <a:lnTo>
                    <a:pt x="51554" y="20217"/>
                  </a:lnTo>
                  <a:lnTo>
                    <a:pt x="51578" y="20515"/>
                  </a:lnTo>
                  <a:lnTo>
                    <a:pt x="51614" y="21098"/>
                  </a:lnTo>
                  <a:cubicBezTo>
                    <a:pt x="51638" y="21491"/>
                    <a:pt x="51650" y="21884"/>
                    <a:pt x="51697" y="22277"/>
                  </a:cubicBezTo>
                  <a:lnTo>
                    <a:pt x="51876" y="23444"/>
                  </a:lnTo>
                  <a:lnTo>
                    <a:pt x="51971" y="24027"/>
                  </a:lnTo>
                  <a:cubicBezTo>
                    <a:pt x="52007" y="24218"/>
                    <a:pt x="52066" y="24408"/>
                    <a:pt x="52102" y="24599"/>
                  </a:cubicBezTo>
                  <a:lnTo>
                    <a:pt x="52412" y="25742"/>
                  </a:lnTo>
                  <a:cubicBezTo>
                    <a:pt x="52507" y="26123"/>
                    <a:pt x="52662" y="26492"/>
                    <a:pt x="52793" y="26861"/>
                  </a:cubicBezTo>
                  <a:cubicBezTo>
                    <a:pt x="52935" y="27230"/>
                    <a:pt x="53055" y="27611"/>
                    <a:pt x="53221" y="27968"/>
                  </a:cubicBezTo>
                  <a:lnTo>
                    <a:pt x="53733" y="29028"/>
                  </a:lnTo>
                  <a:cubicBezTo>
                    <a:pt x="53817" y="29206"/>
                    <a:pt x="53900" y="29385"/>
                    <a:pt x="53995" y="29552"/>
                  </a:cubicBezTo>
                  <a:lnTo>
                    <a:pt x="54305" y="30064"/>
                  </a:lnTo>
                  <a:lnTo>
                    <a:pt x="54912" y="31064"/>
                  </a:lnTo>
                  <a:cubicBezTo>
                    <a:pt x="55138" y="31385"/>
                    <a:pt x="55376" y="31707"/>
                    <a:pt x="55614" y="32016"/>
                  </a:cubicBezTo>
                  <a:cubicBezTo>
                    <a:pt x="56067" y="32659"/>
                    <a:pt x="56615" y="33219"/>
                    <a:pt x="57150" y="33802"/>
                  </a:cubicBezTo>
                  <a:cubicBezTo>
                    <a:pt x="57400" y="34100"/>
                    <a:pt x="57710" y="34350"/>
                    <a:pt x="57996" y="34624"/>
                  </a:cubicBezTo>
                  <a:cubicBezTo>
                    <a:pt x="58293" y="34874"/>
                    <a:pt x="58567" y="35148"/>
                    <a:pt x="58877" y="35398"/>
                  </a:cubicBezTo>
                  <a:lnTo>
                    <a:pt x="59829" y="36100"/>
                  </a:lnTo>
                  <a:cubicBezTo>
                    <a:pt x="59984" y="36219"/>
                    <a:pt x="60139" y="36338"/>
                    <a:pt x="60305" y="36445"/>
                  </a:cubicBezTo>
                  <a:lnTo>
                    <a:pt x="60806" y="36755"/>
                  </a:lnTo>
                  <a:lnTo>
                    <a:pt x="61818" y="37362"/>
                  </a:lnTo>
                  <a:cubicBezTo>
                    <a:pt x="62163" y="37553"/>
                    <a:pt x="62520" y="37719"/>
                    <a:pt x="62877" y="37886"/>
                  </a:cubicBezTo>
                  <a:cubicBezTo>
                    <a:pt x="63568" y="38255"/>
                    <a:pt x="64318" y="38505"/>
                    <a:pt x="65068" y="38767"/>
                  </a:cubicBezTo>
                  <a:cubicBezTo>
                    <a:pt x="65437" y="38910"/>
                    <a:pt x="65818" y="39005"/>
                    <a:pt x="66199" y="39100"/>
                  </a:cubicBezTo>
                  <a:cubicBezTo>
                    <a:pt x="66580" y="39196"/>
                    <a:pt x="66961" y="39303"/>
                    <a:pt x="67342" y="39386"/>
                  </a:cubicBezTo>
                  <a:lnTo>
                    <a:pt x="68509" y="39577"/>
                  </a:lnTo>
                  <a:cubicBezTo>
                    <a:pt x="68902" y="39624"/>
                    <a:pt x="69295" y="39660"/>
                    <a:pt x="69676" y="39672"/>
                  </a:cubicBezTo>
                  <a:cubicBezTo>
                    <a:pt x="70176" y="39704"/>
                    <a:pt x="70946" y="39709"/>
                    <a:pt x="71403" y="39709"/>
                  </a:cubicBezTo>
                  <a:cubicBezTo>
                    <a:pt x="71632" y="39709"/>
                    <a:pt x="71783" y="39708"/>
                    <a:pt x="71783" y="39708"/>
                  </a:cubicBezTo>
                  <a:lnTo>
                    <a:pt x="94298" y="39708"/>
                  </a:lnTo>
                  <a:lnTo>
                    <a:pt x="94691" y="39743"/>
                  </a:lnTo>
                  <a:lnTo>
                    <a:pt x="94905" y="39779"/>
                  </a:lnTo>
                  <a:cubicBezTo>
                    <a:pt x="95048" y="39791"/>
                    <a:pt x="95191" y="39803"/>
                    <a:pt x="95334" y="39803"/>
                  </a:cubicBezTo>
                  <a:cubicBezTo>
                    <a:pt x="95477" y="39803"/>
                    <a:pt x="95619" y="39862"/>
                    <a:pt x="95762" y="39874"/>
                  </a:cubicBezTo>
                  <a:cubicBezTo>
                    <a:pt x="95893" y="39898"/>
                    <a:pt x="96048" y="39898"/>
                    <a:pt x="96179" y="39946"/>
                  </a:cubicBezTo>
                  <a:cubicBezTo>
                    <a:pt x="97286" y="40196"/>
                    <a:pt x="98334" y="40696"/>
                    <a:pt x="99227" y="41422"/>
                  </a:cubicBezTo>
                  <a:cubicBezTo>
                    <a:pt x="100096" y="42160"/>
                    <a:pt x="100799" y="43101"/>
                    <a:pt x="101263" y="44149"/>
                  </a:cubicBezTo>
                  <a:cubicBezTo>
                    <a:pt x="101680" y="45196"/>
                    <a:pt x="101870" y="46339"/>
                    <a:pt x="101787" y="47494"/>
                  </a:cubicBezTo>
                  <a:cubicBezTo>
                    <a:pt x="101727" y="48566"/>
                    <a:pt x="101370" y="49566"/>
                    <a:pt x="100846" y="50483"/>
                  </a:cubicBezTo>
                  <a:cubicBezTo>
                    <a:pt x="100263" y="51447"/>
                    <a:pt x="99251" y="52507"/>
                    <a:pt x="98286" y="53078"/>
                  </a:cubicBezTo>
                  <a:cubicBezTo>
                    <a:pt x="98060" y="53245"/>
                    <a:pt x="97774" y="53328"/>
                    <a:pt x="97536" y="53471"/>
                  </a:cubicBezTo>
                  <a:cubicBezTo>
                    <a:pt x="97405" y="53543"/>
                    <a:pt x="97262" y="53578"/>
                    <a:pt x="97131" y="53626"/>
                  </a:cubicBezTo>
                  <a:cubicBezTo>
                    <a:pt x="97001" y="53674"/>
                    <a:pt x="96870" y="53733"/>
                    <a:pt x="96739" y="53769"/>
                  </a:cubicBezTo>
                  <a:cubicBezTo>
                    <a:pt x="96596" y="53793"/>
                    <a:pt x="95119" y="54102"/>
                    <a:pt x="94572" y="54150"/>
                  </a:cubicBezTo>
                  <a:cubicBezTo>
                    <a:pt x="94504" y="54154"/>
                    <a:pt x="94416" y="54155"/>
                    <a:pt x="94320" y="54155"/>
                  </a:cubicBezTo>
                  <a:cubicBezTo>
                    <a:pt x="94128" y="54155"/>
                    <a:pt x="93909" y="54150"/>
                    <a:pt x="93774" y="54150"/>
                  </a:cubicBezTo>
                  <a:lnTo>
                    <a:pt x="19705" y="54150"/>
                  </a:lnTo>
                  <a:lnTo>
                    <a:pt x="19562" y="54114"/>
                  </a:lnTo>
                  <a:lnTo>
                    <a:pt x="19265" y="54102"/>
                  </a:lnTo>
                  <a:lnTo>
                    <a:pt x="18681" y="54126"/>
                  </a:lnTo>
                  <a:cubicBezTo>
                    <a:pt x="18288" y="54150"/>
                    <a:pt x="17895" y="54150"/>
                    <a:pt x="17514" y="54209"/>
                  </a:cubicBezTo>
                  <a:cubicBezTo>
                    <a:pt x="14383" y="54567"/>
                    <a:pt x="11335" y="55674"/>
                    <a:pt x="8716" y="57424"/>
                  </a:cubicBezTo>
                  <a:cubicBezTo>
                    <a:pt x="6120" y="59186"/>
                    <a:pt x="3953" y="61568"/>
                    <a:pt x="2417" y="64318"/>
                  </a:cubicBezTo>
                  <a:cubicBezTo>
                    <a:pt x="917" y="67080"/>
                    <a:pt x="96" y="70235"/>
                    <a:pt x="24" y="73367"/>
                  </a:cubicBezTo>
                  <a:cubicBezTo>
                    <a:pt x="0" y="73807"/>
                    <a:pt x="12" y="74010"/>
                    <a:pt x="12" y="74295"/>
                  </a:cubicBezTo>
                  <a:cubicBezTo>
                    <a:pt x="12" y="74343"/>
                    <a:pt x="12" y="74474"/>
                    <a:pt x="24" y="74557"/>
                  </a:cubicBezTo>
                  <a:lnTo>
                    <a:pt x="36" y="74855"/>
                  </a:lnTo>
                  <a:lnTo>
                    <a:pt x="60" y="75438"/>
                  </a:lnTo>
                  <a:cubicBezTo>
                    <a:pt x="84" y="75831"/>
                    <a:pt x="84" y="76224"/>
                    <a:pt x="143" y="76617"/>
                  </a:cubicBezTo>
                  <a:lnTo>
                    <a:pt x="322" y="77784"/>
                  </a:lnTo>
                  <a:cubicBezTo>
                    <a:pt x="357" y="77974"/>
                    <a:pt x="381" y="78165"/>
                    <a:pt x="429" y="78355"/>
                  </a:cubicBezTo>
                  <a:lnTo>
                    <a:pt x="560" y="78939"/>
                  </a:lnTo>
                  <a:lnTo>
                    <a:pt x="869" y="80082"/>
                  </a:lnTo>
                  <a:cubicBezTo>
                    <a:pt x="977" y="80451"/>
                    <a:pt x="1119" y="80820"/>
                    <a:pt x="1250" y="81189"/>
                  </a:cubicBezTo>
                  <a:cubicBezTo>
                    <a:pt x="1393" y="81558"/>
                    <a:pt x="1512" y="81939"/>
                    <a:pt x="1691" y="82296"/>
                  </a:cubicBezTo>
                  <a:cubicBezTo>
                    <a:pt x="2977" y="85166"/>
                    <a:pt x="4929" y="87737"/>
                    <a:pt x="7382" y="89702"/>
                  </a:cubicBezTo>
                  <a:cubicBezTo>
                    <a:pt x="9835" y="91655"/>
                    <a:pt x="12764" y="93048"/>
                    <a:pt x="15859" y="93655"/>
                  </a:cubicBezTo>
                  <a:lnTo>
                    <a:pt x="17026" y="93845"/>
                  </a:lnTo>
                  <a:lnTo>
                    <a:pt x="17610" y="93929"/>
                  </a:lnTo>
                  <a:cubicBezTo>
                    <a:pt x="17812" y="93952"/>
                    <a:pt x="18003" y="93952"/>
                    <a:pt x="18193" y="93964"/>
                  </a:cubicBezTo>
                  <a:lnTo>
                    <a:pt x="19372" y="94024"/>
                  </a:lnTo>
                  <a:lnTo>
                    <a:pt x="19669" y="94036"/>
                  </a:lnTo>
                  <a:lnTo>
                    <a:pt x="94643" y="94036"/>
                  </a:lnTo>
                  <a:lnTo>
                    <a:pt x="94869" y="94048"/>
                  </a:lnTo>
                  <a:cubicBezTo>
                    <a:pt x="95024" y="94060"/>
                    <a:pt x="95167" y="94072"/>
                    <a:pt x="95310" y="94072"/>
                  </a:cubicBezTo>
                  <a:cubicBezTo>
                    <a:pt x="95381" y="94072"/>
                    <a:pt x="95453" y="94083"/>
                    <a:pt x="95524" y="94095"/>
                  </a:cubicBezTo>
                  <a:lnTo>
                    <a:pt x="95727" y="94131"/>
                  </a:lnTo>
                  <a:cubicBezTo>
                    <a:pt x="95869" y="94155"/>
                    <a:pt x="96012" y="94167"/>
                    <a:pt x="96155" y="94191"/>
                  </a:cubicBezTo>
                  <a:cubicBezTo>
                    <a:pt x="96703" y="94345"/>
                    <a:pt x="97251" y="94476"/>
                    <a:pt x="97751" y="94750"/>
                  </a:cubicBezTo>
                  <a:cubicBezTo>
                    <a:pt x="98286" y="94976"/>
                    <a:pt x="98739" y="95322"/>
                    <a:pt x="99203" y="95655"/>
                  </a:cubicBezTo>
                  <a:cubicBezTo>
                    <a:pt x="99620" y="96048"/>
                    <a:pt x="100060" y="96429"/>
                    <a:pt x="100382" y="96905"/>
                  </a:cubicBezTo>
                  <a:cubicBezTo>
                    <a:pt x="100751" y="97346"/>
                    <a:pt x="100989" y="97870"/>
                    <a:pt x="101251" y="98382"/>
                  </a:cubicBezTo>
                  <a:cubicBezTo>
                    <a:pt x="101299" y="98513"/>
                    <a:pt x="101334" y="98643"/>
                    <a:pt x="101394" y="98774"/>
                  </a:cubicBezTo>
                  <a:cubicBezTo>
                    <a:pt x="101430" y="98917"/>
                    <a:pt x="101501" y="99036"/>
                    <a:pt x="101525" y="99179"/>
                  </a:cubicBezTo>
                  <a:cubicBezTo>
                    <a:pt x="101584" y="99453"/>
                    <a:pt x="101692" y="99727"/>
                    <a:pt x="101703" y="100013"/>
                  </a:cubicBezTo>
                  <a:cubicBezTo>
                    <a:pt x="101727" y="100156"/>
                    <a:pt x="101751" y="100287"/>
                    <a:pt x="101775" y="100429"/>
                  </a:cubicBezTo>
                  <a:lnTo>
                    <a:pt x="101799" y="100870"/>
                  </a:lnTo>
                  <a:lnTo>
                    <a:pt x="101823" y="101084"/>
                  </a:lnTo>
                  <a:lnTo>
                    <a:pt x="101834" y="101191"/>
                  </a:lnTo>
                  <a:lnTo>
                    <a:pt x="101834" y="101299"/>
                  </a:lnTo>
                  <a:cubicBezTo>
                    <a:pt x="101834" y="101334"/>
                    <a:pt x="101823" y="101358"/>
                    <a:pt x="101823" y="101370"/>
                  </a:cubicBezTo>
                  <a:cubicBezTo>
                    <a:pt x="101811" y="101513"/>
                    <a:pt x="101799" y="101656"/>
                    <a:pt x="101787" y="101799"/>
                  </a:cubicBezTo>
                  <a:cubicBezTo>
                    <a:pt x="101811" y="102096"/>
                    <a:pt x="101715" y="102370"/>
                    <a:pt x="101692" y="102656"/>
                  </a:cubicBezTo>
                  <a:cubicBezTo>
                    <a:pt x="101692" y="102799"/>
                    <a:pt x="101632" y="102930"/>
                    <a:pt x="101596" y="103073"/>
                  </a:cubicBezTo>
                  <a:cubicBezTo>
                    <a:pt x="101561" y="103204"/>
                    <a:pt x="101525" y="103346"/>
                    <a:pt x="101501" y="103477"/>
                  </a:cubicBezTo>
                  <a:cubicBezTo>
                    <a:pt x="101144" y="104561"/>
                    <a:pt x="100537" y="105561"/>
                    <a:pt x="99739" y="106383"/>
                  </a:cubicBezTo>
                  <a:cubicBezTo>
                    <a:pt x="98917" y="107192"/>
                    <a:pt x="97917" y="107799"/>
                    <a:pt x="96846" y="108157"/>
                  </a:cubicBezTo>
                  <a:cubicBezTo>
                    <a:pt x="96715" y="108204"/>
                    <a:pt x="96572" y="108216"/>
                    <a:pt x="96429" y="108264"/>
                  </a:cubicBezTo>
                  <a:cubicBezTo>
                    <a:pt x="96298" y="108288"/>
                    <a:pt x="96167" y="108359"/>
                    <a:pt x="96024" y="108359"/>
                  </a:cubicBezTo>
                  <a:cubicBezTo>
                    <a:pt x="95881" y="108383"/>
                    <a:pt x="95738" y="108395"/>
                    <a:pt x="95596" y="108419"/>
                  </a:cubicBezTo>
                  <a:cubicBezTo>
                    <a:pt x="95524" y="108430"/>
                    <a:pt x="95453" y="108454"/>
                    <a:pt x="95381" y="108454"/>
                  </a:cubicBezTo>
                  <a:lnTo>
                    <a:pt x="95167" y="108466"/>
                  </a:lnTo>
                  <a:cubicBezTo>
                    <a:pt x="95024" y="108466"/>
                    <a:pt x="94881" y="108466"/>
                    <a:pt x="94738" y="108478"/>
                  </a:cubicBezTo>
                  <a:cubicBezTo>
                    <a:pt x="94691" y="108478"/>
                    <a:pt x="94512" y="108466"/>
                    <a:pt x="94393" y="108466"/>
                  </a:cubicBezTo>
                  <a:lnTo>
                    <a:pt x="71283" y="108466"/>
                  </a:lnTo>
                  <a:lnTo>
                    <a:pt x="70985" y="108490"/>
                  </a:lnTo>
                  <a:lnTo>
                    <a:pt x="70402" y="108526"/>
                  </a:lnTo>
                  <a:cubicBezTo>
                    <a:pt x="70009" y="108538"/>
                    <a:pt x="69616" y="108561"/>
                    <a:pt x="69235" y="108597"/>
                  </a:cubicBezTo>
                  <a:lnTo>
                    <a:pt x="68068" y="108764"/>
                  </a:lnTo>
                  <a:cubicBezTo>
                    <a:pt x="67675" y="108835"/>
                    <a:pt x="67283" y="108883"/>
                    <a:pt x="66902" y="108990"/>
                  </a:cubicBezTo>
                  <a:cubicBezTo>
                    <a:pt x="66140" y="109181"/>
                    <a:pt x="65366" y="109359"/>
                    <a:pt x="64639" y="109657"/>
                  </a:cubicBezTo>
                  <a:cubicBezTo>
                    <a:pt x="64270" y="109788"/>
                    <a:pt x="63889" y="109919"/>
                    <a:pt x="63532" y="110073"/>
                  </a:cubicBezTo>
                  <a:lnTo>
                    <a:pt x="62460" y="110585"/>
                  </a:lnTo>
                  <a:lnTo>
                    <a:pt x="61937" y="110847"/>
                  </a:lnTo>
                  <a:cubicBezTo>
                    <a:pt x="61758" y="110931"/>
                    <a:pt x="61591" y="111038"/>
                    <a:pt x="61425" y="111145"/>
                  </a:cubicBezTo>
                  <a:lnTo>
                    <a:pt x="60413" y="111752"/>
                  </a:lnTo>
                  <a:cubicBezTo>
                    <a:pt x="60079" y="111967"/>
                    <a:pt x="59782" y="112217"/>
                    <a:pt x="59460" y="112443"/>
                  </a:cubicBezTo>
                  <a:cubicBezTo>
                    <a:pt x="59151" y="112681"/>
                    <a:pt x="58817" y="112907"/>
                    <a:pt x="58531" y="113169"/>
                  </a:cubicBezTo>
                  <a:cubicBezTo>
                    <a:pt x="58079" y="113586"/>
                    <a:pt x="57603" y="114003"/>
                    <a:pt x="57174" y="114443"/>
                  </a:cubicBezTo>
                  <a:cubicBezTo>
                    <a:pt x="57115" y="114503"/>
                    <a:pt x="57043" y="114586"/>
                    <a:pt x="56960" y="114681"/>
                  </a:cubicBezTo>
                  <a:cubicBezTo>
                    <a:pt x="56912" y="114717"/>
                    <a:pt x="56876" y="114765"/>
                    <a:pt x="56841" y="114800"/>
                  </a:cubicBezTo>
                  <a:cubicBezTo>
                    <a:pt x="56567" y="115110"/>
                    <a:pt x="56234" y="115479"/>
                    <a:pt x="56055" y="115681"/>
                  </a:cubicBezTo>
                  <a:lnTo>
                    <a:pt x="55341" y="116622"/>
                  </a:lnTo>
                  <a:lnTo>
                    <a:pt x="54995" y="117098"/>
                  </a:lnTo>
                  <a:cubicBezTo>
                    <a:pt x="54876" y="117253"/>
                    <a:pt x="54781" y="117432"/>
                    <a:pt x="54674" y="117586"/>
                  </a:cubicBezTo>
                  <a:lnTo>
                    <a:pt x="54067" y="118598"/>
                  </a:lnTo>
                  <a:cubicBezTo>
                    <a:pt x="53864" y="118944"/>
                    <a:pt x="53709" y="119301"/>
                    <a:pt x="53531" y="119658"/>
                  </a:cubicBezTo>
                  <a:cubicBezTo>
                    <a:pt x="53364" y="120015"/>
                    <a:pt x="53174" y="120360"/>
                    <a:pt x="53043" y="120730"/>
                  </a:cubicBezTo>
                  <a:lnTo>
                    <a:pt x="52638" y="121837"/>
                  </a:lnTo>
                  <a:cubicBezTo>
                    <a:pt x="52566" y="122027"/>
                    <a:pt x="52495" y="122206"/>
                    <a:pt x="52447" y="122396"/>
                  </a:cubicBezTo>
                  <a:lnTo>
                    <a:pt x="52293" y="122968"/>
                  </a:lnTo>
                  <a:lnTo>
                    <a:pt x="51995" y="124111"/>
                  </a:lnTo>
                  <a:cubicBezTo>
                    <a:pt x="51923" y="124504"/>
                    <a:pt x="51864" y="124897"/>
                    <a:pt x="51804" y="125278"/>
                  </a:cubicBezTo>
                  <a:cubicBezTo>
                    <a:pt x="51757" y="125671"/>
                    <a:pt x="51673" y="126064"/>
                    <a:pt x="51662" y="126445"/>
                  </a:cubicBezTo>
                  <a:lnTo>
                    <a:pt x="51578" y="127623"/>
                  </a:lnTo>
                  <a:lnTo>
                    <a:pt x="51531" y="128207"/>
                  </a:lnTo>
                  <a:lnTo>
                    <a:pt x="51531" y="128600"/>
                  </a:lnTo>
                  <a:lnTo>
                    <a:pt x="51531" y="129409"/>
                  </a:lnTo>
                  <a:lnTo>
                    <a:pt x="51531" y="131017"/>
                  </a:lnTo>
                  <a:lnTo>
                    <a:pt x="51531" y="143887"/>
                  </a:lnTo>
                  <a:lnTo>
                    <a:pt x="64187" y="143887"/>
                  </a:lnTo>
                  <a:lnTo>
                    <a:pt x="64187" y="131017"/>
                  </a:lnTo>
                  <a:lnTo>
                    <a:pt x="64187" y="129409"/>
                  </a:lnTo>
                  <a:lnTo>
                    <a:pt x="64187" y="128600"/>
                  </a:lnTo>
                  <a:lnTo>
                    <a:pt x="64187" y="128207"/>
                  </a:lnTo>
                  <a:lnTo>
                    <a:pt x="64163" y="127980"/>
                  </a:lnTo>
                  <a:cubicBezTo>
                    <a:pt x="64175" y="127838"/>
                    <a:pt x="64163" y="127695"/>
                    <a:pt x="64163" y="127540"/>
                  </a:cubicBezTo>
                  <a:cubicBezTo>
                    <a:pt x="64163" y="127397"/>
                    <a:pt x="64211" y="127266"/>
                    <a:pt x="64223" y="127123"/>
                  </a:cubicBezTo>
                  <a:cubicBezTo>
                    <a:pt x="64246" y="126980"/>
                    <a:pt x="64246" y="126837"/>
                    <a:pt x="64282" y="126695"/>
                  </a:cubicBezTo>
                  <a:cubicBezTo>
                    <a:pt x="64318" y="126564"/>
                    <a:pt x="64354" y="126421"/>
                    <a:pt x="64389" y="126290"/>
                  </a:cubicBezTo>
                  <a:cubicBezTo>
                    <a:pt x="64663" y="125194"/>
                    <a:pt x="65508" y="123909"/>
                    <a:pt x="66282" y="123063"/>
                  </a:cubicBezTo>
                  <a:cubicBezTo>
                    <a:pt x="66401" y="122956"/>
                    <a:pt x="66532" y="122849"/>
                    <a:pt x="66651" y="122730"/>
                  </a:cubicBezTo>
                  <a:cubicBezTo>
                    <a:pt x="66747" y="122623"/>
                    <a:pt x="66878" y="122563"/>
                    <a:pt x="66985" y="122468"/>
                  </a:cubicBezTo>
                  <a:cubicBezTo>
                    <a:pt x="67104" y="122396"/>
                    <a:pt x="67211" y="122289"/>
                    <a:pt x="67330" y="122218"/>
                  </a:cubicBezTo>
                  <a:cubicBezTo>
                    <a:pt x="67461" y="122146"/>
                    <a:pt x="67580" y="122075"/>
                    <a:pt x="67699" y="122004"/>
                  </a:cubicBezTo>
                  <a:cubicBezTo>
                    <a:pt x="67759" y="121956"/>
                    <a:pt x="67818" y="121920"/>
                    <a:pt x="67878" y="121884"/>
                  </a:cubicBezTo>
                  <a:lnTo>
                    <a:pt x="68080" y="121801"/>
                  </a:lnTo>
                  <a:cubicBezTo>
                    <a:pt x="68211" y="121742"/>
                    <a:pt x="68330" y="121670"/>
                    <a:pt x="68461" y="121611"/>
                  </a:cubicBezTo>
                  <a:lnTo>
                    <a:pt x="68866" y="121468"/>
                  </a:lnTo>
                  <a:cubicBezTo>
                    <a:pt x="69116" y="121349"/>
                    <a:pt x="69402" y="121301"/>
                    <a:pt x="69676" y="121218"/>
                  </a:cubicBezTo>
                  <a:cubicBezTo>
                    <a:pt x="69807" y="121170"/>
                    <a:pt x="69950" y="121170"/>
                    <a:pt x="70092" y="121146"/>
                  </a:cubicBezTo>
                  <a:cubicBezTo>
                    <a:pt x="70235" y="121122"/>
                    <a:pt x="70378" y="121099"/>
                    <a:pt x="70521" y="121075"/>
                  </a:cubicBezTo>
                  <a:cubicBezTo>
                    <a:pt x="70664" y="121075"/>
                    <a:pt x="70807" y="121063"/>
                    <a:pt x="70950" y="121063"/>
                  </a:cubicBezTo>
                  <a:lnTo>
                    <a:pt x="71164" y="121015"/>
                  </a:lnTo>
                  <a:lnTo>
                    <a:pt x="71283" y="120968"/>
                  </a:lnTo>
                  <a:lnTo>
                    <a:pt x="94393" y="120968"/>
                  </a:lnTo>
                  <a:cubicBezTo>
                    <a:pt x="94516" y="120968"/>
                    <a:pt x="94603" y="120994"/>
                    <a:pt x="94760" y="120994"/>
                  </a:cubicBezTo>
                  <a:cubicBezTo>
                    <a:pt x="94787" y="120994"/>
                    <a:pt x="94815" y="120993"/>
                    <a:pt x="94845" y="120991"/>
                  </a:cubicBezTo>
                  <a:lnTo>
                    <a:pt x="96024" y="120956"/>
                  </a:lnTo>
                  <a:lnTo>
                    <a:pt x="96608" y="120932"/>
                  </a:lnTo>
                  <a:cubicBezTo>
                    <a:pt x="96810" y="120908"/>
                    <a:pt x="97001" y="120884"/>
                    <a:pt x="97191" y="120861"/>
                  </a:cubicBezTo>
                  <a:lnTo>
                    <a:pt x="98358" y="120682"/>
                  </a:lnTo>
                  <a:cubicBezTo>
                    <a:pt x="98751" y="120622"/>
                    <a:pt x="99132" y="120503"/>
                    <a:pt x="99513" y="120420"/>
                  </a:cubicBezTo>
                  <a:cubicBezTo>
                    <a:pt x="99894" y="120313"/>
                    <a:pt x="100275" y="120229"/>
                    <a:pt x="100656" y="120099"/>
                  </a:cubicBezTo>
                  <a:cubicBezTo>
                    <a:pt x="103656" y="119134"/>
                    <a:pt x="106406" y="117443"/>
                    <a:pt x="108633" y="115229"/>
                  </a:cubicBezTo>
                  <a:cubicBezTo>
                    <a:pt x="110836" y="112990"/>
                    <a:pt x="112514" y="110228"/>
                    <a:pt x="113467" y="107228"/>
                  </a:cubicBezTo>
                  <a:cubicBezTo>
                    <a:pt x="113574" y="106847"/>
                    <a:pt x="113669" y="106466"/>
                    <a:pt x="113776" y="106085"/>
                  </a:cubicBezTo>
                  <a:cubicBezTo>
                    <a:pt x="113860" y="105692"/>
                    <a:pt x="113979" y="105323"/>
                    <a:pt x="114026" y="104930"/>
                  </a:cubicBezTo>
                  <a:cubicBezTo>
                    <a:pt x="114146" y="104144"/>
                    <a:pt x="114288" y="103370"/>
                    <a:pt x="114300" y="102584"/>
                  </a:cubicBezTo>
                  <a:lnTo>
                    <a:pt x="114348" y="101418"/>
                  </a:lnTo>
                  <a:cubicBezTo>
                    <a:pt x="114348" y="101358"/>
                    <a:pt x="114336" y="101322"/>
                    <a:pt x="114336" y="101287"/>
                  </a:cubicBezTo>
                  <a:lnTo>
                    <a:pt x="114336" y="101191"/>
                  </a:lnTo>
                  <a:lnTo>
                    <a:pt x="114336" y="100906"/>
                  </a:lnTo>
                  <a:lnTo>
                    <a:pt x="114324" y="100310"/>
                  </a:lnTo>
                  <a:cubicBezTo>
                    <a:pt x="114300" y="99929"/>
                    <a:pt x="114288" y="99536"/>
                    <a:pt x="114253" y="99144"/>
                  </a:cubicBezTo>
                  <a:lnTo>
                    <a:pt x="114086" y="97977"/>
                  </a:lnTo>
                  <a:cubicBezTo>
                    <a:pt x="113979" y="97191"/>
                    <a:pt x="113765" y="96429"/>
                    <a:pt x="113562" y="95667"/>
                  </a:cubicBezTo>
                  <a:cubicBezTo>
                    <a:pt x="113479" y="95286"/>
                    <a:pt x="113324" y="94917"/>
                    <a:pt x="113193" y="94548"/>
                  </a:cubicBezTo>
                  <a:cubicBezTo>
                    <a:pt x="113062" y="94179"/>
                    <a:pt x="112931" y="93810"/>
                    <a:pt x="112776" y="93440"/>
                  </a:cubicBezTo>
                  <a:cubicBezTo>
                    <a:pt x="112121" y="92012"/>
                    <a:pt x="111371" y="90619"/>
                    <a:pt x="110407" y="89369"/>
                  </a:cubicBezTo>
                  <a:cubicBezTo>
                    <a:pt x="109478" y="88095"/>
                    <a:pt x="108359" y="86987"/>
                    <a:pt x="107168" y="85963"/>
                  </a:cubicBezTo>
                  <a:cubicBezTo>
                    <a:pt x="105930" y="84999"/>
                    <a:pt x="104621" y="84106"/>
                    <a:pt x="103192" y="83451"/>
                  </a:cubicBezTo>
                  <a:cubicBezTo>
                    <a:pt x="101787" y="82737"/>
                    <a:pt x="100263" y="82272"/>
                    <a:pt x="98727" y="81915"/>
                  </a:cubicBezTo>
                  <a:cubicBezTo>
                    <a:pt x="98346" y="81844"/>
                    <a:pt x="97953" y="81784"/>
                    <a:pt x="97560" y="81725"/>
                  </a:cubicBezTo>
                  <a:lnTo>
                    <a:pt x="96977" y="81641"/>
                  </a:lnTo>
                  <a:cubicBezTo>
                    <a:pt x="96786" y="81606"/>
                    <a:pt x="96596" y="81582"/>
                    <a:pt x="96393" y="81582"/>
                  </a:cubicBezTo>
                  <a:lnTo>
                    <a:pt x="95226" y="81534"/>
                  </a:lnTo>
                  <a:lnTo>
                    <a:pt x="94643" y="81522"/>
                  </a:lnTo>
                  <a:lnTo>
                    <a:pt x="19872" y="81522"/>
                  </a:lnTo>
                  <a:lnTo>
                    <a:pt x="19693" y="81510"/>
                  </a:lnTo>
                  <a:lnTo>
                    <a:pt x="19574" y="81499"/>
                  </a:lnTo>
                  <a:cubicBezTo>
                    <a:pt x="19431" y="81487"/>
                    <a:pt x="19288" y="81475"/>
                    <a:pt x="19146" y="81463"/>
                  </a:cubicBezTo>
                  <a:cubicBezTo>
                    <a:pt x="19074" y="81463"/>
                    <a:pt x="19003" y="81463"/>
                    <a:pt x="18931" y="81451"/>
                  </a:cubicBezTo>
                  <a:lnTo>
                    <a:pt x="18717" y="81415"/>
                  </a:lnTo>
                  <a:cubicBezTo>
                    <a:pt x="18586" y="81391"/>
                    <a:pt x="18443" y="81368"/>
                    <a:pt x="18300" y="81356"/>
                  </a:cubicBezTo>
                  <a:cubicBezTo>
                    <a:pt x="17181" y="81129"/>
                    <a:pt x="16145" y="80629"/>
                    <a:pt x="15240" y="79915"/>
                  </a:cubicBezTo>
                  <a:cubicBezTo>
                    <a:pt x="14335" y="79213"/>
                    <a:pt x="13633" y="78260"/>
                    <a:pt x="13169" y="77224"/>
                  </a:cubicBezTo>
                  <a:cubicBezTo>
                    <a:pt x="13085" y="77105"/>
                    <a:pt x="13061" y="76962"/>
                    <a:pt x="13014" y="76831"/>
                  </a:cubicBezTo>
                  <a:cubicBezTo>
                    <a:pt x="12966" y="76700"/>
                    <a:pt x="12907" y="76569"/>
                    <a:pt x="12859" y="76426"/>
                  </a:cubicBezTo>
                  <a:cubicBezTo>
                    <a:pt x="12835" y="76296"/>
                    <a:pt x="12800" y="76153"/>
                    <a:pt x="12764" y="76022"/>
                  </a:cubicBezTo>
                  <a:lnTo>
                    <a:pt x="12704" y="75819"/>
                  </a:lnTo>
                  <a:cubicBezTo>
                    <a:pt x="12692" y="75748"/>
                    <a:pt x="12680" y="75676"/>
                    <a:pt x="12680" y="75605"/>
                  </a:cubicBezTo>
                  <a:cubicBezTo>
                    <a:pt x="12657" y="75462"/>
                    <a:pt x="12633" y="75319"/>
                    <a:pt x="12609" y="75176"/>
                  </a:cubicBezTo>
                  <a:cubicBezTo>
                    <a:pt x="12573" y="75045"/>
                    <a:pt x="12597" y="74891"/>
                    <a:pt x="12585" y="74748"/>
                  </a:cubicBezTo>
                  <a:lnTo>
                    <a:pt x="12549" y="74295"/>
                  </a:lnTo>
                  <a:cubicBezTo>
                    <a:pt x="12549" y="74033"/>
                    <a:pt x="12549" y="73700"/>
                    <a:pt x="12561" y="73617"/>
                  </a:cubicBezTo>
                  <a:cubicBezTo>
                    <a:pt x="12597" y="72462"/>
                    <a:pt x="12895" y="71343"/>
                    <a:pt x="13431" y="70342"/>
                  </a:cubicBezTo>
                  <a:cubicBezTo>
                    <a:pt x="13990" y="69354"/>
                    <a:pt x="14776" y="68473"/>
                    <a:pt x="15717" y="67830"/>
                  </a:cubicBezTo>
                  <a:cubicBezTo>
                    <a:pt x="16681" y="67199"/>
                    <a:pt x="17764" y="66806"/>
                    <a:pt x="18896" y="66663"/>
                  </a:cubicBezTo>
                  <a:cubicBezTo>
                    <a:pt x="19038" y="66640"/>
                    <a:pt x="19181" y="66651"/>
                    <a:pt x="19324" y="66640"/>
                  </a:cubicBezTo>
                  <a:lnTo>
                    <a:pt x="19538" y="66628"/>
                  </a:lnTo>
                  <a:lnTo>
                    <a:pt x="19646" y="66640"/>
                  </a:lnTo>
                  <a:lnTo>
                    <a:pt x="94572" y="66640"/>
                  </a:lnTo>
                  <a:lnTo>
                    <a:pt x="94679" y="66628"/>
                  </a:lnTo>
                  <a:lnTo>
                    <a:pt x="94822" y="66616"/>
                  </a:lnTo>
                  <a:lnTo>
                    <a:pt x="95119" y="66604"/>
                  </a:lnTo>
                  <a:lnTo>
                    <a:pt x="95703" y="66568"/>
                  </a:lnTo>
                  <a:cubicBezTo>
                    <a:pt x="96096" y="66544"/>
                    <a:pt x="96489" y="66544"/>
                    <a:pt x="96881" y="66485"/>
                  </a:cubicBezTo>
                  <a:lnTo>
                    <a:pt x="98048" y="66306"/>
                  </a:lnTo>
                  <a:lnTo>
                    <a:pt x="98632" y="66211"/>
                  </a:lnTo>
                  <a:lnTo>
                    <a:pt x="99203" y="66080"/>
                  </a:lnTo>
                  <a:lnTo>
                    <a:pt x="100346" y="65782"/>
                  </a:lnTo>
                  <a:cubicBezTo>
                    <a:pt x="100727" y="65675"/>
                    <a:pt x="101096" y="65520"/>
                    <a:pt x="101465" y="65389"/>
                  </a:cubicBezTo>
                  <a:cubicBezTo>
                    <a:pt x="101834" y="65247"/>
                    <a:pt x="102215" y="65127"/>
                    <a:pt x="102561" y="64961"/>
                  </a:cubicBezTo>
                  <a:cubicBezTo>
                    <a:pt x="103275" y="64616"/>
                    <a:pt x="104001" y="64306"/>
                    <a:pt x="104656" y="63877"/>
                  </a:cubicBezTo>
                  <a:cubicBezTo>
                    <a:pt x="107288" y="62318"/>
                    <a:pt x="109693" y="59960"/>
                    <a:pt x="111348" y="57365"/>
                  </a:cubicBezTo>
                  <a:cubicBezTo>
                    <a:pt x="111383" y="57317"/>
                    <a:pt x="111419" y="57257"/>
                    <a:pt x="111455" y="57198"/>
                  </a:cubicBezTo>
                  <a:cubicBezTo>
                    <a:pt x="111467" y="57174"/>
                    <a:pt x="111479" y="57150"/>
                    <a:pt x="111490" y="57138"/>
                  </a:cubicBezTo>
                  <a:lnTo>
                    <a:pt x="111490" y="57126"/>
                  </a:lnTo>
                  <a:cubicBezTo>
                    <a:pt x="113074" y="54519"/>
                    <a:pt x="114074" y="51531"/>
                    <a:pt x="114288" y="48483"/>
                  </a:cubicBezTo>
                  <a:cubicBezTo>
                    <a:pt x="114527" y="45363"/>
                    <a:pt x="114026" y="42172"/>
                    <a:pt x="112812" y="39255"/>
                  </a:cubicBezTo>
                  <a:cubicBezTo>
                    <a:pt x="111562" y="36362"/>
                    <a:pt x="109633" y="33778"/>
                    <a:pt x="107228" y="31766"/>
                  </a:cubicBezTo>
                  <a:cubicBezTo>
                    <a:pt x="104799" y="29766"/>
                    <a:pt x="101894" y="28349"/>
                    <a:pt x="98810" y="27682"/>
                  </a:cubicBezTo>
                  <a:cubicBezTo>
                    <a:pt x="98429" y="27587"/>
                    <a:pt x="98036" y="27540"/>
                    <a:pt x="97643" y="27480"/>
                  </a:cubicBezTo>
                  <a:cubicBezTo>
                    <a:pt x="97251" y="27420"/>
                    <a:pt x="96870" y="27349"/>
                    <a:pt x="96477" y="27325"/>
                  </a:cubicBezTo>
                  <a:lnTo>
                    <a:pt x="95298" y="27266"/>
                  </a:lnTo>
                  <a:lnTo>
                    <a:pt x="94715" y="27218"/>
                  </a:lnTo>
                  <a:lnTo>
                    <a:pt x="94298" y="27206"/>
                  </a:lnTo>
                  <a:lnTo>
                    <a:pt x="71783" y="27206"/>
                  </a:lnTo>
                  <a:cubicBezTo>
                    <a:pt x="71140" y="27206"/>
                    <a:pt x="70676" y="27182"/>
                    <a:pt x="70676" y="27182"/>
                  </a:cubicBezTo>
                  <a:cubicBezTo>
                    <a:pt x="70650" y="27185"/>
                    <a:pt x="70624" y="27186"/>
                    <a:pt x="70598" y="27186"/>
                  </a:cubicBezTo>
                  <a:cubicBezTo>
                    <a:pt x="70484" y="27186"/>
                    <a:pt x="70376" y="27166"/>
                    <a:pt x="70259" y="27147"/>
                  </a:cubicBezTo>
                  <a:cubicBezTo>
                    <a:pt x="70116" y="27123"/>
                    <a:pt x="69973" y="27111"/>
                    <a:pt x="69830" y="27087"/>
                  </a:cubicBezTo>
                  <a:lnTo>
                    <a:pt x="69426" y="26980"/>
                  </a:lnTo>
                  <a:cubicBezTo>
                    <a:pt x="69283" y="26944"/>
                    <a:pt x="69140" y="26932"/>
                    <a:pt x="69009" y="26861"/>
                  </a:cubicBezTo>
                  <a:cubicBezTo>
                    <a:pt x="68747" y="26754"/>
                    <a:pt x="68473" y="26694"/>
                    <a:pt x="68223" y="26551"/>
                  </a:cubicBezTo>
                  <a:lnTo>
                    <a:pt x="67842" y="26361"/>
                  </a:lnTo>
                  <a:cubicBezTo>
                    <a:pt x="67723" y="26289"/>
                    <a:pt x="67604" y="26206"/>
                    <a:pt x="67473" y="26135"/>
                  </a:cubicBezTo>
                  <a:lnTo>
                    <a:pt x="67294" y="26027"/>
                  </a:lnTo>
                  <a:cubicBezTo>
                    <a:pt x="67235" y="25992"/>
                    <a:pt x="67175" y="25944"/>
                    <a:pt x="67116" y="25896"/>
                  </a:cubicBezTo>
                  <a:cubicBezTo>
                    <a:pt x="67009" y="25813"/>
                    <a:pt x="66890" y="25730"/>
                    <a:pt x="66771" y="25646"/>
                  </a:cubicBezTo>
                  <a:cubicBezTo>
                    <a:pt x="66663" y="25563"/>
                    <a:pt x="66568" y="25444"/>
                    <a:pt x="66461" y="25361"/>
                  </a:cubicBezTo>
                  <a:cubicBezTo>
                    <a:pt x="66354" y="25254"/>
                    <a:pt x="66223" y="25182"/>
                    <a:pt x="66140" y="25063"/>
                  </a:cubicBezTo>
                  <a:cubicBezTo>
                    <a:pt x="65961" y="24837"/>
                    <a:pt x="65735" y="24658"/>
                    <a:pt x="65592" y="24408"/>
                  </a:cubicBezTo>
                  <a:cubicBezTo>
                    <a:pt x="64889" y="23503"/>
                    <a:pt x="64401" y="22444"/>
                    <a:pt x="64235" y="21313"/>
                  </a:cubicBezTo>
                  <a:cubicBezTo>
                    <a:pt x="64211" y="21170"/>
                    <a:pt x="64175" y="20110"/>
                    <a:pt x="64175" y="20074"/>
                  </a:cubicBezTo>
                  <a:lnTo>
                    <a:pt x="64175" y="19979"/>
                  </a:lnTo>
                  <a:lnTo>
                    <a:pt x="64175" y="19169"/>
                  </a:lnTo>
                  <a:lnTo>
                    <a:pt x="64175" y="15895"/>
                  </a:lnTo>
                  <a:lnTo>
                    <a:pt x="66890" y="15895"/>
                  </a:lnTo>
                  <a:lnTo>
                    <a:pt x="57841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35"/>
            <p:cNvSpPr/>
            <p:nvPr/>
          </p:nvSpPr>
          <p:spPr>
            <a:xfrm>
              <a:off x="3124740" y="1467244"/>
              <a:ext cx="2847490" cy="3675956"/>
            </a:xfrm>
            <a:custGeom>
              <a:avLst/>
              <a:gdLst/>
              <a:ahLst/>
              <a:cxnLst/>
              <a:rect l="l" t="t" r="r" b="b"/>
              <a:pathLst>
                <a:path w="103002" h="132970" extrusionOk="0">
                  <a:moveTo>
                    <a:pt x="51507" y="1"/>
                  </a:moveTo>
                  <a:lnTo>
                    <a:pt x="51507" y="3727"/>
                  </a:lnTo>
                  <a:lnTo>
                    <a:pt x="52757" y="3727"/>
                  </a:lnTo>
                  <a:lnTo>
                    <a:pt x="52757" y="1"/>
                  </a:lnTo>
                  <a:close/>
                  <a:moveTo>
                    <a:pt x="51507" y="7442"/>
                  </a:moveTo>
                  <a:lnTo>
                    <a:pt x="51507" y="9180"/>
                  </a:lnTo>
                  <a:cubicBezTo>
                    <a:pt x="51507" y="9883"/>
                    <a:pt x="51566" y="10573"/>
                    <a:pt x="51662" y="11252"/>
                  </a:cubicBezTo>
                  <a:lnTo>
                    <a:pt x="52888" y="11073"/>
                  </a:lnTo>
                  <a:cubicBezTo>
                    <a:pt x="52793" y="10454"/>
                    <a:pt x="52757" y="9823"/>
                    <a:pt x="52757" y="9180"/>
                  </a:cubicBezTo>
                  <a:lnTo>
                    <a:pt x="52757" y="7442"/>
                  </a:lnTo>
                  <a:close/>
                  <a:moveTo>
                    <a:pt x="53888" y="14467"/>
                  </a:moveTo>
                  <a:lnTo>
                    <a:pt x="52757" y="14979"/>
                  </a:lnTo>
                  <a:cubicBezTo>
                    <a:pt x="53293" y="16157"/>
                    <a:pt x="53995" y="17265"/>
                    <a:pt x="54840" y="18265"/>
                  </a:cubicBezTo>
                  <a:lnTo>
                    <a:pt x="55781" y="17455"/>
                  </a:lnTo>
                  <a:cubicBezTo>
                    <a:pt x="55019" y="16550"/>
                    <a:pt x="54376" y="15550"/>
                    <a:pt x="53888" y="14467"/>
                  </a:cubicBezTo>
                  <a:close/>
                  <a:moveTo>
                    <a:pt x="58424" y="19812"/>
                  </a:moveTo>
                  <a:lnTo>
                    <a:pt x="57734" y="20848"/>
                  </a:lnTo>
                  <a:cubicBezTo>
                    <a:pt x="58817" y="21575"/>
                    <a:pt x="59984" y="22146"/>
                    <a:pt x="61222" y="22551"/>
                  </a:cubicBezTo>
                  <a:lnTo>
                    <a:pt x="61603" y="21360"/>
                  </a:lnTo>
                  <a:cubicBezTo>
                    <a:pt x="60484" y="21003"/>
                    <a:pt x="59412" y="20479"/>
                    <a:pt x="58424" y="19812"/>
                  </a:cubicBezTo>
                  <a:close/>
                  <a:moveTo>
                    <a:pt x="65092" y="21979"/>
                  </a:moveTo>
                  <a:lnTo>
                    <a:pt x="65056" y="23218"/>
                  </a:lnTo>
                  <a:cubicBezTo>
                    <a:pt x="65211" y="23218"/>
                    <a:pt x="65378" y="23230"/>
                    <a:pt x="65544" y="23230"/>
                  </a:cubicBezTo>
                  <a:lnTo>
                    <a:pt x="68795" y="23230"/>
                  </a:lnTo>
                  <a:lnTo>
                    <a:pt x="68795" y="21979"/>
                  </a:lnTo>
                  <a:close/>
                  <a:moveTo>
                    <a:pt x="72521" y="21979"/>
                  </a:moveTo>
                  <a:lnTo>
                    <a:pt x="72521" y="23230"/>
                  </a:lnTo>
                  <a:lnTo>
                    <a:pt x="76248" y="23230"/>
                  </a:lnTo>
                  <a:lnTo>
                    <a:pt x="76248" y="21979"/>
                  </a:lnTo>
                  <a:close/>
                  <a:moveTo>
                    <a:pt x="79975" y="21979"/>
                  </a:moveTo>
                  <a:lnTo>
                    <a:pt x="79975" y="23230"/>
                  </a:lnTo>
                  <a:lnTo>
                    <a:pt x="83689" y="23230"/>
                  </a:lnTo>
                  <a:lnTo>
                    <a:pt x="83689" y="21979"/>
                  </a:lnTo>
                  <a:close/>
                  <a:moveTo>
                    <a:pt x="87416" y="21979"/>
                  </a:moveTo>
                  <a:lnTo>
                    <a:pt x="87416" y="23230"/>
                  </a:lnTo>
                  <a:lnTo>
                    <a:pt x="88952" y="23230"/>
                  </a:lnTo>
                  <a:cubicBezTo>
                    <a:pt x="89654" y="23230"/>
                    <a:pt x="90357" y="23277"/>
                    <a:pt x="91035" y="23396"/>
                  </a:cubicBezTo>
                  <a:lnTo>
                    <a:pt x="91238" y="22170"/>
                  </a:lnTo>
                  <a:cubicBezTo>
                    <a:pt x="90488" y="22039"/>
                    <a:pt x="89726" y="21979"/>
                    <a:pt x="88952" y="21979"/>
                  </a:cubicBezTo>
                  <a:close/>
                  <a:moveTo>
                    <a:pt x="94941" y="23313"/>
                  </a:moveTo>
                  <a:lnTo>
                    <a:pt x="94417" y="24444"/>
                  </a:lnTo>
                  <a:cubicBezTo>
                    <a:pt x="95488" y="24944"/>
                    <a:pt x="96477" y="25599"/>
                    <a:pt x="97370" y="26385"/>
                  </a:cubicBezTo>
                  <a:lnTo>
                    <a:pt x="98191" y="25444"/>
                  </a:lnTo>
                  <a:cubicBezTo>
                    <a:pt x="97215" y="24587"/>
                    <a:pt x="96119" y="23873"/>
                    <a:pt x="94941" y="23313"/>
                  </a:cubicBezTo>
                  <a:close/>
                  <a:moveTo>
                    <a:pt x="100739" y="28373"/>
                  </a:moveTo>
                  <a:lnTo>
                    <a:pt x="99691" y="29052"/>
                  </a:lnTo>
                  <a:cubicBezTo>
                    <a:pt x="100346" y="30052"/>
                    <a:pt x="100846" y="31135"/>
                    <a:pt x="101192" y="32266"/>
                  </a:cubicBezTo>
                  <a:lnTo>
                    <a:pt x="102382" y="31897"/>
                  </a:lnTo>
                  <a:cubicBezTo>
                    <a:pt x="102001" y="30659"/>
                    <a:pt x="101442" y="29468"/>
                    <a:pt x="100739" y="28373"/>
                  </a:cubicBezTo>
                  <a:close/>
                  <a:moveTo>
                    <a:pt x="102989" y="35731"/>
                  </a:moveTo>
                  <a:lnTo>
                    <a:pt x="101751" y="35755"/>
                  </a:lnTo>
                  <a:cubicBezTo>
                    <a:pt x="101751" y="35850"/>
                    <a:pt x="101751" y="35934"/>
                    <a:pt x="101751" y="36017"/>
                  </a:cubicBezTo>
                  <a:cubicBezTo>
                    <a:pt x="101751" y="37124"/>
                    <a:pt x="101608" y="38220"/>
                    <a:pt x="101334" y="39267"/>
                  </a:cubicBezTo>
                  <a:lnTo>
                    <a:pt x="102537" y="39589"/>
                  </a:lnTo>
                  <a:cubicBezTo>
                    <a:pt x="102846" y="38434"/>
                    <a:pt x="103001" y="37231"/>
                    <a:pt x="103001" y="36017"/>
                  </a:cubicBezTo>
                  <a:cubicBezTo>
                    <a:pt x="103001" y="35922"/>
                    <a:pt x="102989" y="35826"/>
                    <a:pt x="102989" y="35731"/>
                  </a:cubicBezTo>
                  <a:close/>
                  <a:moveTo>
                    <a:pt x="99977" y="42541"/>
                  </a:moveTo>
                  <a:cubicBezTo>
                    <a:pt x="99370" y="43553"/>
                    <a:pt x="98620" y="44482"/>
                    <a:pt x="97763" y="45304"/>
                  </a:cubicBezTo>
                  <a:lnTo>
                    <a:pt x="98620" y="46209"/>
                  </a:lnTo>
                  <a:cubicBezTo>
                    <a:pt x="99560" y="45316"/>
                    <a:pt x="100382" y="44292"/>
                    <a:pt x="101037" y="43172"/>
                  </a:cubicBezTo>
                  <a:lnTo>
                    <a:pt x="99977" y="42541"/>
                  </a:lnTo>
                  <a:close/>
                  <a:moveTo>
                    <a:pt x="94881" y="47363"/>
                  </a:moveTo>
                  <a:cubicBezTo>
                    <a:pt x="93833" y="47911"/>
                    <a:pt x="92714" y="48316"/>
                    <a:pt x="91547" y="48554"/>
                  </a:cubicBezTo>
                  <a:lnTo>
                    <a:pt x="91797" y="49769"/>
                  </a:lnTo>
                  <a:cubicBezTo>
                    <a:pt x="93071" y="49507"/>
                    <a:pt x="94310" y="49066"/>
                    <a:pt x="95465" y="48471"/>
                  </a:cubicBezTo>
                  <a:lnTo>
                    <a:pt x="94881" y="47363"/>
                  </a:lnTo>
                  <a:close/>
                  <a:moveTo>
                    <a:pt x="17205" y="48816"/>
                  </a:moveTo>
                  <a:lnTo>
                    <a:pt x="17205" y="50054"/>
                  </a:lnTo>
                  <a:lnTo>
                    <a:pt x="20931" y="50054"/>
                  </a:lnTo>
                  <a:lnTo>
                    <a:pt x="20931" y="48816"/>
                  </a:lnTo>
                  <a:close/>
                  <a:moveTo>
                    <a:pt x="24658" y="48816"/>
                  </a:moveTo>
                  <a:lnTo>
                    <a:pt x="24658" y="50054"/>
                  </a:lnTo>
                  <a:lnTo>
                    <a:pt x="28373" y="50054"/>
                  </a:lnTo>
                  <a:lnTo>
                    <a:pt x="28373" y="48816"/>
                  </a:lnTo>
                  <a:close/>
                  <a:moveTo>
                    <a:pt x="32100" y="48816"/>
                  </a:moveTo>
                  <a:lnTo>
                    <a:pt x="32100" y="50054"/>
                  </a:lnTo>
                  <a:lnTo>
                    <a:pt x="35826" y="50054"/>
                  </a:lnTo>
                  <a:lnTo>
                    <a:pt x="35826" y="48816"/>
                  </a:lnTo>
                  <a:close/>
                  <a:moveTo>
                    <a:pt x="39553" y="48816"/>
                  </a:moveTo>
                  <a:lnTo>
                    <a:pt x="39553" y="50054"/>
                  </a:lnTo>
                  <a:lnTo>
                    <a:pt x="43280" y="50054"/>
                  </a:lnTo>
                  <a:lnTo>
                    <a:pt x="43280" y="48816"/>
                  </a:lnTo>
                  <a:close/>
                  <a:moveTo>
                    <a:pt x="47006" y="48816"/>
                  </a:moveTo>
                  <a:lnTo>
                    <a:pt x="47006" y="50054"/>
                  </a:lnTo>
                  <a:lnTo>
                    <a:pt x="50721" y="50054"/>
                  </a:lnTo>
                  <a:lnTo>
                    <a:pt x="50721" y="48816"/>
                  </a:lnTo>
                  <a:close/>
                  <a:moveTo>
                    <a:pt x="54448" y="48816"/>
                  </a:moveTo>
                  <a:lnTo>
                    <a:pt x="54448" y="50054"/>
                  </a:lnTo>
                  <a:lnTo>
                    <a:pt x="58174" y="50054"/>
                  </a:lnTo>
                  <a:lnTo>
                    <a:pt x="58174" y="48816"/>
                  </a:lnTo>
                  <a:close/>
                  <a:moveTo>
                    <a:pt x="61901" y="48816"/>
                  </a:moveTo>
                  <a:lnTo>
                    <a:pt x="61901" y="50054"/>
                  </a:lnTo>
                  <a:lnTo>
                    <a:pt x="65628" y="50054"/>
                  </a:lnTo>
                  <a:lnTo>
                    <a:pt x="65628" y="48816"/>
                  </a:lnTo>
                  <a:close/>
                  <a:moveTo>
                    <a:pt x="69342" y="48816"/>
                  </a:moveTo>
                  <a:lnTo>
                    <a:pt x="69342" y="50054"/>
                  </a:lnTo>
                  <a:lnTo>
                    <a:pt x="73069" y="50054"/>
                  </a:lnTo>
                  <a:lnTo>
                    <a:pt x="73069" y="48816"/>
                  </a:lnTo>
                  <a:close/>
                  <a:moveTo>
                    <a:pt x="76796" y="48816"/>
                  </a:moveTo>
                  <a:lnTo>
                    <a:pt x="76796" y="50054"/>
                  </a:lnTo>
                  <a:lnTo>
                    <a:pt x="80522" y="50054"/>
                  </a:lnTo>
                  <a:lnTo>
                    <a:pt x="80522" y="48816"/>
                  </a:lnTo>
                  <a:close/>
                  <a:moveTo>
                    <a:pt x="84249" y="48816"/>
                  </a:moveTo>
                  <a:lnTo>
                    <a:pt x="84249" y="50054"/>
                  </a:lnTo>
                  <a:lnTo>
                    <a:pt x="87976" y="50054"/>
                  </a:lnTo>
                  <a:lnTo>
                    <a:pt x="87976" y="48816"/>
                  </a:lnTo>
                  <a:close/>
                  <a:moveTo>
                    <a:pt x="13454" y="48828"/>
                  </a:moveTo>
                  <a:cubicBezTo>
                    <a:pt x="12157" y="48876"/>
                    <a:pt x="10871" y="49102"/>
                    <a:pt x="9632" y="49507"/>
                  </a:cubicBezTo>
                  <a:lnTo>
                    <a:pt x="10013" y="50685"/>
                  </a:lnTo>
                  <a:cubicBezTo>
                    <a:pt x="11145" y="50316"/>
                    <a:pt x="12311" y="50114"/>
                    <a:pt x="13502" y="50066"/>
                  </a:cubicBezTo>
                  <a:lnTo>
                    <a:pt x="13454" y="48828"/>
                  </a:lnTo>
                  <a:close/>
                  <a:moveTo>
                    <a:pt x="6144" y="51209"/>
                  </a:moveTo>
                  <a:cubicBezTo>
                    <a:pt x="5072" y="51935"/>
                    <a:pt x="4096" y="52805"/>
                    <a:pt x="3251" y="53805"/>
                  </a:cubicBezTo>
                  <a:lnTo>
                    <a:pt x="4203" y="54602"/>
                  </a:lnTo>
                  <a:cubicBezTo>
                    <a:pt x="4965" y="53698"/>
                    <a:pt x="5858" y="52900"/>
                    <a:pt x="6834" y="52233"/>
                  </a:cubicBezTo>
                  <a:lnTo>
                    <a:pt x="6144" y="51209"/>
                  </a:lnTo>
                  <a:close/>
                  <a:moveTo>
                    <a:pt x="1179" y="57091"/>
                  </a:moveTo>
                  <a:cubicBezTo>
                    <a:pt x="643" y="58270"/>
                    <a:pt x="286" y="59532"/>
                    <a:pt x="96" y="60818"/>
                  </a:cubicBezTo>
                  <a:lnTo>
                    <a:pt x="1322" y="60996"/>
                  </a:lnTo>
                  <a:cubicBezTo>
                    <a:pt x="1489" y="59817"/>
                    <a:pt x="1822" y="58674"/>
                    <a:pt x="2310" y="57603"/>
                  </a:cubicBezTo>
                  <a:lnTo>
                    <a:pt x="1179" y="57091"/>
                  </a:lnTo>
                  <a:close/>
                  <a:moveTo>
                    <a:pt x="1239" y="64568"/>
                  </a:moveTo>
                  <a:lnTo>
                    <a:pt x="0" y="64675"/>
                  </a:lnTo>
                  <a:cubicBezTo>
                    <a:pt x="107" y="65973"/>
                    <a:pt x="405" y="67247"/>
                    <a:pt x="869" y="68461"/>
                  </a:cubicBezTo>
                  <a:lnTo>
                    <a:pt x="2024" y="68021"/>
                  </a:lnTo>
                  <a:cubicBezTo>
                    <a:pt x="1608" y="66914"/>
                    <a:pt x="1346" y="65747"/>
                    <a:pt x="1239" y="64568"/>
                  </a:cubicBezTo>
                  <a:close/>
                  <a:moveTo>
                    <a:pt x="3739" y="71116"/>
                  </a:moveTo>
                  <a:lnTo>
                    <a:pt x="2751" y="71855"/>
                  </a:lnTo>
                  <a:cubicBezTo>
                    <a:pt x="3525" y="72902"/>
                    <a:pt x="4453" y="73831"/>
                    <a:pt x="5477" y="74617"/>
                  </a:cubicBezTo>
                  <a:lnTo>
                    <a:pt x="6239" y="73629"/>
                  </a:lnTo>
                  <a:cubicBezTo>
                    <a:pt x="5287" y="72902"/>
                    <a:pt x="4453" y="72057"/>
                    <a:pt x="3739" y="71116"/>
                  </a:cubicBezTo>
                  <a:close/>
                  <a:moveTo>
                    <a:pt x="9323" y="75367"/>
                  </a:moveTo>
                  <a:lnTo>
                    <a:pt x="8870" y="76522"/>
                  </a:lnTo>
                  <a:cubicBezTo>
                    <a:pt x="10073" y="76998"/>
                    <a:pt x="11347" y="77296"/>
                    <a:pt x="12645" y="77415"/>
                  </a:cubicBezTo>
                  <a:lnTo>
                    <a:pt x="12764" y="76177"/>
                  </a:lnTo>
                  <a:cubicBezTo>
                    <a:pt x="11585" y="76069"/>
                    <a:pt x="10418" y="75796"/>
                    <a:pt x="9323" y="75367"/>
                  </a:cubicBezTo>
                  <a:close/>
                  <a:moveTo>
                    <a:pt x="16431" y="76236"/>
                  </a:moveTo>
                  <a:lnTo>
                    <a:pt x="16431" y="77486"/>
                  </a:lnTo>
                  <a:lnTo>
                    <a:pt x="20158" y="77486"/>
                  </a:lnTo>
                  <a:lnTo>
                    <a:pt x="20158" y="76236"/>
                  </a:lnTo>
                  <a:close/>
                  <a:moveTo>
                    <a:pt x="23872" y="76236"/>
                  </a:moveTo>
                  <a:lnTo>
                    <a:pt x="23872" y="77486"/>
                  </a:lnTo>
                  <a:lnTo>
                    <a:pt x="27599" y="77486"/>
                  </a:lnTo>
                  <a:lnTo>
                    <a:pt x="27599" y="76236"/>
                  </a:lnTo>
                  <a:close/>
                  <a:moveTo>
                    <a:pt x="31326" y="76236"/>
                  </a:moveTo>
                  <a:lnTo>
                    <a:pt x="31326" y="77486"/>
                  </a:lnTo>
                  <a:lnTo>
                    <a:pt x="35052" y="77486"/>
                  </a:lnTo>
                  <a:lnTo>
                    <a:pt x="35052" y="76236"/>
                  </a:lnTo>
                  <a:close/>
                  <a:moveTo>
                    <a:pt x="38779" y="76236"/>
                  </a:moveTo>
                  <a:lnTo>
                    <a:pt x="38779" y="77486"/>
                  </a:lnTo>
                  <a:lnTo>
                    <a:pt x="42494" y="77486"/>
                  </a:lnTo>
                  <a:lnTo>
                    <a:pt x="42494" y="76236"/>
                  </a:lnTo>
                  <a:close/>
                  <a:moveTo>
                    <a:pt x="46220" y="76236"/>
                  </a:moveTo>
                  <a:lnTo>
                    <a:pt x="46220" y="77486"/>
                  </a:lnTo>
                  <a:lnTo>
                    <a:pt x="49947" y="77486"/>
                  </a:lnTo>
                  <a:lnTo>
                    <a:pt x="49947" y="76236"/>
                  </a:lnTo>
                  <a:close/>
                  <a:moveTo>
                    <a:pt x="53674" y="76236"/>
                  </a:moveTo>
                  <a:lnTo>
                    <a:pt x="53674" y="77486"/>
                  </a:lnTo>
                  <a:lnTo>
                    <a:pt x="57400" y="77486"/>
                  </a:lnTo>
                  <a:lnTo>
                    <a:pt x="57400" y="76236"/>
                  </a:lnTo>
                  <a:close/>
                  <a:moveTo>
                    <a:pt x="61127" y="76236"/>
                  </a:moveTo>
                  <a:lnTo>
                    <a:pt x="61127" y="77486"/>
                  </a:lnTo>
                  <a:lnTo>
                    <a:pt x="64842" y="77486"/>
                  </a:lnTo>
                  <a:lnTo>
                    <a:pt x="64842" y="76236"/>
                  </a:lnTo>
                  <a:close/>
                  <a:moveTo>
                    <a:pt x="68568" y="76236"/>
                  </a:moveTo>
                  <a:lnTo>
                    <a:pt x="68568" y="77486"/>
                  </a:lnTo>
                  <a:lnTo>
                    <a:pt x="72295" y="77486"/>
                  </a:lnTo>
                  <a:lnTo>
                    <a:pt x="72295" y="76236"/>
                  </a:lnTo>
                  <a:close/>
                  <a:moveTo>
                    <a:pt x="76022" y="76236"/>
                  </a:moveTo>
                  <a:lnTo>
                    <a:pt x="76022" y="77486"/>
                  </a:lnTo>
                  <a:lnTo>
                    <a:pt x="79748" y="77486"/>
                  </a:lnTo>
                  <a:lnTo>
                    <a:pt x="79748" y="76236"/>
                  </a:lnTo>
                  <a:close/>
                  <a:moveTo>
                    <a:pt x="83475" y="76236"/>
                  </a:moveTo>
                  <a:lnTo>
                    <a:pt x="83475" y="77486"/>
                  </a:lnTo>
                  <a:lnTo>
                    <a:pt x="87190" y="77486"/>
                  </a:lnTo>
                  <a:lnTo>
                    <a:pt x="87190" y="76236"/>
                  </a:lnTo>
                  <a:close/>
                  <a:moveTo>
                    <a:pt x="91000" y="76391"/>
                  </a:moveTo>
                  <a:lnTo>
                    <a:pt x="90821" y="77617"/>
                  </a:lnTo>
                  <a:cubicBezTo>
                    <a:pt x="92000" y="77784"/>
                    <a:pt x="93143" y="78117"/>
                    <a:pt x="94214" y="78605"/>
                  </a:cubicBezTo>
                  <a:lnTo>
                    <a:pt x="94726" y="77474"/>
                  </a:lnTo>
                  <a:cubicBezTo>
                    <a:pt x="93548" y="76939"/>
                    <a:pt x="92286" y="76569"/>
                    <a:pt x="91000" y="76391"/>
                  </a:cubicBezTo>
                  <a:close/>
                  <a:moveTo>
                    <a:pt x="98013" y="79546"/>
                  </a:moveTo>
                  <a:lnTo>
                    <a:pt x="97215" y="80499"/>
                  </a:lnTo>
                  <a:cubicBezTo>
                    <a:pt x="98120" y="81261"/>
                    <a:pt x="98917" y="82153"/>
                    <a:pt x="99572" y="83130"/>
                  </a:cubicBezTo>
                  <a:lnTo>
                    <a:pt x="100608" y="82439"/>
                  </a:lnTo>
                  <a:cubicBezTo>
                    <a:pt x="99882" y="81356"/>
                    <a:pt x="99001" y="80391"/>
                    <a:pt x="98013" y="79546"/>
                  </a:cubicBezTo>
                  <a:close/>
                  <a:moveTo>
                    <a:pt x="102311" y="85928"/>
                  </a:moveTo>
                  <a:lnTo>
                    <a:pt x="101132" y="86309"/>
                  </a:lnTo>
                  <a:cubicBezTo>
                    <a:pt x="101489" y="87440"/>
                    <a:pt x="101703" y="88607"/>
                    <a:pt x="101751" y="89797"/>
                  </a:cubicBezTo>
                  <a:lnTo>
                    <a:pt x="102989" y="89750"/>
                  </a:lnTo>
                  <a:cubicBezTo>
                    <a:pt x="102942" y="88452"/>
                    <a:pt x="102716" y="87166"/>
                    <a:pt x="102311" y="85928"/>
                  </a:cubicBezTo>
                  <a:close/>
                  <a:moveTo>
                    <a:pt x="101430" y="93333"/>
                  </a:moveTo>
                  <a:cubicBezTo>
                    <a:pt x="101156" y="94488"/>
                    <a:pt x="100727" y="95596"/>
                    <a:pt x="100156" y="96631"/>
                  </a:cubicBezTo>
                  <a:lnTo>
                    <a:pt x="101239" y="97239"/>
                  </a:lnTo>
                  <a:cubicBezTo>
                    <a:pt x="101870" y="96096"/>
                    <a:pt x="102346" y="94881"/>
                    <a:pt x="102632" y="93619"/>
                  </a:cubicBezTo>
                  <a:lnTo>
                    <a:pt x="101430" y="93333"/>
                  </a:lnTo>
                  <a:close/>
                  <a:moveTo>
                    <a:pt x="98024" y="99465"/>
                  </a:moveTo>
                  <a:cubicBezTo>
                    <a:pt x="97191" y="100310"/>
                    <a:pt x="96239" y="101025"/>
                    <a:pt x="95215" y="101608"/>
                  </a:cubicBezTo>
                  <a:lnTo>
                    <a:pt x="95822" y="102692"/>
                  </a:lnTo>
                  <a:cubicBezTo>
                    <a:pt x="96953" y="102061"/>
                    <a:pt x="97989" y="101263"/>
                    <a:pt x="98906" y="100346"/>
                  </a:cubicBezTo>
                  <a:lnTo>
                    <a:pt x="98024" y="99465"/>
                  </a:lnTo>
                  <a:close/>
                  <a:moveTo>
                    <a:pt x="66009" y="103239"/>
                  </a:moveTo>
                  <a:lnTo>
                    <a:pt x="66009" y="104478"/>
                  </a:lnTo>
                  <a:lnTo>
                    <a:pt x="69735" y="104478"/>
                  </a:lnTo>
                  <a:lnTo>
                    <a:pt x="69735" y="103239"/>
                  </a:lnTo>
                  <a:close/>
                  <a:moveTo>
                    <a:pt x="73462" y="103239"/>
                  </a:moveTo>
                  <a:lnTo>
                    <a:pt x="73462" y="104478"/>
                  </a:lnTo>
                  <a:lnTo>
                    <a:pt x="77189" y="104478"/>
                  </a:lnTo>
                  <a:lnTo>
                    <a:pt x="77189" y="103239"/>
                  </a:lnTo>
                  <a:close/>
                  <a:moveTo>
                    <a:pt x="80915" y="103239"/>
                  </a:moveTo>
                  <a:lnTo>
                    <a:pt x="80915" y="104478"/>
                  </a:lnTo>
                  <a:lnTo>
                    <a:pt x="84630" y="104478"/>
                  </a:lnTo>
                  <a:lnTo>
                    <a:pt x="84630" y="103239"/>
                  </a:lnTo>
                  <a:close/>
                  <a:moveTo>
                    <a:pt x="91917" y="102894"/>
                  </a:moveTo>
                  <a:cubicBezTo>
                    <a:pt x="90952" y="103120"/>
                    <a:pt x="89952" y="103239"/>
                    <a:pt x="88952" y="103239"/>
                  </a:cubicBezTo>
                  <a:lnTo>
                    <a:pt x="88357" y="103239"/>
                  </a:lnTo>
                  <a:lnTo>
                    <a:pt x="88357" y="104478"/>
                  </a:lnTo>
                  <a:lnTo>
                    <a:pt x="88952" y="104478"/>
                  </a:lnTo>
                  <a:cubicBezTo>
                    <a:pt x="90047" y="104478"/>
                    <a:pt x="91143" y="104359"/>
                    <a:pt x="92202" y="104109"/>
                  </a:cubicBezTo>
                  <a:lnTo>
                    <a:pt x="91917" y="102894"/>
                  </a:lnTo>
                  <a:close/>
                  <a:moveTo>
                    <a:pt x="62175" y="103644"/>
                  </a:moveTo>
                  <a:cubicBezTo>
                    <a:pt x="60913" y="103954"/>
                    <a:pt x="59698" y="104442"/>
                    <a:pt x="58567" y="105097"/>
                  </a:cubicBezTo>
                  <a:lnTo>
                    <a:pt x="59186" y="106168"/>
                  </a:lnTo>
                  <a:cubicBezTo>
                    <a:pt x="60210" y="105585"/>
                    <a:pt x="61317" y="105132"/>
                    <a:pt x="62472" y="104847"/>
                  </a:cubicBezTo>
                  <a:lnTo>
                    <a:pt x="62175" y="103644"/>
                  </a:lnTo>
                  <a:close/>
                  <a:moveTo>
                    <a:pt x="55495" y="107478"/>
                  </a:moveTo>
                  <a:cubicBezTo>
                    <a:pt x="54590" y="108407"/>
                    <a:pt x="53817" y="109454"/>
                    <a:pt x="53197" y="110597"/>
                  </a:cubicBezTo>
                  <a:lnTo>
                    <a:pt x="54293" y="111193"/>
                  </a:lnTo>
                  <a:cubicBezTo>
                    <a:pt x="54852" y="110145"/>
                    <a:pt x="55555" y="109193"/>
                    <a:pt x="56388" y="108335"/>
                  </a:cubicBezTo>
                  <a:lnTo>
                    <a:pt x="55495" y="107478"/>
                  </a:lnTo>
                  <a:close/>
                  <a:moveTo>
                    <a:pt x="51840" y="114241"/>
                  </a:moveTo>
                  <a:cubicBezTo>
                    <a:pt x="51626" y="115229"/>
                    <a:pt x="51507" y="116253"/>
                    <a:pt x="51507" y="117277"/>
                  </a:cubicBezTo>
                  <a:lnTo>
                    <a:pt x="51507" y="118075"/>
                  </a:lnTo>
                  <a:lnTo>
                    <a:pt x="52745" y="118075"/>
                  </a:lnTo>
                  <a:lnTo>
                    <a:pt x="52745" y="117277"/>
                  </a:lnTo>
                  <a:cubicBezTo>
                    <a:pt x="52745" y="116348"/>
                    <a:pt x="52852" y="115408"/>
                    <a:pt x="53055" y="114503"/>
                  </a:cubicBezTo>
                  <a:lnTo>
                    <a:pt x="51840" y="114241"/>
                  </a:lnTo>
                  <a:close/>
                  <a:moveTo>
                    <a:pt x="51507" y="121801"/>
                  </a:moveTo>
                  <a:lnTo>
                    <a:pt x="51507" y="125528"/>
                  </a:lnTo>
                  <a:lnTo>
                    <a:pt x="52757" y="125528"/>
                  </a:lnTo>
                  <a:lnTo>
                    <a:pt x="52757" y="121801"/>
                  </a:lnTo>
                  <a:close/>
                  <a:moveTo>
                    <a:pt x="51507" y="129243"/>
                  </a:moveTo>
                  <a:lnTo>
                    <a:pt x="51507" y="132969"/>
                  </a:lnTo>
                  <a:lnTo>
                    <a:pt x="52757" y="132969"/>
                  </a:lnTo>
                  <a:lnTo>
                    <a:pt x="52757" y="12924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5" name="Google Shape;1055;p35"/>
          <p:cNvGrpSpPr/>
          <p:nvPr/>
        </p:nvGrpSpPr>
        <p:grpSpPr>
          <a:xfrm>
            <a:off x="710275" y="2900830"/>
            <a:ext cx="2522400" cy="968999"/>
            <a:chOff x="710275" y="2900830"/>
            <a:chExt cx="2522400" cy="968999"/>
          </a:xfrm>
        </p:grpSpPr>
        <p:sp>
          <p:nvSpPr>
            <p:cNvPr id="1056" name="Google Shape;1056;p35"/>
            <p:cNvSpPr txBox="1"/>
            <p:nvPr/>
          </p:nvSpPr>
          <p:spPr>
            <a:xfrm>
              <a:off x="710275" y="3334929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57" name="Google Shape;1057;p35"/>
            <p:cNvGrpSpPr/>
            <p:nvPr/>
          </p:nvGrpSpPr>
          <p:grpSpPr>
            <a:xfrm rot="10800000">
              <a:off x="2665675" y="2900830"/>
              <a:ext cx="567000" cy="567000"/>
              <a:chOff x="6604775" y="1679913"/>
              <a:chExt cx="567000" cy="567000"/>
            </a:xfrm>
          </p:grpSpPr>
          <p:sp>
            <p:nvSpPr>
              <p:cNvPr id="1058" name="Google Shape;1058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0" name="Google Shape;1060;p35"/>
            <p:cNvSpPr/>
            <p:nvPr/>
          </p:nvSpPr>
          <p:spPr>
            <a:xfrm>
              <a:off x="710275" y="303371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1" name="Google Shape;1061;p35"/>
          <p:cNvGrpSpPr/>
          <p:nvPr/>
        </p:nvGrpSpPr>
        <p:grpSpPr>
          <a:xfrm>
            <a:off x="5911375" y="2257659"/>
            <a:ext cx="2522400" cy="969012"/>
            <a:chOff x="5911375" y="2257659"/>
            <a:chExt cx="2522400" cy="969012"/>
          </a:xfrm>
        </p:grpSpPr>
        <p:sp>
          <p:nvSpPr>
            <p:cNvPr id="1062" name="Google Shape;1062;p35"/>
            <p:cNvSpPr txBox="1"/>
            <p:nvPr/>
          </p:nvSpPr>
          <p:spPr>
            <a:xfrm>
              <a:off x="6549175" y="2691771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3" name="Google Shape;1063;p35"/>
            <p:cNvGrpSpPr/>
            <p:nvPr/>
          </p:nvGrpSpPr>
          <p:grpSpPr>
            <a:xfrm>
              <a:off x="5911375" y="2257659"/>
              <a:ext cx="567000" cy="567000"/>
              <a:chOff x="6604775" y="1679913"/>
              <a:chExt cx="567000" cy="567000"/>
            </a:xfrm>
          </p:grpSpPr>
          <p:sp>
            <p:nvSpPr>
              <p:cNvPr id="1064" name="Google Shape;1064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5" name="Google Shape;1065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66" name="Google Shape;1066;p35"/>
            <p:cNvSpPr/>
            <p:nvPr/>
          </p:nvSpPr>
          <p:spPr>
            <a:xfrm>
              <a:off x="6783175" y="2390560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67" name="Google Shape;1067;p35"/>
          <p:cNvGrpSpPr/>
          <p:nvPr/>
        </p:nvGrpSpPr>
        <p:grpSpPr>
          <a:xfrm>
            <a:off x="5911375" y="3543988"/>
            <a:ext cx="2522400" cy="969012"/>
            <a:chOff x="5911375" y="3543988"/>
            <a:chExt cx="2522400" cy="969012"/>
          </a:xfrm>
        </p:grpSpPr>
        <p:sp>
          <p:nvSpPr>
            <p:cNvPr id="1068" name="Google Shape;1068;p35"/>
            <p:cNvSpPr txBox="1"/>
            <p:nvPr/>
          </p:nvSpPr>
          <p:spPr>
            <a:xfrm>
              <a:off x="6549175" y="39781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69" name="Google Shape;1069;p35"/>
            <p:cNvGrpSpPr/>
            <p:nvPr/>
          </p:nvGrpSpPr>
          <p:grpSpPr>
            <a:xfrm>
              <a:off x="5911375" y="3543988"/>
              <a:ext cx="567000" cy="567000"/>
              <a:chOff x="6604775" y="1679913"/>
              <a:chExt cx="567000" cy="567000"/>
            </a:xfrm>
          </p:grpSpPr>
          <p:sp>
            <p:nvSpPr>
              <p:cNvPr id="1070" name="Google Shape;1070;p35"/>
              <p:cNvSpPr/>
              <p:nvPr/>
            </p:nvSpPr>
            <p:spPr>
              <a:xfrm rot="2700000">
                <a:off x="6687810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71" name="Google Shape;1071;p35"/>
              <p:cNvSpPr/>
              <p:nvPr/>
            </p:nvSpPr>
            <p:spPr>
              <a:xfrm>
                <a:off x="6762521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072" name="Google Shape;1072;p35"/>
            <p:cNvSpPr/>
            <p:nvPr/>
          </p:nvSpPr>
          <p:spPr>
            <a:xfrm>
              <a:off x="6783175" y="36768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>
                <a:solidFill>
                  <a:srgbClr val="FFFFFF"/>
                </a:solidFill>
              </a:endParaRPr>
            </a:p>
          </p:txBody>
        </p:sp>
      </p:grpSp>
      <p:grpSp>
        <p:nvGrpSpPr>
          <p:cNvPr id="1073" name="Google Shape;1073;p35"/>
          <p:cNvGrpSpPr/>
          <p:nvPr/>
        </p:nvGrpSpPr>
        <p:grpSpPr>
          <a:xfrm>
            <a:off x="710275" y="1614488"/>
            <a:ext cx="3704165" cy="969012"/>
            <a:chOff x="710275" y="1614488"/>
            <a:chExt cx="3704165" cy="969012"/>
          </a:xfrm>
        </p:grpSpPr>
        <p:sp>
          <p:nvSpPr>
            <p:cNvPr id="1074" name="Google Shape;1074;p35"/>
            <p:cNvSpPr txBox="1"/>
            <p:nvPr/>
          </p:nvSpPr>
          <p:spPr>
            <a:xfrm>
              <a:off x="710275" y="2048600"/>
              <a:ext cx="18846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rgbClr val="434343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 </a:t>
              </a:r>
              <a:endParaRPr sz="1200">
                <a:solidFill>
                  <a:srgbClr val="434343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075" name="Google Shape;1075;p35"/>
            <p:cNvGrpSpPr/>
            <p:nvPr/>
          </p:nvGrpSpPr>
          <p:grpSpPr>
            <a:xfrm rot="10800000">
              <a:off x="2665675" y="1614488"/>
              <a:ext cx="567000" cy="567000"/>
              <a:chOff x="8028600" y="1679913"/>
              <a:chExt cx="567000" cy="567000"/>
            </a:xfrm>
          </p:grpSpPr>
          <p:sp>
            <p:nvSpPr>
              <p:cNvPr id="1076" name="Google Shape;1076;p35"/>
              <p:cNvSpPr/>
              <p:nvPr/>
            </p:nvSpPr>
            <p:spPr>
              <a:xfrm rot="2700000">
                <a:off x="8111635" y="1762948"/>
                <a:ext cx="400930" cy="400930"/>
              </a:xfrm>
              <a:prstGeom prst="teardrop">
                <a:avLst>
                  <a:gd name="adj" fmla="val 100000"/>
                </a:avLst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  <p:sp>
            <p:nvSpPr>
              <p:cNvPr id="1077" name="Google Shape;1077;p35"/>
              <p:cNvSpPr/>
              <p:nvPr/>
            </p:nvSpPr>
            <p:spPr>
              <a:xfrm>
                <a:off x="8186346" y="1837683"/>
                <a:ext cx="251514" cy="251487"/>
              </a:xfrm>
              <a:custGeom>
                <a:avLst/>
                <a:gdLst/>
                <a:ahLst/>
                <a:cxnLst/>
                <a:rect l="l" t="t" r="r" b="b"/>
                <a:pathLst>
                  <a:path w="9098" h="9097" extrusionOk="0">
                    <a:moveTo>
                      <a:pt x="4549" y="0"/>
                    </a:moveTo>
                    <a:cubicBezTo>
                      <a:pt x="2037" y="0"/>
                      <a:pt x="1" y="2036"/>
                      <a:pt x="1" y="4548"/>
                    </a:cubicBezTo>
                    <a:cubicBezTo>
                      <a:pt x="1" y="7060"/>
                      <a:pt x="2037" y="9096"/>
                      <a:pt x="4549" y="9096"/>
                    </a:cubicBezTo>
                    <a:cubicBezTo>
                      <a:pt x="7061" y="9096"/>
                      <a:pt x="9097" y="7060"/>
                      <a:pt x="9097" y="4548"/>
                    </a:cubicBezTo>
                    <a:cubicBezTo>
                      <a:pt x="9097" y="2036"/>
                      <a:pt x="7061" y="0"/>
                      <a:pt x="454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solidFill>
                    <a:schemeClr val="accent1"/>
                  </a:solidFill>
                </a:endParaRPr>
              </a:p>
            </p:txBody>
          </p:sp>
        </p:grpSp>
        <p:sp>
          <p:nvSpPr>
            <p:cNvPr id="1078" name="Google Shape;1078;p35"/>
            <p:cNvSpPr/>
            <p:nvPr/>
          </p:nvSpPr>
          <p:spPr>
            <a:xfrm>
              <a:off x="710275" y="1747389"/>
              <a:ext cx="1650600" cy="3012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079" name="Google Shape;1079;p35"/>
            <p:cNvCxnSpPr>
              <a:stCxn id="1076" idx="3"/>
            </p:cNvCxnSpPr>
            <p:nvPr/>
          </p:nvCxnSpPr>
          <p:spPr>
            <a:xfrm>
              <a:off x="3149640" y="1897988"/>
              <a:ext cx="12648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36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085" name="Google Shape;1085;p36"/>
          <p:cNvGrpSpPr/>
          <p:nvPr/>
        </p:nvGrpSpPr>
        <p:grpSpPr>
          <a:xfrm>
            <a:off x="3190788" y="1798142"/>
            <a:ext cx="1139650" cy="924007"/>
            <a:chOff x="3190788" y="1882442"/>
            <a:chExt cx="1139650" cy="924007"/>
          </a:xfrm>
        </p:grpSpPr>
        <p:sp>
          <p:nvSpPr>
            <p:cNvPr id="1086" name="Google Shape;1086;p36"/>
            <p:cNvSpPr/>
            <p:nvPr/>
          </p:nvSpPr>
          <p:spPr>
            <a:xfrm>
              <a:off x="3190788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38267" y="37112"/>
                  </a:lnTo>
                  <a:lnTo>
                    <a:pt x="51030" y="36731"/>
                  </a:lnTo>
                  <a:lnTo>
                    <a:pt x="44553" y="26218"/>
                  </a:lnTo>
                  <a:lnTo>
                    <a:pt x="47768" y="20670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7" name="Google Shape;1087;p36"/>
            <p:cNvSpPr/>
            <p:nvPr/>
          </p:nvSpPr>
          <p:spPr>
            <a:xfrm>
              <a:off x="3288621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88" name="Google Shape;1088;p36"/>
          <p:cNvGrpSpPr/>
          <p:nvPr/>
        </p:nvGrpSpPr>
        <p:grpSpPr>
          <a:xfrm>
            <a:off x="3190788" y="2775249"/>
            <a:ext cx="1139650" cy="924030"/>
            <a:chOff x="3190788" y="2859549"/>
            <a:chExt cx="1139650" cy="924030"/>
          </a:xfrm>
        </p:grpSpPr>
        <p:sp>
          <p:nvSpPr>
            <p:cNvPr id="1089" name="Google Shape;1089;p36"/>
            <p:cNvSpPr/>
            <p:nvPr/>
          </p:nvSpPr>
          <p:spPr>
            <a:xfrm>
              <a:off x="3190788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1942" y="1"/>
                  </a:moveTo>
                  <a:lnTo>
                    <a:pt x="0" y="20682"/>
                  </a:lnTo>
                  <a:lnTo>
                    <a:pt x="11942" y="41375"/>
                  </a:lnTo>
                  <a:lnTo>
                    <a:pt x="35826" y="41375"/>
                  </a:lnTo>
                  <a:lnTo>
                    <a:pt x="47768" y="20706"/>
                  </a:lnTo>
                  <a:lnTo>
                    <a:pt x="44553" y="15146"/>
                  </a:lnTo>
                  <a:lnTo>
                    <a:pt x="51030" y="4644"/>
                  </a:lnTo>
                  <a:lnTo>
                    <a:pt x="38267" y="4263"/>
                  </a:lnTo>
                  <a:lnTo>
                    <a:pt x="35826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0" name="Google Shape;1090;p36"/>
            <p:cNvSpPr/>
            <p:nvPr/>
          </p:nvSpPr>
          <p:spPr>
            <a:xfrm>
              <a:off x="3288621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1" name="Google Shape;1091;p36"/>
          <p:cNvGrpSpPr/>
          <p:nvPr/>
        </p:nvGrpSpPr>
        <p:grpSpPr>
          <a:xfrm>
            <a:off x="4813709" y="1798142"/>
            <a:ext cx="1139650" cy="924007"/>
            <a:chOff x="4813709" y="1882442"/>
            <a:chExt cx="1139650" cy="924007"/>
          </a:xfrm>
        </p:grpSpPr>
        <p:sp>
          <p:nvSpPr>
            <p:cNvPr id="1092" name="Google Shape;1092;p36"/>
            <p:cNvSpPr/>
            <p:nvPr/>
          </p:nvSpPr>
          <p:spPr>
            <a:xfrm>
              <a:off x="4813709" y="1882442"/>
              <a:ext cx="1139650" cy="924007"/>
            </a:xfrm>
            <a:custGeom>
              <a:avLst/>
              <a:gdLst/>
              <a:ahLst/>
              <a:cxnLst/>
              <a:rect l="l" t="t" r="r" b="b"/>
              <a:pathLst>
                <a:path w="51031" h="41375" extrusionOk="0">
                  <a:moveTo>
                    <a:pt x="15205" y="1"/>
                  </a:moveTo>
                  <a:lnTo>
                    <a:pt x="3263" y="20670"/>
                  </a:lnTo>
                  <a:lnTo>
                    <a:pt x="6478" y="26230"/>
                  </a:lnTo>
                  <a:lnTo>
                    <a:pt x="1" y="36731"/>
                  </a:lnTo>
                  <a:lnTo>
                    <a:pt x="12764" y="37124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3" name="Google Shape;1093;p36"/>
            <p:cNvSpPr/>
            <p:nvPr/>
          </p:nvSpPr>
          <p:spPr>
            <a:xfrm>
              <a:off x="4984409" y="196645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4" name="Google Shape;1094;p36"/>
          <p:cNvGrpSpPr/>
          <p:nvPr/>
        </p:nvGrpSpPr>
        <p:grpSpPr>
          <a:xfrm>
            <a:off x="4813709" y="2775249"/>
            <a:ext cx="1139650" cy="924030"/>
            <a:chOff x="4813709" y="2859549"/>
            <a:chExt cx="1139650" cy="924030"/>
          </a:xfrm>
        </p:grpSpPr>
        <p:sp>
          <p:nvSpPr>
            <p:cNvPr id="1095" name="Google Shape;1095;p36"/>
            <p:cNvSpPr/>
            <p:nvPr/>
          </p:nvSpPr>
          <p:spPr>
            <a:xfrm>
              <a:off x="4813709" y="2859549"/>
              <a:ext cx="1139650" cy="924030"/>
            </a:xfrm>
            <a:custGeom>
              <a:avLst/>
              <a:gdLst/>
              <a:ahLst/>
              <a:cxnLst/>
              <a:rect l="l" t="t" r="r" b="b"/>
              <a:pathLst>
                <a:path w="51031" h="41376" extrusionOk="0">
                  <a:moveTo>
                    <a:pt x="15205" y="1"/>
                  </a:moveTo>
                  <a:lnTo>
                    <a:pt x="12764" y="4263"/>
                  </a:lnTo>
                  <a:lnTo>
                    <a:pt x="1" y="4632"/>
                  </a:lnTo>
                  <a:lnTo>
                    <a:pt x="6478" y="15146"/>
                  </a:lnTo>
                  <a:lnTo>
                    <a:pt x="3263" y="20706"/>
                  </a:lnTo>
                  <a:lnTo>
                    <a:pt x="15205" y="41375"/>
                  </a:lnTo>
                  <a:lnTo>
                    <a:pt x="39089" y="41375"/>
                  </a:lnTo>
                  <a:lnTo>
                    <a:pt x="51031" y="20682"/>
                  </a:lnTo>
                  <a:lnTo>
                    <a:pt x="39089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6" name="Google Shape;1096;p36"/>
            <p:cNvSpPr/>
            <p:nvPr/>
          </p:nvSpPr>
          <p:spPr>
            <a:xfrm>
              <a:off x="4984409" y="294516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97" name="Google Shape;1097;p36"/>
          <p:cNvGrpSpPr/>
          <p:nvPr/>
        </p:nvGrpSpPr>
        <p:grpSpPr>
          <a:xfrm>
            <a:off x="4038682" y="1302811"/>
            <a:ext cx="1066779" cy="1169687"/>
            <a:chOff x="4038682" y="1387111"/>
            <a:chExt cx="1066779" cy="1169687"/>
          </a:xfrm>
        </p:grpSpPr>
        <p:sp>
          <p:nvSpPr>
            <p:cNvPr id="1098" name="Google Shape;1098;p36"/>
            <p:cNvSpPr/>
            <p:nvPr/>
          </p:nvSpPr>
          <p:spPr>
            <a:xfrm>
              <a:off x="4038682" y="1387111"/>
              <a:ext cx="1066779" cy="1169687"/>
            </a:xfrm>
            <a:custGeom>
              <a:avLst/>
              <a:gdLst/>
              <a:ahLst/>
              <a:cxnLst/>
              <a:rect l="l" t="t" r="r" b="b"/>
              <a:pathLst>
                <a:path w="47768" h="52376" extrusionOk="0">
                  <a:moveTo>
                    <a:pt x="11942" y="0"/>
                  </a:moveTo>
                  <a:lnTo>
                    <a:pt x="0" y="20622"/>
                  </a:lnTo>
                  <a:lnTo>
                    <a:pt x="11942" y="41232"/>
                  </a:lnTo>
                  <a:lnTo>
                    <a:pt x="17455" y="41232"/>
                  </a:lnTo>
                  <a:lnTo>
                    <a:pt x="23884" y="52376"/>
                  </a:lnTo>
                  <a:lnTo>
                    <a:pt x="30325" y="41232"/>
                  </a:lnTo>
                  <a:lnTo>
                    <a:pt x="35826" y="41232"/>
                  </a:lnTo>
                  <a:lnTo>
                    <a:pt x="47768" y="20622"/>
                  </a:lnTo>
                  <a:lnTo>
                    <a:pt x="35826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9" name="Google Shape;1099;p36"/>
            <p:cNvSpPr/>
            <p:nvPr/>
          </p:nvSpPr>
          <p:spPr>
            <a:xfrm>
              <a:off x="4136515" y="1470318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96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96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0" name="Google Shape;1100;p36"/>
          <p:cNvGrpSpPr/>
          <p:nvPr/>
        </p:nvGrpSpPr>
        <p:grpSpPr>
          <a:xfrm>
            <a:off x="4038682" y="3024914"/>
            <a:ext cx="1066779" cy="1169441"/>
            <a:chOff x="4038682" y="3109214"/>
            <a:chExt cx="1066779" cy="1169441"/>
          </a:xfrm>
        </p:grpSpPr>
        <p:sp>
          <p:nvSpPr>
            <p:cNvPr id="1101" name="Google Shape;1101;p36"/>
            <p:cNvSpPr/>
            <p:nvPr/>
          </p:nvSpPr>
          <p:spPr>
            <a:xfrm>
              <a:off x="4038682" y="3109214"/>
              <a:ext cx="1066779" cy="1169441"/>
            </a:xfrm>
            <a:custGeom>
              <a:avLst/>
              <a:gdLst/>
              <a:ahLst/>
              <a:cxnLst/>
              <a:rect l="l" t="t" r="r" b="b"/>
              <a:pathLst>
                <a:path w="47768" h="52365" extrusionOk="0">
                  <a:moveTo>
                    <a:pt x="23884" y="1"/>
                  </a:moveTo>
                  <a:lnTo>
                    <a:pt x="17455" y="11145"/>
                  </a:lnTo>
                  <a:lnTo>
                    <a:pt x="11942" y="11145"/>
                  </a:lnTo>
                  <a:lnTo>
                    <a:pt x="0" y="31755"/>
                  </a:lnTo>
                  <a:lnTo>
                    <a:pt x="11942" y="52364"/>
                  </a:lnTo>
                  <a:lnTo>
                    <a:pt x="35826" y="52364"/>
                  </a:lnTo>
                  <a:lnTo>
                    <a:pt x="47768" y="31755"/>
                  </a:lnTo>
                  <a:lnTo>
                    <a:pt x="35826" y="11145"/>
                  </a:lnTo>
                  <a:lnTo>
                    <a:pt x="30325" y="11145"/>
                  </a:lnTo>
                  <a:lnTo>
                    <a:pt x="23884" y="1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2" name="Google Shape;1102;p36"/>
            <p:cNvSpPr/>
            <p:nvPr/>
          </p:nvSpPr>
          <p:spPr>
            <a:xfrm>
              <a:off x="4136515" y="3441303"/>
              <a:ext cx="871101" cy="754370"/>
            </a:xfrm>
            <a:custGeom>
              <a:avLst/>
              <a:gdLst/>
              <a:ahLst/>
              <a:cxnLst/>
              <a:rect l="l" t="t" r="r" b="b"/>
              <a:pathLst>
                <a:path w="39006" h="33779" extrusionOk="0">
                  <a:moveTo>
                    <a:pt x="9752" y="1"/>
                  </a:moveTo>
                  <a:lnTo>
                    <a:pt x="1" y="16884"/>
                  </a:lnTo>
                  <a:lnTo>
                    <a:pt x="9752" y="33779"/>
                  </a:lnTo>
                  <a:lnTo>
                    <a:pt x="29254" y="33779"/>
                  </a:lnTo>
                  <a:lnTo>
                    <a:pt x="39006" y="16884"/>
                  </a:lnTo>
                  <a:lnTo>
                    <a:pt x="2925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3" name="Google Shape;1103;p36"/>
          <p:cNvGrpSpPr/>
          <p:nvPr/>
        </p:nvGrpSpPr>
        <p:grpSpPr>
          <a:xfrm>
            <a:off x="5247414" y="3063808"/>
            <a:ext cx="345074" cy="346893"/>
            <a:chOff x="6069423" y="2891892"/>
            <a:chExt cx="362321" cy="364231"/>
          </a:xfrm>
        </p:grpSpPr>
        <p:sp>
          <p:nvSpPr>
            <p:cNvPr id="1104" name="Google Shape;1104;p36"/>
            <p:cNvSpPr/>
            <p:nvPr/>
          </p:nvSpPr>
          <p:spPr>
            <a:xfrm>
              <a:off x="6069423" y="2891892"/>
              <a:ext cx="278958" cy="278958"/>
            </a:xfrm>
            <a:custGeom>
              <a:avLst/>
              <a:gdLst/>
              <a:ahLst/>
              <a:cxnLst/>
              <a:rect l="l" t="t" r="r" b="b"/>
              <a:pathLst>
                <a:path w="8764" h="8764" extrusionOk="0">
                  <a:moveTo>
                    <a:pt x="4120" y="1"/>
                  </a:moveTo>
                  <a:cubicBezTo>
                    <a:pt x="3858" y="1"/>
                    <a:pt x="3632" y="203"/>
                    <a:pt x="3572" y="453"/>
                  </a:cubicBezTo>
                  <a:lnTo>
                    <a:pt x="3406" y="1299"/>
                  </a:lnTo>
                  <a:cubicBezTo>
                    <a:pt x="3227" y="1358"/>
                    <a:pt x="3060" y="1418"/>
                    <a:pt x="2906" y="1513"/>
                  </a:cubicBezTo>
                  <a:lnTo>
                    <a:pt x="2191" y="1037"/>
                  </a:lnTo>
                  <a:cubicBezTo>
                    <a:pt x="2096" y="971"/>
                    <a:pt x="1987" y="940"/>
                    <a:pt x="1879" y="940"/>
                  </a:cubicBezTo>
                  <a:cubicBezTo>
                    <a:pt x="1732" y="940"/>
                    <a:pt x="1587" y="998"/>
                    <a:pt x="1477" y="1108"/>
                  </a:cubicBezTo>
                  <a:lnTo>
                    <a:pt x="1096" y="1477"/>
                  </a:lnTo>
                  <a:cubicBezTo>
                    <a:pt x="905" y="1668"/>
                    <a:pt x="882" y="1965"/>
                    <a:pt x="1024" y="2191"/>
                  </a:cubicBezTo>
                  <a:lnTo>
                    <a:pt x="1501" y="2906"/>
                  </a:lnTo>
                  <a:cubicBezTo>
                    <a:pt x="1417" y="3073"/>
                    <a:pt x="1358" y="3239"/>
                    <a:pt x="1298" y="3406"/>
                  </a:cubicBezTo>
                  <a:lnTo>
                    <a:pt x="441" y="3573"/>
                  </a:lnTo>
                  <a:cubicBezTo>
                    <a:pt x="179" y="3632"/>
                    <a:pt x="0" y="3858"/>
                    <a:pt x="0" y="4132"/>
                  </a:cubicBezTo>
                  <a:lnTo>
                    <a:pt x="0" y="4644"/>
                  </a:lnTo>
                  <a:cubicBezTo>
                    <a:pt x="0" y="4918"/>
                    <a:pt x="191" y="5132"/>
                    <a:pt x="441" y="5204"/>
                  </a:cubicBezTo>
                  <a:lnTo>
                    <a:pt x="1298" y="5359"/>
                  </a:lnTo>
                  <a:cubicBezTo>
                    <a:pt x="1358" y="5537"/>
                    <a:pt x="1417" y="5704"/>
                    <a:pt x="1501" y="5871"/>
                  </a:cubicBezTo>
                  <a:lnTo>
                    <a:pt x="1024" y="6585"/>
                  </a:lnTo>
                  <a:cubicBezTo>
                    <a:pt x="882" y="6811"/>
                    <a:pt x="905" y="7109"/>
                    <a:pt x="1096" y="7299"/>
                  </a:cubicBezTo>
                  <a:lnTo>
                    <a:pt x="1477" y="7668"/>
                  </a:lnTo>
                  <a:cubicBezTo>
                    <a:pt x="1587" y="7778"/>
                    <a:pt x="1732" y="7837"/>
                    <a:pt x="1879" y="7837"/>
                  </a:cubicBezTo>
                  <a:cubicBezTo>
                    <a:pt x="1987" y="7837"/>
                    <a:pt x="2096" y="7805"/>
                    <a:pt x="2191" y="7740"/>
                  </a:cubicBezTo>
                  <a:lnTo>
                    <a:pt x="2906" y="7264"/>
                  </a:lnTo>
                  <a:cubicBezTo>
                    <a:pt x="3060" y="7359"/>
                    <a:pt x="3227" y="7418"/>
                    <a:pt x="3406" y="7478"/>
                  </a:cubicBezTo>
                  <a:lnTo>
                    <a:pt x="3572" y="8323"/>
                  </a:lnTo>
                  <a:cubicBezTo>
                    <a:pt x="3632" y="8585"/>
                    <a:pt x="3858" y="8764"/>
                    <a:pt x="4120" y="8764"/>
                  </a:cubicBezTo>
                  <a:lnTo>
                    <a:pt x="4644" y="8764"/>
                  </a:lnTo>
                  <a:cubicBezTo>
                    <a:pt x="4906" y="8764"/>
                    <a:pt x="5132" y="8573"/>
                    <a:pt x="5192" y="8323"/>
                  </a:cubicBezTo>
                  <a:lnTo>
                    <a:pt x="5358" y="7478"/>
                  </a:lnTo>
                  <a:cubicBezTo>
                    <a:pt x="5489" y="7430"/>
                    <a:pt x="5620" y="7371"/>
                    <a:pt x="5763" y="7311"/>
                  </a:cubicBezTo>
                  <a:cubicBezTo>
                    <a:pt x="5846" y="7299"/>
                    <a:pt x="5894" y="7192"/>
                    <a:pt x="5846" y="7109"/>
                  </a:cubicBezTo>
                  <a:cubicBezTo>
                    <a:pt x="5812" y="7039"/>
                    <a:pt x="5751" y="6995"/>
                    <a:pt x="5684" y="6995"/>
                  </a:cubicBezTo>
                  <a:cubicBezTo>
                    <a:pt x="5659" y="6995"/>
                    <a:pt x="5634" y="7001"/>
                    <a:pt x="5608" y="7014"/>
                  </a:cubicBezTo>
                  <a:cubicBezTo>
                    <a:pt x="5465" y="7085"/>
                    <a:pt x="5311" y="7144"/>
                    <a:pt x="5144" y="7180"/>
                  </a:cubicBezTo>
                  <a:cubicBezTo>
                    <a:pt x="5084" y="7192"/>
                    <a:pt x="5025" y="7252"/>
                    <a:pt x="5013" y="7311"/>
                  </a:cubicBezTo>
                  <a:lnTo>
                    <a:pt x="4823" y="8264"/>
                  </a:lnTo>
                  <a:cubicBezTo>
                    <a:pt x="4811" y="8347"/>
                    <a:pt x="4715" y="8430"/>
                    <a:pt x="4632" y="8430"/>
                  </a:cubicBezTo>
                  <a:lnTo>
                    <a:pt x="4108" y="8430"/>
                  </a:lnTo>
                  <a:cubicBezTo>
                    <a:pt x="4013" y="8430"/>
                    <a:pt x="3930" y="8347"/>
                    <a:pt x="3918" y="8264"/>
                  </a:cubicBezTo>
                  <a:lnTo>
                    <a:pt x="3715" y="7311"/>
                  </a:lnTo>
                  <a:cubicBezTo>
                    <a:pt x="3703" y="7252"/>
                    <a:pt x="3656" y="7192"/>
                    <a:pt x="3584" y="7180"/>
                  </a:cubicBezTo>
                  <a:cubicBezTo>
                    <a:pt x="3358" y="7121"/>
                    <a:pt x="3156" y="7025"/>
                    <a:pt x="2965" y="6906"/>
                  </a:cubicBezTo>
                  <a:cubicBezTo>
                    <a:pt x="2935" y="6894"/>
                    <a:pt x="2900" y="6888"/>
                    <a:pt x="2864" y="6888"/>
                  </a:cubicBezTo>
                  <a:cubicBezTo>
                    <a:pt x="2828" y="6888"/>
                    <a:pt x="2792" y="6894"/>
                    <a:pt x="2763" y="6906"/>
                  </a:cubicBezTo>
                  <a:lnTo>
                    <a:pt x="1965" y="7442"/>
                  </a:lnTo>
                  <a:cubicBezTo>
                    <a:pt x="1934" y="7468"/>
                    <a:pt x="1894" y="7480"/>
                    <a:pt x="1854" y="7480"/>
                  </a:cubicBezTo>
                  <a:cubicBezTo>
                    <a:pt x="1802" y="7480"/>
                    <a:pt x="1749" y="7459"/>
                    <a:pt x="1715" y="7418"/>
                  </a:cubicBezTo>
                  <a:lnTo>
                    <a:pt x="1334" y="7049"/>
                  </a:lnTo>
                  <a:cubicBezTo>
                    <a:pt x="1263" y="6966"/>
                    <a:pt x="1263" y="6859"/>
                    <a:pt x="1310" y="6787"/>
                  </a:cubicBezTo>
                  <a:lnTo>
                    <a:pt x="1846" y="5990"/>
                  </a:lnTo>
                  <a:cubicBezTo>
                    <a:pt x="1882" y="5930"/>
                    <a:pt x="1882" y="5859"/>
                    <a:pt x="1846" y="5799"/>
                  </a:cubicBezTo>
                  <a:cubicBezTo>
                    <a:pt x="1727" y="5597"/>
                    <a:pt x="1655" y="5382"/>
                    <a:pt x="1572" y="5168"/>
                  </a:cubicBezTo>
                  <a:cubicBezTo>
                    <a:pt x="1560" y="5109"/>
                    <a:pt x="1501" y="5049"/>
                    <a:pt x="1441" y="5037"/>
                  </a:cubicBezTo>
                  <a:lnTo>
                    <a:pt x="489" y="4847"/>
                  </a:lnTo>
                  <a:cubicBezTo>
                    <a:pt x="393" y="4823"/>
                    <a:pt x="322" y="4739"/>
                    <a:pt x="322" y="4644"/>
                  </a:cubicBezTo>
                  <a:lnTo>
                    <a:pt x="322" y="4132"/>
                  </a:lnTo>
                  <a:cubicBezTo>
                    <a:pt x="322" y="4037"/>
                    <a:pt x="393" y="3954"/>
                    <a:pt x="489" y="3930"/>
                  </a:cubicBezTo>
                  <a:lnTo>
                    <a:pt x="1441" y="3739"/>
                  </a:lnTo>
                  <a:cubicBezTo>
                    <a:pt x="1501" y="3727"/>
                    <a:pt x="1560" y="3680"/>
                    <a:pt x="1572" y="3608"/>
                  </a:cubicBezTo>
                  <a:cubicBezTo>
                    <a:pt x="1632" y="3382"/>
                    <a:pt x="1727" y="3180"/>
                    <a:pt x="1846" y="2977"/>
                  </a:cubicBezTo>
                  <a:cubicBezTo>
                    <a:pt x="1870" y="2918"/>
                    <a:pt x="1870" y="2846"/>
                    <a:pt x="1846" y="2787"/>
                  </a:cubicBezTo>
                  <a:lnTo>
                    <a:pt x="1310" y="1989"/>
                  </a:lnTo>
                  <a:cubicBezTo>
                    <a:pt x="1251" y="1906"/>
                    <a:pt x="1263" y="1787"/>
                    <a:pt x="1334" y="1727"/>
                  </a:cubicBezTo>
                  <a:lnTo>
                    <a:pt x="1715" y="1358"/>
                  </a:lnTo>
                  <a:cubicBezTo>
                    <a:pt x="1754" y="1319"/>
                    <a:pt x="1804" y="1301"/>
                    <a:pt x="1854" y="1301"/>
                  </a:cubicBezTo>
                  <a:cubicBezTo>
                    <a:pt x="1894" y="1301"/>
                    <a:pt x="1933" y="1313"/>
                    <a:pt x="1965" y="1334"/>
                  </a:cubicBezTo>
                  <a:lnTo>
                    <a:pt x="2763" y="1870"/>
                  </a:lnTo>
                  <a:cubicBezTo>
                    <a:pt x="2792" y="1888"/>
                    <a:pt x="2828" y="1897"/>
                    <a:pt x="2864" y="1897"/>
                  </a:cubicBezTo>
                  <a:cubicBezTo>
                    <a:pt x="2900" y="1897"/>
                    <a:pt x="2935" y="1888"/>
                    <a:pt x="2965" y="1870"/>
                  </a:cubicBezTo>
                  <a:cubicBezTo>
                    <a:pt x="3156" y="1751"/>
                    <a:pt x="3382" y="1668"/>
                    <a:pt x="3584" y="1596"/>
                  </a:cubicBezTo>
                  <a:cubicBezTo>
                    <a:pt x="3644" y="1584"/>
                    <a:pt x="3703" y="1525"/>
                    <a:pt x="3715" y="1465"/>
                  </a:cubicBezTo>
                  <a:lnTo>
                    <a:pt x="3918" y="513"/>
                  </a:lnTo>
                  <a:cubicBezTo>
                    <a:pt x="3930" y="417"/>
                    <a:pt x="4013" y="346"/>
                    <a:pt x="4108" y="346"/>
                  </a:cubicBezTo>
                  <a:lnTo>
                    <a:pt x="4632" y="346"/>
                  </a:lnTo>
                  <a:cubicBezTo>
                    <a:pt x="4715" y="346"/>
                    <a:pt x="4811" y="417"/>
                    <a:pt x="4823" y="513"/>
                  </a:cubicBezTo>
                  <a:lnTo>
                    <a:pt x="5013" y="1465"/>
                  </a:lnTo>
                  <a:cubicBezTo>
                    <a:pt x="5025" y="1525"/>
                    <a:pt x="5073" y="1584"/>
                    <a:pt x="5144" y="1596"/>
                  </a:cubicBezTo>
                  <a:cubicBezTo>
                    <a:pt x="5370" y="1656"/>
                    <a:pt x="5585" y="1751"/>
                    <a:pt x="5775" y="1870"/>
                  </a:cubicBezTo>
                  <a:cubicBezTo>
                    <a:pt x="5805" y="1882"/>
                    <a:pt x="5838" y="1888"/>
                    <a:pt x="5870" y="1888"/>
                  </a:cubicBezTo>
                  <a:cubicBezTo>
                    <a:pt x="5903" y="1888"/>
                    <a:pt x="5936" y="1882"/>
                    <a:pt x="5966" y="1870"/>
                  </a:cubicBezTo>
                  <a:lnTo>
                    <a:pt x="6775" y="1334"/>
                  </a:lnTo>
                  <a:cubicBezTo>
                    <a:pt x="6806" y="1309"/>
                    <a:pt x="6846" y="1296"/>
                    <a:pt x="6886" y="1296"/>
                  </a:cubicBezTo>
                  <a:cubicBezTo>
                    <a:pt x="6938" y="1296"/>
                    <a:pt x="6991" y="1317"/>
                    <a:pt x="7025" y="1358"/>
                  </a:cubicBezTo>
                  <a:lnTo>
                    <a:pt x="7394" y="1727"/>
                  </a:lnTo>
                  <a:cubicBezTo>
                    <a:pt x="7466" y="1810"/>
                    <a:pt x="7466" y="1906"/>
                    <a:pt x="7430" y="1989"/>
                  </a:cubicBezTo>
                  <a:lnTo>
                    <a:pt x="6894" y="2787"/>
                  </a:lnTo>
                  <a:cubicBezTo>
                    <a:pt x="6847" y="2846"/>
                    <a:pt x="6847" y="2918"/>
                    <a:pt x="6894" y="2977"/>
                  </a:cubicBezTo>
                  <a:cubicBezTo>
                    <a:pt x="7013" y="3180"/>
                    <a:pt x="7085" y="3394"/>
                    <a:pt x="7156" y="3608"/>
                  </a:cubicBezTo>
                  <a:cubicBezTo>
                    <a:pt x="7168" y="3668"/>
                    <a:pt x="7228" y="3727"/>
                    <a:pt x="7287" y="3739"/>
                  </a:cubicBezTo>
                  <a:lnTo>
                    <a:pt x="8240" y="3930"/>
                  </a:lnTo>
                  <a:cubicBezTo>
                    <a:pt x="8335" y="3954"/>
                    <a:pt x="8406" y="4037"/>
                    <a:pt x="8406" y="4132"/>
                  </a:cubicBezTo>
                  <a:lnTo>
                    <a:pt x="8406" y="4644"/>
                  </a:lnTo>
                  <a:cubicBezTo>
                    <a:pt x="8406" y="4739"/>
                    <a:pt x="8335" y="4823"/>
                    <a:pt x="8240" y="4847"/>
                  </a:cubicBezTo>
                  <a:lnTo>
                    <a:pt x="7287" y="5037"/>
                  </a:lnTo>
                  <a:cubicBezTo>
                    <a:pt x="7228" y="5049"/>
                    <a:pt x="7168" y="5097"/>
                    <a:pt x="7156" y="5168"/>
                  </a:cubicBezTo>
                  <a:cubicBezTo>
                    <a:pt x="7109" y="5335"/>
                    <a:pt x="7049" y="5478"/>
                    <a:pt x="6978" y="5632"/>
                  </a:cubicBezTo>
                  <a:cubicBezTo>
                    <a:pt x="6930" y="5716"/>
                    <a:pt x="6978" y="5823"/>
                    <a:pt x="7073" y="5871"/>
                  </a:cubicBezTo>
                  <a:cubicBezTo>
                    <a:pt x="7095" y="5883"/>
                    <a:pt x="7119" y="5889"/>
                    <a:pt x="7143" y="5889"/>
                  </a:cubicBezTo>
                  <a:cubicBezTo>
                    <a:pt x="7209" y="5889"/>
                    <a:pt x="7276" y="5845"/>
                    <a:pt x="7311" y="5775"/>
                  </a:cubicBezTo>
                  <a:cubicBezTo>
                    <a:pt x="7370" y="5644"/>
                    <a:pt x="7430" y="5513"/>
                    <a:pt x="7466" y="5359"/>
                  </a:cubicBezTo>
                  <a:lnTo>
                    <a:pt x="8323" y="5204"/>
                  </a:lnTo>
                  <a:cubicBezTo>
                    <a:pt x="8585" y="5144"/>
                    <a:pt x="8763" y="4918"/>
                    <a:pt x="8763" y="4644"/>
                  </a:cubicBezTo>
                  <a:lnTo>
                    <a:pt x="8763" y="4132"/>
                  </a:lnTo>
                  <a:cubicBezTo>
                    <a:pt x="8763" y="3858"/>
                    <a:pt x="8573" y="3632"/>
                    <a:pt x="8323" y="3573"/>
                  </a:cubicBezTo>
                  <a:lnTo>
                    <a:pt x="7466" y="3406"/>
                  </a:lnTo>
                  <a:cubicBezTo>
                    <a:pt x="7406" y="3227"/>
                    <a:pt x="7347" y="3073"/>
                    <a:pt x="7263" y="2906"/>
                  </a:cubicBezTo>
                  <a:lnTo>
                    <a:pt x="7740" y="2191"/>
                  </a:lnTo>
                  <a:cubicBezTo>
                    <a:pt x="7882" y="1965"/>
                    <a:pt x="7859" y="1668"/>
                    <a:pt x="7668" y="1477"/>
                  </a:cubicBezTo>
                  <a:lnTo>
                    <a:pt x="7287" y="1108"/>
                  </a:lnTo>
                  <a:cubicBezTo>
                    <a:pt x="7177" y="998"/>
                    <a:pt x="7032" y="940"/>
                    <a:pt x="6885" y="940"/>
                  </a:cubicBezTo>
                  <a:cubicBezTo>
                    <a:pt x="6777" y="940"/>
                    <a:pt x="6668" y="971"/>
                    <a:pt x="6573" y="1037"/>
                  </a:cubicBezTo>
                  <a:lnTo>
                    <a:pt x="5858" y="1513"/>
                  </a:lnTo>
                  <a:cubicBezTo>
                    <a:pt x="5704" y="1418"/>
                    <a:pt x="5537" y="1358"/>
                    <a:pt x="5358" y="1299"/>
                  </a:cubicBezTo>
                  <a:lnTo>
                    <a:pt x="5192" y="453"/>
                  </a:lnTo>
                  <a:cubicBezTo>
                    <a:pt x="5132" y="179"/>
                    <a:pt x="4906" y="1"/>
                    <a:pt x="4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5" name="Google Shape;1105;p36"/>
            <p:cNvSpPr/>
            <p:nvPr/>
          </p:nvSpPr>
          <p:spPr>
            <a:xfrm>
              <a:off x="6161507" y="2967679"/>
              <a:ext cx="111851" cy="97432"/>
            </a:xfrm>
            <a:custGeom>
              <a:avLst/>
              <a:gdLst/>
              <a:ahLst/>
              <a:cxnLst/>
              <a:rect l="l" t="t" r="r" b="b"/>
              <a:pathLst>
                <a:path w="3514" h="3061" extrusionOk="0">
                  <a:moveTo>
                    <a:pt x="1489" y="1"/>
                  </a:moveTo>
                  <a:cubicBezTo>
                    <a:pt x="965" y="1"/>
                    <a:pt x="465" y="215"/>
                    <a:pt x="84" y="584"/>
                  </a:cubicBezTo>
                  <a:cubicBezTo>
                    <a:pt x="1" y="656"/>
                    <a:pt x="1" y="763"/>
                    <a:pt x="84" y="834"/>
                  </a:cubicBezTo>
                  <a:cubicBezTo>
                    <a:pt x="120" y="870"/>
                    <a:pt x="164" y="888"/>
                    <a:pt x="209" y="888"/>
                  </a:cubicBezTo>
                  <a:cubicBezTo>
                    <a:pt x="254" y="888"/>
                    <a:pt x="298" y="870"/>
                    <a:pt x="334" y="834"/>
                  </a:cubicBezTo>
                  <a:cubicBezTo>
                    <a:pt x="644" y="537"/>
                    <a:pt x="1060" y="358"/>
                    <a:pt x="1489" y="358"/>
                  </a:cubicBezTo>
                  <a:cubicBezTo>
                    <a:pt x="2418" y="358"/>
                    <a:pt x="3168" y="1108"/>
                    <a:pt x="3168" y="2025"/>
                  </a:cubicBezTo>
                  <a:cubicBezTo>
                    <a:pt x="3168" y="2299"/>
                    <a:pt x="3096" y="2549"/>
                    <a:pt x="2989" y="2787"/>
                  </a:cubicBezTo>
                  <a:cubicBezTo>
                    <a:pt x="2930" y="2894"/>
                    <a:pt x="2953" y="2989"/>
                    <a:pt x="3049" y="3037"/>
                  </a:cubicBezTo>
                  <a:cubicBezTo>
                    <a:pt x="3073" y="3061"/>
                    <a:pt x="3108" y="3061"/>
                    <a:pt x="3132" y="3061"/>
                  </a:cubicBezTo>
                  <a:cubicBezTo>
                    <a:pt x="3192" y="3061"/>
                    <a:pt x="3263" y="3025"/>
                    <a:pt x="3299" y="2954"/>
                  </a:cubicBezTo>
                  <a:cubicBezTo>
                    <a:pt x="3442" y="2668"/>
                    <a:pt x="3513" y="2358"/>
                    <a:pt x="3513" y="2025"/>
                  </a:cubicBezTo>
                  <a:cubicBezTo>
                    <a:pt x="3513" y="906"/>
                    <a:pt x="2608" y="1"/>
                    <a:pt x="14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6" name="Google Shape;1106;p36"/>
            <p:cNvSpPr/>
            <p:nvPr/>
          </p:nvSpPr>
          <p:spPr>
            <a:xfrm>
              <a:off x="6144828" y="3007848"/>
              <a:ext cx="105389" cy="88742"/>
            </a:xfrm>
            <a:custGeom>
              <a:avLst/>
              <a:gdLst/>
              <a:ahLst/>
              <a:cxnLst/>
              <a:rect l="l" t="t" r="r" b="b"/>
              <a:pathLst>
                <a:path w="3311" h="2788" extrusionOk="0">
                  <a:moveTo>
                    <a:pt x="262" y="1"/>
                  </a:moveTo>
                  <a:cubicBezTo>
                    <a:pt x="194" y="1"/>
                    <a:pt x="124" y="44"/>
                    <a:pt x="96" y="108"/>
                  </a:cubicBezTo>
                  <a:cubicBezTo>
                    <a:pt x="25" y="323"/>
                    <a:pt x="1" y="549"/>
                    <a:pt x="1" y="763"/>
                  </a:cubicBezTo>
                  <a:cubicBezTo>
                    <a:pt x="1" y="1882"/>
                    <a:pt x="906" y="2787"/>
                    <a:pt x="2013" y="2787"/>
                  </a:cubicBezTo>
                  <a:cubicBezTo>
                    <a:pt x="2454" y="2787"/>
                    <a:pt x="2846" y="2656"/>
                    <a:pt x="3204" y="2406"/>
                  </a:cubicBezTo>
                  <a:cubicBezTo>
                    <a:pt x="3287" y="2347"/>
                    <a:pt x="3311" y="2239"/>
                    <a:pt x="3251" y="2156"/>
                  </a:cubicBezTo>
                  <a:cubicBezTo>
                    <a:pt x="3214" y="2104"/>
                    <a:pt x="3159" y="2075"/>
                    <a:pt x="3102" y="2075"/>
                  </a:cubicBezTo>
                  <a:cubicBezTo>
                    <a:pt x="3068" y="2075"/>
                    <a:pt x="3033" y="2086"/>
                    <a:pt x="3001" y="2108"/>
                  </a:cubicBezTo>
                  <a:cubicBezTo>
                    <a:pt x="2715" y="2311"/>
                    <a:pt x="2370" y="2418"/>
                    <a:pt x="2037" y="2418"/>
                  </a:cubicBezTo>
                  <a:cubicBezTo>
                    <a:pt x="1108" y="2418"/>
                    <a:pt x="370" y="1680"/>
                    <a:pt x="370" y="751"/>
                  </a:cubicBezTo>
                  <a:cubicBezTo>
                    <a:pt x="370" y="573"/>
                    <a:pt x="394" y="382"/>
                    <a:pt x="453" y="215"/>
                  </a:cubicBezTo>
                  <a:cubicBezTo>
                    <a:pt x="477" y="144"/>
                    <a:pt x="406" y="37"/>
                    <a:pt x="322" y="13"/>
                  </a:cubicBezTo>
                  <a:cubicBezTo>
                    <a:pt x="303" y="5"/>
                    <a:pt x="283" y="1"/>
                    <a:pt x="26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7" name="Google Shape;1107;p36"/>
            <p:cNvSpPr/>
            <p:nvPr/>
          </p:nvSpPr>
          <p:spPr>
            <a:xfrm>
              <a:off x="6245633" y="3069248"/>
              <a:ext cx="186110" cy="186874"/>
            </a:xfrm>
            <a:custGeom>
              <a:avLst/>
              <a:gdLst/>
              <a:ahLst/>
              <a:cxnLst/>
              <a:rect l="l" t="t" r="r" b="b"/>
              <a:pathLst>
                <a:path w="5847" h="5871" extrusionOk="0">
                  <a:moveTo>
                    <a:pt x="2751" y="1"/>
                  </a:moveTo>
                  <a:cubicBezTo>
                    <a:pt x="2549" y="1"/>
                    <a:pt x="2370" y="144"/>
                    <a:pt x="2335" y="346"/>
                  </a:cubicBezTo>
                  <a:lnTo>
                    <a:pt x="2227" y="858"/>
                  </a:lnTo>
                  <a:cubicBezTo>
                    <a:pt x="2144" y="894"/>
                    <a:pt x="2037" y="941"/>
                    <a:pt x="1965" y="977"/>
                  </a:cubicBezTo>
                  <a:lnTo>
                    <a:pt x="1513" y="680"/>
                  </a:lnTo>
                  <a:cubicBezTo>
                    <a:pt x="1449" y="631"/>
                    <a:pt x="1372" y="608"/>
                    <a:pt x="1293" y="608"/>
                  </a:cubicBezTo>
                  <a:cubicBezTo>
                    <a:pt x="1179" y="608"/>
                    <a:pt x="1061" y="655"/>
                    <a:pt x="977" y="739"/>
                  </a:cubicBezTo>
                  <a:lnTo>
                    <a:pt x="739" y="977"/>
                  </a:lnTo>
                  <a:cubicBezTo>
                    <a:pt x="596" y="1132"/>
                    <a:pt x="584" y="1346"/>
                    <a:pt x="680" y="1513"/>
                  </a:cubicBezTo>
                  <a:lnTo>
                    <a:pt x="977" y="1965"/>
                  </a:lnTo>
                  <a:cubicBezTo>
                    <a:pt x="918" y="2084"/>
                    <a:pt x="882" y="2215"/>
                    <a:pt x="834" y="2346"/>
                  </a:cubicBezTo>
                  <a:cubicBezTo>
                    <a:pt x="799" y="2442"/>
                    <a:pt x="858" y="2537"/>
                    <a:pt x="953" y="2573"/>
                  </a:cubicBezTo>
                  <a:cubicBezTo>
                    <a:pt x="968" y="2579"/>
                    <a:pt x="984" y="2582"/>
                    <a:pt x="1000" y="2582"/>
                  </a:cubicBezTo>
                  <a:cubicBezTo>
                    <a:pt x="1073" y="2582"/>
                    <a:pt x="1150" y="2522"/>
                    <a:pt x="1180" y="2454"/>
                  </a:cubicBezTo>
                  <a:cubicBezTo>
                    <a:pt x="1215" y="2323"/>
                    <a:pt x="1263" y="2192"/>
                    <a:pt x="1334" y="2049"/>
                  </a:cubicBezTo>
                  <a:cubicBezTo>
                    <a:pt x="1370" y="1989"/>
                    <a:pt x="1370" y="1918"/>
                    <a:pt x="1334" y="1858"/>
                  </a:cubicBezTo>
                  <a:lnTo>
                    <a:pt x="977" y="1322"/>
                  </a:lnTo>
                  <a:cubicBezTo>
                    <a:pt x="965" y="1287"/>
                    <a:pt x="965" y="1263"/>
                    <a:pt x="1001" y="1239"/>
                  </a:cubicBezTo>
                  <a:lnTo>
                    <a:pt x="1239" y="989"/>
                  </a:lnTo>
                  <a:cubicBezTo>
                    <a:pt x="1253" y="975"/>
                    <a:pt x="1271" y="969"/>
                    <a:pt x="1288" y="969"/>
                  </a:cubicBezTo>
                  <a:cubicBezTo>
                    <a:pt x="1301" y="969"/>
                    <a:pt x="1313" y="972"/>
                    <a:pt x="1322" y="977"/>
                  </a:cubicBezTo>
                  <a:lnTo>
                    <a:pt x="1858" y="1334"/>
                  </a:lnTo>
                  <a:cubicBezTo>
                    <a:pt x="1888" y="1358"/>
                    <a:pt x="1921" y="1370"/>
                    <a:pt x="1954" y="1370"/>
                  </a:cubicBezTo>
                  <a:cubicBezTo>
                    <a:pt x="1986" y="1370"/>
                    <a:pt x="2019" y="1358"/>
                    <a:pt x="2049" y="1334"/>
                  </a:cubicBezTo>
                  <a:cubicBezTo>
                    <a:pt x="2168" y="1263"/>
                    <a:pt x="2323" y="1203"/>
                    <a:pt x="2454" y="1168"/>
                  </a:cubicBezTo>
                  <a:cubicBezTo>
                    <a:pt x="2513" y="1156"/>
                    <a:pt x="2573" y="1096"/>
                    <a:pt x="2585" y="1037"/>
                  </a:cubicBezTo>
                  <a:lnTo>
                    <a:pt x="2704" y="418"/>
                  </a:lnTo>
                  <a:cubicBezTo>
                    <a:pt x="2704" y="382"/>
                    <a:pt x="2739" y="358"/>
                    <a:pt x="2775" y="358"/>
                  </a:cubicBezTo>
                  <a:lnTo>
                    <a:pt x="3120" y="358"/>
                  </a:lnTo>
                  <a:cubicBezTo>
                    <a:pt x="3156" y="358"/>
                    <a:pt x="3180" y="382"/>
                    <a:pt x="3192" y="418"/>
                  </a:cubicBezTo>
                  <a:lnTo>
                    <a:pt x="3311" y="1037"/>
                  </a:lnTo>
                  <a:cubicBezTo>
                    <a:pt x="3335" y="1096"/>
                    <a:pt x="3370" y="1156"/>
                    <a:pt x="3454" y="1168"/>
                  </a:cubicBezTo>
                  <a:cubicBezTo>
                    <a:pt x="3585" y="1215"/>
                    <a:pt x="3716" y="1263"/>
                    <a:pt x="3847" y="1334"/>
                  </a:cubicBezTo>
                  <a:cubicBezTo>
                    <a:pt x="3882" y="1352"/>
                    <a:pt x="3918" y="1361"/>
                    <a:pt x="3952" y="1361"/>
                  </a:cubicBezTo>
                  <a:cubicBezTo>
                    <a:pt x="3987" y="1361"/>
                    <a:pt x="4019" y="1352"/>
                    <a:pt x="4049" y="1334"/>
                  </a:cubicBezTo>
                  <a:lnTo>
                    <a:pt x="4585" y="977"/>
                  </a:lnTo>
                  <a:cubicBezTo>
                    <a:pt x="4595" y="972"/>
                    <a:pt x="4607" y="969"/>
                    <a:pt x="4619" y="969"/>
                  </a:cubicBezTo>
                  <a:cubicBezTo>
                    <a:pt x="4636" y="969"/>
                    <a:pt x="4654" y="975"/>
                    <a:pt x="4668" y="989"/>
                  </a:cubicBezTo>
                  <a:lnTo>
                    <a:pt x="4906" y="1239"/>
                  </a:lnTo>
                  <a:cubicBezTo>
                    <a:pt x="4942" y="1263"/>
                    <a:pt x="4942" y="1287"/>
                    <a:pt x="4918" y="1322"/>
                  </a:cubicBezTo>
                  <a:lnTo>
                    <a:pt x="4561" y="1858"/>
                  </a:lnTo>
                  <a:cubicBezTo>
                    <a:pt x="4525" y="1918"/>
                    <a:pt x="4525" y="1989"/>
                    <a:pt x="4561" y="2049"/>
                  </a:cubicBezTo>
                  <a:cubicBezTo>
                    <a:pt x="4644" y="2168"/>
                    <a:pt x="4704" y="2323"/>
                    <a:pt x="4728" y="2454"/>
                  </a:cubicBezTo>
                  <a:cubicBezTo>
                    <a:pt x="4740" y="2513"/>
                    <a:pt x="4799" y="2573"/>
                    <a:pt x="4859" y="2585"/>
                  </a:cubicBezTo>
                  <a:lnTo>
                    <a:pt x="5490" y="2704"/>
                  </a:lnTo>
                  <a:cubicBezTo>
                    <a:pt x="5513" y="2704"/>
                    <a:pt x="5549" y="2739"/>
                    <a:pt x="5549" y="2775"/>
                  </a:cubicBezTo>
                  <a:lnTo>
                    <a:pt x="5549" y="3120"/>
                  </a:lnTo>
                  <a:cubicBezTo>
                    <a:pt x="5549" y="3156"/>
                    <a:pt x="5513" y="3180"/>
                    <a:pt x="5490" y="3192"/>
                  </a:cubicBezTo>
                  <a:lnTo>
                    <a:pt x="4859" y="3311"/>
                  </a:lnTo>
                  <a:cubicBezTo>
                    <a:pt x="4799" y="3335"/>
                    <a:pt x="4740" y="3370"/>
                    <a:pt x="4728" y="3454"/>
                  </a:cubicBezTo>
                  <a:cubicBezTo>
                    <a:pt x="4680" y="3585"/>
                    <a:pt x="4644" y="3716"/>
                    <a:pt x="4561" y="3847"/>
                  </a:cubicBezTo>
                  <a:cubicBezTo>
                    <a:pt x="4537" y="3906"/>
                    <a:pt x="4537" y="3989"/>
                    <a:pt x="4561" y="4049"/>
                  </a:cubicBezTo>
                  <a:lnTo>
                    <a:pt x="4918" y="4585"/>
                  </a:lnTo>
                  <a:cubicBezTo>
                    <a:pt x="4942" y="4609"/>
                    <a:pt x="4942" y="4644"/>
                    <a:pt x="4906" y="4668"/>
                  </a:cubicBezTo>
                  <a:lnTo>
                    <a:pt x="4668" y="4906"/>
                  </a:lnTo>
                  <a:cubicBezTo>
                    <a:pt x="4655" y="4926"/>
                    <a:pt x="4638" y="4935"/>
                    <a:pt x="4622" y="4935"/>
                  </a:cubicBezTo>
                  <a:cubicBezTo>
                    <a:pt x="4609" y="4935"/>
                    <a:pt x="4595" y="4929"/>
                    <a:pt x="4585" y="4918"/>
                  </a:cubicBezTo>
                  <a:lnTo>
                    <a:pt x="4049" y="4561"/>
                  </a:lnTo>
                  <a:cubicBezTo>
                    <a:pt x="4019" y="4543"/>
                    <a:pt x="3984" y="4534"/>
                    <a:pt x="3948" y="4534"/>
                  </a:cubicBezTo>
                  <a:cubicBezTo>
                    <a:pt x="3912" y="4534"/>
                    <a:pt x="3876" y="4543"/>
                    <a:pt x="3847" y="4561"/>
                  </a:cubicBezTo>
                  <a:cubicBezTo>
                    <a:pt x="3728" y="4644"/>
                    <a:pt x="3585" y="4704"/>
                    <a:pt x="3454" y="4728"/>
                  </a:cubicBezTo>
                  <a:cubicBezTo>
                    <a:pt x="3394" y="4751"/>
                    <a:pt x="3335" y="4811"/>
                    <a:pt x="3311" y="4859"/>
                  </a:cubicBezTo>
                  <a:lnTo>
                    <a:pt x="3192" y="5490"/>
                  </a:lnTo>
                  <a:cubicBezTo>
                    <a:pt x="3192" y="5525"/>
                    <a:pt x="3168" y="5549"/>
                    <a:pt x="3120" y="5549"/>
                  </a:cubicBezTo>
                  <a:lnTo>
                    <a:pt x="2775" y="5549"/>
                  </a:lnTo>
                  <a:cubicBezTo>
                    <a:pt x="2751" y="5549"/>
                    <a:pt x="2716" y="5513"/>
                    <a:pt x="2704" y="5490"/>
                  </a:cubicBezTo>
                  <a:lnTo>
                    <a:pt x="2585" y="4859"/>
                  </a:lnTo>
                  <a:cubicBezTo>
                    <a:pt x="2573" y="4811"/>
                    <a:pt x="2525" y="4751"/>
                    <a:pt x="2454" y="4728"/>
                  </a:cubicBezTo>
                  <a:cubicBezTo>
                    <a:pt x="2323" y="4692"/>
                    <a:pt x="2180" y="4644"/>
                    <a:pt x="2049" y="4561"/>
                  </a:cubicBezTo>
                  <a:cubicBezTo>
                    <a:pt x="2019" y="4549"/>
                    <a:pt x="1986" y="4543"/>
                    <a:pt x="1954" y="4543"/>
                  </a:cubicBezTo>
                  <a:cubicBezTo>
                    <a:pt x="1921" y="4543"/>
                    <a:pt x="1888" y="4549"/>
                    <a:pt x="1858" y="4561"/>
                  </a:cubicBezTo>
                  <a:lnTo>
                    <a:pt x="1322" y="4918"/>
                  </a:lnTo>
                  <a:cubicBezTo>
                    <a:pt x="1306" y="4929"/>
                    <a:pt x="1293" y="4935"/>
                    <a:pt x="1280" y="4935"/>
                  </a:cubicBezTo>
                  <a:cubicBezTo>
                    <a:pt x="1265" y="4935"/>
                    <a:pt x="1252" y="4926"/>
                    <a:pt x="1239" y="4906"/>
                  </a:cubicBezTo>
                  <a:lnTo>
                    <a:pt x="1001" y="4668"/>
                  </a:lnTo>
                  <a:cubicBezTo>
                    <a:pt x="965" y="4644"/>
                    <a:pt x="965" y="4609"/>
                    <a:pt x="977" y="4585"/>
                  </a:cubicBezTo>
                  <a:lnTo>
                    <a:pt x="1334" y="4049"/>
                  </a:lnTo>
                  <a:cubicBezTo>
                    <a:pt x="1382" y="3989"/>
                    <a:pt x="1382" y="3906"/>
                    <a:pt x="1334" y="3847"/>
                  </a:cubicBezTo>
                  <a:cubicBezTo>
                    <a:pt x="1263" y="3728"/>
                    <a:pt x="1203" y="3585"/>
                    <a:pt x="1180" y="3454"/>
                  </a:cubicBezTo>
                  <a:cubicBezTo>
                    <a:pt x="1156" y="3394"/>
                    <a:pt x="1096" y="3335"/>
                    <a:pt x="1037" y="3311"/>
                  </a:cubicBezTo>
                  <a:lnTo>
                    <a:pt x="418" y="3192"/>
                  </a:lnTo>
                  <a:cubicBezTo>
                    <a:pt x="382" y="3192"/>
                    <a:pt x="358" y="3168"/>
                    <a:pt x="358" y="3120"/>
                  </a:cubicBezTo>
                  <a:lnTo>
                    <a:pt x="358" y="2775"/>
                  </a:lnTo>
                  <a:cubicBezTo>
                    <a:pt x="358" y="2751"/>
                    <a:pt x="382" y="2727"/>
                    <a:pt x="418" y="2704"/>
                  </a:cubicBezTo>
                  <a:lnTo>
                    <a:pt x="465" y="2692"/>
                  </a:lnTo>
                  <a:cubicBezTo>
                    <a:pt x="560" y="2680"/>
                    <a:pt x="620" y="2573"/>
                    <a:pt x="596" y="2477"/>
                  </a:cubicBezTo>
                  <a:cubicBezTo>
                    <a:pt x="586" y="2396"/>
                    <a:pt x="507" y="2341"/>
                    <a:pt x="425" y="2341"/>
                  </a:cubicBezTo>
                  <a:cubicBezTo>
                    <a:pt x="411" y="2341"/>
                    <a:pt x="396" y="2343"/>
                    <a:pt x="382" y="2346"/>
                  </a:cubicBezTo>
                  <a:lnTo>
                    <a:pt x="346" y="2370"/>
                  </a:lnTo>
                  <a:cubicBezTo>
                    <a:pt x="144" y="2406"/>
                    <a:pt x="1" y="2585"/>
                    <a:pt x="1" y="2775"/>
                  </a:cubicBezTo>
                  <a:lnTo>
                    <a:pt x="1" y="3120"/>
                  </a:lnTo>
                  <a:cubicBezTo>
                    <a:pt x="1" y="3335"/>
                    <a:pt x="144" y="3513"/>
                    <a:pt x="346" y="3537"/>
                  </a:cubicBezTo>
                  <a:lnTo>
                    <a:pt x="858" y="3644"/>
                  </a:lnTo>
                  <a:cubicBezTo>
                    <a:pt x="894" y="3728"/>
                    <a:pt x="941" y="3835"/>
                    <a:pt x="977" y="3906"/>
                  </a:cubicBezTo>
                  <a:lnTo>
                    <a:pt x="680" y="4359"/>
                  </a:lnTo>
                  <a:cubicBezTo>
                    <a:pt x="560" y="4525"/>
                    <a:pt x="596" y="4763"/>
                    <a:pt x="739" y="4894"/>
                  </a:cubicBezTo>
                  <a:lnTo>
                    <a:pt x="977" y="5132"/>
                  </a:lnTo>
                  <a:cubicBezTo>
                    <a:pt x="1067" y="5216"/>
                    <a:pt x="1182" y="5259"/>
                    <a:pt x="1292" y="5259"/>
                  </a:cubicBezTo>
                  <a:cubicBezTo>
                    <a:pt x="1371" y="5259"/>
                    <a:pt x="1448" y="5237"/>
                    <a:pt x="1513" y="5192"/>
                  </a:cubicBezTo>
                  <a:lnTo>
                    <a:pt x="1965" y="4894"/>
                  </a:lnTo>
                  <a:cubicBezTo>
                    <a:pt x="2049" y="4942"/>
                    <a:pt x="2144" y="4978"/>
                    <a:pt x="2227" y="5013"/>
                  </a:cubicBezTo>
                  <a:lnTo>
                    <a:pt x="2335" y="5537"/>
                  </a:lnTo>
                  <a:cubicBezTo>
                    <a:pt x="2382" y="5728"/>
                    <a:pt x="2561" y="5871"/>
                    <a:pt x="2751" y="5871"/>
                  </a:cubicBezTo>
                  <a:lnTo>
                    <a:pt x="3097" y="5871"/>
                  </a:lnTo>
                  <a:cubicBezTo>
                    <a:pt x="3299" y="5871"/>
                    <a:pt x="3478" y="5728"/>
                    <a:pt x="3513" y="5537"/>
                  </a:cubicBezTo>
                  <a:lnTo>
                    <a:pt x="3620" y="5013"/>
                  </a:lnTo>
                  <a:cubicBezTo>
                    <a:pt x="3704" y="4978"/>
                    <a:pt x="3811" y="4942"/>
                    <a:pt x="3882" y="4894"/>
                  </a:cubicBezTo>
                  <a:lnTo>
                    <a:pt x="4323" y="5192"/>
                  </a:lnTo>
                  <a:cubicBezTo>
                    <a:pt x="4391" y="5241"/>
                    <a:pt x="4472" y="5264"/>
                    <a:pt x="4552" y="5264"/>
                  </a:cubicBezTo>
                  <a:cubicBezTo>
                    <a:pt x="4667" y="5264"/>
                    <a:pt x="4781" y="5217"/>
                    <a:pt x="4859" y="5132"/>
                  </a:cubicBezTo>
                  <a:lnTo>
                    <a:pt x="5097" y="4894"/>
                  </a:lnTo>
                  <a:cubicBezTo>
                    <a:pt x="5252" y="4740"/>
                    <a:pt x="5263" y="4525"/>
                    <a:pt x="5156" y="4359"/>
                  </a:cubicBezTo>
                  <a:lnTo>
                    <a:pt x="4859" y="3906"/>
                  </a:lnTo>
                  <a:cubicBezTo>
                    <a:pt x="4906" y="3823"/>
                    <a:pt x="4954" y="3728"/>
                    <a:pt x="4978" y="3644"/>
                  </a:cubicBezTo>
                  <a:lnTo>
                    <a:pt x="5502" y="3537"/>
                  </a:lnTo>
                  <a:cubicBezTo>
                    <a:pt x="5692" y="3489"/>
                    <a:pt x="5847" y="3311"/>
                    <a:pt x="5847" y="3120"/>
                  </a:cubicBezTo>
                  <a:lnTo>
                    <a:pt x="5847" y="2775"/>
                  </a:lnTo>
                  <a:cubicBezTo>
                    <a:pt x="5847" y="2549"/>
                    <a:pt x="5716" y="2382"/>
                    <a:pt x="5502" y="2334"/>
                  </a:cubicBezTo>
                  <a:lnTo>
                    <a:pt x="4990" y="2227"/>
                  </a:lnTo>
                  <a:cubicBezTo>
                    <a:pt x="4954" y="2144"/>
                    <a:pt x="4906" y="2037"/>
                    <a:pt x="4871" y="1965"/>
                  </a:cubicBezTo>
                  <a:lnTo>
                    <a:pt x="5168" y="1513"/>
                  </a:lnTo>
                  <a:cubicBezTo>
                    <a:pt x="5287" y="1346"/>
                    <a:pt x="5252" y="1108"/>
                    <a:pt x="5109" y="977"/>
                  </a:cubicBezTo>
                  <a:lnTo>
                    <a:pt x="4871" y="739"/>
                  </a:lnTo>
                  <a:cubicBezTo>
                    <a:pt x="4780" y="656"/>
                    <a:pt x="4666" y="613"/>
                    <a:pt x="4555" y="613"/>
                  </a:cubicBezTo>
                  <a:cubicBezTo>
                    <a:pt x="4476" y="613"/>
                    <a:pt x="4399" y="635"/>
                    <a:pt x="4335" y="680"/>
                  </a:cubicBezTo>
                  <a:lnTo>
                    <a:pt x="3882" y="977"/>
                  </a:lnTo>
                  <a:cubicBezTo>
                    <a:pt x="3799" y="941"/>
                    <a:pt x="3704" y="894"/>
                    <a:pt x="3620" y="858"/>
                  </a:cubicBezTo>
                  <a:lnTo>
                    <a:pt x="3513" y="346"/>
                  </a:lnTo>
                  <a:cubicBezTo>
                    <a:pt x="3466" y="144"/>
                    <a:pt x="3287" y="1"/>
                    <a:pt x="3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8" name="Google Shape;1108;p36"/>
            <p:cNvSpPr/>
            <p:nvPr/>
          </p:nvSpPr>
          <p:spPr>
            <a:xfrm>
              <a:off x="6305888" y="3129884"/>
              <a:ext cx="64488" cy="64456"/>
            </a:xfrm>
            <a:custGeom>
              <a:avLst/>
              <a:gdLst/>
              <a:ahLst/>
              <a:cxnLst/>
              <a:rect l="l" t="t" r="r" b="b"/>
              <a:pathLst>
                <a:path w="2026" h="2025" extrusionOk="0">
                  <a:moveTo>
                    <a:pt x="1013" y="1"/>
                  </a:moveTo>
                  <a:cubicBezTo>
                    <a:pt x="453" y="1"/>
                    <a:pt x="1" y="441"/>
                    <a:pt x="1" y="1013"/>
                  </a:cubicBezTo>
                  <a:cubicBezTo>
                    <a:pt x="1" y="1561"/>
                    <a:pt x="442" y="2025"/>
                    <a:pt x="1013" y="2025"/>
                  </a:cubicBezTo>
                  <a:cubicBezTo>
                    <a:pt x="1227" y="2025"/>
                    <a:pt x="1442" y="1942"/>
                    <a:pt x="1620" y="1811"/>
                  </a:cubicBezTo>
                  <a:cubicBezTo>
                    <a:pt x="1692" y="1751"/>
                    <a:pt x="1704" y="1632"/>
                    <a:pt x="1644" y="1561"/>
                  </a:cubicBezTo>
                  <a:cubicBezTo>
                    <a:pt x="1608" y="1517"/>
                    <a:pt x="1549" y="1491"/>
                    <a:pt x="1493" y="1491"/>
                  </a:cubicBezTo>
                  <a:cubicBezTo>
                    <a:pt x="1457" y="1491"/>
                    <a:pt x="1422" y="1502"/>
                    <a:pt x="1394" y="1525"/>
                  </a:cubicBezTo>
                  <a:cubicBezTo>
                    <a:pt x="1275" y="1620"/>
                    <a:pt x="1144" y="1668"/>
                    <a:pt x="989" y="1668"/>
                  </a:cubicBezTo>
                  <a:cubicBezTo>
                    <a:pt x="632" y="1668"/>
                    <a:pt x="358" y="1370"/>
                    <a:pt x="358" y="1025"/>
                  </a:cubicBezTo>
                  <a:cubicBezTo>
                    <a:pt x="382" y="668"/>
                    <a:pt x="668" y="370"/>
                    <a:pt x="1025" y="370"/>
                  </a:cubicBezTo>
                  <a:cubicBezTo>
                    <a:pt x="1382" y="370"/>
                    <a:pt x="1668" y="668"/>
                    <a:pt x="1668" y="1013"/>
                  </a:cubicBezTo>
                  <a:cubicBezTo>
                    <a:pt x="1668" y="1120"/>
                    <a:pt x="1739" y="1191"/>
                    <a:pt x="1846" y="1191"/>
                  </a:cubicBezTo>
                  <a:cubicBezTo>
                    <a:pt x="1942" y="1191"/>
                    <a:pt x="2025" y="1120"/>
                    <a:pt x="2025" y="1013"/>
                  </a:cubicBezTo>
                  <a:cubicBezTo>
                    <a:pt x="2025" y="453"/>
                    <a:pt x="1573" y="1"/>
                    <a:pt x="101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9" name="Google Shape;1109;p36"/>
            <p:cNvSpPr/>
            <p:nvPr/>
          </p:nvSpPr>
          <p:spPr>
            <a:xfrm>
              <a:off x="6173634" y="2997631"/>
              <a:ext cx="70153" cy="70153"/>
            </a:xfrm>
            <a:custGeom>
              <a:avLst/>
              <a:gdLst/>
              <a:ahLst/>
              <a:cxnLst/>
              <a:rect l="l" t="t" r="r" b="b"/>
              <a:pathLst>
                <a:path w="2204" h="2204" extrusionOk="0">
                  <a:moveTo>
                    <a:pt x="1096" y="370"/>
                  </a:moveTo>
                  <a:cubicBezTo>
                    <a:pt x="1501" y="370"/>
                    <a:pt x="1834" y="703"/>
                    <a:pt x="1834" y="1108"/>
                  </a:cubicBezTo>
                  <a:cubicBezTo>
                    <a:pt x="1834" y="1501"/>
                    <a:pt x="1501" y="1834"/>
                    <a:pt x="1096" y="1834"/>
                  </a:cubicBezTo>
                  <a:cubicBezTo>
                    <a:pt x="691" y="1834"/>
                    <a:pt x="370" y="1501"/>
                    <a:pt x="370" y="1108"/>
                  </a:cubicBezTo>
                  <a:cubicBezTo>
                    <a:pt x="370" y="703"/>
                    <a:pt x="703" y="370"/>
                    <a:pt x="1096" y="370"/>
                  </a:cubicBezTo>
                  <a:close/>
                  <a:moveTo>
                    <a:pt x="1096" y="1"/>
                  </a:moveTo>
                  <a:cubicBezTo>
                    <a:pt x="489" y="1"/>
                    <a:pt x="1" y="489"/>
                    <a:pt x="1" y="1108"/>
                  </a:cubicBezTo>
                  <a:cubicBezTo>
                    <a:pt x="1" y="1715"/>
                    <a:pt x="489" y="2203"/>
                    <a:pt x="1096" y="2203"/>
                  </a:cubicBezTo>
                  <a:cubicBezTo>
                    <a:pt x="1715" y="2191"/>
                    <a:pt x="2203" y="1703"/>
                    <a:pt x="2203" y="1108"/>
                  </a:cubicBezTo>
                  <a:cubicBezTo>
                    <a:pt x="2203" y="489"/>
                    <a:pt x="1715" y="1"/>
                    <a:pt x="10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0" name="Google Shape;1110;p36"/>
          <p:cNvGrpSpPr/>
          <p:nvPr/>
        </p:nvGrpSpPr>
        <p:grpSpPr>
          <a:xfrm>
            <a:off x="4405135" y="3600636"/>
            <a:ext cx="333888" cy="267105"/>
            <a:chOff x="7500054" y="2934735"/>
            <a:chExt cx="350576" cy="280454"/>
          </a:xfrm>
        </p:grpSpPr>
        <p:sp>
          <p:nvSpPr>
            <p:cNvPr id="1111" name="Google Shape;1111;p36"/>
            <p:cNvSpPr/>
            <p:nvPr/>
          </p:nvSpPr>
          <p:spPr>
            <a:xfrm>
              <a:off x="7571671" y="2959371"/>
              <a:ext cx="191426" cy="10249"/>
            </a:xfrm>
            <a:custGeom>
              <a:avLst/>
              <a:gdLst/>
              <a:ahLst/>
              <a:cxnLst/>
              <a:rect l="l" t="t" r="r" b="b"/>
              <a:pathLst>
                <a:path w="6014" h="322" extrusionOk="0">
                  <a:moveTo>
                    <a:pt x="156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5847" y="322"/>
                  </a:lnTo>
                  <a:cubicBezTo>
                    <a:pt x="5930" y="322"/>
                    <a:pt x="6014" y="250"/>
                    <a:pt x="6014" y="167"/>
                  </a:cubicBezTo>
                  <a:cubicBezTo>
                    <a:pt x="6014" y="71"/>
                    <a:pt x="5930" y="0"/>
                    <a:pt x="584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36"/>
            <p:cNvSpPr/>
            <p:nvPr/>
          </p:nvSpPr>
          <p:spPr>
            <a:xfrm>
              <a:off x="7500054" y="2934735"/>
              <a:ext cx="350576" cy="280454"/>
            </a:xfrm>
            <a:custGeom>
              <a:avLst/>
              <a:gdLst/>
              <a:ahLst/>
              <a:cxnLst/>
              <a:rect l="l" t="t" r="r" b="b"/>
              <a:pathLst>
                <a:path w="11014" h="8811" extrusionOk="0">
                  <a:moveTo>
                    <a:pt x="1501" y="310"/>
                  </a:moveTo>
                  <a:lnTo>
                    <a:pt x="1501" y="1560"/>
                  </a:lnTo>
                  <a:lnTo>
                    <a:pt x="310" y="1560"/>
                  </a:lnTo>
                  <a:lnTo>
                    <a:pt x="310" y="417"/>
                  </a:lnTo>
                  <a:cubicBezTo>
                    <a:pt x="310" y="357"/>
                    <a:pt x="358" y="310"/>
                    <a:pt x="417" y="310"/>
                  </a:cubicBezTo>
                  <a:close/>
                  <a:moveTo>
                    <a:pt x="8990" y="310"/>
                  </a:moveTo>
                  <a:cubicBezTo>
                    <a:pt x="9049" y="310"/>
                    <a:pt x="9097" y="357"/>
                    <a:pt x="9097" y="417"/>
                  </a:cubicBezTo>
                  <a:lnTo>
                    <a:pt x="9097" y="1560"/>
                  </a:lnTo>
                  <a:lnTo>
                    <a:pt x="1834" y="1560"/>
                  </a:lnTo>
                  <a:lnTo>
                    <a:pt x="1834" y="310"/>
                  </a:lnTo>
                  <a:close/>
                  <a:moveTo>
                    <a:pt x="10419" y="3453"/>
                  </a:moveTo>
                  <a:cubicBezTo>
                    <a:pt x="10561" y="3453"/>
                    <a:pt x="10704" y="3572"/>
                    <a:pt x="10704" y="3739"/>
                  </a:cubicBezTo>
                  <a:cubicBezTo>
                    <a:pt x="10704" y="3893"/>
                    <a:pt x="10561" y="4013"/>
                    <a:pt x="10419" y="4013"/>
                  </a:cubicBezTo>
                  <a:cubicBezTo>
                    <a:pt x="10264" y="4013"/>
                    <a:pt x="10133" y="3893"/>
                    <a:pt x="10133" y="3739"/>
                  </a:cubicBezTo>
                  <a:cubicBezTo>
                    <a:pt x="10133" y="3572"/>
                    <a:pt x="10252" y="3453"/>
                    <a:pt x="10419" y="3453"/>
                  </a:cubicBezTo>
                  <a:close/>
                  <a:moveTo>
                    <a:pt x="6537" y="4786"/>
                  </a:moveTo>
                  <a:cubicBezTo>
                    <a:pt x="6680" y="4786"/>
                    <a:pt x="6811" y="4906"/>
                    <a:pt x="6811" y="5072"/>
                  </a:cubicBezTo>
                  <a:cubicBezTo>
                    <a:pt x="6811" y="5239"/>
                    <a:pt x="6680" y="5358"/>
                    <a:pt x="6537" y="5358"/>
                  </a:cubicBezTo>
                  <a:cubicBezTo>
                    <a:pt x="6382" y="5358"/>
                    <a:pt x="6251" y="5239"/>
                    <a:pt x="6251" y="5072"/>
                  </a:cubicBezTo>
                  <a:cubicBezTo>
                    <a:pt x="6251" y="4906"/>
                    <a:pt x="6370" y="4786"/>
                    <a:pt x="6537" y="4786"/>
                  </a:cubicBezTo>
                  <a:close/>
                  <a:moveTo>
                    <a:pt x="8240" y="6156"/>
                  </a:moveTo>
                  <a:cubicBezTo>
                    <a:pt x="8394" y="6156"/>
                    <a:pt x="8525" y="6275"/>
                    <a:pt x="8525" y="6441"/>
                  </a:cubicBezTo>
                  <a:cubicBezTo>
                    <a:pt x="8525" y="6608"/>
                    <a:pt x="8394" y="6727"/>
                    <a:pt x="8240" y="6727"/>
                  </a:cubicBezTo>
                  <a:cubicBezTo>
                    <a:pt x="8097" y="6727"/>
                    <a:pt x="7966" y="6608"/>
                    <a:pt x="7966" y="6441"/>
                  </a:cubicBezTo>
                  <a:cubicBezTo>
                    <a:pt x="7966" y="6299"/>
                    <a:pt x="8073" y="6156"/>
                    <a:pt x="8240" y="6156"/>
                  </a:cubicBezTo>
                  <a:close/>
                  <a:moveTo>
                    <a:pt x="4811" y="6382"/>
                  </a:moveTo>
                  <a:cubicBezTo>
                    <a:pt x="4954" y="6382"/>
                    <a:pt x="5085" y="6501"/>
                    <a:pt x="5085" y="6668"/>
                  </a:cubicBezTo>
                  <a:cubicBezTo>
                    <a:pt x="5085" y="6834"/>
                    <a:pt x="4954" y="6953"/>
                    <a:pt x="4811" y="6953"/>
                  </a:cubicBezTo>
                  <a:cubicBezTo>
                    <a:pt x="4656" y="6953"/>
                    <a:pt x="4525" y="6834"/>
                    <a:pt x="4525" y="6668"/>
                  </a:cubicBezTo>
                  <a:cubicBezTo>
                    <a:pt x="4525" y="6501"/>
                    <a:pt x="4644" y="6382"/>
                    <a:pt x="4811" y="6382"/>
                  </a:cubicBezTo>
                  <a:close/>
                  <a:moveTo>
                    <a:pt x="417" y="0"/>
                  </a:moveTo>
                  <a:cubicBezTo>
                    <a:pt x="179" y="0"/>
                    <a:pt x="1" y="143"/>
                    <a:pt x="1" y="417"/>
                  </a:cubicBezTo>
                  <a:lnTo>
                    <a:pt x="1" y="8382"/>
                  </a:lnTo>
                  <a:cubicBezTo>
                    <a:pt x="1" y="8620"/>
                    <a:pt x="191" y="8787"/>
                    <a:pt x="417" y="8787"/>
                  </a:cubicBezTo>
                  <a:lnTo>
                    <a:pt x="4513" y="8787"/>
                  </a:lnTo>
                  <a:cubicBezTo>
                    <a:pt x="4596" y="8787"/>
                    <a:pt x="4668" y="8715"/>
                    <a:pt x="4668" y="8632"/>
                  </a:cubicBezTo>
                  <a:cubicBezTo>
                    <a:pt x="4668" y="8537"/>
                    <a:pt x="4596" y="8465"/>
                    <a:pt x="4513" y="8465"/>
                  </a:cubicBezTo>
                  <a:lnTo>
                    <a:pt x="417" y="8465"/>
                  </a:lnTo>
                  <a:cubicBezTo>
                    <a:pt x="358" y="8465"/>
                    <a:pt x="310" y="8418"/>
                    <a:pt x="310" y="8358"/>
                  </a:cubicBezTo>
                  <a:lnTo>
                    <a:pt x="310" y="1869"/>
                  </a:lnTo>
                  <a:lnTo>
                    <a:pt x="9073" y="1869"/>
                  </a:lnTo>
                  <a:lnTo>
                    <a:pt x="9073" y="5144"/>
                  </a:lnTo>
                  <a:lnTo>
                    <a:pt x="8502" y="5894"/>
                  </a:lnTo>
                  <a:cubicBezTo>
                    <a:pt x="8418" y="5846"/>
                    <a:pt x="8335" y="5834"/>
                    <a:pt x="8240" y="5834"/>
                  </a:cubicBezTo>
                  <a:cubicBezTo>
                    <a:pt x="8109" y="5834"/>
                    <a:pt x="7978" y="5870"/>
                    <a:pt x="7871" y="5965"/>
                  </a:cubicBezTo>
                  <a:lnTo>
                    <a:pt x="7073" y="5322"/>
                  </a:lnTo>
                  <a:cubicBezTo>
                    <a:pt x="7109" y="5251"/>
                    <a:pt x="7132" y="5156"/>
                    <a:pt x="7132" y="5060"/>
                  </a:cubicBezTo>
                  <a:cubicBezTo>
                    <a:pt x="7132" y="4727"/>
                    <a:pt x="6859" y="4441"/>
                    <a:pt x="6513" y="4441"/>
                  </a:cubicBezTo>
                  <a:cubicBezTo>
                    <a:pt x="6192" y="4441"/>
                    <a:pt x="5906" y="4715"/>
                    <a:pt x="5906" y="5060"/>
                  </a:cubicBezTo>
                  <a:cubicBezTo>
                    <a:pt x="5906" y="5167"/>
                    <a:pt x="5942" y="5263"/>
                    <a:pt x="5978" y="5358"/>
                  </a:cubicBezTo>
                  <a:lnTo>
                    <a:pt x="5108" y="6144"/>
                  </a:lnTo>
                  <a:cubicBezTo>
                    <a:pt x="5013" y="6084"/>
                    <a:pt x="4906" y="6049"/>
                    <a:pt x="4787" y="6049"/>
                  </a:cubicBezTo>
                  <a:cubicBezTo>
                    <a:pt x="4465" y="6049"/>
                    <a:pt x="4180" y="6322"/>
                    <a:pt x="4180" y="6668"/>
                  </a:cubicBezTo>
                  <a:cubicBezTo>
                    <a:pt x="4180" y="6989"/>
                    <a:pt x="4454" y="7275"/>
                    <a:pt x="4787" y="7275"/>
                  </a:cubicBezTo>
                  <a:cubicBezTo>
                    <a:pt x="5132" y="7275"/>
                    <a:pt x="5406" y="7001"/>
                    <a:pt x="5406" y="6668"/>
                  </a:cubicBezTo>
                  <a:cubicBezTo>
                    <a:pt x="5406" y="6560"/>
                    <a:pt x="5370" y="6465"/>
                    <a:pt x="5323" y="6382"/>
                  </a:cubicBezTo>
                  <a:lnTo>
                    <a:pt x="6204" y="5572"/>
                  </a:lnTo>
                  <a:cubicBezTo>
                    <a:pt x="6299" y="5620"/>
                    <a:pt x="6394" y="5656"/>
                    <a:pt x="6501" y="5656"/>
                  </a:cubicBezTo>
                  <a:cubicBezTo>
                    <a:pt x="6620" y="5656"/>
                    <a:pt x="6740" y="5620"/>
                    <a:pt x="6835" y="5548"/>
                  </a:cubicBezTo>
                  <a:lnTo>
                    <a:pt x="7644" y="6203"/>
                  </a:lnTo>
                  <a:cubicBezTo>
                    <a:pt x="7621" y="6263"/>
                    <a:pt x="7609" y="6334"/>
                    <a:pt x="7609" y="6406"/>
                  </a:cubicBezTo>
                  <a:cubicBezTo>
                    <a:pt x="7609" y="6739"/>
                    <a:pt x="7871" y="7025"/>
                    <a:pt x="8216" y="7025"/>
                  </a:cubicBezTo>
                  <a:cubicBezTo>
                    <a:pt x="8561" y="7025"/>
                    <a:pt x="8823" y="6751"/>
                    <a:pt x="8823" y="6406"/>
                  </a:cubicBezTo>
                  <a:cubicBezTo>
                    <a:pt x="8823" y="6287"/>
                    <a:pt x="8799" y="6168"/>
                    <a:pt x="8716" y="6084"/>
                  </a:cubicBezTo>
                  <a:lnTo>
                    <a:pt x="9061" y="5656"/>
                  </a:lnTo>
                  <a:lnTo>
                    <a:pt x="9061" y="8382"/>
                  </a:lnTo>
                  <a:cubicBezTo>
                    <a:pt x="9061" y="8442"/>
                    <a:pt x="9014" y="8477"/>
                    <a:pt x="8954" y="8477"/>
                  </a:cubicBezTo>
                  <a:lnTo>
                    <a:pt x="5227" y="8477"/>
                  </a:lnTo>
                  <a:cubicBezTo>
                    <a:pt x="5132" y="8477"/>
                    <a:pt x="5061" y="8561"/>
                    <a:pt x="5061" y="8644"/>
                  </a:cubicBezTo>
                  <a:cubicBezTo>
                    <a:pt x="5061" y="8739"/>
                    <a:pt x="5132" y="8811"/>
                    <a:pt x="5227" y="8811"/>
                  </a:cubicBezTo>
                  <a:lnTo>
                    <a:pt x="8954" y="8811"/>
                  </a:lnTo>
                  <a:cubicBezTo>
                    <a:pt x="9192" y="8811"/>
                    <a:pt x="9371" y="8620"/>
                    <a:pt x="9371" y="8394"/>
                  </a:cubicBezTo>
                  <a:lnTo>
                    <a:pt x="9371" y="5287"/>
                  </a:lnTo>
                  <a:lnTo>
                    <a:pt x="10145" y="4298"/>
                  </a:lnTo>
                  <a:cubicBezTo>
                    <a:pt x="10228" y="4334"/>
                    <a:pt x="10299" y="4346"/>
                    <a:pt x="10383" y="4346"/>
                  </a:cubicBezTo>
                  <a:cubicBezTo>
                    <a:pt x="10716" y="4346"/>
                    <a:pt x="10990" y="4072"/>
                    <a:pt x="10990" y="3739"/>
                  </a:cubicBezTo>
                  <a:cubicBezTo>
                    <a:pt x="11014" y="3405"/>
                    <a:pt x="10740" y="3131"/>
                    <a:pt x="10419" y="3131"/>
                  </a:cubicBezTo>
                  <a:cubicBezTo>
                    <a:pt x="10085" y="3131"/>
                    <a:pt x="9811" y="3405"/>
                    <a:pt x="9811" y="3751"/>
                  </a:cubicBezTo>
                  <a:cubicBezTo>
                    <a:pt x="9811" y="3882"/>
                    <a:pt x="9847" y="4001"/>
                    <a:pt x="9930" y="4108"/>
                  </a:cubicBezTo>
                  <a:lnTo>
                    <a:pt x="9407" y="4763"/>
                  </a:lnTo>
                  <a:lnTo>
                    <a:pt x="9407" y="381"/>
                  </a:lnTo>
                  <a:cubicBezTo>
                    <a:pt x="9407" y="191"/>
                    <a:pt x="9276" y="0"/>
                    <a:pt x="89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3" name="Google Shape;1113;p36"/>
            <p:cNvSpPr/>
            <p:nvPr/>
          </p:nvSpPr>
          <p:spPr>
            <a:xfrm>
              <a:off x="7539459" y="307456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4" name="Google Shape;1114;p36"/>
            <p:cNvSpPr/>
            <p:nvPr/>
          </p:nvSpPr>
          <p:spPr>
            <a:xfrm>
              <a:off x="7539459" y="3099582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5" name="Google Shape;1115;p36"/>
            <p:cNvSpPr/>
            <p:nvPr/>
          </p:nvSpPr>
          <p:spPr>
            <a:xfrm>
              <a:off x="7539459" y="3124601"/>
              <a:ext cx="82663" cy="10631"/>
            </a:xfrm>
            <a:custGeom>
              <a:avLst/>
              <a:gdLst/>
              <a:ahLst/>
              <a:cxnLst/>
              <a:rect l="l" t="t" r="r" b="b"/>
              <a:pathLst>
                <a:path w="2597" h="334" extrusionOk="0">
                  <a:moveTo>
                    <a:pt x="156" y="0"/>
                  </a:moveTo>
                  <a:cubicBezTo>
                    <a:pt x="72" y="0"/>
                    <a:pt x="1" y="72"/>
                    <a:pt x="1" y="167"/>
                  </a:cubicBezTo>
                  <a:cubicBezTo>
                    <a:pt x="1" y="250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50"/>
                    <a:pt x="2596" y="167"/>
                  </a:cubicBezTo>
                  <a:cubicBezTo>
                    <a:pt x="2596" y="72"/>
                    <a:pt x="2525" y="0"/>
                    <a:pt x="24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36"/>
            <p:cNvSpPr/>
            <p:nvPr/>
          </p:nvSpPr>
          <p:spPr>
            <a:xfrm>
              <a:off x="7539459" y="3149587"/>
              <a:ext cx="82663" cy="10663"/>
            </a:xfrm>
            <a:custGeom>
              <a:avLst/>
              <a:gdLst/>
              <a:ahLst/>
              <a:cxnLst/>
              <a:rect l="l" t="t" r="r" b="b"/>
              <a:pathLst>
                <a:path w="2597" h="335" extrusionOk="0">
                  <a:moveTo>
                    <a:pt x="156" y="1"/>
                  </a:moveTo>
                  <a:cubicBezTo>
                    <a:pt x="72" y="1"/>
                    <a:pt x="1" y="84"/>
                    <a:pt x="1" y="168"/>
                  </a:cubicBezTo>
                  <a:cubicBezTo>
                    <a:pt x="1" y="263"/>
                    <a:pt x="72" y="334"/>
                    <a:pt x="156" y="334"/>
                  </a:cubicBezTo>
                  <a:lnTo>
                    <a:pt x="2442" y="334"/>
                  </a:lnTo>
                  <a:cubicBezTo>
                    <a:pt x="2525" y="334"/>
                    <a:pt x="2596" y="263"/>
                    <a:pt x="2596" y="168"/>
                  </a:cubicBezTo>
                  <a:cubicBezTo>
                    <a:pt x="2596" y="84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7" name="Google Shape;1117;p36"/>
            <p:cNvSpPr/>
            <p:nvPr/>
          </p:nvSpPr>
          <p:spPr>
            <a:xfrm>
              <a:off x="7539459" y="3174988"/>
              <a:ext cx="82663" cy="10281"/>
            </a:xfrm>
            <a:custGeom>
              <a:avLst/>
              <a:gdLst/>
              <a:ahLst/>
              <a:cxnLst/>
              <a:rect l="l" t="t" r="r" b="b"/>
              <a:pathLst>
                <a:path w="2597" h="323" extrusionOk="0">
                  <a:moveTo>
                    <a:pt x="156" y="1"/>
                  </a:moveTo>
                  <a:cubicBezTo>
                    <a:pt x="72" y="1"/>
                    <a:pt x="1" y="72"/>
                    <a:pt x="1" y="155"/>
                  </a:cubicBezTo>
                  <a:cubicBezTo>
                    <a:pt x="1" y="251"/>
                    <a:pt x="72" y="322"/>
                    <a:pt x="156" y="322"/>
                  </a:cubicBezTo>
                  <a:lnTo>
                    <a:pt x="2442" y="322"/>
                  </a:lnTo>
                  <a:cubicBezTo>
                    <a:pt x="2525" y="322"/>
                    <a:pt x="2596" y="251"/>
                    <a:pt x="2596" y="155"/>
                  </a:cubicBezTo>
                  <a:cubicBezTo>
                    <a:pt x="2596" y="72"/>
                    <a:pt x="2525" y="1"/>
                    <a:pt x="244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8" name="Google Shape;1118;p36"/>
            <p:cNvSpPr/>
            <p:nvPr/>
          </p:nvSpPr>
          <p:spPr>
            <a:xfrm>
              <a:off x="7539459" y="3011286"/>
              <a:ext cx="220614" cy="47395"/>
            </a:xfrm>
            <a:custGeom>
              <a:avLst/>
              <a:gdLst/>
              <a:ahLst/>
              <a:cxnLst/>
              <a:rect l="l" t="t" r="r" b="b"/>
              <a:pathLst>
                <a:path w="6931" h="1489" extrusionOk="0">
                  <a:moveTo>
                    <a:pt x="418" y="0"/>
                  </a:moveTo>
                  <a:cubicBezTo>
                    <a:pt x="179" y="0"/>
                    <a:pt x="1" y="191"/>
                    <a:pt x="1" y="417"/>
                  </a:cubicBezTo>
                  <a:lnTo>
                    <a:pt x="1" y="1072"/>
                  </a:lnTo>
                  <a:cubicBezTo>
                    <a:pt x="1" y="1310"/>
                    <a:pt x="191" y="1488"/>
                    <a:pt x="418" y="1488"/>
                  </a:cubicBezTo>
                  <a:lnTo>
                    <a:pt x="3251" y="1488"/>
                  </a:lnTo>
                  <a:cubicBezTo>
                    <a:pt x="3346" y="1488"/>
                    <a:pt x="3418" y="1417"/>
                    <a:pt x="3418" y="1322"/>
                  </a:cubicBezTo>
                  <a:cubicBezTo>
                    <a:pt x="3418" y="1238"/>
                    <a:pt x="3346" y="1167"/>
                    <a:pt x="3251" y="1167"/>
                  </a:cubicBezTo>
                  <a:lnTo>
                    <a:pt x="418" y="1167"/>
                  </a:lnTo>
                  <a:cubicBezTo>
                    <a:pt x="358" y="1167"/>
                    <a:pt x="310" y="1119"/>
                    <a:pt x="310" y="1060"/>
                  </a:cubicBezTo>
                  <a:lnTo>
                    <a:pt x="310" y="405"/>
                  </a:lnTo>
                  <a:cubicBezTo>
                    <a:pt x="310" y="345"/>
                    <a:pt x="358" y="298"/>
                    <a:pt x="418" y="298"/>
                  </a:cubicBezTo>
                  <a:lnTo>
                    <a:pt x="6502" y="298"/>
                  </a:lnTo>
                  <a:cubicBezTo>
                    <a:pt x="6561" y="298"/>
                    <a:pt x="6609" y="345"/>
                    <a:pt x="6609" y="405"/>
                  </a:cubicBezTo>
                  <a:lnTo>
                    <a:pt x="6609" y="1060"/>
                  </a:lnTo>
                  <a:cubicBezTo>
                    <a:pt x="6609" y="1119"/>
                    <a:pt x="6561" y="1167"/>
                    <a:pt x="6502" y="1167"/>
                  </a:cubicBezTo>
                  <a:lnTo>
                    <a:pt x="4013" y="1167"/>
                  </a:lnTo>
                  <a:cubicBezTo>
                    <a:pt x="3930" y="1167"/>
                    <a:pt x="3847" y="1238"/>
                    <a:pt x="3847" y="1322"/>
                  </a:cubicBezTo>
                  <a:cubicBezTo>
                    <a:pt x="3847" y="1417"/>
                    <a:pt x="3930" y="1488"/>
                    <a:pt x="4013" y="1488"/>
                  </a:cubicBezTo>
                  <a:lnTo>
                    <a:pt x="6502" y="1488"/>
                  </a:lnTo>
                  <a:cubicBezTo>
                    <a:pt x="6740" y="1488"/>
                    <a:pt x="6918" y="1298"/>
                    <a:pt x="6918" y="1072"/>
                  </a:cubicBezTo>
                  <a:lnTo>
                    <a:pt x="6918" y="417"/>
                  </a:lnTo>
                  <a:cubicBezTo>
                    <a:pt x="6930" y="203"/>
                    <a:pt x="6740" y="0"/>
                    <a:pt x="6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9" name="Google Shape;1119;p36"/>
          <p:cNvGrpSpPr/>
          <p:nvPr/>
        </p:nvGrpSpPr>
        <p:grpSpPr>
          <a:xfrm>
            <a:off x="5266542" y="2106630"/>
            <a:ext cx="306817" cy="307029"/>
            <a:chOff x="4206763" y="2450951"/>
            <a:chExt cx="322151" cy="322374"/>
          </a:xfrm>
        </p:grpSpPr>
        <p:sp>
          <p:nvSpPr>
            <p:cNvPr id="1120" name="Google Shape;1120;p36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36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22" name="Google Shape;1122;p36"/>
          <p:cNvGrpSpPr/>
          <p:nvPr/>
        </p:nvGrpSpPr>
        <p:grpSpPr>
          <a:xfrm>
            <a:off x="3564988" y="3077889"/>
            <a:ext cx="318367" cy="318731"/>
            <a:chOff x="3725461" y="2444712"/>
            <a:chExt cx="334279" cy="334661"/>
          </a:xfrm>
        </p:grpSpPr>
        <p:sp>
          <p:nvSpPr>
            <p:cNvPr id="1123" name="Google Shape;1123;p36"/>
            <p:cNvSpPr/>
            <p:nvPr/>
          </p:nvSpPr>
          <p:spPr>
            <a:xfrm>
              <a:off x="3939200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48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0" y="369"/>
                    <a:pt x="0" y="834"/>
                  </a:cubicBezTo>
                  <a:cubicBezTo>
                    <a:pt x="0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36"/>
            <p:cNvSpPr/>
            <p:nvPr/>
          </p:nvSpPr>
          <p:spPr>
            <a:xfrm>
              <a:off x="3941078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775" y="0"/>
                  </a:moveTo>
                  <a:cubicBezTo>
                    <a:pt x="549" y="0"/>
                    <a:pt x="311" y="60"/>
                    <a:pt x="120" y="167"/>
                  </a:cubicBezTo>
                  <a:cubicBezTo>
                    <a:pt x="37" y="203"/>
                    <a:pt x="1" y="310"/>
                    <a:pt x="37" y="381"/>
                  </a:cubicBezTo>
                  <a:cubicBezTo>
                    <a:pt x="72" y="443"/>
                    <a:pt x="140" y="479"/>
                    <a:pt x="201" y="479"/>
                  </a:cubicBezTo>
                  <a:cubicBezTo>
                    <a:pt x="223" y="479"/>
                    <a:pt x="244" y="474"/>
                    <a:pt x="263" y="465"/>
                  </a:cubicBezTo>
                  <a:cubicBezTo>
                    <a:pt x="418" y="381"/>
                    <a:pt x="596" y="346"/>
                    <a:pt x="751" y="346"/>
                  </a:cubicBezTo>
                  <a:cubicBezTo>
                    <a:pt x="1275" y="346"/>
                    <a:pt x="1704" y="727"/>
                    <a:pt x="1799" y="1215"/>
                  </a:cubicBezTo>
                  <a:lnTo>
                    <a:pt x="751" y="1215"/>
                  </a:lnTo>
                  <a:cubicBezTo>
                    <a:pt x="668" y="1215"/>
                    <a:pt x="584" y="1298"/>
                    <a:pt x="584" y="1382"/>
                  </a:cubicBezTo>
                  <a:cubicBezTo>
                    <a:pt x="584" y="1477"/>
                    <a:pt x="668" y="1548"/>
                    <a:pt x="751" y="1548"/>
                  </a:cubicBezTo>
                  <a:lnTo>
                    <a:pt x="1977" y="1548"/>
                  </a:lnTo>
                  <a:cubicBezTo>
                    <a:pt x="2061" y="1548"/>
                    <a:pt x="2144" y="1477"/>
                    <a:pt x="2144" y="1382"/>
                  </a:cubicBezTo>
                  <a:cubicBezTo>
                    <a:pt x="2156" y="620"/>
                    <a:pt x="1525" y="0"/>
                    <a:pt x="77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36"/>
            <p:cNvSpPr/>
            <p:nvPr/>
          </p:nvSpPr>
          <p:spPr>
            <a:xfrm>
              <a:off x="3775116" y="2618281"/>
              <a:ext cx="68625" cy="49305"/>
            </a:xfrm>
            <a:custGeom>
              <a:avLst/>
              <a:gdLst/>
              <a:ahLst/>
              <a:cxnLst/>
              <a:rect l="l" t="t" r="r" b="b"/>
              <a:pathLst>
                <a:path w="2156" h="1549" extrusionOk="0">
                  <a:moveTo>
                    <a:pt x="1381" y="0"/>
                  </a:moveTo>
                  <a:cubicBezTo>
                    <a:pt x="631" y="0"/>
                    <a:pt x="0" y="620"/>
                    <a:pt x="0" y="1382"/>
                  </a:cubicBezTo>
                  <a:cubicBezTo>
                    <a:pt x="0" y="1477"/>
                    <a:pt x="71" y="1548"/>
                    <a:pt x="167" y="1548"/>
                  </a:cubicBezTo>
                  <a:lnTo>
                    <a:pt x="1405" y="1548"/>
                  </a:lnTo>
                  <a:cubicBezTo>
                    <a:pt x="1488" y="1548"/>
                    <a:pt x="1560" y="1477"/>
                    <a:pt x="1560" y="1382"/>
                  </a:cubicBezTo>
                  <a:cubicBezTo>
                    <a:pt x="1560" y="1298"/>
                    <a:pt x="1500" y="1215"/>
                    <a:pt x="1417" y="1215"/>
                  </a:cubicBezTo>
                  <a:lnTo>
                    <a:pt x="357" y="1215"/>
                  </a:lnTo>
                  <a:cubicBezTo>
                    <a:pt x="429" y="715"/>
                    <a:pt x="881" y="346"/>
                    <a:pt x="1405" y="346"/>
                  </a:cubicBezTo>
                  <a:cubicBezTo>
                    <a:pt x="1584" y="346"/>
                    <a:pt x="1738" y="381"/>
                    <a:pt x="1893" y="465"/>
                  </a:cubicBezTo>
                  <a:cubicBezTo>
                    <a:pt x="1914" y="475"/>
                    <a:pt x="1938" y="481"/>
                    <a:pt x="1962" y="481"/>
                  </a:cubicBezTo>
                  <a:cubicBezTo>
                    <a:pt x="2022" y="481"/>
                    <a:pt x="2086" y="449"/>
                    <a:pt x="2119" y="381"/>
                  </a:cubicBezTo>
                  <a:cubicBezTo>
                    <a:pt x="2155" y="310"/>
                    <a:pt x="2131" y="203"/>
                    <a:pt x="2036" y="167"/>
                  </a:cubicBezTo>
                  <a:cubicBezTo>
                    <a:pt x="1846" y="60"/>
                    <a:pt x="1607" y="0"/>
                    <a:pt x="138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36"/>
            <p:cNvSpPr/>
            <p:nvPr/>
          </p:nvSpPr>
          <p:spPr>
            <a:xfrm>
              <a:off x="3793291" y="2554239"/>
              <a:ext cx="53092" cy="53092"/>
            </a:xfrm>
            <a:custGeom>
              <a:avLst/>
              <a:gdLst/>
              <a:ahLst/>
              <a:cxnLst/>
              <a:rect l="l" t="t" r="r" b="b"/>
              <a:pathLst>
                <a:path w="1668" h="1668" extrusionOk="0">
                  <a:moveTo>
                    <a:pt x="834" y="334"/>
                  </a:moveTo>
                  <a:cubicBezTo>
                    <a:pt x="1108" y="334"/>
                    <a:pt x="1334" y="548"/>
                    <a:pt x="1334" y="834"/>
                  </a:cubicBezTo>
                  <a:cubicBezTo>
                    <a:pt x="1334" y="1119"/>
                    <a:pt x="1108" y="1346"/>
                    <a:pt x="834" y="1346"/>
                  </a:cubicBezTo>
                  <a:cubicBezTo>
                    <a:pt x="548" y="1346"/>
                    <a:pt x="322" y="1119"/>
                    <a:pt x="322" y="834"/>
                  </a:cubicBezTo>
                  <a:cubicBezTo>
                    <a:pt x="322" y="548"/>
                    <a:pt x="560" y="334"/>
                    <a:pt x="834" y="334"/>
                  </a:cubicBezTo>
                  <a:close/>
                  <a:moveTo>
                    <a:pt x="834" y="0"/>
                  </a:moveTo>
                  <a:cubicBezTo>
                    <a:pt x="370" y="0"/>
                    <a:pt x="1" y="369"/>
                    <a:pt x="1" y="834"/>
                  </a:cubicBezTo>
                  <a:cubicBezTo>
                    <a:pt x="1" y="1298"/>
                    <a:pt x="370" y="1667"/>
                    <a:pt x="834" y="1667"/>
                  </a:cubicBezTo>
                  <a:cubicBezTo>
                    <a:pt x="1286" y="1667"/>
                    <a:pt x="1667" y="1298"/>
                    <a:pt x="1667" y="834"/>
                  </a:cubicBezTo>
                  <a:cubicBezTo>
                    <a:pt x="1667" y="369"/>
                    <a:pt x="1286" y="0"/>
                    <a:pt x="83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36"/>
            <p:cNvSpPr/>
            <p:nvPr/>
          </p:nvSpPr>
          <p:spPr>
            <a:xfrm>
              <a:off x="3858097" y="2540584"/>
              <a:ext cx="69007" cy="69007"/>
            </a:xfrm>
            <a:custGeom>
              <a:avLst/>
              <a:gdLst/>
              <a:ahLst/>
              <a:cxnLst/>
              <a:rect l="l" t="t" r="r" b="b"/>
              <a:pathLst>
                <a:path w="2168" h="2168" extrusionOk="0">
                  <a:moveTo>
                    <a:pt x="1084" y="346"/>
                  </a:moveTo>
                  <a:cubicBezTo>
                    <a:pt x="1501" y="346"/>
                    <a:pt x="1834" y="667"/>
                    <a:pt x="1834" y="1084"/>
                  </a:cubicBezTo>
                  <a:cubicBezTo>
                    <a:pt x="1834" y="1501"/>
                    <a:pt x="1501" y="1834"/>
                    <a:pt x="1084" y="1834"/>
                  </a:cubicBezTo>
                  <a:cubicBezTo>
                    <a:pt x="667" y="1834"/>
                    <a:pt x="346" y="1501"/>
                    <a:pt x="346" y="1084"/>
                  </a:cubicBezTo>
                  <a:cubicBezTo>
                    <a:pt x="346" y="667"/>
                    <a:pt x="667" y="346"/>
                    <a:pt x="1084" y="346"/>
                  </a:cubicBezTo>
                  <a:close/>
                  <a:moveTo>
                    <a:pt x="1084" y="1"/>
                  </a:moveTo>
                  <a:cubicBezTo>
                    <a:pt x="489" y="1"/>
                    <a:pt x="1" y="489"/>
                    <a:pt x="1" y="1084"/>
                  </a:cubicBezTo>
                  <a:cubicBezTo>
                    <a:pt x="1" y="1679"/>
                    <a:pt x="489" y="2168"/>
                    <a:pt x="1084" y="2168"/>
                  </a:cubicBezTo>
                  <a:cubicBezTo>
                    <a:pt x="1679" y="2168"/>
                    <a:pt x="2167" y="1679"/>
                    <a:pt x="2167" y="1084"/>
                  </a:cubicBezTo>
                  <a:cubicBezTo>
                    <a:pt x="2167" y="489"/>
                    <a:pt x="1679" y="1"/>
                    <a:pt x="10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8" name="Google Shape;1128;p36"/>
            <p:cNvSpPr/>
            <p:nvPr/>
          </p:nvSpPr>
          <p:spPr>
            <a:xfrm>
              <a:off x="3834224" y="2620159"/>
              <a:ext cx="116752" cy="63342"/>
            </a:xfrm>
            <a:custGeom>
              <a:avLst/>
              <a:gdLst/>
              <a:ahLst/>
              <a:cxnLst/>
              <a:rect l="l" t="t" r="r" b="b"/>
              <a:pathLst>
                <a:path w="3668" h="1990" extrusionOk="0">
                  <a:moveTo>
                    <a:pt x="1834" y="322"/>
                  </a:moveTo>
                  <a:cubicBezTo>
                    <a:pt x="2596" y="322"/>
                    <a:pt x="3239" y="906"/>
                    <a:pt x="3310" y="1656"/>
                  </a:cubicBezTo>
                  <a:lnTo>
                    <a:pt x="358" y="1656"/>
                  </a:lnTo>
                  <a:cubicBezTo>
                    <a:pt x="453" y="906"/>
                    <a:pt x="1072" y="322"/>
                    <a:pt x="1834" y="322"/>
                  </a:cubicBezTo>
                  <a:close/>
                  <a:moveTo>
                    <a:pt x="1834" y="1"/>
                  </a:moveTo>
                  <a:cubicBezTo>
                    <a:pt x="822" y="1"/>
                    <a:pt x="0" y="823"/>
                    <a:pt x="0" y="1835"/>
                  </a:cubicBezTo>
                  <a:cubicBezTo>
                    <a:pt x="0" y="1918"/>
                    <a:pt x="84" y="1989"/>
                    <a:pt x="167" y="1989"/>
                  </a:cubicBezTo>
                  <a:lnTo>
                    <a:pt x="3489" y="1989"/>
                  </a:lnTo>
                  <a:cubicBezTo>
                    <a:pt x="3572" y="1989"/>
                    <a:pt x="3656" y="1918"/>
                    <a:pt x="3656" y="1835"/>
                  </a:cubicBezTo>
                  <a:cubicBezTo>
                    <a:pt x="3668" y="823"/>
                    <a:pt x="2846" y="1"/>
                    <a:pt x="18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9" name="Google Shape;1129;p36"/>
            <p:cNvSpPr/>
            <p:nvPr/>
          </p:nvSpPr>
          <p:spPr>
            <a:xfrm>
              <a:off x="3725461" y="2444712"/>
              <a:ext cx="334279" cy="334661"/>
            </a:xfrm>
            <a:custGeom>
              <a:avLst/>
              <a:gdLst/>
              <a:ahLst/>
              <a:cxnLst/>
              <a:rect l="l" t="t" r="r" b="b"/>
              <a:pathLst>
                <a:path w="10502" h="10514" extrusionOk="0">
                  <a:moveTo>
                    <a:pt x="5418" y="905"/>
                  </a:moveTo>
                  <a:cubicBezTo>
                    <a:pt x="7680" y="1001"/>
                    <a:pt x="9513" y="2834"/>
                    <a:pt x="9597" y="5096"/>
                  </a:cubicBezTo>
                  <a:lnTo>
                    <a:pt x="9192" y="5096"/>
                  </a:lnTo>
                  <a:cubicBezTo>
                    <a:pt x="9109" y="5096"/>
                    <a:pt x="9037" y="5168"/>
                    <a:pt x="9037" y="5263"/>
                  </a:cubicBezTo>
                  <a:cubicBezTo>
                    <a:pt x="9037" y="5346"/>
                    <a:pt x="9109" y="5418"/>
                    <a:pt x="9192" y="5418"/>
                  </a:cubicBezTo>
                  <a:lnTo>
                    <a:pt x="9597" y="5418"/>
                  </a:lnTo>
                  <a:cubicBezTo>
                    <a:pt x="9513" y="7704"/>
                    <a:pt x="7692" y="9525"/>
                    <a:pt x="5418" y="9609"/>
                  </a:cubicBezTo>
                  <a:lnTo>
                    <a:pt x="5418" y="9204"/>
                  </a:lnTo>
                  <a:cubicBezTo>
                    <a:pt x="5418" y="9109"/>
                    <a:pt x="5346" y="9037"/>
                    <a:pt x="5251" y="9037"/>
                  </a:cubicBezTo>
                  <a:cubicBezTo>
                    <a:pt x="5168" y="9037"/>
                    <a:pt x="5084" y="9109"/>
                    <a:pt x="5084" y="9204"/>
                  </a:cubicBezTo>
                  <a:lnTo>
                    <a:pt x="5084" y="9609"/>
                  </a:lnTo>
                  <a:cubicBezTo>
                    <a:pt x="2822" y="9513"/>
                    <a:pt x="1000" y="7680"/>
                    <a:pt x="905" y="5418"/>
                  </a:cubicBezTo>
                  <a:lnTo>
                    <a:pt x="1310" y="5418"/>
                  </a:lnTo>
                  <a:cubicBezTo>
                    <a:pt x="1393" y="5418"/>
                    <a:pt x="1477" y="5346"/>
                    <a:pt x="1477" y="5263"/>
                  </a:cubicBezTo>
                  <a:cubicBezTo>
                    <a:pt x="1477" y="5168"/>
                    <a:pt x="1393" y="5096"/>
                    <a:pt x="1310" y="5096"/>
                  </a:cubicBezTo>
                  <a:lnTo>
                    <a:pt x="905" y="5096"/>
                  </a:lnTo>
                  <a:cubicBezTo>
                    <a:pt x="1000" y="2834"/>
                    <a:pt x="2822" y="1001"/>
                    <a:pt x="5084" y="905"/>
                  </a:cubicBezTo>
                  <a:lnTo>
                    <a:pt x="5084" y="1310"/>
                  </a:lnTo>
                  <a:cubicBezTo>
                    <a:pt x="5084" y="1405"/>
                    <a:pt x="5168" y="1477"/>
                    <a:pt x="5251" y="1477"/>
                  </a:cubicBezTo>
                  <a:cubicBezTo>
                    <a:pt x="5346" y="1477"/>
                    <a:pt x="5418" y="1405"/>
                    <a:pt x="5418" y="1310"/>
                  </a:cubicBezTo>
                  <a:lnTo>
                    <a:pt x="5418" y="905"/>
                  </a:lnTo>
                  <a:close/>
                  <a:moveTo>
                    <a:pt x="5251" y="0"/>
                  </a:moveTo>
                  <a:cubicBezTo>
                    <a:pt x="5168" y="0"/>
                    <a:pt x="5084" y="84"/>
                    <a:pt x="5084" y="167"/>
                  </a:cubicBezTo>
                  <a:lnTo>
                    <a:pt x="5084" y="572"/>
                  </a:lnTo>
                  <a:cubicBezTo>
                    <a:pt x="2632" y="655"/>
                    <a:pt x="655" y="2644"/>
                    <a:pt x="560" y="5096"/>
                  </a:cubicBezTo>
                  <a:lnTo>
                    <a:pt x="167" y="5096"/>
                  </a:lnTo>
                  <a:cubicBezTo>
                    <a:pt x="72" y="5096"/>
                    <a:pt x="0" y="5168"/>
                    <a:pt x="0" y="5263"/>
                  </a:cubicBezTo>
                  <a:cubicBezTo>
                    <a:pt x="0" y="5346"/>
                    <a:pt x="72" y="5418"/>
                    <a:pt x="167" y="5418"/>
                  </a:cubicBezTo>
                  <a:lnTo>
                    <a:pt x="560" y="5418"/>
                  </a:lnTo>
                  <a:cubicBezTo>
                    <a:pt x="655" y="7882"/>
                    <a:pt x="2632" y="9859"/>
                    <a:pt x="5084" y="9942"/>
                  </a:cubicBezTo>
                  <a:lnTo>
                    <a:pt x="5084" y="10347"/>
                  </a:lnTo>
                  <a:cubicBezTo>
                    <a:pt x="5084" y="10442"/>
                    <a:pt x="5168" y="10514"/>
                    <a:pt x="5251" y="10514"/>
                  </a:cubicBezTo>
                  <a:cubicBezTo>
                    <a:pt x="5346" y="10514"/>
                    <a:pt x="5418" y="10442"/>
                    <a:pt x="5418" y="10347"/>
                  </a:cubicBezTo>
                  <a:lnTo>
                    <a:pt x="5418" y="9942"/>
                  </a:lnTo>
                  <a:cubicBezTo>
                    <a:pt x="7870" y="9859"/>
                    <a:pt x="9847" y="7882"/>
                    <a:pt x="9942" y="5418"/>
                  </a:cubicBezTo>
                  <a:lnTo>
                    <a:pt x="10347" y="5418"/>
                  </a:lnTo>
                  <a:cubicBezTo>
                    <a:pt x="10430" y="5418"/>
                    <a:pt x="10502" y="5346"/>
                    <a:pt x="10502" y="5263"/>
                  </a:cubicBezTo>
                  <a:cubicBezTo>
                    <a:pt x="10502" y="5168"/>
                    <a:pt x="10442" y="5096"/>
                    <a:pt x="10347" y="5096"/>
                  </a:cubicBezTo>
                  <a:lnTo>
                    <a:pt x="9942" y="5096"/>
                  </a:lnTo>
                  <a:cubicBezTo>
                    <a:pt x="9847" y="2644"/>
                    <a:pt x="7870" y="655"/>
                    <a:pt x="5418" y="572"/>
                  </a:cubicBezTo>
                  <a:lnTo>
                    <a:pt x="5418" y="167"/>
                  </a:lnTo>
                  <a:cubicBezTo>
                    <a:pt x="5418" y="84"/>
                    <a:pt x="5346" y="0"/>
                    <a:pt x="52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0" name="Google Shape;1130;p36"/>
          <p:cNvGrpSpPr/>
          <p:nvPr/>
        </p:nvGrpSpPr>
        <p:grpSpPr>
          <a:xfrm>
            <a:off x="4390689" y="1601492"/>
            <a:ext cx="362778" cy="323430"/>
            <a:chOff x="855096" y="1504485"/>
            <a:chExt cx="380910" cy="339594"/>
          </a:xfrm>
        </p:grpSpPr>
        <p:sp>
          <p:nvSpPr>
            <p:cNvPr id="1131" name="Google Shape;1131;p36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2" name="Google Shape;1132;p36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3" name="Google Shape;1133;p36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4" name="Google Shape;1134;p36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5" name="Google Shape;1135;p36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6" name="Google Shape;1136;p36"/>
          <p:cNvGrpSpPr/>
          <p:nvPr/>
        </p:nvGrpSpPr>
        <p:grpSpPr>
          <a:xfrm>
            <a:off x="3564581" y="2109362"/>
            <a:ext cx="344741" cy="299966"/>
            <a:chOff x="3716358" y="1544655"/>
            <a:chExt cx="361971" cy="314958"/>
          </a:xfrm>
        </p:grpSpPr>
        <p:sp>
          <p:nvSpPr>
            <p:cNvPr id="1137" name="Google Shape;1137;p36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36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36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36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36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42" name="Google Shape;1142;p36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1143" name="Google Shape;1143;p36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4" name="Google Shape;1144;p36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5" name="Google Shape;1145;p36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6" name="Google Shape;1146;p36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7" name="Google Shape;1147;p36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148" name="Google Shape;1148;p36"/>
          <p:cNvGrpSpPr/>
          <p:nvPr/>
        </p:nvGrpSpPr>
        <p:grpSpPr>
          <a:xfrm>
            <a:off x="6344594" y="1250963"/>
            <a:ext cx="2082231" cy="855521"/>
            <a:chOff x="6344594" y="1335263"/>
            <a:chExt cx="2082231" cy="855521"/>
          </a:xfrm>
        </p:grpSpPr>
        <p:sp>
          <p:nvSpPr>
            <p:cNvPr id="1149" name="Google Shape;1149;p36"/>
            <p:cNvSpPr txBox="1"/>
            <p:nvPr/>
          </p:nvSpPr>
          <p:spPr>
            <a:xfrm>
              <a:off x="6344594" y="1600684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0" name="Google Shape;1150;p36"/>
            <p:cNvSpPr txBox="1"/>
            <p:nvPr/>
          </p:nvSpPr>
          <p:spPr>
            <a:xfrm>
              <a:off x="6347225" y="13352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1" name="Google Shape;1151;p36"/>
          <p:cNvGrpSpPr/>
          <p:nvPr/>
        </p:nvGrpSpPr>
        <p:grpSpPr>
          <a:xfrm>
            <a:off x="6344594" y="2313134"/>
            <a:ext cx="2082231" cy="863315"/>
            <a:chOff x="6344594" y="2397434"/>
            <a:chExt cx="2082231" cy="863315"/>
          </a:xfrm>
        </p:grpSpPr>
        <p:sp>
          <p:nvSpPr>
            <p:cNvPr id="1152" name="Google Shape;1152;p36"/>
            <p:cNvSpPr txBox="1"/>
            <p:nvPr/>
          </p:nvSpPr>
          <p:spPr>
            <a:xfrm>
              <a:off x="6344594" y="2670650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3" name="Google Shape;1153;p36"/>
            <p:cNvSpPr txBox="1"/>
            <p:nvPr/>
          </p:nvSpPr>
          <p:spPr>
            <a:xfrm>
              <a:off x="6347225" y="2397434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4" name="Google Shape;1154;p36"/>
          <p:cNvGrpSpPr/>
          <p:nvPr/>
        </p:nvGrpSpPr>
        <p:grpSpPr>
          <a:xfrm>
            <a:off x="6344594" y="3383100"/>
            <a:ext cx="2082231" cy="862918"/>
            <a:chOff x="6344594" y="3467400"/>
            <a:chExt cx="2082231" cy="862918"/>
          </a:xfrm>
        </p:grpSpPr>
        <p:sp>
          <p:nvSpPr>
            <p:cNvPr id="1155" name="Google Shape;1155;p36"/>
            <p:cNvSpPr txBox="1"/>
            <p:nvPr/>
          </p:nvSpPr>
          <p:spPr>
            <a:xfrm>
              <a:off x="6344594" y="3740218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6" name="Google Shape;1156;p36"/>
            <p:cNvSpPr txBox="1"/>
            <p:nvPr/>
          </p:nvSpPr>
          <p:spPr>
            <a:xfrm>
              <a:off x="6347225" y="3467400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57" name="Google Shape;1157;p36"/>
          <p:cNvGrpSpPr/>
          <p:nvPr/>
        </p:nvGrpSpPr>
        <p:grpSpPr>
          <a:xfrm>
            <a:off x="710272" y="1250963"/>
            <a:ext cx="2089253" cy="839268"/>
            <a:chOff x="710272" y="1456088"/>
            <a:chExt cx="2089253" cy="839268"/>
          </a:xfrm>
        </p:grpSpPr>
        <p:sp>
          <p:nvSpPr>
            <p:cNvPr id="1158" name="Google Shape;1158;p36"/>
            <p:cNvSpPr txBox="1"/>
            <p:nvPr/>
          </p:nvSpPr>
          <p:spPr>
            <a:xfrm>
              <a:off x="710272" y="1705256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59" name="Google Shape;1159;p36"/>
            <p:cNvSpPr txBox="1"/>
            <p:nvPr/>
          </p:nvSpPr>
          <p:spPr>
            <a:xfrm>
              <a:off x="719925" y="1456088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0" name="Google Shape;1160;p36"/>
          <p:cNvGrpSpPr/>
          <p:nvPr/>
        </p:nvGrpSpPr>
        <p:grpSpPr>
          <a:xfrm>
            <a:off x="710272" y="2305235"/>
            <a:ext cx="2089253" cy="862860"/>
            <a:chOff x="710272" y="2518063"/>
            <a:chExt cx="2089253" cy="862860"/>
          </a:xfrm>
        </p:grpSpPr>
        <p:sp>
          <p:nvSpPr>
            <p:cNvPr id="1161" name="Google Shape;1161;p36"/>
            <p:cNvSpPr txBox="1"/>
            <p:nvPr/>
          </p:nvSpPr>
          <p:spPr>
            <a:xfrm>
              <a:off x="710272" y="2790822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2" name="Google Shape;1162;p36"/>
            <p:cNvSpPr txBox="1"/>
            <p:nvPr/>
          </p:nvSpPr>
          <p:spPr>
            <a:xfrm>
              <a:off x="719925" y="2518063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163" name="Google Shape;1163;p36"/>
          <p:cNvGrpSpPr/>
          <p:nvPr/>
        </p:nvGrpSpPr>
        <p:grpSpPr>
          <a:xfrm>
            <a:off x="713748" y="3383100"/>
            <a:ext cx="2085777" cy="863066"/>
            <a:chOff x="713748" y="3588225"/>
            <a:chExt cx="2085777" cy="863066"/>
          </a:xfrm>
        </p:grpSpPr>
        <p:sp>
          <p:nvSpPr>
            <p:cNvPr id="1164" name="Google Shape;1164;p36"/>
            <p:cNvSpPr txBox="1"/>
            <p:nvPr/>
          </p:nvSpPr>
          <p:spPr>
            <a:xfrm>
              <a:off x="713748" y="3861191"/>
              <a:ext cx="2079600" cy="59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65" name="Google Shape;1165;p36"/>
            <p:cNvSpPr txBox="1"/>
            <p:nvPr/>
          </p:nvSpPr>
          <p:spPr>
            <a:xfrm>
              <a:off x="719925" y="3588225"/>
              <a:ext cx="2079600" cy="35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0" name="Google Shape;1170;p37"/>
          <p:cNvSpPr/>
          <p:nvPr/>
        </p:nvSpPr>
        <p:spPr>
          <a:xfrm>
            <a:off x="1064175" y="5366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6"/>
                </a:lnTo>
                <a:lnTo>
                  <a:pt x="80332" y="27766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Planet Jupiter is a gas giant and also the biggest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1" name="Google Shape;1171;p37"/>
          <p:cNvSpPr/>
          <p:nvPr/>
        </p:nvSpPr>
        <p:spPr>
          <a:xfrm>
            <a:off x="1064175" y="27212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Despite being red, Mars is a very cold place full of iron oxide dust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2" name="Google Shape;1172;p37"/>
          <p:cNvSpPr/>
          <p:nvPr/>
        </p:nvSpPr>
        <p:spPr>
          <a:xfrm>
            <a:off x="1064175" y="38135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Earth is the third planet from the Sun and the only one that harbors life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3" name="Google Shape;1173;p37"/>
          <p:cNvSpPr/>
          <p:nvPr/>
        </p:nvSpPr>
        <p:spPr>
          <a:xfrm>
            <a:off x="1064175" y="1628950"/>
            <a:ext cx="3507740" cy="793275"/>
          </a:xfrm>
          <a:custGeom>
            <a:avLst/>
            <a:gdLst/>
            <a:ahLst/>
            <a:cxnLst/>
            <a:rect l="l" t="t" r="r" b="b"/>
            <a:pathLst>
              <a:path w="80333" h="27766" extrusionOk="0">
                <a:moveTo>
                  <a:pt x="1" y="0"/>
                </a:moveTo>
                <a:lnTo>
                  <a:pt x="1" y="27765"/>
                </a:lnTo>
                <a:lnTo>
                  <a:pt x="80332" y="27765"/>
                </a:lnTo>
                <a:lnTo>
                  <a:pt x="8033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457200" tIns="91425" rIns="457200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Mercury is the closest to the Sun and the smallest one in the Solar System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74" name="Google Shape;1174;p37"/>
          <p:cNvSpPr/>
          <p:nvPr/>
        </p:nvSpPr>
        <p:spPr>
          <a:xfrm>
            <a:off x="4119501" y="1003037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75" name="Google Shape;1175;p37"/>
          <p:cNvGrpSpPr/>
          <p:nvPr/>
        </p:nvGrpSpPr>
        <p:grpSpPr>
          <a:xfrm>
            <a:off x="710265" y="1121593"/>
            <a:ext cx="715680" cy="715729"/>
            <a:chOff x="710265" y="1121593"/>
            <a:chExt cx="715680" cy="715729"/>
          </a:xfrm>
        </p:grpSpPr>
        <p:sp>
          <p:nvSpPr>
            <p:cNvPr id="1176" name="Google Shape;1176;p37"/>
            <p:cNvSpPr/>
            <p:nvPr/>
          </p:nvSpPr>
          <p:spPr>
            <a:xfrm>
              <a:off x="710265" y="1121593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37"/>
            <p:cNvSpPr/>
            <p:nvPr/>
          </p:nvSpPr>
          <p:spPr>
            <a:xfrm>
              <a:off x="763976" y="117526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1</a:t>
              </a:r>
              <a:endParaRPr sz="1500"/>
            </a:p>
          </p:txBody>
        </p:sp>
      </p:grpSp>
      <p:sp>
        <p:nvSpPr>
          <p:cNvPr id="1178" name="Google Shape;1178;p37"/>
          <p:cNvSpPr txBox="1"/>
          <p:nvPr/>
        </p:nvSpPr>
        <p:spPr>
          <a:xfrm>
            <a:off x="5419800" y="1471388"/>
            <a:ext cx="3013800" cy="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Project Management Infographics</a:t>
            </a:r>
            <a:endParaRPr sz="2800"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9" name="Google Shape;1179;p37"/>
          <p:cNvSpPr txBox="1"/>
          <p:nvPr/>
        </p:nvSpPr>
        <p:spPr>
          <a:xfrm>
            <a:off x="5537525" y="2428625"/>
            <a:ext cx="2896200" cy="124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has a beautiful name and is the second planet from the Sun. It’s terribly hot—even hotter than Mercury—and its atmosphere is extremely poisonous. It’s the second-brightest natural object in the night sky after the Moon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1180" name="Google Shape;1180;p37"/>
          <p:cNvGrpSpPr/>
          <p:nvPr/>
        </p:nvGrpSpPr>
        <p:grpSpPr>
          <a:xfrm>
            <a:off x="710265" y="2213902"/>
            <a:ext cx="715680" cy="715729"/>
            <a:chOff x="710265" y="2213902"/>
            <a:chExt cx="715680" cy="715729"/>
          </a:xfrm>
        </p:grpSpPr>
        <p:sp>
          <p:nvSpPr>
            <p:cNvPr id="1181" name="Google Shape;1181;p37"/>
            <p:cNvSpPr/>
            <p:nvPr/>
          </p:nvSpPr>
          <p:spPr>
            <a:xfrm>
              <a:off x="710265" y="2213902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37"/>
            <p:cNvSpPr/>
            <p:nvPr/>
          </p:nvSpPr>
          <p:spPr>
            <a:xfrm>
              <a:off x="763976" y="2267355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2</a:t>
              </a:r>
              <a:endParaRPr sz="1500"/>
            </a:p>
          </p:txBody>
        </p:sp>
      </p:grpSp>
      <p:grpSp>
        <p:nvGrpSpPr>
          <p:cNvPr id="1183" name="Google Shape;1183;p37"/>
          <p:cNvGrpSpPr/>
          <p:nvPr/>
        </p:nvGrpSpPr>
        <p:grpSpPr>
          <a:xfrm>
            <a:off x="710265" y="3306227"/>
            <a:ext cx="715680" cy="715729"/>
            <a:chOff x="710265" y="3306227"/>
            <a:chExt cx="715680" cy="715729"/>
          </a:xfrm>
        </p:grpSpPr>
        <p:sp>
          <p:nvSpPr>
            <p:cNvPr id="1184" name="Google Shape;1184;p37"/>
            <p:cNvSpPr/>
            <p:nvPr/>
          </p:nvSpPr>
          <p:spPr>
            <a:xfrm>
              <a:off x="710265" y="3306227"/>
              <a:ext cx="715680" cy="715729"/>
            </a:xfrm>
            <a:custGeom>
              <a:avLst/>
              <a:gdLst/>
              <a:ahLst/>
              <a:cxnLst/>
              <a:rect l="l" t="t" r="r" b="b"/>
              <a:pathLst>
                <a:path w="19694" h="19694" extrusionOk="0">
                  <a:moveTo>
                    <a:pt x="9847" y="1"/>
                  </a:moveTo>
                  <a:cubicBezTo>
                    <a:pt x="4417" y="1"/>
                    <a:pt x="0" y="4418"/>
                    <a:pt x="0" y="9847"/>
                  </a:cubicBezTo>
                  <a:cubicBezTo>
                    <a:pt x="0" y="15276"/>
                    <a:pt x="4417" y="19694"/>
                    <a:pt x="9847" y="19694"/>
                  </a:cubicBezTo>
                  <a:cubicBezTo>
                    <a:pt x="15276" y="19694"/>
                    <a:pt x="19693" y="15276"/>
                    <a:pt x="19693" y="9847"/>
                  </a:cubicBezTo>
                  <a:cubicBezTo>
                    <a:pt x="19693" y="4418"/>
                    <a:pt x="15276" y="1"/>
                    <a:pt x="98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37"/>
            <p:cNvSpPr/>
            <p:nvPr/>
          </p:nvSpPr>
          <p:spPr>
            <a:xfrm>
              <a:off x="763976" y="3359680"/>
              <a:ext cx="608292" cy="608822"/>
            </a:xfrm>
            <a:custGeom>
              <a:avLst/>
              <a:gdLst/>
              <a:ahLst/>
              <a:cxnLst/>
              <a:rect l="l" t="t" r="r" b="b"/>
              <a:pathLst>
                <a:path w="14812" h="14824" extrusionOk="0">
                  <a:moveTo>
                    <a:pt x="7406" y="0"/>
                  </a:moveTo>
                  <a:cubicBezTo>
                    <a:pt x="3322" y="0"/>
                    <a:pt x="0" y="3322"/>
                    <a:pt x="0" y="7406"/>
                  </a:cubicBezTo>
                  <a:cubicBezTo>
                    <a:pt x="0" y="11490"/>
                    <a:pt x="3322" y="14824"/>
                    <a:pt x="7406" y="14824"/>
                  </a:cubicBezTo>
                  <a:cubicBezTo>
                    <a:pt x="11490" y="14824"/>
                    <a:pt x="14811" y="11490"/>
                    <a:pt x="14811" y="7406"/>
                  </a:cubicBezTo>
                  <a:cubicBezTo>
                    <a:pt x="14811" y="3322"/>
                    <a:pt x="11490" y="0"/>
                    <a:pt x="7406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500"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Task 3</a:t>
              </a:r>
              <a:endParaRPr sz="1500"/>
            </a:p>
          </p:txBody>
        </p:sp>
      </p:grpSp>
      <p:sp>
        <p:nvSpPr>
          <p:cNvPr id="1186" name="Google Shape;1186;p37"/>
          <p:cNvSpPr/>
          <p:nvPr/>
        </p:nvSpPr>
        <p:spPr>
          <a:xfrm>
            <a:off x="4119501" y="20953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7" name="Google Shape;1187;p37"/>
          <p:cNvSpPr/>
          <p:nvPr/>
        </p:nvSpPr>
        <p:spPr>
          <a:xfrm>
            <a:off x="4119501" y="3187638"/>
            <a:ext cx="952800" cy="952800"/>
          </a:xfrm>
          <a:prstGeom prst="arc">
            <a:avLst>
              <a:gd name="adj1" fmla="val 16200000"/>
              <a:gd name="adj2" fmla="val 5396403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2" name="Google Shape;1192;p3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193" name="Google Shape;1193;p38"/>
          <p:cNvGrpSpPr/>
          <p:nvPr/>
        </p:nvGrpSpPr>
        <p:grpSpPr>
          <a:xfrm>
            <a:off x="710263" y="1475375"/>
            <a:ext cx="1651808" cy="2867388"/>
            <a:chOff x="710263" y="1475375"/>
            <a:chExt cx="1651808" cy="2867388"/>
          </a:xfrm>
        </p:grpSpPr>
        <p:sp>
          <p:nvSpPr>
            <p:cNvPr id="1194" name="Google Shape;1194;p38"/>
            <p:cNvSpPr/>
            <p:nvPr/>
          </p:nvSpPr>
          <p:spPr>
            <a:xfrm>
              <a:off x="710263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8"/>
            <p:cNvSpPr/>
            <p:nvPr/>
          </p:nvSpPr>
          <p:spPr>
            <a:xfrm>
              <a:off x="106410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8"/>
            <p:cNvSpPr/>
            <p:nvPr/>
          </p:nvSpPr>
          <p:spPr>
            <a:xfrm>
              <a:off x="189133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8"/>
            <p:cNvSpPr/>
            <p:nvPr/>
          </p:nvSpPr>
          <p:spPr>
            <a:xfrm>
              <a:off x="1875148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1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8" name="Google Shape;1198;p38"/>
            <p:cNvSpPr/>
            <p:nvPr/>
          </p:nvSpPr>
          <p:spPr>
            <a:xfrm>
              <a:off x="816850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0" y="0"/>
                  </a:moveTo>
                  <a:lnTo>
                    <a:pt x="0" y="84284"/>
                  </a:lnTo>
                  <a:lnTo>
                    <a:pt x="52304" y="84284"/>
                  </a:lnTo>
                  <a:lnTo>
                    <a:pt x="5230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199" name="Google Shape;1199;p38"/>
            <p:cNvSpPr/>
            <p:nvPr/>
          </p:nvSpPr>
          <p:spPr>
            <a:xfrm>
              <a:off x="710263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898" y="22420"/>
                  </a:lnTo>
                  <a:cubicBezTo>
                    <a:pt x="38374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/>
            </a:p>
          </p:txBody>
        </p:sp>
        <p:sp>
          <p:nvSpPr>
            <p:cNvPr id="1200" name="Google Shape;1200;p38"/>
            <p:cNvSpPr/>
            <p:nvPr/>
          </p:nvSpPr>
          <p:spPr>
            <a:xfrm>
              <a:off x="1205840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01" name="Google Shape;1201;p38"/>
            <p:cNvSpPr txBox="1"/>
            <p:nvPr/>
          </p:nvSpPr>
          <p:spPr>
            <a:xfrm>
              <a:off x="860010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02" name="Google Shape;1202;p38"/>
            <p:cNvSpPr txBox="1"/>
            <p:nvPr/>
          </p:nvSpPr>
          <p:spPr>
            <a:xfrm>
              <a:off x="860010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03" name="Google Shape;1203;p38"/>
          <p:cNvGrpSpPr/>
          <p:nvPr/>
        </p:nvGrpSpPr>
        <p:grpSpPr>
          <a:xfrm>
            <a:off x="6787256" y="1475375"/>
            <a:ext cx="1646519" cy="2867388"/>
            <a:chOff x="6787256" y="1475375"/>
            <a:chExt cx="1646519" cy="2867388"/>
          </a:xfrm>
        </p:grpSpPr>
        <p:sp>
          <p:nvSpPr>
            <p:cNvPr id="1204" name="Google Shape;1204;p38"/>
            <p:cNvSpPr/>
            <p:nvPr/>
          </p:nvSpPr>
          <p:spPr>
            <a:xfrm>
              <a:off x="7141096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4" y="1"/>
                  </a:moveTo>
                  <a:lnTo>
                    <a:pt x="0" y="703"/>
                  </a:lnTo>
                  <a:lnTo>
                    <a:pt x="4798" y="5739"/>
                  </a:lnTo>
                  <a:lnTo>
                    <a:pt x="6084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5" name="Google Shape;1205;p38"/>
            <p:cNvSpPr/>
            <p:nvPr/>
          </p:nvSpPr>
          <p:spPr>
            <a:xfrm>
              <a:off x="7968330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1" y="1"/>
                  </a:moveTo>
                  <a:lnTo>
                    <a:pt x="1287" y="5739"/>
                  </a:lnTo>
                  <a:lnTo>
                    <a:pt x="6085" y="70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6" name="Google Shape;1206;p38"/>
            <p:cNvSpPr/>
            <p:nvPr/>
          </p:nvSpPr>
          <p:spPr>
            <a:xfrm>
              <a:off x="7952171" y="1475375"/>
              <a:ext cx="158643" cy="139322"/>
            </a:xfrm>
            <a:custGeom>
              <a:avLst/>
              <a:gdLst/>
              <a:ahLst/>
              <a:cxnLst/>
              <a:rect l="l" t="t" r="r" b="b"/>
              <a:pathLst>
                <a:path w="5370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7" name="Google Shape;1207;p38"/>
            <p:cNvSpPr/>
            <p:nvPr/>
          </p:nvSpPr>
          <p:spPr>
            <a:xfrm>
              <a:off x="6787256" y="2113046"/>
              <a:ext cx="169219" cy="185025"/>
            </a:xfrm>
            <a:custGeom>
              <a:avLst/>
              <a:gdLst/>
              <a:ahLst/>
              <a:cxnLst/>
              <a:rect l="l" t="t" r="r" b="b"/>
              <a:pathLst>
                <a:path w="5728" h="6263" extrusionOk="0">
                  <a:moveTo>
                    <a:pt x="5394" y="0"/>
                  </a:moveTo>
                  <a:lnTo>
                    <a:pt x="1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8" name="Google Shape;1208;p38"/>
            <p:cNvSpPr/>
            <p:nvPr/>
          </p:nvSpPr>
          <p:spPr>
            <a:xfrm>
              <a:off x="6888555" y="1564000"/>
              <a:ext cx="1545220" cy="2632899"/>
            </a:xfrm>
            <a:custGeom>
              <a:avLst/>
              <a:gdLst/>
              <a:ahLst/>
              <a:cxnLst/>
              <a:rect l="l" t="t" r="r" b="b"/>
              <a:pathLst>
                <a:path w="52305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305" y="84273"/>
                  </a:lnTo>
                  <a:lnTo>
                    <a:pt x="5230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09" name="Google Shape;1209;p38"/>
            <p:cNvSpPr/>
            <p:nvPr/>
          </p:nvSpPr>
          <p:spPr>
            <a:xfrm>
              <a:off x="6787256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4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/>
            </a:p>
          </p:txBody>
        </p:sp>
        <p:sp>
          <p:nvSpPr>
            <p:cNvPr id="1210" name="Google Shape;1210;p38"/>
            <p:cNvSpPr/>
            <p:nvPr/>
          </p:nvSpPr>
          <p:spPr>
            <a:xfrm>
              <a:off x="7282834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89" y="0"/>
                  </a:moveTo>
                  <a:cubicBezTo>
                    <a:pt x="2013" y="0"/>
                    <a:pt x="0" y="2012"/>
                    <a:pt x="0" y="4489"/>
                  </a:cubicBezTo>
                  <a:lnTo>
                    <a:pt x="0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91" y="0"/>
                    <a:pt x="200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11" name="Google Shape;1211;p38"/>
            <p:cNvSpPr txBox="1"/>
            <p:nvPr/>
          </p:nvSpPr>
          <p:spPr>
            <a:xfrm>
              <a:off x="6931713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12" name="Google Shape;1212;p38"/>
            <p:cNvSpPr txBox="1"/>
            <p:nvPr/>
          </p:nvSpPr>
          <p:spPr>
            <a:xfrm>
              <a:off x="6931713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13" name="Google Shape;1213;p38"/>
          <p:cNvGrpSpPr/>
          <p:nvPr/>
        </p:nvGrpSpPr>
        <p:grpSpPr>
          <a:xfrm>
            <a:off x="2737690" y="1475375"/>
            <a:ext cx="1646520" cy="2867388"/>
            <a:chOff x="2737690" y="1475375"/>
            <a:chExt cx="1646520" cy="2867388"/>
          </a:xfrm>
        </p:grpSpPr>
        <p:sp>
          <p:nvSpPr>
            <p:cNvPr id="1214" name="Google Shape;1214;p38"/>
            <p:cNvSpPr/>
            <p:nvPr/>
          </p:nvSpPr>
          <p:spPr>
            <a:xfrm>
              <a:off x="2737700" y="2113046"/>
              <a:ext cx="169190" cy="185025"/>
            </a:xfrm>
            <a:custGeom>
              <a:avLst/>
              <a:gdLst/>
              <a:ahLst/>
              <a:cxnLst/>
              <a:rect l="l" t="t" r="r" b="b"/>
              <a:pathLst>
                <a:path w="5727" h="6263" extrusionOk="0">
                  <a:moveTo>
                    <a:pt x="5394" y="0"/>
                  </a:moveTo>
                  <a:lnTo>
                    <a:pt x="0" y="834"/>
                  </a:lnTo>
                  <a:lnTo>
                    <a:pt x="5727" y="6263"/>
                  </a:lnTo>
                  <a:lnTo>
                    <a:pt x="5727" y="6263"/>
                  </a:lnTo>
                  <a:lnTo>
                    <a:pt x="5394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8"/>
            <p:cNvSpPr/>
            <p:nvPr/>
          </p:nvSpPr>
          <p:spPr>
            <a:xfrm>
              <a:off x="3091501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6097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9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8"/>
            <p:cNvSpPr/>
            <p:nvPr/>
          </p:nvSpPr>
          <p:spPr>
            <a:xfrm>
              <a:off x="3918763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0" y="1"/>
                  </a:moveTo>
                  <a:lnTo>
                    <a:pt x="1286" y="5739"/>
                  </a:lnTo>
                  <a:lnTo>
                    <a:pt x="6084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8"/>
            <p:cNvSpPr/>
            <p:nvPr/>
          </p:nvSpPr>
          <p:spPr>
            <a:xfrm>
              <a:off x="3902575" y="1475375"/>
              <a:ext cx="158673" cy="139322"/>
            </a:xfrm>
            <a:custGeom>
              <a:avLst/>
              <a:gdLst/>
              <a:ahLst/>
              <a:cxnLst/>
              <a:rect l="l" t="t" r="r" b="b"/>
              <a:pathLst>
                <a:path w="5371" h="4716" extrusionOk="0">
                  <a:moveTo>
                    <a:pt x="953" y="0"/>
                  </a:moveTo>
                  <a:lnTo>
                    <a:pt x="1" y="4715"/>
                  </a:lnTo>
                  <a:lnTo>
                    <a:pt x="5370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8"/>
            <p:cNvSpPr/>
            <p:nvPr/>
          </p:nvSpPr>
          <p:spPr>
            <a:xfrm>
              <a:off x="2839314" y="1564000"/>
              <a:ext cx="1544895" cy="2632899"/>
            </a:xfrm>
            <a:custGeom>
              <a:avLst/>
              <a:gdLst/>
              <a:ahLst/>
              <a:cxnLst/>
              <a:rect l="l" t="t" r="r" b="b"/>
              <a:pathLst>
                <a:path w="52294" h="84273" extrusionOk="0">
                  <a:moveTo>
                    <a:pt x="1" y="1"/>
                  </a:moveTo>
                  <a:lnTo>
                    <a:pt x="1" y="84273"/>
                  </a:lnTo>
                  <a:lnTo>
                    <a:pt x="52293" y="84273"/>
                  </a:lnTo>
                  <a:lnTo>
                    <a:pt x="5229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19" name="Google Shape;1219;p38"/>
            <p:cNvSpPr/>
            <p:nvPr/>
          </p:nvSpPr>
          <p:spPr>
            <a:xfrm>
              <a:off x="2737690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0" y="0"/>
                  </a:moveTo>
                  <a:lnTo>
                    <a:pt x="0" y="22420"/>
                  </a:lnTo>
                  <a:lnTo>
                    <a:pt x="35909" y="22420"/>
                  </a:lnTo>
                  <a:cubicBezTo>
                    <a:pt x="38386" y="22420"/>
                    <a:pt x="40386" y="20407"/>
                    <a:pt x="40386" y="17931"/>
                  </a:cubicBezTo>
                  <a:lnTo>
                    <a:pt x="403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/>
            </a:p>
          </p:txBody>
        </p:sp>
        <p:sp>
          <p:nvSpPr>
            <p:cNvPr id="1220" name="Google Shape;1220;p38"/>
            <p:cNvSpPr/>
            <p:nvPr/>
          </p:nvSpPr>
          <p:spPr>
            <a:xfrm>
              <a:off x="3233238" y="3787689"/>
              <a:ext cx="723939" cy="555074"/>
            </a:xfrm>
            <a:custGeom>
              <a:avLst/>
              <a:gdLst/>
              <a:ahLst/>
              <a:cxnLst/>
              <a:rect l="l" t="t" r="r" b="b"/>
              <a:pathLst>
                <a:path w="24505" h="18789" extrusionOk="0">
                  <a:moveTo>
                    <a:pt x="4490" y="0"/>
                  </a:moveTo>
                  <a:cubicBezTo>
                    <a:pt x="2013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504" y="18788"/>
                  </a:lnTo>
                  <a:lnTo>
                    <a:pt x="24504" y="4489"/>
                  </a:lnTo>
                  <a:cubicBezTo>
                    <a:pt x="24504" y="2012"/>
                    <a:pt x="22492" y="0"/>
                    <a:pt x="2001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21" name="Google Shape;1221;p38"/>
            <p:cNvSpPr txBox="1"/>
            <p:nvPr/>
          </p:nvSpPr>
          <p:spPr>
            <a:xfrm>
              <a:off x="2882312" y="2451050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22" name="Google Shape;1222;p38"/>
            <p:cNvSpPr txBox="1"/>
            <p:nvPr/>
          </p:nvSpPr>
          <p:spPr>
            <a:xfrm>
              <a:off x="2882312" y="2842251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23" name="Google Shape;1223;p38"/>
          <p:cNvGrpSpPr/>
          <p:nvPr/>
        </p:nvGrpSpPr>
        <p:grpSpPr>
          <a:xfrm>
            <a:off x="4759829" y="1475375"/>
            <a:ext cx="1651807" cy="2867388"/>
            <a:chOff x="4759829" y="1475375"/>
            <a:chExt cx="1651807" cy="2867388"/>
          </a:xfrm>
        </p:grpSpPr>
        <p:sp>
          <p:nvSpPr>
            <p:cNvPr id="1224" name="Google Shape;1224;p38"/>
            <p:cNvSpPr/>
            <p:nvPr/>
          </p:nvSpPr>
          <p:spPr>
            <a:xfrm>
              <a:off x="5113669" y="4173169"/>
              <a:ext cx="179766" cy="169574"/>
            </a:xfrm>
            <a:custGeom>
              <a:avLst/>
              <a:gdLst/>
              <a:ahLst/>
              <a:cxnLst/>
              <a:rect l="l" t="t" r="r" b="b"/>
              <a:pathLst>
                <a:path w="6085" h="5740" extrusionOk="0">
                  <a:moveTo>
                    <a:pt x="6085" y="1"/>
                  </a:moveTo>
                  <a:lnTo>
                    <a:pt x="1" y="703"/>
                  </a:lnTo>
                  <a:lnTo>
                    <a:pt x="4799" y="5739"/>
                  </a:lnTo>
                  <a:lnTo>
                    <a:pt x="6085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8"/>
            <p:cNvSpPr/>
            <p:nvPr/>
          </p:nvSpPr>
          <p:spPr>
            <a:xfrm>
              <a:off x="5940578" y="4173169"/>
              <a:ext cx="180121" cy="169574"/>
            </a:xfrm>
            <a:custGeom>
              <a:avLst/>
              <a:gdLst/>
              <a:ahLst/>
              <a:cxnLst/>
              <a:rect l="l" t="t" r="r" b="b"/>
              <a:pathLst>
                <a:path w="6097" h="5740" extrusionOk="0">
                  <a:moveTo>
                    <a:pt x="0" y="1"/>
                  </a:moveTo>
                  <a:lnTo>
                    <a:pt x="1298" y="5739"/>
                  </a:lnTo>
                  <a:lnTo>
                    <a:pt x="6096" y="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8"/>
            <p:cNvSpPr/>
            <p:nvPr/>
          </p:nvSpPr>
          <p:spPr>
            <a:xfrm>
              <a:off x="5924744" y="1475375"/>
              <a:ext cx="158318" cy="139322"/>
            </a:xfrm>
            <a:custGeom>
              <a:avLst/>
              <a:gdLst/>
              <a:ahLst/>
              <a:cxnLst/>
              <a:rect l="l" t="t" r="r" b="b"/>
              <a:pathLst>
                <a:path w="5359" h="4716" extrusionOk="0">
                  <a:moveTo>
                    <a:pt x="953" y="0"/>
                  </a:moveTo>
                  <a:lnTo>
                    <a:pt x="0" y="4715"/>
                  </a:lnTo>
                  <a:lnTo>
                    <a:pt x="5358" y="4715"/>
                  </a:lnTo>
                  <a:lnTo>
                    <a:pt x="953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8"/>
            <p:cNvSpPr/>
            <p:nvPr/>
          </p:nvSpPr>
          <p:spPr>
            <a:xfrm>
              <a:off x="4759829" y="2113046"/>
              <a:ext cx="168865" cy="185025"/>
            </a:xfrm>
            <a:custGeom>
              <a:avLst/>
              <a:gdLst/>
              <a:ahLst/>
              <a:cxnLst/>
              <a:rect l="l" t="t" r="r" b="b"/>
              <a:pathLst>
                <a:path w="5716" h="6263" extrusionOk="0">
                  <a:moveTo>
                    <a:pt x="5395" y="0"/>
                  </a:moveTo>
                  <a:lnTo>
                    <a:pt x="1" y="834"/>
                  </a:lnTo>
                  <a:lnTo>
                    <a:pt x="5716" y="6263"/>
                  </a:lnTo>
                  <a:lnTo>
                    <a:pt x="5395" y="0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8"/>
            <p:cNvSpPr/>
            <p:nvPr/>
          </p:nvSpPr>
          <p:spPr>
            <a:xfrm>
              <a:off x="4866416" y="1569217"/>
              <a:ext cx="1545220" cy="2633274"/>
            </a:xfrm>
            <a:custGeom>
              <a:avLst/>
              <a:gdLst/>
              <a:ahLst/>
              <a:cxnLst/>
              <a:rect l="l" t="t" r="r" b="b"/>
              <a:pathLst>
                <a:path w="52305" h="84285" extrusionOk="0">
                  <a:moveTo>
                    <a:pt x="1" y="0"/>
                  </a:moveTo>
                  <a:lnTo>
                    <a:pt x="1" y="84284"/>
                  </a:lnTo>
                  <a:lnTo>
                    <a:pt x="52305" y="84284"/>
                  </a:lnTo>
                  <a:lnTo>
                    <a:pt x="5230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229" name="Google Shape;1229;p38"/>
            <p:cNvSpPr/>
            <p:nvPr/>
          </p:nvSpPr>
          <p:spPr>
            <a:xfrm>
              <a:off x="4759829" y="1475375"/>
              <a:ext cx="1193133" cy="662343"/>
            </a:xfrm>
            <a:custGeom>
              <a:avLst/>
              <a:gdLst/>
              <a:ahLst/>
              <a:cxnLst/>
              <a:rect l="l" t="t" r="r" b="b"/>
              <a:pathLst>
                <a:path w="40387" h="22420" extrusionOk="0">
                  <a:moveTo>
                    <a:pt x="1" y="0"/>
                  </a:moveTo>
                  <a:lnTo>
                    <a:pt x="1" y="22420"/>
                  </a:lnTo>
                  <a:lnTo>
                    <a:pt x="35898" y="22420"/>
                  </a:lnTo>
                  <a:cubicBezTo>
                    <a:pt x="38375" y="22420"/>
                    <a:pt x="40387" y="20407"/>
                    <a:pt x="40387" y="17931"/>
                  </a:cubicBezTo>
                  <a:lnTo>
                    <a:pt x="4038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/>
            </a:p>
          </p:txBody>
        </p:sp>
        <p:sp>
          <p:nvSpPr>
            <p:cNvPr id="1230" name="Google Shape;1230;p38"/>
            <p:cNvSpPr/>
            <p:nvPr/>
          </p:nvSpPr>
          <p:spPr>
            <a:xfrm>
              <a:off x="5255407" y="3787689"/>
              <a:ext cx="723555" cy="555074"/>
            </a:xfrm>
            <a:custGeom>
              <a:avLst/>
              <a:gdLst/>
              <a:ahLst/>
              <a:cxnLst/>
              <a:rect l="l" t="t" r="r" b="b"/>
              <a:pathLst>
                <a:path w="24492" h="18789" extrusionOk="0">
                  <a:moveTo>
                    <a:pt x="4478" y="0"/>
                  </a:moveTo>
                  <a:cubicBezTo>
                    <a:pt x="2001" y="0"/>
                    <a:pt x="1" y="2012"/>
                    <a:pt x="1" y="4489"/>
                  </a:cubicBezTo>
                  <a:lnTo>
                    <a:pt x="1" y="18788"/>
                  </a:lnTo>
                  <a:lnTo>
                    <a:pt x="24492" y="18788"/>
                  </a:lnTo>
                  <a:lnTo>
                    <a:pt x="24492" y="4489"/>
                  </a:lnTo>
                  <a:cubicBezTo>
                    <a:pt x="24492" y="2012"/>
                    <a:pt x="22480" y="0"/>
                    <a:pt x="2000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200"/>
            </a:p>
          </p:txBody>
        </p:sp>
        <p:sp>
          <p:nvSpPr>
            <p:cNvPr id="1231" name="Google Shape;1231;p38"/>
            <p:cNvSpPr txBox="1"/>
            <p:nvPr/>
          </p:nvSpPr>
          <p:spPr>
            <a:xfrm>
              <a:off x="4909576" y="2451063"/>
              <a:ext cx="14589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232" name="Google Shape;1232;p38"/>
            <p:cNvSpPr txBox="1"/>
            <p:nvPr/>
          </p:nvSpPr>
          <p:spPr>
            <a:xfrm>
              <a:off x="4909576" y="2842263"/>
              <a:ext cx="14589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and has several rings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233" name="Google Shape;1233;p38"/>
          <p:cNvGrpSpPr/>
          <p:nvPr/>
        </p:nvGrpSpPr>
        <p:grpSpPr>
          <a:xfrm>
            <a:off x="1438380" y="3936023"/>
            <a:ext cx="258429" cy="258429"/>
            <a:chOff x="-34003850" y="3227275"/>
            <a:chExt cx="291450" cy="291450"/>
          </a:xfrm>
        </p:grpSpPr>
        <p:sp>
          <p:nvSpPr>
            <p:cNvPr id="1234" name="Google Shape;1234;p38"/>
            <p:cNvSpPr/>
            <p:nvPr/>
          </p:nvSpPr>
          <p:spPr>
            <a:xfrm>
              <a:off x="-33852625" y="3313925"/>
              <a:ext cx="128425" cy="49625"/>
            </a:xfrm>
            <a:custGeom>
              <a:avLst/>
              <a:gdLst/>
              <a:ahLst/>
              <a:cxnLst/>
              <a:rect l="l" t="t" r="r" b="b"/>
              <a:pathLst>
                <a:path w="5137" h="1985" extrusionOk="0">
                  <a:moveTo>
                    <a:pt x="473" y="0"/>
                  </a:moveTo>
                  <a:cubicBezTo>
                    <a:pt x="316" y="0"/>
                    <a:pt x="158" y="32"/>
                    <a:pt x="1" y="126"/>
                  </a:cubicBezTo>
                  <a:lnTo>
                    <a:pt x="2521" y="1985"/>
                  </a:lnTo>
                  <a:lnTo>
                    <a:pt x="5136" y="158"/>
                  </a:lnTo>
                  <a:cubicBezTo>
                    <a:pt x="4979" y="32"/>
                    <a:pt x="4790" y="0"/>
                    <a:pt x="456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8"/>
            <p:cNvSpPr/>
            <p:nvPr/>
          </p:nvSpPr>
          <p:spPr>
            <a:xfrm>
              <a:off x="-33866000" y="3328875"/>
              <a:ext cx="153600" cy="103200"/>
            </a:xfrm>
            <a:custGeom>
              <a:avLst/>
              <a:gdLst/>
              <a:ahLst/>
              <a:cxnLst/>
              <a:rect l="l" t="t" r="r" b="b"/>
              <a:pathLst>
                <a:path w="6144" h="4128" extrusionOk="0">
                  <a:moveTo>
                    <a:pt x="63" y="1"/>
                  </a:moveTo>
                  <a:cubicBezTo>
                    <a:pt x="32" y="127"/>
                    <a:pt x="0" y="284"/>
                    <a:pt x="0" y="379"/>
                  </a:cubicBezTo>
                  <a:lnTo>
                    <a:pt x="0" y="3120"/>
                  </a:lnTo>
                  <a:cubicBezTo>
                    <a:pt x="0" y="3655"/>
                    <a:pt x="473" y="4128"/>
                    <a:pt x="1040" y="4128"/>
                  </a:cubicBezTo>
                  <a:lnTo>
                    <a:pt x="5136" y="4128"/>
                  </a:lnTo>
                  <a:cubicBezTo>
                    <a:pt x="5671" y="4128"/>
                    <a:pt x="6144" y="3655"/>
                    <a:pt x="6144" y="3120"/>
                  </a:cubicBezTo>
                  <a:lnTo>
                    <a:pt x="6144" y="379"/>
                  </a:lnTo>
                  <a:cubicBezTo>
                    <a:pt x="6144" y="284"/>
                    <a:pt x="6112" y="190"/>
                    <a:pt x="6112" y="64"/>
                  </a:cubicBezTo>
                  <a:lnTo>
                    <a:pt x="3277" y="2048"/>
                  </a:lnTo>
                  <a:cubicBezTo>
                    <a:pt x="3214" y="2080"/>
                    <a:pt x="3151" y="2080"/>
                    <a:pt x="3056" y="2080"/>
                  </a:cubicBezTo>
                  <a:cubicBezTo>
                    <a:pt x="2993" y="2080"/>
                    <a:pt x="2962" y="2080"/>
                    <a:pt x="2867" y="2048"/>
                  </a:cubicBezTo>
                  <a:lnTo>
                    <a:pt x="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8"/>
            <p:cNvSpPr/>
            <p:nvPr/>
          </p:nvSpPr>
          <p:spPr>
            <a:xfrm>
              <a:off x="-34003850" y="3279250"/>
              <a:ext cx="189050" cy="188275"/>
            </a:xfrm>
            <a:custGeom>
              <a:avLst/>
              <a:gdLst/>
              <a:ahLst/>
              <a:cxnLst/>
              <a:rect l="l" t="t" r="r" b="b"/>
              <a:pathLst>
                <a:path w="7562" h="7531" extrusionOk="0">
                  <a:moveTo>
                    <a:pt x="3781" y="2017"/>
                  </a:moveTo>
                  <a:cubicBezTo>
                    <a:pt x="3970" y="2017"/>
                    <a:pt x="4128" y="2175"/>
                    <a:pt x="4128" y="2364"/>
                  </a:cubicBezTo>
                  <a:cubicBezTo>
                    <a:pt x="4128" y="2584"/>
                    <a:pt x="3970" y="2742"/>
                    <a:pt x="3781" y="2742"/>
                  </a:cubicBezTo>
                  <a:lnTo>
                    <a:pt x="1702" y="2742"/>
                  </a:lnTo>
                  <a:cubicBezTo>
                    <a:pt x="1482" y="2742"/>
                    <a:pt x="1324" y="2584"/>
                    <a:pt x="1324" y="2364"/>
                  </a:cubicBezTo>
                  <a:cubicBezTo>
                    <a:pt x="1324" y="2175"/>
                    <a:pt x="1482" y="2017"/>
                    <a:pt x="1702" y="2017"/>
                  </a:cubicBezTo>
                  <a:close/>
                  <a:moveTo>
                    <a:pt x="3057" y="3403"/>
                  </a:moveTo>
                  <a:cubicBezTo>
                    <a:pt x="3277" y="3403"/>
                    <a:pt x="3435" y="3561"/>
                    <a:pt x="3435" y="3750"/>
                  </a:cubicBezTo>
                  <a:cubicBezTo>
                    <a:pt x="3466" y="3939"/>
                    <a:pt x="3277" y="4096"/>
                    <a:pt x="3057" y="4096"/>
                  </a:cubicBezTo>
                  <a:lnTo>
                    <a:pt x="1702" y="4096"/>
                  </a:lnTo>
                  <a:cubicBezTo>
                    <a:pt x="1482" y="4096"/>
                    <a:pt x="1324" y="3939"/>
                    <a:pt x="1324" y="3750"/>
                  </a:cubicBezTo>
                  <a:cubicBezTo>
                    <a:pt x="1324" y="3561"/>
                    <a:pt x="1482" y="3403"/>
                    <a:pt x="1702" y="3403"/>
                  </a:cubicBezTo>
                  <a:close/>
                  <a:moveTo>
                    <a:pt x="2395" y="4790"/>
                  </a:moveTo>
                  <a:cubicBezTo>
                    <a:pt x="2584" y="4790"/>
                    <a:pt x="2742" y="4947"/>
                    <a:pt x="2742" y="5136"/>
                  </a:cubicBezTo>
                  <a:cubicBezTo>
                    <a:pt x="2742" y="5325"/>
                    <a:pt x="2584" y="5483"/>
                    <a:pt x="2395" y="5483"/>
                  </a:cubicBezTo>
                  <a:lnTo>
                    <a:pt x="1702" y="5483"/>
                  </a:lnTo>
                  <a:cubicBezTo>
                    <a:pt x="1482" y="5483"/>
                    <a:pt x="1324" y="5325"/>
                    <a:pt x="1324" y="5136"/>
                  </a:cubicBezTo>
                  <a:cubicBezTo>
                    <a:pt x="1324" y="4947"/>
                    <a:pt x="1482" y="4790"/>
                    <a:pt x="1702" y="4790"/>
                  </a:cubicBezTo>
                  <a:close/>
                  <a:moveTo>
                    <a:pt x="1" y="1"/>
                  </a:moveTo>
                  <a:lnTo>
                    <a:pt x="1" y="7530"/>
                  </a:lnTo>
                  <a:lnTo>
                    <a:pt x="7562" y="7530"/>
                  </a:lnTo>
                  <a:lnTo>
                    <a:pt x="7562" y="6837"/>
                  </a:lnTo>
                  <a:lnTo>
                    <a:pt x="6522" y="6837"/>
                  </a:lnTo>
                  <a:cubicBezTo>
                    <a:pt x="5577" y="6837"/>
                    <a:pt x="4853" y="6081"/>
                    <a:pt x="4853" y="5136"/>
                  </a:cubicBezTo>
                  <a:lnTo>
                    <a:pt x="4853" y="2395"/>
                  </a:lnTo>
                  <a:cubicBezTo>
                    <a:pt x="4853" y="1450"/>
                    <a:pt x="5577" y="725"/>
                    <a:pt x="6522" y="725"/>
                  </a:cubicBezTo>
                  <a:lnTo>
                    <a:pt x="7562" y="725"/>
                  </a:lnTo>
                  <a:lnTo>
                    <a:pt x="756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8"/>
            <p:cNvSpPr/>
            <p:nvPr/>
          </p:nvSpPr>
          <p:spPr>
            <a:xfrm>
              <a:off x="-34003850" y="3227275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1387"/>
                  </a:lnTo>
                  <a:lnTo>
                    <a:pt x="7562" y="1387"/>
                  </a:lnTo>
                  <a:lnTo>
                    <a:pt x="7562" y="1040"/>
                  </a:lnTo>
                  <a:cubicBezTo>
                    <a:pt x="7562" y="473"/>
                    <a:pt x="7089" y="1"/>
                    <a:pt x="65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8"/>
            <p:cNvSpPr/>
            <p:nvPr/>
          </p:nvSpPr>
          <p:spPr>
            <a:xfrm>
              <a:off x="-34003850" y="3484050"/>
              <a:ext cx="189050" cy="34675"/>
            </a:xfrm>
            <a:custGeom>
              <a:avLst/>
              <a:gdLst/>
              <a:ahLst/>
              <a:cxnLst/>
              <a:rect l="l" t="t" r="r" b="b"/>
              <a:pathLst>
                <a:path w="7562" h="1387" extrusionOk="0">
                  <a:moveTo>
                    <a:pt x="1" y="0"/>
                  </a:moveTo>
                  <a:lnTo>
                    <a:pt x="1" y="347"/>
                  </a:lnTo>
                  <a:cubicBezTo>
                    <a:pt x="1" y="945"/>
                    <a:pt x="442" y="1386"/>
                    <a:pt x="1009" y="1386"/>
                  </a:cubicBezTo>
                  <a:lnTo>
                    <a:pt x="6522" y="1386"/>
                  </a:lnTo>
                  <a:cubicBezTo>
                    <a:pt x="7089" y="1386"/>
                    <a:pt x="7562" y="914"/>
                    <a:pt x="7562" y="347"/>
                  </a:cubicBezTo>
                  <a:lnTo>
                    <a:pt x="756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39" name="Google Shape;1239;p38"/>
          <p:cNvGrpSpPr/>
          <p:nvPr/>
        </p:nvGrpSpPr>
        <p:grpSpPr>
          <a:xfrm>
            <a:off x="3465984" y="3935331"/>
            <a:ext cx="258429" cy="259825"/>
            <a:chOff x="-33286325" y="3944800"/>
            <a:chExt cx="291450" cy="293025"/>
          </a:xfrm>
        </p:grpSpPr>
        <p:sp>
          <p:nvSpPr>
            <p:cNvPr id="1240" name="Google Shape;1240;p38"/>
            <p:cNvSpPr/>
            <p:nvPr/>
          </p:nvSpPr>
          <p:spPr>
            <a:xfrm>
              <a:off x="-33194950" y="3996000"/>
              <a:ext cx="200075" cy="241825"/>
            </a:xfrm>
            <a:custGeom>
              <a:avLst/>
              <a:gdLst/>
              <a:ahLst/>
              <a:cxnLst/>
              <a:rect l="l" t="t" r="r" b="b"/>
              <a:pathLst>
                <a:path w="8003" h="9673" extrusionOk="0">
                  <a:moveTo>
                    <a:pt x="2300" y="0"/>
                  </a:moveTo>
                  <a:cubicBezTo>
                    <a:pt x="2017" y="0"/>
                    <a:pt x="1796" y="252"/>
                    <a:pt x="1796" y="536"/>
                  </a:cubicBezTo>
                  <a:lnTo>
                    <a:pt x="1796" y="2962"/>
                  </a:lnTo>
                  <a:lnTo>
                    <a:pt x="694" y="4064"/>
                  </a:lnTo>
                  <a:cubicBezTo>
                    <a:pt x="95" y="4663"/>
                    <a:pt x="0" y="5640"/>
                    <a:pt x="536" y="6301"/>
                  </a:cubicBezTo>
                  <a:lnTo>
                    <a:pt x="1576" y="7719"/>
                  </a:lnTo>
                  <a:cubicBezTo>
                    <a:pt x="1702" y="7876"/>
                    <a:pt x="1796" y="8128"/>
                    <a:pt x="1796" y="8349"/>
                  </a:cubicBezTo>
                  <a:lnTo>
                    <a:pt x="1796" y="9294"/>
                  </a:lnTo>
                  <a:cubicBezTo>
                    <a:pt x="1796" y="9515"/>
                    <a:pt x="1954" y="9672"/>
                    <a:pt x="2143" y="9672"/>
                  </a:cubicBezTo>
                  <a:lnTo>
                    <a:pt x="6932" y="9672"/>
                  </a:lnTo>
                  <a:cubicBezTo>
                    <a:pt x="7152" y="9672"/>
                    <a:pt x="7310" y="9515"/>
                    <a:pt x="7310" y="9294"/>
                  </a:cubicBezTo>
                  <a:lnTo>
                    <a:pt x="7310" y="8349"/>
                  </a:lnTo>
                  <a:cubicBezTo>
                    <a:pt x="7310" y="8128"/>
                    <a:pt x="7373" y="7939"/>
                    <a:pt x="7530" y="7782"/>
                  </a:cubicBezTo>
                  <a:cubicBezTo>
                    <a:pt x="7814" y="7498"/>
                    <a:pt x="7971" y="7089"/>
                    <a:pt x="7971" y="6711"/>
                  </a:cubicBezTo>
                  <a:lnTo>
                    <a:pt x="7971" y="3938"/>
                  </a:lnTo>
                  <a:cubicBezTo>
                    <a:pt x="8003" y="3686"/>
                    <a:pt x="7782" y="3434"/>
                    <a:pt x="7499" y="3434"/>
                  </a:cubicBezTo>
                  <a:cubicBezTo>
                    <a:pt x="7215" y="3434"/>
                    <a:pt x="6995" y="3686"/>
                    <a:pt x="6995" y="3938"/>
                  </a:cubicBezTo>
                  <a:lnTo>
                    <a:pt x="6995" y="4474"/>
                  </a:lnTo>
                  <a:cubicBezTo>
                    <a:pt x="6995" y="4663"/>
                    <a:pt x="6837" y="4820"/>
                    <a:pt x="6617" y="4820"/>
                  </a:cubicBezTo>
                  <a:cubicBezTo>
                    <a:pt x="6427" y="4820"/>
                    <a:pt x="6270" y="4663"/>
                    <a:pt x="6270" y="4474"/>
                  </a:cubicBezTo>
                  <a:lnTo>
                    <a:pt x="6270" y="3277"/>
                  </a:lnTo>
                  <a:cubicBezTo>
                    <a:pt x="6270" y="2993"/>
                    <a:pt x="6049" y="2773"/>
                    <a:pt x="5766" y="2773"/>
                  </a:cubicBezTo>
                  <a:cubicBezTo>
                    <a:pt x="5482" y="2773"/>
                    <a:pt x="5262" y="2993"/>
                    <a:pt x="5262" y="3277"/>
                  </a:cubicBezTo>
                  <a:lnTo>
                    <a:pt x="5262" y="4474"/>
                  </a:lnTo>
                  <a:cubicBezTo>
                    <a:pt x="5262" y="4663"/>
                    <a:pt x="5104" y="4820"/>
                    <a:pt x="4884" y="4820"/>
                  </a:cubicBezTo>
                  <a:cubicBezTo>
                    <a:pt x="4695" y="4820"/>
                    <a:pt x="4537" y="4663"/>
                    <a:pt x="4537" y="4474"/>
                  </a:cubicBezTo>
                  <a:lnTo>
                    <a:pt x="4537" y="1890"/>
                  </a:lnTo>
                  <a:cubicBezTo>
                    <a:pt x="4537" y="1638"/>
                    <a:pt x="4317" y="1386"/>
                    <a:pt x="4033" y="1386"/>
                  </a:cubicBezTo>
                  <a:cubicBezTo>
                    <a:pt x="3750" y="1386"/>
                    <a:pt x="3529" y="1638"/>
                    <a:pt x="3529" y="1890"/>
                  </a:cubicBezTo>
                  <a:lnTo>
                    <a:pt x="3529" y="4474"/>
                  </a:lnTo>
                  <a:cubicBezTo>
                    <a:pt x="3529" y="4663"/>
                    <a:pt x="3371" y="4820"/>
                    <a:pt x="3151" y="4820"/>
                  </a:cubicBezTo>
                  <a:cubicBezTo>
                    <a:pt x="2962" y="4820"/>
                    <a:pt x="2804" y="4663"/>
                    <a:pt x="2804" y="4474"/>
                  </a:cubicBezTo>
                  <a:lnTo>
                    <a:pt x="2804" y="4159"/>
                  </a:lnTo>
                  <a:lnTo>
                    <a:pt x="2804" y="536"/>
                  </a:lnTo>
                  <a:cubicBezTo>
                    <a:pt x="2804" y="252"/>
                    <a:pt x="2584" y="0"/>
                    <a:pt x="23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8"/>
            <p:cNvSpPr/>
            <p:nvPr/>
          </p:nvSpPr>
          <p:spPr>
            <a:xfrm>
              <a:off x="-33027975" y="3962900"/>
              <a:ext cx="33100" cy="105575"/>
            </a:xfrm>
            <a:custGeom>
              <a:avLst/>
              <a:gdLst/>
              <a:ahLst/>
              <a:cxnLst/>
              <a:rect l="l" t="t" r="r" b="b"/>
              <a:pathLst>
                <a:path w="1324" h="4223" extrusionOk="0">
                  <a:moveTo>
                    <a:pt x="1" y="1"/>
                  </a:moveTo>
                  <a:lnTo>
                    <a:pt x="1" y="3782"/>
                  </a:lnTo>
                  <a:cubicBezTo>
                    <a:pt x="95" y="3908"/>
                    <a:pt x="221" y="4065"/>
                    <a:pt x="253" y="4223"/>
                  </a:cubicBezTo>
                  <a:cubicBezTo>
                    <a:pt x="410" y="4128"/>
                    <a:pt x="631" y="4065"/>
                    <a:pt x="820" y="4065"/>
                  </a:cubicBezTo>
                  <a:cubicBezTo>
                    <a:pt x="1009" y="4065"/>
                    <a:pt x="1166" y="4097"/>
                    <a:pt x="1324" y="4160"/>
                  </a:cubicBezTo>
                  <a:lnTo>
                    <a:pt x="1324" y="285"/>
                  </a:lnTo>
                  <a:cubicBezTo>
                    <a:pt x="1324" y="127"/>
                    <a:pt x="1166" y="1"/>
                    <a:pt x="100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8"/>
            <p:cNvSpPr/>
            <p:nvPr/>
          </p:nvSpPr>
          <p:spPr>
            <a:xfrm>
              <a:off x="-33286325" y="3962125"/>
              <a:ext cx="96125" cy="205600"/>
            </a:xfrm>
            <a:custGeom>
              <a:avLst/>
              <a:gdLst/>
              <a:ahLst/>
              <a:cxnLst/>
              <a:rect l="l" t="t" r="r" b="b"/>
              <a:pathLst>
                <a:path w="3845" h="8224" extrusionOk="0">
                  <a:moveTo>
                    <a:pt x="379" y="0"/>
                  </a:moveTo>
                  <a:cubicBezTo>
                    <a:pt x="158" y="0"/>
                    <a:pt x="1" y="127"/>
                    <a:pt x="1" y="347"/>
                  </a:cubicBezTo>
                  <a:lnTo>
                    <a:pt x="1" y="7877"/>
                  </a:lnTo>
                  <a:cubicBezTo>
                    <a:pt x="1" y="8066"/>
                    <a:pt x="158" y="8223"/>
                    <a:pt x="347" y="8223"/>
                  </a:cubicBezTo>
                  <a:lnTo>
                    <a:pt x="3844" y="8223"/>
                  </a:lnTo>
                  <a:lnTo>
                    <a:pt x="3718" y="8066"/>
                  </a:lnTo>
                  <a:cubicBezTo>
                    <a:pt x="3435" y="7719"/>
                    <a:pt x="3277" y="7278"/>
                    <a:pt x="3246" y="6837"/>
                  </a:cubicBezTo>
                  <a:lnTo>
                    <a:pt x="2458" y="6837"/>
                  </a:lnTo>
                  <a:cubicBezTo>
                    <a:pt x="1891" y="6837"/>
                    <a:pt x="1419" y="6364"/>
                    <a:pt x="1419" y="5829"/>
                  </a:cubicBezTo>
                  <a:lnTo>
                    <a:pt x="14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8"/>
            <p:cNvSpPr/>
            <p:nvPr/>
          </p:nvSpPr>
          <p:spPr>
            <a:xfrm>
              <a:off x="-33235125" y="3944800"/>
              <a:ext cx="189050" cy="171725"/>
            </a:xfrm>
            <a:custGeom>
              <a:avLst/>
              <a:gdLst/>
              <a:ahLst/>
              <a:cxnLst/>
              <a:rect l="l" t="t" r="r" b="b"/>
              <a:pathLst>
                <a:path w="7562" h="6869" extrusionOk="0">
                  <a:moveTo>
                    <a:pt x="379" y="0"/>
                  </a:moveTo>
                  <a:cubicBezTo>
                    <a:pt x="158" y="0"/>
                    <a:pt x="1" y="158"/>
                    <a:pt x="1" y="347"/>
                  </a:cubicBezTo>
                  <a:lnTo>
                    <a:pt x="1" y="6522"/>
                  </a:lnTo>
                  <a:cubicBezTo>
                    <a:pt x="1" y="6711"/>
                    <a:pt x="158" y="6868"/>
                    <a:pt x="379" y="6868"/>
                  </a:cubicBezTo>
                  <a:lnTo>
                    <a:pt x="1198" y="6868"/>
                  </a:lnTo>
                  <a:cubicBezTo>
                    <a:pt x="1261" y="6427"/>
                    <a:pt x="1513" y="5986"/>
                    <a:pt x="1828" y="5640"/>
                  </a:cubicBezTo>
                  <a:lnTo>
                    <a:pt x="2742" y="4726"/>
                  </a:lnTo>
                  <a:lnTo>
                    <a:pt x="2742" y="2584"/>
                  </a:lnTo>
                  <a:cubicBezTo>
                    <a:pt x="2742" y="1891"/>
                    <a:pt x="3277" y="1387"/>
                    <a:pt x="3907" y="1387"/>
                  </a:cubicBezTo>
                  <a:cubicBezTo>
                    <a:pt x="4537" y="1387"/>
                    <a:pt x="5105" y="1922"/>
                    <a:pt x="5105" y="2584"/>
                  </a:cubicBezTo>
                  <a:lnTo>
                    <a:pt x="5105" y="2836"/>
                  </a:lnTo>
                  <a:cubicBezTo>
                    <a:pt x="5262" y="2773"/>
                    <a:pt x="5420" y="2710"/>
                    <a:pt x="5609" y="2710"/>
                  </a:cubicBezTo>
                  <a:cubicBezTo>
                    <a:pt x="6270" y="2710"/>
                    <a:pt x="6774" y="3277"/>
                    <a:pt x="6774" y="3907"/>
                  </a:cubicBezTo>
                  <a:lnTo>
                    <a:pt x="6774" y="4191"/>
                  </a:lnTo>
                  <a:cubicBezTo>
                    <a:pt x="7058" y="4159"/>
                    <a:pt x="7215" y="4096"/>
                    <a:pt x="7404" y="4096"/>
                  </a:cubicBezTo>
                  <a:cubicBezTo>
                    <a:pt x="7499" y="4096"/>
                    <a:pt x="7530" y="4096"/>
                    <a:pt x="7562" y="4159"/>
                  </a:cubicBezTo>
                  <a:lnTo>
                    <a:pt x="7562" y="347"/>
                  </a:lnTo>
                  <a:cubicBezTo>
                    <a:pt x="7562" y="158"/>
                    <a:pt x="7404" y="0"/>
                    <a:pt x="7215" y="0"/>
                  </a:cubicBezTo>
                  <a:lnTo>
                    <a:pt x="5168" y="0"/>
                  </a:lnTo>
                  <a:cubicBezTo>
                    <a:pt x="4600" y="0"/>
                    <a:pt x="4096" y="284"/>
                    <a:pt x="3781" y="725"/>
                  </a:cubicBezTo>
                  <a:cubicBezTo>
                    <a:pt x="3466" y="284"/>
                    <a:pt x="2994" y="0"/>
                    <a:pt x="23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4" name="Google Shape;1244;p38"/>
          <p:cNvGrpSpPr/>
          <p:nvPr/>
        </p:nvGrpSpPr>
        <p:grpSpPr>
          <a:xfrm>
            <a:off x="5487442" y="3936258"/>
            <a:ext cx="259116" cy="257963"/>
            <a:chOff x="-30735200" y="3552550"/>
            <a:chExt cx="292225" cy="290925"/>
          </a:xfrm>
        </p:grpSpPr>
        <p:sp>
          <p:nvSpPr>
            <p:cNvPr id="1245" name="Google Shape;1245;p38"/>
            <p:cNvSpPr/>
            <p:nvPr/>
          </p:nvSpPr>
          <p:spPr>
            <a:xfrm>
              <a:off x="-30613900" y="3655750"/>
              <a:ext cx="170925" cy="187725"/>
            </a:xfrm>
            <a:custGeom>
              <a:avLst/>
              <a:gdLst/>
              <a:ahLst/>
              <a:cxnLst/>
              <a:rect l="l" t="t" r="r" b="b"/>
              <a:pathLst>
                <a:path w="6837" h="7509" extrusionOk="0">
                  <a:moveTo>
                    <a:pt x="5120" y="2079"/>
                  </a:moveTo>
                  <a:cubicBezTo>
                    <a:pt x="5206" y="2079"/>
                    <a:pt x="5293" y="2111"/>
                    <a:pt x="5356" y="2174"/>
                  </a:cubicBezTo>
                  <a:cubicBezTo>
                    <a:pt x="5451" y="2268"/>
                    <a:pt x="5451" y="2458"/>
                    <a:pt x="5356" y="2647"/>
                  </a:cubicBezTo>
                  <a:lnTo>
                    <a:pt x="3308" y="4694"/>
                  </a:lnTo>
                  <a:cubicBezTo>
                    <a:pt x="3214" y="4757"/>
                    <a:pt x="3151" y="4789"/>
                    <a:pt x="3056" y="4789"/>
                  </a:cubicBezTo>
                  <a:cubicBezTo>
                    <a:pt x="2993" y="4789"/>
                    <a:pt x="2899" y="4757"/>
                    <a:pt x="2836" y="4694"/>
                  </a:cubicBezTo>
                  <a:lnTo>
                    <a:pt x="2174" y="4001"/>
                  </a:lnTo>
                  <a:cubicBezTo>
                    <a:pt x="2048" y="3907"/>
                    <a:pt x="2048" y="3655"/>
                    <a:pt x="2174" y="3529"/>
                  </a:cubicBezTo>
                  <a:cubicBezTo>
                    <a:pt x="2221" y="3481"/>
                    <a:pt x="2308" y="3458"/>
                    <a:pt x="2399" y="3458"/>
                  </a:cubicBezTo>
                  <a:cubicBezTo>
                    <a:pt x="2489" y="3458"/>
                    <a:pt x="2584" y="3481"/>
                    <a:pt x="2647" y="3529"/>
                  </a:cubicBezTo>
                  <a:lnTo>
                    <a:pt x="3056" y="3970"/>
                  </a:lnTo>
                  <a:lnTo>
                    <a:pt x="4883" y="2174"/>
                  </a:lnTo>
                  <a:cubicBezTo>
                    <a:pt x="4946" y="2111"/>
                    <a:pt x="5033" y="2079"/>
                    <a:pt x="5120" y="2079"/>
                  </a:cubicBezTo>
                  <a:close/>
                  <a:moveTo>
                    <a:pt x="1701" y="0"/>
                  </a:moveTo>
                  <a:cubicBezTo>
                    <a:pt x="725" y="0"/>
                    <a:pt x="0" y="756"/>
                    <a:pt x="0" y="1701"/>
                  </a:cubicBezTo>
                  <a:lnTo>
                    <a:pt x="0" y="4411"/>
                  </a:lnTo>
                  <a:cubicBezTo>
                    <a:pt x="0" y="5356"/>
                    <a:pt x="725" y="6112"/>
                    <a:pt x="1701" y="6112"/>
                  </a:cubicBezTo>
                  <a:lnTo>
                    <a:pt x="2048" y="6112"/>
                  </a:lnTo>
                  <a:lnTo>
                    <a:pt x="2048" y="7152"/>
                  </a:lnTo>
                  <a:cubicBezTo>
                    <a:pt x="2048" y="7309"/>
                    <a:pt x="2111" y="7435"/>
                    <a:pt x="2237" y="7467"/>
                  </a:cubicBezTo>
                  <a:cubicBezTo>
                    <a:pt x="2289" y="7493"/>
                    <a:pt x="2347" y="7508"/>
                    <a:pt x="2401" y="7508"/>
                  </a:cubicBezTo>
                  <a:cubicBezTo>
                    <a:pt x="2477" y="7508"/>
                    <a:pt x="2547" y="7478"/>
                    <a:pt x="2584" y="7404"/>
                  </a:cubicBezTo>
                  <a:lnTo>
                    <a:pt x="3844" y="6112"/>
                  </a:lnTo>
                  <a:lnTo>
                    <a:pt x="5073" y="6112"/>
                  </a:lnTo>
                  <a:cubicBezTo>
                    <a:pt x="6018" y="6112"/>
                    <a:pt x="6805" y="5356"/>
                    <a:pt x="6805" y="4411"/>
                  </a:cubicBezTo>
                  <a:lnTo>
                    <a:pt x="6805" y="1701"/>
                  </a:lnTo>
                  <a:cubicBezTo>
                    <a:pt x="6837" y="756"/>
                    <a:pt x="6049" y="0"/>
                    <a:pt x="51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8"/>
            <p:cNvSpPr/>
            <p:nvPr/>
          </p:nvSpPr>
          <p:spPr>
            <a:xfrm>
              <a:off x="-30735200" y="3552550"/>
              <a:ext cx="188275" cy="205075"/>
            </a:xfrm>
            <a:custGeom>
              <a:avLst/>
              <a:gdLst/>
              <a:ahLst/>
              <a:cxnLst/>
              <a:rect l="l" t="t" r="r" b="b"/>
              <a:pathLst>
                <a:path w="7531" h="8203" extrusionOk="0">
                  <a:moveTo>
                    <a:pt x="3781" y="1356"/>
                  </a:moveTo>
                  <a:cubicBezTo>
                    <a:pt x="4317" y="1356"/>
                    <a:pt x="4789" y="1828"/>
                    <a:pt x="4789" y="2395"/>
                  </a:cubicBezTo>
                  <a:cubicBezTo>
                    <a:pt x="4789" y="2710"/>
                    <a:pt x="4632" y="3025"/>
                    <a:pt x="4411" y="3214"/>
                  </a:cubicBezTo>
                  <a:cubicBezTo>
                    <a:pt x="4254" y="3341"/>
                    <a:pt x="4128" y="3530"/>
                    <a:pt x="4128" y="3782"/>
                  </a:cubicBezTo>
                  <a:cubicBezTo>
                    <a:pt x="4128" y="3971"/>
                    <a:pt x="3970" y="4128"/>
                    <a:pt x="3781" y="4128"/>
                  </a:cubicBezTo>
                  <a:cubicBezTo>
                    <a:pt x="3592" y="4128"/>
                    <a:pt x="3434" y="3971"/>
                    <a:pt x="3434" y="3782"/>
                  </a:cubicBezTo>
                  <a:cubicBezTo>
                    <a:pt x="3434" y="3341"/>
                    <a:pt x="3624" y="2931"/>
                    <a:pt x="3970" y="2679"/>
                  </a:cubicBezTo>
                  <a:cubicBezTo>
                    <a:pt x="4065" y="2584"/>
                    <a:pt x="4096" y="2521"/>
                    <a:pt x="4096" y="2395"/>
                  </a:cubicBezTo>
                  <a:cubicBezTo>
                    <a:pt x="4096" y="2206"/>
                    <a:pt x="3939" y="2049"/>
                    <a:pt x="3750" y="2049"/>
                  </a:cubicBezTo>
                  <a:cubicBezTo>
                    <a:pt x="3529" y="2049"/>
                    <a:pt x="3371" y="2206"/>
                    <a:pt x="3371" y="2395"/>
                  </a:cubicBezTo>
                  <a:cubicBezTo>
                    <a:pt x="3371" y="2584"/>
                    <a:pt x="3214" y="2742"/>
                    <a:pt x="3025" y="2742"/>
                  </a:cubicBezTo>
                  <a:cubicBezTo>
                    <a:pt x="2836" y="2742"/>
                    <a:pt x="2678" y="2584"/>
                    <a:pt x="2678" y="2395"/>
                  </a:cubicBezTo>
                  <a:cubicBezTo>
                    <a:pt x="2741" y="1828"/>
                    <a:pt x="3214" y="1356"/>
                    <a:pt x="3781" y="1356"/>
                  </a:cubicBezTo>
                  <a:close/>
                  <a:moveTo>
                    <a:pt x="3781" y="4758"/>
                  </a:moveTo>
                  <a:cubicBezTo>
                    <a:pt x="3970" y="4758"/>
                    <a:pt x="4128" y="4916"/>
                    <a:pt x="4128" y="5105"/>
                  </a:cubicBezTo>
                  <a:cubicBezTo>
                    <a:pt x="4128" y="5294"/>
                    <a:pt x="3970" y="5451"/>
                    <a:pt x="3781" y="5451"/>
                  </a:cubicBezTo>
                  <a:cubicBezTo>
                    <a:pt x="3592" y="5451"/>
                    <a:pt x="3434" y="5294"/>
                    <a:pt x="3434" y="5105"/>
                  </a:cubicBezTo>
                  <a:cubicBezTo>
                    <a:pt x="3434" y="4916"/>
                    <a:pt x="3592" y="4758"/>
                    <a:pt x="3781" y="4758"/>
                  </a:cubicBezTo>
                  <a:close/>
                  <a:moveTo>
                    <a:pt x="1733" y="1"/>
                  </a:moveTo>
                  <a:cubicBezTo>
                    <a:pt x="788" y="1"/>
                    <a:pt x="0" y="789"/>
                    <a:pt x="0" y="1734"/>
                  </a:cubicBezTo>
                  <a:lnTo>
                    <a:pt x="0" y="5136"/>
                  </a:lnTo>
                  <a:cubicBezTo>
                    <a:pt x="0" y="5987"/>
                    <a:pt x="631" y="6649"/>
                    <a:pt x="1418" y="6806"/>
                  </a:cubicBezTo>
                  <a:lnTo>
                    <a:pt x="1418" y="7846"/>
                  </a:lnTo>
                  <a:cubicBezTo>
                    <a:pt x="1418" y="8003"/>
                    <a:pt x="1481" y="8129"/>
                    <a:pt x="1607" y="8161"/>
                  </a:cubicBezTo>
                  <a:cubicBezTo>
                    <a:pt x="1659" y="8187"/>
                    <a:pt x="1717" y="8202"/>
                    <a:pt x="1771" y="8202"/>
                  </a:cubicBezTo>
                  <a:cubicBezTo>
                    <a:pt x="1848" y="8202"/>
                    <a:pt x="1917" y="8172"/>
                    <a:pt x="1954" y="8098"/>
                  </a:cubicBezTo>
                  <a:lnTo>
                    <a:pt x="3214" y="6838"/>
                  </a:lnTo>
                  <a:lnTo>
                    <a:pt x="4096" y="6838"/>
                  </a:lnTo>
                  <a:lnTo>
                    <a:pt x="4096" y="5798"/>
                  </a:lnTo>
                  <a:cubicBezTo>
                    <a:pt x="4096" y="4475"/>
                    <a:pt x="5167" y="3404"/>
                    <a:pt x="6490" y="3404"/>
                  </a:cubicBezTo>
                  <a:lnTo>
                    <a:pt x="7530" y="3404"/>
                  </a:lnTo>
                  <a:lnTo>
                    <a:pt x="7530" y="1734"/>
                  </a:lnTo>
                  <a:cubicBezTo>
                    <a:pt x="7530" y="789"/>
                    <a:pt x="6774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47" name="Google Shape;1247;p38"/>
          <p:cNvGrpSpPr/>
          <p:nvPr/>
        </p:nvGrpSpPr>
        <p:grpSpPr>
          <a:xfrm>
            <a:off x="7515042" y="3936033"/>
            <a:ext cx="259116" cy="258429"/>
            <a:chOff x="-30735200" y="3910925"/>
            <a:chExt cx="292225" cy="291450"/>
          </a:xfrm>
        </p:grpSpPr>
        <p:sp>
          <p:nvSpPr>
            <p:cNvPr id="1248" name="Google Shape;1248;p38"/>
            <p:cNvSpPr/>
            <p:nvPr/>
          </p:nvSpPr>
          <p:spPr>
            <a:xfrm>
              <a:off x="-30683225" y="3962900"/>
              <a:ext cx="188275" cy="186700"/>
            </a:xfrm>
            <a:custGeom>
              <a:avLst/>
              <a:gdLst/>
              <a:ahLst/>
              <a:cxnLst/>
              <a:rect l="l" t="t" r="r" b="b"/>
              <a:pathLst>
                <a:path w="7531" h="7468" extrusionOk="0">
                  <a:moveTo>
                    <a:pt x="3750" y="663"/>
                  </a:moveTo>
                  <a:cubicBezTo>
                    <a:pt x="3939" y="663"/>
                    <a:pt x="4096" y="820"/>
                    <a:pt x="4096" y="1009"/>
                  </a:cubicBezTo>
                  <a:lnTo>
                    <a:pt x="4096" y="3624"/>
                  </a:lnTo>
                  <a:lnTo>
                    <a:pt x="5357" y="4884"/>
                  </a:lnTo>
                  <a:cubicBezTo>
                    <a:pt x="5514" y="5042"/>
                    <a:pt x="5514" y="5231"/>
                    <a:pt x="5357" y="5357"/>
                  </a:cubicBezTo>
                  <a:cubicBezTo>
                    <a:pt x="5294" y="5420"/>
                    <a:pt x="5207" y="5451"/>
                    <a:pt x="5120" y="5451"/>
                  </a:cubicBezTo>
                  <a:cubicBezTo>
                    <a:pt x="5034" y="5451"/>
                    <a:pt x="4947" y="5420"/>
                    <a:pt x="4884" y="5357"/>
                  </a:cubicBezTo>
                  <a:lnTo>
                    <a:pt x="3498" y="3971"/>
                  </a:lnTo>
                  <a:cubicBezTo>
                    <a:pt x="3435" y="3908"/>
                    <a:pt x="3403" y="3813"/>
                    <a:pt x="3403" y="3719"/>
                  </a:cubicBezTo>
                  <a:lnTo>
                    <a:pt x="3403" y="1009"/>
                  </a:lnTo>
                  <a:cubicBezTo>
                    <a:pt x="3403" y="820"/>
                    <a:pt x="3561" y="663"/>
                    <a:pt x="3750" y="663"/>
                  </a:cubicBezTo>
                  <a:close/>
                  <a:moveTo>
                    <a:pt x="3750" y="1"/>
                  </a:moveTo>
                  <a:cubicBezTo>
                    <a:pt x="1671" y="1"/>
                    <a:pt x="1" y="1702"/>
                    <a:pt x="1" y="3750"/>
                  </a:cubicBezTo>
                  <a:cubicBezTo>
                    <a:pt x="1" y="5829"/>
                    <a:pt x="1702" y="7468"/>
                    <a:pt x="3750" y="7468"/>
                  </a:cubicBezTo>
                  <a:cubicBezTo>
                    <a:pt x="5798" y="7468"/>
                    <a:pt x="7499" y="5798"/>
                    <a:pt x="7499" y="3750"/>
                  </a:cubicBezTo>
                  <a:cubicBezTo>
                    <a:pt x="7530" y="1702"/>
                    <a:pt x="5829" y="1"/>
                    <a:pt x="375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8"/>
            <p:cNvSpPr/>
            <p:nvPr/>
          </p:nvSpPr>
          <p:spPr>
            <a:xfrm>
              <a:off x="-30735200" y="3910925"/>
              <a:ext cx="292225" cy="291450"/>
            </a:xfrm>
            <a:custGeom>
              <a:avLst/>
              <a:gdLst/>
              <a:ahLst/>
              <a:cxnLst/>
              <a:rect l="l" t="t" r="r" b="b"/>
              <a:pathLst>
                <a:path w="11689" h="11658" extrusionOk="0">
                  <a:moveTo>
                    <a:pt x="5829" y="1355"/>
                  </a:moveTo>
                  <a:cubicBezTo>
                    <a:pt x="8286" y="1355"/>
                    <a:pt x="10271" y="3372"/>
                    <a:pt x="10271" y="5829"/>
                  </a:cubicBezTo>
                  <a:cubicBezTo>
                    <a:pt x="10271" y="8286"/>
                    <a:pt x="8318" y="10271"/>
                    <a:pt x="5829" y="10271"/>
                  </a:cubicBezTo>
                  <a:cubicBezTo>
                    <a:pt x="3403" y="10271"/>
                    <a:pt x="1387" y="8255"/>
                    <a:pt x="1387" y="5829"/>
                  </a:cubicBezTo>
                  <a:cubicBezTo>
                    <a:pt x="1387" y="3372"/>
                    <a:pt x="3371" y="1355"/>
                    <a:pt x="5829" y="1355"/>
                  </a:cubicBezTo>
                  <a:close/>
                  <a:moveTo>
                    <a:pt x="5829" y="1"/>
                  </a:moveTo>
                  <a:cubicBezTo>
                    <a:pt x="2647" y="1"/>
                    <a:pt x="0" y="2616"/>
                    <a:pt x="0" y="5829"/>
                  </a:cubicBezTo>
                  <a:cubicBezTo>
                    <a:pt x="0" y="9011"/>
                    <a:pt x="2647" y="11657"/>
                    <a:pt x="5829" y="11657"/>
                  </a:cubicBezTo>
                  <a:cubicBezTo>
                    <a:pt x="9011" y="11657"/>
                    <a:pt x="11657" y="9011"/>
                    <a:pt x="11657" y="5829"/>
                  </a:cubicBezTo>
                  <a:cubicBezTo>
                    <a:pt x="11689" y="2616"/>
                    <a:pt x="9042" y="1"/>
                    <a:pt x="58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4" name="Google Shape;1254;p39"/>
          <p:cNvGrpSpPr/>
          <p:nvPr/>
        </p:nvGrpSpPr>
        <p:grpSpPr>
          <a:xfrm>
            <a:off x="3369698" y="1674960"/>
            <a:ext cx="2399763" cy="2311270"/>
            <a:chOff x="4728365" y="1354693"/>
            <a:chExt cx="2522349" cy="2429336"/>
          </a:xfrm>
        </p:grpSpPr>
        <p:sp>
          <p:nvSpPr>
            <p:cNvPr id="1255" name="Google Shape;1255;p39"/>
            <p:cNvSpPr/>
            <p:nvPr/>
          </p:nvSpPr>
          <p:spPr>
            <a:xfrm>
              <a:off x="5638583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51972" y="0"/>
                  </a:moveTo>
                  <a:cubicBezTo>
                    <a:pt x="46092" y="0"/>
                    <a:pt x="40214" y="2230"/>
                    <a:pt x="35755" y="6689"/>
                  </a:cubicBezTo>
                  <a:lnTo>
                    <a:pt x="8930" y="33513"/>
                  </a:lnTo>
                  <a:cubicBezTo>
                    <a:pt x="0" y="42431"/>
                    <a:pt x="0" y="57040"/>
                    <a:pt x="8930" y="65958"/>
                  </a:cubicBezTo>
                  <a:cubicBezTo>
                    <a:pt x="13389" y="70423"/>
                    <a:pt x="19270" y="72655"/>
                    <a:pt x="25152" y="72655"/>
                  </a:cubicBezTo>
                  <a:cubicBezTo>
                    <a:pt x="31034" y="72655"/>
                    <a:pt x="36916" y="70423"/>
                    <a:pt x="41374" y="65958"/>
                  </a:cubicBezTo>
                  <a:lnTo>
                    <a:pt x="68199" y="39133"/>
                  </a:lnTo>
                  <a:cubicBezTo>
                    <a:pt x="77117" y="30215"/>
                    <a:pt x="77117" y="15618"/>
                    <a:pt x="68199" y="6689"/>
                  </a:cubicBezTo>
                  <a:cubicBezTo>
                    <a:pt x="63734" y="2230"/>
                    <a:pt x="57853" y="0"/>
                    <a:pt x="5197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9"/>
            <p:cNvSpPr/>
            <p:nvPr/>
          </p:nvSpPr>
          <p:spPr>
            <a:xfrm>
              <a:off x="5638583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25152" y="0"/>
                  </a:moveTo>
                  <a:cubicBezTo>
                    <a:pt x="19270" y="0"/>
                    <a:pt x="13389" y="2233"/>
                    <a:pt x="8930" y="6698"/>
                  </a:cubicBezTo>
                  <a:cubicBezTo>
                    <a:pt x="0" y="15615"/>
                    <a:pt x="0" y="30224"/>
                    <a:pt x="8930" y="39142"/>
                  </a:cubicBezTo>
                  <a:lnTo>
                    <a:pt x="35755" y="65967"/>
                  </a:lnTo>
                  <a:cubicBezTo>
                    <a:pt x="40214" y="70432"/>
                    <a:pt x="46092" y="72664"/>
                    <a:pt x="51972" y="72664"/>
                  </a:cubicBezTo>
                  <a:cubicBezTo>
                    <a:pt x="57853" y="72664"/>
                    <a:pt x="63734" y="70432"/>
                    <a:pt x="68199" y="65967"/>
                  </a:cubicBezTo>
                  <a:cubicBezTo>
                    <a:pt x="77117" y="57049"/>
                    <a:pt x="77117" y="42440"/>
                    <a:pt x="68199" y="33522"/>
                  </a:cubicBezTo>
                  <a:lnTo>
                    <a:pt x="41374" y="6698"/>
                  </a:lnTo>
                  <a:cubicBezTo>
                    <a:pt x="36916" y="2233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9"/>
            <p:cNvSpPr/>
            <p:nvPr/>
          </p:nvSpPr>
          <p:spPr>
            <a:xfrm>
              <a:off x="4728365" y="2264968"/>
              <a:ext cx="1612131" cy="1519062"/>
            </a:xfrm>
            <a:custGeom>
              <a:avLst/>
              <a:gdLst/>
              <a:ahLst/>
              <a:cxnLst/>
              <a:rect l="l" t="t" r="r" b="b"/>
              <a:pathLst>
                <a:path w="77117" h="72665" extrusionOk="0">
                  <a:moveTo>
                    <a:pt x="51971" y="0"/>
                  </a:moveTo>
                  <a:cubicBezTo>
                    <a:pt x="46089" y="0"/>
                    <a:pt x="40207" y="2233"/>
                    <a:pt x="35743" y="6698"/>
                  </a:cubicBezTo>
                  <a:lnTo>
                    <a:pt x="8930" y="33522"/>
                  </a:lnTo>
                  <a:cubicBezTo>
                    <a:pt x="0" y="42440"/>
                    <a:pt x="0" y="57049"/>
                    <a:pt x="8930" y="65967"/>
                  </a:cubicBezTo>
                  <a:cubicBezTo>
                    <a:pt x="13389" y="70432"/>
                    <a:pt x="19270" y="72664"/>
                    <a:pt x="25152" y="72664"/>
                  </a:cubicBezTo>
                  <a:cubicBezTo>
                    <a:pt x="31034" y="72664"/>
                    <a:pt x="36915" y="70432"/>
                    <a:pt x="41374" y="65967"/>
                  </a:cubicBezTo>
                  <a:lnTo>
                    <a:pt x="68199" y="39142"/>
                  </a:lnTo>
                  <a:cubicBezTo>
                    <a:pt x="77117" y="30224"/>
                    <a:pt x="77117" y="15615"/>
                    <a:pt x="68199" y="6698"/>
                  </a:cubicBezTo>
                  <a:cubicBezTo>
                    <a:pt x="63734" y="2233"/>
                    <a:pt x="57853" y="0"/>
                    <a:pt x="51971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9"/>
            <p:cNvSpPr/>
            <p:nvPr/>
          </p:nvSpPr>
          <p:spPr>
            <a:xfrm>
              <a:off x="4728365" y="1354693"/>
              <a:ext cx="1612131" cy="1518874"/>
            </a:xfrm>
            <a:custGeom>
              <a:avLst/>
              <a:gdLst/>
              <a:ahLst/>
              <a:cxnLst/>
              <a:rect l="l" t="t" r="r" b="b"/>
              <a:pathLst>
                <a:path w="77117" h="72656" extrusionOk="0">
                  <a:moveTo>
                    <a:pt x="25152" y="0"/>
                  </a:moveTo>
                  <a:cubicBezTo>
                    <a:pt x="19270" y="0"/>
                    <a:pt x="13389" y="2230"/>
                    <a:pt x="8930" y="6689"/>
                  </a:cubicBezTo>
                  <a:cubicBezTo>
                    <a:pt x="0" y="15618"/>
                    <a:pt x="0" y="30215"/>
                    <a:pt x="8930" y="39133"/>
                  </a:cubicBezTo>
                  <a:lnTo>
                    <a:pt x="35743" y="65958"/>
                  </a:lnTo>
                  <a:cubicBezTo>
                    <a:pt x="40207" y="70423"/>
                    <a:pt x="46089" y="72655"/>
                    <a:pt x="51971" y="72655"/>
                  </a:cubicBezTo>
                  <a:cubicBezTo>
                    <a:pt x="57853" y="72655"/>
                    <a:pt x="63734" y="70423"/>
                    <a:pt x="68199" y="65958"/>
                  </a:cubicBezTo>
                  <a:cubicBezTo>
                    <a:pt x="77117" y="57040"/>
                    <a:pt x="77117" y="42431"/>
                    <a:pt x="68199" y="33513"/>
                  </a:cubicBezTo>
                  <a:lnTo>
                    <a:pt x="41374" y="6689"/>
                  </a:lnTo>
                  <a:cubicBezTo>
                    <a:pt x="36915" y="2230"/>
                    <a:pt x="31034" y="0"/>
                    <a:pt x="25152" y="0"/>
                  </a:cubicBez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59" name="Google Shape;1259;p39"/>
          <p:cNvGrpSpPr/>
          <p:nvPr/>
        </p:nvGrpSpPr>
        <p:grpSpPr>
          <a:xfrm>
            <a:off x="2956467" y="1215749"/>
            <a:ext cx="3231673" cy="3234243"/>
            <a:chOff x="4294025" y="872025"/>
            <a:chExt cx="3396755" cy="3399457"/>
          </a:xfrm>
        </p:grpSpPr>
        <p:sp>
          <p:nvSpPr>
            <p:cNvPr id="1260" name="Google Shape;1260;p39"/>
            <p:cNvSpPr/>
            <p:nvPr/>
          </p:nvSpPr>
          <p:spPr>
            <a:xfrm>
              <a:off x="5537027" y="872025"/>
              <a:ext cx="907256" cy="1257958"/>
            </a:xfrm>
            <a:custGeom>
              <a:avLst/>
              <a:gdLst/>
              <a:ahLst/>
              <a:cxnLst/>
              <a:rect l="l" t="t" r="r" b="b"/>
              <a:pathLst>
                <a:path w="43399" h="60175" extrusionOk="0">
                  <a:moveTo>
                    <a:pt x="21706" y="0"/>
                  </a:moveTo>
                  <a:cubicBezTo>
                    <a:pt x="9716" y="0"/>
                    <a:pt x="0" y="9716"/>
                    <a:pt x="0" y="21705"/>
                  </a:cubicBezTo>
                  <a:lnTo>
                    <a:pt x="0" y="60174"/>
                  </a:lnTo>
                  <a:lnTo>
                    <a:pt x="43399" y="60174"/>
                  </a:lnTo>
                  <a:lnTo>
                    <a:pt x="43399" y="21705"/>
                  </a:lnTo>
                  <a:cubicBezTo>
                    <a:pt x="43399" y="9716"/>
                    <a:pt x="33683" y="0"/>
                    <a:pt x="2170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1</a:t>
              </a:r>
              <a:endParaRPr/>
            </a:p>
          </p:txBody>
        </p:sp>
        <p:sp>
          <p:nvSpPr>
            <p:cNvPr id="1261" name="Google Shape;1261;p39"/>
            <p:cNvSpPr/>
            <p:nvPr/>
          </p:nvSpPr>
          <p:spPr>
            <a:xfrm>
              <a:off x="5537027" y="3013774"/>
              <a:ext cx="907256" cy="1257708"/>
            </a:xfrm>
            <a:custGeom>
              <a:avLst/>
              <a:gdLst/>
              <a:ahLst/>
              <a:cxnLst/>
              <a:rect l="l" t="t" r="r" b="b"/>
              <a:pathLst>
                <a:path w="43399" h="60163" extrusionOk="0">
                  <a:moveTo>
                    <a:pt x="0" y="0"/>
                  </a:moveTo>
                  <a:lnTo>
                    <a:pt x="0" y="38469"/>
                  </a:lnTo>
                  <a:cubicBezTo>
                    <a:pt x="0" y="50447"/>
                    <a:pt x="9716" y="60162"/>
                    <a:pt x="21706" y="60162"/>
                  </a:cubicBezTo>
                  <a:cubicBezTo>
                    <a:pt x="33683" y="60162"/>
                    <a:pt x="43399" y="50447"/>
                    <a:pt x="43399" y="38469"/>
                  </a:cubicBezTo>
                  <a:lnTo>
                    <a:pt x="433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3</a:t>
              </a:r>
              <a:endParaRPr/>
            </a:p>
          </p:txBody>
        </p:sp>
        <p:sp>
          <p:nvSpPr>
            <p:cNvPr id="1262" name="Google Shape;1262;p39"/>
            <p:cNvSpPr/>
            <p:nvPr/>
          </p:nvSpPr>
          <p:spPr>
            <a:xfrm>
              <a:off x="6433051" y="2117736"/>
              <a:ext cx="1257728" cy="907277"/>
            </a:xfrm>
            <a:custGeom>
              <a:avLst/>
              <a:gdLst/>
              <a:ahLst/>
              <a:cxnLst/>
              <a:rect l="l" t="t" r="r" b="b"/>
              <a:pathLst>
                <a:path w="60164" h="43400" extrusionOk="0">
                  <a:moveTo>
                    <a:pt x="1" y="1"/>
                  </a:moveTo>
                  <a:lnTo>
                    <a:pt x="1" y="43399"/>
                  </a:lnTo>
                  <a:lnTo>
                    <a:pt x="38470" y="43399"/>
                  </a:lnTo>
                  <a:cubicBezTo>
                    <a:pt x="50448" y="43399"/>
                    <a:pt x="60163" y="33684"/>
                    <a:pt x="60163" y="21706"/>
                  </a:cubicBezTo>
                  <a:cubicBezTo>
                    <a:pt x="60163" y="9716"/>
                    <a:pt x="50448" y="1"/>
                    <a:pt x="384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2</a:t>
              </a:r>
              <a:endParaRPr/>
            </a:p>
          </p:txBody>
        </p:sp>
        <p:sp>
          <p:nvSpPr>
            <p:cNvPr id="1263" name="Google Shape;1263;p39"/>
            <p:cNvSpPr/>
            <p:nvPr/>
          </p:nvSpPr>
          <p:spPr>
            <a:xfrm>
              <a:off x="4294025" y="2117736"/>
              <a:ext cx="1257958" cy="907277"/>
            </a:xfrm>
            <a:custGeom>
              <a:avLst/>
              <a:gdLst/>
              <a:ahLst/>
              <a:cxnLst/>
              <a:rect l="l" t="t" r="r" b="b"/>
              <a:pathLst>
                <a:path w="60175" h="43400" extrusionOk="0">
                  <a:moveTo>
                    <a:pt x="21706" y="1"/>
                  </a:moveTo>
                  <a:cubicBezTo>
                    <a:pt x="9716" y="1"/>
                    <a:pt x="1" y="9716"/>
                    <a:pt x="1" y="21706"/>
                  </a:cubicBezTo>
                  <a:cubicBezTo>
                    <a:pt x="1" y="33684"/>
                    <a:pt x="9716" y="43399"/>
                    <a:pt x="21706" y="43399"/>
                  </a:cubicBezTo>
                  <a:lnTo>
                    <a:pt x="60175" y="43399"/>
                  </a:lnTo>
                  <a:lnTo>
                    <a:pt x="60175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Day 4</a:t>
              </a:r>
              <a:endParaRPr/>
            </a:p>
          </p:txBody>
        </p:sp>
      </p:grpSp>
      <p:grpSp>
        <p:nvGrpSpPr>
          <p:cNvPr id="1264" name="Google Shape;1264;p39"/>
          <p:cNvGrpSpPr/>
          <p:nvPr/>
        </p:nvGrpSpPr>
        <p:grpSpPr>
          <a:xfrm>
            <a:off x="3965012" y="2227111"/>
            <a:ext cx="1211261" cy="1211042"/>
            <a:chOff x="5354089" y="1935050"/>
            <a:chExt cx="1273135" cy="1272905"/>
          </a:xfrm>
        </p:grpSpPr>
        <p:sp>
          <p:nvSpPr>
            <p:cNvPr id="1265" name="Google Shape;1265;p39"/>
            <p:cNvSpPr/>
            <p:nvPr/>
          </p:nvSpPr>
          <p:spPr>
            <a:xfrm>
              <a:off x="5354089" y="1935050"/>
              <a:ext cx="1273135" cy="1272905"/>
            </a:xfrm>
            <a:custGeom>
              <a:avLst/>
              <a:gdLst/>
              <a:ahLst/>
              <a:cxnLst/>
              <a:rect l="l" t="t" r="r" b="b"/>
              <a:pathLst>
                <a:path w="60901" h="60890" extrusionOk="0">
                  <a:moveTo>
                    <a:pt x="30457" y="1"/>
                  </a:moveTo>
                  <a:cubicBezTo>
                    <a:pt x="21908" y="1"/>
                    <a:pt x="14193" y="3525"/>
                    <a:pt x="8656" y="9192"/>
                  </a:cubicBezTo>
                  <a:cubicBezTo>
                    <a:pt x="3310" y="14681"/>
                    <a:pt x="0" y="22170"/>
                    <a:pt x="0" y="30445"/>
                  </a:cubicBezTo>
                  <a:cubicBezTo>
                    <a:pt x="0" y="39125"/>
                    <a:pt x="3644" y="46959"/>
                    <a:pt x="9478" y="52495"/>
                  </a:cubicBezTo>
                  <a:cubicBezTo>
                    <a:pt x="14943" y="57698"/>
                    <a:pt x="22325" y="60889"/>
                    <a:pt x="30457" y="60889"/>
                  </a:cubicBezTo>
                  <a:cubicBezTo>
                    <a:pt x="38719" y="60889"/>
                    <a:pt x="46220" y="57591"/>
                    <a:pt x="51709" y="52233"/>
                  </a:cubicBezTo>
                  <a:cubicBezTo>
                    <a:pt x="57377" y="46709"/>
                    <a:pt x="60901" y="38982"/>
                    <a:pt x="60901" y="30445"/>
                  </a:cubicBezTo>
                  <a:cubicBezTo>
                    <a:pt x="60901" y="22313"/>
                    <a:pt x="57710" y="14931"/>
                    <a:pt x="52507" y="9466"/>
                  </a:cubicBezTo>
                  <a:cubicBezTo>
                    <a:pt x="46959" y="3632"/>
                    <a:pt x="39136" y="1"/>
                    <a:pt x="3045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9"/>
            <p:cNvSpPr/>
            <p:nvPr/>
          </p:nvSpPr>
          <p:spPr>
            <a:xfrm>
              <a:off x="5682128" y="2705137"/>
              <a:ext cx="613060" cy="401000"/>
            </a:xfrm>
            <a:custGeom>
              <a:avLst/>
              <a:gdLst/>
              <a:ahLst/>
              <a:cxnLst/>
              <a:rect l="l" t="t" r="r" b="b"/>
              <a:pathLst>
                <a:path w="29326" h="19182" extrusionOk="0">
                  <a:moveTo>
                    <a:pt x="14765" y="1"/>
                  </a:moveTo>
                  <a:lnTo>
                    <a:pt x="1" y="14776"/>
                  </a:lnTo>
                  <a:cubicBezTo>
                    <a:pt x="4263" y="17634"/>
                    <a:pt x="9276" y="19182"/>
                    <a:pt x="14503" y="19182"/>
                  </a:cubicBezTo>
                  <a:cubicBezTo>
                    <a:pt x="19860" y="19182"/>
                    <a:pt x="24992" y="17562"/>
                    <a:pt x="29326" y="14562"/>
                  </a:cubicBezTo>
                  <a:lnTo>
                    <a:pt x="1476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9"/>
            <p:cNvSpPr/>
            <p:nvPr/>
          </p:nvSpPr>
          <p:spPr>
            <a:xfrm>
              <a:off x="5661976" y="2036856"/>
              <a:ext cx="652884" cy="434845"/>
            </a:xfrm>
            <a:custGeom>
              <a:avLst/>
              <a:gdLst/>
              <a:ahLst/>
              <a:cxnLst/>
              <a:rect l="l" t="t" r="r" b="b"/>
              <a:pathLst>
                <a:path w="31231" h="20801" extrusionOk="0">
                  <a:moveTo>
                    <a:pt x="15467" y="0"/>
                  </a:moveTo>
                  <a:cubicBezTo>
                    <a:pt x="9811" y="0"/>
                    <a:pt x="4453" y="1774"/>
                    <a:pt x="0" y="5072"/>
                  </a:cubicBezTo>
                  <a:lnTo>
                    <a:pt x="15729" y="20801"/>
                  </a:lnTo>
                  <a:lnTo>
                    <a:pt x="31230" y="5299"/>
                  </a:lnTo>
                  <a:cubicBezTo>
                    <a:pt x="26718" y="1858"/>
                    <a:pt x="21253" y="0"/>
                    <a:pt x="154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9"/>
            <p:cNvSpPr/>
            <p:nvPr/>
          </p:nvSpPr>
          <p:spPr>
            <a:xfrm>
              <a:off x="5456126" y="2247429"/>
              <a:ext cx="423410" cy="639693"/>
            </a:xfrm>
            <a:custGeom>
              <a:avLst/>
              <a:gdLst/>
              <a:ahLst/>
              <a:cxnLst/>
              <a:rect l="l" t="t" r="r" b="b"/>
              <a:pathLst>
                <a:path w="20254" h="30600" extrusionOk="0">
                  <a:moveTo>
                    <a:pt x="4621" y="0"/>
                  </a:moveTo>
                  <a:cubicBezTo>
                    <a:pt x="1620" y="4334"/>
                    <a:pt x="1" y="9466"/>
                    <a:pt x="1" y="14823"/>
                  </a:cubicBezTo>
                  <a:cubicBezTo>
                    <a:pt x="1" y="20622"/>
                    <a:pt x="1858" y="26087"/>
                    <a:pt x="5299" y="30599"/>
                  </a:cubicBezTo>
                  <a:lnTo>
                    <a:pt x="20253" y="15645"/>
                  </a:lnTo>
                  <a:lnTo>
                    <a:pt x="462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9"/>
            <p:cNvSpPr/>
            <p:nvPr/>
          </p:nvSpPr>
          <p:spPr>
            <a:xfrm>
              <a:off x="6113228" y="2254139"/>
              <a:ext cx="411954" cy="626502"/>
            </a:xfrm>
            <a:custGeom>
              <a:avLst/>
              <a:gdLst/>
              <a:ahLst/>
              <a:cxnLst/>
              <a:rect l="l" t="t" r="r" b="b"/>
              <a:pathLst>
                <a:path w="19706" h="29969" extrusionOk="0">
                  <a:moveTo>
                    <a:pt x="15312" y="1"/>
                  </a:moveTo>
                  <a:lnTo>
                    <a:pt x="0" y="15324"/>
                  </a:lnTo>
                  <a:lnTo>
                    <a:pt x="14645" y="29969"/>
                  </a:lnTo>
                  <a:cubicBezTo>
                    <a:pt x="17931" y="25516"/>
                    <a:pt x="19705" y="20158"/>
                    <a:pt x="19705" y="14502"/>
                  </a:cubicBezTo>
                  <a:cubicBezTo>
                    <a:pt x="19705" y="9287"/>
                    <a:pt x="18169" y="4275"/>
                    <a:pt x="153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0" name="Google Shape;1270;p39"/>
          <p:cNvGrpSpPr/>
          <p:nvPr/>
        </p:nvGrpSpPr>
        <p:grpSpPr>
          <a:xfrm>
            <a:off x="5162918" y="3427255"/>
            <a:ext cx="334608" cy="313212"/>
            <a:chOff x="6577238" y="2457221"/>
            <a:chExt cx="332019" cy="310788"/>
          </a:xfrm>
        </p:grpSpPr>
        <p:sp>
          <p:nvSpPr>
            <p:cNvPr id="1271" name="Google Shape;1271;p39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9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9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9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9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9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7" name="Google Shape;1277;p39"/>
          <p:cNvGrpSpPr/>
          <p:nvPr/>
        </p:nvGrpSpPr>
        <p:grpSpPr>
          <a:xfrm>
            <a:off x="5204374" y="1901948"/>
            <a:ext cx="251718" cy="366687"/>
            <a:chOff x="6155459" y="1969108"/>
            <a:chExt cx="249770" cy="363849"/>
          </a:xfrm>
        </p:grpSpPr>
        <p:sp>
          <p:nvSpPr>
            <p:cNvPr id="1278" name="Google Shape;1278;p39"/>
            <p:cNvSpPr/>
            <p:nvPr/>
          </p:nvSpPr>
          <p:spPr>
            <a:xfrm>
              <a:off x="6195628" y="1969108"/>
              <a:ext cx="169813" cy="227012"/>
            </a:xfrm>
            <a:custGeom>
              <a:avLst/>
              <a:gdLst/>
              <a:ahLst/>
              <a:cxnLst/>
              <a:rect l="l" t="t" r="r" b="b"/>
              <a:pathLst>
                <a:path w="5335" h="7132" extrusionOk="0">
                  <a:moveTo>
                    <a:pt x="4120" y="333"/>
                  </a:moveTo>
                  <a:lnTo>
                    <a:pt x="4120" y="1750"/>
                  </a:lnTo>
                  <a:cubicBezTo>
                    <a:pt x="4120" y="1869"/>
                    <a:pt x="4084" y="1965"/>
                    <a:pt x="4036" y="2072"/>
                  </a:cubicBezTo>
                  <a:lnTo>
                    <a:pt x="3953" y="2238"/>
                  </a:lnTo>
                  <a:cubicBezTo>
                    <a:pt x="3941" y="2262"/>
                    <a:pt x="3941" y="2286"/>
                    <a:pt x="3941" y="2310"/>
                  </a:cubicBezTo>
                  <a:lnTo>
                    <a:pt x="3941" y="2667"/>
                  </a:lnTo>
                  <a:cubicBezTo>
                    <a:pt x="3941" y="3024"/>
                    <a:pt x="3786" y="3358"/>
                    <a:pt x="3536" y="3584"/>
                  </a:cubicBezTo>
                  <a:cubicBezTo>
                    <a:pt x="3292" y="3807"/>
                    <a:pt x="3011" y="3935"/>
                    <a:pt x="2699" y="3935"/>
                  </a:cubicBezTo>
                  <a:cubicBezTo>
                    <a:pt x="2661" y="3935"/>
                    <a:pt x="2623" y="3933"/>
                    <a:pt x="2584" y="3929"/>
                  </a:cubicBezTo>
                  <a:cubicBezTo>
                    <a:pt x="1917" y="3893"/>
                    <a:pt x="1405" y="3310"/>
                    <a:pt x="1405" y="2619"/>
                  </a:cubicBezTo>
                  <a:lnTo>
                    <a:pt x="1405" y="2310"/>
                  </a:lnTo>
                  <a:cubicBezTo>
                    <a:pt x="1405" y="2286"/>
                    <a:pt x="1405" y="2262"/>
                    <a:pt x="1393" y="2238"/>
                  </a:cubicBezTo>
                  <a:lnTo>
                    <a:pt x="1298" y="2072"/>
                  </a:lnTo>
                  <a:cubicBezTo>
                    <a:pt x="1262" y="1965"/>
                    <a:pt x="1227" y="1869"/>
                    <a:pt x="1227" y="1750"/>
                  </a:cubicBezTo>
                  <a:lnTo>
                    <a:pt x="1227" y="1238"/>
                  </a:lnTo>
                  <a:cubicBezTo>
                    <a:pt x="1227" y="738"/>
                    <a:pt x="1631" y="333"/>
                    <a:pt x="2131" y="333"/>
                  </a:cubicBezTo>
                  <a:close/>
                  <a:moveTo>
                    <a:pt x="3227" y="4155"/>
                  </a:moveTo>
                  <a:lnTo>
                    <a:pt x="3227" y="4346"/>
                  </a:lnTo>
                  <a:cubicBezTo>
                    <a:pt x="3227" y="4405"/>
                    <a:pt x="3239" y="4465"/>
                    <a:pt x="3251" y="4513"/>
                  </a:cubicBezTo>
                  <a:lnTo>
                    <a:pt x="2667" y="4965"/>
                  </a:lnTo>
                  <a:lnTo>
                    <a:pt x="2096" y="4524"/>
                  </a:lnTo>
                  <a:cubicBezTo>
                    <a:pt x="2108" y="4489"/>
                    <a:pt x="2120" y="4429"/>
                    <a:pt x="2120" y="4370"/>
                  </a:cubicBezTo>
                  <a:lnTo>
                    <a:pt x="2120" y="4155"/>
                  </a:lnTo>
                  <a:cubicBezTo>
                    <a:pt x="2251" y="4215"/>
                    <a:pt x="2405" y="4251"/>
                    <a:pt x="2572" y="4251"/>
                  </a:cubicBezTo>
                  <a:lnTo>
                    <a:pt x="2667" y="4251"/>
                  </a:lnTo>
                  <a:cubicBezTo>
                    <a:pt x="2870" y="4251"/>
                    <a:pt x="3048" y="4215"/>
                    <a:pt x="3227" y="4155"/>
                  </a:cubicBezTo>
                  <a:close/>
                  <a:moveTo>
                    <a:pt x="2131" y="0"/>
                  </a:moveTo>
                  <a:cubicBezTo>
                    <a:pt x="1453" y="0"/>
                    <a:pt x="905" y="560"/>
                    <a:pt x="905" y="1238"/>
                  </a:cubicBezTo>
                  <a:lnTo>
                    <a:pt x="905" y="1750"/>
                  </a:lnTo>
                  <a:cubicBezTo>
                    <a:pt x="905" y="1905"/>
                    <a:pt x="941" y="2072"/>
                    <a:pt x="1024" y="2215"/>
                  </a:cubicBezTo>
                  <a:lnTo>
                    <a:pt x="1084" y="2358"/>
                  </a:lnTo>
                  <a:lnTo>
                    <a:pt x="1084" y="2619"/>
                  </a:lnTo>
                  <a:cubicBezTo>
                    <a:pt x="1084" y="3191"/>
                    <a:pt x="1358" y="3703"/>
                    <a:pt x="1798" y="3989"/>
                  </a:cubicBezTo>
                  <a:lnTo>
                    <a:pt x="1798" y="4358"/>
                  </a:lnTo>
                  <a:cubicBezTo>
                    <a:pt x="1798" y="4453"/>
                    <a:pt x="1739" y="4524"/>
                    <a:pt x="1655" y="4536"/>
                  </a:cubicBezTo>
                  <a:lnTo>
                    <a:pt x="631" y="4858"/>
                  </a:lnTo>
                  <a:cubicBezTo>
                    <a:pt x="262" y="4977"/>
                    <a:pt x="0" y="5298"/>
                    <a:pt x="0" y="5703"/>
                  </a:cubicBezTo>
                  <a:lnTo>
                    <a:pt x="0" y="6965"/>
                  </a:lnTo>
                  <a:cubicBezTo>
                    <a:pt x="0" y="7060"/>
                    <a:pt x="84" y="7132"/>
                    <a:pt x="167" y="7132"/>
                  </a:cubicBezTo>
                  <a:cubicBezTo>
                    <a:pt x="262" y="7132"/>
                    <a:pt x="334" y="7060"/>
                    <a:pt x="334" y="6965"/>
                  </a:cubicBezTo>
                  <a:lnTo>
                    <a:pt x="334" y="5703"/>
                  </a:lnTo>
                  <a:cubicBezTo>
                    <a:pt x="334" y="5465"/>
                    <a:pt x="500" y="5239"/>
                    <a:pt x="715" y="5179"/>
                  </a:cubicBezTo>
                  <a:lnTo>
                    <a:pt x="1750" y="4870"/>
                  </a:lnTo>
                  <a:cubicBezTo>
                    <a:pt x="1810" y="4858"/>
                    <a:pt x="1846" y="4822"/>
                    <a:pt x="1893" y="4798"/>
                  </a:cubicBezTo>
                  <a:lnTo>
                    <a:pt x="2465" y="5227"/>
                  </a:lnTo>
                  <a:cubicBezTo>
                    <a:pt x="2524" y="5275"/>
                    <a:pt x="2596" y="5298"/>
                    <a:pt x="2667" y="5298"/>
                  </a:cubicBezTo>
                  <a:cubicBezTo>
                    <a:pt x="2739" y="5298"/>
                    <a:pt x="2822" y="5275"/>
                    <a:pt x="2882" y="5227"/>
                  </a:cubicBezTo>
                  <a:lnTo>
                    <a:pt x="3441" y="4798"/>
                  </a:lnTo>
                  <a:cubicBezTo>
                    <a:pt x="3489" y="4822"/>
                    <a:pt x="3536" y="4858"/>
                    <a:pt x="3596" y="4870"/>
                  </a:cubicBezTo>
                  <a:lnTo>
                    <a:pt x="4620" y="5179"/>
                  </a:lnTo>
                  <a:cubicBezTo>
                    <a:pt x="4858" y="5251"/>
                    <a:pt x="5001" y="5465"/>
                    <a:pt x="5001" y="5703"/>
                  </a:cubicBezTo>
                  <a:lnTo>
                    <a:pt x="5001" y="6965"/>
                  </a:lnTo>
                  <a:cubicBezTo>
                    <a:pt x="5001" y="7060"/>
                    <a:pt x="5084" y="7132"/>
                    <a:pt x="5168" y="7132"/>
                  </a:cubicBezTo>
                  <a:cubicBezTo>
                    <a:pt x="5263" y="7132"/>
                    <a:pt x="5334" y="7060"/>
                    <a:pt x="5334" y="6965"/>
                  </a:cubicBezTo>
                  <a:lnTo>
                    <a:pt x="5334" y="5703"/>
                  </a:lnTo>
                  <a:cubicBezTo>
                    <a:pt x="5334" y="5322"/>
                    <a:pt x="5084" y="4977"/>
                    <a:pt x="4715" y="4870"/>
                  </a:cubicBezTo>
                  <a:lnTo>
                    <a:pt x="3679" y="4560"/>
                  </a:lnTo>
                  <a:cubicBezTo>
                    <a:pt x="3608" y="4524"/>
                    <a:pt x="3548" y="4453"/>
                    <a:pt x="3548" y="4382"/>
                  </a:cubicBezTo>
                  <a:lnTo>
                    <a:pt x="3548" y="4012"/>
                  </a:lnTo>
                  <a:cubicBezTo>
                    <a:pt x="3620" y="3965"/>
                    <a:pt x="3703" y="3905"/>
                    <a:pt x="3763" y="3846"/>
                  </a:cubicBezTo>
                  <a:cubicBezTo>
                    <a:pt x="4084" y="3548"/>
                    <a:pt x="4263" y="3120"/>
                    <a:pt x="4263" y="2679"/>
                  </a:cubicBezTo>
                  <a:lnTo>
                    <a:pt x="4263" y="2369"/>
                  </a:lnTo>
                  <a:lnTo>
                    <a:pt x="4322" y="2238"/>
                  </a:lnTo>
                  <a:cubicBezTo>
                    <a:pt x="4394" y="2084"/>
                    <a:pt x="4441" y="1917"/>
                    <a:pt x="4441" y="1762"/>
                  </a:cubicBezTo>
                  <a:lnTo>
                    <a:pt x="4441" y="167"/>
                  </a:lnTo>
                  <a:cubicBezTo>
                    <a:pt x="4441" y="83"/>
                    <a:pt x="4370" y="0"/>
                    <a:pt x="427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9"/>
            <p:cNvSpPr/>
            <p:nvPr/>
          </p:nvSpPr>
          <p:spPr>
            <a:xfrm>
              <a:off x="6275585" y="2146083"/>
              <a:ext cx="10249" cy="50037"/>
            </a:xfrm>
            <a:custGeom>
              <a:avLst/>
              <a:gdLst/>
              <a:ahLst/>
              <a:cxnLst/>
              <a:rect l="l" t="t" r="r" b="b"/>
              <a:pathLst>
                <a:path w="322" h="1572" extrusionOk="0">
                  <a:moveTo>
                    <a:pt x="155" y="0"/>
                  </a:moveTo>
                  <a:cubicBezTo>
                    <a:pt x="72" y="0"/>
                    <a:pt x="0" y="72"/>
                    <a:pt x="0" y="155"/>
                  </a:cubicBezTo>
                  <a:lnTo>
                    <a:pt x="0" y="1405"/>
                  </a:lnTo>
                  <a:cubicBezTo>
                    <a:pt x="0" y="1500"/>
                    <a:pt x="72" y="1572"/>
                    <a:pt x="155" y="1572"/>
                  </a:cubicBezTo>
                  <a:cubicBezTo>
                    <a:pt x="251" y="1572"/>
                    <a:pt x="322" y="1500"/>
                    <a:pt x="322" y="1405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9"/>
            <p:cNvSpPr/>
            <p:nvPr/>
          </p:nvSpPr>
          <p:spPr>
            <a:xfrm>
              <a:off x="6223671" y="2157446"/>
              <a:ext cx="10631" cy="38673"/>
            </a:xfrm>
            <a:custGeom>
              <a:avLst/>
              <a:gdLst/>
              <a:ahLst/>
              <a:cxnLst/>
              <a:rect l="l" t="t" r="r" b="b"/>
              <a:pathLst>
                <a:path w="334" h="1215" extrusionOk="0">
                  <a:moveTo>
                    <a:pt x="167" y="0"/>
                  </a:moveTo>
                  <a:cubicBezTo>
                    <a:pt x="84" y="0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3"/>
                    <a:pt x="84" y="1215"/>
                    <a:pt x="167" y="1215"/>
                  </a:cubicBezTo>
                  <a:cubicBezTo>
                    <a:pt x="250" y="1215"/>
                    <a:pt x="334" y="1143"/>
                    <a:pt x="334" y="1048"/>
                  </a:cubicBezTo>
                  <a:lnTo>
                    <a:pt x="334" y="155"/>
                  </a:lnTo>
                  <a:cubicBezTo>
                    <a:pt x="334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9"/>
            <p:cNvSpPr/>
            <p:nvPr/>
          </p:nvSpPr>
          <p:spPr>
            <a:xfrm>
              <a:off x="6326736" y="2157446"/>
              <a:ext cx="10281" cy="38673"/>
            </a:xfrm>
            <a:custGeom>
              <a:avLst/>
              <a:gdLst/>
              <a:ahLst/>
              <a:cxnLst/>
              <a:rect l="l" t="t" r="r" b="b"/>
              <a:pathLst>
                <a:path w="323" h="1215" extrusionOk="0">
                  <a:moveTo>
                    <a:pt x="156" y="0"/>
                  </a:moveTo>
                  <a:cubicBezTo>
                    <a:pt x="72" y="0"/>
                    <a:pt x="1" y="72"/>
                    <a:pt x="1" y="155"/>
                  </a:cubicBezTo>
                  <a:lnTo>
                    <a:pt x="1" y="1048"/>
                  </a:lnTo>
                  <a:cubicBezTo>
                    <a:pt x="1" y="1143"/>
                    <a:pt x="72" y="1215"/>
                    <a:pt x="156" y="1215"/>
                  </a:cubicBezTo>
                  <a:cubicBezTo>
                    <a:pt x="251" y="1215"/>
                    <a:pt x="322" y="1143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1" y="0"/>
                    <a:pt x="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9"/>
            <p:cNvSpPr/>
            <p:nvPr/>
          </p:nvSpPr>
          <p:spPr>
            <a:xfrm>
              <a:off x="6264222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2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12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2" y="322"/>
                  </a:cubicBezTo>
                  <a:close/>
                  <a:moveTo>
                    <a:pt x="512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12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1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9"/>
            <p:cNvSpPr/>
            <p:nvPr/>
          </p:nvSpPr>
          <p:spPr>
            <a:xfrm>
              <a:off x="6155459" y="2299949"/>
              <a:ext cx="33358" cy="33008"/>
            </a:xfrm>
            <a:custGeom>
              <a:avLst/>
              <a:gdLst/>
              <a:ahLst/>
              <a:cxnLst/>
              <a:rect l="l" t="t" r="r" b="b"/>
              <a:pathLst>
                <a:path w="1048" h="1037" extrusionOk="0">
                  <a:moveTo>
                    <a:pt x="524" y="322"/>
                  </a:moveTo>
                  <a:cubicBezTo>
                    <a:pt x="631" y="322"/>
                    <a:pt x="715" y="417"/>
                    <a:pt x="715" y="524"/>
                  </a:cubicBezTo>
                  <a:cubicBezTo>
                    <a:pt x="715" y="619"/>
                    <a:pt x="631" y="715"/>
                    <a:pt x="524" y="715"/>
                  </a:cubicBezTo>
                  <a:cubicBezTo>
                    <a:pt x="417" y="715"/>
                    <a:pt x="334" y="619"/>
                    <a:pt x="334" y="524"/>
                  </a:cubicBezTo>
                  <a:cubicBezTo>
                    <a:pt x="334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810" y="1036"/>
                    <a:pt x="1048" y="798"/>
                    <a:pt x="1048" y="524"/>
                  </a:cubicBezTo>
                  <a:cubicBezTo>
                    <a:pt x="1048" y="238"/>
                    <a:pt x="810" y="0"/>
                    <a:pt x="52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9"/>
            <p:cNvSpPr/>
            <p:nvPr/>
          </p:nvSpPr>
          <p:spPr>
            <a:xfrm>
              <a:off x="6372221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10" y="0"/>
                    <a:pt x="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9"/>
            <p:cNvSpPr/>
            <p:nvPr/>
          </p:nvSpPr>
          <p:spPr>
            <a:xfrm>
              <a:off x="6185379" y="2208597"/>
              <a:ext cx="189134" cy="84763"/>
            </a:xfrm>
            <a:custGeom>
              <a:avLst/>
              <a:gdLst/>
              <a:ahLst/>
              <a:cxnLst/>
              <a:rect l="l" t="t" r="r" b="b"/>
              <a:pathLst>
                <a:path w="5942" h="2663" extrusionOk="0">
                  <a:moveTo>
                    <a:pt x="2977" y="1"/>
                  </a:moveTo>
                  <a:cubicBezTo>
                    <a:pt x="2894" y="1"/>
                    <a:pt x="2811" y="72"/>
                    <a:pt x="2811" y="156"/>
                  </a:cubicBezTo>
                  <a:lnTo>
                    <a:pt x="2811" y="715"/>
                  </a:lnTo>
                  <a:lnTo>
                    <a:pt x="1644" y="715"/>
                  </a:lnTo>
                  <a:cubicBezTo>
                    <a:pt x="1418" y="715"/>
                    <a:pt x="1191" y="810"/>
                    <a:pt x="1060" y="1013"/>
                  </a:cubicBezTo>
                  <a:lnTo>
                    <a:pt x="60" y="2394"/>
                  </a:lnTo>
                  <a:cubicBezTo>
                    <a:pt x="1" y="2465"/>
                    <a:pt x="25" y="2573"/>
                    <a:pt x="108" y="2632"/>
                  </a:cubicBezTo>
                  <a:cubicBezTo>
                    <a:pt x="133" y="2653"/>
                    <a:pt x="162" y="2662"/>
                    <a:pt x="193" y="2662"/>
                  </a:cubicBezTo>
                  <a:cubicBezTo>
                    <a:pt x="249" y="2662"/>
                    <a:pt x="307" y="2631"/>
                    <a:pt x="346" y="2584"/>
                  </a:cubicBezTo>
                  <a:lnTo>
                    <a:pt x="1334" y="1203"/>
                  </a:lnTo>
                  <a:cubicBezTo>
                    <a:pt x="1418" y="1096"/>
                    <a:pt x="1513" y="1049"/>
                    <a:pt x="1632" y="1049"/>
                  </a:cubicBezTo>
                  <a:lnTo>
                    <a:pt x="2811" y="1049"/>
                  </a:lnTo>
                  <a:lnTo>
                    <a:pt x="2811" y="2323"/>
                  </a:lnTo>
                  <a:cubicBezTo>
                    <a:pt x="2811" y="2406"/>
                    <a:pt x="2894" y="2477"/>
                    <a:pt x="2977" y="2477"/>
                  </a:cubicBezTo>
                  <a:cubicBezTo>
                    <a:pt x="3061" y="2477"/>
                    <a:pt x="3144" y="2406"/>
                    <a:pt x="3144" y="2323"/>
                  </a:cubicBezTo>
                  <a:lnTo>
                    <a:pt x="3144" y="1049"/>
                  </a:lnTo>
                  <a:lnTo>
                    <a:pt x="4323" y="1049"/>
                  </a:lnTo>
                  <a:cubicBezTo>
                    <a:pt x="4430" y="1049"/>
                    <a:pt x="4549" y="1108"/>
                    <a:pt x="4620" y="1203"/>
                  </a:cubicBezTo>
                  <a:lnTo>
                    <a:pt x="5609" y="2584"/>
                  </a:lnTo>
                  <a:cubicBezTo>
                    <a:pt x="5644" y="2632"/>
                    <a:pt x="5704" y="2656"/>
                    <a:pt x="5752" y="2656"/>
                  </a:cubicBezTo>
                  <a:cubicBezTo>
                    <a:pt x="5775" y="2656"/>
                    <a:pt x="5823" y="2644"/>
                    <a:pt x="5847" y="2632"/>
                  </a:cubicBezTo>
                  <a:cubicBezTo>
                    <a:pt x="5930" y="2573"/>
                    <a:pt x="5942" y="2465"/>
                    <a:pt x="5882" y="2394"/>
                  </a:cubicBezTo>
                  <a:lnTo>
                    <a:pt x="4882" y="1013"/>
                  </a:lnTo>
                  <a:cubicBezTo>
                    <a:pt x="4751" y="834"/>
                    <a:pt x="4537" y="715"/>
                    <a:pt x="4299" y="715"/>
                  </a:cubicBezTo>
                  <a:lnTo>
                    <a:pt x="3144" y="715"/>
                  </a:lnTo>
                  <a:lnTo>
                    <a:pt x="3144" y="156"/>
                  </a:lnTo>
                  <a:cubicBezTo>
                    <a:pt x="3144" y="72"/>
                    <a:pt x="3073" y="1"/>
                    <a:pt x="297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9"/>
            <p:cNvSpPr/>
            <p:nvPr/>
          </p:nvSpPr>
          <p:spPr>
            <a:xfrm>
              <a:off x="6246397" y="2010773"/>
              <a:ext cx="69007" cy="25814"/>
            </a:xfrm>
            <a:custGeom>
              <a:avLst/>
              <a:gdLst/>
              <a:ahLst/>
              <a:cxnLst/>
              <a:rect l="l" t="t" r="r" b="b"/>
              <a:pathLst>
                <a:path w="2168" h="811" extrusionOk="0">
                  <a:moveTo>
                    <a:pt x="951" y="1"/>
                  </a:moveTo>
                  <a:cubicBezTo>
                    <a:pt x="505" y="1"/>
                    <a:pt x="146" y="113"/>
                    <a:pt x="120" y="120"/>
                  </a:cubicBezTo>
                  <a:cubicBezTo>
                    <a:pt x="48" y="156"/>
                    <a:pt x="1" y="215"/>
                    <a:pt x="1" y="287"/>
                  </a:cubicBezTo>
                  <a:lnTo>
                    <a:pt x="1" y="644"/>
                  </a:lnTo>
                  <a:cubicBezTo>
                    <a:pt x="1" y="739"/>
                    <a:pt x="84" y="810"/>
                    <a:pt x="167" y="810"/>
                  </a:cubicBezTo>
                  <a:cubicBezTo>
                    <a:pt x="263" y="810"/>
                    <a:pt x="334" y="739"/>
                    <a:pt x="334" y="644"/>
                  </a:cubicBezTo>
                  <a:lnTo>
                    <a:pt x="334" y="406"/>
                  </a:lnTo>
                  <a:cubicBezTo>
                    <a:pt x="467" y="372"/>
                    <a:pt x="695" y="329"/>
                    <a:pt x="951" y="329"/>
                  </a:cubicBezTo>
                  <a:cubicBezTo>
                    <a:pt x="1246" y="329"/>
                    <a:pt x="1578" y="387"/>
                    <a:pt x="1846" y="584"/>
                  </a:cubicBezTo>
                  <a:cubicBezTo>
                    <a:pt x="1882" y="610"/>
                    <a:pt x="1920" y="622"/>
                    <a:pt x="1957" y="622"/>
                  </a:cubicBezTo>
                  <a:cubicBezTo>
                    <a:pt x="2005" y="622"/>
                    <a:pt x="2050" y="601"/>
                    <a:pt x="2084" y="560"/>
                  </a:cubicBezTo>
                  <a:cubicBezTo>
                    <a:pt x="2168" y="501"/>
                    <a:pt x="2132" y="394"/>
                    <a:pt x="2072" y="334"/>
                  </a:cubicBezTo>
                  <a:cubicBezTo>
                    <a:pt x="1727" y="74"/>
                    <a:pt x="1311" y="1"/>
                    <a:pt x="9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7" name="Google Shape;1287;p39"/>
          <p:cNvGrpSpPr/>
          <p:nvPr/>
        </p:nvGrpSpPr>
        <p:grpSpPr>
          <a:xfrm>
            <a:off x="3706617" y="3400535"/>
            <a:ext cx="251365" cy="366687"/>
            <a:chOff x="6633705" y="1969108"/>
            <a:chExt cx="249420" cy="363849"/>
          </a:xfrm>
        </p:grpSpPr>
        <p:sp>
          <p:nvSpPr>
            <p:cNvPr id="1288" name="Google Shape;1288;p39"/>
            <p:cNvSpPr/>
            <p:nvPr/>
          </p:nvSpPr>
          <p:spPr>
            <a:xfrm>
              <a:off x="6678426" y="1969108"/>
              <a:ext cx="159214" cy="238407"/>
            </a:xfrm>
            <a:custGeom>
              <a:avLst/>
              <a:gdLst/>
              <a:ahLst/>
              <a:cxnLst/>
              <a:rect l="l" t="t" r="r" b="b"/>
              <a:pathLst>
                <a:path w="5002" h="7490" extrusionOk="0">
                  <a:moveTo>
                    <a:pt x="2525" y="333"/>
                  </a:moveTo>
                  <a:cubicBezTo>
                    <a:pt x="2906" y="333"/>
                    <a:pt x="3239" y="572"/>
                    <a:pt x="3251" y="857"/>
                  </a:cubicBezTo>
                  <a:cubicBezTo>
                    <a:pt x="3025" y="762"/>
                    <a:pt x="2775" y="714"/>
                    <a:pt x="2525" y="714"/>
                  </a:cubicBezTo>
                  <a:cubicBezTo>
                    <a:pt x="2263" y="714"/>
                    <a:pt x="2013" y="762"/>
                    <a:pt x="1787" y="857"/>
                  </a:cubicBezTo>
                  <a:cubicBezTo>
                    <a:pt x="1811" y="560"/>
                    <a:pt x="2120" y="333"/>
                    <a:pt x="2525" y="333"/>
                  </a:cubicBezTo>
                  <a:close/>
                  <a:moveTo>
                    <a:pt x="2525" y="1036"/>
                  </a:moveTo>
                  <a:cubicBezTo>
                    <a:pt x="3418" y="1036"/>
                    <a:pt x="4144" y="1762"/>
                    <a:pt x="4144" y="2655"/>
                  </a:cubicBezTo>
                  <a:cubicBezTo>
                    <a:pt x="4144" y="2786"/>
                    <a:pt x="4132" y="2905"/>
                    <a:pt x="4097" y="3036"/>
                  </a:cubicBezTo>
                  <a:cubicBezTo>
                    <a:pt x="4073" y="2905"/>
                    <a:pt x="3989" y="2786"/>
                    <a:pt x="3870" y="2679"/>
                  </a:cubicBezTo>
                  <a:cubicBezTo>
                    <a:pt x="3216" y="2107"/>
                    <a:pt x="2049" y="1953"/>
                    <a:pt x="2001" y="1941"/>
                  </a:cubicBezTo>
                  <a:cubicBezTo>
                    <a:pt x="1994" y="1940"/>
                    <a:pt x="1987" y="1939"/>
                    <a:pt x="1980" y="1939"/>
                  </a:cubicBezTo>
                  <a:cubicBezTo>
                    <a:pt x="1894" y="1939"/>
                    <a:pt x="1822" y="2006"/>
                    <a:pt x="1811" y="2084"/>
                  </a:cubicBezTo>
                  <a:cubicBezTo>
                    <a:pt x="1787" y="2179"/>
                    <a:pt x="1870" y="2262"/>
                    <a:pt x="1953" y="2286"/>
                  </a:cubicBezTo>
                  <a:cubicBezTo>
                    <a:pt x="1965" y="2286"/>
                    <a:pt x="3073" y="2429"/>
                    <a:pt x="3656" y="2941"/>
                  </a:cubicBezTo>
                  <a:cubicBezTo>
                    <a:pt x="3727" y="3012"/>
                    <a:pt x="3787" y="3120"/>
                    <a:pt x="3787" y="3215"/>
                  </a:cubicBezTo>
                  <a:lnTo>
                    <a:pt x="3787" y="3370"/>
                  </a:lnTo>
                  <a:cubicBezTo>
                    <a:pt x="3787" y="4084"/>
                    <a:pt x="3216" y="4644"/>
                    <a:pt x="2525" y="4644"/>
                  </a:cubicBezTo>
                  <a:cubicBezTo>
                    <a:pt x="1822" y="4644"/>
                    <a:pt x="1251" y="4084"/>
                    <a:pt x="1251" y="3381"/>
                  </a:cubicBezTo>
                  <a:cubicBezTo>
                    <a:pt x="1251" y="3334"/>
                    <a:pt x="1287" y="3274"/>
                    <a:pt x="1311" y="3250"/>
                  </a:cubicBezTo>
                  <a:cubicBezTo>
                    <a:pt x="1453" y="3143"/>
                    <a:pt x="1644" y="2977"/>
                    <a:pt x="1763" y="2727"/>
                  </a:cubicBezTo>
                  <a:cubicBezTo>
                    <a:pt x="1811" y="2643"/>
                    <a:pt x="1775" y="2548"/>
                    <a:pt x="1692" y="2500"/>
                  </a:cubicBezTo>
                  <a:cubicBezTo>
                    <a:pt x="1664" y="2490"/>
                    <a:pt x="1637" y="2485"/>
                    <a:pt x="1612" y="2485"/>
                  </a:cubicBezTo>
                  <a:cubicBezTo>
                    <a:pt x="1551" y="2485"/>
                    <a:pt x="1499" y="2516"/>
                    <a:pt x="1465" y="2584"/>
                  </a:cubicBezTo>
                  <a:cubicBezTo>
                    <a:pt x="1370" y="2762"/>
                    <a:pt x="1227" y="2893"/>
                    <a:pt x="1120" y="2965"/>
                  </a:cubicBezTo>
                  <a:cubicBezTo>
                    <a:pt x="1060" y="3012"/>
                    <a:pt x="1001" y="3072"/>
                    <a:pt x="977" y="3143"/>
                  </a:cubicBezTo>
                  <a:cubicBezTo>
                    <a:pt x="930" y="2977"/>
                    <a:pt x="894" y="2822"/>
                    <a:pt x="894" y="2655"/>
                  </a:cubicBezTo>
                  <a:cubicBezTo>
                    <a:pt x="894" y="1762"/>
                    <a:pt x="1632" y="1036"/>
                    <a:pt x="2525" y="1036"/>
                  </a:cubicBezTo>
                  <a:close/>
                  <a:moveTo>
                    <a:pt x="3061" y="4882"/>
                  </a:moveTo>
                  <a:lnTo>
                    <a:pt x="3061" y="5120"/>
                  </a:lnTo>
                  <a:cubicBezTo>
                    <a:pt x="3061" y="5167"/>
                    <a:pt x="3061" y="5215"/>
                    <a:pt x="3073" y="5263"/>
                  </a:cubicBezTo>
                  <a:lnTo>
                    <a:pt x="2525" y="5679"/>
                  </a:lnTo>
                  <a:lnTo>
                    <a:pt x="1942" y="5263"/>
                  </a:lnTo>
                  <a:cubicBezTo>
                    <a:pt x="1953" y="5215"/>
                    <a:pt x="1953" y="5167"/>
                    <a:pt x="1953" y="5120"/>
                  </a:cubicBezTo>
                  <a:lnTo>
                    <a:pt x="1953" y="4882"/>
                  </a:lnTo>
                  <a:cubicBezTo>
                    <a:pt x="2132" y="4941"/>
                    <a:pt x="2311" y="4989"/>
                    <a:pt x="2501" y="4989"/>
                  </a:cubicBezTo>
                  <a:cubicBezTo>
                    <a:pt x="2704" y="4989"/>
                    <a:pt x="2882" y="4965"/>
                    <a:pt x="3061" y="4882"/>
                  </a:cubicBezTo>
                  <a:close/>
                  <a:moveTo>
                    <a:pt x="2525" y="5679"/>
                  </a:moveTo>
                  <a:cubicBezTo>
                    <a:pt x="2525" y="5685"/>
                    <a:pt x="2519" y="5688"/>
                    <a:pt x="2516" y="5688"/>
                  </a:cubicBezTo>
                  <a:cubicBezTo>
                    <a:pt x="2513" y="5688"/>
                    <a:pt x="2513" y="5685"/>
                    <a:pt x="2525" y="5679"/>
                  </a:cubicBezTo>
                  <a:close/>
                  <a:moveTo>
                    <a:pt x="2501" y="0"/>
                  </a:moveTo>
                  <a:cubicBezTo>
                    <a:pt x="1930" y="0"/>
                    <a:pt x="1453" y="405"/>
                    <a:pt x="1453" y="881"/>
                  </a:cubicBezTo>
                  <a:cubicBezTo>
                    <a:pt x="1453" y="929"/>
                    <a:pt x="1453" y="976"/>
                    <a:pt x="1465" y="1012"/>
                  </a:cubicBezTo>
                  <a:cubicBezTo>
                    <a:pt x="918" y="1357"/>
                    <a:pt x="560" y="1965"/>
                    <a:pt x="560" y="2667"/>
                  </a:cubicBezTo>
                  <a:cubicBezTo>
                    <a:pt x="560" y="3120"/>
                    <a:pt x="715" y="3560"/>
                    <a:pt x="1001" y="3917"/>
                  </a:cubicBezTo>
                  <a:cubicBezTo>
                    <a:pt x="1120" y="4251"/>
                    <a:pt x="1346" y="4524"/>
                    <a:pt x="1632" y="4727"/>
                  </a:cubicBezTo>
                  <a:lnTo>
                    <a:pt x="1632" y="5120"/>
                  </a:lnTo>
                  <a:cubicBezTo>
                    <a:pt x="1632" y="5203"/>
                    <a:pt x="1584" y="5275"/>
                    <a:pt x="1513" y="5298"/>
                  </a:cubicBezTo>
                  <a:lnTo>
                    <a:pt x="418" y="5775"/>
                  </a:lnTo>
                  <a:cubicBezTo>
                    <a:pt x="168" y="5894"/>
                    <a:pt x="1" y="6156"/>
                    <a:pt x="1" y="6418"/>
                  </a:cubicBezTo>
                  <a:lnTo>
                    <a:pt x="1" y="7322"/>
                  </a:lnTo>
                  <a:cubicBezTo>
                    <a:pt x="1" y="7418"/>
                    <a:pt x="84" y="7489"/>
                    <a:pt x="168" y="7489"/>
                  </a:cubicBezTo>
                  <a:cubicBezTo>
                    <a:pt x="263" y="7489"/>
                    <a:pt x="334" y="7418"/>
                    <a:pt x="334" y="7322"/>
                  </a:cubicBezTo>
                  <a:lnTo>
                    <a:pt x="334" y="6418"/>
                  </a:lnTo>
                  <a:cubicBezTo>
                    <a:pt x="334" y="6275"/>
                    <a:pt x="418" y="6132"/>
                    <a:pt x="560" y="6072"/>
                  </a:cubicBezTo>
                  <a:lnTo>
                    <a:pt x="1644" y="5596"/>
                  </a:lnTo>
                  <a:cubicBezTo>
                    <a:pt x="1692" y="5584"/>
                    <a:pt x="1715" y="5560"/>
                    <a:pt x="1751" y="5536"/>
                  </a:cubicBezTo>
                  <a:lnTo>
                    <a:pt x="2299" y="5941"/>
                  </a:lnTo>
                  <a:cubicBezTo>
                    <a:pt x="2358" y="5989"/>
                    <a:pt x="2430" y="6013"/>
                    <a:pt x="2501" y="6013"/>
                  </a:cubicBezTo>
                  <a:cubicBezTo>
                    <a:pt x="2584" y="6013"/>
                    <a:pt x="2656" y="5989"/>
                    <a:pt x="2715" y="5941"/>
                  </a:cubicBezTo>
                  <a:lnTo>
                    <a:pt x="3263" y="5536"/>
                  </a:lnTo>
                  <a:cubicBezTo>
                    <a:pt x="3299" y="5572"/>
                    <a:pt x="3335" y="5584"/>
                    <a:pt x="3370" y="5596"/>
                  </a:cubicBezTo>
                  <a:lnTo>
                    <a:pt x="4454" y="6072"/>
                  </a:lnTo>
                  <a:cubicBezTo>
                    <a:pt x="4585" y="6132"/>
                    <a:pt x="4680" y="6275"/>
                    <a:pt x="4680" y="6418"/>
                  </a:cubicBezTo>
                  <a:lnTo>
                    <a:pt x="4680" y="7322"/>
                  </a:lnTo>
                  <a:cubicBezTo>
                    <a:pt x="4680" y="7418"/>
                    <a:pt x="4751" y="7489"/>
                    <a:pt x="4847" y="7489"/>
                  </a:cubicBezTo>
                  <a:cubicBezTo>
                    <a:pt x="4930" y="7489"/>
                    <a:pt x="5001" y="7418"/>
                    <a:pt x="5001" y="7322"/>
                  </a:cubicBezTo>
                  <a:lnTo>
                    <a:pt x="5001" y="6418"/>
                  </a:lnTo>
                  <a:cubicBezTo>
                    <a:pt x="5001" y="6156"/>
                    <a:pt x="4847" y="5894"/>
                    <a:pt x="4585" y="5775"/>
                  </a:cubicBezTo>
                  <a:lnTo>
                    <a:pt x="3501" y="5298"/>
                  </a:lnTo>
                  <a:cubicBezTo>
                    <a:pt x="3430" y="5275"/>
                    <a:pt x="3382" y="5203"/>
                    <a:pt x="3382" y="5120"/>
                  </a:cubicBezTo>
                  <a:lnTo>
                    <a:pt x="3382" y="4727"/>
                  </a:lnTo>
                  <a:cubicBezTo>
                    <a:pt x="3668" y="4524"/>
                    <a:pt x="3894" y="4251"/>
                    <a:pt x="4013" y="3917"/>
                  </a:cubicBezTo>
                  <a:cubicBezTo>
                    <a:pt x="4287" y="3560"/>
                    <a:pt x="4454" y="3131"/>
                    <a:pt x="4454" y="2667"/>
                  </a:cubicBezTo>
                  <a:cubicBezTo>
                    <a:pt x="4454" y="1965"/>
                    <a:pt x="4097" y="1357"/>
                    <a:pt x="3549" y="1012"/>
                  </a:cubicBezTo>
                  <a:cubicBezTo>
                    <a:pt x="3561" y="976"/>
                    <a:pt x="3561" y="929"/>
                    <a:pt x="3561" y="881"/>
                  </a:cubicBezTo>
                  <a:cubicBezTo>
                    <a:pt x="3561" y="393"/>
                    <a:pt x="3085" y="0"/>
                    <a:pt x="25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9"/>
            <p:cNvSpPr/>
            <p:nvPr/>
          </p:nvSpPr>
          <p:spPr>
            <a:xfrm>
              <a:off x="6753481" y="2168809"/>
              <a:ext cx="10249" cy="38705"/>
            </a:xfrm>
            <a:custGeom>
              <a:avLst/>
              <a:gdLst/>
              <a:ahLst/>
              <a:cxnLst/>
              <a:rect l="l" t="t" r="r" b="b"/>
              <a:pathLst>
                <a:path w="322" h="1216" extrusionOk="0">
                  <a:moveTo>
                    <a:pt x="167" y="1"/>
                  </a:moveTo>
                  <a:cubicBezTo>
                    <a:pt x="72" y="1"/>
                    <a:pt x="0" y="72"/>
                    <a:pt x="0" y="155"/>
                  </a:cubicBezTo>
                  <a:lnTo>
                    <a:pt x="0" y="1048"/>
                  </a:lnTo>
                  <a:cubicBezTo>
                    <a:pt x="0" y="1144"/>
                    <a:pt x="72" y="1215"/>
                    <a:pt x="167" y="1215"/>
                  </a:cubicBezTo>
                  <a:cubicBezTo>
                    <a:pt x="250" y="1215"/>
                    <a:pt x="322" y="1144"/>
                    <a:pt x="322" y="1048"/>
                  </a:cubicBezTo>
                  <a:lnTo>
                    <a:pt x="322" y="155"/>
                  </a:lnTo>
                  <a:cubicBezTo>
                    <a:pt x="322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9"/>
            <p:cNvSpPr/>
            <p:nvPr/>
          </p:nvSpPr>
          <p:spPr>
            <a:xfrm>
              <a:off x="6707614" y="2180173"/>
              <a:ext cx="10631" cy="27342"/>
            </a:xfrm>
            <a:custGeom>
              <a:avLst/>
              <a:gdLst/>
              <a:ahLst/>
              <a:cxnLst/>
              <a:rect l="l" t="t" r="r" b="b"/>
              <a:pathLst>
                <a:path w="334" h="859" extrusionOk="0">
                  <a:moveTo>
                    <a:pt x="155" y="1"/>
                  </a:moveTo>
                  <a:cubicBezTo>
                    <a:pt x="72" y="1"/>
                    <a:pt x="1" y="72"/>
                    <a:pt x="1" y="156"/>
                  </a:cubicBezTo>
                  <a:lnTo>
                    <a:pt x="1" y="691"/>
                  </a:lnTo>
                  <a:cubicBezTo>
                    <a:pt x="1" y="787"/>
                    <a:pt x="72" y="858"/>
                    <a:pt x="155" y="858"/>
                  </a:cubicBezTo>
                  <a:cubicBezTo>
                    <a:pt x="251" y="858"/>
                    <a:pt x="322" y="787"/>
                    <a:pt x="322" y="691"/>
                  </a:cubicBezTo>
                  <a:lnTo>
                    <a:pt x="322" y="156"/>
                  </a:lnTo>
                  <a:cubicBezTo>
                    <a:pt x="334" y="72"/>
                    <a:pt x="263" y="1"/>
                    <a:pt x="1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9"/>
            <p:cNvSpPr/>
            <p:nvPr/>
          </p:nvSpPr>
          <p:spPr>
            <a:xfrm>
              <a:off x="6798966" y="2180173"/>
              <a:ext cx="10249" cy="27342"/>
            </a:xfrm>
            <a:custGeom>
              <a:avLst/>
              <a:gdLst/>
              <a:ahLst/>
              <a:cxnLst/>
              <a:rect l="l" t="t" r="r" b="b"/>
              <a:pathLst>
                <a:path w="322" h="859" extrusionOk="0">
                  <a:moveTo>
                    <a:pt x="167" y="1"/>
                  </a:moveTo>
                  <a:cubicBezTo>
                    <a:pt x="71" y="1"/>
                    <a:pt x="0" y="72"/>
                    <a:pt x="0" y="156"/>
                  </a:cubicBezTo>
                  <a:lnTo>
                    <a:pt x="0" y="691"/>
                  </a:lnTo>
                  <a:cubicBezTo>
                    <a:pt x="0" y="787"/>
                    <a:pt x="71" y="858"/>
                    <a:pt x="167" y="858"/>
                  </a:cubicBezTo>
                  <a:cubicBezTo>
                    <a:pt x="250" y="858"/>
                    <a:pt x="321" y="787"/>
                    <a:pt x="321" y="691"/>
                  </a:cubicBezTo>
                  <a:lnTo>
                    <a:pt x="321" y="156"/>
                  </a:lnTo>
                  <a:cubicBezTo>
                    <a:pt x="321" y="72"/>
                    <a:pt x="250" y="1"/>
                    <a:pt x="1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9"/>
            <p:cNvSpPr/>
            <p:nvPr/>
          </p:nvSpPr>
          <p:spPr>
            <a:xfrm>
              <a:off x="6742118" y="2299949"/>
              <a:ext cx="32976" cy="33008"/>
            </a:xfrm>
            <a:custGeom>
              <a:avLst/>
              <a:gdLst/>
              <a:ahLst/>
              <a:cxnLst/>
              <a:rect l="l" t="t" r="r" b="b"/>
              <a:pathLst>
                <a:path w="1036" h="1037" extrusionOk="0">
                  <a:moveTo>
                    <a:pt x="524" y="322"/>
                  </a:moveTo>
                  <a:cubicBezTo>
                    <a:pt x="619" y="322"/>
                    <a:pt x="714" y="417"/>
                    <a:pt x="714" y="524"/>
                  </a:cubicBezTo>
                  <a:cubicBezTo>
                    <a:pt x="714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798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9"/>
            <p:cNvSpPr/>
            <p:nvPr/>
          </p:nvSpPr>
          <p:spPr>
            <a:xfrm>
              <a:off x="6633705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13" y="322"/>
                  </a:moveTo>
                  <a:cubicBezTo>
                    <a:pt x="620" y="322"/>
                    <a:pt x="715" y="417"/>
                    <a:pt x="715" y="524"/>
                  </a:cubicBezTo>
                  <a:cubicBezTo>
                    <a:pt x="715" y="619"/>
                    <a:pt x="620" y="715"/>
                    <a:pt x="513" y="715"/>
                  </a:cubicBezTo>
                  <a:cubicBezTo>
                    <a:pt x="418" y="715"/>
                    <a:pt x="322" y="619"/>
                    <a:pt x="322" y="524"/>
                  </a:cubicBezTo>
                  <a:cubicBezTo>
                    <a:pt x="322" y="417"/>
                    <a:pt x="418" y="322"/>
                    <a:pt x="513" y="322"/>
                  </a:cubicBezTo>
                  <a:close/>
                  <a:moveTo>
                    <a:pt x="513" y="0"/>
                  </a:moveTo>
                  <a:cubicBezTo>
                    <a:pt x="239" y="0"/>
                    <a:pt x="1" y="238"/>
                    <a:pt x="1" y="524"/>
                  </a:cubicBezTo>
                  <a:cubicBezTo>
                    <a:pt x="1" y="798"/>
                    <a:pt x="239" y="1036"/>
                    <a:pt x="513" y="1036"/>
                  </a:cubicBezTo>
                  <a:cubicBezTo>
                    <a:pt x="799" y="1036"/>
                    <a:pt x="1037" y="798"/>
                    <a:pt x="1037" y="524"/>
                  </a:cubicBezTo>
                  <a:cubicBezTo>
                    <a:pt x="1037" y="238"/>
                    <a:pt x="799" y="0"/>
                    <a:pt x="51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9"/>
            <p:cNvSpPr/>
            <p:nvPr/>
          </p:nvSpPr>
          <p:spPr>
            <a:xfrm>
              <a:off x="6850117" y="2299949"/>
              <a:ext cx="33008" cy="33008"/>
            </a:xfrm>
            <a:custGeom>
              <a:avLst/>
              <a:gdLst/>
              <a:ahLst/>
              <a:cxnLst/>
              <a:rect l="l" t="t" r="r" b="b"/>
              <a:pathLst>
                <a:path w="1037" h="1037" extrusionOk="0">
                  <a:moveTo>
                    <a:pt x="524" y="322"/>
                  </a:moveTo>
                  <a:cubicBezTo>
                    <a:pt x="619" y="322"/>
                    <a:pt x="715" y="417"/>
                    <a:pt x="715" y="524"/>
                  </a:cubicBezTo>
                  <a:cubicBezTo>
                    <a:pt x="715" y="619"/>
                    <a:pt x="619" y="715"/>
                    <a:pt x="524" y="715"/>
                  </a:cubicBezTo>
                  <a:cubicBezTo>
                    <a:pt x="417" y="715"/>
                    <a:pt x="322" y="619"/>
                    <a:pt x="322" y="524"/>
                  </a:cubicBezTo>
                  <a:cubicBezTo>
                    <a:pt x="322" y="417"/>
                    <a:pt x="417" y="322"/>
                    <a:pt x="524" y="322"/>
                  </a:cubicBezTo>
                  <a:close/>
                  <a:moveTo>
                    <a:pt x="524" y="0"/>
                  </a:moveTo>
                  <a:cubicBezTo>
                    <a:pt x="238" y="0"/>
                    <a:pt x="0" y="238"/>
                    <a:pt x="0" y="524"/>
                  </a:cubicBezTo>
                  <a:cubicBezTo>
                    <a:pt x="0" y="798"/>
                    <a:pt x="238" y="1036"/>
                    <a:pt x="524" y="1036"/>
                  </a:cubicBezTo>
                  <a:cubicBezTo>
                    <a:pt x="798" y="1036"/>
                    <a:pt x="1036" y="798"/>
                    <a:pt x="1036" y="524"/>
                  </a:cubicBezTo>
                  <a:cubicBezTo>
                    <a:pt x="1036" y="238"/>
                    <a:pt x="822" y="0"/>
                    <a:pt x="5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9"/>
            <p:cNvSpPr/>
            <p:nvPr/>
          </p:nvSpPr>
          <p:spPr>
            <a:xfrm>
              <a:off x="6664039" y="2219610"/>
              <a:ext cx="188370" cy="73750"/>
            </a:xfrm>
            <a:custGeom>
              <a:avLst/>
              <a:gdLst/>
              <a:ahLst/>
              <a:cxnLst/>
              <a:rect l="l" t="t" r="r" b="b"/>
              <a:pathLst>
                <a:path w="5918" h="2317" extrusionOk="0">
                  <a:moveTo>
                    <a:pt x="2977" y="0"/>
                  </a:moveTo>
                  <a:cubicBezTo>
                    <a:pt x="2882" y="0"/>
                    <a:pt x="2810" y="83"/>
                    <a:pt x="2810" y="167"/>
                  </a:cubicBezTo>
                  <a:lnTo>
                    <a:pt x="2810" y="369"/>
                  </a:lnTo>
                  <a:lnTo>
                    <a:pt x="1632" y="369"/>
                  </a:lnTo>
                  <a:cubicBezTo>
                    <a:pt x="1405" y="369"/>
                    <a:pt x="1191" y="464"/>
                    <a:pt x="1048" y="667"/>
                  </a:cubicBezTo>
                  <a:lnTo>
                    <a:pt x="60" y="2048"/>
                  </a:lnTo>
                  <a:cubicBezTo>
                    <a:pt x="0" y="2119"/>
                    <a:pt x="24" y="2227"/>
                    <a:pt x="96" y="2286"/>
                  </a:cubicBezTo>
                  <a:cubicBezTo>
                    <a:pt x="125" y="2307"/>
                    <a:pt x="156" y="2316"/>
                    <a:pt x="186" y="2316"/>
                  </a:cubicBezTo>
                  <a:cubicBezTo>
                    <a:pt x="241" y="2316"/>
                    <a:pt x="295" y="2285"/>
                    <a:pt x="334" y="2238"/>
                  </a:cubicBezTo>
                  <a:lnTo>
                    <a:pt x="1334" y="857"/>
                  </a:lnTo>
                  <a:cubicBezTo>
                    <a:pt x="1405" y="750"/>
                    <a:pt x="1512" y="703"/>
                    <a:pt x="1632" y="703"/>
                  </a:cubicBezTo>
                  <a:lnTo>
                    <a:pt x="2810" y="703"/>
                  </a:lnTo>
                  <a:lnTo>
                    <a:pt x="2810" y="1977"/>
                  </a:lnTo>
                  <a:cubicBezTo>
                    <a:pt x="2810" y="2060"/>
                    <a:pt x="2882" y="2131"/>
                    <a:pt x="2977" y="2131"/>
                  </a:cubicBezTo>
                  <a:cubicBezTo>
                    <a:pt x="3060" y="2131"/>
                    <a:pt x="3132" y="2060"/>
                    <a:pt x="3132" y="1977"/>
                  </a:cubicBezTo>
                  <a:lnTo>
                    <a:pt x="3132" y="703"/>
                  </a:lnTo>
                  <a:lnTo>
                    <a:pt x="4310" y="703"/>
                  </a:lnTo>
                  <a:cubicBezTo>
                    <a:pt x="4430" y="703"/>
                    <a:pt x="4549" y="762"/>
                    <a:pt x="4608" y="857"/>
                  </a:cubicBezTo>
                  <a:lnTo>
                    <a:pt x="5608" y="2238"/>
                  </a:lnTo>
                  <a:cubicBezTo>
                    <a:pt x="5632" y="2286"/>
                    <a:pt x="5692" y="2310"/>
                    <a:pt x="5739" y="2310"/>
                  </a:cubicBezTo>
                  <a:cubicBezTo>
                    <a:pt x="5775" y="2310"/>
                    <a:pt x="5811" y="2298"/>
                    <a:pt x="5846" y="2286"/>
                  </a:cubicBezTo>
                  <a:cubicBezTo>
                    <a:pt x="5906" y="2227"/>
                    <a:pt x="5918" y="2119"/>
                    <a:pt x="5870" y="2048"/>
                  </a:cubicBezTo>
                  <a:lnTo>
                    <a:pt x="4882" y="667"/>
                  </a:lnTo>
                  <a:cubicBezTo>
                    <a:pt x="4739" y="488"/>
                    <a:pt x="4537" y="369"/>
                    <a:pt x="4299" y="369"/>
                  </a:cubicBezTo>
                  <a:lnTo>
                    <a:pt x="3132" y="369"/>
                  </a:lnTo>
                  <a:lnTo>
                    <a:pt x="3132" y="167"/>
                  </a:lnTo>
                  <a:cubicBezTo>
                    <a:pt x="3132" y="83"/>
                    <a:pt x="3060" y="0"/>
                    <a:pt x="297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6" name="Google Shape;1296;p39"/>
          <p:cNvGrpSpPr/>
          <p:nvPr/>
        </p:nvGrpSpPr>
        <p:grpSpPr>
          <a:xfrm>
            <a:off x="3653832" y="1906529"/>
            <a:ext cx="357127" cy="357512"/>
            <a:chOff x="3235438" y="1970604"/>
            <a:chExt cx="354363" cy="354745"/>
          </a:xfrm>
        </p:grpSpPr>
        <p:sp>
          <p:nvSpPr>
            <p:cNvPr id="1297" name="Google Shape;1297;p39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9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9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9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9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9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9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9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9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9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9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9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9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0" name="Google Shape;1310;p3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11" name="Google Shape;1311;p39"/>
          <p:cNvGrpSpPr/>
          <p:nvPr/>
        </p:nvGrpSpPr>
        <p:grpSpPr>
          <a:xfrm>
            <a:off x="6168713" y="3104482"/>
            <a:ext cx="2265000" cy="881743"/>
            <a:chOff x="6421788" y="2310281"/>
            <a:chExt cx="2265000" cy="881743"/>
          </a:xfrm>
        </p:grpSpPr>
        <p:sp>
          <p:nvSpPr>
            <p:cNvPr id="1312" name="Google Shape;1312;p39"/>
            <p:cNvSpPr txBox="1"/>
            <p:nvPr/>
          </p:nvSpPr>
          <p:spPr>
            <a:xfrm>
              <a:off x="6421788" y="231028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3" name="Google Shape;1313;p39"/>
            <p:cNvSpPr txBox="1"/>
            <p:nvPr/>
          </p:nvSpPr>
          <p:spPr>
            <a:xfrm>
              <a:off x="6421788" y="2657124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14" name="Google Shape;1314;p39"/>
          <p:cNvGrpSpPr/>
          <p:nvPr/>
        </p:nvGrpSpPr>
        <p:grpSpPr>
          <a:xfrm>
            <a:off x="6168713" y="1674952"/>
            <a:ext cx="2265000" cy="881738"/>
            <a:chOff x="6421788" y="1043938"/>
            <a:chExt cx="2265000" cy="881738"/>
          </a:xfrm>
        </p:grpSpPr>
        <p:sp>
          <p:nvSpPr>
            <p:cNvPr id="1315" name="Google Shape;1315;p39"/>
            <p:cNvSpPr txBox="1"/>
            <p:nvPr/>
          </p:nvSpPr>
          <p:spPr>
            <a:xfrm>
              <a:off x="6421788" y="139077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316" name="Google Shape;1316;p39"/>
            <p:cNvSpPr txBox="1"/>
            <p:nvPr/>
          </p:nvSpPr>
          <p:spPr>
            <a:xfrm>
              <a:off x="6421788" y="1043938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17" name="Google Shape;1317;p39"/>
          <p:cNvGrpSpPr/>
          <p:nvPr/>
        </p:nvGrpSpPr>
        <p:grpSpPr>
          <a:xfrm>
            <a:off x="710263" y="3104486"/>
            <a:ext cx="2265000" cy="881736"/>
            <a:chOff x="457188" y="2943441"/>
            <a:chExt cx="2265000" cy="881736"/>
          </a:xfrm>
        </p:grpSpPr>
        <p:sp>
          <p:nvSpPr>
            <p:cNvPr id="1318" name="Google Shape;1318;p39"/>
            <p:cNvSpPr txBox="1"/>
            <p:nvPr/>
          </p:nvSpPr>
          <p:spPr>
            <a:xfrm>
              <a:off x="457188" y="2943441"/>
              <a:ext cx="22650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19" name="Google Shape;1319;p39"/>
            <p:cNvSpPr txBox="1"/>
            <p:nvPr/>
          </p:nvSpPr>
          <p:spPr>
            <a:xfrm>
              <a:off x="457188" y="329027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20" name="Google Shape;1320;p39"/>
          <p:cNvGrpSpPr/>
          <p:nvPr/>
        </p:nvGrpSpPr>
        <p:grpSpPr>
          <a:xfrm>
            <a:off x="710263" y="1674952"/>
            <a:ext cx="2265000" cy="881738"/>
            <a:chOff x="457188" y="1677367"/>
            <a:chExt cx="2265000" cy="881738"/>
          </a:xfrm>
        </p:grpSpPr>
        <p:sp>
          <p:nvSpPr>
            <p:cNvPr id="1321" name="Google Shape;1321;p39"/>
            <p:cNvSpPr txBox="1"/>
            <p:nvPr/>
          </p:nvSpPr>
          <p:spPr>
            <a:xfrm>
              <a:off x="457188" y="1677367"/>
              <a:ext cx="22647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22" name="Google Shape;1322;p39"/>
            <p:cNvSpPr txBox="1"/>
            <p:nvPr/>
          </p:nvSpPr>
          <p:spPr>
            <a:xfrm>
              <a:off x="457188" y="20242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7" name="Google Shape;1327;p4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28" name="Google Shape;1328;p40"/>
          <p:cNvGrpSpPr/>
          <p:nvPr/>
        </p:nvGrpSpPr>
        <p:grpSpPr>
          <a:xfrm>
            <a:off x="2017063" y="1300471"/>
            <a:ext cx="6416700" cy="659659"/>
            <a:chOff x="2017063" y="1300471"/>
            <a:chExt cx="6416700" cy="659659"/>
          </a:xfrm>
        </p:grpSpPr>
        <p:cxnSp>
          <p:nvCxnSpPr>
            <p:cNvPr id="1329" name="Google Shape;1329;p40"/>
            <p:cNvCxnSpPr>
              <a:stCxn id="1330" idx="1"/>
            </p:cNvCxnSpPr>
            <p:nvPr/>
          </p:nvCxnSpPr>
          <p:spPr>
            <a:xfrm rot="10800000">
              <a:off x="2446225" y="1608838"/>
              <a:ext cx="2140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1" name="Google Shape;1331;p40"/>
            <p:cNvSpPr/>
            <p:nvPr/>
          </p:nvSpPr>
          <p:spPr>
            <a:xfrm>
              <a:off x="2017063" y="1837786"/>
              <a:ext cx="653979" cy="122344"/>
            </a:xfrm>
            <a:custGeom>
              <a:avLst/>
              <a:gdLst/>
              <a:ahLst/>
              <a:cxnLst/>
              <a:rect l="l" t="t" r="r" b="b"/>
              <a:pathLst>
                <a:path w="26230" h="4907" extrusionOk="0">
                  <a:moveTo>
                    <a:pt x="14240" y="1"/>
                  </a:moveTo>
                  <a:lnTo>
                    <a:pt x="0" y="3454"/>
                  </a:lnTo>
                  <a:lnTo>
                    <a:pt x="17657" y="4906"/>
                  </a:lnTo>
                  <a:lnTo>
                    <a:pt x="26230" y="1144"/>
                  </a:lnTo>
                  <a:lnTo>
                    <a:pt x="14240" y="1"/>
                  </a:lnTo>
                  <a:close/>
                </a:path>
              </a:pathLst>
            </a:cu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40"/>
            <p:cNvSpPr/>
            <p:nvPr/>
          </p:nvSpPr>
          <p:spPr>
            <a:xfrm>
              <a:off x="4586725" y="143648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2" name="Google Shape;1332;p40"/>
            <p:cNvSpPr/>
            <p:nvPr/>
          </p:nvSpPr>
          <p:spPr>
            <a:xfrm>
              <a:off x="2017063" y="1300471"/>
              <a:ext cx="653979" cy="565818"/>
            </a:xfrm>
            <a:custGeom>
              <a:avLst/>
              <a:gdLst/>
              <a:ahLst/>
              <a:cxnLst/>
              <a:rect l="l" t="t" r="r" b="b"/>
              <a:pathLst>
                <a:path w="26230" h="22694" extrusionOk="0">
                  <a:moveTo>
                    <a:pt x="13109" y="0"/>
                  </a:moveTo>
                  <a:lnTo>
                    <a:pt x="0" y="22694"/>
                  </a:lnTo>
                  <a:lnTo>
                    <a:pt x="26230" y="22694"/>
                  </a:lnTo>
                  <a:lnTo>
                    <a:pt x="13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40"/>
            <p:cNvSpPr txBox="1"/>
            <p:nvPr/>
          </p:nvSpPr>
          <p:spPr>
            <a:xfrm>
              <a:off x="6168763" y="1341388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34" name="Google Shape;1334;p40"/>
          <p:cNvGrpSpPr/>
          <p:nvPr/>
        </p:nvGrpSpPr>
        <p:grpSpPr>
          <a:xfrm>
            <a:off x="1690361" y="1923881"/>
            <a:ext cx="6743401" cy="646594"/>
            <a:chOff x="1690361" y="1923881"/>
            <a:chExt cx="6743401" cy="646594"/>
          </a:xfrm>
        </p:grpSpPr>
        <p:cxnSp>
          <p:nvCxnSpPr>
            <p:cNvPr id="1335" name="Google Shape;1335;p40"/>
            <p:cNvCxnSpPr>
              <a:stCxn id="1336" idx="1"/>
            </p:cNvCxnSpPr>
            <p:nvPr/>
          </p:nvCxnSpPr>
          <p:spPr>
            <a:xfrm rot="10800000">
              <a:off x="2756425" y="2227275"/>
              <a:ext cx="1830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37" name="Google Shape;1337;p40"/>
            <p:cNvSpPr/>
            <p:nvPr/>
          </p:nvSpPr>
          <p:spPr>
            <a:xfrm>
              <a:off x="1690361" y="2446062"/>
              <a:ext cx="1307361" cy="124413"/>
            </a:xfrm>
            <a:custGeom>
              <a:avLst/>
              <a:gdLst/>
              <a:ahLst/>
              <a:cxnLst/>
              <a:rect l="l" t="t" r="r" b="b"/>
              <a:pathLst>
                <a:path w="52436" h="4990" extrusionOk="0">
                  <a:moveTo>
                    <a:pt x="24837" y="1"/>
                  </a:moveTo>
                  <a:lnTo>
                    <a:pt x="0" y="3930"/>
                  </a:lnTo>
                  <a:lnTo>
                    <a:pt x="40744" y="4989"/>
                  </a:lnTo>
                  <a:lnTo>
                    <a:pt x="52436" y="1751"/>
                  </a:lnTo>
                  <a:lnTo>
                    <a:pt x="24837" y="1"/>
                  </a:lnTo>
                  <a:close/>
                </a:path>
              </a:pathLst>
            </a:cu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40"/>
            <p:cNvSpPr/>
            <p:nvPr/>
          </p:nvSpPr>
          <p:spPr>
            <a:xfrm>
              <a:off x="4586725" y="2054925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38" name="Google Shape;1338;p40"/>
            <p:cNvSpPr/>
            <p:nvPr/>
          </p:nvSpPr>
          <p:spPr>
            <a:xfrm>
              <a:off x="1690361" y="1923881"/>
              <a:ext cx="1307361" cy="565818"/>
            </a:xfrm>
            <a:custGeom>
              <a:avLst/>
              <a:gdLst/>
              <a:ahLst/>
              <a:cxnLst/>
              <a:rect l="l" t="t" r="r" b="b"/>
              <a:pathLst>
                <a:path w="52436" h="22694" extrusionOk="0">
                  <a:moveTo>
                    <a:pt x="13097" y="1"/>
                  </a:moveTo>
                  <a:lnTo>
                    <a:pt x="0" y="22694"/>
                  </a:lnTo>
                  <a:lnTo>
                    <a:pt x="52436" y="22694"/>
                  </a:lnTo>
                  <a:lnTo>
                    <a:pt x="3932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40"/>
            <p:cNvSpPr txBox="1"/>
            <p:nvPr/>
          </p:nvSpPr>
          <p:spPr>
            <a:xfrm>
              <a:off x="6168763" y="195983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0" name="Google Shape;1340;p40"/>
          <p:cNvGrpSpPr/>
          <p:nvPr/>
        </p:nvGrpSpPr>
        <p:grpSpPr>
          <a:xfrm>
            <a:off x="1363660" y="2544025"/>
            <a:ext cx="7070103" cy="685762"/>
            <a:chOff x="1363660" y="2544025"/>
            <a:chExt cx="7070103" cy="685762"/>
          </a:xfrm>
        </p:grpSpPr>
        <p:cxnSp>
          <p:nvCxnSpPr>
            <p:cNvPr id="1341" name="Google Shape;1341;p40"/>
            <p:cNvCxnSpPr>
              <a:stCxn id="1342" idx="1"/>
            </p:cNvCxnSpPr>
            <p:nvPr/>
          </p:nvCxnSpPr>
          <p:spPr>
            <a:xfrm rot="10800000">
              <a:off x="2953225" y="2845713"/>
              <a:ext cx="16335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3" name="Google Shape;1343;p40"/>
            <p:cNvSpPr/>
            <p:nvPr/>
          </p:nvSpPr>
          <p:spPr>
            <a:xfrm>
              <a:off x="1363660" y="3040674"/>
              <a:ext cx="1960742" cy="189113"/>
            </a:xfrm>
            <a:custGeom>
              <a:avLst/>
              <a:gdLst/>
              <a:ahLst/>
              <a:cxnLst/>
              <a:rect l="l" t="t" r="r" b="b"/>
              <a:pathLst>
                <a:path w="78642" h="7585" extrusionOk="0">
                  <a:moveTo>
                    <a:pt x="34160" y="1"/>
                  </a:moveTo>
                  <a:lnTo>
                    <a:pt x="1" y="5251"/>
                  </a:lnTo>
                  <a:lnTo>
                    <a:pt x="62270" y="7585"/>
                  </a:lnTo>
                  <a:lnTo>
                    <a:pt x="78641" y="2775"/>
                  </a:lnTo>
                  <a:lnTo>
                    <a:pt x="34160" y="1"/>
                  </a:lnTo>
                  <a:close/>
                </a:path>
              </a:pathLst>
            </a:cu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40"/>
            <p:cNvSpPr/>
            <p:nvPr/>
          </p:nvSpPr>
          <p:spPr>
            <a:xfrm>
              <a:off x="4586725" y="2673363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44" name="Google Shape;1344;p40"/>
            <p:cNvSpPr/>
            <p:nvPr/>
          </p:nvSpPr>
          <p:spPr>
            <a:xfrm>
              <a:off x="1363660" y="2544025"/>
              <a:ext cx="1960742" cy="565818"/>
            </a:xfrm>
            <a:custGeom>
              <a:avLst/>
              <a:gdLst/>
              <a:ahLst/>
              <a:cxnLst/>
              <a:rect l="l" t="t" r="r" b="b"/>
              <a:pathLst>
                <a:path w="78642" h="22694" extrusionOk="0">
                  <a:moveTo>
                    <a:pt x="13109" y="1"/>
                  </a:moveTo>
                  <a:lnTo>
                    <a:pt x="1" y="22694"/>
                  </a:lnTo>
                  <a:lnTo>
                    <a:pt x="78641" y="22694"/>
                  </a:lnTo>
                  <a:lnTo>
                    <a:pt x="6554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40"/>
            <p:cNvSpPr txBox="1"/>
            <p:nvPr/>
          </p:nvSpPr>
          <p:spPr>
            <a:xfrm>
              <a:off x="6168763" y="25782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46" name="Google Shape;1346;p40"/>
          <p:cNvGrpSpPr/>
          <p:nvPr/>
        </p:nvGrpSpPr>
        <p:grpSpPr>
          <a:xfrm>
            <a:off x="1036958" y="3171599"/>
            <a:ext cx="7396805" cy="662327"/>
            <a:chOff x="1036958" y="3171599"/>
            <a:chExt cx="7396805" cy="662327"/>
          </a:xfrm>
        </p:grpSpPr>
        <p:cxnSp>
          <p:nvCxnSpPr>
            <p:cNvPr id="1347" name="Google Shape;1347;p40"/>
            <p:cNvCxnSpPr>
              <a:stCxn id="1348" idx="1"/>
            </p:cNvCxnSpPr>
            <p:nvPr/>
          </p:nvCxnSpPr>
          <p:spPr>
            <a:xfrm rot="10800000">
              <a:off x="3248425" y="3464150"/>
              <a:ext cx="1338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49" name="Google Shape;1349;p40"/>
            <p:cNvSpPr/>
            <p:nvPr/>
          </p:nvSpPr>
          <p:spPr>
            <a:xfrm>
              <a:off x="1036958" y="3716345"/>
              <a:ext cx="2614123" cy="117582"/>
            </a:xfrm>
            <a:custGeom>
              <a:avLst/>
              <a:gdLst/>
              <a:ahLst/>
              <a:cxnLst/>
              <a:rect l="l" t="t" r="r" b="b"/>
              <a:pathLst>
                <a:path w="104848" h="4716" extrusionOk="0">
                  <a:moveTo>
                    <a:pt x="34672" y="0"/>
                  </a:moveTo>
                  <a:lnTo>
                    <a:pt x="1" y="3334"/>
                  </a:lnTo>
                  <a:lnTo>
                    <a:pt x="83964" y="4715"/>
                  </a:lnTo>
                  <a:lnTo>
                    <a:pt x="104847" y="846"/>
                  </a:lnTo>
                  <a:lnTo>
                    <a:pt x="34672" y="0"/>
                  </a:lnTo>
                  <a:close/>
                </a:path>
              </a:pathLst>
            </a:custGeom>
            <a:solidFill>
              <a:srgbClr val="E850E0">
                <a:alpha val="580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40"/>
            <p:cNvSpPr/>
            <p:nvPr/>
          </p:nvSpPr>
          <p:spPr>
            <a:xfrm>
              <a:off x="4586725" y="3291800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0" name="Google Shape;1350;p40"/>
            <p:cNvSpPr/>
            <p:nvPr/>
          </p:nvSpPr>
          <p:spPr>
            <a:xfrm>
              <a:off x="1036958" y="3171599"/>
              <a:ext cx="2614123" cy="565818"/>
            </a:xfrm>
            <a:custGeom>
              <a:avLst/>
              <a:gdLst/>
              <a:ahLst/>
              <a:cxnLst/>
              <a:rect l="l" t="t" r="r" b="b"/>
              <a:pathLst>
                <a:path w="104848" h="22694" extrusionOk="0">
                  <a:moveTo>
                    <a:pt x="13098" y="0"/>
                  </a:moveTo>
                  <a:lnTo>
                    <a:pt x="1" y="22694"/>
                  </a:lnTo>
                  <a:lnTo>
                    <a:pt x="104847" y="22694"/>
                  </a:lnTo>
                  <a:lnTo>
                    <a:pt x="917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40"/>
            <p:cNvSpPr txBox="1"/>
            <p:nvPr/>
          </p:nvSpPr>
          <p:spPr>
            <a:xfrm>
              <a:off x="6168763" y="319674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52" name="Google Shape;1352;p40"/>
          <p:cNvGrpSpPr/>
          <p:nvPr/>
        </p:nvGrpSpPr>
        <p:grpSpPr>
          <a:xfrm>
            <a:off x="710281" y="3799473"/>
            <a:ext cx="7723481" cy="565818"/>
            <a:chOff x="710281" y="3799473"/>
            <a:chExt cx="7723481" cy="565818"/>
          </a:xfrm>
        </p:grpSpPr>
        <p:cxnSp>
          <p:nvCxnSpPr>
            <p:cNvPr id="1353" name="Google Shape;1353;p40"/>
            <p:cNvCxnSpPr>
              <a:stCxn id="1354" idx="1"/>
            </p:cNvCxnSpPr>
            <p:nvPr/>
          </p:nvCxnSpPr>
          <p:spPr>
            <a:xfrm rot="10800000">
              <a:off x="3642325" y="4082588"/>
              <a:ext cx="944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54" name="Google Shape;1354;p40"/>
            <p:cNvSpPr/>
            <p:nvPr/>
          </p:nvSpPr>
          <p:spPr>
            <a:xfrm>
              <a:off x="4586725" y="3910238"/>
              <a:ext cx="1260600" cy="344700"/>
            </a:xfrm>
            <a:prstGeom prst="roundRect">
              <a:avLst>
                <a:gd name="adj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355" name="Google Shape;1355;p40"/>
            <p:cNvSpPr/>
            <p:nvPr/>
          </p:nvSpPr>
          <p:spPr>
            <a:xfrm>
              <a:off x="710281" y="3799473"/>
              <a:ext cx="3267454" cy="565818"/>
            </a:xfrm>
            <a:custGeom>
              <a:avLst/>
              <a:gdLst/>
              <a:ahLst/>
              <a:cxnLst/>
              <a:rect l="l" t="t" r="r" b="b"/>
              <a:pathLst>
                <a:path w="131052" h="22694" extrusionOk="0">
                  <a:moveTo>
                    <a:pt x="13109" y="0"/>
                  </a:moveTo>
                  <a:lnTo>
                    <a:pt x="0" y="22693"/>
                  </a:lnTo>
                  <a:lnTo>
                    <a:pt x="131052" y="22693"/>
                  </a:lnTo>
                  <a:lnTo>
                    <a:pt x="117955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40"/>
            <p:cNvSpPr txBox="1"/>
            <p:nvPr/>
          </p:nvSpPr>
          <p:spPr>
            <a:xfrm>
              <a:off x="6168763" y="3815189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 and the one with life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" name="Google Shape;1361;p4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62" name="Google Shape;1362;p41"/>
          <p:cNvGrpSpPr/>
          <p:nvPr/>
        </p:nvGrpSpPr>
        <p:grpSpPr>
          <a:xfrm>
            <a:off x="710275" y="2458475"/>
            <a:ext cx="3344313" cy="748800"/>
            <a:chOff x="710275" y="2458475"/>
            <a:chExt cx="3344313" cy="748800"/>
          </a:xfrm>
        </p:grpSpPr>
        <p:sp>
          <p:nvSpPr>
            <p:cNvPr id="1363" name="Google Shape;1363;p41"/>
            <p:cNvSpPr/>
            <p:nvPr/>
          </p:nvSpPr>
          <p:spPr>
            <a:xfrm>
              <a:off x="24929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/>
            </a:p>
          </p:txBody>
        </p:sp>
        <p:cxnSp>
          <p:nvCxnSpPr>
            <p:cNvPr id="1364" name="Google Shape;1364;p41"/>
            <p:cNvCxnSpPr/>
            <p:nvPr/>
          </p:nvCxnSpPr>
          <p:spPr>
            <a:xfrm>
              <a:off x="3731188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65" name="Google Shape;1365;p41"/>
            <p:cNvSpPr txBox="1"/>
            <p:nvPr/>
          </p:nvSpPr>
          <p:spPr>
            <a:xfrm>
              <a:off x="71027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mostly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1366" name="Google Shape;1366;p41"/>
          <p:cNvSpPr/>
          <p:nvPr/>
        </p:nvSpPr>
        <p:spPr>
          <a:xfrm>
            <a:off x="4138438" y="2399375"/>
            <a:ext cx="867000" cy="867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/>
          </a:p>
        </p:txBody>
      </p:sp>
      <p:grpSp>
        <p:nvGrpSpPr>
          <p:cNvPr id="1367" name="Google Shape;1367;p41"/>
          <p:cNvGrpSpPr/>
          <p:nvPr/>
        </p:nvGrpSpPr>
        <p:grpSpPr>
          <a:xfrm>
            <a:off x="5089325" y="2458475"/>
            <a:ext cx="3344300" cy="748800"/>
            <a:chOff x="5089325" y="2458475"/>
            <a:chExt cx="3344300" cy="748800"/>
          </a:xfrm>
        </p:grpSpPr>
        <p:sp>
          <p:nvSpPr>
            <p:cNvPr id="1368" name="Google Shape;1368;p41"/>
            <p:cNvSpPr/>
            <p:nvPr/>
          </p:nvSpPr>
          <p:spPr>
            <a:xfrm>
              <a:off x="5496625" y="2627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/>
            </a:p>
          </p:txBody>
        </p:sp>
        <p:cxnSp>
          <p:nvCxnSpPr>
            <p:cNvPr id="1369" name="Google Shape;1369;p41"/>
            <p:cNvCxnSpPr/>
            <p:nvPr/>
          </p:nvCxnSpPr>
          <p:spPr>
            <a:xfrm>
              <a:off x="5089325" y="2832875"/>
              <a:ext cx="323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70" name="Google Shape;1370;p41"/>
            <p:cNvSpPr txBox="1"/>
            <p:nvPr/>
          </p:nvSpPr>
          <p:spPr>
            <a:xfrm>
              <a:off x="6897325" y="2458475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1" name="Google Shape;1371;p41"/>
          <p:cNvGrpSpPr/>
          <p:nvPr/>
        </p:nvGrpSpPr>
        <p:grpSpPr>
          <a:xfrm>
            <a:off x="4734075" y="1257950"/>
            <a:ext cx="3699550" cy="1063204"/>
            <a:chOff x="4734075" y="1257950"/>
            <a:chExt cx="3699550" cy="1063204"/>
          </a:xfrm>
        </p:grpSpPr>
        <p:sp>
          <p:nvSpPr>
            <p:cNvPr id="1372" name="Google Shape;1372;p41"/>
            <p:cNvSpPr/>
            <p:nvPr/>
          </p:nvSpPr>
          <p:spPr>
            <a:xfrm>
              <a:off x="54966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/>
            </a:p>
          </p:txBody>
        </p:sp>
        <p:sp>
          <p:nvSpPr>
            <p:cNvPr id="1373" name="Google Shape;1373;p41"/>
            <p:cNvSpPr/>
            <p:nvPr/>
          </p:nvSpPr>
          <p:spPr>
            <a:xfrm>
              <a:off x="4734075" y="1909825"/>
              <a:ext cx="1318708" cy="411329"/>
            </a:xfrm>
            <a:custGeom>
              <a:avLst/>
              <a:gdLst/>
              <a:ahLst/>
              <a:cxnLst/>
              <a:rect l="l" t="t" r="r" b="b"/>
              <a:pathLst>
                <a:path w="55507" h="15181" fill="none" extrusionOk="0">
                  <a:moveTo>
                    <a:pt x="0" y="15181"/>
                  </a:moveTo>
                  <a:lnTo>
                    <a:pt x="0" y="5810"/>
                  </a:lnTo>
                  <a:lnTo>
                    <a:pt x="55507" y="5810"/>
                  </a:lnTo>
                  <a:lnTo>
                    <a:pt x="55507" y="0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41"/>
            <p:cNvSpPr txBox="1"/>
            <p:nvPr/>
          </p:nvSpPr>
          <p:spPr>
            <a:xfrm>
              <a:off x="689732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5" name="Google Shape;1375;p41"/>
          <p:cNvGrpSpPr/>
          <p:nvPr/>
        </p:nvGrpSpPr>
        <p:grpSpPr>
          <a:xfrm>
            <a:off x="4734075" y="3344669"/>
            <a:ext cx="3699550" cy="1063131"/>
            <a:chOff x="4734075" y="3344669"/>
            <a:chExt cx="3699550" cy="1063131"/>
          </a:xfrm>
        </p:grpSpPr>
        <p:sp>
          <p:nvSpPr>
            <p:cNvPr id="1376" name="Google Shape;1376;p41"/>
            <p:cNvSpPr/>
            <p:nvPr/>
          </p:nvSpPr>
          <p:spPr>
            <a:xfrm>
              <a:off x="54966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/>
            </a:p>
          </p:txBody>
        </p:sp>
        <p:sp>
          <p:nvSpPr>
            <p:cNvPr id="1377" name="Google Shape;1377;p41"/>
            <p:cNvSpPr/>
            <p:nvPr/>
          </p:nvSpPr>
          <p:spPr>
            <a:xfrm>
              <a:off x="4734075" y="3344669"/>
              <a:ext cx="1318708" cy="411356"/>
            </a:xfrm>
            <a:custGeom>
              <a:avLst/>
              <a:gdLst/>
              <a:ahLst/>
              <a:cxnLst/>
              <a:rect l="l" t="t" r="r" b="b"/>
              <a:pathLst>
                <a:path w="55507" h="15182" fill="none" extrusionOk="0">
                  <a:moveTo>
                    <a:pt x="0" y="1"/>
                  </a:moveTo>
                  <a:lnTo>
                    <a:pt x="0" y="9371"/>
                  </a:lnTo>
                  <a:lnTo>
                    <a:pt x="55507" y="9371"/>
                  </a:lnTo>
                  <a:lnTo>
                    <a:pt x="55507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41"/>
            <p:cNvSpPr txBox="1"/>
            <p:nvPr/>
          </p:nvSpPr>
          <p:spPr>
            <a:xfrm>
              <a:off x="689732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79" name="Google Shape;1379;p41"/>
          <p:cNvGrpSpPr/>
          <p:nvPr/>
        </p:nvGrpSpPr>
        <p:grpSpPr>
          <a:xfrm>
            <a:off x="710275" y="1257950"/>
            <a:ext cx="3693200" cy="1063204"/>
            <a:chOff x="710275" y="1257950"/>
            <a:chExt cx="3693200" cy="1063204"/>
          </a:xfrm>
        </p:grpSpPr>
        <p:sp>
          <p:nvSpPr>
            <p:cNvPr id="1380" name="Google Shape;1380;p41"/>
            <p:cNvSpPr/>
            <p:nvPr/>
          </p:nvSpPr>
          <p:spPr>
            <a:xfrm>
              <a:off x="2492925" y="14223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/>
            </a:p>
          </p:txBody>
        </p:sp>
        <p:sp>
          <p:nvSpPr>
            <p:cNvPr id="1381" name="Google Shape;1381;p41"/>
            <p:cNvSpPr/>
            <p:nvPr/>
          </p:nvSpPr>
          <p:spPr>
            <a:xfrm>
              <a:off x="3084776" y="1909825"/>
              <a:ext cx="1318700" cy="411329"/>
            </a:xfrm>
            <a:custGeom>
              <a:avLst/>
              <a:gdLst/>
              <a:ahLst/>
              <a:cxnLst/>
              <a:rect l="l" t="t" r="r" b="b"/>
              <a:pathLst>
                <a:path w="55495" h="15181" fill="none" extrusionOk="0">
                  <a:moveTo>
                    <a:pt x="0" y="0"/>
                  </a:moveTo>
                  <a:lnTo>
                    <a:pt x="0" y="6144"/>
                  </a:lnTo>
                  <a:lnTo>
                    <a:pt x="55495" y="6144"/>
                  </a:lnTo>
                  <a:lnTo>
                    <a:pt x="55495" y="1518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41"/>
            <p:cNvSpPr txBox="1"/>
            <p:nvPr/>
          </p:nvSpPr>
          <p:spPr>
            <a:xfrm>
              <a:off x="710275" y="125795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383" name="Google Shape;1383;p41"/>
          <p:cNvGrpSpPr/>
          <p:nvPr/>
        </p:nvGrpSpPr>
        <p:grpSpPr>
          <a:xfrm>
            <a:off x="710275" y="3344669"/>
            <a:ext cx="3693200" cy="1063131"/>
            <a:chOff x="710275" y="3344669"/>
            <a:chExt cx="3693200" cy="1063131"/>
          </a:xfrm>
        </p:grpSpPr>
        <p:sp>
          <p:nvSpPr>
            <p:cNvPr id="1384" name="Google Shape;1384;p41"/>
            <p:cNvSpPr/>
            <p:nvPr/>
          </p:nvSpPr>
          <p:spPr>
            <a:xfrm>
              <a:off x="2492925" y="3832225"/>
              <a:ext cx="1154400" cy="411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/>
            </a:p>
          </p:txBody>
        </p:sp>
        <p:sp>
          <p:nvSpPr>
            <p:cNvPr id="1385" name="Google Shape;1385;p41"/>
            <p:cNvSpPr/>
            <p:nvPr/>
          </p:nvSpPr>
          <p:spPr>
            <a:xfrm>
              <a:off x="3084776" y="3344669"/>
              <a:ext cx="1318700" cy="411356"/>
            </a:xfrm>
            <a:custGeom>
              <a:avLst/>
              <a:gdLst/>
              <a:ahLst/>
              <a:cxnLst/>
              <a:rect l="l" t="t" r="r" b="b"/>
              <a:pathLst>
                <a:path w="55495" h="15182" fill="none" extrusionOk="0">
                  <a:moveTo>
                    <a:pt x="0" y="15181"/>
                  </a:moveTo>
                  <a:lnTo>
                    <a:pt x="0" y="9026"/>
                  </a:lnTo>
                  <a:lnTo>
                    <a:pt x="55495" y="9026"/>
                  </a:lnTo>
                  <a:lnTo>
                    <a:pt x="55495" y="1"/>
                  </a:ln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miter lim="11906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41"/>
            <p:cNvSpPr txBox="1"/>
            <p:nvPr/>
          </p:nvSpPr>
          <p:spPr>
            <a:xfrm>
              <a:off x="710275" y="3659000"/>
              <a:ext cx="1536300" cy="748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Planet Jupiter is a gas giant and the biggest one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1" name="Google Shape;1391;p4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392" name="Google Shape;1392;p42"/>
          <p:cNvGrpSpPr/>
          <p:nvPr/>
        </p:nvGrpSpPr>
        <p:grpSpPr>
          <a:xfrm>
            <a:off x="4607563" y="2051500"/>
            <a:ext cx="1578500" cy="1556450"/>
            <a:chOff x="4607563" y="2051500"/>
            <a:chExt cx="1578500" cy="1556450"/>
          </a:xfrm>
        </p:grpSpPr>
        <p:grpSp>
          <p:nvGrpSpPr>
            <p:cNvPr id="1393" name="Google Shape;1393;p42"/>
            <p:cNvGrpSpPr/>
            <p:nvPr/>
          </p:nvGrpSpPr>
          <p:grpSpPr>
            <a:xfrm>
              <a:off x="4607563" y="2051500"/>
              <a:ext cx="1578500" cy="1556450"/>
              <a:chOff x="4607550" y="1975300"/>
              <a:chExt cx="1578500" cy="1556450"/>
            </a:xfrm>
          </p:grpSpPr>
          <p:sp>
            <p:nvSpPr>
              <p:cNvPr id="1394" name="Google Shape;1394;p42"/>
              <p:cNvSpPr/>
              <p:nvPr/>
            </p:nvSpPr>
            <p:spPr>
              <a:xfrm>
                <a:off x="5585350" y="2941925"/>
                <a:ext cx="448600" cy="448600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44" extrusionOk="0">
                    <a:moveTo>
                      <a:pt x="8966" y="1"/>
                    </a:moveTo>
                    <a:cubicBezTo>
                      <a:pt x="4013" y="1"/>
                      <a:pt x="0" y="4013"/>
                      <a:pt x="0" y="8966"/>
                    </a:cubicBezTo>
                    <a:cubicBezTo>
                      <a:pt x="0" y="13931"/>
                      <a:pt x="4013" y="17943"/>
                      <a:pt x="8966" y="17943"/>
                    </a:cubicBezTo>
                    <a:cubicBezTo>
                      <a:pt x="13931" y="17943"/>
                      <a:pt x="17943" y="13931"/>
                      <a:pt x="17943" y="8966"/>
                    </a:cubicBezTo>
                    <a:cubicBezTo>
                      <a:pt x="17943" y="4013"/>
                      <a:pt x="13931" y="1"/>
                      <a:pt x="8966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42"/>
              <p:cNvSpPr/>
              <p:nvPr/>
            </p:nvSpPr>
            <p:spPr>
              <a:xfrm>
                <a:off x="4607550" y="1975300"/>
                <a:ext cx="1578500" cy="15564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8" extrusionOk="0">
                    <a:moveTo>
                      <a:pt x="31570" y="0"/>
                    </a:moveTo>
                    <a:cubicBezTo>
                      <a:pt x="30400" y="0"/>
                      <a:pt x="29230" y="447"/>
                      <a:pt x="28337" y="1340"/>
                    </a:cubicBezTo>
                    <a:lnTo>
                      <a:pt x="1786" y="27902"/>
                    </a:lnTo>
                    <a:cubicBezTo>
                      <a:pt x="0" y="29676"/>
                      <a:pt x="0" y="32570"/>
                      <a:pt x="1786" y="34355"/>
                    </a:cubicBezTo>
                    <a:lnTo>
                      <a:pt x="8728" y="41297"/>
                    </a:lnTo>
                    <a:cubicBezTo>
                      <a:pt x="5311" y="44809"/>
                      <a:pt x="5334" y="50417"/>
                      <a:pt x="8799" y="53894"/>
                    </a:cubicBezTo>
                    <a:cubicBezTo>
                      <a:pt x="10551" y="55645"/>
                      <a:pt x="12847" y="56521"/>
                      <a:pt x="15143" y="56521"/>
                    </a:cubicBezTo>
                    <a:cubicBezTo>
                      <a:pt x="17404" y="56521"/>
                      <a:pt x="19665" y="55672"/>
                      <a:pt x="21408" y="53977"/>
                    </a:cubicBezTo>
                    <a:lnTo>
                      <a:pt x="28337" y="60918"/>
                    </a:lnTo>
                    <a:cubicBezTo>
                      <a:pt x="29230" y="61811"/>
                      <a:pt x="30400" y="62258"/>
                      <a:pt x="31570" y="62258"/>
                    </a:cubicBezTo>
                    <a:cubicBezTo>
                      <a:pt x="32740" y="62258"/>
                      <a:pt x="33909" y="61811"/>
                      <a:pt x="34802" y="60918"/>
                    </a:cubicBezTo>
                    <a:lnTo>
                      <a:pt x="61365" y="34355"/>
                    </a:lnTo>
                    <a:cubicBezTo>
                      <a:pt x="63139" y="32570"/>
                      <a:pt x="63139" y="29676"/>
                      <a:pt x="61365" y="27902"/>
                    </a:cubicBezTo>
                    <a:lnTo>
                      <a:pt x="54424" y="20961"/>
                    </a:lnTo>
                    <a:cubicBezTo>
                      <a:pt x="54436" y="20961"/>
                      <a:pt x="54436" y="20949"/>
                      <a:pt x="54448" y="20949"/>
                    </a:cubicBezTo>
                    <a:cubicBezTo>
                      <a:pt x="57948" y="17437"/>
                      <a:pt x="57948" y="11757"/>
                      <a:pt x="54448" y="8257"/>
                    </a:cubicBezTo>
                    <a:cubicBezTo>
                      <a:pt x="52698" y="6507"/>
                      <a:pt x="50400" y="5632"/>
                      <a:pt x="48102" y="5632"/>
                    </a:cubicBezTo>
                    <a:cubicBezTo>
                      <a:pt x="45804" y="5632"/>
                      <a:pt x="43506" y="6507"/>
                      <a:pt x="41756" y="8257"/>
                    </a:cubicBezTo>
                    <a:cubicBezTo>
                      <a:pt x="41744" y="8257"/>
                      <a:pt x="41744" y="8269"/>
                      <a:pt x="41732" y="8281"/>
                    </a:cubicBezTo>
                    <a:lnTo>
                      <a:pt x="34802" y="1340"/>
                    </a:lnTo>
                    <a:cubicBezTo>
                      <a:pt x="33909" y="447"/>
                      <a:pt x="32740" y="0"/>
                      <a:pt x="3157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96" name="Google Shape;1396;p42"/>
            <p:cNvSpPr/>
            <p:nvPr/>
          </p:nvSpPr>
          <p:spPr>
            <a:xfrm>
              <a:off x="5609463" y="3042225"/>
              <a:ext cx="400375" cy="400375"/>
            </a:xfrm>
            <a:custGeom>
              <a:avLst/>
              <a:gdLst/>
              <a:ahLst/>
              <a:cxnLst/>
              <a:rect l="l" t="t" r="r" b="b"/>
              <a:pathLst>
                <a:path w="16015" h="16015" extrusionOk="0">
                  <a:moveTo>
                    <a:pt x="8002" y="1"/>
                  </a:moveTo>
                  <a:cubicBezTo>
                    <a:pt x="3585" y="1"/>
                    <a:pt x="1" y="3585"/>
                    <a:pt x="1" y="8002"/>
                  </a:cubicBezTo>
                  <a:cubicBezTo>
                    <a:pt x="1" y="12431"/>
                    <a:pt x="3585" y="16015"/>
                    <a:pt x="8002" y="16015"/>
                  </a:cubicBezTo>
                  <a:cubicBezTo>
                    <a:pt x="12431" y="16015"/>
                    <a:pt x="16015" y="12431"/>
                    <a:pt x="16015" y="8002"/>
                  </a:cubicBezTo>
                  <a:cubicBezTo>
                    <a:pt x="16015" y="3585"/>
                    <a:pt x="12431" y="1"/>
                    <a:pt x="800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42"/>
            <p:cNvSpPr txBox="1"/>
            <p:nvPr/>
          </p:nvSpPr>
          <p:spPr>
            <a:xfrm>
              <a:off x="4699013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398" name="Google Shape;1398;p42"/>
          <p:cNvGrpSpPr/>
          <p:nvPr/>
        </p:nvGrpSpPr>
        <p:grpSpPr>
          <a:xfrm>
            <a:off x="3783638" y="1227575"/>
            <a:ext cx="1578500" cy="1556250"/>
            <a:chOff x="3783638" y="1227575"/>
            <a:chExt cx="1578500" cy="1556250"/>
          </a:xfrm>
        </p:grpSpPr>
        <p:grpSp>
          <p:nvGrpSpPr>
            <p:cNvPr id="1399" name="Google Shape;1399;p42"/>
            <p:cNvGrpSpPr/>
            <p:nvPr/>
          </p:nvGrpSpPr>
          <p:grpSpPr>
            <a:xfrm>
              <a:off x="3783638" y="1227575"/>
              <a:ext cx="1578500" cy="1556250"/>
              <a:chOff x="3783625" y="1151375"/>
              <a:chExt cx="1578500" cy="1556250"/>
            </a:xfrm>
          </p:grpSpPr>
          <p:sp>
            <p:nvSpPr>
              <p:cNvPr id="1400" name="Google Shape;1400;p42"/>
              <p:cNvSpPr/>
              <p:nvPr/>
            </p:nvSpPr>
            <p:spPr>
              <a:xfrm>
                <a:off x="4761725" y="1292025"/>
                <a:ext cx="448900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56" h="17943" extrusionOk="0">
                    <a:moveTo>
                      <a:pt x="8978" y="0"/>
                    </a:moveTo>
                    <a:cubicBezTo>
                      <a:pt x="4025" y="0"/>
                      <a:pt x="1" y="4013"/>
                      <a:pt x="1" y="8978"/>
                    </a:cubicBezTo>
                    <a:cubicBezTo>
                      <a:pt x="1" y="13931"/>
                      <a:pt x="4025" y="17943"/>
                      <a:pt x="8978" y="17943"/>
                    </a:cubicBezTo>
                    <a:cubicBezTo>
                      <a:pt x="13931" y="17943"/>
                      <a:pt x="17956" y="13931"/>
                      <a:pt x="17956" y="8978"/>
                    </a:cubicBezTo>
                    <a:cubicBezTo>
                      <a:pt x="17956" y="4013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42"/>
              <p:cNvSpPr/>
              <p:nvPr/>
            </p:nvSpPr>
            <p:spPr>
              <a:xfrm>
                <a:off x="3783625" y="1151375"/>
                <a:ext cx="15785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40" h="62250" extrusionOk="0">
                    <a:moveTo>
                      <a:pt x="31570" y="1"/>
                    </a:moveTo>
                    <a:cubicBezTo>
                      <a:pt x="30401" y="1"/>
                      <a:pt x="29231" y="447"/>
                      <a:pt x="28338" y="1340"/>
                    </a:cubicBezTo>
                    <a:lnTo>
                      <a:pt x="21408" y="8270"/>
                    </a:lnTo>
                    <a:cubicBezTo>
                      <a:pt x="19658" y="6519"/>
                      <a:pt x="17363" y="5644"/>
                      <a:pt x="15067" y="5644"/>
                    </a:cubicBezTo>
                    <a:cubicBezTo>
                      <a:pt x="12770" y="5644"/>
                      <a:pt x="10473" y="6519"/>
                      <a:pt x="8716" y="8270"/>
                    </a:cubicBezTo>
                    <a:cubicBezTo>
                      <a:pt x="5216" y="11782"/>
                      <a:pt x="5216" y="17461"/>
                      <a:pt x="8716" y="20962"/>
                    </a:cubicBezTo>
                    <a:lnTo>
                      <a:pt x="1787" y="27903"/>
                    </a:lnTo>
                    <a:cubicBezTo>
                      <a:pt x="1" y="29677"/>
                      <a:pt x="1" y="32570"/>
                      <a:pt x="1787" y="34356"/>
                    </a:cubicBezTo>
                    <a:lnTo>
                      <a:pt x="28338" y="60919"/>
                    </a:lnTo>
                    <a:cubicBezTo>
                      <a:pt x="29231" y="61806"/>
                      <a:pt x="30401" y="62249"/>
                      <a:pt x="31570" y="62249"/>
                    </a:cubicBezTo>
                    <a:cubicBezTo>
                      <a:pt x="32740" y="62249"/>
                      <a:pt x="33910" y="61806"/>
                      <a:pt x="34803" y="60919"/>
                    </a:cubicBezTo>
                    <a:lnTo>
                      <a:pt x="41732" y="53977"/>
                    </a:lnTo>
                    <a:cubicBezTo>
                      <a:pt x="43489" y="55734"/>
                      <a:pt x="45786" y="56612"/>
                      <a:pt x="48083" y="56612"/>
                    </a:cubicBezTo>
                    <a:cubicBezTo>
                      <a:pt x="50379" y="56612"/>
                      <a:pt x="52674" y="55734"/>
                      <a:pt x="54424" y="53977"/>
                    </a:cubicBezTo>
                    <a:cubicBezTo>
                      <a:pt x="57937" y="50477"/>
                      <a:pt x="57937" y="44798"/>
                      <a:pt x="54424" y="41285"/>
                    </a:cubicBezTo>
                    <a:lnTo>
                      <a:pt x="61354" y="34356"/>
                    </a:lnTo>
                    <a:cubicBezTo>
                      <a:pt x="63140" y="32570"/>
                      <a:pt x="63140" y="29677"/>
                      <a:pt x="61354" y="27903"/>
                    </a:cubicBezTo>
                    <a:lnTo>
                      <a:pt x="34803" y="1340"/>
                    </a:lnTo>
                    <a:cubicBezTo>
                      <a:pt x="33910" y="447"/>
                      <a:pt x="32740" y="1"/>
                      <a:pt x="3157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2" name="Google Shape;1402;p42"/>
            <p:cNvSpPr/>
            <p:nvPr/>
          </p:nvSpPr>
          <p:spPr>
            <a:xfrm>
              <a:off x="4781088" y="1387575"/>
              <a:ext cx="410200" cy="410175"/>
            </a:xfrm>
            <a:custGeom>
              <a:avLst/>
              <a:gdLst/>
              <a:ahLst/>
              <a:cxnLst/>
              <a:rect l="l" t="t" r="r" b="b"/>
              <a:pathLst>
                <a:path w="16408" h="16407" extrusionOk="0">
                  <a:moveTo>
                    <a:pt x="8204" y="0"/>
                  </a:moveTo>
                  <a:cubicBezTo>
                    <a:pt x="3668" y="0"/>
                    <a:pt x="1" y="3667"/>
                    <a:pt x="1" y="8204"/>
                  </a:cubicBezTo>
                  <a:cubicBezTo>
                    <a:pt x="1" y="12728"/>
                    <a:pt x="3668" y="16407"/>
                    <a:pt x="8204" y="16407"/>
                  </a:cubicBezTo>
                  <a:cubicBezTo>
                    <a:pt x="12729" y="16407"/>
                    <a:pt x="16408" y="12728"/>
                    <a:pt x="16408" y="8204"/>
                  </a:cubicBezTo>
                  <a:cubicBezTo>
                    <a:pt x="16408" y="3667"/>
                    <a:pt x="12729" y="0"/>
                    <a:pt x="820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42"/>
            <p:cNvSpPr txBox="1"/>
            <p:nvPr/>
          </p:nvSpPr>
          <p:spPr>
            <a:xfrm>
              <a:off x="3875088" y="1780325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04" name="Google Shape;1404;p42"/>
          <p:cNvGrpSpPr/>
          <p:nvPr/>
        </p:nvGrpSpPr>
        <p:grpSpPr>
          <a:xfrm>
            <a:off x="2957963" y="2053275"/>
            <a:ext cx="1578475" cy="1556175"/>
            <a:chOff x="2957963" y="2053275"/>
            <a:chExt cx="1578475" cy="1556175"/>
          </a:xfrm>
        </p:grpSpPr>
        <p:grpSp>
          <p:nvGrpSpPr>
            <p:cNvPr id="1405" name="Google Shape;1405;p42"/>
            <p:cNvGrpSpPr/>
            <p:nvPr/>
          </p:nvGrpSpPr>
          <p:grpSpPr>
            <a:xfrm>
              <a:off x="2957963" y="2053275"/>
              <a:ext cx="1578475" cy="1556175"/>
              <a:chOff x="2957950" y="1977075"/>
              <a:chExt cx="1578475" cy="1556175"/>
            </a:xfrm>
          </p:grpSpPr>
          <p:sp>
            <p:nvSpPr>
              <p:cNvPr id="1406" name="Google Shape;1406;p42"/>
              <p:cNvSpPr/>
              <p:nvPr/>
            </p:nvSpPr>
            <p:spPr>
              <a:xfrm>
                <a:off x="3110350" y="2118325"/>
                <a:ext cx="448575" cy="448575"/>
              </a:xfrm>
              <a:custGeom>
                <a:avLst/>
                <a:gdLst/>
                <a:ahLst/>
                <a:cxnLst/>
                <a:rect l="l" t="t" r="r" b="b"/>
                <a:pathLst>
                  <a:path w="17943" h="17943" extrusionOk="0">
                    <a:moveTo>
                      <a:pt x="8965" y="0"/>
                    </a:moveTo>
                    <a:cubicBezTo>
                      <a:pt x="4012" y="0"/>
                      <a:pt x="0" y="4012"/>
                      <a:pt x="0" y="8965"/>
                    </a:cubicBezTo>
                    <a:cubicBezTo>
                      <a:pt x="0" y="13918"/>
                      <a:pt x="4012" y="17943"/>
                      <a:pt x="8965" y="17943"/>
                    </a:cubicBezTo>
                    <a:cubicBezTo>
                      <a:pt x="13930" y="17943"/>
                      <a:pt x="17943" y="13918"/>
                      <a:pt x="17943" y="8965"/>
                    </a:cubicBezTo>
                    <a:cubicBezTo>
                      <a:pt x="17943" y="4012"/>
                      <a:pt x="13930" y="0"/>
                      <a:pt x="896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42"/>
              <p:cNvSpPr/>
              <p:nvPr/>
            </p:nvSpPr>
            <p:spPr>
              <a:xfrm>
                <a:off x="2957950" y="1977075"/>
                <a:ext cx="1578475" cy="1556175"/>
              </a:xfrm>
              <a:custGeom>
                <a:avLst/>
                <a:gdLst/>
                <a:ahLst/>
                <a:cxnLst/>
                <a:rect l="l" t="t" r="r" b="b"/>
                <a:pathLst>
                  <a:path w="63139" h="62247" extrusionOk="0">
                    <a:moveTo>
                      <a:pt x="31571" y="0"/>
                    </a:moveTo>
                    <a:cubicBezTo>
                      <a:pt x="30403" y="0"/>
                      <a:pt x="29236" y="447"/>
                      <a:pt x="28349" y="1340"/>
                    </a:cubicBezTo>
                    <a:lnTo>
                      <a:pt x="1786" y="27891"/>
                    </a:lnTo>
                    <a:cubicBezTo>
                      <a:pt x="0" y="29677"/>
                      <a:pt x="0" y="32570"/>
                      <a:pt x="1786" y="34356"/>
                    </a:cubicBezTo>
                    <a:lnTo>
                      <a:pt x="8727" y="41297"/>
                    </a:lnTo>
                    <a:cubicBezTo>
                      <a:pt x="5310" y="44810"/>
                      <a:pt x="5334" y="50417"/>
                      <a:pt x="8811" y="53894"/>
                    </a:cubicBezTo>
                    <a:cubicBezTo>
                      <a:pt x="10562" y="55646"/>
                      <a:pt x="12855" y="56521"/>
                      <a:pt x="15149" y="56521"/>
                    </a:cubicBezTo>
                    <a:cubicBezTo>
                      <a:pt x="17407" y="56521"/>
                      <a:pt x="19665" y="55673"/>
                      <a:pt x="21407" y="53977"/>
                    </a:cubicBezTo>
                    <a:lnTo>
                      <a:pt x="28349" y="60907"/>
                    </a:lnTo>
                    <a:cubicBezTo>
                      <a:pt x="29236" y="61800"/>
                      <a:pt x="30403" y="62246"/>
                      <a:pt x="31571" y="62246"/>
                    </a:cubicBezTo>
                    <a:cubicBezTo>
                      <a:pt x="32739" y="62246"/>
                      <a:pt x="33909" y="61800"/>
                      <a:pt x="34802" y="60907"/>
                    </a:cubicBezTo>
                    <a:lnTo>
                      <a:pt x="61365" y="34356"/>
                    </a:lnTo>
                    <a:cubicBezTo>
                      <a:pt x="63139" y="32570"/>
                      <a:pt x="63139" y="29677"/>
                      <a:pt x="61365" y="27891"/>
                    </a:cubicBezTo>
                    <a:lnTo>
                      <a:pt x="54423" y="20961"/>
                    </a:lnTo>
                    <a:cubicBezTo>
                      <a:pt x="54459" y="20926"/>
                      <a:pt x="54495" y="20902"/>
                      <a:pt x="54519" y="20866"/>
                    </a:cubicBezTo>
                    <a:cubicBezTo>
                      <a:pt x="58031" y="17366"/>
                      <a:pt x="58031" y="11686"/>
                      <a:pt x="54519" y="8174"/>
                    </a:cubicBezTo>
                    <a:cubicBezTo>
                      <a:pt x="52769" y="6424"/>
                      <a:pt x="50474" y="5549"/>
                      <a:pt x="48177" y="5549"/>
                    </a:cubicBezTo>
                    <a:cubicBezTo>
                      <a:pt x="45881" y="5549"/>
                      <a:pt x="43583" y="6424"/>
                      <a:pt x="41827" y="8174"/>
                    </a:cubicBezTo>
                    <a:cubicBezTo>
                      <a:pt x="41803" y="8210"/>
                      <a:pt x="41779" y="8246"/>
                      <a:pt x="41743" y="8281"/>
                    </a:cubicBezTo>
                    <a:lnTo>
                      <a:pt x="34802" y="1340"/>
                    </a:lnTo>
                    <a:cubicBezTo>
                      <a:pt x="33909" y="447"/>
                      <a:pt x="32739" y="0"/>
                      <a:pt x="315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08" name="Google Shape;1408;p42"/>
            <p:cNvSpPr/>
            <p:nvPr/>
          </p:nvSpPr>
          <p:spPr>
            <a:xfrm>
              <a:off x="3134163" y="2218325"/>
              <a:ext cx="400975" cy="400975"/>
            </a:xfrm>
            <a:custGeom>
              <a:avLst/>
              <a:gdLst/>
              <a:ahLst/>
              <a:cxnLst/>
              <a:rect l="l" t="t" r="r" b="b"/>
              <a:pathLst>
                <a:path w="16039" h="16039" extrusionOk="0">
                  <a:moveTo>
                    <a:pt x="8013" y="0"/>
                  </a:moveTo>
                  <a:cubicBezTo>
                    <a:pt x="3596" y="0"/>
                    <a:pt x="1" y="3584"/>
                    <a:pt x="1" y="8013"/>
                  </a:cubicBezTo>
                  <a:cubicBezTo>
                    <a:pt x="1" y="12443"/>
                    <a:pt x="3596" y="16038"/>
                    <a:pt x="8013" y="16038"/>
                  </a:cubicBezTo>
                  <a:cubicBezTo>
                    <a:pt x="12443" y="16038"/>
                    <a:pt x="16038" y="12443"/>
                    <a:pt x="16038" y="8013"/>
                  </a:cubicBezTo>
                  <a:cubicBezTo>
                    <a:pt x="16038" y="3584"/>
                    <a:pt x="12443" y="0"/>
                    <a:pt x="80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42"/>
            <p:cNvSpPr txBox="1"/>
            <p:nvPr/>
          </p:nvSpPr>
          <p:spPr>
            <a:xfrm>
              <a:off x="3049400" y="2640788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0" name="Google Shape;1410;p42"/>
          <p:cNvGrpSpPr/>
          <p:nvPr/>
        </p:nvGrpSpPr>
        <p:grpSpPr>
          <a:xfrm>
            <a:off x="3781863" y="2877175"/>
            <a:ext cx="1578800" cy="1556250"/>
            <a:chOff x="3781863" y="2877175"/>
            <a:chExt cx="1578800" cy="1556250"/>
          </a:xfrm>
        </p:grpSpPr>
        <p:grpSp>
          <p:nvGrpSpPr>
            <p:cNvPr id="1411" name="Google Shape;1411;p42"/>
            <p:cNvGrpSpPr/>
            <p:nvPr/>
          </p:nvGrpSpPr>
          <p:grpSpPr>
            <a:xfrm>
              <a:off x="3781863" y="2877175"/>
              <a:ext cx="1578800" cy="1556250"/>
              <a:chOff x="3781850" y="2800975"/>
              <a:chExt cx="1578800" cy="1556250"/>
            </a:xfrm>
          </p:grpSpPr>
          <p:sp>
            <p:nvSpPr>
              <p:cNvPr id="1412" name="Google Shape;1412;p42"/>
              <p:cNvSpPr/>
              <p:nvPr/>
            </p:nvSpPr>
            <p:spPr>
              <a:xfrm>
                <a:off x="3936325" y="3765250"/>
                <a:ext cx="448600" cy="448875"/>
              </a:xfrm>
              <a:custGeom>
                <a:avLst/>
                <a:gdLst/>
                <a:ahLst/>
                <a:cxnLst/>
                <a:rect l="l" t="t" r="r" b="b"/>
                <a:pathLst>
                  <a:path w="17944" h="17955" extrusionOk="0">
                    <a:moveTo>
                      <a:pt x="8978" y="0"/>
                    </a:moveTo>
                    <a:cubicBezTo>
                      <a:pt x="4013" y="0"/>
                      <a:pt x="1" y="4024"/>
                      <a:pt x="1" y="8977"/>
                    </a:cubicBezTo>
                    <a:cubicBezTo>
                      <a:pt x="1" y="13930"/>
                      <a:pt x="4013" y="17955"/>
                      <a:pt x="8978" y="17955"/>
                    </a:cubicBezTo>
                    <a:cubicBezTo>
                      <a:pt x="13931" y="17955"/>
                      <a:pt x="17944" y="13930"/>
                      <a:pt x="17944" y="8977"/>
                    </a:cubicBezTo>
                    <a:cubicBezTo>
                      <a:pt x="17944" y="4024"/>
                      <a:pt x="13931" y="0"/>
                      <a:pt x="897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42"/>
              <p:cNvSpPr/>
              <p:nvPr/>
            </p:nvSpPr>
            <p:spPr>
              <a:xfrm>
                <a:off x="3781850" y="2800975"/>
                <a:ext cx="1578800" cy="1556250"/>
              </a:xfrm>
              <a:custGeom>
                <a:avLst/>
                <a:gdLst/>
                <a:ahLst/>
                <a:cxnLst/>
                <a:rect l="l" t="t" r="r" b="b"/>
                <a:pathLst>
                  <a:path w="63152" h="62250" extrusionOk="0">
                    <a:moveTo>
                      <a:pt x="31576" y="1"/>
                    </a:moveTo>
                    <a:cubicBezTo>
                      <a:pt x="30409" y="1"/>
                      <a:pt x="29242" y="447"/>
                      <a:pt x="28349" y="1340"/>
                    </a:cubicBezTo>
                    <a:lnTo>
                      <a:pt x="21408" y="8282"/>
                    </a:lnTo>
                    <a:cubicBezTo>
                      <a:pt x="19661" y="6564"/>
                      <a:pt x="17389" y="5707"/>
                      <a:pt x="15118" y="5707"/>
                    </a:cubicBezTo>
                    <a:cubicBezTo>
                      <a:pt x="12823" y="5707"/>
                      <a:pt x="10529" y="6582"/>
                      <a:pt x="8775" y="8329"/>
                    </a:cubicBezTo>
                    <a:cubicBezTo>
                      <a:pt x="5299" y="11818"/>
                      <a:pt x="5275" y="17450"/>
                      <a:pt x="8728" y="20962"/>
                    </a:cubicBezTo>
                    <a:lnTo>
                      <a:pt x="1786" y="27891"/>
                    </a:lnTo>
                    <a:cubicBezTo>
                      <a:pt x="1" y="29677"/>
                      <a:pt x="1" y="32570"/>
                      <a:pt x="1786" y="34356"/>
                    </a:cubicBezTo>
                    <a:lnTo>
                      <a:pt x="28349" y="60919"/>
                    </a:lnTo>
                    <a:cubicBezTo>
                      <a:pt x="29242" y="61806"/>
                      <a:pt x="30409" y="62250"/>
                      <a:pt x="31576" y="62250"/>
                    </a:cubicBezTo>
                    <a:cubicBezTo>
                      <a:pt x="32743" y="62250"/>
                      <a:pt x="33910" y="61806"/>
                      <a:pt x="34802" y="60919"/>
                    </a:cubicBezTo>
                    <a:lnTo>
                      <a:pt x="41744" y="53978"/>
                    </a:lnTo>
                    <a:cubicBezTo>
                      <a:pt x="43494" y="55734"/>
                      <a:pt x="45789" y="56612"/>
                      <a:pt x="48084" y="56612"/>
                    </a:cubicBezTo>
                    <a:cubicBezTo>
                      <a:pt x="50379" y="56612"/>
                      <a:pt x="52674" y="55734"/>
                      <a:pt x="54424" y="53978"/>
                    </a:cubicBezTo>
                    <a:cubicBezTo>
                      <a:pt x="57936" y="50477"/>
                      <a:pt x="57936" y="44798"/>
                      <a:pt x="54424" y="41286"/>
                    </a:cubicBezTo>
                    <a:lnTo>
                      <a:pt x="61365" y="34356"/>
                    </a:lnTo>
                    <a:cubicBezTo>
                      <a:pt x="63151" y="32570"/>
                      <a:pt x="63151" y="29677"/>
                      <a:pt x="61365" y="27891"/>
                    </a:cubicBezTo>
                    <a:lnTo>
                      <a:pt x="34802" y="1340"/>
                    </a:lnTo>
                    <a:cubicBezTo>
                      <a:pt x="33910" y="447"/>
                      <a:pt x="32743" y="1"/>
                      <a:pt x="3157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14" name="Google Shape;1414;p42"/>
            <p:cNvSpPr/>
            <p:nvPr/>
          </p:nvSpPr>
          <p:spPr>
            <a:xfrm>
              <a:off x="3959263" y="3864650"/>
              <a:ext cx="402750" cy="402475"/>
            </a:xfrm>
            <a:custGeom>
              <a:avLst/>
              <a:gdLst/>
              <a:ahLst/>
              <a:cxnLst/>
              <a:rect l="l" t="t" r="r" b="b"/>
              <a:pathLst>
                <a:path w="16110" h="16099" extrusionOk="0">
                  <a:moveTo>
                    <a:pt x="8061" y="1"/>
                  </a:moveTo>
                  <a:cubicBezTo>
                    <a:pt x="3608" y="1"/>
                    <a:pt x="1" y="3608"/>
                    <a:pt x="1" y="8049"/>
                  </a:cubicBezTo>
                  <a:cubicBezTo>
                    <a:pt x="1" y="12502"/>
                    <a:pt x="3608" y="16098"/>
                    <a:pt x="8061" y="16098"/>
                  </a:cubicBezTo>
                  <a:cubicBezTo>
                    <a:pt x="12502" y="16098"/>
                    <a:pt x="16110" y="12502"/>
                    <a:pt x="16110" y="8049"/>
                  </a:cubicBezTo>
                  <a:cubicBezTo>
                    <a:pt x="16110" y="3608"/>
                    <a:pt x="12502" y="1"/>
                    <a:pt x="806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2"/>
            <p:cNvSpPr txBox="1"/>
            <p:nvPr/>
          </p:nvSpPr>
          <p:spPr>
            <a:xfrm>
              <a:off x="3875088" y="3501250"/>
              <a:ext cx="1395600" cy="308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Option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  <p:grpSp>
        <p:nvGrpSpPr>
          <p:cNvPr id="1416" name="Google Shape;1416;p42"/>
          <p:cNvGrpSpPr/>
          <p:nvPr/>
        </p:nvGrpSpPr>
        <p:grpSpPr>
          <a:xfrm>
            <a:off x="5476725" y="1576992"/>
            <a:ext cx="2954150" cy="855521"/>
            <a:chOff x="5476725" y="1576992"/>
            <a:chExt cx="2954150" cy="855521"/>
          </a:xfrm>
        </p:grpSpPr>
        <p:grpSp>
          <p:nvGrpSpPr>
            <p:cNvPr id="1417" name="Google Shape;1417;p42"/>
            <p:cNvGrpSpPr/>
            <p:nvPr/>
          </p:nvGrpSpPr>
          <p:grpSpPr>
            <a:xfrm>
              <a:off x="6348644" y="1576992"/>
              <a:ext cx="2082231" cy="855521"/>
              <a:chOff x="6348644" y="1164913"/>
              <a:chExt cx="2082231" cy="855521"/>
            </a:xfrm>
          </p:grpSpPr>
          <p:sp>
            <p:nvSpPr>
              <p:cNvPr id="1418" name="Google Shape;1418;p42"/>
              <p:cNvSpPr txBox="1"/>
              <p:nvPr/>
            </p:nvSpPr>
            <p:spPr>
              <a:xfrm>
                <a:off x="6348644" y="1430334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smallest planet in the Solar System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19" name="Google Shape;1419;p42"/>
              <p:cNvSpPr txBox="1"/>
              <p:nvPr/>
            </p:nvSpPr>
            <p:spPr>
              <a:xfrm>
                <a:off x="6351275" y="1164913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0" name="Google Shape;1420;p42"/>
            <p:cNvCxnSpPr/>
            <p:nvPr/>
          </p:nvCxnSpPr>
          <p:spPr>
            <a:xfrm rot="10800000">
              <a:off x="5476725" y="1592663"/>
              <a:ext cx="28593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1" name="Google Shape;1421;p42"/>
          <p:cNvGrpSpPr/>
          <p:nvPr/>
        </p:nvGrpSpPr>
        <p:grpSpPr>
          <a:xfrm>
            <a:off x="6297825" y="3225447"/>
            <a:ext cx="2133050" cy="863315"/>
            <a:chOff x="6297825" y="3225447"/>
            <a:chExt cx="2133050" cy="863315"/>
          </a:xfrm>
        </p:grpSpPr>
        <p:grpSp>
          <p:nvGrpSpPr>
            <p:cNvPr id="1422" name="Google Shape;1422;p42"/>
            <p:cNvGrpSpPr/>
            <p:nvPr/>
          </p:nvGrpSpPr>
          <p:grpSpPr>
            <a:xfrm>
              <a:off x="6348644" y="3225447"/>
              <a:ext cx="2082231" cy="863315"/>
              <a:chOff x="6348644" y="2810750"/>
              <a:chExt cx="2082231" cy="863315"/>
            </a:xfrm>
          </p:grpSpPr>
          <p:sp>
            <p:nvSpPr>
              <p:cNvPr id="1423" name="Google Shape;1423;p42"/>
              <p:cNvSpPr txBox="1"/>
              <p:nvPr/>
            </p:nvSpPr>
            <p:spPr>
              <a:xfrm>
                <a:off x="6348644" y="3083965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4" name="Google Shape;1424;p42"/>
              <p:cNvSpPr txBox="1"/>
              <p:nvPr/>
            </p:nvSpPr>
            <p:spPr>
              <a:xfrm>
                <a:off x="6351275" y="28107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25" name="Google Shape;1425;p42"/>
            <p:cNvCxnSpPr/>
            <p:nvPr/>
          </p:nvCxnSpPr>
          <p:spPr>
            <a:xfrm rot="10800000">
              <a:off x="6297825" y="3242400"/>
              <a:ext cx="2038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26" name="Google Shape;1426;p42"/>
          <p:cNvGrpSpPr/>
          <p:nvPr/>
        </p:nvGrpSpPr>
        <p:grpSpPr>
          <a:xfrm>
            <a:off x="706147" y="1585119"/>
            <a:ext cx="2135878" cy="839268"/>
            <a:chOff x="706147" y="1585119"/>
            <a:chExt cx="2135878" cy="839268"/>
          </a:xfrm>
        </p:grpSpPr>
        <p:grpSp>
          <p:nvGrpSpPr>
            <p:cNvPr id="1427" name="Google Shape;1427;p42"/>
            <p:cNvGrpSpPr/>
            <p:nvPr/>
          </p:nvGrpSpPr>
          <p:grpSpPr>
            <a:xfrm>
              <a:off x="706147" y="1585119"/>
              <a:ext cx="2089253" cy="839268"/>
              <a:chOff x="706147" y="1999175"/>
              <a:chExt cx="2089253" cy="839268"/>
            </a:xfrm>
          </p:grpSpPr>
          <p:sp>
            <p:nvSpPr>
              <p:cNvPr id="1428" name="Google Shape;1428;p42"/>
              <p:cNvSpPr txBox="1"/>
              <p:nvPr/>
            </p:nvSpPr>
            <p:spPr>
              <a:xfrm>
                <a:off x="706147" y="2248343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Saturn is composed of hydrogen and helium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29" name="Google Shape;1429;p42"/>
              <p:cNvSpPr txBox="1"/>
              <p:nvPr/>
            </p:nvSpPr>
            <p:spPr>
              <a:xfrm>
                <a:off x="715800" y="1999175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5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Saturn</a:t>
                </a:r>
                <a:endParaRPr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0" name="Google Shape;1430;p42"/>
            <p:cNvCxnSpPr/>
            <p:nvPr/>
          </p:nvCxnSpPr>
          <p:spPr>
            <a:xfrm rot="10800000">
              <a:off x="807425" y="2418813"/>
              <a:ext cx="2034600" cy="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1" name="Google Shape;1431;p42"/>
          <p:cNvGrpSpPr/>
          <p:nvPr/>
        </p:nvGrpSpPr>
        <p:grpSpPr>
          <a:xfrm>
            <a:off x="706147" y="3225675"/>
            <a:ext cx="2964553" cy="862860"/>
            <a:chOff x="706147" y="3225675"/>
            <a:chExt cx="2964553" cy="862860"/>
          </a:xfrm>
        </p:grpSpPr>
        <p:grpSp>
          <p:nvGrpSpPr>
            <p:cNvPr id="1432" name="Google Shape;1432;p42"/>
            <p:cNvGrpSpPr/>
            <p:nvPr/>
          </p:nvGrpSpPr>
          <p:grpSpPr>
            <a:xfrm>
              <a:off x="706147" y="3225675"/>
              <a:ext cx="2089253" cy="862860"/>
              <a:chOff x="706147" y="3634450"/>
              <a:chExt cx="2089253" cy="862860"/>
            </a:xfrm>
          </p:grpSpPr>
          <p:sp>
            <p:nvSpPr>
              <p:cNvPr id="1433" name="Google Shape;1433;p42"/>
              <p:cNvSpPr txBox="1"/>
              <p:nvPr/>
            </p:nvSpPr>
            <p:spPr>
              <a:xfrm>
                <a:off x="706147" y="3907210"/>
                <a:ext cx="2079600" cy="590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Jupiter is a gas giant and the biggest planet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434" name="Google Shape;1434;p42"/>
              <p:cNvSpPr txBox="1"/>
              <p:nvPr/>
            </p:nvSpPr>
            <p:spPr>
              <a:xfrm>
                <a:off x="715800" y="3634450"/>
                <a:ext cx="2079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Jupiter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  <p:cxnSp>
          <p:nvCxnSpPr>
            <p:cNvPr id="1435" name="Google Shape;1435;p42"/>
            <p:cNvCxnSpPr/>
            <p:nvPr/>
          </p:nvCxnSpPr>
          <p:spPr>
            <a:xfrm rot="10800000">
              <a:off x="807500" y="4065888"/>
              <a:ext cx="28632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36" name="Google Shape;1436;p42"/>
          <p:cNvGrpSpPr/>
          <p:nvPr/>
        </p:nvGrpSpPr>
        <p:grpSpPr>
          <a:xfrm>
            <a:off x="5697312" y="3103833"/>
            <a:ext cx="224702" cy="277160"/>
            <a:chOff x="3330525" y="4399275"/>
            <a:chExt cx="390650" cy="481850"/>
          </a:xfrm>
        </p:grpSpPr>
        <p:sp>
          <p:nvSpPr>
            <p:cNvPr id="1437" name="Google Shape;1437;p42"/>
            <p:cNvSpPr/>
            <p:nvPr/>
          </p:nvSpPr>
          <p:spPr>
            <a:xfrm>
              <a:off x="3543950" y="4648550"/>
              <a:ext cx="78450" cy="95775"/>
            </a:xfrm>
            <a:custGeom>
              <a:avLst/>
              <a:gdLst/>
              <a:ahLst/>
              <a:cxnLst/>
              <a:rect l="l" t="t" r="r" b="b"/>
              <a:pathLst>
                <a:path w="3138" h="3831" extrusionOk="0">
                  <a:moveTo>
                    <a:pt x="2677" y="0"/>
                  </a:moveTo>
                  <a:cubicBezTo>
                    <a:pt x="2298" y="356"/>
                    <a:pt x="1861" y="648"/>
                    <a:pt x="1388" y="858"/>
                  </a:cubicBezTo>
                  <a:lnTo>
                    <a:pt x="0" y="2948"/>
                  </a:lnTo>
                  <a:lnTo>
                    <a:pt x="880" y="3831"/>
                  </a:lnTo>
                  <a:lnTo>
                    <a:pt x="3138" y="443"/>
                  </a:lnTo>
                  <a:lnTo>
                    <a:pt x="267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8" name="Google Shape;1438;p42"/>
            <p:cNvSpPr/>
            <p:nvPr/>
          </p:nvSpPr>
          <p:spPr>
            <a:xfrm>
              <a:off x="3427250" y="4456050"/>
              <a:ext cx="197650" cy="197175"/>
            </a:xfrm>
            <a:custGeom>
              <a:avLst/>
              <a:gdLst/>
              <a:ahLst/>
              <a:cxnLst/>
              <a:rect l="l" t="t" r="r" b="b"/>
              <a:pathLst>
                <a:path w="7906" h="7887" extrusionOk="0">
                  <a:moveTo>
                    <a:pt x="7520" y="0"/>
                  </a:moveTo>
                  <a:cubicBezTo>
                    <a:pt x="6863" y="1374"/>
                    <a:pt x="5475" y="2247"/>
                    <a:pt x="3952" y="2247"/>
                  </a:cubicBezTo>
                  <a:lnTo>
                    <a:pt x="1" y="2247"/>
                  </a:lnTo>
                  <a:lnTo>
                    <a:pt x="1" y="3942"/>
                  </a:lnTo>
                  <a:cubicBezTo>
                    <a:pt x="1" y="5698"/>
                    <a:pt x="1154" y="7137"/>
                    <a:pt x="2587" y="7643"/>
                  </a:cubicBezTo>
                  <a:lnTo>
                    <a:pt x="2597" y="7643"/>
                  </a:lnTo>
                  <a:cubicBezTo>
                    <a:pt x="3006" y="7806"/>
                    <a:pt x="3480" y="7887"/>
                    <a:pt x="3953" y="7887"/>
                  </a:cubicBezTo>
                  <a:cubicBezTo>
                    <a:pt x="4426" y="7887"/>
                    <a:pt x="4899" y="7806"/>
                    <a:pt x="5307" y="7643"/>
                  </a:cubicBezTo>
                  <a:lnTo>
                    <a:pt x="5319" y="7643"/>
                  </a:lnTo>
                  <a:cubicBezTo>
                    <a:pt x="6451" y="7306"/>
                    <a:pt x="7905" y="5848"/>
                    <a:pt x="7905" y="3942"/>
                  </a:cubicBezTo>
                  <a:lnTo>
                    <a:pt x="7905" y="1684"/>
                  </a:lnTo>
                  <a:cubicBezTo>
                    <a:pt x="7905" y="1100"/>
                    <a:pt x="7776" y="524"/>
                    <a:pt x="75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39" name="Google Shape;1439;p42"/>
            <p:cNvSpPr/>
            <p:nvPr/>
          </p:nvSpPr>
          <p:spPr>
            <a:xfrm>
              <a:off x="3428150" y="4399275"/>
              <a:ext cx="166925" cy="84725"/>
            </a:xfrm>
            <a:custGeom>
              <a:avLst/>
              <a:gdLst/>
              <a:ahLst/>
              <a:cxnLst/>
              <a:rect l="l" t="t" r="r" b="b"/>
              <a:pathLst>
                <a:path w="6677" h="3389" extrusionOk="0">
                  <a:moveTo>
                    <a:pt x="3921" y="1"/>
                  </a:moveTo>
                  <a:cubicBezTo>
                    <a:pt x="3917" y="1"/>
                    <a:pt x="3913" y="1"/>
                    <a:pt x="3910" y="1"/>
                  </a:cubicBezTo>
                  <a:cubicBezTo>
                    <a:pt x="1946" y="4"/>
                    <a:pt x="284" y="1446"/>
                    <a:pt x="1" y="3389"/>
                  </a:cubicBezTo>
                  <a:lnTo>
                    <a:pt x="3910" y="3389"/>
                  </a:lnTo>
                  <a:cubicBezTo>
                    <a:pt x="5247" y="3389"/>
                    <a:pt x="6403" y="2452"/>
                    <a:pt x="6677" y="1142"/>
                  </a:cubicBezTo>
                  <a:cubicBezTo>
                    <a:pt x="5945" y="410"/>
                    <a:pt x="4953" y="1"/>
                    <a:pt x="39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0" name="Google Shape;1440;p42"/>
            <p:cNvSpPr/>
            <p:nvPr/>
          </p:nvSpPr>
          <p:spPr>
            <a:xfrm>
              <a:off x="3330525" y="4674000"/>
              <a:ext cx="181225" cy="207125"/>
            </a:xfrm>
            <a:custGeom>
              <a:avLst/>
              <a:gdLst/>
              <a:ahLst/>
              <a:cxnLst/>
              <a:rect l="l" t="t" r="r" b="b"/>
              <a:pathLst>
                <a:path w="7249" h="8285" extrusionOk="0">
                  <a:moveTo>
                    <a:pt x="2972" y="0"/>
                  </a:moveTo>
                  <a:lnTo>
                    <a:pt x="1455" y="440"/>
                  </a:lnTo>
                  <a:cubicBezTo>
                    <a:pt x="542" y="744"/>
                    <a:pt x="0" y="1716"/>
                    <a:pt x="235" y="2620"/>
                  </a:cubicBezTo>
                  <a:lnTo>
                    <a:pt x="1229" y="7832"/>
                  </a:lnTo>
                  <a:cubicBezTo>
                    <a:pt x="1289" y="8091"/>
                    <a:pt x="1518" y="8278"/>
                    <a:pt x="1783" y="8284"/>
                  </a:cubicBezTo>
                  <a:cubicBezTo>
                    <a:pt x="1787" y="8284"/>
                    <a:pt x="1792" y="8285"/>
                    <a:pt x="1796" y="8285"/>
                  </a:cubicBezTo>
                  <a:cubicBezTo>
                    <a:pt x="1816" y="8285"/>
                    <a:pt x="1835" y="8279"/>
                    <a:pt x="1852" y="8272"/>
                  </a:cubicBezTo>
                  <a:cubicBezTo>
                    <a:pt x="1861" y="8284"/>
                    <a:pt x="1861" y="8284"/>
                    <a:pt x="1873" y="8284"/>
                  </a:cubicBezTo>
                  <a:lnTo>
                    <a:pt x="7248" y="8284"/>
                  </a:lnTo>
                  <a:lnTo>
                    <a:pt x="7248" y="3364"/>
                  </a:lnTo>
                  <a:lnTo>
                    <a:pt x="6514" y="4086"/>
                  </a:lnTo>
                  <a:cubicBezTo>
                    <a:pt x="6410" y="4202"/>
                    <a:pt x="6270" y="4259"/>
                    <a:pt x="6126" y="4259"/>
                  </a:cubicBezTo>
                  <a:cubicBezTo>
                    <a:pt x="5952" y="4259"/>
                    <a:pt x="5772" y="4175"/>
                    <a:pt x="5646" y="4008"/>
                  </a:cubicBezTo>
                  <a:lnTo>
                    <a:pt x="29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1" name="Google Shape;1441;p42"/>
            <p:cNvSpPr/>
            <p:nvPr/>
          </p:nvSpPr>
          <p:spPr>
            <a:xfrm>
              <a:off x="3540175" y="4674000"/>
              <a:ext cx="181000" cy="207100"/>
            </a:xfrm>
            <a:custGeom>
              <a:avLst/>
              <a:gdLst/>
              <a:ahLst/>
              <a:cxnLst/>
              <a:rect l="l" t="t" r="r" b="b"/>
              <a:pathLst>
                <a:path w="7240" h="8284" extrusionOk="0">
                  <a:moveTo>
                    <a:pt x="3951" y="4821"/>
                  </a:moveTo>
                  <a:cubicBezTo>
                    <a:pt x="4701" y="4821"/>
                    <a:pt x="4701" y="5950"/>
                    <a:pt x="3951" y="5950"/>
                  </a:cubicBezTo>
                  <a:lnTo>
                    <a:pt x="2822" y="5950"/>
                  </a:lnTo>
                  <a:cubicBezTo>
                    <a:pt x="2075" y="5950"/>
                    <a:pt x="2075" y="4821"/>
                    <a:pt x="2822" y="4821"/>
                  </a:cubicBezTo>
                  <a:close/>
                  <a:moveTo>
                    <a:pt x="4280" y="0"/>
                  </a:moveTo>
                  <a:lnTo>
                    <a:pt x="1603" y="4008"/>
                  </a:lnTo>
                  <a:cubicBezTo>
                    <a:pt x="1476" y="4178"/>
                    <a:pt x="1297" y="4257"/>
                    <a:pt x="1126" y="4257"/>
                  </a:cubicBezTo>
                  <a:cubicBezTo>
                    <a:pt x="977" y="4257"/>
                    <a:pt x="834" y="4197"/>
                    <a:pt x="735" y="4086"/>
                  </a:cubicBezTo>
                  <a:lnTo>
                    <a:pt x="1" y="3364"/>
                  </a:lnTo>
                  <a:lnTo>
                    <a:pt x="1" y="8284"/>
                  </a:lnTo>
                  <a:lnTo>
                    <a:pt x="5454" y="8284"/>
                  </a:lnTo>
                  <a:cubicBezTo>
                    <a:pt x="5722" y="8284"/>
                    <a:pt x="5954" y="8094"/>
                    <a:pt x="6008" y="7832"/>
                  </a:cubicBezTo>
                  <a:lnTo>
                    <a:pt x="7002" y="2653"/>
                  </a:lnTo>
                  <a:cubicBezTo>
                    <a:pt x="7240" y="1716"/>
                    <a:pt x="6707" y="744"/>
                    <a:pt x="5770" y="428"/>
                  </a:cubicBezTo>
                  <a:lnTo>
                    <a:pt x="428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2" name="Google Shape;1442;p42"/>
            <p:cNvSpPr/>
            <p:nvPr/>
          </p:nvSpPr>
          <p:spPr>
            <a:xfrm>
              <a:off x="3429975" y="4648850"/>
              <a:ext cx="78225" cy="95400"/>
            </a:xfrm>
            <a:custGeom>
              <a:avLst/>
              <a:gdLst/>
              <a:ahLst/>
              <a:cxnLst/>
              <a:rect l="l" t="t" r="r" b="b"/>
              <a:pathLst>
                <a:path w="3129" h="3816" extrusionOk="0">
                  <a:moveTo>
                    <a:pt x="452" y="0"/>
                  </a:moveTo>
                  <a:lnTo>
                    <a:pt x="0" y="440"/>
                  </a:lnTo>
                  <a:lnTo>
                    <a:pt x="2247" y="3816"/>
                  </a:lnTo>
                  <a:lnTo>
                    <a:pt x="3129" y="2936"/>
                  </a:lnTo>
                  <a:lnTo>
                    <a:pt x="1741" y="846"/>
                  </a:lnTo>
                  <a:cubicBezTo>
                    <a:pt x="1268" y="636"/>
                    <a:pt x="834" y="350"/>
                    <a:pt x="4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3" name="Google Shape;1443;p42"/>
            <p:cNvSpPr/>
            <p:nvPr/>
          </p:nvSpPr>
          <p:spPr>
            <a:xfrm>
              <a:off x="3514200" y="4681000"/>
              <a:ext cx="23150" cy="17550"/>
            </a:xfrm>
            <a:custGeom>
              <a:avLst/>
              <a:gdLst/>
              <a:ahLst/>
              <a:cxnLst/>
              <a:rect l="l" t="t" r="r" b="b"/>
              <a:pathLst>
                <a:path w="926" h="702" extrusionOk="0">
                  <a:moveTo>
                    <a:pt x="1" y="0"/>
                  </a:moveTo>
                  <a:lnTo>
                    <a:pt x="465" y="702"/>
                  </a:lnTo>
                  <a:lnTo>
                    <a:pt x="925" y="0"/>
                  </a:lnTo>
                  <a:lnTo>
                    <a:pt x="916" y="0"/>
                  </a:lnTo>
                  <a:cubicBezTo>
                    <a:pt x="769" y="12"/>
                    <a:pt x="609" y="24"/>
                    <a:pt x="465" y="24"/>
                  </a:cubicBezTo>
                  <a:cubicBezTo>
                    <a:pt x="317" y="24"/>
                    <a:pt x="157" y="12"/>
                    <a:pt x="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44" name="Google Shape;1444;p42"/>
          <p:cNvGrpSpPr/>
          <p:nvPr/>
        </p:nvGrpSpPr>
        <p:grpSpPr>
          <a:xfrm>
            <a:off x="3231209" y="2280241"/>
            <a:ext cx="206899" cy="277146"/>
            <a:chOff x="3938800" y="4399275"/>
            <a:chExt cx="359700" cy="481825"/>
          </a:xfrm>
        </p:grpSpPr>
        <p:sp>
          <p:nvSpPr>
            <p:cNvPr id="1445" name="Google Shape;1445;p42"/>
            <p:cNvSpPr/>
            <p:nvPr/>
          </p:nvSpPr>
          <p:spPr>
            <a:xfrm>
              <a:off x="4022650" y="4427525"/>
              <a:ext cx="166625" cy="84700"/>
            </a:xfrm>
            <a:custGeom>
              <a:avLst/>
              <a:gdLst/>
              <a:ahLst/>
              <a:cxnLst/>
              <a:rect l="l" t="t" r="r" b="b"/>
              <a:pathLst>
                <a:path w="6665" h="3388" extrusionOk="0">
                  <a:moveTo>
                    <a:pt x="3909" y="0"/>
                  </a:moveTo>
                  <a:cubicBezTo>
                    <a:pt x="1946" y="3"/>
                    <a:pt x="284" y="1446"/>
                    <a:pt x="1" y="3388"/>
                  </a:cubicBezTo>
                  <a:lnTo>
                    <a:pt x="3909" y="3388"/>
                  </a:lnTo>
                  <a:cubicBezTo>
                    <a:pt x="4807" y="3385"/>
                    <a:pt x="5647" y="2957"/>
                    <a:pt x="6180" y="2235"/>
                  </a:cubicBezTo>
                  <a:cubicBezTo>
                    <a:pt x="6421" y="1909"/>
                    <a:pt x="6589" y="1530"/>
                    <a:pt x="6665" y="1129"/>
                  </a:cubicBezTo>
                  <a:cubicBezTo>
                    <a:pt x="6135" y="602"/>
                    <a:pt x="5463" y="241"/>
                    <a:pt x="4734" y="91"/>
                  </a:cubicBezTo>
                  <a:cubicBezTo>
                    <a:pt x="4463" y="30"/>
                    <a:pt x="4186" y="0"/>
                    <a:pt x="390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6" name="Google Shape;1446;p42"/>
            <p:cNvSpPr/>
            <p:nvPr/>
          </p:nvSpPr>
          <p:spPr>
            <a:xfrm>
              <a:off x="4021450" y="4484275"/>
              <a:ext cx="197650" cy="199225"/>
            </a:xfrm>
            <a:custGeom>
              <a:avLst/>
              <a:gdLst/>
              <a:ahLst/>
              <a:cxnLst/>
              <a:rect l="l" t="t" r="r" b="b"/>
              <a:pathLst>
                <a:path w="7906" h="7969" extrusionOk="0">
                  <a:moveTo>
                    <a:pt x="7526" y="1"/>
                  </a:moveTo>
                  <a:cubicBezTo>
                    <a:pt x="7420" y="223"/>
                    <a:pt x="7291" y="434"/>
                    <a:pt x="7140" y="633"/>
                  </a:cubicBezTo>
                  <a:cubicBezTo>
                    <a:pt x="6396" y="1648"/>
                    <a:pt x="5216" y="2247"/>
                    <a:pt x="3957" y="2247"/>
                  </a:cubicBezTo>
                  <a:lnTo>
                    <a:pt x="4" y="2247"/>
                  </a:lnTo>
                  <a:lnTo>
                    <a:pt x="4" y="4018"/>
                  </a:lnTo>
                  <a:cubicBezTo>
                    <a:pt x="1" y="4635"/>
                    <a:pt x="148" y="5243"/>
                    <a:pt x="434" y="5788"/>
                  </a:cubicBezTo>
                  <a:lnTo>
                    <a:pt x="434" y="5800"/>
                  </a:lnTo>
                  <a:cubicBezTo>
                    <a:pt x="615" y="6159"/>
                    <a:pt x="850" y="6487"/>
                    <a:pt x="1133" y="6773"/>
                  </a:cubicBezTo>
                  <a:lnTo>
                    <a:pt x="1202" y="6839"/>
                  </a:lnTo>
                  <a:cubicBezTo>
                    <a:pt x="1967" y="7592"/>
                    <a:pt x="2962" y="7968"/>
                    <a:pt x="3958" y="7968"/>
                  </a:cubicBezTo>
                  <a:cubicBezTo>
                    <a:pt x="4959" y="7968"/>
                    <a:pt x="5959" y="7588"/>
                    <a:pt x="6725" y="6827"/>
                  </a:cubicBezTo>
                  <a:lnTo>
                    <a:pt x="6758" y="6794"/>
                  </a:lnTo>
                  <a:cubicBezTo>
                    <a:pt x="6972" y="6583"/>
                    <a:pt x="7158" y="6342"/>
                    <a:pt x="7312" y="6083"/>
                  </a:cubicBezTo>
                  <a:lnTo>
                    <a:pt x="7321" y="6083"/>
                  </a:lnTo>
                  <a:cubicBezTo>
                    <a:pt x="7703" y="5463"/>
                    <a:pt x="7905" y="4746"/>
                    <a:pt x="7902" y="4018"/>
                  </a:cubicBezTo>
                  <a:lnTo>
                    <a:pt x="7902" y="1684"/>
                  </a:lnTo>
                  <a:cubicBezTo>
                    <a:pt x="7902" y="1407"/>
                    <a:pt x="7875" y="1130"/>
                    <a:pt x="7818" y="859"/>
                  </a:cubicBezTo>
                  <a:cubicBezTo>
                    <a:pt x="7764" y="561"/>
                    <a:pt x="7664" y="272"/>
                    <a:pt x="752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7" name="Google Shape;1447;p42"/>
            <p:cNvSpPr/>
            <p:nvPr/>
          </p:nvSpPr>
          <p:spPr>
            <a:xfrm>
              <a:off x="4054050" y="4692500"/>
              <a:ext cx="132975" cy="47450"/>
            </a:xfrm>
            <a:custGeom>
              <a:avLst/>
              <a:gdLst/>
              <a:ahLst/>
              <a:cxnLst/>
              <a:rect l="l" t="t" r="r" b="b"/>
              <a:pathLst>
                <a:path w="5319" h="1898" extrusionOk="0">
                  <a:moveTo>
                    <a:pt x="5318" y="1"/>
                  </a:moveTo>
                  <a:lnTo>
                    <a:pt x="5318" y="1"/>
                  </a:lnTo>
                  <a:cubicBezTo>
                    <a:pt x="4550" y="498"/>
                    <a:pt x="3635" y="769"/>
                    <a:pt x="2653" y="769"/>
                  </a:cubicBezTo>
                  <a:cubicBezTo>
                    <a:pt x="2648" y="769"/>
                    <a:pt x="2643" y="769"/>
                    <a:pt x="2637" y="769"/>
                  </a:cubicBezTo>
                  <a:cubicBezTo>
                    <a:pt x="1703" y="769"/>
                    <a:pt x="791" y="507"/>
                    <a:pt x="0" y="13"/>
                  </a:cubicBezTo>
                  <a:lnTo>
                    <a:pt x="0" y="13"/>
                  </a:lnTo>
                  <a:cubicBezTo>
                    <a:pt x="82" y="272"/>
                    <a:pt x="202" y="516"/>
                    <a:pt x="362" y="736"/>
                  </a:cubicBezTo>
                  <a:cubicBezTo>
                    <a:pt x="898" y="1464"/>
                    <a:pt x="1747" y="1895"/>
                    <a:pt x="2653" y="1898"/>
                  </a:cubicBezTo>
                  <a:cubicBezTo>
                    <a:pt x="2660" y="1898"/>
                    <a:pt x="2667" y="1898"/>
                    <a:pt x="2674" y="1898"/>
                  </a:cubicBezTo>
                  <a:cubicBezTo>
                    <a:pt x="3870" y="1898"/>
                    <a:pt x="4935" y="1135"/>
                    <a:pt x="531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8" name="Google Shape;1448;p42"/>
            <p:cNvSpPr/>
            <p:nvPr/>
          </p:nvSpPr>
          <p:spPr>
            <a:xfrm>
              <a:off x="4163275" y="4399275"/>
              <a:ext cx="84275" cy="84200"/>
            </a:xfrm>
            <a:custGeom>
              <a:avLst/>
              <a:gdLst/>
              <a:ahLst/>
              <a:cxnLst/>
              <a:rect l="l" t="t" r="r" b="b"/>
              <a:pathLst>
                <a:path w="3371" h="3368" extrusionOk="0">
                  <a:moveTo>
                    <a:pt x="1090" y="1"/>
                  </a:moveTo>
                  <a:cubicBezTo>
                    <a:pt x="707" y="1"/>
                    <a:pt x="330" y="106"/>
                    <a:pt x="1" y="305"/>
                  </a:cubicBezTo>
                  <a:cubicBezTo>
                    <a:pt x="338" y="420"/>
                    <a:pt x="660" y="573"/>
                    <a:pt x="961" y="769"/>
                  </a:cubicBezTo>
                  <a:lnTo>
                    <a:pt x="961" y="781"/>
                  </a:lnTo>
                  <a:cubicBezTo>
                    <a:pt x="1443" y="1070"/>
                    <a:pt x="1874" y="1446"/>
                    <a:pt x="2226" y="1886"/>
                  </a:cubicBezTo>
                  <a:cubicBezTo>
                    <a:pt x="2587" y="2329"/>
                    <a:pt x="2871" y="2829"/>
                    <a:pt x="3060" y="3368"/>
                  </a:cubicBezTo>
                  <a:cubicBezTo>
                    <a:pt x="3262" y="3033"/>
                    <a:pt x="3370" y="2651"/>
                    <a:pt x="3364" y="2259"/>
                  </a:cubicBezTo>
                  <a:cubicBezTo>
                    <a:pt x="3361" y="1236"/>
                    <a:pt x="2672" y="341"/>
                    <a:pt x="1684" y="79"/>
                  </a:cubicBezTo>
                  <a:cubicBezTo>
                    <a:pt x="1615" y="58"/>
                    <a:pt x="1543" y="46"/>
                    <a:pt x="1467" y="46"/>
                  </a:cubicBezTo>
                  <a:cubicBezTo>
                    <a:pt x="1344" y="34"/>
                    <a:pt x="1232" y="1"/>
                    <a:pt x="1106" y="1"/>
                  </a:cubicBezTo>
                  <a:cubicBezTo>
                    <a:pt x="1101" y="1"/>
                    <a:pt x="1095" y="1"/>
                    <a:pt x="109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49" name="Google Shape;1449;p42"/>
            <p:cNvSpPr/>
            <p:nvPr/>
          </p:nvSpPr>
          <p:spPr>
            <a:xfrm>
              <a:off x="3938800" y="4692800"/>
              <a:ext cx="359700" cy="188300"/>
            </a:xfrm>
            <a:custGeom>
              <a:avLst/>
              <a:gdLst/>
              <a:ahLst/>
              <a:cxnLst/>
              <a:rect l="l" t="t" r="r" b="b"/>
              <a:pathLst>
                <a:path w="14388" h="7532" extrusionOk="0">
                  <a:moveTo>
                    <a:pt x="11160" y="4144"/>
                  </a:moveTo>
                  <a:cubicBezTo>
                    <a:pt x="11470" y="4144"/>
                    <a:pt x="11723" y="4397"/>
                    <a:pt x="11723" y="4710"/>
                  </a:cubicBezTo>
                  <a:cubicBezTo>
                    <a:pt x="11723" y="5021"/>
                    <a:pt x="11470" y="5274"/>
                    <a:pt x="11160" y="5274"/>
                  </a:cubicBezTo>
                  <a:lnTo>
                    <a:pt x="10031" y="5274"/>
                  </a:lnTo>
                  <a:cubicBezTo>
                    <a:pt x="9718" y="5274"/>
                    <a:pt x="9465" y="5021"/>
                    <a:pt x="9465" y="4710"/>
                  </a:cubicBezTo>
                  <a:cubicBezTo>
                    <a:pt x="9465" y="4397"/>
                    <a:pt x="9718" y="4144"/>
                    <a:pt x="10031" y="4144"/>
                  </a:cubicBezTo>
                  <a:close/>
                  <a:moveTo>
                    <a:pt x="3379" y="1"/>
                  </a:moveTo>
                  <a:lnTo>
                    <a:pt x="2385" y="248"/>
                  </a:lnTo>
                  <a:cubicBezTo>
                    <a:pt x="922" y="615"/>
                    <a:pt x="0" y="2067"/>
                    <a:pt x="295" y="3545"/>
                  </a:cubicBezTo>
                  <a:lnTo>
                    <a:pt x="1006" y="7080"/>
                  </a:lnTo>
                  <a:cubicBezTo>
                    <a:pt x="1060" y="7342"/>
                    <a:pt x="1292" y="7532"/>
                    <a:pt x="1560" y="7532"/>
                  </a:cubicBezTo>
                  <a:lnTo>
                    <a:pt x="12831" y="7532"/>
                  </a:lnTo>
                  <a:cubicBezTo>
                    <a:pt x="12833" y="7532"/>
                    <a:pt x="12835" y="7532"/>
                    <a:pt x="12837" y="7532"/>
                  </a:cubicBezTo>
                  <a:cubicBezTo>
                    <a:pt x="13103" y="7532"/>
                    <a:pt x="13331" y="7343"/>
                    <a:pt x="13382" y="7080"/>
                  </a:cubicBezTo>
                  <a:lnTo>
                    <a:pt x="14096" y="3545"/>
                  </a:lnTo>
                  <a:cubicBezTo>
                    <a:pt x="14388" y="2070"/>
                    <a:pt x="13476" y="621"/>
                    <a:pt x="12018" y="248"/>
                  </a:cubicBezTo>
                  <a:lnTo>
                    <a:pt x="11046" y="13"/>
                  </a:lnTo>
                  <a:cubicBezTo>
                    <a:pt x="10678" y="1506"/>
                    <a:pt x="9474" y="2648"/>
                    <a:pt x="7965" y="2943"/>
                  </a:cubicBezTo>
                  <a:cubicBezTo>
                    <a:pt x="7714" y="2991"/>
                    <a:pt x="7463" y="3015"/>
                    <a:pt x="7214" y="3015"/>
                  </a:cubicBezTo>
                  <a:cubicBezTo>
                    <a:pt x="5960" y="3015"/>
                    <a:pt x="4762" y="2417"/>
                    <a:pt x="4011" y="1377"/>
                  </a:cubicBezTo>
                  <a:cubicBezTo>
                    <a:pt x="3707" y="967"/>
                    <a:pt x="3493" y="498"/>
                    <a:pt x="337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0" name="Google Shape;1450;p42"/>
          <p:cNvGrpSpPr/>
          <p:nvPr/>
        </p:nvGrpSpPr>
        <p:grpSpPr>
          <a:xfrm>
            <a:off x="4847629" y="1454090"/>
            <a:ext cx="277146" cy="277146"/>
            <a:chOff x="1492675" y="4992125"/>
            <a:chExt cx="481825" cy="481825"/>
          </a:xfrm>
        </p:grpSpPr>
        <p:sp>
          <p:nvSpPr>
            <p:cNvPr id="1451" name="Google Shape;1451;p42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2" name="Google Shape;1452;p42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453" name="Google Shape;1453;p42"/>
          <p:cNvGrpSpPr/>
          <p:nvPr/>
        </p:nvGrpSpPr>
        <p:grpSpPr>
          <a:xfrm>
            <a:off x="4022073" y="3927315"/>
            <a:ext cx="277146" cy="277146"/>
            <a:chOff x="2085525" y="4992125"/>
            <a:chExt cx="481825" cy="481825"/>
          </a:xfrm>
        </p:grpSpPr>
        <p:sp>
          <p:nvSpPr>
            <p:cNvPr id="1454" name="Google Shape;1454;p42"/>
            <p:cNvSpPr/>
            <p:nvPr/>
          </p:nvSpPr>
          <p:spPr>
            <a:xfrm>
              <a:off x="2244150" y="5152125"/>
              <a:ext cx="164500" cy="161825"/>
            </a:xfrm>
            <a:custGeom>
              <a:avLst/>
              <a:gdLst/>
              <a:ahLst/>
              <a:cxnLst/>
              <a:rect l="l" t="t" r="r" b="b"/>
              <a:pathLst>
                <a:path w="6580" h="6473" extrusionOk="0">
                  <a:moveTo>
                    <a:pt x="618" y="1"/>
                  </a:moveTo>
                  <a:cubicBezTo>
                    <a:pt x="474" y="1"/>
                    <a:pt x="329" y="56"/>
                    <a:pt x="220" y="165"/>
                  </a:cubicBezTo>
                  <a:cubicBezTo>
                    <a:pt x="3" y="385"/>
                    <a:pt x="0" y="737"/>
                    <a:pt x="214" y="957"/>
                  </a:cubicBezTo>
                  <a:lnTo>
                    <a:pt x="2093" y="2836"/>
                  </a:lnTo>
                  <a:cubicBezTo>
                    <a:pt x="2313" y="3059"/>
                    <a:pt x="2313" y="3414"/>
                    <a:pt x="2093" y="3637"/>
                  </a:cubicBezTo>
                  <a:lnTo>
                    <a:pt x="214" y="5516"/>
                  </a:lnTo>
                  <a:cubicBezTo>
                    <a:pt x="0" y="5736"/>
                    <a:pt x="3" y="6088"/>
                    <a:pt x="220" y="6308"/>
                  </a:cubicBezTo>
                  <a:cubicBezTo>
                    <a:pt x="329" y="6418"/>
                    <a:pt x="474" y="6473"/>
                    <a:pt x="618" y="6473"/>
                  </a:cubicBezTo>
                  <a:cubicBezTo>
                    <a:pt x="760" y="6473"/>
                    <a:pt x="902" y="6420"/>
                    <a:pt x="1012" y="6314"/>
                  </a:cubicBezTo>
                  <a:lnTo>
                    <a:pt x="1018" y="6308"/>
                  </a:lnTo>
                  <a:lnTo>
                    <a:pt x="2897" y="4495"/>
                  </a:lnTo>
                  <a:cubicBezTo>
                    <a:pt x="3007" y="4390"/>
                    <a:pt x="3148" y="4337"/>
                    <a:pt x="3290" y="4337"/>
                  </a:cubicBezTo>
                  <a:cubicBezTo>
                    <a:pt x="3431" y="4337"/>
                    <a:pt x="3573" y="4390"/>
                    <a:pt x="3683" y="4495"/>
                  </a:cubicBezTo>
                  <a:lnTo>
                    <a:pt x="5562" y="6308"/>
                  </a:lnTo>
                  <a:lnTo>
                    <a:pt x="5568" y="6314"/>
                  </a:lnTo>
                  <a:cubicBezTo>
                    <a:pt x="5678" y="6420"/>
                    <a:pt x="5820" y="6473"/>
                    <a:pt x="5962" y="6473"/>
                  </a:cubicBezTo>
                  <a:cubicBezTo>
                    <a:pt x="6106" y="6473"/>
                    <a:pt x="6250" y="6418"/>
                    <a:pt x="6360" y="6308"/>
                  </a:cubicBezTo>
                  <a:cubicBezTo>
                    <a:pt x="6577" y="6088"/>
                    <a:pt x="6580" y="5736"/>
                    <a:pt x="6366" y="5516"/>
                  </a:cubicBezTo>
                  <a:lnTo>
                    <a:pt x="4487" y="3637"/>
                  </a:lnTo>
                  <a:cubicBezTo>
                    <a:pt x="4267" y="3414"/>
                    <a:pt x="4267" y="3059"/>
                    <a:pt x="4487" y="2836"/>
                  </a:cubicBezTo>
                  <a:lnTo>
                    <a:pt x="6366" y="957"/>
                  </a:lnTo>
                  <a:cubicBezTo>
                    <a:pt x="6580" y="737"/>
                    <a:pt x="6577" y="385"/>
                    <a:pt x="6360" y="165"/>
                  </a:cubicBezTo>
                  <a:cubicBezTo>
                    <a:pt x="6250" y="56"/>
                    <a:pt x="6106" y="1"/>
                    <a:pt x="5962" y="1"/>
                  </a:cubicBezTo>
                  <a:cubicBezTo>
                    <a:pt x="5820" y="1"/>
                    <a:pt x="5678" y="53"/>
                    <a:pt x="5568" y="159"/>
                  </a:cubicBezTo>
                  <a:lnTo>
                    <a:pt x="5562" y="165"/>
                  </a:lnTo>
                  <a:lnTo>
                    <a:pt x="3683" y="1978"/>
                  </a:lnTo>
                  <a:cubicBezTo>
                    <a:pt x="3573" y="2083"/>
                    <a:pt x="3431" y="2136"/>
                    <a:pt x="3290" y="2136"/>
                  </a:cubicBezTo>
                  <a:cubicBezTo>
                    <a:pt x="3148" y="2136"/>
                    <a:pt x="3007" y="2083"/>
                    <a:pt x="2897" y="1978"/>
                  </a:cubicBezTo>
                  <a:lnTo>
                    <a:pt x="1018" y="165"/>
                  </a:lnTo>
                  <a:lnTo>
                    <a:pt x="1012" y="159"/>
                  </a:lnTo>
                  <a:cubicBezTo>
                    <a:pt x="902" y="53"/>
                    <a:pt x="760" y="1"/>
                    <a:pt x="61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455" name="Google Shape;1455;p42"/>
            <p:cNvSpPr/>
            <p:nvPr/>
          </p:nvSpPr>
          <p:spPr>
            <a:xfrm>
              <a:off x="208552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313" y="5263"/>
                  </a:moveTo>
                  <a:cubicBezTo>
                    <a:pt x="12748" y="5263"/>
                    <a:pt x="13183" y="5429"/>
                    <a:pt x="13515" y="5761"/>
                  </a:cubicBezTo>
                  <a:cubicBezTo>
                    <a:pt x="14174" y="6424"/>
                    <a:pt x="14171" y="7496"/>
                    <a:pt x="13509" y="8155"/>
                  </a:cubicBezTo>
                  <a:lnTo>
                    <a:pt x="12030" y="9637"/>
                  </a:lnTo>
                  <a:lnTo>
                    <a:pt x="13512" y="11118"/>
                  </a:lnTo>
                  <a:cubicBezTo>
                    <a:pt x="14174" y="11778"/>
                    <a:pt x="14177" y="12850"/>
                    <a:pt x="13515" y="13512"/>
                  </a:cubicBezTo>
                  <a:cubicBezTo>
                    <a:pt x="13184" y="13844"/>
                    <a:pt x="12749" y="14011"/>
                    <a:pt x="12315" y="14011"/>
                  </a:cubicBezTo>
                  <a:cubicBezTo>
                    <a:pt x="11883" y="14011"/>
                    <a:pt x="11451" y="13847"/>
                    <a:pt x="11121" y="13518"/>
                  </a:cubicBezTo>
                  <a:lnTo>
                    <a:pt x="9636" y="12088"/>
                  </a:lnTo>
                  <a:lnTo>
                    <a:pt x="8152" y="13518"/>
                  </a:lnTo>
                  <a:cubicBezTo>
                    <a:pt x="7822" y="13847"/>
                    <a:pt x="7390" y="14011"/>
                    <a:pt x="6958" y="14011"/>
                  </a:cubicBezTo>
                  <a:cubicBezTo>
                    <a:pt x="6523" y="14011"/>
                    <a:pt x="6087" y="13844"/>
                    <a:pt x="5755" y="13512"/>
                  </a:cubicBezTo>
                  <a:cubicBezTo>
                    <a:pt x="5095" y="12850"/>
                    <a:pt x="5098" y="11778"/>
                    <a:pt x="5761" y="11118"/>
                  </a:cubicBezTo>
                  <a:lnTo>
                    <a:pt x="7239" y="9637"/>
                  </a:lnTo>
                  <a:lnTo>
                    <a:pt x="5758" y="8155"/>
                  </a:lnTo>
                  <a:cubicBezTo>
                    <a:pt x="5095" y="7496"/>
                    <a:pt x="5092" y="6424"/>
                    <a:pt x="5755" y="5761"/>
                  </a:cubicBezTo>
                  <a:cubicBezTo>
                    <a:pt x="6085" y="5429"/>
                    <a:pt x="6519" y="5263"/>
                    <a:pt x="6954" y="5263"/>
                  </a:cubicBezTo>
                  <a:cubicBezTo>
                    <a:pt x="7386" y="5263"/>
                    <a:pt x="7818" y="5428"/>
                    <a:pt x="8149" y="5758"/>
                  </a:cubicBezTo>
                  <a:lnTo>
                    <a:pt x="9633" y="7188"/>
                  </a:lnTo>
                  <a:lnTo>
                    <a:pt x="11118" y="5758"/>
                  </a:lnTo>
                  <a:cubicBezTo>
                    <a:pt x="11448" y="5428"/>
                    <a:pt x="11881" y="5263"/>
                    <a:pt x="12313" y="5263"/>
                  </a:cubicBezTo>
                  <a:close/>
                  <a:moveTo>
                    <a:pt x="9636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2" y="4686"/>
                    <a:pt x="0" y="7098"/>
                    <a:pt x="0" y="9637"/>
                  </a:cubicBezTo>
                  <a:cubicBezTo>
                    <a:pt x="0" y="12175"/>
                    <a:pt x="1012" y="14587"/>
                    <a:pt x="2849" y="16424"/>
                  </a:cubicBezTo>
                  <a:cubicBezTo>
                    <a:pt x="4686" y="18261"/>
                    <a:pt x="7095" y="19273"/>
                    <a:pt x="9636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61" y="14587"/>
                    <a:pt x="19272" y="12175"/>
                    <a:pt x="19272" y="9637"/>
                  </a:cubicBezTo>
                  <a:cubicBezTo>
                    <a:pt x="19272" y="7098"/>
                    <a:pt x="18261" y="4686"/>
                    <a:pt x="16421" y="2849"/>
                  </a:cubicBezTo>
                  <a:cubicBezTo>
                    <a:pt x="14584" y="1012"/>
                    <a:pt x="12175" y="1"/>
                    <a:pt x="963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Google Shape;1460;p43"/>
          <p:cNvSpPr/>
          <p:nvPr/>
        </p:nvSpPr>
        <p:spPr>
          <a:xfrm>
            <a:off x="1583157" y="23676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1" name="Google Shape;1461;p43"/>
          <p:cNvSpPr/>
          <p:nvPr/>
        </p:nvSpPr>
        <p:spPr>
          <a:xfrm>
            <a:off x="3150127" y="20054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2" name="Google Shape;1462;p43"/>
          <p:cNvSpPr/>
          <p:nvPr/>
        </p:nvSpPr>
        <p:spPr>
          <a:xfrm>
            <a:off x="4717106" y="16432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3" name="Google Shape;1463;p43"/>
          <p:cNvSpPr/>
          <p:nvPr/>
        </p:nvSpPr>
        <p:spPr>
          <a:xfrm>
            <a:off x="6284093" y="1281025"/>
            <a:ext cx="1276800" cy="1276800"/>
          </a:xfrm>
          <a:prstGeom prst="arc">
            <a:avLst>
              <a:gd name="adj1" fmla="val 10780397"/>
              <a:gd name="adj2" fmla="val 19331255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oval" w="sm" len="sm"/>
            <a:tailEnd type="stealth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4" name="Google Shape;1464;p4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65" name="Google Shape;1465;p43"/>
          <p:cNvGrpSpPr/>
          <p:nvPr/>
        </p:nvGrpSpPr>
        <p:grpSpPr>
          <a:xfrm>
            <a:off x="710275" y="3145300"/>
            <a:ext cx="1455600" cy="1320125"/>
            <a:chOff x="710275" y="3145300"/>
            <a:chExt cx="1455600" cy="1320125"/>
          </a:xfrm>
        </p:grpSpPr>
        <p:cxnSp>
          <p:nvCxnSpPr>
            <p:cNvPr id="1466" name="Google Shape;1466;p43"/>
            <p:cNvCxnSpPr/>
            <p:nvPr/>
          </p:nvCxnSpPr>
          <p:spPr>
            <a:xfrm>
              <a:off x="1438075" y="3477400"/>
              <a:ext cx="0" cy="279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67" name="Google Shape;1467;p43"/>
            <p:cNvSpPr/>
            <p:nvPr/>
          </p:nvSpPr>
          <p:spPr>
            <a:xfrm>
              <a:off x="710275" y="31453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68" name="Google Shape;1468;p43"/>
            <p:cNvSpPr txBox="1"/>
            <p:nvPr/>
          </p:nvSpPr>
          <p:spPr>
            <a:xfrm>
              <a:off x="71027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69" name="Google Shape;1469;p43"/>
          <p:cNvGrpSpPr/>
          <p:nvPr/>
        </p:nvGrpSpPr>
        <p:grpSpPr>
          <a:xfrm>
            <a:off x="2277238" y="2783100"/>
            <a:ext cx="1455608" cy="1682325"/>
            <a:chOff x="2277238" y="2783100"/>
            <a:chExt cx="1455608" cy="1682325"/>
          </a:xfrm>
        </p:grpSpPr>
        <p:cxnSp>
          <p:nvCxnSpPr>
            <p:cNvPr id="1470" name="Google Shape;1470;p43"/>
            <p:cNvCxnSpPr/>
            <p:nvPr/>
          </p:nvCxnSpPr>
          <p:spPr>
            <a:xfrm>
              <a:off x="3005038" y="3115200"/>
              <a:ext cx="0" cy="641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1" name="Google Shape;1471;p43"/>
            <p:cNvSpPr/>
            <p:nvPr/>
          </p:nvSpPr>
          <p:spPr>
            <a:xfrm>
              <a:off x="2277238" y="27831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2" name="Google Shape;1472;p43"/>
            <p:cNvSpPr txBox="1"/>
            <p:nvPr/>
          </p:nvSpPr>
          <p:spPr>
            <a:xfrm>
              <a:off x="2277246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3" name="Google Shape;1473;p43"/>
          <p:cNvGrpSpPr/>
          <p:nvPr/>
        </p:nvGrpSpPr>
        <p:grpSpPr>
          <a:xfrm>
            <a:off x="3844209" y="2420900"/>
            <a:ext cx="1455616" cy="2044525"/>
            <a:chOff x="3844209" y="2420900"/>
            <a:chExt cx="1455616" cy="2044525"/>
          </a:xfrm>
        </p:grpSpPr>
        <p:cxnSp>
          <p:nvCxnSpPr>
            <p:cNvPr id="1474" name="Google Shape;1474;p43"/>
            <p:cNvCxnSpPr/>
            <p:nvPr/>
          </p:nvCxnSpPr>
          <p:spPr>
            <a:xfrm>
              <a:off x="4572009" y="2753000"/>
              <a:ext cx="0" cy="100380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5" name="Google Shape;1475;p43"/>
            <p:cNvSpPr/>
            <p:nvPr/>
          </p:nvSpPr>
          <p:spPr>
            <a:xfrm>
              <a:off x="3844209" y="24209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76" name="Google Shape;1476;p43"/>
            <p:cNvSpPr txBox="1"/>
            <p:nvPr/>
          </p:nvSpPr>
          <p:spPr>
            <a:xfrm>
              <a:off x="3844225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77" name="Google Shape;1477;p43"/>
          <p:cNvGrpSpPr/>
          <p:nvPr/>
        </p:nvGrpSpPr>
        <p:grpSpPr>
          <a:xfrm>
            <a:off x="6978175" y="1047916"/>
            <a:ext cx="1455608" cy="3417509"/>
            <a:chOff x="6978175" y="1047916"/>
            <a:chExt cx="1455608" cy="3417509"/>
          </a:xfrm>
        </p:grpSpPr>
        <p:grpSp>
          <p:nvGrpSpPr>
            <p:cNvPr id="1478" name="Google Shape;1478;p43"/>
            <p:cNvGrpSpPr/>
            <p:nvPr/>
          </p:nvGrpSpPr>
          <p:grpSpPr>
            <a:xfrm>
              <a:off x="7508784" y="1047916"/>
              <a:ext cx="394391" cy="566069"/>
              <a:chOff x="9442609" y="1874766"/>
              <a:chExt cx="394391" cy="566069"/>
            </a:xfrm>
          </p:grpSpPr>
          <p:sp>
            <p:nvSpPr>
              <p:cNvPr id="1479" name="Google Shape;1479;p43"/>
              <p:cNvSpPr/>
              <p:nvPr/>
            </p:nvSpPr>
            <p:spPr>
              <a:xfrm>
                <a:off x="9585404" y="1874766"/>
                <a:ext cx="108800" cy="108822"/>
              </a:xfrm>
              <a:custGeom>
                <a:avLst/>
                <a:gdLst/>
                <a:ahLst/>
                <a:cxnLst/>
                <a:rect l="l" t="t" r="r" b="b"/>
                <a:pathLst>
                  <a:path w="5108" h="5109" extrusionOk="0">
                    <a:moveTo>
                      <a:pt x="2548" y="0"/>
                    </a:moveTo>
                    <a:cubicBezTo>
                      <a:pt x="1143" y="0"/>
                      <a:pt x="0" y="1143"/>
                      <a:pt x="0" y="2560"/>
                    </a:cubicBezTo>
                    <a:cubicBezTo>
                      <a:pt x="0" y="3965"/>
                      <a:pt x="1143" y="5108"/>
                      <a:pt x="2548" y="5108"/>
                    </a:cubicBezTo>
                    <a:cubicBezTo>
                      <a:pt x="3965" y="5108"/>
                      <a:pt x="5108" y="3965"/>
                      <a:pt x="5108" y="2560"/>
                    </a:cubicBezTo>
                    <a:cubicBezTo>
                      <a:pt x="5108" y="1143"/>
                      <a:pt x="3965" y="0"/>
                      <a:pt x="254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0" name="Google Shape;1480;p43"/>
              <p:cNvSpPr/>
              <p:nvPr/>
            </p:nvSpPr>
            <p:spPr>
              <a:xfrm>
                <a:off x="9442609" y="1930806"/>
                <a:ext cx="394391" cy="510029"/>
              </a:xfrm>
              <a:custGeom>
                <a:avLst/>
                <a:gdLst/>
                <a:ahLst/>
                <a:cxnLst/>
                <a:rect l="l" t="t" r="r" b="b"/>
                <a:pathLst>
                  <a:path w="18516" h="23945" extrusionOk="0">
                    <a:moveTo>
                      <a:pt x="9657" y="5335"/>
                    </a:moveTo>
                    <a:lnTo>
                      <a:pt x="9693" y="5882"/>
                    </a:lnTo>
                    <a:lnTo>
                      <a:pt x="9847" y="7954"/>
                    </a:lnTo>
                    <a:lnTo>
                      <a:pt x="10074" y="10990"/>
                    </a:lnTo>
                    <a:lnTo>
                      <a:pt x="9228" y="11812"/>
                    </a:lnTo>
                    <a:lnTo>
                      <a:pt x="8442" y="10990"/>
                    </a:lnTo>
                    <a:lnTo>
                      <a:pt x="8669" y="7954"/>
                    </a:lnTo>
                    <a:lnTo>
                      <a:pt x="8823" y="5882"/>
                    </a:lnTo>
                    <a:lnTo>
                      <a:pt x="8859" y="5335"/>
                    </a:lnTo>
                    <a:close/>
                    <a:moveTo>
                      <a:pt x="1" y="1"/>
                    </a:moveTo>
                    <a:cubicBezTo>
                      <a:pt x="465" y="3120"/>
                      <a:pt x="2466" y="5728"/>
                      <a:pt x="5204" y="7049"/>
                    </a:cubicBezTo>
                    <a:lnTo>
                      <a:pt x="5204" y="15622"/>
                    </a:lnTo>
                    <a:lnTo>
                      <a:pt x="6168" y="15622"/>
                    </a:lnTo>
                    <a:lnTo>
                      <a:pt x="6168" y="23944"/>
                    </a:lnTo>
                    <a:lnTo>
                      <a:pt x="8514" y="23944"/>
                    </a:lnTo>
                    <a:lnTo>
                      <a:pt x="8514" y="15622"/>
                    </a:lnTo>
                    <a:lnTo>
                      <a:pt x="10002" y="15622"/>
                    </a:lnTo>
                    <a:lnTo>
                      <a:pt x="10002" y="23944"/>
                    </a:lnTo>
                    <a:lnTo>
                      <a:pt x="12348" y="23944"/>
                    </a:lnTo>
                    <a:lnTo>
                      <a:pt x="12348" y="15622"/>
                    </a:lnTo>
                    <a:lnTo>
                      <a:pt x="13312" y="15622"/>
                    </a:lnTo>
                    <a:lnTo>
                      <a:pt x="13312" y="7049"/>
                    </a:lnTo>
                    <a:cubicBezTo>
                      <a:pt x="16051" y="5728"/>
                      <a:pt x="18051" y="3120"/>
                      <a:pt x="18515" y="1"/>
                    </a:cubicBezTo>
                    <a:lnTo>
                      <a:pt x="16396" y="1"/>
                    </a:lnTo>
                    <a:cubicBezTo>
                      <a:pt x="15991" y="2084"/>
                      <a:pt x="14705" y="3846"/>
                      <a:pt x="12931" y="4894"/>
                    </a:cubicBezTo>
                    <a:cubicBezTo>
                      <a:pt x="12514" y="4215"/>
                      <a:pt x="11752" y="3751"/>
                      <a:pt x="10895" y="3751"/>
                    </a:cubicBezTo>
                    <a:lnTo>
                      <a:pt x="10074" y="3751"/>
                    </a:lnTo>
                    <a:lnTo>
                      <a:pt x="9657" y="4870"/>
                    </a:lnTo>
                    <a:lnTo>
                      <a:pt x="8859" y="4870"/>
                    </a:lnTo>
                    <a:lnTo>
                      <a:pt x="8442" y="3751"/>
                    </a:lnTo>
                    <a:lnTo>
                      <a:pt x="7621" y="3751"/>
                    </a:lnTo>
                    <a:cubicBezTo>
                      <a:pt x="6752" y="3751"/>
                      <a:pt x="5990" y="4215"/>
                      <a:pt x="5573" y="4894"/>
                    </a:cubicBezTo>
                    <a:cubicBezTo>
                      <a:pt x="3811" y="3846"/>
                      <a:pt x="2525" y="2084"/>
                      <a:pt x="212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81" name="Google Shape;1481;p43"/>
            <p:cNvCxnSpPr/>
            <p:nvPr/>
          </p:nvCxnSpPr>
          <p:spPr>
            <a:xfrm>
              <a:off x="7705975" y="2028600"/>
              <a:ext cx="0" cy="17280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2" name="Google Shape;1482;p43"/>
            <p:cNvSpPr/>
            <p:nvPr/>
          </p:nvSpPr>
          <p:spPr>
            <a:xfrm>
              <a:off x="6978175" y="16965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3" name="Google Shape;1483;p43"/>
            <p:cNvSpPr txBox="1"/>
            <p:nvPr/>
          </p:nvSpPr>
          <p:spPr>
            <a:xfrm>
              <a:off x="6978183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84" name="Google Shape;1484;p43"/>
          <p:cNvGrpSpPr/>
          <p:nvPr/>
        </p:nvGrpSpPr>
        <p:grpSpPr>
          <a:xfrm>
            <a:off x="5411188" y="2058700"/>
            <a:ext cx="1455624" cy="2406725"/>
            <a:chOff x="5411188" y="2058700"/>
            <a:chExt cx="1455624" cy="2406725"/>
          </a:xfrm>
        </p:grpSpPr>
        <p:cxnSp>
          <p:nvCxnSpPr>
            <p:cNvPr id="1485" name="Google Shape;1485;p43"/>
            <p:cNvCxnSpPr/>
            <p:nvPr/>
          </p:nvCxnSpPr>
          <p:spPr>
            <a:xfrm>
              <a:off x="6139012" y="2390800"/>
              <a:ext cx="0" cy="136590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86" name="Google Shape;1486;p43"/>
            <p:cNvSpPr/>
            <p:nvPr/>
          </p:nvSpPr>
          <p:spPr>
            <a:xfrm>
              <a:off x="5411212" y="2058700"/>
              <a:ext cx="1455600" cy="408300"/>
            </a:xfrm>
            <a:prstGeom prst="roundRect">
              <a:avLst>
                <a:gd name="adj" fmla="val 16667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487" name="Google Shape;1487;p43"/>
            <p:cNvSpPr txBox="1"/>
            <p:nvPr/>
          </p:nvSpPr>
          <p:spPr>
            <a:xfrm>
              <a:off x="5411188" y="3833325"/>
              <a:ext cx="1455600" cy="632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</a:t>
              </a:r>
              <a:br>
                <a:rPr lang="en" sz="1200"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from the Sun 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" name="Google Shape;154;p17"/>
          <p:cNvGrpSpPr/>
          <p:nvPr/>
        </p:nvGrpSpPr>
        <p:grpSpPr>
          <a:xfrm>
            <a:off x="3269150" y="1529586"/>
            <a:ext cx="2605800" cy="2606700"/>
            <a:chOff x="3269150" y="1529586"/>
            <a:chExt cx="2605800" cy="2606700"/>
          </a:xfrm>
        </p:grpSpPr>
        <p:sp>
          <p:nvSpPr>
            <p:cNvPr id="155" name="Google Shape;155;p17"/>
            <p:cNvSpPr/>
            <p:nvPr/>
          </p:nvSpPr>
          <p:spPr>
            <a:xfrm>
              <a:off x="3269150" y="1529586"/>
              <a:ext cx="2605800" cy="26067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17"/>
            <p:cNvSpPr/>
            <p:nvPr/>
          </p:nvSpPr>
          <p:spPr>
            <a:xfrm>
              <a:off x="3734500" y="1995080"/>
              <a:ext cx="1675200" cy="1675500"/>
            </a:xfrm>
            <a:prstGeom prst="ellipse">
              <a:avLst/>
            </a:prstGeom>
            <a:noFill/>
            <a:ln w="19050" cap="flat" cmpd="sng">
              <a:solidFill>
                <a:srgbClr val="000000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17"/>
            <p:cNvSpPr/>
            <p:nvPr/>
          </p:nvSpPr>
          <p:spPr>
            <a:xfrm>
              <a:off x="4143200" y="2404050"/>
              <a:ext cx="857700" cy="857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0" tIns="91425" rIns="0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 sz="1700">
                <a:solidFill>
                  <a:srgbClr val="FFFFFF"/>
                </a:solidFill>
              </a:endParaRPr>
            </a:p>
          </p:txBody>
        </p:sp>
      </p:grpSp>
      <p:sp>
        <p:nvSpPr>
          <p:cNvPr id="158" name="Google Shape;158;p17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TEMA A DESARROLLAR: </a:t>
            </a:r>
            <a:endParaRPr dirty="0"/>
          </a:p>
        </p:txBody>
      </p:sp>
      <p:grpSp>
        <p:nvGrpSpPr>
          <p:cNvPr id="159" name="Google Shape;159;p17"/>
          <p:cNvGrpSpPr/>
          <p:nvPr/>
        </p:nvGrpSpPr>
        <p:grpSpPr>
          <a:xfrm>
            <a:off x="710263" y="1495000"/>
            <a:ext cx="3024238" cy="1036849"/>
            <a:chOff x="710263" y="1495000"/>
            <a:chExt cx="3024238" cy="1036849"/>
          </a:xfrm>
        </p:grpSpPr>
        <p:sp>
          <p:nvSpPr>
            <p:cNvPr id="160" name="Google Shape;160;p17"/>
            <p:cNvSpPr/>
            <p:nvPr/>
          </p:nvSpPr>
          <p:spPr>
            <a:xfrm>
              <a:off x="3199600" y="1745975"/>
              <a:ext cx="534900" cy="5349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61" name="Google Shape;161;p17"/>
            <p:cNvCxnSpPr>
              <a:stCxn id="160" idx="2"/>
            </p:cNvCxnSpPr>
            <p:nvPr/>
          </p:nvCxnSpPr>
          <p:spPr>
            <a:xfrm rot="10800000">
              <a:off x="27097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grpSp>
          <p:nvGrpSpPr>
            <p:cNvPr id="162" name="Google Shape;162;p17"/>
            <p:cNvGrpSpPr/>
            <p:nvPr/>
          </p:nvGrpSpPr>
          <p:grpSpPr>
            <a:xfrm>
              <a:off x="710263" y="1495000"/>
              <a:ext cx="1884600" cy="1036849"/>
              <a:chOff x="3590550" y="1413338"/>
              <a:chExt cx="1884600" cy="1036849"/>
            </a:xfrm>
          </p:grpSpPr>
          <p:sp>
            <p:nvSpPr>
              <p:cNvPr id="163" name="Google Shape;163;p17"/>
              <p:cNvSpPr txBox="1"/>
              <p:nvPr/>
            </p:nvSpPr>
            <p:spPr>
              <a:xfrm>
                <a:off x="3590550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Mercury is the closest planet to the Sun and the smallest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  <p:sp>
            <p:nvSpPr>
              <p:cNvPr id="164" name="Google Shape;164;p17"/>
              <p:cNvSpPr txBox="1"/>
              <p:nvPr/>
            </p:nvSpPr>
            <p:spPr>
              <a:xfrm>
                <a:off x="3590550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1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Mercury</a:t>
                </a:r>
                <a:endParaRPr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</p:grpSp>
      </p:grpSp>
      <p:grpSp>
        <p:nvGrpSpPr>
          <p:cNvPr id="165" name="Google Shape;165;p17"/>
          <p:cNvGrpSpPr/>
          <p:nvPr/>
        </p:nvGrpSpPr>
        <p:grpSpPr>
          <a:xfrm>
            <a:off x="710263" y="3133901"/>
            <a:ext cx="3024238" cy="1036848"/>
            <a:chOff x="710263" y="3133901"/>
            <a:chExt cx="3024238" cy="1036848"/>
          </a:xfrm>
        </p:grpSpPr>
        <p:grpSp>
          <p:nvGrpSpPr>
            <p:cNvPr id="166" name="Google Shape;166;p17"/>
            <p:cNvGrpSpPr/>
            <p:nvPr/>
          </p:nvGrpSpPr>
          <p:grpSpPr>
            <a:xfrm>
              <a:off x="710263" y="3133901"/>
              <a:ext cx="1884600" cy="1036848"/>
              <a:chOff x="3590550" y="3052092"/>
              <a:chExt cx="1884600" cy="1036848"/>
            </a:xfrm>
          </p:grpSpPr>
          <p:sp>
            <p:nvSpPr>
              <p:cNvPr id="167" name="Google Shape;167;p17"/>
              <p:cNvSpPr txBox="1"/>
              <p:nvPr/>
            </p:nvSpPr>
            <p:spPr>
              <a:xfrm>
                <a:off x="3590550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4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Mars</a:t>
                </a:r>
                <a:endParaRPr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68" name="Google Shape;168;p17"/>
              <p:cNvSpPr txBox="1"/>
              <p:nvPr/>
            </p:nvSpPr>
            <p:spPr>
              <a:xfrm>
                <a:off x="3590550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Despite being red, Mars is a cold place full of iron oxide dust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69" name="Google Shape;169;p17"/>
            <p:cNvSpPr/>
            <p:nvPr/>
          </p:nvSpPr>
          <p:spPr>
            <a:xfrm>
              <a:off x="3199600" y="3384875"/>
              <a:ext cx="534900" cy="5349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0" name="Google Shape;170;p17"/>
            <p:cNvCxnSpPr>
              <a:stCxn id="169" idx="2"/>
            </p:cNvCxnSpPr>
            <p:nvPr/>
          </p:nvCxnSpPr>
          <p:spPr>
            <a:xfrm rot="10800000">
              <a:off x="27097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171" name="Google Shape;171;p17"/>
          <p:cNvGrpSpPr/>
          <p:nvPr/>
        </p:nvGrpSpPr>
        <p:grpSpPr>
          <a:xfrm>
            <a:off x="5409700" y="3133901"/>
            <a:ext cx="3024075" cy="1036848"/>
            <a:chOff x="5409700" y="3133901"/>
            <a:chExt cx="3024075" cy="1036848"/>
          </a:xfrm>
        </p:grpSpPr>
        <p:grpSp>
          <p:nvGrpSpPr>
            <p:cNvPr id="172" name="Google Shape;172;p17"/>
            <p:cNvGrpSpPr/>
            <p:nvPr/>
          </p:nvGrpSpPr>
          <p:grpSpPr>
            <a:xfrm>
              <a:off x="6549175" y="3133901"/>
              <a:ext cx="1884600" cy="1036848"/>
              <a:chOff x="6620075" y="3052092"/>
              <a:chExt cx="1884600" cy="1036848"/>
            </a:xfrm>
          </p:grpSpPr>
          <p:sp>
            <p:nvSpPr>
              <p:cNvPr id="173" name="Google Shape;173;p17"/>
              <p:cNvSpPr txBox="1"/>
              <p:nvPr/>
            </p:nvSpPr>
            <p:spPr>
              <a:xfrm>
                <a:off x="6620075" y="3052092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3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Earth</a:t>
                </a:r>
                <a:endParaRPr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74" name="Google Shape;174;p17"/>
              <p:cNvSpPr txBox="1"/>
              <p:nvPr/>
            </p:nvSpPr>
            <p:spPr>
              <a:xfrm>
                <a:off x="6620075" y="3323940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Earth is the third planet from the Sun and the only one that harbors life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75" name="Google Shape;175;p17"/>
            <p:cNvSpPr/>
            <p:nvPr/>
          </p:nvSpPr>
          <p:spPr>
            <a:xfrm>
              <a:off x="5409700" y="3384875"/>
              <a:ext cx="534900" cy="5349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76" name="Google Shape;176;p17"/>
            <p:cNvCxnSpPr>
              <a:endCxn id="175" idx="6"/>
            </p:cNvCxnSpPr>
            <p:nvPr/>
          </p:nvCxnSpPr>
          <p:spPr>
            <a:xfrm rot="10800000">
              <a:off x="5944600" y="36523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77" name="Google Shape;177;p17"/>
          <p:cNvGrpSpPr/>
          <p:nvPr/>
        </p:nvGrpSpPr>
        <p:grpSpPr>
          <a:xfrm>
            <a:off x="5409700" y="1495000"/>
            <a:ext cx="3024075" cy="1036849"/>
            <a:chOff x="5409700" y="1495000"/>
            <a:chExt cx="3024075" cy="1036849"/>
          </a:xfrm>
        </p:grpSpPr>
        <p:grpSp>
          <p:nvGrpSpPr>
            <p:cNvPr id="178" name="Google Shape;178;p17"/>
            <p:cNvGrpSpPr/>
            <p:nvPr/>
          </p:nvGrpSpPr>
          <p:grpSpPr>
            <a:xfrm>
              <a:off x="6549175" y="1495000"/>
              <a:ext cx="1884600" cy="1036849"/>
              <a:chOff x="6620075" y="1413338"/>
              <a:chExt cx="1884600" cy="1036849"/>
            </a:xfrm>
          </p:grpSpPr>
          <p:sp>
            <p:nvSpPr>
              <p:cNvPr id="179" name="Google Shape;179;p17"/>
              <p:cNvSpPr txBox="1"/>
              <p:nvPr/>
            </p:nvSpPr>
            <p:spPr>
              <a:xfrm>
                <a:off x="6620075" y="1413338"/>
                <a:ext cx="1884600" cy="354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700">
                    <a:solidFill>
                      <a:schemeClr val="accent2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Neptune</a:t>
                </a:r>
                <a:endParaRPr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endParaRPr>
              </a:p>
            </p:txBody>
          </p:sp>
          <p:sp>
            <p:nvSpPr>
              <p:cNvPr id="180" name="Google Shape;180;p17"/>
              <p:cNvSpPr txBox="1"/>
              <p:nvPr/>
            </p:nvSpPr>
            <p:spPr>
              <a:xfrm>
                <a:off x="6620075" y="1685187"/>
                <a:ext cx="1884600" cy="765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200">
                    <a:latin typeface="Roboto"/>
                    <a:ea typeface="Roboto"/>
                    <a:cs typeface="Roboto"/>
                    <a:sym typeface="Roboto"/>
                  </a:rPr>
                  <a:t>Neptune is the farthest planet from the Sun and the fourth-largest one</a:t>
                </a:r>
                <a:endParaRPr sz="1200"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1" name="Google Shape;181;p17"/>
            <p:cNvSpPr/>
            <p:nvPr/>
          </p:nvSpPr>
          <p:spPr>
            <a:xfrm>
              <a:off x="5409700" y="1745975"/>
              <a:ext cx="534900" cy="5349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FFFFF"/>
                </a:solidFill>
              </a:endParaRPr>
            </a:p>
          </p:txBody>
        </p:sp>
        <p:cxnSp>
          <p:nvCxnSpPr>
            <p:cNvPr id="182" name="Google Shape;182;p17"/>
            <p:cNvCxnSpPr>
              <a:endCxn id="181" idx="6"/>
            </p:cNvCxnSpPr>
            <p:nvPr/>
          </p:nvCxnSpPr>
          <p:spPr>
            <a:xfrm rot="10800000">
              <a:off x="5944600" y="2013425"/>
              <a:ext cx="489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  <p:grpSp>
        <p:nvGrpSpPr>
          <p:cNvPr id="183" name="Google Shape;183;p17"/>
          <p:cNvGrpSpPr/>
          <p:nvPr/>
        </p:nvGrpSpPr>
        <p:grpSpPr>
          <a:xfrm>
            <a:off x="3315471" y="1861889"/>
            <a:ext cx="303162" cy="303068"/>
            <a:chOff x="5642475" y="1435075"/>
            <a:chExt cx="481975" cy="481825"/>
          </a:xfrm>
        </p:grpSpPr>
        <p:sp>
          <p:nvSpPr>
            <p:cNvPr id="184" name="Google Shape;184;p17"/>
            <p:cNvSpPr/>
            <p:nvPr/>
          </p:nvSpPr>
          <p:spPr>
            <a:xfrm>
              <a:off x="5642475" y="1435075"/>
              <a:ext cx="481975" cy="340675"/>
            </a:xfrm>
            <a:custGeom>
              <a:avLst/>
              <a:gdLst/>
              <a:ahLst/>
              <a:cxnLst/>
              <a:rect l="l" t="t" r="r" b="b"/>
              <a:pathLst>
                <a:path w="19279" h="13627" extrusionOk="0">
                  <a:moveTo>
                    <a:pt x="2262" y="2259"/>
                  </a:moveTo>
                  <a:cubicBezTo>
                    <a:pt x="2883" y="2259"/>
                    <a:pt x="3428" y="2765"/>
                    <a:pt x="3428" y="3389"/>
                  </a:cubicBezTo>
                  <a:lnTo>
                    <a:pt x="3428" y="7342"/>
                  </a:lnTo>
                  <a:cubicBezTo>
                    <a:pt x="3428" y="7366"/>
                    <a:pt x="3434" y="7394"/>
                    <a:pt x="3434" y="7418"/>
                  </a:cubicBezTo>
                  <a:lnTo>
                    <a:pt x="1636" y="6246"/>
                  </a:lnTo>
                  <a:cubicBezTo>
                    <a:pt x="1320" y="6035"/>
                    <a:pt x="1130" y="5683"/>
                    <a:pt x="1133" y="5304"/>
                  </a:cubicBezTo>
                  <a:lnTo>
                    <a:pt x="1133" y="3389"/>
                  </a:lnTo>
                  <a:cubicBezTo>
                    <a:pt x="1133" y="2765"/>
                    <a:pt x="1636" y="2259"/>
                    <a:pt x="2262" y="2259"/>
                  </a:cubicBezTo>
                  <a:close/>
                  <a:moveTo>
                    <a:pt x="17017" y="2259"/>
                  </a:moveTo>
                  <a:cubicBezTo>
                    <a:pt x="17641" y="2259"/>
                    <a:pt x="18147" y="2765"/>
                    <a:pt x="18147" y="3389"/>
                  </a:cubicBezTo>
                  <a:lnTo>
                    <a:pt x="18147" y="5307"/>
                  </a:lnTo>
                  <a:cubicBezTo>
                    <a:pt x="18147" y="5683"/>
                    <a:pt x="17957" y="6035"/>
                    <a:pt x="17644" y="6246"/>
                  </a:cubicBezTo>
                  <a:lnTo>
                    <a:pt x="15843" y="7421"/>
                  </a:lnTo>
                  <a:cubicBezTo>
                    <a:pt x="15843" y="7394"/>
                    <a:pt x="15849" y="7369"/>
                    <a:pt x="15849" y="7342"/>
                  </a:cubicBezTo>
                  <a:lnTo>
                    <a:pt x="15849" y="3389"/>
                  </a:lnTo>
                  <a:cubicBezTo>
                    <a:pt x="15849" y="2765"/>
                    <a:pt x="16394" y="2259"/>
                    <a:pt x="17017" y="2259"/>
                  </a:cubicBezTo>
                  <a:close/>
                  <a:moveTo>
                    <a:pt x="9638" y="2284"/>
                  </a:moveTo>
                  <a:cubicBezTo>
                    <a:pt x="9845" y="2284"/>
                    <a:pt x="10051" y="2381"/>
                    <a:pt x="10146" y="2576"/>
                  </a:cubicBezTo>
                  <a:lnTo>
                    <a:pt x="10883" y="4069"/>
                  </a:lnTo>
                  <a:lnTo>
                    <a:pt x="12534" y="4310"/>
                  </a:lnTo>
                  <a:cubicBezTo>
                    <a:pt x="12994" y="4376"/>
                    <a:pt x="13181" y="4945"/>
                    <a:pt x="12847" y="5274"/>
                  </a:cubicBezTo>
                  <a:lnTo>
                    <a:pt x="11651" y="6439"/>
                  </a:lnTo>
                  <a:lnTo>
                    <a:pt x="11934" y="8080"/>
                  </a:lnTo>
                  <a:cubicBezTo>
                    <a:pt x="11996" y="8445"/>
                    <a:pt x="11705" y="8742"/>
                    <a:pt x="11376" y="8742"/>
                  </a:cubicBezTo>
                  <a:cubicBezTo>
                    <a:pt x="11290" y="8742"/>
                    <a:pt x="11201" y="8721"/>
                    <a:pt x="11115" y="8676"/>
                  </a:cubicBezTo>
                  <a:lnTo>
                    <a:pt x="9637" y="7899"/>
                  </a:lnTo>
                  <a:lnTo>
                    <a:pt x="8161" y="8676"/>
                  </a:lnTo>
                  <a:cubicBezTo>
                    <a:pt x="8076" y="8721"/>
                    <a:pt x="7987" y="8742"/>
                    <a:pt x="7900" y="8742"/>
                  </a:cubicBezTo>
                  <a:cubicBezTo>
                    <a:pt x="7571" y="8742"/>
                    <a:pt x="7280" y="8445"/>
                    <a:pt x="7342" y="8080"/>
                  </a:cubicBezTo>
                  <a:lnTo>
                    <a:pt x="7625" y="6439"/>
                  </a:lnTo>
                  <a:lnTo>
                    <a:pt x="6430" y="5271"/>
                  </a:lnTo>
                  <a:cubicBezTo>
                    <a:pt x="6279" y="5120"/>
                    <a:pt x="6222" y="4897"/>
                    <a:pt x="6288" y="4692"/>
                  </a:cubicBezTo>
                  <a:cubicBezTo>
                    <a:pt x="6355" y="4488"/>
                    <a:pt x="6532" y="4340"/>
                    <a:pt x="6743" y="4310"/>
                  </a:cubicBezTo>
                  <a:lnTo>
                    <a:pt x="8393" y="4069"/>
                  </a:lnTo>
                  <a:lnTo>
                    <a:pt x="9131" y="2576"/>
                  </a:lnTo>
                  <a:cubicBezTo>
                    <a:pt x="9226" y="2381"/>
                    <a:pt x="9432" y="2284"/>
                    <a:pt x="9638" y="2284"/>
                  </a:cubicBezTo>
                  <a:close/>
                  <a:moveTo>
                    <a:pt x="3994" y="1"/>
                  </a:moveTo>
                  <a:cubicBezTo>
                    <a:pt x="3681" y="1"/>
                    <a:pt x="3428" y="254"/>
                    <a:pt x="3428" y="567"/>
                  </a:cubicBezTo>
                  <a:lnTo>
                    <a:pt x="3428" y="1443"/>
                  </a:lnTo>
                  <a:cubicBezTo>
                    <a:pt x="3072" y="1242"/>
                    <a:pt x="2669" y="1133"/>
                    <a:pt x="2262" y="1130"/>
                  </a:cubicBezTo>
                  <a:cubicBezTo>
                    <a:pt x="1013" y="1130"/>
                    <a:pt x="4" y="2142"/>
                    <a:pt x="4" y="3389"/>
                  </a:cubicBezTo>
                  <a:lnTo>
                    <a:pt x="4" y="5307"/>
                  </a:lnTo>
                  <a:cubicBezTo>
                    <a:pt x="1" y="6060"/>
                    <a:pt x="380" y="6767"/>
                    <a:pt x="1010" y="7186"/>
                  </a:cubicBezTo>
                  <a:lnTo>
                    <a:pt x="3681" y="8941"/>
                  </a:lnTo>
                  <a:cubicBezTo>
                    <a:pt x="3690" y="8947"/>
                    <a:pt x="3702" y="8944"/>
                    <a:pt x="3714" y="8950"/>
                  </a:cubicBezTo>
                  <a:cubicBezTo>
                    <a:pt x="4129" y="10107"/>
                    <a:pt x="5006" y="11037"/>
                    <a:pt x="6297" y="11642"/>
                  </a:cubicBezTo>
                  <a:cubicBezTo>
                    <a:pt x="7137" y="12034"/>
                    <a:pt x="7692" y="12817"/>
                    <a:pt x="7866" y="13627"/>
                  </a:cubicBezTo>
                  <a:lnTo>
                    <a:pt x="11386" y="13627"/>
                  </a:lnTo>
                  <a:cubicBezTo>
                    <a:pt x="11504" y="12844"/>
                    <a:pt x="11949" y="12067"/>
                    <a:pt x="12648" y="11676"/>
                  </a:cubicBezTo>
                  <a:cubicBezTo>
                    <a:pt x="14003" y="10908"/>
                    <a:pt x="15027" y="10101"/>
                    <a:pt x="15521" y="8965"/>
                  </a:cubicBezTo>
                  <a:cubicBezTo>
                    <a:pt x="15545" y="8953"/>
                    <a:pt x="15575" y="8956"/>
                    <a:pt x="15599" y="8941"/>
                  </a:cubicBezTo>
                  <a:lnTo>
                    <a:pt x="18273" y="7186"/>
                  </a:lnTo>
                  <a:cubicBezTo>
                    <a:pt x="18899" y="6767"/>
                    <a:pt x="19279" y="6063"/>
                    <a:pt x="19279" y="5307"/>
                  </a:cubicBezTo>
                  <a:lnTo>
                    <a:pt x="19279" y="3389"/>
                  </a:lnTo>
                  <a:cubicBezTo>
                    <a:pt x="19276" y="2142"/>
                    <a:pt x="18267" y="1130"/>
                    <a:pt x="17020" y="1130"/>
                  </a:cubicBezTo>
                  <a:cubicBezTo>
                    <a:pt x="16611" y="1133"/>
                    <a:pt x="16207" y="1242"/>
                    <a:pt x="15852" y="1443"/>
                  </a:cubicBezTo>
                  <a:lnTo>
                    <a:pt x="15852" y="567"/>
                  </a:lnTo>
                  <a:cubicBezTo>
                    <a:pt x="15852" y="254"/>
                    <a:pt x="15599" y="1"/>
                    <a:pt x="152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5756375" y="1803975"/>
              <a:ext cx="254100" cy="112925"/>
            </a:xfrm>
            <a:custGeom>
              <a:avLst/>
              <a:gdLst/>
              <a:ahLst/>
              <a:cxnLst/>
              <a:rect l="l" t="t" r="r" b="b"/>
              <a:pathLst>
                <a:path w="10164" h="4517" extrusionOk="0">
                  <a:moveTo>
                    <a:pt x="2259" y="0"/>
                  </a:moveTo>
                  <a:cubicBezTo>
                    <a:pt x="1636" y="0"/>
                    <a:pt x="1130" y="506"/>
                    <a:pt x="1130" y="1129"/>
                  </a:cubicBezTo>
                  <a:lnTo>
                    <a:pt x="1130" y="1695"/>
                  </a:lnTo>
                  <a:lnTo>
                    <a:pt x="2825" y="1695"/>
                  </a:lnTo>
                  <a:cubicBezTo>
                    <a:pt x="3136" y="1695"/>
                    <a:pt x="3389" y="1945"/>
                    <a:pt x="3389" y="2258"/>
                  </a:cubicBezTo>
                  <a:cubicBezTo>
                    <a:pt x="3389" y="2572"/>
                    <a:pt x="3136" y="2825"/>
                    <a:pt x="2825" y="2825"/>
                  </a:cubicBezTo>
                  <a:lnTo>
                    <a:pt x="567" y="2825"/>
                  </a:lnTo>
                  <a:cubicBezTo>
                    <a:pt x="254" y="2825"/>
                    <a:pt x="1" y="3075"/>
                    <a:pt x="1" y="3388"/>
                  </a:cubicBezTo>
                  <a:lnTo>
                    <a:pt x="1" y="3954"/>
                  </a:lnTo>
                  <a:cubicBezTo>
                    <a:pt x="1" y="4264"/>
                    <a:pt x="254" y="4517"/>
                    <a:pt x="567" y="4517"/>
                  </a:cubicBezTo>
                  <a:lnTo>
                    <a:pt x="9601" y="4517"/>
                  </a:lnTo>
                  <a:cubicBezTo>
                    <a:pt x="9911" y="4517"/>
                    <a:pt x="10164" y="4264"/>
                    <a:pt x="10164" y="3954"/>
                  </a:cubicBezTo>
                  <a:lnTo>
                    <a:pt x="10164" y="3388"/>
                  </a:lnTo>
                  <a:cubicBezTo>
                    <a:pt x="10164" y="3075"/>
                    <a:pt x="9911" y="2825"/>
                    <a:pt x="9601" y="2825"/>
                  </a:cubicBezTo>
                  <a:lnTo>
                    <a:pt x="7342" y="2825"/>
                  </a:lnTo>
                  <a:cubicBezTo>
                    <a:pt x="7029" y="2825"/>
                    <a:pt x="6776" y="2572"/>
                    <a:pt x="6776" y="2258"/>
                  </a:cubicBezTo>
                  <a:cubicBezTo>
                    <a:pt x="6776" y="1945"/>
                    <a:pt x="7029" y="1695"/>
                    <a:pt x="7342" y="1695"/>
                  </a:cubicBezTo>
                  <a:lnTo>
                    <a:pt x="9035" y="1695"/>
                  </a:lnTo>
                  <a:lnTo>
                    <a:pt x="9035" y="1129"/>
                  </a:lnTo>
                  <a:cubicBezTo>
                    <a:pt x="9035" y="506"/>
                    <a:pt x="8529" y="0"/>
                    <a:pt x="79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5843400" y="1537550"/>
              <a:ext cx="79975" cy="76125"/>
            </a:xfrm>
            <a:custGeom>
              <a:avLst/>
              <a:gdLst/>
              <a:ahLst/>
              <a:cxnLst/>
              <a:rect l="l" t="t" r="r" b="b"/>
              <a:pathLst>
                <a:path w="3199" h="3045" extrusionOk="0">
                  <a:moveTo>
                    <a:pt x="1603" y="0"/>
                  </a:moveTo>
                  <a:lnTo>
                    <a:pt x="1238" y="738"/>
                  </a:lnTo>
                  <a:cubicBezTo>
                    <a:pt x="1157" y="904"/>
                    <a:pt x="998" y="1018"/>
                    <a:pt x="814" y="1045"/>
                  </a:cubicBezTo>
                  <a:lnTo>
                    <a:pt x="1" y="1163"/>
                  </a:lnTo>
                  <a:lnTo>
                    <a:pt x="588" y="1735"/>
                  </a:lnTo>
                  <a:cubicBezTo>
                    <a:pt x="721" y="1864"/>
                    <a:pt x="784" y="2051"/>
                    <a:pt x="751" y="2235"/>
                  </a:cubicBezTo>
                  <a:lnTo>
                    <a:pt x="612" y="3045"/>
                  </a:lnTo>
                  <a:lnTo>
                    <a:pt x="1338" y="2662"/>
                  </a:lnTo>
                  <a:cubicBezTo>
                    <a:pt x="1421" y="2619"/>
                    <a:pt x="1511" y="2597"/>
                    <a:pt x="1601" y="2597"/>
                  </a:cubicBezTo>
                  <a:cubicBezTo>
                    <a:pt x="1691" y="2597"/>
                    <a:pt x="1781" y="2619"/>
                    <a:pt x="1862" y="2662"/>
                  </a:cubicBezTo>
                  <a:lnTo>
                    <a:pt x="2588" y="3045"/>
                  </a:lnTo>
                  <a:lnTo>
                    <a:pt x="2452" y="2235"/>
                  </a:lnTo>
                  <a:cubicBezTo>
                    <a:pt x="2419" y="2051"/>
                    <a:pt x="2479" y="1864"/>
                    <a:pt x="2612" y="1735"/>
                  </a:cubicBezTo>
                  <a:lnTo>
                    <a:pt x="3199" y="1163"/>
                  </a:lnTo>
                  <a:lnTo>
                    <a:pt x="2389" y="1045"/>
                  </a:lnTo>
                  <a:cubicBezTo>
                    <a:pt x="2205" y="1018"/>
                    <a:pt x="2045" y="904"/>
                    <a:pt x="1964" y="735"/>
                  </a:cubicBezTo>
                  <a:lnTo>
                    <a:pt x="160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87" name="Google Shape;187;p17"/>
          <p:cNvGrpSpPr/>
          <p:nvPr/>
        </p:nvGrpSpPr>
        <p:grpSpPr>
          <a:xfrm>
            <a:off x="3315540" y="3500784"/>
            <a:ext cx="303021" cy="303084"/>
            <a:chOff x="5049725" y="2027900"/>
            <a:chExt cx="481750" cy="481850"/>
          </a:xfrm>
        </p:grpSpPr>
        <p:sp>
          <p:nvSpPr>
            <p:cNvPr id="188" name="Google Shape;188;p17"/>
            <p:cNvSpPr/>
            <p:nvPr/>
          </p:nvSpPr>
          <p:spPr>
            <a:xfrm>
              <a:off x="5191775" y="2394925"/>
              <a:ext cx="197625" cy="114825"/>
            </a:xfrm>
            <a:custGeom>
              <a:avLst/>
              <a:gdLst/>
              <a:ahLst/>
              <a:cxnLst/>
              <a:rect l="l" t="t" r="r" b="b"/>
              <a:pathLst>
                <a:path w="7905" h="4593" extrusionOk="0">
                  <a:moveTo>
                    <a:pt x="0" y="0"/>
                  </a:moveTo>
                  <a:lnTo>
                    <a:pt x="0" y="566"/>
                  </a:lnTo>
                  <a:cubicBezTo>
                    <a:pt x="3" y="1298"/>
                    <a:pt x="479" y="1949"/>
                    <a:pt x="1178" y="2171"/>
                  </a:cubicBezTo>
                  <a:cubicBezTo>
                    <a:pt x="1407" y="3502"/>
                    <a:pt x="2560" y="4593"/>
                    <a:pt x="3954" y="4593"/>
                  </a:cubicBezTo>
                  <a:cubicBezTo>
                    <a:pt x="5345" y="4593"/>
                    <a:pt x="6499" y="3502"/>
                    <a:pt x="6728" y="2171"/>
                  </a:cubicBezTo>
                  <a:cubicBezTo>
                    <a:pt x="7426" y="1949"/>
                    <a:pt x="7902" y="1298"/>
                    <a:pt x="7905" y="566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5113625" y="2027900"/>
              <a:ext cx="347300" cy="338825"/>
            </a:xfrm>
            <a:custGeom>
              <a:avLst/>
              <a:gdLst/>
              <a:ahLst/>
              <a:cxnLst/>
              <a:rect l="l" t="t" r="r" b="b"/>
              <a:pathLst>
                <a:path w="13892" h="13553" extrusionOk="0">
                  <a:moveTo>
                    <a:pt x="7080" y="2260"/>
                  </a:moveTo>
                  <a:cubicBezTo>
                    <a:pt x="9574" y="2263"/>
                    <a:pt x="11594" y="4284"/>
                    <a:pt x="11597" y="6777"/>
                  </a:cubicBezTo>
                  <a:cubicBezTo>
                    <a:pt x="11597" y="7090"/>
                    <a:pt x="11344" y="7340"/>
                    <a:pt x="11031" y="7340"/>
                  </a:cubicBezTo>
                  <a:cubicBezTo>
                    <a:pt x="10718" y="7340"/>
                    <a:pt x="10468" y="7090"/>
                    <a:pt x="10468" y="6777"/>
                  </a:cubicBezTo>
                  <a:cubicBezTo>
                    <a:pt x="10465" y="4907"/>
                    <a:pt x="8950" y="3392"/>
                    <a:pt x="7080" y="3389"/>
                  </a:cubicBezTo>
                  <a:cubicBezTo>
                    <a:pt x="6767" y="3389"/>
                    <a:pt x="6514" y="3136"/>
                    <a:pt x="6514" y="2826"/>
                  </a:cubicBezTo>
                  <a:cubicBezTo>
                    <a:pt x="6514" y="2513"/>
                    <a:pt x="6767" y="2260"/>
                    <a:pt x="7080" y="2260"/>
                  </a:cubicBezTo>
                  <a:close/>
                  <a:moveTo>
                    <a:pt x="7070" y="1"/>
                  </a:moveTo>
                  <a:cubicBezTo>
                    <a:pt x="6595" y="1"/>
                    <a:pt x="6111" y="50"/>
                    <a:pt x="5623" y="152"/>
                  </a:cubicBezTo>
                  <a:cubicBezTo>
                    <a:pt x="3075" y="685"/>
                    <a:pt x="1001" y="2754"/>
                    <a:pt x="459" y="5301"/>
                  </a:cubicBezTo>
                  <a:cubicBezTo>
                    <a:pt x="1" y="7469"/>
                    <a:pt x="567" y="9644"/>
                    <a:pt x="2015" y="11270"/>
                  </a:cubicBezTo>
                  <a:cubicBezTo>
                    <a:pt x="2584" y="11908"/>
                    <a:pt x="2952" y="12703"/>
                    <a:pt x="3072" y="13552"/>
                  </a:cubicBezTo>
                  <a:lnTo>
                    <a:pt x="11088" y="13552"/>
                  </a:lnTo>
                  <a:cubicBezTo>
                    <a:pt x="11221" y="12691"/>
                    <a:pt x="11597" y="11887"/>
                    <a:pt x="12175" y="11233"/>
                  </a:cubicBezTo>
                  <a:cubicBezTo>
                    <a:pt x="13259" y="10002"/>
                    <a:pt x="13892" y="8418"/>
                    <a:pt x="13892" y="6777"/>
                  </a:cubicBezTo>
                  <a:cubicBezTo>
                    <a:pt x="13892" y="2969"/>
                    <a:pt x="10766" y="1"/>
                    <a:pt x="707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5049725" y="2197300"/>
              <a:ext cx="56400" cy="28275"/>
            </a:xfrm>
            <a:custGeom>
              <a:avLst/>
              <a:gdLst/>
              <a:ahLst/>
              <a:cxnLst/>
              <a:rect l="l" t="t" r="r" b="b"/>
              <a:pathLst>
                <a:path w="2256" h="1131" extrusionOk="0">
                  <a:moveTo>
                    <a:pt x="563" y="1"/>
                  </a:moveTo>
                  <a:cubicBezTo>
                    <a:pt x="250" y="1"/>
                    <a:pt x="0" y="254"/>
                    <a:pt x="0" y="567"/>
                  </a:cubicBezTo>
                  <a:cubicBezTo>
                    <a:pt x="0" y="877"/>
                    <a:pt x="250" y="1130"/>
                    <a:pt x="563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5052575" y="2102800"/>
              <a:ext cx="50850" cy="48075"/>
            </a:xfrm>
            <a:custGeom>
              <a:avLst/>
              <a:gdLst/>
              <a:ahLst/>
              <a:cxnLst/>
              <a:rect l="l" t="t" r="r" b="b"/>
              <a:pathLst>
                <a:path w="2034" h="1923" extrusionOk="0">
                  <a:moveTo>
                    <a:pt x="623" y="0"/>
                  </a:moveTo>
                  <a:cubicBezTo>
                    <a:pt x="478" y="0"/>
                    <a:pt x="333" y="56"/>
                    <a:pt x="224" y="167"/>
                  </a:cubicBezTo>
                  <a:cubicBezTo>
                    <a:pt x="4" y="384"/>
                    <a:pt x="1" y="736"/>
                    <a:pt x="214" y="959"/>
                  </a:cubicBezTo>
                  <a:lnTo>
                    <a:pt x="1015" y="1757"/>
                  </a:lnTo>
                  <a:cubicBezTo>
                    <a:pt x="1125" y="1867"/>
                    <a:pt x="1269" y="1922"/>
                    <a:pt x="1413" y="1922"/>
                  </a:cubicBezTo>
                  <a:cubicBezTo>
                    <a:pt x="1558" y="1922"/>
                    <a:pt x="1702" y="1867"/>
                    <a:pt x="1813" y="1757"/>
                  </a:cubicBezTo>
                  <a:cubicBezTo>
                    <a:pt x="2033" y="1534"/>
                    <a:pt x="2033" y="1179"/>
                    <a:pt x="1813" y="959"/>
                  </a:cubicBezTo>
                  <a:lnTo>
                    <a:pt x="1015" y="158"/>
                  </a:lnTo>
                  <a:cubicBezTo>
                    <a:pt x="906" y="53"/>
                    <a:pt x="764" y="0"/>
                    <a:pt x="6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5052575" y="2272175"/>
              <a:ext cx="50700" cy="47900"/>
            </a:xfrm>
            <a:custGeom>
              <a:avLst/>
              <a:gdLst/>
              <a:ahLst/>
              <a:cxnLst/>
              <a:rect l="l" t="t" r="r" b="b"/>
              <a:pathLst>
                <a:path w="2028" h="1916" extrusionOk="0">
                  <a:moveTo>
                    <a:pt x="1405" y="0"/>
                  </a:moveTo>
                  <a:cubicBezTo>
                    <a:pt x="1264" y="0"/>
                    <a:pt x="1124" y="53"/>
                    <a:pt x="1015" y="159"/>
                  </a:cubicBezTo>
                  <a:lnTo>
                    <a:pt x="214" y="960"/>
                  </a:lnTo>
                  <a:cubicBezTo>
                    <a:pt x="1" y="1179"/>
                    <a:pt x="4" y="1532"/>
                    <a:pt x="224" y="1749"/>
                  </a:cubicBezTo>
                  <a:cubicBezTo>
                    <a:pt x="333" y="1860"/>
                    <a:pt x="478" y="1916"/>
                    <a:pt x="623" y="1916"/>
                  </a:cubicBezTo>
                  <a:cubicBezTo>
                    <a:pt x="764" y="1916"/>
                    <a:pt x="906" y="1863"/>
                    <a:pt x="1015" y="1758"/>
                  </a:cubicBezTo>
                  <a:lnTo>
                    <a:pt x="1813" y="960"/>
                  </a:lnTo>
                  <a:cubicBezTo>
                    <a:pt x="2027" y="737"/>
                    <a:pt x="2024" y="384"/>
                    <a:pt x="1804" y="168"/>
                  </a:cubicBezTo>
                  <a:cubicBezTo>
                    <a:pt x="1695" y="56"/>
                    <a:pt x="1550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5475050" y="2197300"/>
              <a:ext cx="56425" cy="28275"/>
            </a:xfrm>
            <a:custGeom>
              <a:avLst/>
              <a:gdLst/>
              <a:ahLst/>
              <a:cxnLst/>
              <a:rect l="l" t="t" r="r" b="b"/>
              <a:pathLst>
                <a:path w="2257" h="1131" extrusionOk="0">
                  <a:moveTo>
                    <a:pt x="564" y="1"/>
                  </a:moveTo>
                  <a:cubicBezTo>
                    <a:pt x="251" y="1"/>
                    <a:pt x="1" y="254"/>
                    <a:pt x="1" y="567"/>
                  </a:cubicBezTo>
                  <a:cubicBezTo>
                    <a:pt x="1" y="877"/>
                    <a:pt x="251" y="1130"/>
                    <a:pt x="564" y="1130"/>
                  </a:cubicBezTo>
                  <a:lnTo>
                    <a:pt x="1693" y="1130"/>
                  </a:lnTo>
                  <a:cubicBezTo>
                    <a:pt x="2006" y="1130"/>
                    <a:pt x="2256" y="877"/>
                    <a:pt x="2256" y="567"/>
                  </a:cubicBezTo>
                  <a:cubicBezTo>
                    <a:pt x="2256" y="254"/>
                    <a:pt x="2006" y="1"/>
                    <a:pt x="16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5477925" y="2102800"/>
              <a:ext cx="50675" cy="47900"/>
            </a:xfrm>
            <a:custGeom>
              <a:avLst/>
              <a:gdLst/>
              <a:ahLst/>
              <a:cxnLst/>
              <a:rect l="l" t="t" r="r" b="b"/>
              <a:pathLst>
                <a:path w="2027" h="1916" extrusionOk="0">
                  <a:moveTo>
                    <a:pt x="1405" y="0"/>
                  </a:moveTo>
                  <a:cubicBezTo>
                    <a:pt x="1264" y="0"/>
                    <a:pt x="1123" y="53"/>
                    <a:pt x="1015" y="158"/>
                  </a:cubicBezTo>
                  <a:lnTo>
                    <a:pt x="214" y="959"/>
                  </a:lnTo>
                  <a:cubicBezTo>
                    <a:pt x="0" y="1179"/>
                    <a:pt x="3" y="1531"/>
                    <a:pt x="223" y="1748"/>
                  </a:cubicBezTo>
                  <a:cubicBezTo>
                    <a:pt x="333" y="1860"/>
                    <a:pt x="478" y="1915"/>
                    <a:pt x="623" y="1915"/>
                  </a:cubicBezTo>
                  <a:cubicBezTo>
                    <a:pt x="764" y="1915"/>
                    <a:pt x="905" y="1863"/>
                    <a:pt x="1015" y="1757"/>
                  </a:cubicBezTo>
                  <a:lnTo>
                    <a:pt x="1813" y="959"/>
                  </a:lnTo>
                  <a:cubicBezTo>
                    <a:pt x="2027" y="736"/>
                    <a:pt x="2024" y="384"/>
                    <a:pt x="1804" y="167"/>
                  </a:cubicBezTo>
                  <a:cubicBezTo>
                    <a:pt x="1694" y="56"/>
                    <a:pt x="1549" y="0"/>
                    <a:pt x="14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5477775" y="2272000"/>
              <a:ext cx="50825" cy="48075"/>
            </a:xfrm>
            <a:custGeom>
              <a:avLst/>
              <a:gdLst/>
              <a:ahLst/>
              <a:cxnLst/>
              <a:rect l="l" t="t" r="r" b="b"/>
              <a:pathLst>
                <a:path w="2033" h="1923" extrusionOk="0">
                  <a:moveTo>
                    <a:pt x="621" y="1"/>
                  </a:moveTo>
                  <a:cubicBezTo>
                    <a:pt x="476" y="1"/>
                    <a:pt x="331" y="56"/>
                    <a:pt x="220" y="166"/>
                  </a:cubicBezTo>
                  <a:cubicBezTo>
                    <a:pt x="0" y="388"/>
                    <a:pt x="0" y="744"/>
                    <a:pt x="220" y="967"/>
                  </a:cubicBezTo>
                  <a:lnTo>
                    <a:pt x="1021" y="1765"/>
                  </a:lnTo>
                  <a:cubicBezTo>
                    <a:pt x="1129" y="1870"/>
                    <a:pt x="1270" y="1923"/>
                    <a:pt x="1411" y="1923"/>
                  </a:cubicBezTo>
                  <a:cubicBezTo>
                    <a:pt x="1555" y="1923"/>
                    <a:pt x="1700" y="1867"/>
                    <a:pt x="1810" y="1756"/>
                  </a:cubicBezTo>
                  <a:cubicBezTo>
                    <a:pt x="2030" y="1539"/>
                    <a:pt x="2033" y="1186"/>
                    <a:pt x="1819" y="967"/>
                  </a:cubicBezTo>
                  <a:lnTo>
                    <a:pt x="1021" y="166"/>
                  </a:lnTo>
                  <a:cubicBezTo>
                    <a:pt x="910" y="56"/>
                    <a:pt x="765" y="1"/>
                    <a:pt x="6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196" name="Google Shape;196;p17"/>
          <p:cNvGrpSpPr/>
          <p:nvPr/>
        </p:nvGrpSpPr>
        <p:grpSpPr>
          <a:xfrm>
            <a:off x="5578934" y="1861962"/>
            <a:ext cx="196437" cy="302926"/>
            <a:chOff x="5726350" y="2028150"/>
            <a:chExt cx="312300" cy="481600"/>
          </a:xfrm>
        </p:grpSpPr>
        <p:sp>
          <p:nvSpPr>
            <p:cNvPr id="197" name="Google Shape;197;p17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00" name="Google Shape;200;p17"/>
          <p:cNvGrpSpPr/>
          <p:nvPr/>
        </p:nvGrpSpPr>
        <p:grpSpPr>
          <a:xfrm>
            <a:off x="5525026" y="3500784"/>
            <a:ext cx="304247" cy="303084"/>
            <a:chOff x="898875" y="4399275"/>
            <a:chExt cx="483700" cy="481850"/>
          </a:xfrm>
        </p:grpSpPr>
        <p:sp>
          <p:nvSpPr>
            <p:cNvPr id="201" name="Google Shape;201;p17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44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493" name="Google Shape;1493;p44"/>
          <p:cNvGrpSpPr/>
          <p:nvPr/>
        </p:nvGrpSpPr>
        <p:grpSpPr>
          <a:xfrm>
            <a:off x="710279" y="1228946"/>
            <a:ext cx="2117634" cy="3207864"/>
            <a:chOff x="710279" y="1228946"/>
            <a:chExt cx="2117634" cy="3207864"/>
          </a:xfrm>
        </p:grpSpPr>
        <p:sp>
          <p:nvSpPr>
            <p:cNvPr id="1494" name="Google Shape;1494;p44"/>
            <p:cNvSpPr/>
            <p:nvPr/>
          </p:nvSpPr>
          <p:spPr>
            <a:xfrm>
              <a:off x="710279" y="1228946"/>
              <a:ext cx="2013822" cy="3207864"/>
            </a:xfrm>
            <a:custGeom>
              <a:avLst/>
              <a:gdLst/>
              <a:ahLst/>
              <a:cxnLst/>
              <a:rect l="l" t="t" r="r" b="b"/>
              <a:pathLst>
                <a:path w="70903" h="112943" extrusionOk="0">
                  <a:moveTo>
                    <a:pt x="70902" y="0"/>
                  </a:moveTo>
                  <a:lnTo>
                    <a:pt x="1" y="48"/>
                  </a:lnTo>
                  <a:lnTo>
                    <a:pt x="35446" y="112943"/>
                  </a:lnTo>
                  <a:lnTo>
                    <a:pt x="709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4"/>
            <p:cNvSpPr/>
            <p:nvPr/>
          </p:nvSpPr>
          <p:spPr>
            <a:xfrm>
              <a:off x="1581412" y="4004343"/>
              <a:ext cx="670611" cy="431519"/>
            </a:xfrm>
            <a:custGeom>
              <a:avLst/>
              <a:gdLst/>
              <a:ahLst/>
              <a:cxnLst/>
              <a:rect l="l" t="t" r="r" b="b"/>
              <a:pathLst>
                <a:path w="23611" h="15193" extrusionOk="0">
                  <a:moveTo>
                    <a:pt x="0" y="0"/>
                  </a:moveTo>
                  <a:lnTo>
                    <a:pt x="4775" y="15193"/>
                  </a:lnTo>
                  <a:lnTo>
                    <a:pt x="16288" y="15193"/>
                  </a:lnTo>
                  <a:lnTo>
                    <a:pt x="23610" y="7597"/>
                  </a:lnTo>
                  <a:lnTo>
                    <a:pt x="164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4"/>
            <p:cNvSpPr/>
            <p:nvPr/>
          </p:nvSpPr>
          <p:spPr>
            <a:xfrm>
              <a:off x="1421449" y="3493857"/>
              <a:ext cx="902603" cy="431519"/>
            </a:xfrm>
            <a:custGeom>
              <a:avLst/>
              <a:gdLst/>
              <a:ahLst/>
              <a:cxnLst/>
              <a:rect l="l" t="t" r="r" b="b"/>
              <a:pathLst>
                <a:path w="31779" h="15193" extrusionOk="0">
                  <a:moveTo>
                    <a:pt x="1" y="0"/>
                  </a:moveTo>
                  <a:lnTo>
                    <a:pt x="4775" y="15193"/>
                  </a:lnTo>
                  <a:lnTo>
                    <a:pt x="24456" y="15193"/>
                  </a:lnTo>
                  <a:lnTo>
                    <a:pt x="31778" y="7596"/>
                  </a:lnTo>
                  <a:lnTo>
                    <a:pt x="24646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4"/>
            <p:cNvSpPr/>
            <p:nvPr/>
          </p:nvSpPr>
          <p:spPr>
            <a:xfrm>
              <a:off x="1260151" y="2982084"/>
              <a:ext cx="1174131" cy="431860"/>
            </a:xfrm>
            <a:custGeom>
              <a:avLst/>
              <a:gdLst/>
              <a:ahLst/>
              <a:cxnLst/>
              <a:rect l="l" t="t" r="r" b="b"/>
              <a:pathLst>
                <a:path w="41339" h="15205" extrusionOk="0">
                  <a:moveTo>
                    <a:pt x="0" y="0"/>
                  </a:moveTo>
                  <a:lnTo>
                    <a:pt x="4775" y="15204"/>
                  </a:lnTo>
                  <a:lnTo>
                    <a:pt x="34016" y="15204"/>
                  </a:lnTo>
                  <a:lnTo>
                    <a:pt x="41339" y="7608"/>
                  </a:lnTo>
                  <a:lnTo>
                    <a:pt x="3420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8" name="Google Shape;1498;p44"/>
            <p:cNvSpPr/>
            <p:nvPr/>
          </p:nvSpPr>
          <p:spPr>
            <a:xfrm>
              <a:off x="1097831" y="2470623"/>
              <a:ext cx="1435888" cy="431548"/>
            </a:xfrm>
            <a:custGeom>
              <a:avLst/>
              <a:gdLst/>
              <a:ahLst/>
              <a:cxnLst/>
              <a:rect l="l" t="t" r="r" b="b"/>
              <a:pathLst>
                <a:path w="50555" h="15194" extrusionOk="0">
                  <a:moveTo>
                    <a:pt x="0" y="1"/>
                  </a:moveTo>
                  <a:lnTo>
                    <a:pt x="4775" y="15193"/>
                  </a:lnTo>
                  <a:lnTo>
                    <a:pt x="43232" y="15193"/>
                  </a:lnTo>
                  <a:lnTo>
                    <a:pt x="50554" y="7597"/>
                  </a:lnTo>
                  <a:lnTo>
                    <a:pt x="434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9" name="Google Shape;1499;p44"/>
            <p:cNvSpPr/>
            <p:nvPr/>
          </p:nvSpPr>
          <p:spPr>
            <a:xfrm>
              <a:off x="939913" y="1959162"/>
              <a:ext cx="1739540" cy="431548"/>
            </a:xfrm>
            <a:custGeom>
              <a:avLst/>
              <a:gdLst/>
              <a:ahLst/>
              <a:cxnLst/>
              <a:rect l="l" t="t" r="r" b="b"/>
              <a:pathLst>
                <a:path w="61246" h="15194" extrusionOk="0">
                  <a:moveTo>
                    <a:pt x="0" y="1"/>
                  </a:moveTo>
                  <a:lnTo>
                    <a:pt x="4774" y="15193"/>
                  </a:lnTo>
                  <a:lnTo>
                    <a:pt x="53923" y="15193"/>
                  </a:lnTo>
                  <a:lnTo>
                    <a:pt x="61246" y="7597"/>
                  </a:lnTo>
                  <a:lnTo>
                    <a:pt x="541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0" name="Google Shape;1500;p44"/>
            <p:cNvSpPr/>
            <p:nvPr/>
          </p:nvSpPr>
          <p:spPr>
            <a:xfrm>
              <a:off x="780291" y="1447740"/>
              <a:ext cx="2047621" cy="431519"/>
            </a:xfrm>
            <a:custGeom>
              <a:avLst/>
              <a:gdLst/>
              <a:ahLst/>
              <a:cxnLst/>
              <a:rect l="l" t="t" r="r" b="b"/>
              <a:pathLst>
                <a:path w="72093" h="15193" extrusionOk="0">
                  <a:moveTo>
                    <a:pt x="0" y="1"/>
                  </a:moveTo>
                  <a:lnTo>
                    <a:pt x="4775" y="15193"/>
                  </a:lnTo>
                  <a:lnTo>
                    <a:pt x="64770" y="15193"/>
                  </a:lnTo>
                  <a:lnTo>
                    <a:pt x="72093" y="7597"/>
                  </a:lnTo>
                  <a:lnTo>
                    <a:pt x="6496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01" name="Google Shape;1501;p44"/>
          <p:cNvGrpSpPr/>
          <p:nvPr/>
        </p:nvGrpSpPr>
        <p:grpSpPr>
          <a:xfrm>
            <a:off x="3086788" y="1486200"/>
            <a:ext cx="5346988" cy="354600"/>
            <a:chOff x="3086788" y="1486200"/>
            <a:chExt cx="5346988" cy="354600"/>
          </a:xfrm>
        </p:grpSpPr>
        <p:sp>
          <p:nvSpPr>
            <p:cNvPr id="1502" name="Google Shape;1502;p44"/>
            <p:cNvSpPr txBox="1"/>
            <p:nvPr/>
          </p:nvSpPr>
          <p:spPr>
            <a:xfrm>
              <a:off x="3086788" y="148620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3" name="Google Shape;1503;p44"/>
            <p:cNvSpPr txBox="1"/>
            <p:nvPr/>
          </p:nvSpPr>
          <p:spPr>
            <a:xfrm>
              <a:off x="5053675" y="14862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of them all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4" name="Google Shape;1504;p44"/>
            <p:cNvCxnSpPr>
              <a:stCxn id="1502" idx="3"/>
              <a:endCxn id="1503" idx="1"/>
            </p:cNvCxnSpPr>
            <p:nvPr/>
          </p:nvCxnSpPr>
          <p:spPr>
            <a:xfrm>
              <a:off x="4667188" y="166350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5" name="Google Shape;1505;p44"/>
          <p:cNvGrpSpPr/>
          <p:nvPr/>
        </p:nvGrpSpPr>
        <p:grpSpPr>
          <a:xfrm>
            <a:off x="3086788" y="1997520"/>
            <a:ext cx="5346988" cy="354600"/>
            <a:chOff x="3086788" y="1997520"/>
            <a:chExt cx="5346988" cy="354600"/>
          </a:xfrm>
        </p:grpSpPr>
        <p:sp>
          <p:nvSpPr>
            <p:cNvPr id="1506" name="Google Shape;1506;p44"/>
            <p:cNvSpPr txBox="1"/>
            <p:nvPr/>
          </p:nvSpPr>
          <p:spPr>
            <a:xfrm>
              <a:off x="3086788" y="1997520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07" name="Google Shape;1507;p44"/>
            <p:cNvSpPr txBox="1"/>
            <p:nvPr/>
          </p:nvSpPr>
          <p:spPr>
            <a:xfrm>
              <a:off x="5053675" y="199752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08" name="Google Shape;1508;p44"/>
            <p:cNvCxnSpPr>
              <a:stCxn id="1506" idx="3"/>
              <a:endCxn id="1507" idx="1"/>
            </p:cNvCxnSpPr>
            <p:nvPr/>
          </p:nvCxnSpPr>
          <p:spPr>
            <a:xfrm>
              <a:off x="4667188" y="2174820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09" name="Google Shape;1509;p44"/>
          <p:cNvGrpSpPr/>
          <p:nvPr/>
        </p:nvGrpSpPr>
        <p:grpSpPr>
          <a:xfrm>
            <a:off x="3086788" y="2508840"/>
            <a:ext cx="5346988" cy="354601"/>
            <a:chOff x="3086788" y="2508840"/>
            <a:chExt cx="5346988" cy="354601"/>
          </a:xfrm>
        </p:grpSpPr>
        <p:sp>
          <p:nvSpPr>
            <p:cNvPr id="1510" name="Google Shape;1510;p44"/>
            <p:cNvSpPr txBox="1"/>
            <p:nvPr/>
          </p:nvSpPr>
          <p:spPr>
            <a:xfrm>
              <a:off x="3086788" y="250884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1" name="Google Shape;1511;p44"/>
            <p:cNvSpPr txBox="1"/>
            <p:nvPr/>
          </p:nvSpPr>
          <p:spPr>
            <a:xfrm>
              <a:off x="5053675" y="250884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Saturn is composed of hydrogen and helium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2" name="Google Shape;1512;p44"/>
            <p:cNvCxnSpPr>
              <a:stCxn id="1510" idx="3"/>
              <a:endCxn id="1511" idx="1"/>
            </p:cNvCxnSpPr>
            <p:nvPr/>
          </p:nvCxnSpPr>
          <p:spPr>
            <a:xfrm>
              <a:off x="4667188" y="268614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3" name="Google Shape;1513;p44"/>
          <p:cNvGrpSpPr/>
          <p:nvPr/>
        </p:nvGrpSpPr>
        <p:grpSpPr>
          <a:xfrm>
            <a:off x="3086788" y="3020160"/>
            <a:ext cx="5346988" cy="354601"/>
            <a:chOff x="3086788" y="3020160"/>
            <a:chExt cx="5346988" cy="354601"/>
          </a:xfrm>
        </p:grpSpPr>
        <p:sp>
          <p:nvSpPr>
            <p:cNvPr id="1514" name="Google Shape;1514;p44"/>
            <p:cNvSpPr txBox="1"/>
            <p:nvPr/>
          </p:nvSpPr>
          <p:spPr>
            <a:xfrm>
              <a:off x="3086788" y="3020161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4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4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5" name="Google Shape;1515;p44"/>
            <p:cNvSpPr txBox="1"/>
            <p:nvPr/>
          </p:nvSpPr>
          <p:spPr>
            <a:xfrm>
              <a:off x="5053675" y="302016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16" name="Google Shape;1516;p44"/>
            <p:cNvCxnSpPr>
              <a:stCxn id="1514" idx="3"/>
              <a:endCxn id="1515" idx="1"/>
            </p:cNvCxnSpPr>
            <p:nvPr/>
          </p:nvCxnSpPr>
          <p:spPr>
            <a:xfrm>
              <a:off x="4667188" y="3197461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17" name="Google Shape;1517;p44"/>
          <p:cNvGrpSpPr/>
          <p:nvPr/>
        </p:nvGrpSpPr>
        <p:grpSpPr>
          <a:xfrm>
            <a:off x="3086788" y="3531480"/>
            <a:ext cx="5346988" cy="354602"/>
            <a:chOff x="3086788" y="3531480"/>
            <a:chExt cx="5346988" cy="354602"/>
          </a:xfrm>
        </p:grpSpPr>
        <p:sp>
          <p:nvSpPr>
            <p:cNvPr id="1518" name="Google Shape;1518;p44"/>
            <p:cNvSpPr txBox="1"/>
            <p:nvPr/>
          </p:nvSpPr>
          <p:spPr>
            <a:xfrm>
              <a:off x="3086788" y="353148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5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5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19" name="Google Shape;1519;p44"/>
            <p:cNvSpPr txBox="1"/>
            <p:nvPr/>
          </p:nvSpPr>
          <p:spPr>
            <a:xfrm>
              <a:off x="5053675" y="353148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0" name="Google Shape;1520;p44"/>
            <p:cNvCxnSpPr>
              <a:stCxn id="1518" idx="3"/>
              <a:endCxn id="1519" idx="1"/>
            </p:cNvCxnSpPr>
            <p:nvPr/>
          </p:nvCxnSpPr>
          <p:spPr>
            <a:xfrm>
              <a:off x="4667188" y="370878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521" name="Google Shape;1521;p44"/>
          <p:cNvGrpSpPr/>
          <p:nvPr/>
        </p:nvGrpSpPr>
        <p:grpSpPr>
          <a:xfrm>
            <a:off x="3086788" y="4042800"/>
            <a:ext cx="5346988" cy="354602"/>
            <a:chOff x="3086788" y="4042800"/>
            <a:chExt cx="5346988" cy="354602"/>
          </a:xfrm>
        </p:grpSpPr>
        <p:sp>
          <p:nvSpPr>
            <p:cNvPr id="1522" name="Google Shape;1522;p44"/>
            <p:cNvSpPr txBox="1"/>
            <p:nvPr/>
          </p:nvSpPr>
          <p:spPr>
            <a:xfrm>
              <a:off x="3086788" y="4042802"/>
              <a:ext cx="1580400" cy="354600"/>
            </a:xfrm>
            <a:prstGeom prst="rect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23" name="Google Shape;1523;p44"/>
            <p:cNvSpPr txBox="1"/>
            <p:nvPr/>
          </p:nvSpPr>
          <p:spPr>
            <a:xfrm>
              <a:off x="5053675" y="4042800"/>
              <a:ext cx="3380100" cy="3546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is the second planet from the Sun</a:t>
              </a:r>
              <a:endParaRPr sz="1700">
                <a:solidFill>
                  <a:srgbClr val="FF33B7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cxnSp>
          <p:nvCxnSpPr>
            <p:cNvPr id="1524" name="Google Shape;1524;p44"/>
            <p:cNvCxnSpPr>
              <a:stCxn id="1522" idx="3"/>
              <a:endCxn id="1523" idx="1"/>
            </p:cNvCxnSpPr>
            <p:nvPr/>
          </p:nvCxnSpPr>
          <p:spPr>
            <a:xfrm>
              <a:off x="4667188" y="4220102"/>
              <a:ext cx="3864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Google Shape;1529;p45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1530" name="Google Shape;1530;p45"/>
          <p:cNvGrpSpPr/>
          <p:nvPr/>
        </p:nvGrpSpPr>
        <p:grpSpPr>
          <a:xfrm>
            <a:off x="833013" y="1286425"/>
            <a:ext cx="7477977" cy="874431"/>
            <a:chOff x="833013" y="1286425"/>
            <a:chExt cx="7477977" cy="874431"/>
          </a:xfrm>
        </p:grpSpPr>
        <p:sp>
          <p:nvSpPr>
            <p:cNvPr id="1531" name="Google Shape;1531;p45"/>
            <p:cNvSpPr/>
            <p:nvPr/>
          </p:nvSpPr>
          <p:spPr>
            <a:xfrm>
              <a:off x="5053462" y="1407100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Planet Saturn is a gas giant composed mostly of hydrogen and helium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1532" name="Google Shape;1532;p45"/>
            <p:cNvSpPr/>
            <p:nvPr/>
          </p:nvSpPr>
          <p:spPr>
            <a:xfrm>
              <a:off x="833013" y="1511673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01</a:t>
              </a:r>
              <a:endParaRPr sz="1200">
                <a:solidFill>
                  <a:schemeClr val="accent1"/>
                </a:solidFill>
              </a:endParaRPr>
            </a:p>
          </p:txBody>
        </p:sp>
        <p:sp>
          <p:nvSpPr>
            <p:cNvPr id="1533" name="Google Shape;1533;p45"/>
            <p:cNvSpPr/>
            <p:nvPr/>
          </p:nvSpPr>
          <p:spPr>
            <a:xfrm>
              <a:off x="3619613" y="1286425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4" name="Google Shape;1534;p45"/>
            <p:cNvSpPr/>
            <p:nvPr/>
          </p:nvSpPr>
          <p:spPr>
            <a:xfrm>
              <a:off x="1378363" y="1511673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35" name="Google Shape;1535;p45"/>
          <p:cNvGrpSpPr/>
          <p:nvPr/>
        </p:nvGrpSpPr>
        <p:grpSpPr>
          <a:xfrm>
            <a:off x="833013" y="2047579"/>
            <a:ext cx="7477977" cy="874431"/>
            <a:chOff x="833013" y="2047579"/>
            <a:chExt cx="7477977" cy="874431"/>
          </a:xfrm>
        </p:grpSpPr>
        <p:sp>
          <p:nvSpPr>
            <p:cNvPr id="1536" name="Google Shape;1536;p45"/>
            <p:cNvSpPr/>
            <p:nvPr/>
          </p:nvSpPr>
          <p:spPr>
            <a:xfrm>
              <a:off x="5053462" y="2168254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smallest planet in the Solar System and the closest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37" name="Google Shape;1537;p45"/>
            <p:cNvSpPr/>
            <p:nvPr/>
          </p:nvSpPr>
          <p:spPr>
            <a:xfrm>
              <a:off x="833013" y="2272827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02</a:t>
              </a:r>
              <a:endParaRPr sz="1200">
                <a:solidFill>
                  <a:schemeClr val="accent2"/>
                </a:solidFill>
              </a:endParaRPr>
            </a:p>
          </p:txBody>
        </p:sp>
        <p:sp>
          <p:nvSpPr>
            <p:cNvPr id="1538" name="Google Shape;1538;p45"/>
            <p:cNvSpPr/>
            <p:nvPr/>
          </p:nvSpPr>
          <p:spPr>
            <a:xfrm>
              <a:off x="3619613" y="2047579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39" name="Google Shape;1539;p45"/>
            <p:cNvSpPr/>
            <p:nvPr/>
          </p:nvSpPr>
          <p:spPr>
            <a:xfrm>
              <a:off x="1378363" y="2272827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0" name="Google Shape;1540;p45"/>
          <p:cNvGrpSpPr/>
          <p:nvPr/>
        </p:nvGrpSpPr>
        <p:grpSpPr>
          <a:xfrm>
            <a:off x="833013" y="2808733"/>
            <a:ext cx="7477977" cy="874431"/>
            <a:chOff x="833013" y="2808733"/>
            <a:chExt cx="7477977" cy="874431"/>
          </a:xfrm>
        </p:grpSpPr>
        <p:sp>
          <p:nvSpPr>
            <p:cNvPr id="1541" name="Google Shape;1541;p45"/>
            <p:cNvSpPr/>
            <p:nvPr/>
          </p:nvSpPr>
          <p:spPr>
            <a:xfrm>
              <a:off x="5053462" y="2929408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very cold place full of iron oxide dust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2" name="Google Shape;1542;p45"/>
            <p:cNvSpPr/>
            <p:nvPr/>
          </p:nvSpPr>
          <p:spPr>
            <a:xfrm>
              <a:off x="833013" y="3033981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03</a:t>
              </a:r>
              <a:endParaRPr sz="1200">
                <a:solidFill>
                  <a:schemeClr val="accent3"/>
                </a:solidFill>
              </a:endParaRPr>
            </a:p>
          </p:txBody>
        </p:sp>
        <p:sp>
          <p:nvSpPr>
            <p:cNvPr id="1543" name="Google Shape;1543;p45"/>
            <p:cNvSpPr/>
            <p:nvPr/>
          </p:nvSpPr>
          <p:spPr>
            <a:xfrm>
              <a:off x="3619613" y="2808733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4" name="Google Shape;1544;p45"/>
            <p:cNvSpPr/>
            <p:nvPr/>
          </p:nvSpPr>
          <p:spPr>
            <a:xfrm>
              <a:off x="1378363" y="3033981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45" name="Google Shape;1545;p45"/>
          <p:cNvGrpSpPr/>
          <p:nvPr/>
        </p:nvGrpSpPr>
        <p:grpSpPr>
          <a:xfrm>
            <a:off x="833013" y="3569888"/>
            <a:ext cx="7477977" cy="874431"/>
            <a:chOff x="833013" y="3569888"/>
            <a:chExt cx="7477977" cy="874431"/>
          </a:xfrm>
        </p:grpSpPr>
        <p:sp>
          <p:nvSpPr>
            <p:cNvPr id="1546" name="Google Shape;1546;p45"/>
            <p:cNvSpPr/>
            <p:nvPr/>
          </p:nvSpPr>
          <p:spPr>
            <a:xfrm>
              <a:off x="5053462" y="3690562"/>
              <a:ext cx="3257528" cy="633082"/>
            </a:xfrm>
            <a:custGeom>
              <a:avLst/>
              <a:gdLst/>
              <a:ahLst/>
              <a:cxnLst/>
              <a:rect l="l" t="t" r="r" b="b"/>
              <a:pathLst>
                <a:path w="72153" h="17384" extrusionOk="0">
                  <a:moveTo>
                    <a:pt x="1" y="1"/>
                  </a:moveTo>
                  <a:lnTo>
                    <a:pt x="1" y="17384"/>
                  </a:lnTo>
                  <a:lnTo>
                    <a:pt x="72153" y="17384"/>
                  </a:lnTo>
                  <a:lnTo>
                    <a:pt x="7215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182875" tIns="91425" rIns="18287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Venus has a beautiful name and is the second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547" name="Google Shape;1547;p45"/>
            <p:cNvSpPr/>
            <p:nvPr/>
          </p:nvSpPr>
          <p:spPr>
            <a:xfrm>
              <a:off x="833013" y="3795136"/>
              <a:ext cx="545349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rgbClr val="FFFFFF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22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04</a:t>
              </a:r>
              <a:endParaRPr sz="1200">
                <a:solidFill>
                  <a:schemeClr val="accent6"/>
                </a:solidFill>
              </a:endParaRPr>
            </a:p>
          </p:txBody>
        </p:sp>
        <p:sp>
          <p:nvSpPr>
            <p:cNvPr id="1548" name="Google Shape;1548;p45"/>
            <p:cNvSpPr/>
            <p:nvPr/>
          </p:nvSpPr>
          <p:spPr>
            <a:xfrm>
              <a:off x="3619613" y="3569888"/>
              <a:ext cx="939279" cy="874431"/>
            </a:xfrm>
            <a:custGeom>
              <a:avLst/>
              <a:gdLst/>
              <a:ahLst/>
              <a:cxnLst/>
              <a:rect l="l" t="t" r="r" b="b"/>
              <a:pathLst>
                <a:path w="28362" h="30171" extrusionOk="0">
                  <a:moveTo>
                    <a:pt x="0" y="1"/>
                  </a:moveTo>
                  <a:lnTo>
                    <a:pt x="0" y="23527"/>
                  </a:lnTo>
                  <a:lnTo>
                    <a:pt x="14181" y="30171"/>
                  </a:lnTo>
                  <a:lnTo>
                    <a:pt x="28361" y="23527"/>
                  </a:lnTo>
                  <a:lnTo>
                    <a:pt x="28361" y="1"/>
                  </a:lnTo>
                  <a:lnTo>
                    <a:pt x="14181" y="66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18287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 sz="24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1549" name="Google Shape;1549;p45"/>
            <p:cNvSpPr/>
            <p:nvPr/>
          </p:nvSpPr>
          <p:spPr>
            <a:xfrm>
              <a:off x="1378363" y="3795136"/>
              <a:ext cx="1746676" cy="423935"/>
            </a:xfrm>
            <a:custGeom>
              <a:avLst/>
              <a:gdLst/>
              <a:ahLst/>
              <a:cxnLst/>
              <a:rect l="l" t="t" r="r" b="b"/>
              <a:pathLst>
                <a:path w="28885" h="17419" extrusionOk="0">
                  <a:moveTo>
                    <a:pt x="0" y="0"/>
                  </a:moveTo>
                  <a:lnTo>
                    <a:pt x="0" y="17419"/>
                  </a:lnTo>
                  <a:lnTo>
                    <a:pt x="28885" y="17419"/>
                  </a:lnTo>
                  <a:lnTo>
                    <a:pt x="28885" y="0"/>
                  </a:lnTo>
                  <a:close/>
                </a:path>
              </a:pathLst>
            </a:cu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200">
                <a:solidFill>
                  <a:srgbClr val="FFFFFF"/>
                </a:solidFill>
              </a:endParaRPr>
            </a:p>
          </p:txBody>
        </p:sp>
      </p:grpSp>
      <p:grpSp>
        <p:nvGrpSpPr>
          <p:cNvPr id="1550" name="Google Shape;1550;p45"/>
          <p:cNvGrpSpPr/>
          <p:nvPr/>
        </p:nvGrpSpPr>
        <p:grpSpPr>
          <a:xfrm>
            <a:off x="3949216" y="3157452"/>
            <a:ext cx="280072" cy="275520"/>
            <a:chOff x="4210933" y="2926777"/>
            <a:chExt cx="280072" cy="275520"/>
          </a:xfrm>
        </p:grpSpPr>
        <p:sp>
          <p:nvSpPr>
            <p:cNvPr id="1551" name="Google Shape;1551;p45"/>
            <p:cNvSpPr/>
            <p:nvPr/>
          </p:nvSpPr>
          <p:spPr>
            <a:xfrm>
              <a:off x="4490623" y="2970352"/>
              <a:ext cx="32" cy="414"/>
            </a:xfrm>
            <a:custGeom>
              <a:avLst/>
              <a:gdLst/>
              <a:ahLst/>
              <a:cxnLst/>
              <a:rect l="l" t="t" r="r" b="b"/>
              <a:pathLst>
                <a:path w="1" h="13" extrusionOk="0">
                  <a:moveTo>
                    <a:pt x="0" y="0"/>
                  </a:moveTo>
                  <a:cubicBezTo>
                    <a:pt x="0" y="12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2" name="Google Shape;1552;p45"/>
            <p:cNvSpPr/>
            <p:nvPr/>
          </p:nvSpPr>
          <p:spPr>
            <a:xfrm>
              <a:off x="4489859" y="2969589"/>
              <a:ext cx="32" cy="32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0" y="1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3" name="Google Shape;1553;p45"/>
            <p:cNvSpPr/>
            <p:nvPr/>
          </p:nvSpPr>
          <p:spPr>
            <a:xfrm>
              <a:off x="4210933" y="2944952"/>
              <a:ext cx="280072" cy="257346"/>
            </a:xfrm>
            <a:custGeom>
              <a:avLst/>
              <a:gdLst/>
              <a:ahLst/>
              <a:cxnLst/>
              <a:rect l="l" t="t" r="r" b="b"/>
              <a:pathLst>
                <a:path w="8799" h="8085" extrusionOk="0">
                  <a:moveTo>
                    <a:pt x="7549" y="620"/>
                  </a:moveTo>
                  <a:lnTo>
                    <a:pt x="6596" y="6382"/>
                  </a:lnTo>
                  <a:lnTo>
                    <a:pt x="6596" y="620"/>
                  </a:lnTo>
                  <a:close/>
                  <a:moveTo>
                    <a:pt x="4965" y="1"/>
                  </a:moveTo>
                  <a:cubicBezTo>
                    <a:pt x="4894" y="1"/>
                    <a:pt x="4834" y="60"/>
                    <a:pt x="4834" y="143"/>
                  </a:cubicBezTo>
                  <a:cubicBezTo>
                    <a:pt x="4834" y="215"/>
                    <a:pt x="4894" y="274"/>
                    <a:pt x="4965" y="274"/>
                  </a:cubicBezTo>
                  <a:lnTo>
                    <a:pt x="6322" y="274"/>
                  </a:lnTo>
                  <a:lnTo>
                    <a:pt x="6322" y="7835"/>
                  </a:lnTo>
                  <a:lnTo>
                    <a:pt x="262" y="7835"/>
                  </a:lnTo>
                  <a:lnTo>
                    <a:pt x="262" y="7192"/>
                  </a:lnTo>
                  <a:cubicBezTo>
                    <a:pt x="262" y="7121"/>
                    <a:pt x="203" y="7061"/>
                    <a:pt x="131" y="7061"/>
                  </a:cubicBezTo>
                  <a:cubicBezTo>
                    <a:pt x="60" y="7061"/>
                    <a:pt x="0" y="7121"/>
                    <a:pt x="0" y="7192"/>
                  </a:cubicBezTo>
                  <a:lnTo>
                    <a:pt x="0" y="7954"/>
                  </a:lnTo>
                  <a:cubicBezTo>
                    <a:pt x="0" y="8025"/>
                    <a:pt x="60" y="8085"/>
                    <a:pt x="131" y="8085"/>
                  </a:cubicBezTo>
                  <a:lnTo>
                    <a:pt x="6465" y="8085"/>
                  </a:lnTo>
                  <a:cubicBezTo>
                    <a:pt x="6525" y="8085"/>
                    <a:pt x="6561" y="8037"/>
                    <a:pt x="6584" y="8002"/>
                  </a:cubicBezTo>
                  <a:lnTo>
                    <a:pt x="7906" y="3715"/>
                  </a:lnTo>
                  <a:cubicBezTo>
                    <a:pt x="7918" y="3632"/>
                    <a:pt x="7882" y="3572"/>
                    <a:pt x="7811" y="3549"/>
                  </a:cubicBezTo>
                  <a:cubicBezTo>
                    <a:pt x="7799" y="3547"/>
                    <a:pt x="7788" y="3546"/>
                    <a:pt x="7777" y="3546"/>
                  </a:cubicBezTo>
                  <a:cubicBezTo>
                    <a:pt x="7721" y="3546"/>
                    <a:pt x="7674" y="3572"/>
                    <a:pt x="7644" y="3632"/>
                  </a:cubicBezTo>
                  <a:lnTo>
                    <a:pt x="6870" y="6132"/>
                  </a:lnTo>
                  <a:lnTo>
                    <a:pt x="7727" y="989"/>
                  </a:lnTo>
                  <a:lnTo>
                    <a:pt x="8466" y="989"/>
                  </a:lnTo>
                  <a:lnTo>
                    <a:pt x="7799" y="3144"/>
                  </a:lnTo>
                  <a:cubicBezTo>
                    <a:pt x="7787" y="3215"/>
                    <a:pt x="7811" y="3275"/>
                    <a:pt x="7882" y="3311"/>
                  </a:cubicBezTo>
                  <a:lnTo>
                    <a:pt x="7930" y="3311"/>
                  </a:lnTo>
                  <a:cubicBezTo>
                    <a:pt x="7989" y="3311"/>
                    <a:pt x="8037" y="3275"/>
                    <a:pt x="8049" y="3215"/>
                  </a:cubicBezTo>
                  <a:lnTo>
                    <a:pt x="8763" y="894"/>
                  </a:lnTo>
                  <a:cubicBezTo>
                    <a:pt x="8799" y="870"/>
                    <a:pt x="8799" y="822"/>
                    <a:pt x="8763" y="798"/>
                  </a:cubicBezTo>
                  <a:cubicBezTo>
                    <a:pt x="8739" y="763"/>
                    <a:pt x="8704" y="739"/>
                    <a:pt x="8668" y="739"/>
                  </a:cubicBezTo>
                  <a:lnTo>
                    <a:pt x="7787" y="739"/>
                  </a:lnTo>
                  <a:lnTo>
                    <a:pt x="7835" y="501"/>
                  </a:lnTo>
                  <a:cubicBezTo>
                    <a:pt x="7835" y="453"/>
                    <a:pt x="7835" y="417"/>
                    <a:pt x="7799" y="394"/>
                  </a:cubicBezTo>
                  <a:cubicBezTo>
                    <a:pt x="7763" y="358"/>
                    <a:pt x="7739" y="346"/>
                    <a:pt x="7692" y="346"/>
                  </a:cubicBezTo>
                  <a:lnTo>
                    <a:pt x="6596" y="346"/>
                  </a:lnTo>
                  <a:lnTo>
                    <a:pt x="6596" y="143"/>
                  </a:lnTo>
                  <a:cubicBezTo>
                    <a:pt x="6596" y="60"/>
                    <a:pt x="6537" y="1"/>
                    <a:pt x="6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4" name="Google Shape;1554;p45"/>
            <p:cNvSpPr/>
            <p:nvPr/>
          </p:nvSpPr>
          <p:spPr>
            <a:xfrm>
              <a:off x="4212047" y="2926777"/>
              <a:ext cx="144826" cy="234619"/>
            </a:xfrm>
            <a:custGeom>
              <a:avLst/>
              <a:gdLst/>
              <a:ahLst/>
              <a:cxnLst/>
              <a:rect l="l" t="t" r="r" b="b"/>
              <a:pathLst>
                <a:path w="4550" h="7371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lnTo>
                    <a:pt x="1" y="7239"/>
                  </a:lnTo>
                  <a:cubicBezTo>
                    <a:pt x="1" y="7311"/>
                    <a:pt x="60" y="7370"/>
                    <a:pt x="132" y="7370"/>
                  </a:cubicBezTo>
                  <a:cubicBezTo>
                    <a:pt x="203" y="7370"/>
                    <a:pt x="263" y="7311"/>
                    <a:pt x="263" y="7239"/>
                  </a:cubicBezTo>
                  <a:lnTo>
                    <a:pt x="263" y="262"/>
                  </a:lnTo>
                  <a:lnTo>
                    <a:pt x="1763" y="262"/>
                  </a:lnTo>
                  <a:lnTo>
                    <a:pt x="2299" y="810"/>
                  </a:lnTo>
                  <a:cubicBezTo>
                    <a:pt x="2335" y="845"/>
                    <a:pt x="2358" y="857"/>
                    <a:pt x="2394" y="857"/>
                  </a:cubicBezTo>
                  <a:lnTo>
                    <a:pt x="4418" y="857"/>
                  </a:lnTo>
                  <a:cubicBezTo>
                    <a:pt x="4490" y="857"/>
                    <a:pt x="4549" y="798"/>
                    <a:pt x="4549" y="726"/>
                  </a:cubicBezTo>
                  <a:cubicBezTo>
                    <a:pt x="4537" y="655"/>
                    <a:pt x="4478" y="595"/>
                    <a:pt x="4418" y="595"/>
                  </a:cubicBezTo>
                  <a:lnTo>
                    <a:pt x="2454" y="595"/>
                  </a:lnTo>
                  <a:lnTo>
                    <a:pt x="1918" y="36"/>
                  </a:lnTo>
                  <a:cubicBezTo>
                    <a:pt x="1882" y="12"/>
                    <a:pt x="1858" y="0"/>
                    <a:pt x="182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5" name="Google Shape;1555;p45"/>
            <p:cNvSpPr/>
            <p:nvPr/>
          </p:nvSpPr>
          <p:spPr>
            <a:xfrm>
              <a:off x="4246550" y="2996103"/>
              <a:ext cx="28074" cy="28106"/>
            </a:xfrm>
            <a:custGeom>
              <a:avLst/>
              <a:gdLst/>
              <a:ahLst/>
              <a:cxnLst/>
              <a:rect l="l" t="t" r="r" b="b"/>
              <a:pathLst>
                <a:path w="882" h="883" extrusionOk="0">
                  <a:moveTo>
                    <a:pt x="620" y="263"/>
                  </a:moveTo>
                  <a:lnTo>
                    <a:pt x="620" y="608"/>
                  </a:lnTo>
                  <a:lnTo>
                    <a:pt x="262" y="608"/>
                  </a:lnTo>
                  <a:lnTo>
                    <a:pt x="262" y="263"/>
                  </a:lnTo>
                  <a:close/>
                  <a:moveTo>
                    <a:pt x="131" y="1"/>
                  </a:moveTo>
                  <a:cubicBezTo>
                    <a:pt x="60" y="1"/>
                    <a:pt x="0" y="60"/>
                    <a:pt x="0" y="144"/>
                  </a:cubicBezTo>
                  <a:lnTo>
                    <a:pt x="0" y="751"/>
                  </a:lnTo>
                  <a:cubicBezTo>
                    <a:pt x="0" y="822"/>
                    <a:pt x="60" y="882"/>
                    <a:pt x="131" y="882"/>
                  </a:cubicBezTo>
                  <a:lnTo>
                    <a:pt x="739" y="882"/>
                  </a:lnTo>
                  <a:cubicBezTo>
                    <a:pt x="822" y="882"/>
                    <a:pt x="881" y="822"/>
                    <a:pt x="881" y="751"/>
                  </a:cubicBezTo>
                  <a:lnTo>
                    <a:pt x="881" y="144"/>
                  </a:lnTo>
                  <a:cubicBezTo>
                    <a:pt x="881" y="60"/>
                    <a:pt x="822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6" name="Google Shape;1556;p45"/>
            <p:cNvSpPr/>
            <p:nvPr/>
          </p:nvSpPr>
          <p:spPr>
            <a:xfrm>
              <a:off x="4285956" y="3015456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43"/>
                  </a:cubicBezTo>
                  <a:cubicBezTo>
                    <a:pt x="1" y="214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4"/>
                    <a:pt x="3072" y="143"/>
                  </a:cubicBezTo>
                  <a:cubicBezTo>
                    <a:pt x="3072" y="72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7" name="Google Shape;1557;p45"/>
            <p:cNvSpPr/>
            <p:nvPr/>
          </p:nvSpPr>
          <p:spPr>
            <a:xfrm>
              <a:off x="4285956" y="3001800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8" name="Google Shape;1558;p45"/>
            <p:cNvSpPr/>
            <p:nvPr/>
          </p:nvSpPr>
          <p:spPr>
            <a:xfrm>
              <a:off x="4246550" y="3060177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74"/>
                  </a:moveTo>
                  <a:lnTo>
                    <a:pt x="620" y="631"/>
                  </a:lnTo>
                  <a:lnTo>
                    <a:pt x="262" y="631"/>
                  </a:lnTo>
                  <a:lnTo>
                    <a:pt x="262" y="274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50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50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9" name="Google Shape;1559;p45"/>
            <p:cNvSpPr/>
            <p:nvPr/>
          </p:nvSpPr>
          <p:spPr>
            <a:xfrm>
              <a:off x="4285956" y="3080261"/>
              <a:ext cx="97814" cy="8371"/>
            </a:xfrm>
            <a:custGeom>
              <a:avLst/>
              <a:gdLst/>
              <a:ahLst/>
              <a:cxnLst/>
              <a:rect l="l" t="t" r="r" b="b"/>
              <a:pathLst>
                <a:path w="3073" h="263" extrusionOk="0">
                  <a:moveTo>
                    <a:pt x="132" y="0"/>
                  </a:moveTo>
                  <a:cubicBezTo>
                    <a:pt x="60" y="0"/>
                    <a:pt x="1" y="48"/>
                    <a:pt x="1" y="131"/>
                  </a:cubicBezTo>
                  <a:cubicBezTo>
                    <a:pt x="1" y="203"/>
                    <a:pt x="60" y="262"/>
                    <a:pt x="132" y="262"/>
                  </a:cubicBezTo>
                  <a:lnTo>
                    <a:pt x="2942" y="262"/>
                  </a:lnTo>
                  <a:cubicBezTo>
                    <a:pt x="3013" y="262"/>
                    <a:pt x="3072" y="203"/>
                    <a:pt x="3072" y="131"/>
                  </a:cubicBezTo>
                  <a:cubicBezTo>
                    <a:pt x="3072" y="48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0" name="Google Shape;1560;p45"/>
            <p:cNvSpPr/>
            <p:nvPr/>
          </p:nvSpPr>
          <p:spPr>
            <a:xfrm>
              <a:off x="4285956" y="3066224"/>
              <a:ext cx="30366" cy="8753"/>
            </a:xfrm>
            <a:custGeom>
              <a:avLst/>
              <a:gdLst/>
              <a:ahLst/>
              <a:cxnLst/>
              <a:rect l="l" t="t" r="r" b="b"/>
              <a:pathLst>
                <a:path w="954" h="275" extrusionOk="0">
                  <a:moveTo>
                    <a:pt x="132" y="1"/>
                  </a:moveTo>
                  <a:cubicBezTo>
                    <a:pt x="60" y="1"/>
                    <a:pt x="1" y="60"/>
                    <a:pt x="1" y="143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810" y="274"/>
                  </a:lnTo>
                  <a:cubicBezTo>
                    <a:pt x="894" y="274"/>
                    <a:pt x="953" y="215"/>
                    <a:pt x="953" y="143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1" name="Google Shape;1561;p45"/>
            <p:cNvSpPr/>
            <p:nvPr/>
          </p:nvSpPr>
          <p:spPr>
            <a:xfrm>
              <a:off x="4246550" y="3124601"/>
              <a:ext cx="28074" cy="28074"/>
            </a:xfrm>
            <a:custGeom>
              <a:avLst/>
              <a:gdLst/>
              <a:ahLst/>
              <a:cxnLst/>
              <a:rect l="l" t="t" r="r" b="b"/>
              <a:pathLst>
                <a:path w="882" h="882" extrusionOk="0">
                  <a:moveTo>
                    <a:pt x="620" y="250"/>
                  </a:moveTo>
                  <a:lnTo>
                    <a:pt x="620" y="607"/>
                  </a:lnTo>
                  <a:lnTo>
                    <a:pt x="262" y="607"/>
                  </a:lnTo>
                  <a:lnTo>
                    <a:pt x="262" y="250"/>
                  </a:lnTo>
                  <a:close/>
                  <a:moveTo>
                    <a:pt x="131" y="0"/>
                  </a:moveTo>
                  <a:cubicBezTo>
                    <a:pt x="60" y="0"/>
                    <a:pt x="0" y="60"/>
                    <a:pt x="0" y="131"/>
                  </a:cubicBezTo>
                  <a:lnTo>
                    <a:pt x="0" y="738"/>
                  </a:lnTo>
                  <a:cubicBezTo>
                    <a:pt x="0" y="822"/>
                    <a:pt x="60" y="881"/>
                    <a:pt x="131" y="881"/>
                  </a:cubicBezTo>
                  <a:lnTo>
                    <a:pt x="739" y="881"/>
                  </a:lnTo>
                  <a:cubicBezTo>
                    <a:pt x="822" y="881"/>
                    <a:pt x="881" y="822"/>
                    <a:pt x="881" y="738"/>
                  </a:cubicBezTo>
                  <a:lnTo>
                    <a:pt x="881" y="131"/>
                  </a:lnTo>
                  <a:cubicBezTo>
                    <a:pt x="881" y="60"/>
                    <a:pt x="822" y="0"/>
                    <a:pt x="73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2" name="Google Shape;1562;p45"/>
            <p:cNvSpPr/>
            <p:nvPr/>
          </p:nvSpPr>
          <p:spPr>
            <a:xfrm>
              <a:off x="4285956" y="3143921"/>
              <a:ext cx="97814" cy="8753"/>
            </a:xfrm>
            <a:custGeom>
              <a:avLst/>
              <a:gdLst/>
              <a:ahLst/>
              <a:cxnLst/>
              <a:rect l="l" t="t" r="r" b="b"/>
              <a:pathLst>
                <a:path w="3073" h="275" extrusionOk="0">
                  <a:moveTo>
                    <a:pt x="132" y="0"/>
                  </a:moveTo>
                  <a:cubicBezTo>
                    <a:pt x="60" y="0"/>
                    <a:pt x="1" y="60"/>
                    <a:pt x="1" y="131"/>
                  </a:cubicBezTo>
                  <a:cubicBezTo>
                    <a:pt x="1" y="215"/>
                    <a:pt x="60" y="274"/>
                    <a:pt x="132" y="274"/>
                  </a:cubicBezTo>
                  <a:lnTo>
                    <a:pt x="2942" y="274"/>
                  </a:lnTo>
                  <a:cubicBezTo>
                    <a:pt x="3013" y="274"/>
                    <a:pt x="3072" y="215"/>
                    <a:pt x="3072" y="131"/>
                  </a:cubicBezTo>
                  <a:cubicBezTo>
                    <a:pt x="3072" y="60"/>
                    <a:pt x="3013" y="0"/>
                    <a:pt x="294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3" name="Google Shape;1563;p45"/>
            <p:cNvSpPr/>
            <p:nvPr/>
          </p:nvSpPr>
          <p:spPr>
            <a:xfrm>
              <a:off x="4285956" y="3130266"/>
              <a:ext cx="30366" cy="8371"/>
            </a:xfrm>
            <a:custGeom>
              <a:avLst/>
              <a:gdLst/>
              <a:ahLst/>
              <a:cxnLst/>
              <a:rect l="l" t="t" r="r" b="b"/>
              <a:pathLst>
                <a:path w="954" h="263" extrusionOk="0">
                  <a:moveTo>
                    <a:pt x="132" y="1"/>
                  </a:moveTo>
                  <a:cubicBezTo>
                    <a:pt x="60" y="1"/>
                    <a:pt x="1" y="60"/>
                    <a:pt x="1" y="132"/>
                  </a:cubicBezTo>
                  <a:cubicBezTo>
                    <a:pt x="1" y="215"/>
                    <a:pt x="60" y="263"/>
                    <a:pt x="132" y="263"/>
                  </a:cubicBezTo>
                  <a:lnTo>
                    <a:pt x="810" y="263"/>
                  </a:lnTo>
                  <a:cubicBezTo>
                    <a:pt x="894" y="263"/>
                    <a:pt x="953" y="215"/>
                    <a:pt x="953" y="132"/>
                  </a:cubicBezTo>
                  <a:cubicBezTo>
                    <a:pt x="953" y="60"/>
                    <a:pt x="894" y="1"/>
                    <a:pt x="81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4" name="Google Shape;1564;p45"/>
          <p:cNvGrpSpPr/>
          <p:nvPr/>
        </p:nvGrpSpPr>
        <p:grpSpPr>
          <a:xfrm>
            <a:off x="3928176" y="2372876"/>
            <a:ext cx="322151" cy="322374"/>
            <a:chOff x="4206763" y="2450951"/>
            <a:chExt cx="322151" cy="322374"/>
          </a:xfrm>
        </p:grpSpPr>
        <p:sp>
          <p:nvSpPr>
            <p:cNvPr id="1565" name="Google Shape;1565;p45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6" name="Google Shape;1566;p45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67" name="Google Shape;1567;p45"/>
          <p:cNvGrpSpPr/>
          <p:nvPr/>
        </p:nvGrpSpPr>
        <p:grpSpPr>
          <a:xfrm>
            <a:off x="3898797" y="3886585"/>
            <a:ext cx="380910" cy="339594"/>
            <a:chOff x="855096" y="1504485"/>
            <a:chExt cx="380910" cy="339594"/>
          </a:xfrm>
        </p:grpSpPr>
        <p:sp>
          <p:nvSpPr>
            <p:cNvPr id="1568" name="Google Shape;1568;p45"/>
            <p:cNvSpPr/>
            <p:nvPr/>
          </p:nvSpPr>
          <p:spPr>
            <a:xfrm>
              <a:off x="1092707" y="1504485"/>
              <a:ext cx="107299" cy="136837"/>
            </a:xfrm>
            <a:custGeom>
              <a:avLst/>
              <a:gdLst/>
              <a:ahLst/>
              <a:cxnLst/>
              <a:rect l="l" t="t" r="r" b="b"/>
              <a:pathLst>
                <a:path w="3371" h="4299" extrusionOk="0">
                  <a:moveTo>
                    <a:pt x="1691" y="357"/>
                  </a:moveTo>
                  <a:cubicBezTo>
                    <a:pt x="2418" y="357"/>
                    <a:pt x="3013" y="953"/>
                    <a:pt x="3013" y="1679"/>
                  </a:cubicBezTo>
                  <a:cubicBezTo>
                    <a:pt x="3013" y="2250"/>
                    <a:pt x="2644" y="2750"/>
                    <a:pt x="2108" y="2929"/>
                  </a:cubicBezTo>
                  <a:lnTo>
                    <a:pt x="2418" y="1726"/>
                  </a:lnTo>
                  <a:cubicBezTo>
                    <a:pt x="2453" y="1643"/>
                    <a:pt x="2394" y="1536"/>
                    <a:pt x="2287" y="1512"/>
                  </a:cubicBezTo>
                  <a:cubicBezTo>
                    <a:pt x="2273" y="1509"/>
                    <a:pt x="2258" y="1507"/>
                    <a:pt x="2244" y="1507"/>
                  </a:cubicBezTo>
                  <a:cubicBezTo>
                    <a:pt x="2162" y="1507"/>
                    <a:pt x="2082" y="1564"/>
                    <a:pt x="2072" y="1655"/>
                  </a:cubicBezTo>
                  <a:lnTo>
                    <a:pt x="2060" y="1715"/>
                  </a:lnTo>
                  <a:lnTo>
                    <a:pt x="1322" y="1715"/>
                  </a:lnTo>
                  <a:lnTo>
                    <a:pt x="1298" y="1655"/>
                  </a:lnTo>
                  <a:cubicBezTo>
                    <a:pt x="1277" y="1568"/>
                    <a:pt x="1195" y="1511"/>
                    <a:pt x="1117" y="1511"/>
                  </a:cubicBezTo>
                  <a:cubicBezTo>
                    <a:pt x="1110" y="1511"/>
                    <a:pt x="1103" y="1511"/>
                    <a:pt x="1096" y="1512"/>
                  </a:cubicBezTo>
                  <a:cubicBezTo>
                    <a:pt x="1001" y="1548"/>
                    <a:pt x="941" y="1631"/>
                    <a:pt x="965" y="1726"/>
                  </a:cubicBezTo>
                  <a:lnTo>
                    <a:pt x="1275" y="2929"/>
                  </a:lnTo>
                  <a:cubicBezTo>
                    <a:pt x="751" y="2750"/>
                    <a:pt x="370" y="2262"/>
                    <a:pt x="370" y="1679"/>
                  </a:cubicBezTo>
                  <a:cubicBezTo>
                    <a:pt x="370" y="953"/>
                    <a:pt x="965" y="357"/>
                    <a:pt x="1691" y="357"/>
                  </a:cubicBezTo>
                  <a:close/>
                  <a:moveTo>
                    <a:pt x="1989" y="2036"/>
                  </a:moveTo>
                  <a:lnTo>
                    <a:pt x="1751" y="3012"/>
                  </a:lnTo>
                  <a:lnTo>
                    <a:pt x="1656" y="3012"/>
                  </a:lnTo>
                  <a:lnTo>
                    <a:pt x="1406" y="2036"/>
                  </a:lnTo>
                  <a:close/>
                  <a:moveTo>
                    <a:pt x="2072" y="3310"/>
                  </a:moveTo>
                  <a:lnTo>
                    <a:pt x="2072" y="3739"/>
                  </a:lnTo>
                  <a:lnTo>
                    <a:pt x="1322" y="3751"/>
                  </a:lnTo>
                  <a:cubicBezTo>
                    <a:pt x="1322" y="3751"/>
                    <a:pt x="1298" y="3751"/>
                    <a:pt x="1298" y="3739"/>
                  </a:cubicBezTo>
                  <a:lnTo>
                    <a:pt x="1298" y="3310"/>
                  </a:lnTo>
                  <a:cubicBezTo>
                    <a:pt x="1417" y="3334"/>
                    <a:pt x="1560" y="3346"/>
                    <a:pt x="1691" y="3346"/>
                  </a:cubicBezTo>
                  <a:cubicBezTo>
                    <a:pt x="1822" y="3346"/>
                    <a:pt x="1953" y="3334"/>
                    <a:pt x="2072" y="3310"/>
                  </a:cubicBezTo>
                  <a:close/>
                  <a:moveTo>
                    <a:pt x="1691" y="0"/>
                  </a:moveTo>
                  <a:cubicBezTo>
                    <a:pt x="763" y="0"/>
                    <a:pt x="1" y="750"/>
                    <a:pt x="1" y="1679"/>
                  </a:cubicBezTo>
                  <a:cubicBezTo>
                    <a:pt x="1" y="2334"/>
                    <a:pt x="394" y="2917"/>
                    <a:pt x="941" y="3191"/>
                  </a:cubicBezTo>
                  <a:lnTo>
                    <a:pt x="941" y="3751"/>
                  </a:lnTo>
                  <a:cubicBezTo>
                    <a:pt x="941" y="3941"/>
                    <a:pt x="1108" y="4108"/>
                    <a:pt x="1298" y="4108"/>
                  </a:cubicBezTo>
                  <a:lnTo>
                    <a:pt x="1501" y="4108"/>
                  </a:lnTo>
                  <a:lnTo>
                    <a:pt x="1501" y="4120"/>
                  </a:lnTo>
                  <a:cubicBezTo>
                    <a:pt x="1501" y="4227"/>
                    <a:pt x="1572" y="4298"/>
                    <a:pt x="1679" y="4298"/>
                  </a:cubicBezTo>
                  <a:cubicBezTo>
                    <a:pt x="1775" y="4298"/>
                    <a:pt x="1858" y="4227"/>
                    <a:pt x="1858" y="4120"/>
                  </a:cubicBezTo>
                  <a:lnTo>
                    <a:pt x="1858" y="4108"/>
                  </a:lnTo>
                  <a:lnTo>
                    <a:pt x="2048" y="4108"/>
                  </a:lnTo>
                  <a:cubicBezTo>
                    <a:pt x="2239" y="4108"/>
                    <a:pt x="2406" y="3941"/>
                    <a:pt x="2406" y="3751"/>
                  </a:cubicBezTo>
                  <a:lnTo>
                    <a:pt x="2406" y="3191"/>
                  </a:lnTo>
                  <a:cubicBezTo>
                    <a:pt x="2953" y="2917"/>
                    <a:pt x="3346" y="2334"/>
                    <a:pt x="3346" y="1679"/>
                  </a:cubicBezTo>
                  <a:cubicBezTo>
                    <a:pt x="3370" y="750"/>
                    <a:pt x="2608" y="0"/>
                    <a:pt x="169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9" name="Google Shape;1569;p45"/>
            <p:cNvSpPr/>
            <p:nvPr/>
          </p:nvSpPr>
          <p:spPr>
            <a:xfrm>
              <a:off x="855096" y="1521896"/>
              <a:ext cx="214152" cy="322183"/>
            </a:xfrm>
            <a:custGeom>
              <a:avLst/>
              <a:gdLst/>
              <a:ahLst/>
              <a:cxnLst/>
              <a:rect l="l" t="t" r="r" b="b"/>
              <a:pathLst>
                <a:path w="6728" h="10122" extrusionOk="0">
                  <a:moveTo>
                    <a:pt x="3346" y="358"/>
                  </a:moveTo>
                  <a:cubicBezTo>
                    <a:pt x="3870" y="358"/>
                    <a:pt x="4299" y="703"/>
                    <a:pt x="4299" y="1120"/>
                  </a:cubicBezTo>
                  <a:cubicBezTo>
                    <a:pt x="4001" y="1001"/>
                    <a:pt x="3691" y="941"/>
                    <a:pt x="3346" y="941"/>
                  </a:cubicBezTo>
                  <a:cubicBezTo>
                    <a:pt x="3001" y="941"/>
                    <a:pt x="2691" y="1001"/>
                    <a:pt x="2394" y="1120"/>
                  </a:cubicBezTo>
                  <a:cubicBezTo>
                    <a:pt x="2394" y="703"/>
                    <a:pt x="2810" y="358"/>
                    <a:pt x="3346" y="358"/>
                  </a:cubicBezTo>
                  <a:close/>
                  <a:moveTo>
                    <a:pt x="3370" y="1299"/>
                  </a:moveTo>
                  <a:cubicBezTo>
                    <a:pt x="4620" y="1299"/>
                    <a:pt x="5620" y="2311"/>
                    <a:pt x="5620" y="3561"/>
                  </a:cubicBezTo>
                  <a:cubicBezTo>
                    <a:pt x="5620" y="3882"/>
                    <a:pt x="5549" y="4216"/>
                    <a:pt x="5418" y="4513"/>
                  </a:cubicBezTo>
                  <a:lnTo>
                    <a:pt x="5418" y="4347"/>
                  </a:lnTo>
                  <a:cubicBezTo>
                    <a:pt x="5418" y="4144"/>
                    <a:pt x="5322" y="3930"/>
                    <a:pt x="5168" y="3799"/>
                  </a:cubicBezTo>
                  <a:cubicBezTo>
                    <a:pt x="4811" y="3489"/>
                    <a:pt x="4025" y="2953"/>
                    <a:pt x="2632" y="2811"/>
                  </a:cubicBezTo>
                  <a:cubicBezTo>
                    <a:pt x="2626" y="2810"/>
                    <a:pt x="2619" y="2809"/>
                    <a:pt x="2613" y="2809"/>
                  </a:cubicBezTo>
                  <a:cubicBezTo>
                    <a:pt x="2535" y="2809"/>
                    <a:pt x="2452" y="2878"/>
                    <a:pt x="2441" y="2977"/>
                  </a:cubicBezTo>
                  <a:cubicBezTo>
                    <a:pt x="2429" y="3073"/>
                    <a:pt x="2501" y="3156"/>
                    <a:pt x="2608" y="3168"/>
                  </a:cubicBezTo>
                  <a:cubicBezTo>
                    <a:pt x="3882" y="3311"/>
                    <a:pt x="4632" y="3787"/>
                    <a:pt x="4941" y="4061"/>
                  </a:cubicBezTo>
                  <a:cubicBezTo>
                    <a:pt x="5013" y="4144"/>
                    <a:pt x="5072" y="4239"/>
                    <a:pt x="5072" y="4347"/>
                  </a:cubicBezTo>
                  <a:lnTo>
                    <a:pt x="5072" y="4680"/>
                  </a:lnTo>
                  <a:cubicBezTo>
                    <a:pt x="5072" y="5609"/>
                    <a:pt x="4310" y="6371"/>
                    <a:pt x="3382" y="6371"/>
                  </a:cubicBezTo>
                  <a:cubicBezTo>
                    <a:pt x="3374" y="6371"/>
                    <a:pt x="3367" y="6371"/>
                    <a:pt x="3359" y="6371"/>
                  </a:cubicBezTo>
                  <a:cubicBezTo>
                    <a:pt x="2405" y="6371"/>
                    <a:pt x="1643" y="5625"/>
                    <a:pt x="1643" y="4692"/>
                  </a:cubicBezTo>
                  <a:lnTo>
                    <a:pt x="1643" y="4549"/>
                  </a:lnTo>
                  <a:cubicBezTo>
                    <a:pt x="1643" y="4466"/>
                    <a:pt x="1679" y="4406"/>
                    <a:pt x="1739" y="4382"/>
                  </a:cubicBezTo>
                  <a:cubicBezTo>
                    <a:pt x="1965" y="4263"/>
                    <a:pt x="2251" y="4025"/>
                    <a:pt x="2382" y="3620"/>
                  </a:cubicBezTo>
                  <a:cubicBezTo>
                    <a:pt x="2405" y="3525"/>
                    <a:pt x="2370" y="3430"/>
                    <a:pt x="2274" y="3394"/>
                  </a:cubicBezTo>
                  <a:cubicBezTo>
                    <a:pt x="2258" y="3389"/>
                    <a:pt x="2240" y="3387"/>
                    <a:pt x="2222" y="3387"/>
                  </a:cubicBezTo>
                  <a:cubicBezTo>
                    <a:pt x="2152" y="3387"/>
                    <a:pt x="2079" y="3425"/>
                    <a:pt x="2060" y="3501"/>
                  </a:cubicBezTo>
                  <a:cubicBezTo>
                    <a:pt x="1953" y="3799"/>
                    <a:pt x="1739" y="3966"/>
                    <a:pt x="1584" y="4061"/>
                  </a:cubicBezTo>
                  <a:cubicBezTo>
                    <a:pt x="1417" y="4156"/>
                    <a:pt x="1310" y="4335"/>
                    <a:pt x="1310" y="4513"/>
                  </a:cubicBezTo>
                  <a:cubicBezTo>
                    <a:pt x="1179" y="4216"/>
                    <a:pt x="1108" y="3882"/>
                    <a:pt x="1108" y="3561"/>
                  </a:cubicBezTo>
                  <a:cubicBezTo>
                    <a:pt x="1108" y="2311"/>
                    <a:pt x="2120" y="1299"/>
                    <a:pt x="3370" y="1299"/>
                  </a:cubicBezTo>
                  <a:close/>
                  <a:moveTo>
                    <a:pt x="4108" y="6585"/>
                  </a:moveTo>
                  <a:lnTo>
                    <a:pt x="4108" y="7002"/>
                  </a:lnTo>
                  <a:cubicBezTo>
                    <a:pt x="4108" y="7228"/>
                    <a:pt x="4239" y="7418"/>
                    <a:pt x="4430" y="7502"/>
                  </a:cubicBezTo>
                  <a:lnTo>
                    <a:pt x="4691" y="7621"/>
                  </a:lnTo>
                  <a:cubicBezTo>
                    <a:pt x="4441" y="8133"/>
                    <a:pt x="3918" y="8442"/>
                    <a:pt x="3346" y="8442"/>
                  </a:cubicBezTo>
                  <a:cubicBezTo>
                    <a:pt x="2786" y="8442"/>
                    <a:pt x="2263" y="8133"/>
                    <a:pt x="2013" y="7621"/>
                  </a:cubicBezTo>
                  <a:lnTo>
                    <a:pt x="2263" y="7502"/>
                  </a:lnTo>
                  <a:cubicBezTo>
                    <a:pt x="2453" y="7418"/>
                    <a:pt x="2584" y="7228"/>
                    <a:pt x="2584" y="7002"/>
                  </a:cubicBezTo>
                  <a:lnTo>
                    <a:pt x="2584" y="6585"/>
                  </a:lnTo>
                  <a:cubicBezTo>
                    <a:pt x="2822" y="6668"/>
                    <a:pt x="3084" y="6728"/>
                    <a:pt x="3346" y="6728"/>
                  </a:cubicBezTo>
                  <a:cubicBezTo>
                    <a:pt x="3620" y="6728"/>
                    <a:pt x="3870" y="6668"/>
                    <a:pt x="4108" y="6585"/>
                  </a:cubicBezTo>
                  <a:close/>
                  <a:moveTo>
                    <a:pt x="3346" y="1"/>
                  </a:moveTo>
                  <a:cubicBezTo>
                    <a:pt x="2632" y="1"/>
                    <a:pt x="2060" y="513"/>
                    <a:pt x="2060" y="1120"/>
                  </a:cubicBezTo>
                  <a:cubicBezTo>
                    <a:pt x="2060" y="1179"/>
                    <a:pt x="2060" y="1227"/>
                    <a:pt x="2072" y="1287"/>
                  </a:cubicBezTo>
                  <a:cubicBezTo>
                    <a:pt x="1286" y="1727"/>
                    <a:pt x="750" y="2572"/>
                    <a:pt x="750" y="3561"/>
                  </a:cubicBezTo>
                  <a:cubicBezTo>
                    <a:pt x="750" y="4204"/>
                    <a:pt x="989" y="4811"/>
                    <a:pt x="1405" y="5287"/>
                  </a:cubicBezTo>
                  <a:cubicBezTo>
                    <a:pt x="1548" y="5751"/>
                    <a:pt x="1846" y="6156"/>
                    <a:pt x="2251" y="6406"/>
                  </a:cubicBezTo>
                  <a:lnTo>
                    <a:pt x="2251" y="7014"/>
                  </a:lnTo>
                  <a:cubicBezTo>
                    <a:pt x="2251" y="7085"/>
                    <a:pt x="2203" y="7168"/>
                    <a:pt x="2132" y="7192"/>
                  </a:cubicBezTo>
                  <a:lnTo>
                    <a:pt x="548" y="7895"/>
                  </a:lnTo>
                  <a:cubicBezTo>
                    <a:pt x="203" y="8037"/>
                    <a:pt x="0" y="8371"/>
                    <a:pt x="0" y="8740"/>
                  </a:cubicBezTo>
                  <a:lnTo>
                    <a:pt x="0" y="9942"/>
                  </a:lnTo>
                  <a:cubicBezTo>
                    <a:pt x="0" y="10050"/>
                    <a:pt x="72" y="10121"/>
                    <a:pt x="179" y="10121"/>
                  </a:cubicBezTo>
                  <a:cubicBezTo>
                    <a:pt x="286" y="10121"/>
                    <a:pt x="358" y="10050"/>
                    <a:pt x="358" y="9942"/>
                  </a:cubicBezTo>
                  <a:lnTo>
                    <a:pt x="358" y="8740"/>
                  </a:lnTo>
                  <a:cubicBezTo>
                    <a:pt x="358" y="8514"/>
                    <a:pt x="489" y="8311"/>
                    <a:pt x="703" y="8216"/>
                  </a:cubicBezTo>
                  <a:lnTo>
                    <a:pt x="1691" y="7776"/>
                  </a:lnTo>
                  <a:cubicBezTo>
                    <a:pt x="2013" y="8395"/>
                    <a:pt x="2644" y="8799"/>
                    <a:pt x="3358" y="8799"/>
                  </a:cubicBezTo>
                  <a:cubicBezTo>
                    <a:pt x="4072" y="8799"/>
                    <a:pt x="4715" y="8395"/>
                    <a:pt x="5025" y="7776"/>
                  </a:cubicBezTo>
                  <a:lnTo>
                    <a:pt x="6025" y="8216"/>
                  </a:lnTo>
                  <a:cubicBezTo>
                    <a:pt x="6239" y="8311"/>
                    <a:pt x="6370" y="8514"/>
                    <a:pt x="6370" y="8740"/>
                  </a:cubicBezTo>
                  <a:lnTo>
                    <a:pt x="6370" y="9942"/>
                  </a:lnTo>
                  <a:cubicBezTo>
                    <a:pt x="6370" y="10050"/>
                    <a:pt x="6442" y="10121"/>
                    <a:pt x="6549" y="10121"/>
                  </a:cubicBezTo>
                  <a:cubicBezTo>
                    <a:pt x="6656" y="10121"/>
                    <a:pt x="6727" y="10050"/>
                    <a:pt x="6727" y="9942"/>
                  </a:cubicBezTo>
                  <a:lnTo>
                    <a:pt x="6727" y="8740"/>
                  </a:lnTo>
                  <a:cubicBezTo>
                    <a:pt x="6704" y="8371"/>
                    <a:pt x="6489" y="8037"/>
                    <a:pt x="6144" y="7895"/>
                  </a:cubicBezTo>
                  <a:lnTo>
                    <a:pt x="4572" y="7192"/>
                  </a:lnTo>
                  <a:cubicBezTo>
                    <a:pt x="4501" y="7168"/>
                    <a:pt x="4453" y="7085"/>
                    <a:pt x="4453" y="7014"/>
                  </a:cubicBezTo>
                  <a:lnTo>
                    <a:pt x="4453" y="6406"/>
                  </a:lnTo>
                  <a:cubicBezTo>
                    <a:pt x="4858" y="6156"/>
                    <a:pt x="5156" y="5751"/>
                    <a:pt x="5299" y="5287"/>
                  </a:cubicBezTo>
                  <a:cubicBezTo>
                    <a:pt x="5715" y="4811"/>
                    <a:pt x="5954" y="4204"/>
                    <a:pt x="5954" y="3561"/>
                  </a:cubicBezTo>
                  <a:cubicBezTo>
                    <a:pt x="5954" y="2596"/>
                    <a:pt x="5418" y="1727"/>
                    <a:pt x="4632" y="1287"/>
                  </a:cubicBezTo>
                  <a:cubicBezTo>
                    <a:pt x="4644" y="1227"/>
                    <a:pt x="4644" y="1179"/>
                    <a:pt x="4644" y="1120"/>
                  </a:cubicBezTo>
                  <a:cubicBezTo>
                    <a:pt x="4644" y="513"/>
                    <a:pt x="4060" y="1"/>
                    <a:pt x="33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0" name="Google Shape;1570;p45"/>
            <p:cNvSpPr/>
            <p:nvPr/>
          </p:nvSpPr>
          <p:spPr>
            <a:xfrm>
              <a:off x="89641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0" y="72"/>
                    <a:pt x="0" y="179"/>
                  </a:cubicBezTo>
                  <a:lnTo>
                    <a:pt x="0" y="918"/>
                  </a:lnTo>
                  <a:cubicBezTo>
                    <a:pt x="0" y="1025"/>
                    <a:pt x="72" y="1096"/>
                    <a:pt x="179" y="1096"/>
                  </a:cubicBezTo>
                  <a:cubicBezTo>
                    <a:pt x="286" y="1096"/>
                    <a:pt x="357" y="1025"/>
                    <a:pt x="357" y="918"/>
                  </a:cubicBezTo>
                  <a:lnTo>
                    <a:pt x="357" y="179"/>
                  </a:lnTo>
                  <a:cubicBezTo>
                    <a:pt x="345" y="84"/>
                    <a:pt x="262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1" name="Google Shape;1571;p45"/>
            <p:cNvSpPr/>
            <p:nvPr/>
          </p:nvSpPr>
          <p:spPr>
            <a:xfrm>
              <a:off x="1015391" y="1808780"/>
              <a:ext cx="11395" cy="34918"/>
            </a:xfrm>
            <a:custGeom>
              <a:avLst/>
              <a:gdLst/>
              <a:ahLst/>
              <a:cxnLst/>
              <a:rect l="l" t="t" r="r" b="b"/>
              <a:pathLst>
                <a:path w="358" h="1097" extrusionOk="0">
                  <a:moveTo>
                    <a:pt x="179" y="1"/>
                  </a:moveTo>
                  <a:cubicBezTo>
                    <a:pt x="72" y="1"/>
                    <a:pt x="1" y="72"/>
                    <a:pt x="1" y="179"/>
                  </a:cubicBezTo>
                  <a:lnTo>
                    <a:pt x="1" y="918"/>
                  </a:lnTo>
                  <a:cubicBezTo>
                    <a:pt x="1" y="1025"/>
                    <a:pt x="72" y="1096"/>
                    <a:pt x="179" y="1096"/>
                  </a:cubicBezTo>
                  <a:cubicBezTo>
                    <a:pt x="275" y="1096"/>
                    <a:pt x="346" y="1025"/>
                    <a:pt x="346" y="918"/>
                  </a:cubicBezTo>
                  <a:lnTo>
                    <a:pt x="346" y="179"/>
                  </a:lnTo>
                  <a:cubicBezTo>
                    <a:pt x="358" y="84"/>
                    <a:pt x="275" y="1"/>
                    <a:pt x="1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2" name="Google Shape;1572;p45"/>
            <p:cNvSpPr/>
            <p:nvPr/>
          </p:nvSpPr>
          <p:spPr>
            <a:xfrm>
              <a:off x="1057471" y="1522660"/>
              <a:ext cx="178534" cy="186110"/>
            </a:xfrm>
            <a:custGeom>
              <a:avLst/>
              <a:gdLst/>
              <a:ahLst/>
              <a:cxnLst/>
              <a:rect l="l" t="t" r="r" b="b"/>
              <a:pathLst>
                <a:path w="5609" h="5847" extrusionOk="0">
                  <a:moveTo>
                    <a:pt x="739" y="1"/>
                  </a:moveTo>
                  <a:cubicBezTo>
                    <a:pt x="346" y="1"/>
                    <a:pt x="0" y="322"/>
                    <a:pt x="0" y="739"/>
                  </a:cubicBezTo>
                  <a:lnTo>
                    <a:pt x="0" y="3751"/>
                  </a:lnTo>
                  <a:cubicBezTo>
                    <a:pt x="0" y="4144"/>
                    <a:pt x="322" y="4489"/>
                    <a:pt x="739" y="4489"/>
                  </a:cubicBezTo>
                  <a:lnTo>
                    <a:pt x="1084" y="4489"/>
                  </a:lnTo>
                  <a:lnTo>
                    <a:pt x="834" y="5513"/>
                  </a:lnTo>
                  <a:cubicBezTo>
                    <a:pt x="798" y="5620"/>
                    <a:pt x="846" y="5739"/>
                    <a:pt x="941" y="5799"/>
                  </a:cubicBezTo>
                  <a:cubicBezTo>
                    <a:pt x="977" y="5823"/>
                    <a:pt x="1036" y="5847"/>
                    <a:pt x="1084" y="5847"/>
                  </a:cubicBezTo>
                  <a:cubicBezTo>
                    <a:pt x="1143" y="5847"/>
                    <a:pt x="1191" y="5823"/>
                    <a:pt x="1250" y="5799"/>
                  </a:cubicBezTo>
                  <a:lnTo>
                    <a:pt x="3048" y="4489"/>
                  </a:lnTo>
                  <a:lnTo>
                    <a:pt x="4870" y="4489"/>
                  </a:lnTo>
                  <a:cubicBezTo>
                    <a:pt x="5263" y="4489"/>
                    <a:pt x="5608" y="4156"/>
                    <a:pt x="5608" y="3739"/>
                  </a:cubicBezTo>
                  <a:lnTo>
                    <a:pt x="5608" y="739"/>
                  </a:lnTo>
                  <a:cubicBezTo>
                    <a:pt x="5596" y="322"/>
                    <a:pt x="5263" y="1"/>
                    <a:pt x="4870" y="1"/>
                  </a:cubicBezTo>
                  <a:cubicBezTo>
                    <a:pt x="4763" y="1"/>
                    <a:pt x="4691" y="72"/>
                    <a:pt x="4691" y="179"/>
                  </a:cubicBezTo>
                  <a:cubicBezTo>
                    <a:pt x="4691" y="274"/>
                    <a:pt x="4763" y="346"/>
                    <a:pt x="4870" y="346"/>
                  </a:cubicBezTo>
                  <a:cubicBezTo>
                    <a:pt x="5072" y="346"/>
                    <a:pt x="5251" y="524"/>
                    <a:pt x="5251" y="739"/>
                  </a:cubicBezTo>
                  <a:lnTo>
                    <a:pt x="5251" y="3739"/>
                  </a:lnTo>
                  <a:cubicBezTo>
                    <a:pt x="5251" y="3953"/>
                    <a:pt x="5072" y="4132"/>
                    <a:pt x="4870" y="4132"/>
                  </a:cubicBezTo>
                  <a:lnTo>
                    <a:pt x="2989" y="4132"/>
                  </a:lnTo>
                  <a:cubicBezTo>
                    <a:pt x="2965" y="4132"/>
                    <a:pt x="2917" y="4144"/>
                    <a:pt x="2882" y="4156"/>
                  </a:cubicBezTo>
                  <a:lnTo>
                    <a:pt x="1215" y="5382"/>
                  </a:lnTo>
                  <a:lnTo>
                    <a:pt x="1477" y="4358"/>
                  </a:lnTo>
                  <a:cubicBezTo>
                    <a:pt x="1489" y="4299"/>
                    <a:pt x="1477" y="4251"/>
                    <a:pt x="1441" y="4203"/>
                  </a:cubicBezTo>
                  <a:cubicBezTo>
                    <a:pt x="1417" y="4156"/>
                    <a:pt x="1358" y="4132"/>
                    <a:pt x="1310" y="4132"/>
                  </a:cubicBezTo>
                  <a:lnTo>
                    <a:pt x="739" y="4132"/>
                  </a:lnTo>
                  <a:cubicBezTo>
                    <a:pt x="536" y="4132"/>
                    <a:pt x="358" y="3953"/>
                    <a:pt x="358" y="3739"/>
                  </a:cubicBezTo>
                  <a:lnTo>
                    <a:pt x="358" y="739"/>
                  </a:lnTo>
                  <a:cubicBezTo>
                    <a:pt x="358" y="524"/>
                    <a:pt x="536" y="346"/>
                    <a:pt x="739" y="346"/>
                  </a:cubicBezTo>
                  <a:cubicBezTo>
                    <a:pt x="846" y="346"/>
                    <a:pt x="917" y="274"/>
                    <a:pt x="917" y="179"/>
                  </a:cubicBezTo>
                  <a:cubicBezTo>
                    <a:pt x="917" y="72"/>
                    <a:pt x="846" y="1"/>
                    <a:pt x="7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573" name="Google Shape;1573;p45"/>
          <p:cNvGrpSpPr/>
          <p:nvPr/>
        </p:nvGrpSpPr>
        <p:grpSpPr>
          <a:xfrm>
            <a:off x="3913200" y="1596867"/>
            <a:ext cx="352103" cy="352103"/>
            <a:chOff x="1819576" y="1511679"/>
            <a:chExt cx="352103" cy="352103"/>
          </a:xfrm>
        </p:grpSpPr>
        <p:sp>
          <p:nvSpPr>
            <p:cNvPr id="1574" name="Google Shape;1574;p45"/>
            <p:cNvSpPr/>
            <p:nvPr/>
          </p:nvSpPr>
          <p:spPr>
            <a:xfrm>
              <a:off x="1819576" y="1511679"/>
              <a:ext cx="352103" cy="352103"/>
            </a:xfrm>
            <a:custGeom>
              <a:avLst/>
              <a:gdLst/>
              <a:ahLst/>
              <a:cxnLst/>
              <a:rect l="l" t="t" r="r" b="b"/>
              <a:pathLst>
                <a:path w="11062" h="11062" extrusionOk="0">
                  <a:moveTo>
                    <a:pt x="6216" y="310"/>
                  </a:moveTo>
                  <a:cubicBezTo>
                    <a:pt x="6216" y="310"/>
                    <a:pt x="6240" y="310"/>
                    <a:pt x="6240" y="322"/>
                  </a:cubicBezTo>
                  <a:lnTo>
                    <a:pt x="6240" y="786"/>
                  </a:lnTo>
                  <a:cubicBezTo>
                    <a:pt x="6240" y="953"/>
                    <a:pt x="6335" y="1084"/>
                    <a:pt x="6502" y="1108"/>
                  </a:cubicBezTo>
                  <a:cubicBezTo>
                    <a:pt x="7025" y="1227"/>
                    <a:pt x="7514" y="1429"/>
                    <a:pt x="7966" y="1727"/>
                  </a:cubicBezTo>
                  <a:cubicBezTo>
                    <a:pt x="8022" y="1762"/>
                    <a:pt x="8086" y="1780"/>
                    <a:pt x="8150" y="1780"/>
                  </a:cubicBezTo>
                  <a:cubicBezTo>
                    <a:pt x="8236" y="1780"/>
                    <a:pt x="8321" y="1747"/>
                    <a:pt x="8383" y="1679"/>
                  </a:cubicBezTo>
                  <a:lnTo>
                    <a:pt x="8704" y="1346"/>
                  </a:lnTo>
                  <a:lnTo>
                    <a:pt x="8716" y="1346"/>
                  </a:lnTo>
                  <a:lnTo>
                    <a:pt x="9704" y="2334"/>
                  </a:lnTo>
                  <a:lnTo>
                    <a:pt x="9704" y="2346"/>
                  </a:lnTo>
                  <a:lnTo>
                    <a:pt x="9371" y="2679"/>
                  </a:lnTo>
                  <a:cubicBezTo>
                    <a:pt x="9252" y="2798"/>
                    <a:pt x="9240" y="2953"/>
                    <a:pt x="9335" y="3096"/>
                  </a:cubicBezTo>
                  <a:cubicBezTo>
                    <a:pt x="9609" y="3536"/>
                    <a:pt x="9823" y="4025"/>
                    <a:pt x="9943" y="4548"/>
                  </a:cubicBezTo>
                  <a:cubicBezTo>
                    <a:pt x="9966" y="4703"/>
                    <a:pt x="10109" y="4822"/>
                    <a:pt x="10264" y="4822"/>
                  </a:cubicBezTo>
                  <a:lnTo>
                    <a:pt x="10728" y="4822"/>
                  </a:lnTo>
                  <a:cubicBezTo>
                    <a:pt x="10728" y="4822"/>
                    <a:pt x="10752" y="4822"/>
                    <a:pt x="10752" y="4834"/>
                  </a:cubicBezTo>
                  <a:lnTo>
                    <a:pt x="10728" y="6239"/>
                  </a:lnTo>
                  <a:lnTo>
                    <a:pt x="10264" y="6239"/>
                  </a:lnTo>
                  <a:cubicBezTo>
                    <a:pt x="10109" y="6239"/>
                    <a:pt x="9966" y="6334"/>
                    <a:pt x="9943" y="6501"/>
                  </a:cubicBezTo>
                  <a:cubicBezTo>
                    <a:pt x="9823" y="7025"/>
                    <a:pt x="9633" y="7513"/>
                    <a:pt x="9335" y="7966"/>
                  </a:cubicBezTo>
                  <a:cubicBezTo>
                    <a:pt x="9240" y="8097"/>
                    <a:pt x="9252" y="8275"/>
                    <a:pt x="9371" y="8382"/>
                  </a:cubicBezTo>
                  <a:lnTo>
                    <a:pt x="9704" y="8704"/>
                  </a:lnTo>
                  <a:lnTo>
                    <a:pt x="9704" y="8716"/>
                  </a:lnTo>
                  <a:lnTo>
                    <a:pt x="8716" y="9704"/>
                  </a:lnTo>
                  <a:lnTo>
                    <a:pt x="8704" y="9704"/>
                  </a:lnTo>
                  <a:lnTo>
                    <a:pt x="8383" y="9370"/>
                  </a:lnTo>
                  <a:cubicBezTo>
                    <a:pt x="8317" y="9304"/>
                    <a:pt x="8236" y="9271"/>
                    <a:pt x="8155" y="9271"/>
                  </a:cubicBezTo>
                  <a:cubicBezTo>
                    <a:pt x="8090" y="9271"/>
                    <a:pt x="8024" y="9292"/>
                    <a:pt x="7966" y="9335"/>
                  </a:cubicBezTo>
                  <a:cubicBezTo>
                    <a:pt x="7514" y="9609"/>
                    <a:pt x="7025" y="9823"/>
                    <a:pt x="6502" y="9942"/>
                  </a:cubicBezTo>
                  <a:cubicBezTo>
                    <a:pt x="6359" y="9966"/>
                    <a:pt x="6240" y="10109"/>
                    <a:pt x="6240" y="10263"/>
                  </a:cubicBezTo>
                  <a:lnTo>
                    <a:pt x="6240" y="10728"/>
                  </a:lnTo>
                  <a:cubicBezTo>
                    <a:pt x="6240" y="10728"/>
                    <a:pt x="6240" y="10740"/>
                    <a:pt x="6216" y="10740"/>
                  </a:cubicBezTo>
                  <a:lnTo>
                    <a:pt x="4835" y="10740"/>
                  </a:lnTo>
                  <a:cubicBezTo>
                    <a:pt x="4835" y="10740"/>
                    <a:pt x="4823" y="10740"/>
                    <a:pt x="4823" y="10728"/>
                  </a:cubicBezTo>
                  <a:lnTo>
                    <a:pt x="4823" y="10263"/>
                  </a:lnTo>
                  <a:cubicBezTo>
                    <a:pt x="4823" y="10109"/>
                    <a:pt x="4716" y="9966"/>
                    <a:pt x="4549" y="9942"/>
                  </a:cubicBezTo>
                  <a:cubicBezTo>
                    <a:pt x="4037" y="9823"/>
                    <a:pt x="3537" y="9632"/>
                    <a:pt x="3096" y="9335"/>
                  </a:cubicBezTo>
                  <a:cubicBezTo>
                    <a:pt x="3037" y="9299"/>
                    <a:pt x="2977" y="9275"/>
                    <a:pt x="2918" y="9275"/>
                  </a:cubicBezTo>
                  <a:cubicBezTo>
                    <a:pt x="2823" y="9275"/>
                    <a:pt x="2751" y="9299"/>
                    <a:pt x="2680" y="9370"/>
                  </a:cubicBezTo>
                  <a:lnTo>
                    <a:pt x="2346" y="9704"/>
                  </a:lnTo>
                  <a:lnTo>
                    <a:pt x="2334" y="9704"/>
                  </a:lnTo>
                  <a:lnTo>
                    <a:pt x="1358" y="8716"/>
                  </a:lnTo>
                  <a:lnTo>
                    <a:pt x="1358" y="8704"/>
                  </a:lnTo>
                  <a:lnTo>
                    <a:pt x="1680" y="8382"/>
                  </a:lnTo>
                  <a:cubicBezTo>
                    <a:pt x="1799" y="8263"/>
                    <a:pt x="1811" y="8097"/>
                    <a:pt x="1727" y="7966"/>
                  </a:cubicBezTo>
                  <a:cubicBezTo>
                    <a:pt x="1441" y="7513"/>
                    <a:pt x="1239" y="7025"/>
                    <a:pt x="1120" y="6501"/>
                  </a:cubicBezTo>
                  <a:cubicBezTo>
                    <a:pt x="1084" y="6358"/>
                    <a:pt x="953" y="6239"/>
                    <a:pt x="787" y="6239"/>
                  </a:cubicBezTo>
                  <a:lnTo>
                    <a:pt x="322" y="6239"/>
                  </a:lnTo>
                  <a:cubicBezTo>
                    <a:pt x="322" y="6239"/>
                    <a:pt x="310" y="6239"/>
                    <a:pt x="310" y="6215"/>
                  </a:cubicBezTo>
                  <a:lnTo>
                    <a:pt x="310" y="4834"/>
                  </a:lnTo>
                  <a:cubicBezTo>
                    <a:pt x="310" y="4834"/>
                    <a:pt x="310" y="4822"/>
                    <a:pt x="322" y="4822"/>
                  </a:cubicBezTo>
                  <a:lnTo>
                    <a:pt x="787" y="4822"/>
                  </a:lnTo>
                  <a:cubicBezTo>
                    <a:pt x="953" y="4822"/>
                    <a:pt x="1084" y="4715"/>
                    <a:pt x="1120" y="4548"/>
                  </a:cubicBezTo>
                  <a:cubicBezTo>
                    <a:pt x="1239" y="4025"/>
                    <a:pt x="1430" y="3536"/>
                    <a:pt x="1727" y="3096"/>
                  </a:cubicBezTo>
                  <a:cubicBezTo>
                    <a:pt x="1811" y="2953"/>
                    <a:pt x="1799" y="2774"/>
                    <a:pt x="1680" y="2679"/>
                  </a:cubicBezTo>
                  <a:lnTo>
                    <a:pt x="1358" y="2346"/>
                  </a:lnTo>
                  <a:lnTo>
                    <a:pt x="1358" y="2334"/>
                  </a:lnTo>
                  <a:lnTo>
                    <a:pt x="2334" y="1346"/>
                  </a:lnTo>
                  <a:lnTo>
                    <a:pt x="2346" y="1346"/>
                  </a:lnTo>
                  <a:lnTo>
                    <a:pt x="2680" y="1679"/>
                  </a:lnTo>
                  <a:cubicBezTo>
                    <a:pt x="2748" y="1747"/>
                    <a:pt x="2832" y="1780"/>
                    <a:pt x="2916" y="1780"/>
                  </a:cubicBezTo>
                  <a:cubicBezTo>
                    <a:pt x="2978" y="1780"/>
                    <a:pt x="3041" y="1762"/>
                    <a:pt x="3096" y="1727"/>
                  </a:cubicBezTo>
                  <a:cubicBezTo>
                    <a:pt x="3537" y="1441"/>
                    <a:pt x="4037" y="1227"/>
                    <a:pt x="4549" y="1108"/>
                  </a:cubicBezTo>
                  <a:cubicBezTo>
                    <a:pt x="4704" y="1084"/>
                    <a:pt x="4823" y="953"/>
                    <a:pt x="4823" y="786"/>
                  </a:cubicBezTo>
                  <a:lnTo>
                    <a:pt x="4823" y="322"/>
                  </a:lnTo>
                  <a:cubicBezTo>
                    <a:pt x="4823" y="322"/>
                    <a:pt x="4823" y="310"/>
                    <a:pt x="4835" y="310"/>
                  </a:cubicBezTo>
                  <a:close/>
                  <a:moveTo>
                    <a:pt x="4835" y="0"/>
                  </a:moveTo>
                  <a:cubicBezTo>
                    <a:pt x="4656" y="0"/>
                    <a:pt x="4513" y="143"/>
                    <a:pt x="4513" y="322"/>
                  </a:cubicBezTo>
                  <a:lnTo>
                    <a:pt x="4513" y="786"/>
                  </a:lnTo>
                  <a:cubicBezTo>
                    <a:pt x="4513" y="786"/>
                    <a:pt x="4513" y="798"/>
                    <a:pt x="4489" y="798"/>
                  </a:cubicBezTo>
                  <a:cubicBezTo>
                    <a:pt x="3930" y="917"/>
                    <a:pt x="3406" y="1143"/>
                    <a:pt x="2930" y="1453"/>
                  </a:cubicBezTo>
                  <a:lnTo>
                    <a:pt x="2918" y="1453"/>
                  </a:lnTo>
                  <a:lnTo>
                    <a:pt x="2584" y="1131"/>
                  </a:lnTo>
                  <a:cubicBezTo>
                    <a:pt x="2519" y="1066"/>
                    <a:pt x="2436" y="1033"/>
                    <a:pt x="2351" y="1033"/>
                  </a:cubicBezTo>
                  <a:cubicBezTo>
                    <a:pt x="2266" y="1033"/>
                    <a:pt x="2180" y="1066"/>
                    <a:pt x="2108" y="1131"/>
                  </a:cubicBezTo>
                  <a:lnTo>
                    <a:pt x="1132" y="2108"/>
                  </a:lnTo>
                  <a:cubicBezTo>
                    <a:pt x="1001" y="2251"/>
                    <a:pt x="1001" y="2453"/>
                    <a:pt x="1132" y="2584"/>
                  </a:cubicBezTo>
                  <a:lnTo>
                    <a:pt x="1453" y="2917"/>
                  </a:lnTo>
                  <a:lnTo>
                    <a:pt x="1453" y="2929"/>
                  </a:lnTo>
                  <a:cubicBezTo>
                    <a:pt x="1144" y="3405"/>
                    <a:pt x="941" y="3941"/>
                    <a:pt x="799" y="4489"/>
                  </a:cubicBezTo>
                  <a:cubicBezTo>
                    <a:pt x="799" y="4489"/>
                    <a:pt x="799" y="4513"/>
                    <a:pt x="787" y="4513"/>
                  </a:cubicBezTo>
                  <a:lnTo>
                    <a:pt x="322" y="4513"/>
                  </a:lnTo>
                  <a:cubicBezTo>
                    <a:pt x="144" y="4513"/>
                    <a:pt x="1" y="4656"/>
                    <a:pt x="1" y="4834"/>
                  </a:cubicBezTo>
                  <a:lnTo>
                    <a:pt x="1" y="6215"/>
                  </a:lnTo>
                  <a:cubicBezTo>
                    <a:pt x="1" y="6394"/>
                    <a:pt x="144" y="6549"/>
                    <a:pt x="322" y="6549"/>
                  </a:cubicBezTo>
                  <a:lnTo>
                    <a:pt x="787" y="6549"/>
                  </a:lnTo>
                  <a:cubicBezTo>
                    <a:pt x="787" y="6549"/>
                    <a:pt x="799" y="6549"/>
                    <a:pt x="799" y="6561"/>
                  </a:cubicBezTo>
                  <a:cubicBezTo>
                    <a:pt x="918" y="7132"/>
                    <a:pt x="1144" y="7644"/>
                    <a:pt x="1453" y="8120"/>
                  </a:cubicBezTo>
                  <a:lnTo>
                    <a:pt x="1453" y="8144"/>
                  </a:lnTo>
                  <a:lnTo>
                    <a:pt x="1132" y="8466"/>
                  </a:lnTo>
                  <a:cubicBezTo>
                    <a:pt x="1001" y="8597"/>
                    <a:pt x="1001" y="8811"/>
                    <a:pt x="1132" y="8942"/>
                  </a:cubicBezTo>
                  <a:lnTo>
                    <a:pt x="2108" y="9930"/>
                  </a:lnTo>
                  <a:cubicBezTo>
                    <a:pt x="2180" y="9996"/>
                    <a:pt x="2266" y="10028"/>
                    <a:pt x="2351" y="10028"/>
                  </a:cubicBezTo>
                  <a:cubicBezTo>
                    <a:pt x="2436" y="10028"/>
                    <a:pt x="2519" y="9996"/>
                    <a:pt x="2584" y="9930"/>
                  </a:cubicBezTo>
                  <a:lnTo>
                    <a:pt x="2918" y="9597"/>
                  </a:lnTo>
                  <a:lnTo>
                    <a:pt x="2930" y="9597"/>
                  </a:lnTo>
                  <a:cubicBezTo>
                    <a:pt x="3406" y="9906"/>
                    <a:pt x="3942" y="10121"/>
                    <a:pt x="4489" y="10252"/>
                  </a:cubicBezTo>
                  <a:cubicBezTo>
                    <a:pt x="4489" y="10252"/>
                    <a:pt x="4513" y="10252"/>
                    <a:pt x="4513" y="10263"/>
                  </a:cubicBezTo>
                  <a:lnTo>
                    <a:pt x="4513" y="10728"/>
                  </a:lnTo>
                  <a:cubicBezTo>
                    <a:pt x="4513" y="10906"/>
                    <a:pt x="4656" y="11061"/>
                    <a:pt x="4835" y="11061"/>
                  </a:cubicBezTo>
                  <a:lnTo>
                    <a:pt x="6216" y="11061"/>
                  </a:lnTo>
                  <a:cubicBezTo>
                    <a:pt x="6394" y="11061"/>
                    <a:pt x="6549" y="10906"/>
                    <a:pt x="6549" y="10728"/>
                  </a:cubicBezTo>
                  <a:lnTo>
                    <a:pt x="6549" y="10263"/>
                  </a:lnTo>
                  <a:cubicBezTo>
                    <a:pt x="6549" y="10263"/>
                    <a:pt x="6549" y="10252"/>
                    <a:pt x="6561" y="10252"/>
                  </a:cubicBezTo>
                  <a:cubicBezTo>
                    <a:pt x="7133" y="10132"/>
                    <a:pt x="7645" y="9906"/>
                    <a:pt x="8121" y="9597"/>
                  </a:cubicBezTo>
                  <a:lnTo>
                    <a:pt x="8145" y="9597"/>
                  </a:lnTo>
                  <a:lnTo>
                    <a:pt x="8466" y="9930"/>
                  </a:lnTo>
                  <a:cubicBezTo>
                    <a:pt x="8532" y="9996"/>
                    <a:pt x="8618" y="10028"/>
                    <a:pt x="8704" y="10028"/>
                  </a:cubicBezTo>
                  <a:cubicBezTo>
                    <a:pt x="8791" y="10028"/>
                    <a:pt x="8877" y="9996"/>
                    <a:pt x="8942" y="9930"/>
                  </a:cubicBezTo>
                  <a:lnTo>
                    <a:pt x="9931" y="8942"/>
                  </a:lnTo>
                  <a:cubicBezTo>
                    <a:pt x="10062" y="8811"/>
                    <a:pt x="10062" y="8597"/>
                    <a:pt x="9931" y="8466"/>
                  </a:cubicBezTo>
                  <a:lnTo>
                    <a:pt x="9597" y="8144"/>
                  </a:lnTo>
                  <a:lnTo>
                    <a:pt x="9597" y="8120"/>
                  </a:lnTo>
                  <a:cubicBezTo>
                    <a:pt x="9919" y="7644"/>
                    <a:pt x="10121" y="7108"/>
                    <a:pt x="10252" y="6561"/>
                  </a:cubicBezTo>
                  <a:cubicBezTo>
                    <a:pt x="10252" y="6561"/>
                    <a:pt x="10252" y="6549"/>
                    <a:pt x="10264" y="6549"/>
                  </a:cubicBezTo>
                  <a:lnTo>
                    <a:pt x="10728" y="6549"/>
                  </a:lnTo>
                  <a:cubicBezTo>
                    <a:pt x="10907" y="6549"/>
                    <a:pt x="11062" y="6394"/>
                    <a:pt x="11062" y="6215"/>
                  </a:cubicBezTo>
                  <a:lnTo>
                    <a:pt x="11062" y="4834"/>
                  </a:lnTo>
                  <a:cubicBezTo>
                    <a:pt x="11062" y="4656"/>
                    <a:pt x="10907" y="4513"/>
                    <a:pt x="10728" y="4513"/>
                  </a:cubicBezTo>
                  <a:lnTo>
                    <a:pt x="10264" y="4513"/>
                  </a:lnTo>
                  <a:cubicBezTo>
                    <a:pt x="10264" y="4513"/>
                    <a:pt x="10252" y="4513"/>
                    <a:pt x="10252" y="4489"/>
                  </a:cubicBezTo>
                  <a:cubicBezTo>
                    <a:pt x="10133" y="3929"/>
                    <a:pt x="9907" y="3405"/>
                    <a:pt x="9597" y="2929"/>
                  </a:cubicBezTo>
                  <a:lnTo>
                    <a:pt x="9597" y="2917"/>
                  </a:lnTo>
                  <a:lnTo>
                    <a:pt x="9931" y="2584"/>
                  </a:lnTo>
                  <a:cubicBezTo>
                    <a:pt x="10062" y="2453"/>
                    <a:pt x="10062" y="2239"/>
                    <a:pt x="9931" y="2108"/>
                  </a:cubicBezTo>
                  <a:lnTo>
                    <a:pt x="8942" y="1131"/>
                  </a:lnTo>
                  <a:cubicBezTo>
                    <a:pt x="8877" y="1066"/>
                    <a:pt x="8791" y="1033"/>
                    <a:pt x="8704" y="1033"/>
                  </a:cubicBezTo>
                  <a:cubicBezTo>
                    <a:pt x="8618" y="1033"/>
                    <a:pt x="8532" y="1066"/>
                    <a:pt x="8466" y="1131"/>
                  </a:cubicBezTo>
                  <a:lnTo>
                    <a:pt x="8145" y="1453"/>
                  </a:lnTo>
                  <a:lnTo>
                    <a:pt x="8121" y="1453"/>
                  </a:lnTo>
                  <a:cubicBezTo>
                    <a:pt x="7645" y="1143"/>
                    <a:pt x="7109" y="941"/>
                    <a:pt x="6561" y="798"/>
                  </a:cubicBezTo>
                  <a:cubicBezTo>
                    <a:pt x="6561" y="798"/>
                    <a:pt x="6549" y="798"/>
                    <a:pt x="6549" y="786"/>
                  </a:cubicBezTo>
                  <a:lnTo>
                    <a:pt x="6549" y="322"/>
                  </a:lnTo>
                  <a:cubicBezTo>
                    <a:pt x="6549" y="143"/>
                    <a:pt x="6394" y="0"/>
                    <a:pt x="621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5" name="Google Shape;1575;p45"/>
            <p:cNvSpPr/>
            <p:nvPr/>
          </p:nvSpPr>
          <p:spPr>
            <a:xfrm>
              <a:off x="1885146" y="1578204"/>
              <a:ext cx="182322" cy="180603"/>
            </a:xfrm>
            <a:custGeom>
              <a:avLst/>
              <a:gdLst/>
              <a:ahLst/>
              <a:cxnLst/>
              <a:rect l="l" t="t" r="r" b="b"/>
              <a:pathLst>
                <a:path w="5728" h="5674" extrusionOk="0">
                  <a:moveTo>
                    <a:pt x="3502" y="0"/>
                  </a:moveTo>
                  <a:cubicBezTo>
                    <a:pt x="3438" y="0"/>
                    <a:pt x="3374" y="2"/>
                    <a:pt x="3311" y="6"/>
                  </a:cubicBezTo>
                  <a:cubicBezTo>
                    <a:pt x="2453" y="53"/>
                    <a:pt x="1644" y="411"/>
                    <a:pt x="1048" y="1018"/>
                  </a:cubicBezTo>
                  <a:cubicBezTo>
                    <a:pt x="441" y="1625"/>
                    <a:pt x="84" y="2435"/>
                    <a:pt x="36" y="3280"/>
                  </a:cubicBezTo>
                  <a:cubicBezTo>
                    <a:pt x="1" y="4125"/>
                    <a:pt x="263" y="4959"/>
                    <a:pt x="798" y="5614"/>
                  </a:cubicBezTo>
                  <a:cubicBezTo>
                    <a:pt x="834" y="5661"/>
                    <a:pt x="870" y="5673"/>
                    <a:pt x="917" y="5673"/>
                  </a:cubicBezTo>
                  <a:cubicBezTo>
                    <a:pt x="953" y="5673"/>
                    <a:pt x="989" y="5661"/>
                    <a:pt x="1025" y="5649"/>
                  </a:cubicBezTo>
                  <a:cubicBezTo>
                    <a:pt x="1096" y="5590"/>
                    <a:pt x="1096" y="5483"/>
                    <a:pt x="1048" y="5423"/>
                  </a:cubicBezTo>
                  <a:cubicBezTo>
                    <a:pt x="572" y="4828"/>
                    <a:pt x="322" y="4066"/>
                    <a:pt x="370" y="3304"/>
                  </a:cubicBezTo>
                  <a:cubicBezTo>
                    <a:pt x="417" y="2530"/>
                    <a:pt x="727" y="1804"/>
                    <a:pt x="1275" y="1256"/>
                  </a:cubicBezTo>
                  <a:cubicBezTo>
                    <a:pt x="1822" y="708"/>
                    <a:pt x="2560" y="375"/>
                    <a:pt x="3334" y="351"/>
                  </a:cubicBezTo>
                  <a:cubicBezTo>
                    <a:pt x="3397" y="347"/>
                    <a:pt x="3459" y="345"/>
                    <a:pt x="3521" y="345"/>
                  </a:cubicBezTo>
                  <a:cubicBezTo>
                    <a:pt x="4227" y="345"/>
                    <a:pt x="4895" y="592"/>
                    <a:pt x="5442" y="1030"/>
                  </a:cubicBezTo>
                  <a:cubicBezTo>
                    <a:pt x="5473" y="1055"/>
                    <a:pt x="5510" y="1068"/>
                    <a:pt x="5547" y="1068"/>
                  </a:cubicBezTo>
                  <a:cubicBezTo>
                    <a:pt x="5595" y="1068"/>
                    <a:pt x="5641" y="1046"/>
                    <a:pt x="5668" y="1006"/>
                  </a:cubicBezTo>
                  <a:cubicBezTo>
                    <a:pt x="5727" y="911"/>
                    <a:pt x="5716" y="815"/>
                    <a:pt x="5656" y="768"/>
                  </a:cubicBezTo>
                  <a:cubicBezTo>
                    <a:pt x="5050" y="272"/>
                    <a:pt x="4291" y="0"/>
                    <a:pt x="3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6" name="Google Shape;1576;p45"/>
            <p:cNvSpPr/>
            <p:nvPr/>
          </p:nvSpPr>
          <p:spPr>
            <a:xfrm>
              <a:off x="1923820" y="1610193"/>
              <a:ext cx="183054" cy="186874"/>
            </a:xfrm>
            <a:custGeom>
              <a:avLst/>
              <a:gdLst/>
              <a:ahLst/>
              <a:cxnLst/>
              <a:rect l="l" t="t" r="r" b="b"/>
              <a:pathLst>
                <a:path w="5751" h="5871" extrusionOk="0">
                  <a:moveTo>
                    <a:pt x="3310" y="358"/>
                  </a:moveTo>
                  <a:lnTo>
                    <a:pt x="3310" y="1025"/>
                  </a:lnTo>
                  <a:cubicBezTo>
                    <a:pt x="3310" y="1132"/>
                    <a:pt x="3274" y="1251"/>
                    <a:pt x="3227" y="1334"/>
                  </a:cubicBezTo>
                  <a:lnTo>
                    <a:pt x="3155" y="1501"/>
                  </a:lnTo>
                  <a:cubicBezTo>
                    <a:pt x="3143" y="1525"/>
                    <a:pt x="3143" y="1549"/>
                    <a:pt x="3143" y="1573"/>
                  </a:cubicBezTo>
                  <a:lnTo>
                    <a:pt x="3143" y="1918"/>
                  </a:lnTo>
                  <a:cubicBezTo>
                    <a:pt x="3143" y="2156"/>
                    <a:pt x="3048" y="2382"/>
                    <a:pt x="2869" y="2549"/>
                  </a:cubicBezTo>
                  <a:cubicBezTo>
                    <a:pt x="2691" y="2704"/>
                    <a:pt x="2477" y="2799"/>
                    <a:pt x="2226" y="2799"/>
                  </a:cubicBezTo>
                  <a:cubicBezTo>
                    <a:pt x="1774" y="2787"/>
                    <a:pt x="1381" y="2370"/>
                    <a:pt x="1381" y="1870"/>
                  </a:cubicBezTo>
                  <a:lnTo>
                    <a:pt x="1381" y="1573"/>
                  </a:lnTo>
                  <a:cubicBezTo>
                    <a:pt x="1381" y="1549"/>
                    <a:pt x="1381" y="1525"/>
                    <a:pt x="1369" y="1501"/>
                  </a:cubicBezTo>
                  <a:lnTo>
                    <a:pt x="1262" y="1311"/>
                  </a:lnTo>
                  <a:cubicBezTo>
                    <a:pt x="1238" y="1227"/>
                    <a:pt x="1203" y="1156"/>
                    <a:pt x="1203" y="1072"/>
                  </a:cubicBezTo>
                  <a:lnTo>
                    <a:pt x="1203" y="1049"/>
                  </a:lnTo>
                  <a:cubicBezTo>
                    <a:pt x="1203" y="668"/>
                    <a:pt x="1524" y="358"/>
                    <a:pt x="1905" y="358"/>
                  </a:cubicBezTo>
                  <a:close/>
                  <a:moveTo>
                    <a:pt x="1905" y="3049"/>
                  </a:moveTo>
                  <a:cubicBezTo>
                    <a:pt x="2012" y="3085"/>
                    <a:pt x="2119" y="3108"/>
                    <a:pt x="2238" y="3108"/>
                  </a:cubicBezTo>
                  <a:lnTo>
                    <a:pt x="2274" y="3108"/>
                  </a:lnTo>
                  <a:cubicBezTo>
                    <a:pt x="2393" y="3108"/>
                    <a:pt x="2512" y="3097"/>
                    <a:pt x="2631" y="3049"/>
                  </a:cubicBezTo>
                  <a:lnTo>
                    <a:pt x="2631" y="3049"/>
                  </a:lnTo>
                  <a:cubicBezTo>
                    <a:pt x="2619" y="3108"/>
                    <a:pt x="2631" y="3156"/>
                    <a:pt x="2655" y="3204"/>
                  </a:cubicBezTo>
                  <a:lnTo>
                    <a:pt x="2512" y="3335"/>
                  </a:lnTo>
                  <a:cubicBezTo>
                    <a:pt x="2441" y="3406"/>
                    <a:pt x="2357" y="3442"/>
                    <a:pt x="2262" y="3442"/>
                  </a:cubicBezTo>
                  <a:cubicBezTo>
                    <a:pt x="2179" y="3442"/>
                    <a:pt x="2084" y="3406"/>
                    <a:pt x="2012" y="3335"/>
                  </a:cubicBezTo>
                  <a:lnTo>
                    <a:pt x="1881" y="3204"/>
                  </a:lnTo>
                  <a:cubicBezTo>
                    <a:pt x="1893" y="3156"/>
                    <a:pt x="1905" y="3108"/>
                    <a:pt x="1905" y="3049"/>
                  </a:cubicBezTo>
                  <a:close/>
                  <a:moveTo>
                    <a:pt x="2810" y="3466"/>
                  </a:moveTo>
                  <a:cubicBezTo>
                    <a:pt x="2858" y="3501"/>
                    <a:pt x="2905" y="3513"/>
                    <a:pt x="2941" y="3525"/>
                  </a:cubicBezTo>
                  <a:lnTo>
                    <a:pt x="3524" y="3692"/>
                  </a:lnTo>
                  <a:cubicBezTo>
                    <a:pt x="3679" y="3739"/>
                    <a:pt x="3774" y="3870"/>
                    <a:pt x="3774" y="4037"/>
                  </a:cubicBezTo>
                  <a:lnTo>
                    <a:pt x="3774" y="5132"/>
                  </a:lnTo>
                  <a:lnTo>
                    <a:pt x="3822" y="5132"/>
                  </a:lnTo>
                  <a:cubicBezTo>
                    <a:pt x="3703" y="5204"/>
                    <a:pt x="3584" y="5263"/>
                    <a:pt x="3453" y="5311"/>
                  </a:cubicBezTo>
                  <a:lnTo>
                    <a:pt x="3453" y="4335"/>
                  </a:lnTo>
                  <a:cubicBezTo>
                    <a:pt x="3453" y="4240"/>
                    <a:pt x="3381" y="4168"/>
                    <a:pt x="3286" y="4168"/>
                  </a:cubicBezTo>
                  <a:cubicBezTo>
                    <a:pt x="3203" y="4168"/>
                    <a:pt x="3119" y="4240"/>
                    <a:pt x="3119" y="4335"/>
                  </a:cubicBezTo>
                  <a:lnTo>
                    <a:pt x="3119" y="5430"/>
                  </a:lnTo>
                  <a:cubicBezTo>
                    <a:pt x="2881" y="5502"/>
                    <a:pt x="2655" y="5537"/>
                    <a:pt x="2405" y="5549"/>
                  </a:cubicBezTo>
                  <a:lnTo>
                    <a:pt x="2262" y="5549"/>
                  </a:lnTo>
                  <a:cubicBezTo>
                    <a:pt x="1965" y="5549"/>
                    <a:pt x="1667" y="5502"/>
                    <a:pt x="1381" y="5430"/>
                  </a:cubicBezTo>
                  <a:lnTo>
                    <a:pt x="1381" y="4335"/>
                  </a:lnTo>
                  <a:cubicBezTo>
                    <a:pt x="1381" y="4240"/>
                    <a:pt x="1310" y="4168"/>
                    <a:pt x="1214" y="4168"/>
                  </a:cubicBezTo>
                  <a:cubicBezTo>
                    <a:pt x="1131" y="4168"/>
                    <a:pt x="1060" y="4240"/>
                    <a:pt x="1060" y="4335"/>
                  </a:cubicBezTo>
                  <a:lnTo>
                    <a:pt x="1060" y="5311"/>
                  </a:lnTo>
                  <a:cubicBezTo>
                    <a:pt x="941" y="5252"/>
                    <a:pt x="798" y="5192"/>
                    <a:pt x="679" y="5132"/>
                  </a:cubicBezTo>
                  <a:lnTo>
                    <a:pt x="679" y="4037"/>
                  </a:lnTo>
                  <a:cubicBezTo>
                    <a:pt x="679" y="3870"/>
                    <a:pt x="786" y="3739"/>
                    <a:pt x="941" y="3692"/>
                  </a:cubicBezTo>
                  <a:lnTo>
                    <a:pt x="1512" y="3525"/>
                  </a:lnTo>
                  <a:cubicBezTo>
                    <a:pt x="1560" y="3513"/>
                    <a:pt x="1619" y="3501"/>
                    <a:pt x="1655" y="3466"/>
                  </a:cubicBezTo>
                  <a:lnTo>
                    <a:pt x="1750" y="3573"/>
                  </a:lnTo>
                  <a:cubicBezTo>
                    <a:pt x="1893" y="3704"/>
                    <a:pt x="2072" y="3763"/>
                    <a:pt x="2226" y="3763"/>
                  </a:cubicBezTo>
                  <a:cubicBezTo>
                    <a:pt x="2405" y="3763"/>
                    <a:pt x="2572" y="3704"/>
                    <a:pt x="2703" y="3573"/>
                  </a:cubicBezTo>
                  <a:lnTo>
                    <a:pt x="2810" y="3466"/>
                  </a:lnTo>
                  <a:close/>
                  <a:moveTo>
                    <a:pt x="1893" y="1"/>
                  </a:moveTo>
                  <a:cubicBezTo>
                    <a:pt x="1322" y="1"/>
                    <a:pt x="869" y="465"/>
                    <a:pt x="869" y="1025"/>
                  </a:cubicBezTo>
                  <a:lnTo>
                    <a:pt x="869" y="1037"/>
                  </a:lnTo>
                  <a:cubicBezTo>
                    <a:pt x="869" y="1168"/>
                    <a:pt x="893" y="1311"/>
                    <a:pt x="953" y="1430"/>
                  </a:cubicBezTo>
                  <a:lnTo>
                    <a:pt x="1048" y="1596"/>
                  </a:lnTo>
                  <a:lnTo>
                    <a:pt x="1048" y="1858"/>
                  </a:lnTo>
                  <a:cubicBezTo>
                    <a:pt x="1048" y="2275"/>
                    <a:pt x="1250" y="2644"/>
                    <a:pt x="1560" y="2882"/>
                  </a:cubicBezTo>
                  <a:lnTo>
                    <a:pt x="1560" y="3037"/>
                  </a:lnTo>
                  <a:cubicBezTo>
                    <a:pt x="1560" y="3108"/>
                    <a:pt x="1500" y="3180"/>
                    <a:pt x="1429" y="3216"/>
                  </a:cubicBezTo>
                  <a:lnTo>
                    <a:pt x="845" y="3382"/>
                  </a:lnTo>
                  <a:cubicBezTo>
                    <a:pt x="548" y="3466"/>
                    <a:pt x="357" y="3739"/>
                    <a:pt x="357" y="4037"/>
                  </a:cubicBezTo>
                  <a:lnTo>
                    <a:pt x="357" y="4906"/>
                  </a:lnTo>
                  <a:cubicBezTo>
                    <a:pt x="333" y="4894"/>
                    <a:pt x="310" y="4859"/>
                    <a:pt x="286" y="4847"/>
                  </a:cubicBezTo>
                  <a:cubicBezTo>
                    <a:pt x="256" y="4822"/>
                    <a:pt x="220" y="4810"/>
                    <a:pt x="185" y="4810"/>
                  </a:cubicBezTo>
                  <a:cubicBezTo>
                    <a:pt x="135" y="4810"/>
                    <a:pt x="87" y="4834"/>
                    <a:pt x="60" y="4882"/>
                  </a:cubicBezTo>
                  <a:cubicBezTo>
                    <a:pt x="0" y="4954"/>
                    <a:pt x="12" y="5061"/>
                    <a:pt x="95" y="5097"/>
                  </a:cubicBezTo>
                  <a:cubicBezTo>
                    <a:pt x="702" y="5597"/>
                    <a:pt x="1476" y="5871"/>
                    <a:pt x="2262" y="5871"/>
                  </a:cubicBezTo>
                  <a:lnTo>
                    <a:pt x="2429" y="5871"/>
                  </a:lnTo>
                  <a:cubicBezTo>
                    <a:pt x="3286" y="5835"/>
                    <a:pt x="4096" y="5478"/>
                    <a:pt x="4691" y="4859"/>
                  </a:cubicBezTo>
                  <a:cubicBezTo>
                    <a:pt x="5298" y="4251"/>
                    <a:pt x="5655" y="3454"/>
                    <a:pt x="5703" y="2596"/>
                  </a:cubicBezTo>
                  <a:cubicBezTo>
                    <a:pt x="5751" y="1751"/>
                    <a:pt x="5477" y="918"/>
                    <a:pt x="4941" y="263"/>
                  </a:cubicBezTo>
                  <a:cubicBezTo>
                    <a:pt x="4908" y="223"/>
                    <a:pt x="4861" y="206"/>
                    <a:pt x="4815" y="206"/>
                  </a:cubicBezTo>
                  <a:cubicBezTo>
                    <a:pt x="4778" y="206"/>
                    <a:pt x="4742" y="218"/>
                    <a:pt x="4715" y="239"/>
                  </a:cubicBezTo>
                  <a:cubicBezTo>
                    <a:pt x="4643" y="299"/>
                    <a:pt x="4643" y="406"/>
                    <a:pt x="4691" y="465"/>
                  </a:cubicBezTo>
                  <a:cubicBezTo>
                    <a:pt x="5167" y="1061"/>
                    <a:pt x="5417" y="1811"/>
                    <a:pt x="5370" y="2573"/>
                  </a:cubicBezTo>
                  <a:cubicBezTo>
                    <a:pt x="5334" y="3347"/>
                    <a:pt x="5013" y="4073"/>
                    <a:pt x="4465" y="4632"/>
                  </a:cubicBezTo>
                  <a:cubicBezTo>
                    <a:pt x="4358" y="4728"/>
                    <a:pt x="4262" y="4823"/>
                    <a:pt x="4155" y="4906"/>
                  </a:cubicBezTo>
                  <a:lnTo>
                    <a:pt x="4155" y="4037"/>
                  </a:lnTo>
                  <a:cubicBezTo>
                    <a:pt x="4155" y="3739"/>
                    <a:pt x="3941" y="3466"/>
                    <a:pt x="3667" y="3382"/>
                  </a:cubicBezTo>
                  <a:lnTo>
                    <a:pt x="3084" y="3216"/>
                  </a:lnTo>
                  <a:cubicBezTo>
                    <a:pt x="3012" y="3180"/>
                    <a:pt x="2953" y="3120"/>
                    <a:pt x="2953" y="3037"/>
                  </a:cubicBezTo>
                  <a:lnTo>
                    <a:pt x="2953" y="2906"/>
                  </a:lnTo>
                  <a:cubicBezTo>
                    <a:pt x="3012" y="2858"/>
                    <a:pt x="3048" y="2823"/>
                    <a:pt x="3096" y="2763"/>
                  </a:cubicBezTo>
                  <a:cubicBezTo>
                    <a:pt x="3334" y="2549"/>
                    <a:pt x="3453" y="2227"/>
                    <a:pt x="3453" y="1906"/>
                  </a:cubicBezTo>
                  <a:lnTo>
                    <a:pt x="3453" y="1596"/>
                  </a:lnTo>
                  <a:lnTo>
                    <a:pt x="3512" y="1453"/>
                  </a:lnTo>
                  <a:cubicBezTo>
                    <a:pt x="3584" y="1311"/>
                    <a:pt x="3620" y="1156"/>
                    <a:pt x="3620" y="1001"/>
                  </a:cubicBezTo>
                  <a:lnTo>
                    <a:pt x="3620" y="168"/>
                  </a:lnTo>
                  <a:cubicBezTo>
                    <a:pt x="3620" y="72"/>
                    <a:pt x="3548" y="1"/>
                    <a:pt x="34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7" name="Google Shape;1577;p45"/>
            <p:cNvSpPr/>
            <p:nvPr/>
          </p:nvSpPr>
          <p:spPr>
            <a:xfrm>
              <a:off x="1974207" y="1638617"/>
              <a:ext cx="43989" cy="15597"/>
            </a:xfrm>
            <a:custGeom>
              <a:avLst/>
              <a:gdLst/>
              <a:ahLst/>
              <a:cxnLst/>
              <a:rect l="l" t="t" r="r" b="b"/>
              <a:pathLst>
                <a:path w="1382" h="490" extrusionOk="0">
                  <a:moveTo>
                    <a:pt x="155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51"/>
                    <a:pt x="72" y="322"/>
                    <a:pt x="155" y="322"/>
                  </a:cubicBezTo>
                  <a:cubicBezTo>
                    <a:pt x="334" y="322"/>
                    <a:pt x="870" y="358"/>
                    <a:pt x="1132" y="477"/>
                  </a:cubicBezTo>
                  <a:cubicBezTo>
                    <a:pt x="1155" y="489"/>
                    <a:pt x="1167" y="489"/>
                    <a:pt x="1203" y="489"/>
                  </a:cubicBezTo>
                  <a:cubicBezTo>
                    <a:pt x="1263" y="489"/>
                    <a:pt x="1322" y="465"/>
                    <a:pt x="1346" y="406"/>
                  </a:cubicBezTo>
                  <a:cubicBezTo>
                    <a:pt x="1382" y="322"/>
                    <a:pt x="1346" y="227"/>
                    <a:pt x="1275" y="191"/>
                  </a:cubicBezTo>
                  <a:cubicBezTo>
                    <a:pt x="905" y="1"/>
                    <a:pt x="191" y="1"/>
                    <a:pt x="1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2" name="Google Shape;1582;p46"/>
          <p:cNvSpPr txBox="1">
            <a:spLocks noGrp="1"/>
          </p:cNvSpPr>
          <p:nvPr>
            <p:ph type="title" idx="4294967295"/>
          </p:nvPr>
        </p:nvSpPr>
        <p:spPr>
          <a:xfrm>
            <a:off x="914400" y="536525"/>
            <a:ext cx="73152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Instructions for use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3" name="Google Shape;1583;p46"/>
          <p:cNvSpPr txBox="1">
            <a:spLocks noGrp="1"/>
          </p:cNvSpPr>
          <p:nvPr>
            <p:ph type="body" idx="4294967295"/>
          </p:nvPr>
        </p:nvSpPr>
        <p:spPr>
          <a:xfrm>
            <a:off x="914400" y="1096451"/>
            <a:ext cx="7315200" cy="288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order to use this template, you must credit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lidesgo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and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 b="1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Freepik</a:t>
            </a:r>
            <a:r>
              <a:rPr lang="en">
                <a:solidFill>
                  <a:srgbClr val="435D74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 your final presentation and include links to both websites.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Modify this template.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Use it for both personal and commercial projects.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b="1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</a:rPr>
              <a:t>You are not allowed to:</a:t>
            </a:r>
            <a:endParaRPr b="1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Sublicense, sell or rent any of Slidesgo Content (or a modified version of Slidesgo Content).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Distribute Slidesgo Content unless it has been expressly authorized by Slidesgo.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Include Slidesgo Content in an online or offline database or file.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Offer Slidesgo templates (or modified versions of Slidesgo templates) for download.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- Acquire the copyright of Slidesgo Content.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4" name="Google Shape;1584;p46"/>
          <p:cNvSpPr txBox="1">
            <a:spLocks noGrp="1"/>
          </p:cNvSpPr>
          <p:nvPr>
            <p:ph type="body" idx="4294967295"/>
          </p:nvPr>
        </p:nvSpPr>
        <p:spPr>
          <a:xfrm>
            <a:off x="960767" y="4027759"/>
            <a:ext cx="7047300" cy="4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For more information about editing slides, please read our FAQs or visit Slidesgo School: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5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https://slidesgo.com/faqs</a:t>
            </a:r>
            <a:r>
              <a:rPr lang="en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 and </a:t>
            </a:r>
            <a:r>
              <a:rPr lang="en" u="sng">
                <a:solidFill>
                  <a:srgbClr val="869FB2"/>
                </a:solidFill>
                <a:latin typeface="Arial"/>
                <a:ea typeface="Arial"/>
                <a:cs typeface="Arial"/>
                <a:sym typeface="Arial"/>
                <a:hlinkClick r:id="rId6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https://slidesgo.com/slidesgo-school</a:t>
            </a:r>
            <a:endParaRPr u="sng"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9" name="Google Shape;1589;p47"/>
          <p:cNvSpPr txBox="1">
            <a:spLocks noGrp="1"/>
          </p:cNvSpPr>
          <p:nvPr>
            <p:ph type="title" idx="4294967295"/>
          </p:nvPr>
        </p:nvSpPr>
        <p:spPr>
          <a:xfrm>
            <a:off x="1068100" y="533189"/>
            <a:ext cx="7047300" cy="48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>
                <a:latin typeface="Arial"/>
                <a:ea typeface="Arial"/>
                <a:cs typeface="Arial"/>
                <a:sym typeface="Arial"/>
              </a:rPr>
              <a:t>Infographics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0" name="Google Shape;1590;p47"/>
          <p:cNvSpPr txBox="1">
            <a:spLocks noGrp="1"/>
          </p:cNvSpPr>
          <p:nvPr>
            <p:ph type="body" idx="4294967295"/>
          </p:nvPr>
        </p:nvSpPr>
        <p:spPr>
          <a:xfrm>
            <a:off x="814075" y="1275800"/>
            <a:ext cx="6980400" cy="3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You can add and edit some 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i</a:t>
            </a:r>
            <a:r>
              <a:rPr lang="en" b="1">
                <a:solidFill>
                  <a:srgbClr val="869FB2"/>
                </a:solidFill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nfographics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 to your presentation to show your data in a visual way.</a:t>
            </a:r>
            <a:endParaRPr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869F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1" name="Google Shape;1591;p47"/>
          <p:cNvSpPr txBox="1"/>
          <p:nvPr/>
        </p:nvSpPr>
        <p:spPr>
          <a:xfrm>
            <a:off x="715075" y="1640334"/>
            <a:ext cx="5571300" cy="29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Choose your favourite infographic and insert it in your presentation using Ctrl C + Ctrl V or Cmd C + Cmd V in Mac.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Select one of the parts and </a:t>
            </a:r>
            <a:r>
              <a:rPr lang="en" sz="1100" b="1">
                <a:solidFill>
                  <a:srgbClr val="869FB2"/>
                </a:solidFill>
              </a:rPr>
              <a:t>ungroup</a:t>
            </a:r>
            <a:r>
              <a:rPr lang="en" sz="1100">
                <a:solidFill>
                  <a:srgbClr val="FFFFFF"/>
                </a:solidFill>
              </a:rPr>
              <a:t> it by right-clicking and choosing “Ungroup”.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Change the color</a:t>
            </a:r>
            <a:r>
              <a:rPr lang="en" sz="1100">
                <a:solidFill>
                  <a:srgbClr val="FFFFFF"/>
                </a:solidFill>
              </a:rPr>
              <a:t> by clicking on the paint bucket. 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Then </a:t>
            </a:r>
            <a:r>
              <a:rPr lang="en" sz="1100" b="1">
                <a:solidFill>
                  <a:srgbClr val="869FB2"/>
                </a:solidFill>
              </a:rPr>
              <a:t>resize</a:t>
            </a:r>
            <a:r>
              <a:rPr lang="en" sz="1100">
                <a:solidFill>
                  <a:srgbClr val="FFFFFF"/>
                </a:solidFill>
              </a:rPr>
              <a:t> the element by clicking and dragging one of the square-shaped points of its bounding box (the cursor should look like a double-headed arrow). Remember to hold Shift while dragging to keep the proportions.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 b="1">
                <a:solidFill>
                  <a:srgbClr val="869FB2"/>
                </a:solidFill>
              </a:rPr>
              <a:t>Group</a:t>
            </a:r>
            <a:r>
              <a:rPr lang="en" sz="1100">
                <a:solidFill>
                  <a:srgbClr val="FFFFFF"/>
                </a:solidFill>
              </a:rPr>
              <a:t> the elements again by selecting them, right-clicking and choosing “Group”.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Char char="●"/>
            </a:pPr>
            <a:r>
              <a:rPr lang="en" sz="1100">
                <a:solidFill>
                  <a:srgbClr val="FFFFFF"/>
                </a:solidFill>
              </a:rPr>
              <a:t>Repeat the steps above with the other parts and when you’re done editing, copy the end result and paste it into your presentation.</a:t>
            </a:r>
            <a:endParaRPr sz="1100">
              <a:solidFill>
                <a:srgbClr val="FFFFFF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100"/>
              <a:buFont typeface="Proxima Nova"/>
              <a:buChar char="●"/>
            </a:pPr>
            <a:r>
              <a:rPr lang="en" sz="1100">
                <a:solidFill>
                  <a:srgbClr val="FFFFFF"/>
                </a:solidFill>
              </a:rPr>
              <a:t>Remember to choose the</a:t>
            </a:r>
            <a:r>
              <a:rPr lang="en" sz="1100">
                <a:solidFill>
                  <a:srgbClr val="78909C"/>
                </a:solidFill>
              </a:rPr>
              <a:t> </a:t>
            </a:r>
            <a:r>
              <a:rPr lang="en" sz="1100">
                <a:solidFill>
                  <a:srgbClr val="869FB2"/>
                </a:solidFill>
              </a:rPr>
              <a:t>“</a:t>
            </a:r>
            <a:r>
              <a:rPr lang="en" sz="1100" b="1">
                <a:solidFill>
                  <a:srgbClr val="869FB2"/>
                </a:solidFill>
              </a:rPr>
              <a:t>Keep source formatting</a:t>
            </a:r>
            <a:r>
              <a:rPr lang="en" sz="1100">
                <a:solidFill>
                  <a:srgbClr val="869FB2"/>
                </a:solidFill>
              </a:rPr>
              <a:t>”</a:t>
            </a:r>
            <a:r>
              <a:rPr lang="en" sz="1100">
                <a:solidFill>
                  <a:srgbClr val="FFFFFF"/>
                </a:solidFill>
              </a:rPr>
              <a:t> option so that it keeps the design. For more info, please visit </a:t>
            </a:r>
            <a:r>
              <a:rPr lang="en" sz="1100" b="1">
                <a:solidFill>
                  <a:srgbClr val="869FB2"/>
                </a:solidFill>
                <a:uFill>
                  <a:noFill/>
                </a:uFill>
                <a:hlinkClick r:id="rId4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Slidesgo School</a:t>
            </a:r>
            <a:r>
              <a:rPr lang="en" sz="1100">
                <a:solidFill>
                  <a:srgbClr val="FFFFFF"/>
                </a:solidFill>
              </a:rPr>
              <a:t>.</a:t>
            </a:r>
            <a:endParaRPr sz="1100"/>
          </a:p>
        </p:txBody>
      </p:sp>
      <p:grpSp>
        <p:nvGrpSpPr>
          <p:cNvPr id="1592" name="Google Shape;1592;p47"/>
          <p:cNvGrpSpPr/>
          <p:nvPr/>
        </p:nvGrpSpPr>
        <p:grpSpPr>
          <a:xfrm>
            <a:off x="6874322" y="1729557"/>
            <a:ext cx="1446116" cy="2858697"/>
            <a:chOff x="6529419" y="1729630"/>
            <a:chExt cx="1480463" cy="2926594"/>
          </a:xfrm>
        </p:grpSpPr>
        <p:grpSp>
          <p:nvGrpSpPr>
            <p:cNvPr id="1593" name="Google Shape;1593;p47"/>
            <p:cNvGrpSpPr/>
            <p:nvPr/>
          </p:nvGrpSpPr>
          <p:grpSpPr>
            <a:xfrm>
              <a:off x="6556801" y="1729630"/>
              <a:ext cx="956596" cy="944294"/>
              <a:chOff x="3800319" y="1244877"/>
              <a:chExt cx="1098904" cy="1084772"/>
            </a:xfrm>
          </p:grpSpPr>
          <p:grpSp>
            <p:nvGrpSpPr>
              <p:cNvPr id="1594" name="Google Shape;1594;p47"/>
              <p:cNvGrpSpPr/>
              <p:nvPr/>
            </p:nvGrpSpPr>
            <p:grpSpPr>
              <a:xfrm>
                <a:off x="3800319" y="1244877"/>
                <a:ext cx="1098904" cy="1084772"/>
                <a:chOff x="3800319" y="1244877"/>
                <a:chExt cx="1098904" cy="1084772"/>
              </a:xfrm>
            </p:grpSpPr>
            <p:sp>
              <p:nvSpPr>
                <p:cNvPr id="1595" name="Google Shape;1595;p47"/>
                <p:cNvSpPr/>
                <p:nvPr/>
              </p:nvSpPr>
              <p:spPr>
                <a:xfrm>
                  <a:off x="3800319" y="1244877"/>
                  <a:ext cx="1098904" cy="10847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3" extrusionOk="0">
                      <a:moveTo>
                        <a:pt x="22825" y="1"/>
                      </a:moveTo>
                      <a:cubicBezTo>
                        <a:pt x="22054" y="1"/>
                        <a:pt x="21283" y="295"/>
                        <a:pt x="20693" y="885"/>
                      </a:cubicBezTo>
                      <a:lnTo>
                        <a:pt x="1179" y="20482"/>
                      </a:lnTo>
                      <a:cubicBezTo>
                        <a:pt x="0" y="21661"/>
                        <a:pt x="0" y="23566"/>
                        <a:pt x="1179" y="24733"/>
                      </a:cubicBezTo>
                      <a:lnTo>
                        <a:pt x="20777" y="44259"/>
                      </a:lnTo>
                      <a:cubicBezTo>
                        <a:pt x="21364" y="44841"/>
                        <a:pt x="22133" y="45133"/>
                        <a:pt x="22900" y="45133"/>
                      </a:cubicBezTo>
                      <a:cubicBezTo>
                        <a:pt x="23672" y="45133"/>
                        <a:pt x="24442" y="44838"/>
                        <a:pt x="25027" y="44247"/>
                      </a:cubicBezTo>
                      <a:lnTo>
                        <a:pt x="32873" y="36377"/>
                      </a:lnTo>
                      <a:cubicBezTo>
                        <a:pt x="33053" y="36197"/>
                        <a:pt x="33283" y="36110"/>
                        <a:pt x="33511" y="36110"/>
                      </a:cubicBezTo>
                      <a:cubicBezTo>
                        <a:pt x="33810" y="36110"/>
                        <a:pt x="34108" y="36260"/>
                        <a:pt x="34290" y="36544"/>
                      </a:cubicBezTo>
                      <a:cubicBezTo>
                        <a:pt x="34743" y="37246"/>
                        <a:pt x="35112" y="38020"/>
                        <a:pt x="35409" y="38806"/>
                      </a:cubicBezTo>
                      <a:cubicBezTo>
                        <a:pt x="35588" y="39294"/>
                        <a:pt x="35909" y="39735"/>
                        <a:pt x="36362" y="40080"/>
                      </a:cubicBezTo>
                      <a:cubicBezTo>
                        <a:pt x="36890" y="40489"/>
                        <a:pt x="37508" y="40695"/>
                        <a:pt x="38128" y="40695"/>
                      </a:cubicBezTo>
                      <a:cubicBezTo>
                        <a:pt x="38682" y="40695"/>
                        <a:pt x="39237" y="40530"/>
                        <a:pt x="39731" y="40199"/>
                      </a:cubicBezTo>
                      <a:cubicBezTo>
                        <a:pt x="41303" y="39127"/>
                        <a:pt x="41446" y="36984"/>
                        <a:pt x="40172" y="35710"/>
                      </a:cubicBezTo>
                      <a:cubicBezTo>
                        <a:pt x="39862" y="35401"/>
                        <a:pt x="39505" y="35186"/>
                        <a:pt x="39112" y="35044"/>
                      </a:cubicBezTo>
                      <a:cubicBezTo>
                        <a:pt x="38326" y="34758"/>
                        <a:pt x="37564" y="34401"/>
                        <a:pt x="36862" y="33948"/>
                      </a:cubicBezTo>
                      <a:cubicBezTo>
                        <a:pt x="36374" y="33639"/>
                        <a:pt x="36279" y="32960"/>
                        <a:pt x="36695" y="32543"/>
                      </a:cubicBezTo>
                      <a:lnTo>
                        <a:pt x="44553" y="24661"/>
                      </a:lnTo>
                      <a:cubicBezTo>
                        <a:pt x="45720" y="23483"/>
                        <a:pt x="45720" y="21578"/>
                        <a:pt x="44542" y="20399"/>
                      </a:cubicBezTo>
                      <a:lnTo>
                        <a:pt x="24956" y="885"/>
                      </a:lnTo>
                      <a:cubicBezTo>
                        <a:pt x="24366" y="295"/>
                        <a:pt x="23595" y="1"/>
                        <a:pt x="22825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596" name="Google Shape;1596;p47"/>
                <p:cNvSpPr/>
                <p:nvPr/>
              </p:nvSpPr>
              <p:spPr>
                <a:xfrm>
                  <a:off x="3884758" y="1311226"/>
                  <a:ext cx="287338" cy="287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3" extrusionOk="0">
                      <a:moveTo>
                        <a:pt x="5978" y="1"/>
                      </a:moveTo>
                      <a:cubicBezTo>
                        <a:pt x="2679" y="1"/>
                        <a:pt x="1" y="2668"/>
                        <a:pt x="1" y="5966"/>
                      </a:cubicBezTo>
                      <a:cubicBezTo>
                        <a:pt x="1" y="9276"/>
                        <a:pt x="2679" y="11943"/>
                        <a:pt x="5978" y="11943"/>
                      </a:cubicBezTo>
                      <a:cubicBezTo>
                        <a:pt x="9276" y="11943"/>
                        <a:pt x="11954" y="9276"/>
                        <a:pt x="11954" y="5966"/>
                      </a:cubicBezTo>
                      <a:cubicBezTo>
                        <a:pt x="11954" y="2668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597" name="Google Shape;1597;p47"/>
              <p:cNvSpPr/>
              <p:nvPr/>
            </p:nvSpPr>
            <p:spPr>
              <a:xfrm>
                <a:off x="4162496" y="1599765"/>
                <a:ext cx="374561" cy="374975"/>
              </a:xfrm>
              <a:custGeom>
                <a:avLst/>
                <a:gdLst/>
                <a:ahLst/>
                <a:cxnLst/>
                <a:rect l="l" t="t" r="r" b="b"/>
                <a:pathLst>
                  <a:path w="10860" h="10872" extrusionOk="0">
                    <a:moveTo>
                      <a:pt x="5430" y="1"/>
                    </a:moveTo>
                    <a:cubicBezTo>
                      <a:pt x="3990" y="1"/>
                      <a:pt x="2608" y="560"/>
                      <a:pt x="1596" y="1584"/>
                    </a:cubicBezTo>
                    <a:cubicBezTo>
                      <a:pt x="561" y="2620"/>
                      <a:pt x="1" y="3989"/>
                      <a:pt x="1" y="5430"/>
                    </a:cubicBezTo>
                    <a:cubicBezTo>
                      <a:pt x="1" y="6561"/>
                      <a:pt x="346" y="7645"/>
                      <a:pt x="1001" y="8573"/>
                    </a:cubicBezTo>
                    <a:cubicBezTo>
                      <a:pt x="1632" y="9466"/>
                      <a:pt x="2513" y="10145"/>
                      <a:pt x="3537" y="10538"/>
                    </a:cubicBezTo>
                    <a:cubicBezTo>
                      <a:pt x="3559" y="10544"/>
                      <a:pt x="3579" y="10547"/>
                      <a:pt x="3599" y="10547"/>
                    </a:cubicBezTo>
                    <a:cubicBezTo>
                      <a:pt x="3656" y="10547"/>
                      <a:pt x="3704" y="10522"/>
                      <a:pt x="3740" y="10478"/>
                    </a:cubicBezTo>
                    <a:cubicBezTo>
                      <a:pt x="3763" y="10443"/>
                      <a:pt x="3763" y="10395"/>
                      <a:pt x="3763" y="10371"/>
                    </a:cubicBezTo>
                    <a:lnTo>
                      <a:pt x="3763" y="7275"/>
                    </a:lnTo>
                    <a:cubicBezTo>
                      <a:pt x="3763" y="7180"/>
                      <a:pt x="3692" y="7097"/>
                      <a:pt x="3585" y="7097"/>
                    </a:cubicBezTo>
                    <a:lnTo>
                      <a:pt x="2156" y="7097"/>
                    </a:lnTo>
                    <a:lnTo>
                      <a:pt x="2156" y="5835"/>
                    </a:lnTo>
                    <a:lnTo>
                      <a:pt x="3585" y="5835"/>
                    </a:lnTo>
                    <a:cubicBezTo>
                      <a:pt x="3680" y="5835"/>
                      <a:pt x="3763" y="5751"/>
                      <a:pt x="3763" y="5656"/>
                    </a:cubicBezTo>
                    <a:lnTo>
                      <a:pt x="3763" y="5430"/>
                    </a:lnTo>
                    <a:cubicBezTo>
                      <a:pt x="3763" y="3942"/>
                      <a:pt x="5180" y="2632"/>
                      <a:pt x="6799" y="2632"/>
                    </a:cubicBezTo>
                    <a:lnTo>
                      <a:pt x="7550" y="2632"/>
                    </a:lnTo>
                    <a:lnTo>
                      <a:pt x="7550" y="3894"/>
                    </a:lnTo>
                    <a:lnTo>
                      <a:pt x="6799" y="3894"/>
                    </a:lnTo>
                    <a:cubicBezTo>
                      <a:pt x="6311" y="3894"/>
                      <a:pt x="5883" y="4025"/>
                      <a:pt x="5561" y="4287"/>
                    </a:cubicBezTo>
                    <a:cubicBezTo>
                      <a:pt x="5228" y="4561"/>
                      <a:pt x="5025" y="4966"/>
                      <a:pt x="5025" y="5430"/>
                    </a:cubicBezTo>
                    <a:lnTo>
                      <a:pt x="5025" y="5656"/>
                    </a:lnTo>
                    <a:cubicBezTo>
                      <a:pt x="5025" y="5740"/>
                      <a:pt x="5109" y="5835"/>
                      <a:pt x="5204" y="5835"/>
                    </a:cubicBezTo>
                    <a:lnTo>
                      <a:pt x="5883" y="5835"/>
                    </a:lnTo>
                    <a:cubicBezTo>
                      <a:pt x="5966" y="5835"/>
                      <a:pt x="6061" y="5751"/>
                      <a:pt x="6061" y="5656"/>
                    </a:cubicBezTo>
                    <a:cubicBezTo>
                      <a:pt x="6061" y="5561"/>
                      <a:pt x="5978" y="5478"/>
                      <a:pt x="5883" y="5478"/>
                    </a:cubicBezTo>
                    <a:lnTo>
                      <a:pt x="5371" y="5478"/>
                    </a:lnTo>
                    <a:lnTo>
                      <a:pt x="5371" y="5418"/>
                    </a:lnTo>
                    <a:cubicBezTo>
                      <a:pt x="5371" y="4525"/>
                      <a:pt x="6145" y="4204"/>
                      <a:pt x="6799" y="4204"/>
                    </a:cubicBezTo>
                    <a:lnTo>
                      <a:pt x="7704" y="4204"/>
                    </a:lnTo>
                    <a:cubicBezTo>
                      <a:pt x="7800" y="4204"/>
                      <a:pt x="7883" y="4132"/>
                      <a:pt x="7883" y="4025"/>
                    </a:cubicBezTo>
                    <a:lnTo>
                      <a:pt x="7883" y="2418"/>
                    </a:lnTo>
                    <a:cubicBezTo>
                      <a:pt x="7883" y="2334"/>
                      <a:pt x="7811" y="2239"/>
                      <a:pt x="7704" y="2239"/>
                    </a:cubicBezTo>
                    <a:lnTo>
                      <a:pt x="6799" y="2239"/>
                    </a:lnTo>
                    <a:cubicBezTo>
                      <a:pt x="5966" y="2239"/>
                      <a:pt x="5121" y="2572"/>
                      <a:pt x="4466" y="3156"/>
                    </a:cubicBezTo>
                    <a:cubicBezTo>
                      <a:pt x="3799" y="3763"/>
                      <a:pt x="3418" y="4549"/>
                      <a:pt x="3418" y="5382"/>
                    </a:cubicBezTo>
                    <a:lnTo>
                      <a:pt x="3418" y="5442"/>
                    </a:lnTo>
                    <a:lnTo>
                      <a:pt x="1989" y="5442"/>
                    </a:lnTo>
                    <a:cubicBezTo>
                      <a:pt x="1906" y="5442"/>
                      <a:pt x="1811" y="5513"/>
                      <a:pt x="1811" y="5620"/>
                    </a:cubicBezTo>
                    <a:lnTo>
                      <a:pt x="1811" y="7228"/>
                    </a:lnTo>
                    <a:cubicBezTo>
                      <a:pt x="1811" y="7323"/>
                      <a:pt x="1894" y="7406"/>
                      <a:pt x="1989" y="7406"/>
                    </a:cubicBezTo>
                    <a:lnTo>
                      <a:pt x="3418" y="7406"/>
                    </a:lnTo>
                    <a:lnTo>
                      <a:pt x="3418" y="10085"/>
                    </a:lnTo>
                    <a:cubicBezTo>
                      <a:pt x="1561" y="9300"/>
                      <a:pt x="346" y="7442"/>
                      <a:pt x="346" y="5418"/>
                    </a:cubicBezTo>
                    <a:cubicBezTo>
                      <a:pt x="346" y="2596"/>
                      <a:pt x="2620" y="322"/>
                      <a:pt x="5430" y="322"/>
                    </a:cubicBezTo>
                    <a:cubicBezTo>
                      <a:pt x="8228" y="322"/>
                      <a:pt x="10526" y="2620"/>
                      <a:pt x="10526" y="5418"/>
                    </a:cubicBezTo>
                    <a:cubicBezTo>
                      <a:pt x="10526" y="8228"/>
                      <a:pt x="8240" y="10502"/>
                      <a:pt x="5430" y="10502"/>
                    </a:cubicBezTo>
                    <a:lnTo>
                      <a:pt x="5371" y="10502"/>
                    </a:lnTo>
                    <a:lnTo>
                      <a:pt x="5371" y="7418"/>
                    </a:lnTo>
                    <a:lnTo>
                      <a:pt x="7728" y="7418"/>
                    </a:lnTo>
                    <a:cubicBezTo>
                      <a:pt x="7811" y="7418"/>
                      <a:pt x="7907" y="7347"/>
                      <a:pt x="7907" y="7240"/>
                    </a:cubicBezTo>
                    <a:lnTo>
                      <a:pt x="7907" y="5656"/>
                    </a:lnTo>
                    <a:cubicBezTo>
                      <a:pt x="7907" y="5561"/>
                      <a:pt x="7823" y="5478"/>
                      <a:pt x="7728" y="5478"/>
                    </a:cubicBezTo>
                    <a:lnTo>
                      <a:pt x="6728" y="5478"/>
                    </a:lnTo>
                    <a:cubicBezTo>
                      <a:pt x="6633" y="5478"/>
                      <a:pt x="6549" y="5549"/>
                      <a:pt x="6549" y="5656"/>
                    </a:cubicBezTo>
                    <a:cubicBezTo>
                      <a:pt x="6549" y="5740"/>
                      <a:pt x="6621" y="5835"/>
                      <a:pt x="6728" y="5835"/>
                    </a:cubicBezTo>
                    <a:lnTo>
                      <a:pt x="7561" y="5835"/>
                    </a:lnTo>
                    <a:lnTo>
                      <a:pt x="7561" y="7097"/>
                    </a:lnTo>
                    <a:lnTo>
                      <a:pt x="5204" y="7097"/>
                    </a:lnTo>
                    <a:cubicBezTo>
                      <a:pt x="5121" y="7097"/>
                      <a:pt x="5025" y="7168"/>
                      <a:pt x="5025" y="7275"/>
                    </a:cubicBezTo>
                    <a:lnTo>
                      <a:pt x="5025" y="10693"/>
                    </a:lnTo>
                    <a:cubicBezTo>
                      <a:pt x="5025" y="10788"/>
                      <a:pt x="5109" y="10859"/>
                      <a:pt x="5192" y="10871"/>
                    </a:cubicBezTo>
                    <a:lnTo>
                      <a:pt x="5430" y="10871"/>
                    </a:lnTo>
                    <a:cubicBezTo>
                      <a:pt x="6871" y="10871"/>
                      <a:pt x="8240" y="10312"/>
                      <a:pt x="9276" y="9288"/>
                    </a:cubicBezTo>
                    <a:cubicBezTo>
                      <a:pt x="10300" y="8252"/>
                      <a:pt x="10859" y="6883"/>
                      <a:pt x="10859" y="5442"/>
                    </a:cubicBezTo>
                    <a:cubicBezTo>
                      <a:pt x="10859" y="3989"/>
                      <a:pt x="10300" y="2620"/>
                      <a:pt x="9276" y="1584"/>
                    </a:cubicBezTo>
                    <a:cubicBezTo>
                      <a:pt x="8240" y="560"/>
                      <a:pt x="6871" y="1"/>
                      <a:pt x="543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8" name="Google Shape;1598;p47"/>
            <p:cNvGrpSpPr/>
            <p:nvPr/>
          </p:nvGrpSpPr>
          <p:grpSpPr>
            <a:xfrm>
              <a:off x="7053286" y="2227254"/>
              <a:ext cx="956596" cy="944252"/>
              <a:chOff x="4370663" y="1816530"/>
              <a:chExt cx="1098904" cy="1084724"/>
            </a:xfrm>
          </p:grpSpPr>
          <p:grpSp>
            <p:nvGrpSpPr>
              <p:cNvPr id="1599" name="Google Shape;1599;p47"/>
              <p:cNvGrpSpPr/>
              <p:nvPr/>
            </p:nvGrpSpPr>
            <p:grpSpPr>
              <a:xfrm>
                <a:off x="4370663" y="1816530"/>
                <a:ext cx="1098904" cy="1084724"/>
                <a:chOff x="4370663" y="1816530"/>
                <a:chExt cx="1098904" cy="1084724"/>
              </a:xfrm>
            </p:grpSpPr>
            <p:sp>
              <p:nvSpPr>
                <p:cNvPr id="1600" name="Google Shape;1600;p47"/>
                <p:cNvSpPr/>
                <p:nvPr/>
              </p:nvSpPr>
              <p:spPr>
                <a:xfrm>
                  <a:off x="4370663" y="1816530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2"/>
                      </a:lnTo>
                      <a:cubicBezTo>
                        <a:pt x="12698" y="8921"/>
                        <a:pt x="12472" y="9005"/>
                        <a:pt x="12246" y="9005"/>
                      </a:cubicBezTo>
                      <a:cubicBezTo>
                        <a:pt x="11945" y="9005"/>
                        <a:pt x="11643" y="8855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3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6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3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1" name="Google Shape;1601;p47"/>
                <p:cNvSpPr/>
                <p:nvPr/>
              </p:nvSpPr>
              <p:spPr>
                <a:xfrm>
                  <a:off x="5055718" y="1904160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0"/>
                      </a:moveTo>
                      <a:cubicBezTo>
                        <a:pt x="2680" y="0"/>
                        <a:pt x="1" y="2679"/>
                        <a:pt x="1" y="5977"/>
                      </a:cubicBezTo>
                      <a:cubicBezTo>
                        <a:pt x="1" y="9275"/>
                        <a:pt x="2680" y="11954"/>
                        <a:pt x="5978" y="11954"/>
                      </a:cubicBezTo>
                      <a:cubicBezTo>
                        <a:pt x="9276" y="11954"/>
                        <a:pt x="11955" y="9275"/>
                        <a:pt x="11955" y="5977"/>
                      </a:cubicBezTo>
                      <a:cubicBezTo>
                        <a:pt x="11955" y="2679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69E78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02" name="Google Shape;1602;p47"/>
              <p:cNvGrpSpPr/>
              <p:nvPr/>
            </p:nvGrpSpPr>
            <p:grpSpPr>
              <a:xfrm>
                <a:off x="4732628" y="2171596"/>
                <a:ext cx="374986" cy="374572"/>
                <a:chOff x="3303268" y="3817349"/>
                <a:chExt cx="346056" cy="345674"/>
              </a:xfrm>
            </p:grpSpPr>
            <p:sp>
              <p:nvSpPr>
                <p:cNvPr id="1603" name="Google Shape;1603;p47"/>
                <p:cNvSpPr/>
                <p:nvPr/>
              </p:nvSpPr>
              <p:spPr>
                <a:xfrm>
                  <a:off x="330326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18" y="334"/>
                      </a:moveTo>
                      <a:cubicBezTo>
                        <a:pt x="8228" y="334"/>
                        <a:pt x="10514" y="2608"/>
                        <a:pt x="10514" y="5430"/>
                      </a:cubicBezTo>
                      <a:cubicBezTo>
                        <a:pt x="10514" y="8240"/>
                        <a:pt x="8228" y="10514"/>
                        <a:pt x="5418" y="10514"/>
                      </a:cubicBezTo>
                      <a:cubicBezTo>
                        <a:pt x="2608" y="10514"/>
                        <a:pt x="334" y="8240"/>
                        <a:pt x="334" y="5430"/>
                      </a:cubicBezTo>
                      <a:cubicBezTo>
                        <a:pt x="334" y="2608"/>
                        <a:pt x="2608" y="334"/>
                        <a:pt x="5418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3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3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4" name="Google Shape;1604;p47"/>
                <p:cNvSpPr/>
                <p:nvPr/>
              </p:nvSpPr>
              <p:spPr>
                <a:xfrm>
                  <a:off x="3368074" y="3882537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5" name="Google Shape;1605;p47"/>
                <p:cNvSpPr/>
                <p:nvPr/>
              </p:nvSpPr>
              <p:spPr>
                <a:xfrm>
                  <a:off x="3418143" y="3933656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06" name="Google Shape;1606;p47"/>
                <p:cNvSpPr/>
                <p:nvPr/>
              </p:nvSpPr>
              <p:spPr>
                <a:xfrm>
                  <a:off x="3519298" y="3910197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07" name="Google Shape;1607;p47"/>
            <p:cNvGrpSpPr/>
            <p:nvPr/>
          </p:nvGrpSpPr>
          <p:grpSpPr>
            <a:xfrm>
              <a:off x="6547098" y="2715744"/>
              <a:ext cx="956596" cy="944315"/>
              <a:chOff x="3789173" y="2377690"/>
              <a:chExt cx="1098904" cy="1084796"/>
            </a:xfrm>
          </p:grpSpPr>
          <p:grpSp>
            <p:nvGrpSpPr>
              <p:cNvPr id="1608" name="Google Shape;1608;p47"/>
              <p:cNvGrpSpPr/>
              <p:nvPr/>
            </p:nvGrpSpPr>
            <p:grpSpPr>
              <a:xfrm>
                <a:off x="3789173" y="2377690"/>
                <a:ext cx="1098904" cy="1084796"/>
                <a:chOff x="3789173" y="2377690"/>
                <a:chExt cx="1098904" cy="1084796"/>
              </a:xfrm>
            </p:grpSpPr>
            <p:sp>
              <p:nvSpPr>
                <p:cNvPr id="1609" name="Google Shape;1609;p47"/>
                <p:cNvSpPr/>
                <p:nvPr/>
              </p:nvSpPr>
              <p:spPr>
                <a:xfrm>
                  <a:off x="3789173" y="237769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1" y="0"/>
                      </a:moveTo>
                      <a:cubicBezTo>
                        <a:pt x="22090" y="0"/>
                        <a:pt x="21319" y="295"/>
                        <a:pt x="20730" y="884"/>
                      </a:cubicBezTo>
                      <a:lnTo>
                        <a:pt x="1180" y="20446"/>
                      </a:lnTo>
                      <a:cubicBezTo>
                        <a:pt x="1" y="21613"/>
                        <a:pt x="1" y="23518"/>
                        <a:pt x="1180" y="24697"/>
                      </a:cubicBezTo>
                      <a:lnTo>
                        <a:pt x="20730" y="44259"/>
                      </a:lnTo>
                      <a:cubicBezTo>
                        <a:pt x="21319" y="44842"/>
                        <a:pt x="22090" y="45134"/>
                        <a:pt x="22861" y="45134"/>
                      </a:cubicBezTo>
                      <a:cubicBezTo>
                        <a:pt x="23632" y="45134"/>
                        <a:pt x="24403" y="44842"/>
                        <a:pt x="24992" y="44259"/>
                      </a:cubicBezTo>
                      <a:lnTo>
                        <a:pt x="44542" y="24697"/>
                      </a:lnTo>
                      <a:cubicBezTo>
                        <a:pt x="45721" y="23518"/>
                        <a:pt x="45721" y="21613"/>
                        <a:pt x="44542" y="20446"/>
                      </a:cubicBezTo>
                      <a:lnTo>
                        <a:pt x="36684" y="12576"/>
                      </a:lnTo>
                      <a:cubicBezTo>
                        <a:pt x="36267" y="12171"/>
                        <a:pt x="36363" y="11481"/>
                        <a:pt x="36851" y="11171"/>
                      </a:cubicBezTo>
                      <a:cubicBezTo>
                        <a:pt x="37565" y="10719"/>
                        <a:pt x="38327" y="10350"/>
                        <a:pt x="39125" y="10052"/>
                      </a:cubicBezTo>
                      <a:cubicBezTo>
                        <a:pt x="39613" y="9874"/>
                        <a:pt x="40054" y="9552"/>
                        <a:pt x="40399" y="9100"/>
                      </a:cubicBezTo>
                      <a:cubicBezTo>
                        <a:pt x="41173" y="8099"/>
                        <a:pt x="41220" y="6778"/>
                        <a:pt x="40518" y="5730"/>
                      </a:cubicBezTo>
                      <a:cubicBezTo>
                        <a:pt x="39932" y="4868"/>
                        <a:pt x="39013" y="4436"/>
                        <a:pt x="38094" y="4436"/>
                      </a:cubicBezTo>
                      <a:cubicBezTo>
                        <a:pt x="37349" y="4436"/>
                        <a:pt x="36606" y="4720"/>
                        <a:pt x="36041" y="5290"/>
                      </a:cubicBezTo>
                      <a:cubicBezTo>
                        <a:pt x="35732" y="5587"/>
                        <a:pt x="35505" y="5956"/>
                        <a:pt x="35362" y="6337"/>
                      </a:cubicBezTo>
                      <a:cubicBezTo>
                        <a:pt x="35077" y="7123"/>
                        <a:pt x="34720" y="7885"/>
                        <a:pt x="34267" y="8588"/>
                      </a:cubicBezTo>
                      <a:cubicBezTo>
                        <a:pt x="34091" y="8872"/>
                        <a:pt x="33797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3" y="295"/>
                        <a:pt x="23632" y="0"/>
                        <a:pt x="22861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0" name="Google Shape;1610;p47"/>
                <p:cNvSpPr/>
                <p:nvPr/>
              </p:nvSpPr>
              <p:spPr>
                <a:xfrm>
                  <a:off x="3885623" y="2465897"/>
                  <a:ext cx="287050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43" h="11955" extrusionOk="0">
                      <a:moveTo>
                        <a:pt x="5977" y="0"/>
                      </a:moveTo>
                      <a:cubicBezTo>
                        <a:pt x="2679" y="0"/>
                        <a:pt x="0" y="2679"/>
                        <a:pt x="0" y="5977"/>
                      </a:cubicBezTo>
                      <a:cubicBezTo>
                        <a:pt x="0" y="9275"/>
                        <a:pt x="2679" y="11954"/>
                        <a:pt x="5977" y="11954"/>
                      </a:cubicBezTo>
                      <a:cubicBezTo>
                        <a:pt x="9275" y="11954"/>
                        <a:pt x="11942" y="9275"/>
                        <a:pt x="11942" y="5977"/>
                      </a:cubicBezTo>
                      <a:cubicBezTo>
                        <a:pt x="11942" y="2679"/>
                        <a:pt x="9275" y="0"/>
                        <a:pt x="5977" y="0"/>
                      </a:cubicBezTo>
                      <a:close/>
                    </a:path>
                  </a:pathLst>
                </a:custGeom>
                <a:solidFill>
                  <a:srgbClr val="4949E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11" name="Google Shape;1611;p47"/>
              <p:cNvGrpSpPr/>
              <p:nvPr/>
            </p:nvGrpSpPr>
            <p:grpSpPr>
              <a:xfrm>
                <a:off x="4151137" y="2732796"/>
                <a:ext cx="374986" cy="374572"/>
                <a:chOff x="3752358" y="3817349"/>
                <a:chExt cx="346056" cy="345674"/>
              </a:xfrm>
            </p:grpSpPr>
            <p:sp>
              <p:nvSpPr>
                <p:cNvPr id="1612" name="Google Shape;1612;p47"/>
                <p:cNvSpPr/>
                <p:nvPr/>
              </p:nvSpPr>
              <p:spPr>
                <a:xfrm>
                  <a:off x="3752358" y="3817349"/>
                  <a:ext cx="346056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2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28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300" y="8240"/>
                        <a:pt x="10871" y="6871"/>
                        <a:pt x="10871" y="5430"/>
                      </a:cubicBezTo>
                      <a:cubicBezTo>
                        <a:pt x="10871" y="3989"/>
                        <a:pt x="10300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3" name="Google Shape;1613;p47"/>
                <p:cNvSpPr/>
                <p:nvPr/>
              </p:nvSpPr>
              <p:spPr>
                <a:xfrm>
                  <a:off x="3831933" y="3955682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4" name="Google Shape;1614;p47"/>
                <p:cNvSpPr/>
                <p:nvPr/>
              </p:nvSpPr>
              <p:spPr>
                <a:xfrm>
                  <a:off x="3824739" y="3890112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5" name="Google Shape;1615;p47"/>
                <p:cNvSpPr/>
                <p:nvPr/>
              </p:nvSpPr>
              <p:spPr>
                <a:xfrm>
                  <a:off x="3904696" y="3955682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16" name="Google Shape;1616;p47"/>
            <p:cNvGrpSpPr/>
            <p:nvPr/>
          </p:nvGrpSpPr>
          <p:grpSpPr>
            <a:xfrm>
              <a:off x="7034853" y="3222917"/>
              <a:ext cx="956596" cy="944252"/>
              <a:chOff x="4349489" y="2960313"/>
              <a:chExt cx="1098904" cy="1084724"/>
            </a:xfrm>
          </p:grpSpPr>
          <p:grpSp>
            <p:nvGrpSpPr>
              <p:cNvPr id="1617" name="Google Shape;1617;p47"/>
              <p:cNvGrpSpPr/>
              <p:nvPr/>
            </p:nvGrpSpPr>
            <p:grpSpPr>
              <a:xfrm>
                <a:off x="4349489" y="2960313"/>
                <a:ext cx="1098904" cy="1084724"/>
                <a:chOff x="4349489" y="2960313"/>
                <a:chExt cx="1098904" cy="1084724"/>
              </a:xfrm>
            </p:grpSpPr>
            <p:sp>
              <p:nvSpPr>
                <p:cNvPr id="1618" name="Google Shape;1618;p47"/>
                <p:cNvSpPr/>
                <p:nvPr/>
              </p:nvSpPr>
              <p:spPr>
                <a:xfrm>
                  <a:off x="4349489" y="2960313"/>
                  <a:ext cx="1098904" cy="10847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1" extrusionOk="0">
                      <a:moveTo>
                        <a:pt x="22862" y="0"/>
                      </a:moveTo>
                      <a:cubicBezTo>
                        <a:pt x="22092" y="0"/>
                        <a:pt x="21324" y="295"/>
                        <a:pt x="20741" y="884"/>
                      </a:cubicBezTo>
                      <a:lnTo>
                        <a:pt x="12871" y="8743"/>
                      </a:lnTo>
                      <a:cubicBezTo>
                        <a:pt x="12697" y="8917"/>
                        <a:pt x="12470" y="9001"/>
                        <a:pt x="12243" y="9001"/>
                      </a:cubicBezTo>
                      <a:cubicBezTo>
                        <a:pt x="11942" y="9001"/>
                        <a:pt x="11642" y="8854"/>
                        <a:pt x="11466" y="8576"/>
                      </a:cubicBezTo>
                      <a:cubicBezTo>
                        <a:pt x="11014" y="7861"/>
                        <a:pt x="10645" y="7099"/>
                        <a:pt x="10347" y="6302"/>
                      </a:cubicBezTo>
                      <a:cubicBezTo>
                        <a:pt x="10168" y="5814"/>
                        <a:pt x="9847" y="5373"/>
                        <a:pt x="9394" y="5028"/>
                      </a:cubicBezTo>
                      <a:cubicBezTo>
                        <a:pt x="8866" y="4619"/>
                        <a:pt x="8248" y="4413"/>
                        <a:pt x="7630" y="4413"/>
                      </a:cubicBezTo>
                      <a:cubicBezTo>
                        <a:pt x="7078" y="4413"/>
                        <a:pt x="6525" y="4577"/>
                        <a:pt x="6037" y="4909"/>
                      </a:cubicBezTo>
                      <a:cubicBezTo>
                        <a:pt x="4465" y="5968"/>
                        <a:pt x="4310" y="8123"/>
                        <a:pt x="5584" y="9385"/>
                      </a:cubicBezTo>
                      <a:cubicBezTo>
                        <a:pt x="5894" y="9695"/>
                        <a:pt x="6251" y="9921"/>
                        <a:pt x="6632" y="10064"/>
                      </a:cubicBezTo>
                      <a:cubicBezTo>
                        <a:pt x="7418" y="10350"/>
                        <a:pt x="8180" y="10707"/>
                        <a:pt x="8882" y="11159"/>
                      </a:cubicBezTo>
                      <a:cubicBezTo>
                        <a:pt x="9382" y="11469"/>
                        <a:pt x="9466" y="12148"/>
                        <a:pt x="9049" y="12564"/>
                      </a:cubicBezTo>
                      <a:lnTo>
                        <a:pt x="1179" y="20434"/>
                      </a:lnTo>
                      <a:cubicBezTo>
                        <a:pt x="0" y="21613"/>
                        <a:pt x="0" y="23518"/>
                        <a:pt x="1179" y="24697"/>
                      </a:cubicBezTo>
                      <a:lnTo>
                        <a:pt x="20741" y="44247"/>
                      </a:lnTo>
                      <a:cubicBezTo>
                        <a:pt x="21324" y="44836"/>
                        <a:pt x="22092" y="45131"/>
                        <a:pt x="22862" y="45131"/>
                      </a:cubicBezTo>
                      <a:cubicBezTo>
                        <a:pt x="23631" y="45131"/>
                        <a:pt x="24402" y="44836"/>
                        <a:pt x="24992" y="44247"/>
                      </a:cubicBezTo>
                      <a:lnTo>
                        <a:pt x="44554" y="24697"/>
                      </a:lnTo>
                      <a:cubicBezTo>
                        <a:pt x="45720" y="23518"/>
                        <a:pt x="45720" y="21613"/>
                        <a:pt x="44554" y="2043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19" name="Google Shape;1619;p47"/>
                <p:cNvSpPr/>
                <p:nvPr/>
              </p:nvSpPr>
              <p:spPr>
                <a:xfrm>
                  <a:off x="5065741" y="3026769"/>
                  <a:ext cx="287338" cy="2873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55" extrusionOk="0">
                      <a:moveTo>
                        <a:pt x="5978" y="1"/>
                      </a:moveTo>
                      <a:cubicBezTo>
                        <a:pt x="2680" y="1"/>
                        <a:pt x="1" y="2679"/>
                        <a:pt x="1" y="5978"/>
                      </a:cubicBezTo>
                      <a:cubicBezTo>
                        <a:pt x="1" y="9276"/>
                        <a:pt x="2680" y="11954"/>
                        <a:pt x="5978" y="11954"/>
                      </a:cubicBezTo>
                      <a:cubicBezTo>
                        <a:pt x="9276" y="11954"/>
                        <a:pt x="11955" y="9276"/>
                        <a:pt x="11955" y="5978"/>
                      </a:cubicBezTo>
                      <a:cubicBezTo>
                        <a:pt x="11955" y="2679"/>
                        <a:pt x="9276" y="1"/>
                        <a:pt x="5978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0" name="Google Shape;1620;p47"/>
              <p:cNvGrpSpPr/>
              <p:nvPr/>
            </p:nvGrpSpPr>
            <p:grpSpPr>
              <a:xfrm>
                <a:off x="4732657" y="3315384"/>
                <a:ext cx="374952" cy="374572"/>
                <a:chOff x="4201447" y="3817349"/>
                <a:chExt cx="346024" cy="345674"/>
              </a:xfrm>
            </p:grpSpPr>
            <p:sp>
              <p:nvSpPr>
                <p:cNvPr id="1621" name="Google Shape;1621;p47"/>
                <p:cNvSpPr/>
                <p:nvPr/>
              </p:nvSpPr>
              <p:spPr>
                <a:xfrm>
                  <a:off x="4201447" y="3817349"/>
                  <a:ext cx="346024" cy="3456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71" h="10860" extrusionOk="0">
                      <a:moveTo>
                        <a:pt x="5430" y="334"/>
                      </a:moveTo>
                      <a:cubicBezTo>
                        <a:pt x="8252" y="334"/>
                        <a:pt x="10526" y="2608"/>
                        <a:pt x="10526" y="5430"/>
                      </a:cubicBezTo>
                      <a:cubicBezTo>
                        <a:pt x="10526" y="8240"/>
                        <a:pt x="8252" y="10514"/>
                        <a:pt x="5430" y="10514"/>
                      </a:cubicBezTo>
                      <a:cubicBezTo>
                        <a:pt x="2620" y="10514"/>
                        <a:pt x="346" y="8240"/>
                        <a:pt x="346" y="5430"/>
                      </a:cubicBezTo>
                      <a:cubicBezTo>
                        <a:pt x="346" y="2608"/>
                        <a:pt x="2620" y="334"/>
                        <a:pt x="5430" y="334"/>
                      </a:cubicBezTo>
                      <a:close/>
                      <a:moveTo>
                        <a:pt x="5430" y="1"/>
                      </a:moveTo>
                      <a:cubicBezTo>
                        <a:pt x="3989" y="1"/>
                        <a:pt x="2620" y="560"/>
                        <a:pt x="1596" y="1584"/>
                      </a:cubicBezTo>
                      <a:cubicBezTo>
                        <a:pt x="572" y="2620"/>
                        <a:pt x="1" y="3989"/>
                        <a:pt x="1" y="5430"/>
                      </a:cubicBezTo>
                      <a:cubicBezTo>
                        <a:pt x="1" y="6871"/>
                        <a:pt x="572" y="8240"/>
                        <a:pt x="1596" y="9264"/>
                      </a:cubicBezTo>
                      <a:cubicBezTo>
                        <a:pt x="2620" y="10300"/>
                        <a:pt x="3989" y="10859"/>
                        <a:pt x="5430" y="10859"/>
                      </a:cubicBezTo>
                      <a:cubicBezTo>
                        <a:pt x="6882" y="10859"/>
                        <a:pt x="8252" y="10300"/>
                        <a:pt x="9276" y="9264"/>
                      </a:cubicBezTo>
                      <a:cubicBezTo>
                        <a:pt x="10299" y="8240"/>
                        <a:pt x="10871" y="6871"/>
                        <a:pt x="10871" y="5430"/>
                      </a:cubicBezTo>
                      <a:cubicBezTo>
                        <a:pt x="10871" y="3989"/>
                        <a:pt x="10299" y="2620"/>
                        <a:pt x="9276" y="1584"/>
                      </a:cubicBezTo>
                      <a:cubicBezTo>
                        <a:pt x="8252" y="560"/>
                        <a:pt x="6882" y="1"/>
                        <a:pt x="5430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2" name="Google Shape;1622;p47"/>
                <p:cNvSpPr/>
                <p:nvPr/>
              </p:nvSpPr>
              <p:spPr>
                <a:xfrm>
                  <a:off x="4271569" y="3904531"/>
                  <a:ext cx="227394" cy="1857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44" h="5835" extrusionOk="0">
                      <a:moveTo>
                        <a:pt x="4620" y="0"/>
                      </a:moveTo>
                      <a:cubicBezTo>
                        <a:pt x="3727" y="0"/>
                        <a:pt x="2977" y="691"/>
                        <a:pt x="2905" y="1572"/>
                      </a:cubicBezTo>
                      <a:cubicBezTo>
                        <a:pt x="2727" y="1548"/>
                        <a:pt x="2358" y="1441"/>
                        <a:pt x="2262" y="1405"/>
                      </a:cubicBezTo>
                      <a:cubicBezTo>
                        <a:pt x="1643" y="1203"/>
                        <a:pt x="1072" y="810"/>
                        <a:pt x="631" y="322"/>
                      </a:cubicBezTo>
                      <a:cubicBezTo>
                        <a:pt x="596" y="298"/>
                        <a:pt x="572" y="274"/>
                        <a:pt x="524" y="262"/>
                      </a:cubicBezTo>
                      <a:cubicBezTo>
                        <a:pt x="517" y="261"/>
                        <a:pt x="509" y="260"/>
                        <a:pt x="501" y="260"/>
                      </a:cubicBezTo>
                      <a:cubicBezTo>
                        <a:pt x="436" y="260"/>
                        <a:pt x="367" y="304"/>
                        <a:pt x="346" y="357"/>
                      </a:cubicBezTo>
                      <a:cubicBezTo>
                        <a:pt x="238" y="572"/>
                        <a:pt x="179" y="810"/>
                        <a:pt x="179" y="1048"/>
                      </a:cubicBezTo>
                      <a:cubicBezTo>
                        <a:pt x="179" y="1393"/>
                        <a:pt x="286" y="1727"/>
                        <a:pt x="476" y="1977"/>
                      </a:cubicBezTo>
                      <a:cubicBezTo>
                        <a:pt x="466" y="1975"/>
                        <a:pt x="456" y="1974"/>
                        <a:pt x="446" y="1974"/>
                      </a:cubicBezTo>
                      <a:cubicBezTo>
                        <a:pt x="397" y="1974"/>
                        <a:pt x="349" y="1997"/>
                        <a:pt x="310" y="2036"/>
                      </a:cubicBezTo>
                      <a:cubicBezTo>
                        <a:pt x="286" y="2060"/>
                        <a:pt x="286" y="2108"/>
                        <a:pt x="274" y="2143"/>
                      </a:cubicBezTo>
                      <a:lnTo>
                        <a:pt x="274" y="2203"/>
                      </a:lnTo>
                      <a:cubicBezTo>
                        <a:pt x="274" y="2655"/>
                        <a:pt x="476" y="3072"/>
                        <a:pt x="822" y="3358"/>
                      </a:cubicBezTo>
                      <a:cubicBezTo>
                        <a:pt x="786" y="3370"/>
                        <a:pt x="774" y="3405"/>
                        <a:pt x="762" y="3417"/>
                      </a:cubicBezTo>
                      <a:cubicBezTo>
                        <a:pt x="750" y="3465"/>
                        <a:pt x="727" y="3513"/>
                        <a:pt x="750" y="3548"/>
                      </a:cubicBezTo>
                      <a:cubicBezTo>
                        <a:pt x="893" y="4024"/>
                        <a:pt x="1262" y="4405"/>
                        <a:pt x="1727" y="4548"/>
                      </a:cubicBezTo>
                      <a:cubicBezTo>
                        <a:pt x="1310" y="4798"/>
                        <a:pt x="834" y="4941"/>
                        <a:pt x="334" y="4941"/>
                      </a:cubicBezTo>
                      <a:lnTo>
                        <a:pt x="191" y="4941"/>
                      </a:lnTo>
                      <a:cubicBezTo>
                        <a:pt x="107" y="4941"/>
                        <a:pt x="36" y="5001"/>
                        <a:pt x="12" y="5084"/>
                      </a:cubicBezTo>
                      <a:cubicBezTo>
                        <a:pt x="0" y="5156"/>
                        <a:pt x="48" y="5239"/>
                        <a:pt x="107" y="5263"/>
                      </a:cubicBezTo>
                      <a:cubicBezTo>
                        <a:pt x="727" y="5632"/>
                        <a:pt x="1465" y="5834"/>
                        <a:pt x="2191" y="5834"/>
                      </a:cubicBezTo>
                      <a:cubicBezTo>
                        <a:pt x="3072" y="5834"/>
                        <a:pt x="3905" y="5560"/>
                        <a:pt x="4596" y="5060"/>
                      </a:cubicBezTo>
                      <a:cubicBezTo>
                        <a:pt x="4691" y="5001"/>
                        <a:pt x="4691" y="4858"/>
                        <a:pt x="4620" y="4786"/>
                      </a:cubicBezTo>
                      <a:cubicBezTo>
                        <a:pt x="4587" y="4754"/>
                        <a:pt x="4544" y="4735"/>
                        <a:pt x="4499" y="4735"/>
                      </a:cubicBezTo>
                      <a:cubicBezTo>
                        <a:pt x="4463" y="4735"/>
                        <a:pt x="4426" y="4748"/>
                        <a:pt x="4394" y="4775"/>
                      </a:cubicBezTo>
                      <a:cubicBezTo>
                        <a:pt x="3763" y="5215"/>
                        <a:pt x="3013" y="5489"/>
                        <a:pt x="2191" y="5489"/>
                      </a:cubicBezTo>
                      <a:cubicBezTo>
                        <a:pt x="1727" y="5489"/>
                        <a:pt x="1262" y="5394"/>
                        <a:pt x="846" y="5239"/>
                      </a:cubicBezTo>
                      <a:cubicBezTo>
                        <a:pt x="1369" y="5144"/>
                        <a:pt x="1846" y="4917"/>
                        <a:pt x="2262" y="4584"/>
                      </a:cubicBezTo>
                      <a:cubicBezTo>
                        <a:pt x="2310" y="4536"/>
                        <a:pt x="2334" y="4477"/>
                        <a:pt x="2322" y="4417"/>
                      </a:cubicBezTo>
                      <a:cubicBezTo>
                        <a:pt x="2310" y="4346"/>
                        <a:pt x="2239" y="4286"/>
                        <a:pt x="2155" y="4286"/>
                      </a:cubicBezTo>
                      <a:cubicBezTo>
                        <a:pt x="1739" y="4263"/>
                        <a:pt x="1369" y="4048"/>
                        <a:pt x="1167" y="3691"/>
                      </a:cubicBezTo>
                      <a:cubicBezTo>
                        <a:pt x="1250" y="3691"/>
                        <a:pt x="1358" y="3667"/>
                        <a:pt x="1441" y="3643"/>
                      </a:cubicBezTo>
                      <a:cubicBezTo>
                        <a:pt x="1524" y="3632"/>
                        <a:pt x="1584" y="3572"/>
                        <a:pt x="1584" y="3489"/>
                      </a:cubicBezTo>
                      <a:cubicBezTo>
                        <a:pt x="1596" y="3405"/>
                        <a:pt x="1536" y="3334"/>
                        <a:pt x="1441" y="3298"/>
                      </a:cubicBezTo>
                      <a:cubicBezTo>
                        <a:pt x="1000" y="3191"/>
                        <a:pt x="667" y="2822"/>
                        <a:pt x="596" y="2381"/>
                      </a:cubicBezTo>
                      <a:lnTo>
                        <a:pt x="596" y="2381"/>
                      </a:lnTo>
                      <a:cubicBezTo>
                        <a:pt x="727" y="2405"/>
                        <a:pt x="869" y="2417"/>
                        <a:pt x="1000" y="2417"/>
                      </a:cubicBezTo>
                      <a:cubicBezTo>
                        <a:pt x="1084" y="2417"/>
                        <a:pt x="1143" y="2358"/>
                        <a:pt x="1167" y="2274"/>
                      </a:cubicBezTo>
                      <a:cubicBezTo>
                        <a:pt x="1179" y="2203"/>
                        <a:pt x="1131" y="2143"/>
                        <a:pt x="1072" y="2108"/>
                      </a:cubicBezTo>
                      <a:cubicBezTo>
                        <a:pt x="703" y="1881"/>
                        <a:pt x="476" y="1488"/>
                        <a:pt x="476" y="1048"/>
                      </a:cubicBezTo>
                      <a:cubicBezTo>
                        <a:pt x="476" y="953"/>
                        <a:pt x="488" y="846"/>
                        <a:pt x="524" y="738"/>
                      </a:cubicBezTo>
                      <a:cubicBezTo>
                        <a:pt x="965" y="1191"/>
                        <a:pt x="1524" y="1524"/>
                        <a:pt x="2120" y="1727"/>
                      </a:cubicBezTo>
                      <a:cubicBezTo>
                        <a:pt x="2120" y="1727"/>
                        <a:pt x="2715" y="1905"/>
                        <a:pt x="2929" y="1917"/>
                      </a:cubicBezTo>
                      <a:lnTo>
                        <a:pt x="3024" y="1917"/>
                      </a:lnTo>
                      <a:cubicBezTo>
                        <a:pt x="3096" y="1917"/>
                        <a:pt x="3167" y="1869"/>
                        <a:pt x="3191" y="1798"/>
                      </a:cubicBezTo>
                      <a:cubicBezTo>
                        <a:pt x="3203" y="1786"/>
                        <a:pt x="3203" y="1750"/>
                        <a:pt x="3203" y="1738"/>
                      </a:cubicBezTo>
                      <a:lnTo>
                        <a:pt x="3203" y="1703"/>
                      </a:lnTo>
                      <a:cubicBezTo>
                        <a:pt x="3203" y="953"/>
                        <a:pt x="3810" y="334"/>
                        <a:pt x="4572" y="334"/>
                      </a:cubicBezTo>
                      <a:cubicBezTo>
                        <a:pt x="4941" y="334"/>
                        <a:pt x="5287" y="488"/>
                        <a:pt x="5549" y="750"/>
                      </a:cubicBezTo>
                      <a:cubicBezTo>
                        <a:pt x="5585" y="787"/>
                        <a:pt x="5621" y="802"/>
                        <a:pt x="5663" y="802"/>
                      </a:cubicBezTo>
                      <a:cubicBezTo>
                        <a:pt x="5676" y="802"/>
                        <a:pt x="5689" y="801"/>
                        <a:pt x="5703" y="798"/>
                      </a:cubicBezTo>
                      <a:cubicBezTo>
                        <a:pt x="5882" y="762"/>
                        <a:pt x="6049" y="738"/>
                        <a:pt x="6203" y="679"/>
                      </a:cubicBezTo>
                      <a:lnTo>
                        <a:pt x="6203" y="679"/>
                      </a:lnTo>
                      <a:cubicBezTo>
                        <a:pt x="6120" y="762"/>
                        <a:pt x="6013" y="857"/>
                        <a:pt x="5894" y="917"/>
                      </a:cubicBezTo>
                      <a:cubicBezTo>
                        <a:pt x="5822" y="965"/>
                        <a:pt x="5787" y="1048"/>
                        <a:pt x="5822" y="1143"/>
                      </a:cubicBezTo>
                      <a:cubicBezTo>
                        <a:pt x="5846" y="1203"/>
                        <a:pt x="5930" y="1250"/>
                        <a:pt x="6001" y="1250"/>
                      </a:cubicBezTo>
                      <a:cubicBezTo>
                        <a:pt x="6144" y="1227"/>
                        <a:pt x="6287" y="1215"/>
                        <a:pt x="6418" y="1167"/>
                      </a:cubicBezTo>
                      <a:lnTo>
                        <a:pt x="6418" y="1167"/>
                      </a:lnTo>
                      <a:cubicBezTo>
                        <a:pt x="6299" y="1286"/>
                        <a:pt x="6168" y="1405"/>
                        <a:pt x="6013" y="1512"/>
                      </a:cubicBezTo>
                      <a:cubicBezTo>
                        <a:pt x="5965" y="1548"/>
                        <a:pt x="5941" y="1608"/>
                        <a:pt x="5941" y="1655"/>
                      </a:cubicBezTo>
                      <a:lnTo>
                        <a:pt x="5941" y="1679"/>
                      </a:lnTo>
                      <a:lnTo>
                        <a:pt x="5941" y="1703"/>
                      </a:lnTo>
                      <a:lnTo>
                        <a:pt x="5941" y="1727"/>
                      </a:lnTo>
                      <a:cubicBezTo>
                        <a:pt x="5941" y="2691"/>
                        <a:pt x="5572" y="3572"/>
                        <a:pt x="4977" y="4227"/>
                      </a:cubicBezTo>
                      <a:cubicBezTo>
                        <a:pt x="4918" y="4298"/>
                        <a:pt x="4918" y="4405"/>
                        <a:pt x="4977" y="4465"/>
                      </a:cubicBezTo>
                      <a:cubicBezTo>
                        <a:pt x="5011" y="4499"/>
                        <a:pt x="5053" y="4514"/>
                        <a:pt x="5096" y="4514"/>
                      </a:cubicBezTo>
                      <a:cubicBezTo>
                        <a:pt x="5143" y="4514"/>
                        <a:pt x="5190" y="4496"/>
                        <a:pt x="5227" y="4465"/>
                      </a:cubicBezTo>
                      <a:cubicBezTo>
                        <a:pt x="5894" y="3715"/>
                        <a:pt x="6263" y="2762"/>
                        <a:pt x="6287" y="1750"/>
                      </a:cubicBezTo>
                      <a:cubicBezTo>
                        <a:pt x="6596" y="1524"/>
                        <a:pt x="6846" y="1250"/>
                        <a:pt x="7061" y="917"/>
                      </a:cubicBezTo>
                      <a:cubicBezTo>
                        <a:pt x="7144" y="857"/>
                        <a:pt x="7132" y="750"/>
                        <a:pt x="7061" y="715"/>
                      </a:cubicBezTo>
                      <a:cubicBezTo>
                        <a:pt x="7029" y="683"/>
                        <a:pt x="6987" y="667"/>
                        <a:pt x="6937" y="667"/>
                      </a:cubicBezTo>
                      <a:cubicBezTo>
                        <a:pt x="6912" y="667"/>
                        <a:pt x="6886" y="671"/>
                        <a:pt x="6858" y="679"/>
                      </a:cubicBezTo>
                      <a:cubicBezTo>
                        <a:pt x="6775" y="726"/>
                        <a:pt x="6680" y="750"/>
                        <a:pt x="6596" y="786"/>
                      </a:cubicBezTo>
                      <a:cubicBezTo>
                        <a:pt x="6680" y="667"/>
                        <a:pt x="6763" y="512"/>
                        <a:pt x="6823" y="369"/>
                      </a:cubicBezTo>
                      <a:cubicBezTo>
                        <a:pt x="6834" y="310"/>
                        <a:pt x="6834" y="238"/>
                        <a:pt x="6787" y="191"/>
                      </a:cubicBezTo>
                      <a:cubicBezTo>
                        <a:pt x="6750" y="153"/>
                        <a:pt x="6703" y="135"/>
                        <a:pt x="6659" y="135"/>
                      </a:cubicBezTo>
                      <a:cubicBezTo>
                        <a:pt x="6632" y="135"/>
                        <a:pt x="6607" y="142"/>
                        <a:pt x="6584" y="155"/>
                      </a:cubicBezTo>
                      <a:cubicBezTo>
                        <a:pt x="6322" y="310"/>
                        <a:pt x="6061" y="393"/>
                        <a:pt x="5775" y="441"/>
                      </a:cubicBezTo>
                      <a:cubicBezTo>
                        <a:pt x="5465" y="143"/>
                        <a:pt x="5048" y="0"/>
                        <a:pt x="4620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623" name="Google Shape;1623;p47"/>
            <p:cNvGrpSpPr/>
            <p:nvPr/>
          </p:nvGrpSpPr>
          <p:grpSpPr>
            <a:xfrm>
              <a:off x="6529419" y="3711909"/>
              <a:ext cx="956596" cy="944315"/>
              <a:chOff x="3768864" y="3522050"/>
              <a:chExt cx="1098904" cy="1084796"/>
            </a:xfrm>
          </p:grpSpPr>
          <p:grpSp>
            <p:nvGrpSpPr>
              <p:cNvPr id="1624" name="Google Shape;1624;p47"/>
              <p:cNvGrpSpPr/>
              <p:nvPr/>
            </p:nvGrpSpPr>
            <p:grpSpPr>
              <a:xfrm>
                <a:off x="3768864" y="3522050"/>
                <a:ext cx="1098904" cy="1084796"/>
                <a:chOff x="3768864" y="3522050"/>
                <a:chExt cx="1098904" cy="1084796"/>
              </a:xfrm>
            </p:grpSpPr>
            <p:sp>
              <p:nvSpPr>
                <p:cNvPr id="1625" name="Google Shape;1625;p47"/>
                <p:cNvSpPr/>
                <p:nvPr/>
              </p:nvSpPr>
              <p:spPr>
                <a:xfrm>
                  <a:off x="3768864" y="3522050"/>
                  <a:ext cx="1098904" cy="10847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721" h="45134" extrusionOk="0">
                      <a:moveTo>
                        <a:pt x="22862" y="0"/>
                      </a:moveTo>
                      <a:cubicBezTo>
                        <a:pt x="22093" y="0"/>
                        <a:pt x="21325" y="295"/>
                        <a:pt x="20741" y="884"/>
                      </a:cubicBezTo>
                      <a:lnTo>
                        <a:pt x="1179" y="20446"/>
                      </a:lnTo>
                      <a:cubicBezTo>
                        <a:pt x="1" y="21613"/>
                        <a:pt x="1" y="23518"/>
                        <a:pt x="1179" y="24697"/>
                      </a:cubicBezTo>
                      <a:lnTo>
                        <a:pt x="20741" y="44259"/>
                      </a:lnTo>
                      <a:cubicBezTo>
                        <a:pt x="21325" y="44842"/>
                        <a:pt x="22093" y="45134"/>
                        <a:pt x="22862" y="45134"/>
                      </a:cubicBezTo>
                      <a:cubicBezTo>
                        <a:pt x="23631" y="45134"/>
                        <a:pt x="24402" y="44842"/>
                        <a:pt x="24992" y="44259"/>
                      </a:cubicBezTo>
                      <a:lnTo>
                        <a:pt x="44554" y="24697"/>
                      </a:lnTo>
                      <a:cubicBezTo>
                        <a:pt x="45721" y="23518"/>
                        <a:pt x="45721" y="21613"/>
                        <a:pt x="44554" y="20446"/>
                      </a:cubicBezTo>
                      <a:lnTo>
                        <a:pt x="36684" y="12576"/>
                      </a:lnTo>
                      <a:cubicBezTo>
                        <a:pt x="36279" y="12171"/>
                        <a:pt x="36362" y="11481"/>
                        <a:pt x="36850" y="11171"/>
                      </a:cubicBezTo>
                      <a:cubicBezTo>
                        <a:pt x="37565" y="10719"/>
                        <a:pt x="38327" y="10362"/>
                        <a:pt x="39124" y="10052"/>
                      </a:cubicBezTo>
                      <a:cubicBezTo>
                        <a:pt x="39613" y="9874"/>
                        <a:pt x="40053" y="9552"/>
                        <a:pt x="40410" y="9100"/>
                      </a:cubicBezTo>
                      <a:cubicBezTo>
                        <a:pt x="41172" y="8111"/>
                        <a:pt x="41220" y="6778"/>
                        <a:pt x="40518" y="5742"/>
                      </a:cubicBezTo>
                      <a:cubicBezTo>
                        <a:pt x="39931" y="4872"/>
                        <a:pt x="39013" y="4437"/>
                        <a:pt x="38094" y="4437"/>
                      </a:cubicBezTo>
                      <a:cubicBezTo>
                        <a:pt x="37352" y="4437"/>
                        <a:pt x="36610" y="4721"/>
                        <a:pt x="36041" y="5290"/>
                      </a:cubicBezTo>
                      <a:cubicBezTo>
                        <a:pt x="35731" y="5599"/>
                        <a:pt x="35505" y="5956"/>
                        <a:pt x="35362" y="6337"/>
                      </a:cubicBezTo>
                      <a:cubicBezTo>
                        <a:pt x="35076" y="7135"/>
                        <a:pt x="34719" y="7885"/>
                        <a:pt x="34267" y="8588"/>
                      </a:cubicBezTo>
                      <a:cubicBezTo>
                        <a:pt x="34091" y="8872"/>
                        <a:pt x="33796" y="9021"/>
                        <a:pt x="33498" y="9021"/>
                      </a:cubicBezTo>
                      <a:cubicBezTo>
                        <a:pt x="33271" y="9021"/>
                        <a:pt x="33042" y="8934"/>
                        <a:pt x="32862" y="8754"/>
                      </a:cubicBezTo>
                      <a:lnTo>
                        <a:pt x="24992" y="884"/>
                      </a:lnTo>
                      <a:cubicBezTo>
                        <a:pt x="24402" y="295"/>
                        <a:pt x="23631" y="0"/>
                        <a:pt x="22862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6" name="Google Shape;1626;p47"/>
                <p:cNvSpPr/>
                <p:nvPr/>
              </p:nvSpPr>
              <p:spPr>
                <a:xfrm>
                  <a:off x="3887041" y="3641743"/>
                  <a:ext cx="287338" cy="287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955" h="11942" extrusionOk="0">
                      <a:moveTo>
                        <a:pt x="5978" y="0"/>
                      </a:moveTo>
                      <a:cubicBezTo>
                        <a:pt x="2680" y="0"/>
                        <a:pt x="1" y="2667"/>
                        <a:pt x="1" y="5977"/>
                      </a:cubicBezTo>
                      <a:cubicBezTo>
                        <a:pt x="1" y="9275"/>
                        <a:pt x="2680" y="11942"/>
                        <a:pt x="5978" y="11942"/>
                      </a:cubicBezTo>
                      <a:cubicBezTo>
                        <a:pt x="9276" y="11942"/>
                        <a:pt x="11955" y="9275"/>
                        <a:pt x="11955" y="5977"/>
                      </a:cubicBezTo>
                      <a:cubicBezTo>
                        <a:pt x="11955" y="2667"/>
                        <a:pt x="9276" y="0"/>
                        <a:pt x="5978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1627" name="Google Shape;1627;p47"/>
              <p:cNvGrpSpPr/>
              <p:nvPr/>
            </p:nvGrpSpPr>
            <p:grpSpPr>
              <a:xfrm>
                <a:off x="4139616" y="3871555"/>
                <a:ext cx="357419" cy="357005"/>
                <a:chOff x="7482229" y="3351230"/>
                <a:chExt cx="357419" cy="357005"/>
              </a:xfrm>
            </p:grpSpPr>
            <p:sp>
              <p:nvSpPr>
                <p:cNvPr id="1628" name="Google Shape;1628;p47"/>
                <p:cNvSpPr/>
                <p:nvPr/>
              </p:nvSpPr>
              <p:spPr>
                <a:xfrm>
                  <a:off x="7482229" y="3351230"/>
                  <a:ext cx="357419" cy="3570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29" h="11216" extrusionOk="0">
                      <a:moveTo>
                        <a:pt x="5633" y="357"/>
                      </a:moveTo>
                      <a:cubicBezTo>
                        <a:pt x="8538" y="357"/>
                        <a:pt x="10883" y="2703"/>
                        <a:pt x="10883" y="5608"/>
                      </a:cubicBezTo>
                      <a:cubicBezTo>
                        <a:pt x="10883" y="8513"/>
                        <a:pt x="8538" y="10859"/>
                        <a:pt x="5633" y="10859"/>
                      </a:cubicBezTo>
                      <a:cubicBezTo>
                        <a:pt x="2728" y="10859"/>
                        <a:pt x="382" y="8513"/>
                        <a:pt x="382" y="5608"/>
                      </a:cubicBezTo>
                      <a:cubicBezTo>
                        <a:pt x="382" y="2703"/>
                        <a:pt x="2728" y="357"/>
                        <a:pt x="5633" y="357"/>
                      </a:cubicBezTo>
                      <a:close/>
                      <a:moveTo>
                        <a:pt x="5621" y="0"/>
                      </a:moveTo>
                      <a:cubicBezTo>
                        <a:pt x="4109" y="0"/>
                        <a:pt x="2716" y="572"/>
                        <a:pt x="1644" y="1631"/>
                      </a:cubicBezTo>
                      <a:cubicBezTo>
                        <a:pt x="584" y="2691"/>
                        <a:pt x="1" y="4108"/>
                        <a:pt x="1" y="5608"/>
                      </a:cubicBezTo>
                      <a:cubicBezTo>
                        <a:pt x="1" y="7108"/>
                        <a:pt x="584" y="8513"/>
                        <a:pt x="1644" y="9585"/>
                      </a:cubicBezTo>
                      <a:cubicBezTo>
                        <a:pt x="2704" y="10632"/>
                        <a:pt x="4109" y="11216"/>
                        <a:pt x="5621" y="11216"/>
                      </a:cubicBezTo>
                      <a:cubicBezTo>
                        <a:pt x="7121" y="11216"/>
                        <a:pt x="8526" y="10632"/>
                        <a:pt x="9597" y="9585"/>
                      </a:cubicBezTo>
                      <a:cubicBezTo>
                        <a:pt x="10645" y="8525"/>
                        <a:pt x="11229" y="7108"/>
                        <a:pt x="11229" y="5608"/>
                      </a:cubicBezTo>
                      <a:cubicBezTo>
                        <a:pt x="11229" y="4108"/>
                        <a:pt x="10669" y="2703"/>
                        <a:pt x="9597" y="1631"/>
                      </a:cubicBezTo>
                      <a:cubicBezTo>
                        <a:pt x="8538" y="572"/>
                        <a:pt x="7121" y="0"/>
                        <a:pt x="5621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29" name="Google Shape;1629;p47"/>
                <p:cNvSpPr/>
                <p:nvPr/>
              </p:nvSpPr>
              <p:spPr>
                <a:xfrm>
                  <a:off x="7592138" y="3605616"/>
                  <a:ext cx="137983" cy="325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" h="1022" extrusionOk="0">
                      <a:moveTo>
                        <a:pt x="202" y="1"/>
                      </a:moveTo>
                      <a:cubicBezTo>
                        <a:pt x="147" y="1"/>
                        <a:pt x="94" y="21"/>
                        <a:pt x="60" y="69"/>
                      </a:cubicBezTo>
                      <a:cubicBezTo>
                        <a:pt x="1" y="140"/>
                        <a:pt x="1" y="259"/>
                        <a:pt x="96" y="319"/>
                      </a:cubicBezTo>
                      <a:cubicBezTo>
                        <a:pt x="644" y="783"/>
                        <a:pt x="1370" y="1021"/>
                        <a:pt x="2168" y="1021"/>
                      </a:cubicBezTo>
                      <a:cubicBezTo>
                        <a:pt x="2954" y="1021"/>
                        <a:pt x="3680" y="771"/>
                        <a:pt x="4239" y="319"/>
                      </a:cubicBezTo>
                      <a:cubicBezTo>
                        <a:pt x="4323" y="259"/>
                        <a:pt x="4335" y="140"/>
                        <a:pt x="4263" y="69"/>
                      </a:cubicBezTo>
                      <a:cubicBezTo>
                        <a:pt x="4228" y="26"/>
                        <a:pt x="4170" y="4"/>
                        <a:pt x="4115" y="4"/>
                      </a:cubicBezTo>
                      <a:cubicBezTo>
                        <a:pt x="4078" y="4"/>
                        <a:pt x="4042" y="14"/>
                        <a:pt x="4013" y="33"/>
                      </a:cubicBezTo>
                      <a:cubicBezTo>
                        <a:pt x="3537" y="438"/>
                        <a:pt x="2882" y="664"/>
                        <a:pt x="2168" y="664"/>
                      </a:cubicBezTo>
                      <a:cubicBezTo>
                        <a:pt x="1465" y="664"/>
                        <a:pt x="810" y="438"/>
                        <a:pt x="322" y="33"/>
                      </a:cubicBezTo>
                      <a:cubicBezTo>
                        <a:pt x="286" y="12"/>
                        <a:pt x="244" y="1"/>
                        <a:pt x="20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0" name="Google Shape;1630;p47"/>
                <p:cNvSpPr/>
                <p:nvPr/>
              </p:nvSpPr>
              <p:spPr>
                <a:xfrm>
                  <a:off x="7513709" y="3387962"/>
                  <a:ext cx="295987" cy="2820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9" h="8860" extrusionOk="0">
                      <a:moveTo>
                        <a:pt x="6060" y="370"/>
                      </a:moveTo>
                      <a:cubicBezTo>
                        <a:pt x="6358" y="370"/>
                        <a:pt x="6596" y="608"/>
                        <a:pt x="6596" y="906"/>
                      </a:cubicBezTo>
                      <a:cubicBezTo>
                        <a:pt x="6596" y="1204"/>
                        <a:pt x="6358" y="1442"/>
                        <a:pt x="6060" y="1442"/>
                      </a:cubicBezTo>
                      <a:cubicBezTo>
                        <a:pt x="5763" y="1442"/>
                        <a:pt x="5525" y="1204"/>
                        <a:pt x="5525" y="906"/>
                      </a:cubicBezTo>
                      <a:cubicBezTo>
                        <a:pt x="5525" y="608"/>
                        <a:pt x="5763" y="370"/>
                        <a:pt x="6060" y="370"/>
                      </a:cubicBezTo>
                      <a:close/>
                      <a:moveTo>
                        <a:pt x="1322" y="2989"/>
                      </a:moveTo>
                      <a:cubicBezTo>
                        <a:pt x="1596" y="2989"/>
                        <a:pt x="1834" y="3097"/>
                        <a:pt x="2012" y="3263"/>
                      </a:cubicBezTo>
                      <a:cubicBezTo>
                        <a:pt x="1477" y="3680"/>
                        <a:pt x="1072" y="4240"/>
                        <a:pt x="881" y="4883"/>
                      </a:cubicBezTo>
                      <a:cubicBezTo>
                        <a:pt x="548" y="4716"/>
                        <a:pt x="334" y="4359"/>
                        <a:pt x="334" y="3990"/>
                      </a:cubicBezTo>
                      <a:cubicBezTo>
                        <a:pt x="334" y="3442"/>
                        <a:pt x="774" y="2989"/>
                        <a:pt x="1322" y="2989"/>
                      </a:cubicBezTo>
                      <a:close/>
                      <a:moveTo>
                        <a:pt x="7954" y="2989"/>
                      </a:moveTo>
                      <a:cubicBezTo>
                        <a:pt x="8501" y="2989"/>
                        <a:pt x="8942" y="3442"/>
                        <a:pt x="8942" y="3990"/>
                      </a:cubicBezTo>
                      <a:cubicBezTo>
                        <a:pt x="8966" y="4359"/>
                        <a:pt x="8739" y="4704"/>
                        <a:pt x="8394" y="4883"/>
                      </a:cubicBezTo>
                      <a:cubicBezTo>
                        <a:pt x="8216" y="4240"/>
                        <a:pt x="7811" y="3680"/>
                        <a:pt x="7263" y="3263"/>
                      </a:cubicBezTo>
                      <a:cubicBezTo>
                        <a:pt x="7442" y="3085"/>
                        <a:pt x="7692" y="2989"/>
                        <a:pt x="7954" y="2989"/>
                      </a:cubicBezTo>
                      <a:close/>
                      <a:moveTo>
                        <a:pt x="6072" y="1"/>
                      </a:moveTo>
                      <a:cubicBezTo>
                        <a:pt x="5632" y="1"/>
                        <a:pt x="5251" y="334"/>
                        <a:pt x="5191" y="763"/>
                      </a:cubicBezTo>
                      <a:lnTo>
                        <a:pt x="4596" y="953"/>
                      </a:lnTo>
                      <a:cubicBezTo>
                        <a:pt x="4525" y="989"/>
                        <a:pt x="4477" y="1049"/>
                        <a:pt x="4477" y="1120"/>
                      </a:cubicBezTo>
                      <a:lnTo>
                        <a:pt x="4477" y="2370"/>
                      </a:lnTo>
                      <a:cubicBezTo>
                        <a:pt x="3679" y="2394"/>
                        <a:pt x="2929" y="2632"/>
                        <a:pt x="2334" y="3025"/>
                      </a:cubicBezTo>
                      <a:cubicBezTo>
                        <a:pt x="2084" y="2751"/>
                        <a:pt x="1727" y="2608"/>
                        <a:pt x="1358" y="2608"/>
                      </a:cubicBezTo>
                      <a:cubicBezTo>
                        <a:pt x="607" y="2608"/>
                        <a:pt x="0" y="3216"/>
                        <a:pt x="0" y="3966"/>
                      </a:cubicBezTo>
                      <a:cubicBezTo>
                        <a:pt x="0" y="4513"/>
                        <a:pt x="345" y="5002"/>
                        <a:pt x="834" y="5216"/>
                      </a:cubicBezTo>
                      <a:cubicBezTo>
                        <a:pt x="822" y="5347"/>
                        <a:pt x="798" y="5478"/>
                        <a:pt x="798" y="5609"/>
                      </a:cubicBezTo>
                      <a:cubicBezTo>
                        <a:pt x="798" y="7395"/>
                        <a:pt x="2524" y="8859"/>
                        <a:pt x="4667" y="8859"/>
                      </a:cubicBezTo>
                      <a:cubicBezTo>
                        <a:pt x="5763" y="8859"/>
                        <a:pt x="6739" y="8490"/>
                        <a:pt x="7442" y="7871"/>
                      </a:cubicBezTo>
                      <a:cubicBezTo>
                        <a:pt x="7513" y="7811"/>
                        <a:pt x="7513" y="7692"/>
                        <a:pt x="7454" y="7621"/>
                      </a:cubicBezTo>
                      <a:cubicBezTo>
                        <a:pt x="7421" y="7588"/>
                        <a:pt x="7374" y="7570"/>
                        <a:pt x="7326" y="7570"/>
                      </a:cubicBezTo>
                      <a:cubicBezTo>
                        <a:pt x="7287" y="7570"/>
                        <a:pt x="7248" y="7582"/>
                        <a:pt x="7215" y="7609"/>
                      </a:cubicBezTo>
                      <a:cubicBezTo>
                        <a:pt x="6572" y="8157"/>
                        <a:pt x="5668" y="8514"/>
                        <a:pt x="4667" y="8514"/>
                      </a:cubicBezTo>
                      <a:cubicBezTo>
                        <a:pt x="2739" y="8514"/>
                        <a:pt x="1167" y="7216"/>
                        <a:pt x="1167" y="5633"/>
                      </a:cubicBezTo>
                      <a:cubicBezTo>
                        <a:pt x="1167" y="4037"/>
                        <a:pt x="2739" y="2739"/>
                        <a:pt x="4667" y="2739"/>
                      </a:cubicBezTo>
                      <a:cubicBezTo>
                        <a:pt x="6608" y="2739"/>
                        <a:pt x="8180" y="4037"/>
                        <a:pt x="8180" y="5633"/>
                      </a:cubicBezTo>
                      <a:cubicBezTo>
                        <a:pt x="8180" y="6133"/>
                        <a:pt x="8037" y="6597"/>
                        <a:pt x="7751" y="7014"/>
                      </a:cubicBezTo>
                      <a:cubicBezTo>
                        <a:pt x="7704" y="7085"/>
                        <a:pt x="7727" y="7169"/>
                        <a:pt x="7787" y="7228"/>
                      </a:cubicBezTo>
                      <a:cubicBezTo>
                        <a:pt x="7818" y="7264"/>
                        <a:pt x="7859" y="7280"/>
                        <a:pt x="7902" y="7280"/>
                      </a:cubicBezTo>
                      <a:cubicBezTo>
                        <a:pt x="7958" y="7280"/>
                        <a:pt x="8015" y="7252"/>
                        <a:pt x="8049" y="7204"/>
                      </a:cubicBezTo>
                      <a:cubicBezTo>
                        <a:pt x="8358" y="6740"/>
                        <a:pt x="8537" y="6192"/>
                        <a:pt x="8537" y="5621"/>
                      </a:cubicBezTo>
                      <a:cubicBezTo>
                        <a:pt x="8537" y="5490"/>
                        <a:pt x="8525" y="5359"/>
                        <a:pt x="8513" y="5228"/>
                      </a:cubicBezTo>
                      <a:cubicBezTo>
                        <a:pt x="8978" y="5014"/>
                        <a:pt x="9299" y="4525"/>
                        <a:pt x="9299" y="3978"/>
                      </a:cubicBezTo>
                      <a:cubicBezTo>
                        <a:pt x="9299" y="3228"/>
                        <a:pt x="8692" y="2620"/>
                        <a:pt x="7954" y="2620"/>
                      </a:cubicBezTo>
                      <a:cubicBezTo>
                        <a:pt x="7573" y="2620"/>
                        <a:pt x="7215" y="2775"/>
                        <a:pt x="6965" y="3037"/>
                      </a:cubicBezTo>
                      <a:cubicBezTo>
                        <a:pt x="6358" y="2656"/>
                        <a:pt x="5632" y="2406"/>
                        <a:pt x="4822" y="2382"/>
                      </a:cubicBezTo>
                      <a:lnTo>
                        <a:pt x="4822" y="1263"/>
                      </a:lnTo>
                      <a:lnTo>
                        <a:pt x="5215" y="1132"/>
                      </a:lnTo>
                      <a:cubicBezTo>
                        <a:pt x="5303" y="1507"/>
                        <a:pt x="5647" y="1780"/>
                        <a:pt x="6048" y="1780"/>
                      </a:cubicBezTo>
                      <a:cubicBezTo>
                        <a:pt x="6080" y="1780"/>
                        <a:pt x="6112" y="1779"/>
                        <a:pt x="6144" y="1775"/>
                      </a:cubicBezTo>
                      <a:cubicBezTo>
                        <a:pt x="6584" y="1727"/>
                        <a:pt x="6918" y="1382"/>
                        <a:pt x="6953" y="953"/>
                      </a:cubicBezTo>
                      <a:cubicBezTo>
                        <a:pt x="6977" y="430"/>
                        <a:pt x="6584" y="1"/>
                        <a:pt x="6072" y="1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1" name="Google Shape;1631;p47"/>
                <p:cNvSpPr/>
                <p:nvPr/>
              </p:nvSpPr>
              <p:spPr>
                <a:xfrm>
                  <a:off x="7580393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18" y="1179"/>
                        <a:pt x="1179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6" y="0"/>
                        <a:pt x="1" y="405"/>
                        <a:pt x="1" y="893"/>
                      </a:cubicBezTo>
                      <a:cubicBezTo>
                        <a:pt x="1" y="1381"/>
                        <a:pt x="406" y="1786"/>
                        <a:pt x="894" y="1786"/>
                      </a:cubicBezTo>
                      <a:cubicBezTo>
                        <a:pt x="1394" y="1786"/>
                        <a:pt x="1787" y="1381"/>
                        <a:pt x="1787" y="893"/>
                      </a:cubicBezTo>
                      <a:cubicBezTo>
                        <a:pt x="1775" y="405"/>
                        <a:pt x="1394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632" name="Google Shape;1632;p47"/>
                <p:cNvSpPr/>
                <p:nvPr/>
              </p:nvSpPr>
              <p:spPr>
                <a:xfrm>
                  <a:off x="7685750" y="3516460"/>
                  <a:ext cx="56880" cy="56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7" h="1787" extrusionOk="0">
                      <a:moveTo>
                        <a:pt x="894" y="345"/>
                      </a:moveTo>
                      <a:cubicBezTo>
                        <a:pt x="1191" y="345"/>
                        <a:pt x="1429" y="584"/>
                        <a:pt x="1429" y="881"/>
                      </a:cubicBezTo>
                      <a:cubicBezTo>
                        <a:pt x="1429" y="1179"/>
                        <a:pt x="1191" y="1417"/>
                        <a:pt x="894" y="1417"/>
                      </a:cubicBezTo>
                      <a:cubicBezTo>
                        <a:pt x="596" y="1417"/>
                        <a:pt x="358" y="1179"/>
                        <a:pt x="358" y="881"/>
                      </a:cubicBezTo>
                      <a:cubicBezTo>
                        <a:pt x="358" y="584"/>
                        <a:pt x="596" y="345"/>
                        <a:pt x="894" y="345"/>
                      </a:cubicBezTo>
                      <a:close/>
                      <a:moveTo>
                        <a:pt x="894" y="0"/>
                      </a:moveTo>
                      <a:cubicBezTo>
                        <a:pt x="405" y="0"/>
                        <a:pt x="1" y="405"/>
                        <a:pt x="1" y="893"/>
                      </a:cubicBezTo>
                      <a:cubicBezTo>
                        <a:pt x="1" y="1381"/>
                        <a:pt x="405" y="1786"/>
                        <a:pt x="894" y="1786"/>
                      </a:cubicBezTo>
                      <a:cubicBezTo>
                        <a:pt x="1382" y="1786"/>
                        <a:pt x="1787" y="1381"/>
                        <a:pt x="1787" y="893"/>
                      </a:cubicBezTo>
                      <a:cubicBezTo>
                        <a:pt x="1775" y="405"/>
                        <a:pt x="1382" y="0"/>
                        <a:pt x="894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213;p18"/>
          <p:cNvGrpSpPr/>
          <p:nvPr/>
        </p:nvGrpSpPr>
        <p:grpSpPr>
          <a:xfrm>
            <a:off x="710263" y="1452275"/>
            <a:ext cx="3861913" cy="1086087"/>
            <a:chOff x="710263" y="1452275"/>
            <a:chExt cx="3861913" cy="1086087"/>
          </a:xfrm>
        </p:grpSpPr>
        <p:sp>
          <p:nvSpPr>
            <p:cNvPr id="214" name="Google Shape;214;p18"/>
            <p:cNvSpPr/>
            <p:nvPr/>
          </p:nvSpPr>
          <p:spPr>
            <a:xfrm>
              <a:off x="710275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Neptune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5" name="Google Shape;215;p18"/>
            <p:cNvSpPr txBox="1"/>
            <p:nvPr/>
          </p:nvSpPr>
          <p:spPr>
            <a:xfrm>
              <a:off x="710263" y="2003462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Neptune is the farthest planet from the Sun and a gas giant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6" name="Google Shape;216;p18"/>
            <p:cNvSpPr/>
            <p:nvPr/>
          </p:nvSpPr>
          <p:spPr>
            <a:xfrm>
              <a:off x="773579" y="1498027"/>
              <a:ext cx="380400" cy="3804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7" name="Google Shape;217;p18"/>
          <p:cNvGrpSpPr/>
          <p:nvPr/>
        </p:nvGrpSpPr>
        <p:grpSpPr>
          <a:xfrm>
            <a:off x="710238" y="2943897"/>
            <a:ext cx="3861940" cy="1117178"/>
            <a:chOff x="710238" y="2943897"/>
            <a:chExt cx="3861940" cy="1117178"/>
          </a:xfrm>
        </p:grpSpPr>
        <p:sp>
          <p:nvSpPr>
            <p:cNvPr id="218" name="Google Shape;218;p18"/>
            <p:cNvSpPr/>
            <p:nvPr/>
          </p:nvSpPr>
          <p:spPr>
            <a:xfrm>
              <a:off x="710278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6400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Earth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19" name="Google Shape;219;p18"/>
            <p:cNvSpPr txBox="1"/>
            <p:nvPr/>
          </p:nvSpPr>
          <p:spPr>
            <a:xfrm>
              <a:off x="710238" y="2943897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Earth is the third planet from the Sun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0" name="Google Shape;220;p18"/>
            <p:cNvSpPr/>
            <p:nvPr/>
          </p:nvSpPr>
          <p:spPr>
            <a:xfrm>
              <a:off x="773579" y="3634937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1" name="Google Shape;221;p18"/>
          <p:cNvGrpSpPr/>
          <p:nvPr/>
        </p:nvGrpSpPr>
        <p:grpSpPr>
          <a:xfrm>
            <a:off x="4572087" y="1452275"/>
            <a:ext cx="3861900" cy="1086081"/>
            <a:chOff x="4572087" y="1452275"/>
            <a:chExt cx="3861900" cy="1086081"/>
          </a:xfrm>
        </p:grpSpPr>
        <p:sp>
          <p:nvSpPr>
            <p:cNvPr id="222" name="Google Shape;222;p18"/>
            <p:cNvSpPr/>
            <p:nvPr/>
          </p:nvSpPr>
          <p:spPr>
            <a:xfrm>
              <a:off x="4572087" y="14522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3" name="Google Shape;223;p18"/>
            <p:cNvSpPr txBox="1"/>
            <p:nvPr/>
          </p:nvSpPr>
          <p:spPr>
            <a:xfrm>
              <a:off x="6168763" y="2003456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actually a cold place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4" name="Google Shape;224;p18"/>
            <p:cNvSpPr/>
            <p:nvPr/>
          </p:nvSpPr>
          <p:spPr>
            <a:xfrm>
              <a:off x="7990183" y="1498014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5" name="Google Shape;225;p18"/>
          <p:cNvGrpSpPr/>
          <p:nvPr/>
        </p:nvGrpSpPr>
        <p:grpSpPr>
          <a:xfrm>
            <a:off x="4571915" y="2943905"/>
            <a:ext cx="3861900" cy="1117170"/>
            <a:chOff x="4571915" y="2943905"/>
            <a:chExt cx="3861900" cy="1117170"/>
          </a:xfrm>
        </p:grpSpPr>
        <p:sp>
          <p:nvSpPr>
            <p:cNvPr id="226" name="Google Shape;226;p18"/>
            <p:cNvSpPr/>
            <p:nvPr/>
          </p:nvSpPr>
          <p:spPr>
            <a:xfrm>
              <a:off x="4571915" y="3589175"/>
              <a:ext cx="3861900" cy="4719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5486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rgbClr val="FFFFFF"/>
                </a:solidFill>
              </a:endParaRPr>
            </a:p>
          </p:txBody>
        </p:sp>
        <p:sp>
          <p:nvSpPr>
            <p:cNvPr id="227" name="Google Shape;227;p18"/>
            <p:cNvSpPr txBox="1"/>
            <p:nvPr/>
          </p:nvSpPr>
          <p:spPr>
            <a:xfrm>
              <a:off x="6168738" y="2943905"/>
              <a:ext cx="22650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8" name="Google Shape;228;p18"/>
            <p:cNvSpPr/>
            <p:nvPr/>
          </p:nvSpPr>
          <p:spPr>
            <a:xfrm>
              <a:off x="7990183" y="3634821"/>
              <a:ext cx="380400" cy="3804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9" name="Google Shape;229;p18"/>
          <p:cNvGrpSpPr/>
          <p:nvPr/>
        </p:nvGrpSpPr>
        <p:grpSpPr>
          <a:xfrm>
            <a:off x="8074935" y="1582712"/>
            <a:ext cx="210895" cy="210895"/>
            <a:chOff x="5049725" y="249400"/>
            <a:chExt cx="481825" cy="481825"/>
          </a:xfrm>
        </p:grpSpPr>
        <p:sp>
          <p:nvSpPr>
            <p:cNvPr id="230" name="Google Shape;230;p18"/>
            <p:cNvSpPr/>
            <p:nvPr/>
          </p:nvSpPr>
          <p:spPr>
            <a:xfrm>
              <a:off x="5191775" y="560925"/>
              <a:ext cx="197625" cy="170300"/>
            </a:xfrm>
            <a:custGeom>
              <a:avLst/>
              <a:gdLst/>
              <a:ahLst/>
              <a:cxnLst/>
              <a:rect l="l" t="t" r="r" b="b"/>
              <a:pathLst>
                <a:path w="7905" h="6812" extrusionOk="0">
                  <a:moveTo>
                    <a:pt x="6213" y="1129"/>
                  </a:moveTo>
                  <a:cubicBezTo>
                    <a:pt x="6523" y="1129"/>
                    <a:pt x="6776" y="1379"/>
                    <a:pt x="6776" y="1693"/>
                  </a:cubicBezTo>
                  <a:cubicBezTo>
                    <a:pt x="6776" y="2006"/>
                    <a:pt x="6523" y="2259"/>
                    <a:pt x="6213" y="2259"/>
                  </a:cubicBezTo>
                  <a:lnTo>
                    <a:pt x="1696" y="2259"/>
                  </a:lnTo>
                  <a:cubicBezTo>
                    <a:pt x="1383" y="2259"/>
                    <a:pt x="1130" y="2006"/>
                    <a:pt x="1130" y="1693"/>
                  </a:cubicBezTo>
                  <a:cubicBezTo>
                    <a:pt x="1130" y="1379"/>
                    <a:pt x="1383" y="1129"/>
                    <a:pt x="1696" y="1129"/>
                  </a:cubicBezTo>
                  <a:close/>
                  <a:moveTo>
                    <a:pt x="6213" y="3388"/>
                  </a:moveTo>
                  <a:cubicBezTo>
                    <a:pt x="6523" y="3388"/>
                    <a:pt x="6776" y="3638"/>
                    <a:pt x="6776" y="3951"/>
                  </a:cubicBezTo>
                  <a:cubicBezTo>
                    <a:pt x="6776" y="4264"/>
                    <a:pt x="6523" y="4517"/>
                    <a:pt x="6213" y="4517"/>
                  </a:cubicBezTo>
                  <a:lnTo>
                    <a:pt x="1696" y="4517"/>
                  </a:lnTo>
                  <a:cubicBezTo>
                    <a:pt x="1383" y="4517"/>
                    <a:pt x="1130" y="4264"/>
                    <a:pt x="1130" y="3951"/>
                  </a:cubicBezTo>
                  <a:cubicBezTo>
                    <a:pt x="1130" y="3638"/>
                    <a:pt x="1383" y="3388"/>
                    <a:pt x="1696" y="3388"/>
                  </a:cubicBezTo>
                  <a:close/>
                  <a:moveTo>
                    <a:pt x="0" y="0"/>
                  </a:moveTo>
                  <a:lnTo>
                    <a:pt x="0" y="6249"/>
                  </a:lnTo>
                  <a:cubicBezTo>
                    <a:pt x="0" y="6559"/>
                    <a:pt x="253" y="6812"/>
                    <a:pt x="567" y="6812"/>
                  </a:cubicBezTo>
                  <a:lnTo>
                    <a:pt x="7342" y="6812"/>
                  </a:lnTo>
                  <a:cubicBezTo>
                    <a:pt x="7652" y="6812"/>
                    <a:pt x="7905" y="6559"/>
                    <a:pt x="7905" y="6249"/>
                  </a:cubicBezTo>
                  <a:lnTo>
                    <a:pt x="790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1" name="Google Shape;231;p18"/>
            <p:cNvSpPr/>
            <p:nvPr/>
          </p:nvSpPr>
          <p:spPr>
            <a:xfrm>
              <a:off x="5049725" y="249400"/>
              <a:ext cx="481825" cy="396225"/>
            </a:xfrm>
            <a:custGeom>
              <a:avLst/>
              <a:gdLst/>
              <a:ahLst/>
              <a:cxnLst/>
              <a:rect l="l" t="t" r="r" b="b"/>
              <a:pathLst>
                <a:path w="19273" h="15849" extrusionOk="0">
                  <a:moveTo>
                    <a:pt x="4553" y="4518"/>
                  </a:moveTo>
                  <a:lnTo>
                    <a:pt x="4553" y="5686"/>
                  </a:lnTo>
                  <a:lnTo>
                    <a:pt x="3424" y="5686"/>
                  </a:lnTo>
                  <a:lnTo>
                    <a:pt x="3424" y="4948"/>
                  </a:lnTo>
                  <a:cubicBezTo>
                    <a:pt x="3424" y="4710"/>
                    <a:pt x="3617" y="4518"/>
                    <a:pt x="3852" y="4518"/>
                  </a:cubicBezTo>
                  <a:close/>
                  <a:moveTo>
                    <a:pt x="15418" y="4518"/>
                  </a:moveTo>
                  <a:cubicBezTo>
                    <a:pt x="15653" y="4518"/>
                    <a:pt x="15845" y="4710"/>
                    <a:pt x="15845" y="4948"/>
                  </a:cubicBezTo>
                  <a:lnTo>
                    <a:pt x="15845" y="5686"/>
                  </a:lnTo>
                  <a:lnTo>
                    <a:pt x="14716" y="5686"/>
                  </a:lnTo>
                  <a:lnTo>
                    <a:pt x="14716" y="4518"/>
                  </a:lnTo>
                  <a:close/>
                  <a:moveTo>
                    <a:pt x="10199" y="1130"/>
                  </a:moveTo>
                  <a:lnTo>
                    <a:pt x="10199" y="3954"/>
                  </a:lnTo>
                  <a:cubicBezTo>
                    <a:pt x="10199" y="4265"/>
                    <a:pt x="10452" y="4518"/>
                    <a:pt x="10765" y="4518"/>
                  </a:cubicBezTo>
                  <a:lnTo>
                    <a:pt x="13587" y="4518"/>
                  </a:lnTo>
                  <a:lnTo>
                    <a:pt x="13587" y="6815"/>
                  </a:lnTo>
                  <a:lnTo>
                    <a:pt x="5682" y="6815"/>
                  </a:lnTo>
                  <a:lnTo>
                    <a:pt x="5682" y="1130"/>
                  </a:lnTo>
                  <a:close/>
                  <a:moveTo>
                    <a:pt x="16412" y="9074"/>
                  </a:moveTo>
                  <a:cubicBezTo>
                    <a:pt x="16722" y="9074"/>
                    <a:pt x="16975" y="9324"/>
                    <a:pt x="16975" y="9637"/>
                  </a:cubicBezTo>
                  <a:cubicBezTo>
                    <a:pt x="16975" y="9950"/>
                    <a:pt x="16722" y="10203"/>
                    <a:pt x="16412" y="10203"/>
                  </a:cubicBezTo>
                  <a:lnTo>
                    <a:pt x="15282" y="10203"/>
                  </a:lnTo>
                  <a:cubicBezTo>
                    <a:pt x="14969" y="10203"/>
                    <a:pt x="14716" y="9950"/>
                    <a:pt x="14716" y="9637"/>
                  </a:cubicBezTo>
                  <a:cubicBezTo>
                    <a:pt x="14716" y="9324"/>
                    <a:pt x="14969" y="9074"/>
                    <a:pt x="15282" y="9074"/>
                  </a:cubicBezTo>
                  <a:close/>
                  <a:moveTo>
                    <a:pt x="10782" y="1"/>
                  </a:moveTo>
                  <a:cubicBezTo>
                    <a:pt x="10776" y="1"/>
                    <a:pt x="10771" y="1"/>
                    <a:pt x="10765" y="1"/>
                  </a:cubicBezTo>
                  <a:lnTo>
                    <a:pt x="5119" y="1"/>
                  </a:lnTo>
                  <a:cubicBezTo>
                    <a:pt x="4806" y="1"/>
                    <a:pt x="4553" y="254"/>
                    <a:pt x="4553" y="567"/>
                  </a:cubicBezTo>
                  <a:lnTo>
                    <a:pt x="4553" y="3388"/>
                  </a:lnTo>
                  <a:lnTo>
                    <a:pt x="3852" y="3388"/>
                  </a:lnTo>
                  <a:cubicBezTo>
                    <a:pt x="2993" y="3388"/>
                    <a:pt x="2295" y="4087"/>
                    <a:pt x="2295" y="4948"/>
                  </a:cubicBezTo>
                  <a:lnTo>
                    <a:pt x="2295" y="5686"/>
                  </a:lnTo>
                  <a:lnTo>
                    <a:pt x="1693" y="5686"/>
                  </a:lnTo>
                  <a:cubicBezTo>
                    <a:pt x="756" y="5686"/>
                    <a:pt x="0" y="6442"/>
                    <a:pt x="0" y="7378"/>
                  </a:cubicBezTo>
                  <a:lnTo>
                    <a:pt x="0" y="14154"/>
                  </a:lnTo>
                  <a:cubicBezTo>
                    <a:pt x="0" y="15090"/>
                    <a:pt x="756" y="15846"/>
                    <a:pt x="1693" y="15849"/>
                  </a:cubicBezTo>
                  <a:lnTo>
                    <a:pt x="4553" y="15849"/>
                  </a:lnTo>
                  <a:lnTo>
                    <a:pt x="4553" y="12461"/>
                  </a:lnTo>
                  <a:lnTo>
                    <a:pt x="3990" y="12461"/>
                  </a:lnTo>
                  <a:cubicBezTo>
                    <a:pt x="3677" y="12461"/>
                    <a:pt x="3424" y="12208"/>
                    <a:pt x="3424" y="11895"/>
                  </a:cubicBezTo>
                  <a:cubicBezTo>
                    <a:pt x="3424" y="11582"/>
                    <a:pt x="3677" y="11332"/>
                    <a:pt x="3990" y="11332"/>
                  </a:cubicBezTo>
                  <a:lnTo>
                    <a:pt x="15282" y="11332"/>
                  </a:lnTo>
                  <a:cubicBezTo>
                    <a:pt x="15593" y="11332"/>
                    <a:pt x="15845" y="11582"/>
                    <a:pt x="15845" y="11895"/>
                  </a:cubicBezTo>
                  <a:cubicBezTo>
                    <a:pt x="15845" y="12208"/>
                    <a:pt x="15593" y="12461"/>
                    <a:pt x="15282" y="12461"/>
                  </a:cubicBezTo>
                  <a:lnTo>
                    <a:pt x="14716" y="12461"/>
                  </a:lnTo>
                  <a:lnTo>
                    <a:pt x="14716" y="15849"/>
                  </a:lnTo>
                  <a:lnTo>
                    <a:pt x="17541" y="15849"/>
                  </a:lnTo>
                  <a:cubicBezTo>
                    <a:pt x="18474" y="15849"/>
                    <a:pt x="19272" y="15087"/>
                    <a:pt x="19272" y="14154"/>
                  </a:cubicBezTo>
                  <a:lnTo>
                    <a:pt x="19272" y="7378"/>
                  </a:lnTo>
                  <a:cubicBezTo>
                    <a:pt x="19272" y="6445"/>
                    <a:pt x="18474" y="5686"/>
                    <a:pt x="17541" y="5686"/>
                  </a:cubicBezTo>
                  <a:lnTo>
                    <a:pt x="16975" y="5686"/>
                  </a:lnTo>
                  <a:lnTo>
                    <a:pt x="16975" y="4948"/>
                  </a:lnTo>
                  <a:cubicBezTo>
                    <a:pt x="16975" y="4087"/>
                    <a:pt x="16276" y="3388"/>
                    <a:pt x="15418" y="3388"/>
                  </a:cubicBezTo>
                  <a:lnTo>
                    <a:pt x="14385" y="3388"/>
                  </a:lnTo>
                  <a:cubicBezTo>
                    <a:pt x="11026" y="30"/>
                    <a:pt x="11079" y="1"/>
                    <a:pt x="1078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32" name="Google Shape;232;p18"/>
          <p:cNvGrpSpPr/>
          <p:nvPr/>
        </p:nvGrpSpPr>
        <p:grpSpPr>
          <a:xfrm>
            <a:off x="8074935" y="3719450"/>
            <a:ext cx="210895" cy="210895"/>
            <a:chOff x="5660400" y="238125"/>
            <a:chExt cx="481825" cy="481825"/>
          </a:xfrm>
        </p:grpSpPr>
        <p:sp>
          <p:nvSpPr>
            <p:cNvPr id="233" name="Google Shape;233;p18"/>
            <p:cNvSpPr/>
            <p:nvPr/>
          </p:nvSpPr>
          <p:spPr>
            <a:xfrm>
              <a:off x="5660400" y="436700"/>
              <a:ext cx="481825" cy="283250"/>
            </a:xfrm>
            <a:custGeom>
              <a:avLst/>
              <a:gdLst/>
              <a:ahLst/>
              <a:cxnLst/>
              <a:rect l="l" t="t" r="r" b="b"/>
              <a:pathLst>
                <a:path w="19273" h="11330" extrusionOk="0">
                  <a:moveTo>
                    <a:pt x="5120" y="1130"/>
                  </a:moveTo>
                  <a:cubicBezTo>
                    <a:pt x="5433" y="1130"/>
                    <a:pt x="5683" y="1380"/>
                    <a:pt x="5683" y="1693"/>
                  </a:cubicBezTo>
                  <a:cubicBezTo>
                    <a:pt x="5683" y="2006"/>
                    <a:pt x="5433" y="2259"/>
                    <a:pt x="5120" y="2259"/>
                  </a:cubicBezTo>
                  <a:lnTo>
                    <a:pt x="2861" y="2259"/>
                  </a:lnTo>
                  <a:cubicBezTo>
                    <a:pt x="2548" y="2259"/>
                    <a:pt x="2298" y="2006"/>
                    <a:pt x="2298" y="1693"/>
                  </a:cubicBezTo>
                  <a:cubicBezTo>
                    <a:pt x="2298" y="1380"/>
                    <a:pt x="2548" y="1130"/>
                    <a:pt x="2861" y="1130"/>
                  </a:cubicBezTo>
                  <a:close/>
                  <a:moveTo>
                    <a:pt x="10766" y="1130"/>
                  </a:moveTo>
                  <a:cubicBezTo>
                    <a:pt x="11079" y="1130"/>
                    <a:pt x="11329" y="1380"/>
                    <a:pt x="11329" y="1693"/>
                  </a:cubicBezTo>
                  <a:cubicBezTo>
                    <a:pt x="11329" y="2006"/>
                    <a:pt x="11079" y="2259"/>
                    <a:pt x="10766" y="2259"/>
                  </a:cubicBezTo>
                  <a:lnTo>
                    <a:pt x="8507" y="2259"/>
                  </a:lnTo>
                  <a:cubicBezTo>
                    <a:pt x="8194" y="2259"/>
                    <a:pt x="7944" y="2006"/>
                    <a:pt x="7944" y="1693"/>
                  </a:cubicBezTo>
                  <a:cubicBezTo>
                    <a:pt x="7944" y="1380"/>
                    <a:pt x="8194" y="1130"/>
                    <a:pt x="8507" y="1130"/>
                  </a:cubicBezTo>
                  <a:close/>
                  <a:moveTo>
                    <a:pt x="16412" y="1130"/>
                  </a:moveTo>
                  <a:cubicBezTo>
                    <a:pt x="16725" y="1130"/>
                    <a:pt x="16975" y="1380"/>
                    <a:pt x="16975" y="1693"/>
                  </a:cubicBezTo>
                  <a:cubicBezTo>
                    <a:pt x="16975" y="2006"/>
                    <a:pt x="16725" y="2259"/>
                    <a:pt x="16412" y="2259"/>
                  </a:cubicBezTo>
                  <a:lnTo>
                    <a:pt x="14153" y="2259"/>
                  </a:lnTo>
                  <a:cubicBezTo>
                    <a:pt x="13840" y="2259"/>
                    <a:pt x="13590" y="2006"/>
                    <a:pt x="13590" y="1693"/>
                  </a:cubicBezTo>
                  <a:cubicBezTo>
                    <a:pt x="13590" y="1380"/>
                    <a:pt x="13840" y="1130"/>
                    <a:pt x="14153" y="1130"/>
                  </a:cubicBezTo>
                  <a:close/>
                  <a:moveTo>
                    <a:pt x="5120" y="4518"/>
                  </a:moveTo>
                  <a:cubicBezTo>
                    <a:pt x="5433" y="4518"/>
                    <a:pt x="5683" y="4767"/>
                    <a:pt x="5683" y="5081"/>
                  </a:cubicBezTo>
                  <a:cubicBezTo>
                    <a:pt x="5683" y="5394"/>
                    <a:pt x="5433" y="5647"/>
                    <a:pt x="5120" y="5647"/>
                  </a:cubicBezTo>
                  <a:lnTo>
                    <a:pt x="2861" y="5647"/>
                  </a:lnTo>
                  <a:cubicBezTo>
                    <a:pt x="2548" y="5647"/>
                    <a:pt x="2298" y="5394"/>
                    <a:pt x="2298" y="5081"/>
                  </a:cubicBezTo>
                  <a:cubicBezTo>
                    <a:pt x="2298" y="4767"/>
                    <a:pt x="2548" y="4518"/>
                    <a:pt x="2861" y="4518"/>
                  </a:cubicBezTo>
                  <a:close/>
                  <a:moveTo>
                    <a:pt x="10766" y="4518"/>
                  </a:moveTo>
                  <a:cubicBezTo>
                    <a:pt x="11079" y="4518"/>
                    <a:pt x="11329" y="4767"/>
                    <a:pt x="11329" y="5081"/>
                  </a:cubicBezTo>
                  <a:cubicBezTo>
                    <a:pt x="11329" y="5394"/>
                    <a:pt x="11079" y="5647"/>
                    <a:pt x="10766" y="5647"/>
                  </a:cubicBezTo>
                  <a:lnTo>
                    <a:pt x="8507" y="5647"/>
                  </a:lnTo>
                  <a:cubicBezTo>
                    <a:pt x="8194" y="5647"/>
                    <a:pt x="7944" y="5394"/>
                    <a:pt x="7944" y="5081"/>
                  </a:cubicBezTo>
                  <a:cubicBezTo>
                    <a:pt x="7944" y="4767"/>
                    <a:pt x="8194" y="4518"/>
                    <a:pt x="8507" y="4518"/>
                  </a:cubicBezTo>
                  <a:close/>
                  <a:moveTo>
                    <a:pt x="16412" y="4518"/>
                  </a:moveTo>
                  <a:cubicBezTo>
                    <a:pt x="16725" y="4518"/>
                    <a:pt x="16975" y="4767"/>
                    <a:pt x="16975" y="5081"/>
                  </a:cubicBezTo>
                  <a:cubicBezTo>
                    <a:pt x="16975" y="5394"/>
                    <a:pt x="16725" y="5647"/>
                    <a:pt x="16412" y="5647"/>
                  </a:cubicBezTo>
                  <a:lnTo>
                    <a:pt x="14153" y="5647"/>
                  </a:lnTo>
                  <a:cubicBezTo>
                    <a:pt x="13840" y="5647"/>
                    <a:pt x="13590" y="5394"/>
                    <a:pt x="13590" y="5081"/>
                  </a:cubicBezTo>
                  <a:cubicBezTo>
                    <a:pt x="13590" y="4767"/>
                    <a:pt x="13840" y="4518"/>
                    <a:pt x="14153" y="4518"/>
                  </a:cubicBezTo>
                  <a:close/>
                  <a:moveTo>
                    <a:pt x="5120" y="7941"/>
                  </a:moveTo>
                  <a:cubicBezTo>
                    <a:pt x="5433" y="7941"/>
                    <a:pt x="5683" y="8194"/>
                    <a:pt x="5683" y="8507"/>
                  </a:cubicBezTo>
                  <a:cubicBezTo>
                    <a:pt x="5683" y="8818"/>
                    <a:pt x="5433" y="9071"/>
                    <a:pt x="5120" y="9071"/>
                  </a:cubicBezTo>
                  <a:lnTo>
                    <a:pt x="2861" y="9071"/>
                  </a:lnTo>
                  <a:cubicBezTo>
                    <a:pt x="2548" y="9071"/>
                    <a:pt x="2298" y="8818"/>
                    <a:pt x="2298" y="8507"/>
                  </a:cubicBezTo>
                  <a:cubicBezTo>
                    <a:pt x="2298" y="8194"/>
                    <a:pt x="2548" y="7941"/>
                    <a:pt x="2861" y="7941"/>
                  </a:cubicBezTo>
                  <a:close/>
                  <a:moveTo>
                    <a:pt x="10766" y="7941"/>
                  </a:moveTo>
                  <a:cubicBezTo>
                    <a:pt x="11079" y="7941"/>
                    <a:pt x="11329" y="8194"/>
                    <a:pt x="11329" y="8507"/>
                  </a:cubicBezTo>
                  <a:cubicBezTo>
                    <a:pt x="11329" y="8818"/>
                    <a:pt x="11079" y="9071"/>
                    <a:pt x="10766" y="9071"/>
                  </a:cubicBezTo>
                  <a:lnTo>
                    <a:pt x="8507" y="9071"/>
                  </a:lnTo>
                  <a:cubicBezTo>
                    <a:pt x="8194" y="9071"/>
                    <a:pt x="7944" y="8818"/>
                    <a:pt x="7944" y="8507"/>
                  </a:cubicBezTo>
                  <a:cubicBezTo>
                    <a:pt x="7944" y="8194"/>
                    <a:pt x="8194" y="7941"/>
                    <a:pt x="8507" y="7941"/>
                  </a:cubicBezTo>
                  <a:close/>
                  <a:moveTo>
                    <a:pt x="16412" y="7941"/>
                  </a:moveTo>
                  <a:cubicBezTo>
                    <a:pt x="16725" y="7941"/>
                    <a:pt x="16975" y="8194"/>
                    <a:pt x="16975" y="8507"/>
                  </a:cubicBezTo>
                  <a:cubicBezTo>
                    <a:pt x="16975" y="8818"/>
                    <a:pt x="16725" y="9071"/>
                    <a:pt x="16412" y="9071"/>
                  </a:cubicBezTo>
                  <a:lnTo>
                    <a:pt x="14153" y="9071"/>
                  </a:lnTo>
                  <a:cubicBezTo>
                    <a:pt x="13840" y="9071"/>
                    <a:pt x="13590" y="8818"/>
                    <a:pt x="13590" y="8507"/>
                  </a:cubicBezTo>
                  <a:cubicBezTo>
                    <a:pt x="13590" y="8194"/>
                    <a:pt x="13840" y="7941"/>
                    <a:pt x="14153" y="7941"/>
                  </a:cubicBezTo>
                  <a:close/>
                  <a:moveTo>
                    <a:pt x="1" y="1"/>
                  </a:moveTo>
                  <a:lnTo>
                    <a:pt x="1" y="9637"/>
                  </a:lnTo>
                  <a:cubicBezTo>
                    <a:pt x="1" y="10570"/>
                    <a:pt x="759" y="11329"/>
                    <a:pt x="1696" y="11329"/>
                  </a:cubicBezTo>
                  <a:lnTo>
                    <a:pt x="17580" y="11329"/>
                  </a:lnTo>
                  <a:cubicBezTo>
                    <a:pt x="18514" y="11329"/>
                    <a:pt x="19273" y="10570"/>
                    <a:pt x="19273" y="9637"/>
                  </a:cubicBezTo>
                  <a:lnTo>
                    <a:pt x="1927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4" name="Google Shape;234;p18"/>
            <p:cNvSpPr/>
            <p:nvPr/>
          </p:nvSpPr>
          <p:spPr>
            <a:xfrm>
              <a:off x="5660400" y="238125"/>
              <a:ext cx="481825" cy="170375"/>
            </a:xfrm>
            <a:custGeom>
              <a:avLst/>
              <a:gdLst/>
              <a:ahLst/>
              <a:cxnLst/>
              <a:rect l="l" t="t" r="r" b="b"/>
              <a:pathLst>
                <a:path w="19273" h="6815" extrusionOk="0">
                  <a:moveTo>
                    <a:pt x="3990" y="1129"/>
                  </a:moveTo>
                  <a:cubicBezTo>
                    <a:pt x="4304" y="1129"/>
                    <a:pt x="4557" y="1382"/>
                    <a:pt x="4557" y="1695"/>
                  </a:cubicBezTo>
                  <a:lnTo>
                    <a:pt x="4557" y="3954"/>
                  </a:lnTo>
                  <a:cubicBezTo>
                    <a:pt x="4557" y="4264"/>
                    <a:pt x="4304" y="4517"/>
                    <a:pt x="3990" y="4517"/>
                  </a:cubicBezTo>
                  <a:cubicBezTo>
                    <a:pt x="3677" y="4517"/>
                    <a:pt x="3427" y="4264"/>
                    <a:pt x="3427" y="3954"/>
                  </a:cubicBezTo>
                  <a:lnTo>
                    <a:pt x="3427" y="1695"/>
                  </a:lnTo>
                  <a:cubicBezTo>
                    <a:pt x="3427" y="1382"/>
                    <a:pt x="3677" y="1129"/>
                    <a:pt x="3990" y="1129"/>
                  </a:cubicBezTo>
                  <a:close/>
                  <a:moveTo>
                    <a:pt x="9637" y="1129"/>
                  </a:moveTo>
                  <a:cubicBezTo>
                    <a:pt x="9950" y="1129"/>
                    <a:pt x="10203" y="1382"/>
                    <a:pt x="10203" y="1695"/>
                  </a:cubicBezTo>
                  <a:lnTo>
                    <a:pt x="10203" y="3954"/>
                  </a:lnTo>
                  <a:cubicBezTo>
                    <a:pt x="10203" y="4264"/>
                    <a:pt x="9950" y="4517"/>
                    <a:pt x="9637" y="4517"/>
                  </a:cubicBezTo>
                  <a:cubicBezTo>
                    <a:pt x="9323" y="4517"/>
                    <a:pt x="9073" y="4264"/>
                    <a:pt x="9073" y="3954"/>
                  </a:cubicBezTo>
                  <a:lnTo>
                    <a:pt x="9073" y="1695"/>
                  </a:lnTo>
                  <a:cubicBezTo>
                    <a:pt x="9073" y="1382"/>
                    <a:pt x="9323" y="1129"/>
                    <a:pt x="9637" y="1129"/>
                  </a:cubicBezTo>
                  <a:close/>
                  <a:moveTo>
                    <a:pt x="15283" y="1129"/>
                  </a:moveTo>
                  <a:cubicBezTo>
                    <a:pt x="15596" y="1129"/>
                    <a:pt x="15849" y="1382"/>
                    <a:pt x="15849" y="1695"/>
                  </a:cubicBezTo>
                  <a:lnTo>
                    <a:pt x="15849" y="3954"/>
                  </a:lnTo>
                  <a:cubicBezTo>
                    <a:pt x="15849" y="4264"/>
                    <a:pt x="15596" y="4517"/>
                    <a:pt x="15283" y="4517"/>
                  </a:cubicBezTo>
                  <a:cubicBezTo>
                    <a:pt x="14969" y="4517"/>
                    <a:pt x="14719" y="4264"/>
                    <a:pt x="14719" y="3954"/>
                  </a:cubicBezTo>
                  <a:lnTo>
                    <a:pt x="14719" y="1695"/>
                  </a:lnTo>
                  <a:cubicBezTo>
                    <a:pt x="14719" y="1382"/>
                    <a:pt x="14969" y="1129"/>
                    <a:pt x="15283" y="1129"/>
                  </a:cubicBezTo>
                  <a:close/>
                  <a:moveTo>
                    <a:pt x="3990" y="0"/>
                  </a:moveTo>
                  <a:cubicBezTo>
                    <a:pt x="3054" y="0"/>
                    <a:pt x="2298" y="759"/>
                    <a:pt x="2298" y="1695"/>
                  </a:cubicBezTo>
                  <a:lnTo>
                    <a:pt x="2298" y="2258"/>
                  </a:lnTo>
                  <a:lnTo>
                    <a:pt x="1696" y="2258"/>
                  </a:lnTo>
                  <a:cubicBezTo>
                    <a:pt x="759" y="2258"/>
                    <a:pt x="1" y="3017"/>
                    <a:pt x="1" y="3954"/>
                  </a:cubicBezTo>
                  <a:lnTo>
                    <a:pt x="1" y="6814"/>
                  </a:lnTo>
                  <a:lnTo>
                    <a:pt x="19273" y="6814"/>
                  </a:lnTo>
                  <a:lnTo>
                    <a:pt x="19273" y="3954"/>
                  </a:lnTo>
                  <a:cubicBezTo>
                    <a:pt x="19273" y="3017"/>
                    <a:pt x="18514" y="2258"/>
                    <a:pt x="17580" y="2258"/>
                  </a:cubicBezTo>
                  <a:lnTo>
                    <a:pt x="16978" y="2258"/>
                  </a:lnTo>
                  <a:lnTo>
                    <a:pt x="16978" y="1695"/>
                  </a:lnTo>
                  <a:cubicBezTo>
                    <a:pt x="16978" y="759"/>
                    <a:pt x="16219" y="0"/>
                    <a:pt x="15283" y="0"/>
                  </a:cubicBezTo>
                  <a:cubicBezTo>
                    <a:pt x="14346" y="0"/>
                    <a:pt x="13590" y="759"/>
                    <a:pt x="13590" y="1695"/>
                  </a:cubicBezTo>
                  <a:lnTo>
                    <a:pt x="13590" y="2258"/>
                  </a:lnTo>
                  <a:lnTo>
                    <a:pt x="11332" y="2258"/>
                  </a:lnTo>
                  <a:lnTo>
                    <a:pt x="11332" y="1695"/>
                  </a:lnTo>
                  <a:cubicBezTo>
                    <a:pt x="11332" y="759"/>
                    <a:pt x="10573" y="0"/>
                    <a:pt x="9637" y="0"/>
                  </a:cubicBezTo>
                  <a:cubicBezTo>
                    <a:pt x="8700" y="0"/>
                    <a:pt x="7944" y="759"/>
                    <a:pt x="7944" y="1695"/>
                  </a:cubicBezTo>
                  <a:lnTo>
                    <a:pt x="7944" y="2258"/>
                  </a:lnTo>
                  <a:lnTo>
                    <a:pt x="5686" y="2258"/>
                  </a:lnTo>
                  <a:lnTo>
                    <a:pt x="5686" y="1695"/>
                  </a:lnTo>
                  <a:cubicBezTo>
                    <a:pt x="5686" y="759"/>
                    <a:pt x="4927" y="0"/>
                    <a:pt x="399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35" name="Google Shape;235;p18"/>
          <p:cNvSpPr/>
          <p:nvPr/>
        </p:nvSpPr>
        <p:spPr>
          <a:xfrm>
            <a:off x="869848" y="3719581"/>
            <a:ext cx="187861" cy="210895"/>
          </a:xfrm>
          <a:custGeom>
            <a:avLst/>
            <a:gdLst/>
            <a:ahLst/>
            <a:cxnLst/>
            <a:rect l="l" t="t" r="r" b="b"/>
            <a:pathLst>
              <a:path w="17168" h="19273" extrusionOk="0">
                <a:moveTo>
                  <a:pt x="15361" y="1130"/>
                </a:moveTo>
                <a:cubicBezTo>
                  <a:pt x="15671" y="1130"/>
                  <a:pt x="15924" y="1382"/>
                  <a:pt x="15924" y="1696"/>
                </a:cubicBezTo>
                <a:cubicBezTo>
                  <a:pt x="15924" y="2006"/>
                  <a:pt x="15671" y="2259"/>
                  <a:pt x="15361" y="2259"/>
                </a:cubicBezTo>
                <a:lnTo>
                  <a:pt x="1810" y="2259"/>
                </a:lnTo>
                <a:cubicBezTo>
                  <a:pt x="1497" y="2259"/>
                  <a:pt x="1244" y="2006"/>
                  <a:pt x="1244" y="1696"/>
                </a:cubicBezTo>
                <a:cubicBezTo>
                  <a:pt x="1244" y="1382"/>
                  <a:pt x="1497" y="1130"/>
                  <a:pt x="1810" y="1130"/>
                </a:cubicBezTo>
                <a:close/>
                <a:moveTo>
                  <a:pt x="15361" y="11332"/>
                </a:moveTo>
                <a:cubicBezTo>
                  <a:pt x="15671" y="11332"/>
                  <a:pt x="15924" y="11582"/>
                  <a:pt x="15924" y="11895"/>
                </a:cubicBezTo>
                <a:cubicBezTo>
                  <a:pt x="15924" y="12208"/>
                  <a:pt x="15671" y="12461"/>
                  <a:pt x="15361" y="12461"/>
                </a:cubicBezTo>
                <a:lnTo>
                  <a:pt x="1810" y="12461"/>
                </a:lnTo>
                <a:cubicBezTo>
                  <a:pt x="1497" y="12461"/>
                  <a:pt x="1244" y="12208"/>
                  <a:pt x="1244" y="11895"/>
                </a:cubicBezTo>
                <a:cubicBezTo>
                  <a:pt x="1244" y="11582"/>
                  <a:pt x="1497" y="11332"/>
                  <a:pt x="1810" y="11332"/>
                </a:cubicBezTo>
                <a:close/>
                <a:moveTo>
                  <a:pt x="1804" y="0"/>
                </a:moveTo>
                <a:cubicBezTo>
                  <a:pt x="982" y="0"/>
                  <a:pt x="277" y="593"/>
                  <a:pt x="139" y="1404"/>
                </a:cubicBezTo>
                <a:cubicBezTo>
                  <a:pt x="1" y="2217"/>
                  <a:pt x="467" y="3012"/>
                  <a:pt x="1244" y="3286"/>
                </a:cubicBezTo>
                <a:lnTo>
                  <a:pt x="1244" y="10305"/>
                </a:lnTo>
                <a:cubicBezTo>
                  <a:pt x="570" y="10543"/>
                  <a:pt x="118" y="11178"/>
                  <a:pt x="115" y="11895"/>
                </a:cubicBezTo>
                <a:cubicBezTo>
                  <a:pt x="115" y="12831"/>
                  <a:pt x="874" y="13587"/>
                  <a:pt x="1810" y="13590"/>
                </a:cubicBezTo>
                <a:lnTo>
                  <a:pt x="6752" y="13590"/>
                </a:lnTo>
                <a:lnTo>
                  <a:pt x="2518" y="18333"/>
                </a:lnTo>
                <a:cubicBezTo>
                  <a:pt x="2316" y="18565"/>
                  <a:pt x="2337" y="18914"/>
                  <a:pt x="2566" y="19122"/>
                </a:cubicBezTo>
                <a:cubicBezTo>
                  <a:pt x="2674" y="19218"/>
                  <a:pt x="2809" y="19266"/>
                  <a:pt x="2943" y="19266"/>
                </a:cubicBezTo>
                <a:cubicBezTo>
                  <a:pt x="3095" y="19266"/>
                  <a:pt x="3247" y="19205"/>
                  <a:pt x="3358" y="19086"/>
                </a:cubicBezTo>
                <a:lnTo>
                  <a:pt x="8020" y="13867"/>
                </a:lnTo>
                <a:lnTo>
                  <a:pt x="8020" y="18709"/>
                </a:lnTo>
                <a:cubicBezTo>
                  <a:pt x="8020" y="19019"/>
                  <a:pt x="8273" y="19272"/>
                  <a:pt x="8586" y="19272"/>
                </a:cubicBezTo>
                <a:cubicBezTo>
                  <a:pt x="8896" y="19272"/>
                  <a:pt x="9149" y="19019"/>
                  <a:pt x="9149" y="18709"/>
                </a:cubicBezTo>
                <a:lnTo>
                  <a:pt x="9149" y="13867"/>
                </a:lnTo>
                <a:lnTo>
                  <a:pt x="13810" y="19086"/>
                </a:lnTo>
                <a:cubicBezTo>
                  <a:pt x="13922" y="19203"/>
                  <a:pt x="14072" y="19263"/>
                  <a:pt x="14224" y="19263"/>
                </a:cubicBezTo>
                <a:cubicBezTo>
                  <a:pt x="14359" y="19263"/>
                  <a:pt x="14494" y="19215"/>
                  <a:pt x="14602" y="19119"/>
                </a:cubicBezTo>
                <a:cubicBezTo>
                  <a:pt x="14831" y="18914"/>
                  <a:pt x="14852" y="18562"/>
                  <a:pt x="14650" y="18330"/>
                </a:cubicBezTo>
                <a:lnTo>
                  <a:pt x="10417" y="13590"/>
                </a:lnTo>
                <a:lnTo>
                  <a:pt x="15361" y="13590"/>
                </a:lnTo>
                <a:cubicBezTo>
                  <a:pt x="16183" y="13590"/>
                  <a:pt x="16891" y="12997"/>
                  <a:pt x="17029" y="12184"/>
                </a:cubicBezTo>
                <a:cubicBezTo>
                  <a:pt x="17168" y="11374"/>
                  <a:pt x="16701" y="10579"/>
                  <a:pt x="15924" y="10305"/>
                </a:cubicBezTo>
                <a:lnTo>
                  <a:pt x="15924" y="3286"/>
                </a:lnTo>
                <a:cubicBezTo>
                  <a:pt x="16701" y="3012"/>
                  <a:pt x="17168" y="2217"/>
                  <a:pt x="17029" y="1404"/>
                </a:cubicBezTo>
                <a:cubicBezTo>
                  <a:pt x="16891" y="593"/>
                  <a:pt x="16187" y="0"/>
                  <a:pt x="15367" y="0"/>
                </a:cubicBezTo>
                <a:cubicBezTo>
                  <a:pt x="15365" y="0"/>
                  <a:pt x="15363" y="0"/>
                  <a:pt x="15361" y="0"/>
                </a:cubicBezTo>
                <a:lnTo>
                  <a:pt x="1810" y="0"/>
                </a:lnTo>
                <a:cubicBezTo>
                  <a:pt x="1808" y="0"/>
                  <a:pt x="1806" y="0"/>
                  <a:pt x="1804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435D74"/>
              </a:solidFill>
            </a:endParaRPr>
          </a:p>
        </p:txBody>
      </p:sp>
      <p:grpSp>
        <p:nvGrpSpPr>
          <p:cNvPr id="236" name="Google Shape;236;p18"/>
          <p:cNvGrpSpPr/>
          <p:nvPr/>
        </p:nvGrpSpPr>
        <p:grpSpPr>
          <a:xfrm>
            <a:off x="871096" y="1582738"/>
            <a:ext cx="185366" cy="210895"/>
            <a:chOff x="6264525" y="842250"/>
            <a:chExt cx="423500" cy="481825"/>
          </a:xfrm>
        </p:grpSpPr>
        <p:sp>
          <p:nvSpPr>
            <p:cNvPr id="237" name="Google Shape;237;p18"/>
            <p:cNvSpPr/>
            <p:nvPr/>
          </p:nvSpPr>
          <p:spPr>
            <a:xfrm>
              <a:off x="6264525" y="1033450"/>
              <a:ext cx="135300" cy="266450"/>
            </a:xfrm>
            <a:custGeom>
              <a:avLst/>
              <a:gdLst/>
              <a:ahLst/>
              <a:cxnLst/>
              <a:rect l="l" t="t" r="r" b="b"/>
              <a:pathLst>
                <a:path w="5412" h="10658" extrusionOk="0">
                  <a:moveTo>
                    <a:pt x="1" y="1"/>
                  </a:moveTo>
                  <a:lnTo>
                    <a:pt x="1" y="9932"/>
                  </a:lnTo>
                  <a:cubicBezTo>
                    <a:pt x="1" y="10182"/>
                    <a:pt x="61" y="10429"/>
                    <a:pt x="169" y="10658"/>
                  </a:cubicBezTo>
                  <a:lnTo>
                    <a:pt x="5412" y="541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8" name="Google Shape;238;p18"/>
            <p:cNvSpPr/>
            <p:nvPr/>
          </p:nvSpPr>
          <p:spPr>
            <a:xfrm>
              <a:off x="6552700" y="1033450"/>
              <a:ext cx="135325" cy="266450"/>
            </a:xfrm>
            <a:custGeom>
              <a:avLst/>
              <a:gdLst/>
              <a:ahLst/>
              <a:cxnLst/>
              <a:rect l="l" t="t" r="r" b="b"/>
              <a:pathLst>
                <a:path w="5413" h="10658" extrusionOk="0">
                  <a:moveTo>
                    <a:pt x="5412" y="1"/>
                  </a:moveTo>
                  <a:lnTo>
                    <a:pt x="1" y="5415"/>
                  </a:lnTo>
                  <a:lnTo>
                    <a:pt x="5243" y="10658"/>
                  </a:lnTo>
                  <a:cubicBezTo>
                    <a:pt x="5352" y="10429"/>
                    <a:pt x="5412" y="10182"/>
                    <a:pt x="5412" y="9932"/>
                  </a:cubicBezTo>
                  <a:lnTo>
                    <a:pt x="541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39" name="Google Shape;239;p18"/>
            <p:cNvSpPr/>
            <p:nvPr/>
          </p:nvSpPr>
          <p:spPr>
            <a:xfrm>
              <a:off x="6462150" y="985275"/>
              <a:ext cx="28025" cy="28250"/>
            </a:xfrm>
            <a:custGeom>
              <a:avLst/>
              <a:gdLst/>
              <a:ahLst/>
              <a:cxnLst/>
              <a:rect l="l" t="t" r="r" b="b"/>
              <a:pathLst>
                <a:path w="1121" h="1130" extrusionOk="0">
                  <a:moveTo>
                    <a:pt x="566" y="1"/>
                  </a:moveTo>
                  <a:cubicBezTo>
                    <a:pt x="253" y="1"/>
                    <a:pt x="0" y="254"/>
                    <a:pt x="0" y="567"/>
                  </a:cubicBezTo>
                  <a:cubicBezTo>
                    <a:pt x="0" y="877"/>
                    <a:pt x="253" y="1130"/>
                    <a:pt x="566" y="1130"/>
                  </a:cubicBezTo>
                  <a:cubicBezTo>
                    <a:pt x="955" y="1130"/>
                    <a:pt x="1060" y="862"/>
                    <a:pt x="1120" y="528"/>
                  </a:cubicBezTo>
                  <a:cubicBezTo>
                    <a:pt x="1102" y="233"/>
                    <a:pt x="862" y="4"/>
                    <a:pt x="5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0" name="Google Shape;240;p18"/>
            <p:cNvSpPr/>
            <p:nvPr/>
          </p:nvSpPr>
          <p:spPr>
            <a:xfrm>
              <a:off x="6288775" y="1182900"/>
              <a:ext cx="375075" cy="141175"/>
            </a:xfrm>
            <a:custGeom>
              <a:avLst/>
              <a:gdLst/>
              <a:ahLst/>
              <a:cxnLst/>
              <a:rect l="l" t="t" r="r" b="b"/>
              <a:pathLst>
                <a:path w="15003" h="5647" extrusionOk="0">
                  <a:moveTo>
                    <a:pt x="5475" y="0"/>
                  </a:moveTo>
                  <a:lnTo>
                    <a:pt x="0" y="5478"/>
                  </a:lnTo>
                  <a:cubicBezTo>
                    <a:pt x="226" y="5586"/>
                    <a:pt x="473" y="5646"/>
                    <a:pt x="726" y="5646"/>
                  </a:cubicBezTo>
                  <a:lnTo>
                    <a:pt x="14277" y="5646"/>
                  </a:lnTo>
                  <a:cubicBezTo>
                    <a:pt x="14527" y="5646"/>
                    <a:pt x="14774" y="5586"/>
                    <a:pt x="15002" y="5478"/>
                  </a:cubicBezTo>
                  <a:lnTo>
                    <a:pt x="952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1" name="Google Shape;241;p18"/>
            <p:cNvSpPr/>
            <p:nvPr/>
          </p:nvSpPr>
          <p:spPr>
            <a:xfrm>
              <a:off x="6278675" y="965325"/>
              <a:ext cx="42350" cy="84725"/>
            </a:xfrm>
            <a:custGeom>
              <a:avLst/>
              <a:gdLst/>
              <a:ahLst/>
              <a:cxnLst/>
              <a:rect l="l" t="t" r="r" b="b"/>
              <a:pathLst>
                <a:path w="1694" h="3389" extrusionOk="0">
                  <a:moveTo>
                    <a:pt x="1693" y="1"/>
                  </a:moveTo>
                  <a:lnTo>
                    <a:pt x="1" y="1693"/>
                  </a:lnTo>
                  <a:lnTo>
                    <a:pt x="1693" y="3388"/>
                  </a:lnTo>
                  <a:lnTo>
                    <a:pt x="169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2" name="Google Shape;242;p18"/>
            <p:cNvSpPr/>
            <p:nvPr/>
          </p:nvSpPr>
          <p:spPr>
            <a:xfrm>
              <a:off x="6631525" y="965325"/>
              <a:ext cx="42400" cy="84725"/>
            </a:xfrm>
            <a:custGeom>
              <a:avLst/>
              <a:gdLst/>
              <a:ahLst/>
              <a:cxnLst/>
              <a:rect l="l" t="t" r="r" b="b"/>
              <a:pathLst>
                <a:path w="1696" h="3389" extrusionOk="0">
                  <a:moveTo>
                    <a:pt x="1" y="1"/>
                  </a:moveTo>
                  <a:lnTo>
                    <a:pt x="1" y="3388"/>
                  </a:lnTo>
                  <a:lnTo>
                    <a:pt x="1696" y="169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43" name="Google Shape;243;p18"/>
            <p:cNvSpPr/>
            <p:nvPr/>
          </p:nvSpPr>
          <p:spPr>
            <a:xfrm>
              <a:off x="6349225" y="842250"/>
              <a:ext cx="254100" cy="312425"/>
            </a:xfrm>
            <a:custGeom>
              <a:avLst/>
              <a:gdLst/>
              <a:ahLst/>
              <a:cxnLst/>
              <a:rect l="l" t="t" r="r" b="b"/>
              <a:pathLst>
                <a:path w="10164" h="12497" extrusionOk="0">
                  <a:moveTo>
                    <a:pt x="5081" y="2333"/>
                  </a:moveTo>
                  <a:cubicBezTo>
                    <a:pt x="5779" y="2333"/>
                    <a:pt x="6477" y="2518"/>
                    <a:pt x="7098" y="2885"/>
                  </a:cubicBezTo>
                  <a:cubicBezTo>
                    <a:pt x="8299" y="3596"/>
                    <a:pt x="9034" y="4891"/>
                    <a:pt x="9034" y="6288"/>
                  </a:cubicBezTo>
                  <a:cubicBezTo>
                    <a:pt x="9034" y="7293"/>
                    <a:pt x="8207" y="7981"/>
                    <a:pt x="7335" y="7981"/>
                  </a:cubicBezTo>
                  <a:cubicBezTo>
                    <a:pt x="6947" y="7981"/>
                    <a:pt x="6550" y="7845"/>
                    <a:pt x="6213" y="7540"/>
                  </a:cubicBezTo>
                  <a:cubicBezTo>
                    <a:pt x="5894" y="7824"/>
                    <a:pt x="5492" y="7968"/>
                    <a:pt x="5089" y="7968"/>
                  </a:cubicBezTo>
                  <a:cubicBezTo>
                    <a:pt x="4739" y="7968"/>
                    <a:pt x="4388" y="7860"/>
                    <a:pt x="4090" y="7640"/>
                  </a:cubicBezTo>
                  <a:cubicBezTo>
                    <a:pt x="3448" y="7170"/>
                    <a:pt x="3222" y="6315"/>
                    <a:pt x="3551" y="5589"/>
                  </a:cubicBezTo>
                  <a:cubicBezTo>
                    <a:pt x="3826" y="4973"/>
                    <a:pt x="4435" y="4593"/>
                    <a:pt x="5087" y="4593"/>
                  </a:cubicBezTo>
                  <a:cubicBezTo>
                    <a:pt x="5205" y="4593"/>
                    <a:pt x="5325" y="4606"/>
                    <a:pt x="5445" y="4632"/>
                  </a:cubicBezTo>
                  <a:cubicBezTo>
                    <a:pt x="6225" y="4800"/>
                    <a:pt x="6779" y="5490"/>
                    <a:pt x="6776" y="6288"/>
                  </a:cubicBezTo>
                  <a:cubicBezTo>
                    <a:pt x="6776" y="6660"/>
                    <a:pt x="7058" y="6846"/>
                    <a:pt x="7340" y="6846"/>
                  </a:cubicBezTo>
                  <a:cubicBezTo>
                    <a:pt x="7623" y="6846"/>
                    <a:pt x="7905" y="6660"/>
                    <a:pt x="7905" y="6288"/>
                  </a:cubicBezTo>
                  <a:cubicBezTo>
                    <a:pt x="7905" y="5288"/>
                    <a:pt x="7378" y="4367"/>
                    <a:pt x="6520" y="3858"/>
                  </a:cubicBezTo>
                  <a:cubicBezTo>
                    <a:pt x="6076" y="3595"/>
                    <a:pt x="5578" y="3463"/>
                    <a:pt x="5080" y="3463"/>
                  </a:cubicBezTo>
                  <a:cubicBezTo>
                    <a:pt x="4614" y="3463"/>
                    <a:pt x="4147" y="3578"/>
                    <a:pt x="3725" y="3810"/>
                  </a:cubicBezTo>
                  <a:cubicBezTo>
                    <a:pt x="2849" y="4288"/>
                    <a:pt x="2295" y="5195"/>
                    <a:pt x="2262" y="6191"/>
                  </a:cubicBezTo>
                  <a:cubicBezTo>
                    <a:pt x="2226" y="7188"/>
                    <a:pt x="2723" y="8128"/>
                    <a:pt x="3563" y="8667"/>
                  </a:cubicBezTo>
                  <a:cubicBezTo>
                    <a:pt x="4023" y="8960"/>
                    <a:pt x="4541" y="9107"/>
                    <a:pt x="5077" y="9107"/>
                  </a:cubicBezTo>
                  <a:cubicBezTo>
                    <a:pt x="5519" y="9107"/>
                    <a:pt x="5973" y="9007"/>
                    <a:pt x="6414" y="8805"/>
                  </a:cubicBezTo>
                  <a:cubicBezTo>
                    <a:pt x="6502" y="8765"/>
                    <a:pt x="6585" y="8746"/>
                    <a:pt x="6664" y="8746"/>
                  </a:cubicBezTo>
                  <a:cubicBezTo>
                    <a:pt x="7191" y="8746"/>
                    <a:pt x="7476" y="9559"/>
                    <a:pt x="6884" y="9832"/>
                  </a:cubicBezTo>
                  <a:cubicBezTo>
                    <a:pt x="6300" y="10100"/>
                    <a:pt x="5685" y="10239"/>
                    <a:pt x="5077" y="10239"/>
                  </a:cubicBezTo>
                  <a:cubicBezTo>
                    <a:pt x="4340" y="10239"/>
                    <a:pt x="3611" y="10036"/>
                    <a:pt x="2954" y="9615"/>
                  </a:cubicBezTo>
                  <a:cubicBezTo>
                    <a:pt x="1777" y="8865"/>
                    <a:pt x="1084" y="7546"/>
                    <a:pt x="1133" y="6152"/>
                  </a:cubicBezTo>
                  <a:cubicBezTo>
                    <a:pt x="1178" y="4755"/>
                    <a:pt x="1958" y="3490"/>
                    <a:pt x="3183" y="2819"/>
                  </a:cubicBezTo>
                  <a:cubicBezTo>
                    <a:pt x="3775" y="2494"/>
                    <a:pt x="4429" y="2333"/>
                    <a:pt x="5081" y="2333"/>
                  </a:cubicBezTo>
                  <a:close/>
                  <a:moveTo>
                    <a:pt x="618" y="0"/>
                  </a:moveTo>
                  <a:cubicBezTo>
                    <a:pt x="277" y="0"/>
                    <a:pt x="0" y="277"/>
                    <a:pt x="0" y="618"/>
                  </a:cubicBezTo>
                  <a:lnTo>
                    <a:pt x="0" y="9441"/>
                  </a:lnTo>
                  <a:lnTo>
                    <a:pt x="3057" y="12497"/>
                  </a:lnTo>
                  <a:lnTo>
                    <a:pt x="7107" y="12497"/>
                  </a:lnTo>
                  <a:lnTo>
                    <a:pt x="10163" y="9441"/>
                  </a:lnTo>
                  <a:lnTo>
                    <a:pt x="10163" y="723"/>
                  </a:lnTo>
                  <a:cubicBezTo>
                    <a:pt x="10163" y="326"/>
                    <a:pt x="9838" y="0"/>
                    <a:pt x="94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244" name="Google Shape;244;p18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45" name="Google Shape;245;p18"/>
          <p:cNvGrpSpPr/>
          <p:nvPr/>
        </p:nvGrpSpPr>
        <p:grpSpPr>
          <a:xfrm>
            <a:off x="3229375" y="1413975"/>
            <a:ext cx="2685300" cy="2685300"/>
            <a:chOff x="3229375" y="1413975"/>
            <a:chExt cx="2685300" cy="2685300"/>
          </a:xfrm>
        </p:grpSpPr>
        <p:sp>
          <p:nvSpPr>
            <p:cNvPr id="246" name="Google Shape;246;p18"/>
            <p:cNvSpPr/>
            <p:nvPr/>
          </p:nvSpPr>
          <p:spPr>
            <a:xfrm>
              <a:off x="3229375" y="1413975"/>
              <a:ext cx="2685300" cy="26853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" name="Google Shape;247;p18"/>
            <p:cNvSpPr/>
            <p:nvPr/>
          </p:nvSpPr>
          <p:spPr>
            <a:xfrm>
              <a:off x="3479913" y="1664525"/>
              <a:ext cx="2184300" cy="21843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" name="Google Shape;248;p18"/>
            <p:cNvSpPr/>
            <p:nvPr/>
          </p:nvSpPr>
          <p:spPr>
            <a:xfrm>
              <a:off x="3666663" y="1851275"/>
              <a:ext cx="1810800" cy="18108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200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2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Venus has a nice name and is the second</a:t>
              </a:r>
              <a:endParaRPr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49" name="Google Shape;249;p18"/>
          <p:cNvSpPr/>
          <p:nvPr/>
        </p:nvSpPr>
        <p:spPr>
          <a:xfrm>
            <a:off x="4402392" y="2101698"/>
            <a:ext cx="339253" cy="318060"/>
          </a:xfrm>
          <a:custGeom>
            <a:avLst/>
            <a:gdLst/>
            <a:ahLst/>
            <a:cxnLst/>
            <a:rect l="l" t="t" r="r" b="b"/>
            <a:pathLst>
              <a:path w="19273" h="18069" extrusionOk="0">
                <a:moveTo>
                  <a:pt x="5456" y="7679"/>
                </a:moveTo>
                <a:cubicBezTo>
                  <a:pt x="6294" y="7679"/>
                  <a:pt x="6715" y="8694"/>
                  <a:pt x="6122" y="9284"/>
                </a:cubicBezTo>
                <a:cubicBezTo>
                  <a:pt x="5930" y="9476"/>
                  <a:pt x="5694" y="9562"/>
                  <a:pt x="5462" y="9562"/>
                </a:cubicBezTo>
                <a:cubicBezTo>
                  <a:pt x="4979" y="9562"/>
                  <a:pt x="4517" y="9188"/>
                  <a:pt x="4517" y="8622"/>
                </a:cubicBezTo>
                <a:cubicBezTo>
                  <a:pt x="4517" y="8101"/>
                  <a:pt x="4936" y="7679"/>
                  <a:pt x="5456" y="7679"/>
                </a:cubicBezTo>
                <a:close/>
                <a:moveTo>
                  <a:pt x="9636" y="7679"/>
                </a:moveTo>
                <a:cubicBezTo>
                  <a:pt x="10473" y="7679"/>
                  <a:pt x="10892" y="8694"/>
                  <a:pt x="10299" y="9284"/>
                </a:cubicBezTo>
                <a:cubicBezTo>
                  <a:pt x="10107" y="9476"/>
                  <a:pt x="9872" y="9562"/>
                  <a:pt x="9640" y="9562"/>
                </a:cubicBezTo>
                <a:cubicBezTo>
                  <a:pt x="9157" y="9562"/>
                  <a:pt x="8694" y="9188"/>
                  <a:pt x="8694" y="8622"/>
                </a:cubicBezTo>
                <a:cubicBezTo>
                  <a:pt x="8694" y="8101"/>
                  <a:pt x="9115" y="7679"/>
                  <a:pt x="9636" y="7679"/>
                </a:cubicBezTo>
                <a:close/>
                <a:moveTo>
                  <a:pt x="13813" y="7679"/>
                </a:moveTo>
                <a:cubicBezTo>
                  <a:pt x="14650" y="7679"/>
                  <a:pt x="15071" y="8694"/>
                  <a:pt x="14478" y="9284"/>
                </a:cubicBezTo>
                <a:cubicBezTo>
                  <a:pt x="14286" y="9476"/>
                  <a:pt x="14050" y="9562"/>
                  <a:pt x="13819" y="9562"/>
                </a:cubicBezTo>
                <a:cubicBezTo>
                  <a:pt x="13336" y="9562"/>
                  <a:pt x="12873" y="9188"/>
                  <a:pt x="12873" y="8622"/>
                </a:cubicBezTo>
                <a:cubicBezTo>
                  <a:pt x="12873" y="8101"/>
                  <a:pt x="13292" y="7679"/>
                  <a:pt x="13813" y="7679"/>
                </a:cubicBezTo>
                <a:close/>
                <a:moveTo>
                  <a:pt x="9597" y="1"/>
                </a:moveTo>
                <a:cubicBezTo>
                  <a:pt x="4303" y="1"/>
                  <a:pt x="0" y="3801"/>
                  <a:pt x="0" y="8471"/>
                </a:cubicBezTo>
                <a:cubicBezTo>
                  <a:pt x="0" y="10444"/>
                  <a:pt x="780" y="12356"/>
                  <a:pt x="2201" y="13870"/>
                </a:cubicBezTo>
                <a:cubicBezTo>
                  <a:pt x="2481" y="15033"/>
                  <a:pt x="2138" y="16258"/>
                  <a:pt x="1292" y="17104"/>
                </a:cubicBezTo>
                <a:cubicBezTo>
                  <a:pt x="940" y="17460"/>
                  <a:pt x="1190" y="18068"/>
                  <a:pt x="1692" y="18068"/>
                </a:cubicBezTo>
                <a:cubicBezTo>
                  <a:pt x="3300" y="18065"/>
                  <a:pt x="4845" y="17442"/>
                  <a:pt x="6005" y="16328"/>
                </a:cubicBezTo>
                <a:cubicBezTo>
                  <a:pt x="7150" y="16731"/>
                  <a:pt x="8357" y="16939"/>
                  <a:pt x="9571" y="16939"/>
                </a:cubicBezTo>
                <a:cubicBezTo>
                  <a:pt x="9579" y="16939"/>
                  <a:pt x="9588" y="16939"/>
                  <a:pt x="9597" y="16939"/>
                </a:cubicBezTo>
                <a:cubicBezTo>
                  <a:pt x="14891" y="16939"/>
                  <a:pt x="19272" y="13139"/>
                  <a:pt x="19272" y="8471"/>
                </a:cubicBezTo>
                <a:cubicBezTo>
                  <a:pt x="19272" y="3801"/>
                  <a:pt x="14891" y="1"/>
                  <a:pt x="959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255" name="Google Shape;255;p19"/>
          <p:cNvGrpSpPr/>
          <p:nvPr/>
        </p:nvGrpSpPr>
        <p:grpSpPr>
          <a:xfrm>
            <a:off x="3433276" y="2409276"/>
            <a:ext cx="5000574" cy="847200"/>
            <a:chOff x="3433276" y="2409276"/>
            <a:chExt cx="5000574" cy="847200"/>
          </a:xfrm>
        </p:grpSpPr>
        <p:sp>
          <p:nvSpPr>
            <p:cNvPr id="256" name="Google Shape;256;p19"/>
            <p:cNvSpPr/>
            <p:nvPr/>
          </p:nvSpPr>
          <p:spPr>
            <a:xfrm rot="-5400000">
              <a:off x="4121626" y="1720926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19"/>
            <p:cNvSpPr/>
            <p:nvPr/>
          </p:nvSpPr>
          <p:spPr>
            <a:xfrm>
              <a:off x="4288175" y="2639976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>
                <a:solidFill>
                  <a:schemeClr val="accent2"/>
                </a:solidFill>
              </a:endParaRPr>
            </a:p>
          </p:txBody>
        </p:sp>
        <p:sp>
          <p:nvSpPr>
            <p:cNvPr id="258" name="Google Shape;258;p19"/>
            <p:cNvSpPr txBox="1"/>
            <p:nvPr/>
          </p:nvSpPr>
          <p:spPr>
            <a:xfrm>
              <a:off x="6347050" y="2565426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also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59" name="Google Shape;259;p19"/>
          <p:cNvGrpSpPr/>
          <p:nvPr/>
        </p:nvGrpSpPr>
        <p:grpSpPr>
          <a:xfrm>
            <a:off x="3433276" y="3545638"/>
            <a:ext cx="5000574" cy="847200"/>
            <a:chOff x="3433276" y="3545638"/>
            <a:chExt cx="5000574" cy="847200"/>
          </a:xfrm>
        </p:grpSpPr>
        <p:sp>
          <p:nvSpPr>
            <p:cNvPr id="260" name="Google Shape;260;p19"/>
            <p:cNvSpPr/>
            <p:nvPr/>
          </p:nvSpPr>
          <p:spPr>
            <a:xfrm rot="-5400000">
              <a:off x="4121626" y="2857288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" name="Google Shape;261;p19"/>
            <p:cNvSpPr/>
            <p:nvPr/>
          </p:nvSpPr>
          <p:spPr>
            <a:xfrm>
              <a:off x="4288175" y="3776338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>
                <a:solidFill>
                  <a:schemeClr val="accent3"/>
                </a:solidFill>
              </a:endParaRPr>
            </a:p>
          </p:txBody>
        </p:sp>
        <p:sp>
          <p:nvSpPr>
            <p:cNvPr id="262" name="Google Shape;262;p19"/>
            <p:cNvSpPr txBox="1"/>
            <p:nvPr/>
          </p:nvSpPr>
          <p:spPr>
            <a:xfrm>
              <a:off x="6347050" y="3701788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3" name="Google Shape;263;p19"/>
          <p:cNvGrpSpPr/>
          <p:nvPr/>
        </p:nvGrpSpPr>
        <p:grpSpPr>
          <a:xfrm>
            <a:off x="3433276" y="1272915"/>
            <a:ext cx="5000574" cy="847200"/>
            <a:chOff x="3433276" y="1272915"/>
            <a:chExt cx="5000574" cy="847200"/>
          </a:xfrm>
        </p:grpSpPr>
        <p:sp>
          <p:nvSpPr>
            <p:cNvPr id="264" name="Google Shape;264;p19"/>
            <p:cNvSpPr/>
            <p:nvPr/>
          </p:nvSpPr>
          <p:spPr>
            <a:xfrm rot="-5400000">
              <a:off x="4121626" y="584565"/>
              <a:ext cx="847200" cy="2223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" name="Google Shape;265;p19"/>
            <p:cNvSpPr/>
            <p:nvPr/>
          </p:nvSpPr>
          <p:spPr>
            <a:xfrm>
              <a:off x="4288175" y="1503615"/>
              <a:ext cx="1948800" cy="3858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8287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266" name="Google Shape;266;p19"/>
            <p:cNvSpPr txBox="1"/>
            <p:nvPr/>
          </p:nvSpPr>
          <p:spPr>
            <a:xfrm>
              <a:off x="6347050" y="1429065"/>
              <a:ext cx="2086800" cy="534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67" name="Google Shape;267;p19"/>
          <p:cNvGrpSpPr/>
          <p:nvPr/>
        </p:nvGrpSpPr>
        <p:grpSpPr>
          <a:xfrm>
            <a:off x="3655614" y="1526889"/>
            <a:ext cx="339253" cy="339253"/>
            <a:chOff x="3271200" y="1435075"/>
            <a:chExt cx="481825" cy="481825"/>
          </a:xfrm>
        </p:grpSpPr>
        <p:sp>
          <p:nvSpPr>
            <p:cNvPr id="268" name="Google Shape;268;p19"/>
            <p:cNvSpPr/>
            <p:nvPr/>
          </p:nvSpPr>
          <p:spPr>
            <a:xfrm>
              <a:off x="3271200" y="143507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9597" y="2259"/>
                  </a:moveTo>
                  <a:cubicBezTo>
                    <a:pt x="13635" y="2259"/>
                    <a:pt x="17014" y="5545"/>
                    <a:pt x="17014" y="9601"/>
                  </a:cubicBezTo>
                  <a:cubicBezTo>
                    <a:pt x="17014" y="13636"/>
                    <a:pt x="13654" y="17014"/>
                    <a:pt x="9597" y="17014"/>
                  </a:cubicBezTo>
                  <a:cubicBezTo>
                    <a:pt x="5562" y="17014"/>
                    <a:pt x="2259" y="13654"/>
                    <a:pt x="2259" y="9601"/>
                  </a:cubicBezTo>
                  <a:cubicBezTo>
                    <a:pt x="2259" y="5563"/>
                    <a:pt x="5541" y="2259"/>
                    <a:pt x="9597" y="2259"/>
                  </a:cubicBezTo>
                  <a:close/>
                  <a:moveTo>
                    <a:pt x="9597" y="1"/>
                  </a:moveTo>
                  <a:cubicBezTo>
                    <a:pt x="4304" y="1"/>
                    <a:pt x="0" y="4307"/>
                    <a:pt x="0" y="9601"/>
                  </a:cubicBezTo>
                  <a:cubicBezTo>
                    <a:pt x="0" y="14892"/>
                    <a:pt x="4304" y="19273"/>
                    <a:pt x="9597" y="19273"/>
                  </a:cubicBezTo>
                  <a:cubicBezTo>
                    <a:pt x="14891" y="19273"/>
                    <a:pt x="19272" y="14892"/>
                    <a:pt x="19272" y="9601"/>
                  </a:cubicBezTo>
                  <a:cubicBezTo>
                    <a:pt x="19272" y="4307"/>
                    <a:pt x="14891" y="1"/>
                    <a:pt x="959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69" name="Google Shape;269;p19"/>
            <p:cNvSpPr/>
            <p:nvPr/>
          </p:nvSpPr>
          <p:spPr>
            <a:xfrm>
              <a:off x="3356575" y="1520525"/>
              <a:ext cx="311000" cy="311025"/>
            </a:xfrm>
            <a:custGeom>
              <a:avLst/>
              <a:gdLst/>
              <a:ahLst/>
              <a:cxnLst/>
              <a:rect l="l" t="t" r="r" b="b"/>
              <a:pathLst>
                <a:path w="12440" h="12441" extrusionOk="0">
                  <a:moveTo>
                    <a:pt x="8516" y="3359"/>
                  </a:moveTo>
                  <a:cubicBezTo>
                    <a:pt x="8661" y="3359"/>
                    <a:pt x="8805" y="3414"/>
                    <a:pt x="8917" y="3524"/>
                  </a:cubicBezTo>
                  <a:cubicBezTo>
                    <a:pt x="9136" y="3744"/>
                    <a:pt x="9136" y="4102"/>
                    <a:pt x="8917" y="4322"/>
                  </a:cubicBezTo>
                  <a:lnTo>
                    <a:pt x="7056" y="6183"/>
                  </a:lnTo>
                  <a:lnTo>
                    <a:pt x="8917" y="8041"/>
                  </a:lnTo>
                  <a:cubicBezTo>
                    <a:pt x="9326" y="8453"/>
                    <a:pt x="8939" y="9009"/>
                    <a:pt x="8502" y="9009"/>
                  </a:cubicBezTo>
                  <a:cubicBezTo>
                    <a:pt x="8371" y="9009"/>
                    <a:pt x="8235" y="8959"/>
                    <a:pt x="8116" y="8839"/>
                  </a:cubicBezTo>
                  <a:lnTo>
                    <a:pt x="5857" y="6580"/>
                  </a:lnTo>
                  <a:cubicBezTo>
                    <a:pt x="5637" y="6360"/>
                    <a:pt x="5637" y="6002"/>
                    <a:pt x="5857" y="5782"/>
                  </a:cubicBezTo>
                  <a:lnTo>
                    <a:pt x="8116" y="3524"/>
                  </a:lnTo>
                  <a:cubicBezTo>
                    <a:pt x="8227" y="3414"/>
                    <a:pt x="8372" y="3359"/>
                    <a:pt x="8516" y="3359"/>
                  </a:cubicBezTo>
                  <a:close/>
                  <a:moveTo>
                    <a:pt x="5619" y="1"/>
                  </a:moveTo>
                  <a:cubicBezTo>
                    <a:pt x="4367" y="112"/>
                    <a:pt x="3177" y="606"/>
                    <a:pt x="2214" y="1413"/>
                  </a:cubicBezTo>
                  <a:lnTo>
                    <a:pt x="2590" y="1789"/>
                  </a:lnTo>
                  <a:cubicBezTo>
                    <a:pt x="3002" y="2199"/>
                    <a:pt x="2615" y="2757"/>
                    <a:pt x="2178" y="2757"/>
                  </a:cubicBezTo>
                  <a:cubicBezTo>
                    <a:pt x="2047" y="2757"/>
                    <a:pt x="1912" y="2707"/>
                    <a:pt x="1792" y="2587"/>
                  </a:cubicBezTo>
                  <a:lnTo>
                    <a:pt x="1416" y="2211"/>
                  </a:lnTo>
                  <a:cubicBezTo>
                    <a:pt x="609" y="3175"/>
                    <a:pt x="118" y="4364"/>
                    <a:pt x="3" y="5617"/>
                  </a:cubicBezTo>
                  <a:lnTo>
                    <a:pt x="536" y="5617"/>
                  </a:lnTo>
                  <a:cubicBezTo>
                    <a:pt x="1280" y="5617"/>
                    <a:pt x="1283" y="6746"/>
                    <a:pt x="536" y="6746"/>
                  </a:cubicBezTo>
                  <a:lnTo>
                    <a:pt x="0" y="6746"/>
                  </a:lnTo>
                  <a:cubicBezTo>
                    <a:pt x="118" y="8035"/>
                    <a:pt x="627" y="9287"/>
                    <a:pt x="1413" y="10227"/>
                  </a:cubicBezTo>
                  <a:lnTo>
                    <a:pt x="1789" y="9850"/>
                  </a:lnTo>
                  <a:cubicBezTo>
                    <a:pt x="1910" y="9730"/>
                    <a:pt x="2045" y="9679"/>
                    <a:pt x="2176" y="9679"/>
                  </a:cubicBezTo>
                  <a:cubicBezTo>
                    <a:pt x="2613" y="9679"/>
                    <a:pt x="2995" y="10244"/>
                    <a:pt x="2587" y="10651"/>
                  </a:cubicBezTo>
                  <a:lnTo>
                    <a:pt x="2211" y="11028"/>
                  </a:lnTo>
                  <a:cubicBezTo>
                    <a:pt x="3174" y="11832"/>
                    <a:pt x="4364" y="12326"/>
                    <a:pt x="5616" y="12440"/>
                  </a:cubicBezTo>
                  <a:lnTo>
                    <a:pt x="5616" y="11904"/>
                  </a:lnTo>
                  <a:cubicBezTo>
                    <a:pt x="5616" y="11530"/>
                    <a:pt x="5899" y="11343"/>
                    <a:pt x="6182" y="11343"/>
                  </a:cubicBezTo>
                  <a:cubicBezTo>
                    <a:pt x="6464" y="11343"/>
                    <a:pt x="6745" y="11530"/>
                    <a:pt x="6745" y="11904"/>
                  </a:cubicBezTo>
                  <a:lnTo>
                    <a:pt x="6745" y="12440"/>
                  </a:lnTo>
                  <a:cubicBezTo>
                    <a:pt x="8034" y="12323"/>
                    <a:pt x="9287" y="11811"/>
                    <a:pt x="10226" y="11028"/>
                  </a:cubicBezTo>
                  <a:lnTo>
                    <a:pt x="9850" y="10651"/>
                  </a:lnTo>
                  <a:cubicBezTo>
                    <a:pt x="9445" y="10246"/>
                    <a:pt x="9822" y="9678"/>
                    <a:pt x="10259" y="9678"/>
                  </a:cubicBezTo>
                  <a:cubicBezTo>
                    <a:pt x="10390" y="9678"/>
                    <a:pt x="10526" y="9729"/>
                    <a:pt x="10648" y="9850"/>
                  </a:cubicBezTo>
                  <a:lnTo>
                    <a:pt x="11024" y="10227"/>
                  </a:lnTo>
                  <a:cubicBezTo>
                    <a:pt x="11810" y="9287"/>
                    <a:pt x="12319" y="8035"/>
                    <a:pt x="12437" y="6746"/>
                  </a:cubicBezTo>
                  <a:lnTo>
                    <a:pt x="11904" y="6746"/>
                  </a:lnTo>
                  <a:cubicBezTo>
                    <a:pt x="11160" y="6746"/>
                    <a:pt x="11157" y="5617"/>
                    <a:pt x="11904" y="5617"/>
                  </a:cubicBezTo>
                  <a:lnTo>
                    <a:pt x="12440" y="5617"/>
                  </a:lnTo>
                  <a:cubicBezTo>
                    <a:pt x="12325" y="4364"/>
                    <a:pt x="11834" y="3175"/>
                    <a:pt x="11027" y="2211"/>
                  </a:cubicBezTo>
                  <a:lnTo>
                    <a:pt x="10651" y="2587"/>
                  </a:lnTo>
                  <a:cubicBezTo>
                    <a:pt x="10529" y="2709"/>
                    <a:pt x="10392" y="2760"/>
                    <a:pt x="10261" y="2760"/>
                  </a:cubicBezTo>
                  <a:cubicBezTo>
                    <a:pt x="9823" y="2760"/>
                    <a:pt x="9443" y="2197"/>
                    <a:pt x="9853" y="1789"/>
                  </a:cubicBezTo>
                  <a:lnTo>
                    <a:pt x="10232" y="1413"/>
                  </a:lnTo>
                  <a:cubicBezTo>
                    <a:pt x="9290" y="627"/>
                    <a:pt x="8037" y="115"/>
                    <a:pt x="6748" y="1"/>
                  </a:cubicBezTo>
                  <a:lnTo>
                    <a:pt x="6748" y="537"/>
                  </a:lnTo>
                  <a:cubicBezTo>
                    <a:pt x="6748" y="909"/>
                    <a:pt x="6466" y="1096"/>
                    <a:pt x="6183" y="1096"/>
                  </a:cubicBezTo>
                  <a:cubicBezTo>
                    <a:pt x="5901" y="1096"/>
                    <a:pt x="5619" y="910"/>
                    <a:pt x="5619" y="537"/>
                  </a:cubicBezTo>
                  <a:lnTo>
                    <a:pt x="561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0" name="Google Shape;270;p19"/>
          <p:cNvGrpSpPr/>
          <p:nvPr/>
        </p:nvGrpSpPr>
        <p:grpSpPr>
          <a:xfrm>
            <a:off x="3715295" y="2663329"/>
            <a:ext cx="219890" cy="339095"/>
            <a:chOff x="5726350" y="2028150"/>
            <a:chExt cx="312300" cy="481600"/>
          </a:xfrm>
        </p:grpSpPr>
        <p:sp>
          <p:nvSpPr>
            <p:cNvPr id="271" name="Google Shape;271;p19"/>
            <p:cNvSpPr/>
            <p:nvPr/>
          </p:nvSpPr>
          <p:spPr>
            <a:xfrm>
              <a:off x="5756075" y="2028150"/>
              <a:ext cx="252825" cy="83275"/>
            </a:xfrm>
            <a:custGeom>
              <a:avLst/>
              <a:gdLst/>
              <a:ahLst/>
              <a:cxnLst/>
              <a:rect l="l" t="t" r="r" b="b"/>
              <a:pathLst>
                <a:path w="10113" h="3331" extrusionOk="0">
                  <a:moveTo>
                    <a:pt x="1639" y="1"/>
                  </a:moveTo>
                  <a:cubicBezTo>
                    <a:pt x="730" y="13"/>
                    <a:pt x="1" y="753"/>
                    <a:pt x="1" y="1666"/>
                  </a:cubicBezTo>
                  <a:cubicBezTo>
                    <a:pt x="1" y="2575"/>
                    <a:pt x="730" y="3316"/>
                    <a:pt x="1639" y="3331"/>
                  </a:cubicBezTo>
                  <a:lnTo>
                    <a:pt x="8474" y="3331"/>
                  </a:lnTo>
                  <a:cubicBezTo>
                    <a:pt x="9384" y="3316"/>
                    <a:pt x="10113" y="2575"/>
                    <a:pt x="10113" y="1666"/>
                  </a:cubicBezTo>
                  <a:cubicBezTo>
                    <a:pt x="10113" y="753"/>
                    <a:pt x="9384" y="13"/>
                    <a:pt x="8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2" name="Google Shape;272;p19"/>
            <p:cNvSpPr/>
            <p:nvPr/>
          </p:nvSpPr>
          <p:spPr>
            <a:xfrm>
              <a:off x="5726350" y="2139650"/>
              <a:ext cx="312300" cy="224425"/>
            </a:xfrm>
            <a:custGeom>
              <a:avLst/>
              <a:gdLst/>
              <a:ahLst/>
              <a:cxnLst/>
              <a:rect l="l" t="t" r="r" b="b"/>
              <a:pathLst>
                <a:path w="12492" h="8977" extrusionOk="0">
                  <a:moveTo>
                    <a:pt x="2822" y="0"/>
                  </a:moveTo>
                  <a:lnTo>
                    <a:pt x="2822" y="4800"/>
                  </a:lnTo>
                  <a:cubicBezTo>
                    <a:pt x="1527" y="5589"/>
                    <a:pt x="542" y="6797"/>
                    <a:pt x="36" y="8224"/>
                  </a:cubicBezTo>
                  <a:lnTo>
                    <a:pt x="30" y="8233"/>
                  </a:lnTo>
                  <a:cubicBezTo>
                    <a:pt x="27" y="8242"/>
                    <a:pt x="24" y="8254"/>
                    <a:pt x="21" y="8266"/>
                  </a:cubicBezTo>
                  <a:cubicBezTo>
                    <a:pt x="18" y="8278"/>
                    <a:pt x="15" y="8281"/>
                    <a:pt x="15" y="8287"/>
                  </a:cubicBezTo>
                  <a:cubicBezTo>
                    <a:pt x="12" y="8296"/>
                    <a:pt x="9" y="8308"/>
                    <a:pt x="9" y="8317"/>
                  </a:cubicBezTo>
                  <a:cubicBezTo>
                    <a:pt x="6" y="8326"/>
                    <a:pt x="6" y="8335"/>
                    <a:pt x="3" y="8347"/>
                  </a:cubicBezTo>
                  <a:cubicBezTo>
                    <a:pt x="3" y="8356"/>
                    <a:pt x="3" y="8362"/>
                    <a:pt x="3" y="8368"/>
                  </a:cubicBezTo>
                  <a:cubicBezTo>
                    <a:pt x="0" y="8378"/>
                    <a:pt x="3" y="8393"/>
                    <a:pt x="3" y="8405"/>
                  </a:cubicBezTo>
                  <a:cubicBezTo>
                    <a:pt x="3" y="8408"/>
                    <a:pt x="3" y="8411"/>
                    <a:pt x="3" y="8414"/>
                  </a:cubicBezTo>
                  <a:lnTo>
                    <a:pt x="3" y="8426"/>
                  </a:lnTo>
                  <a:cubicBezTo>
                    <a:pt x="3" y="8438"/>
                    <a:pt x="3" y="8450"/>
                    <a:pt x="3" y="8462"/>
                  </a:cubicBezTo>
                  <a:lnTo>
                    <a:pt x="6" y="8483"/>
                  </a:lnTo>
                  <a:cubicBezTo>
                    <a:pt x="6" y="8495"/>
                    <a:pt x="9" y="8504"/>
                    <a:pt x="12" y="8513"/>
                  </a:cubicBezTo>
                  <a:cubicBezTo>
                    <a:pt x="12" y="8525"/>
                    <a:pt x="15" y="8531"/>
                    <a:pt x="15" y="8540"/>
                  </a:cubicBezTo>
                  <a:cubicBezTo>
                    <a:pt x="18" y="8549"/>
                    <a:pt x="21" y="8558"/>
                    <a:pt x="21" y="8564"/>
                  </a:cubicBezTo>
                  <a:cubicBezTo>
                    <a:pt x="24" y="8573"/>
                    <a:pt x="27" y="8585"/>
                    <a:pt x="33" y="8594"/>
                  </a:cubicBezTo>
                  <a:cubicBezTo>
                    <a:pt x="36" y="8606"/>
                    <a:pt x="36" y="8609"/>
                    <a:pt x="40" y="8615"/>
                  </a:cubicBezTo>
                  <a:cubicBezTo>
                    <a:pt x="43" y="8624"/>
                    <a:pt x="49" y="8636"/>
                    <a:pt x="52" y="8646"/>
                  </a:cubicBezTo>
                  <a:cubicBezTo>
                    <a:pt x="58" y="8658"/>
                    <a:pt x="58" y="8661"/>
                    <a:pt x="61" y="8667"/>
                  </a:cubicBezTo>
                  <a:cubicBezTo>
                    <a:pt x="67" y="8673"/>
                    <a:pt x="73" y="8685"/>
                    <a:pt x="76" y="8694"/>
                  </a:cubicBezTo>
                  <a:cubicBezTo>
                    <a:pt x="82" y="8703"/>
                    <a:pt x="85" y="8709"/>
                    <a:pt x="88" y="8715"/>
                  </a:cubicBezTo>
                  <a:cubicBezTo>
                    <a:pt x="94" y="8721"/>
                    <a:pt x="100" y="8730"/>
                    <a:pt x="106" y="8739"/>
                  </a:cubicBezTo>
                  <a:cubicBezTo>
                    <a:pt x="112" y="8748"/>
                    <a:pt x="115" y="8754"/>
                    <a:pt x="121" y="8760"/>
                  </a:cubicBezTo>
                  <a:cubicBezTo>
                    <a:pt x="127" y="8769"/>
                    <a:pt x="133" y="8775"/>
                    <a:pt x="139" y="8781"/>
                  </a:cubicBezTo>
                  <a:cubicBezTo>
                    <a:pt x="145" y="8787"/>
                    <a:pt x="151" y="8796"/>
                    <a:pt x="157" y="8802"/>
                  </a:cubicBezTo>
                  <a:lnTo>
                    <a:pt x="175" y="8820"/>
                  </a:lnTo>
                  <a:cubicBezTo>
                    <a:pt x="181" y="8826"/>
                    <a:pt x="190" y="8832"/>
                    <a:pt x="196" y="8841"/>
                  </a:cubicBezTo>
                  <a:lnTo>
                    <a:pt x="217" y="8856"/>
                  </a:lnTo>
                  <a:lnTo>
                    <a:pt x="238" y="8874"/>
                  </a:lnTo>
                  <a:lnTo>
                    <a:pt x="262" y="8889"/>
                  </a:lnTo>
                  <a:lnTo>
                    <a:pt x="283" y="8901"/>
                  </a:lnTo>
                  <a:lnTo>
                    <a:pt x="314" y="8917"/>
                  </a:lnTo>
                  <a:cubicBezTo>
                    <a:pt x="320" y="8920"/>
                    <a:pt x="326" y="8923"/>
                    <a:pt x="332" y="8926"/>
                  </a:cubicBezTo>
                  <a:cubicBezTo>
                    <a:pt x="341" y="8929"/>
                    <a:pt x="356" y="8938"/>
                    <a:pt x="368" y="8941"/>
                  </a:cubicBezTo>
                  <a:lnTo>
                    <a:pt x="377" y="8947"/>
                  </a:lnTo>
                  <a:lnTo>
                    <a:pt x="386" y="8947"/>
                  </a:lnTo>
                  <a:lnTo>
                    <a:pt x="413" y="8956"/>
                  </a:lnTo>
                  <a:lnTo>
                    <a:pt x="437" y="8962"/>
                  </a:lnTo>
                  <a:lnTo>
                    <a:pt x="461" y="8968"/>
                  </a:lnTo>
                  <a:cubicBezTo>
                    <a:pt x="473" y="8971"/>
                    <a:pt x="485" y="8971"/>
                    <a:pt x="497" y="8974"/>
                  </a:cubicBezTo>
                  <a:lnTo>
                    <a:pt x="512" y="8977"/>
                  </a:lnTo>
                  <a:lnTo>
                    <a:pt x="11928" y="8977"/>
                  </a:lnTo>
                  <a:cubicBezTo>
                    <a:pt x="11946" y="8977"/>
                    <a:pt x="11967" y="8977"/>
                    <a:pt x="11985" y="8974"/>
                  </a:cubicBezTo>
                  <a:lnTo>
                    <a:pt x="11991" y="8974"/>
                  </a:lnTo>
                  <a:cubicBezTo>
                    <a:pt x="12006" y="8974"/>
                    <a:pt x="12021" y="8971"/>
                    <a:pt x="12033" y="8968"/>
                  </a:cubicBezTo>
                  <a:lnTo>
                    <a:pt x="12051" y="8965"/>
                  </a:lnTo>
                  <a:cubicBezTo>
                    <a:pt x="12063" y="8962"/>
                    <a:pt x="12072" y="8959"/>
                    <a:pt x="12085" y="8956"/>
                  </a:cubicBezTo>
                  <a:lnTo>
                    <a:pt x="12106" y="8950"/>
                  </a:lnTo>
                  <a:lnTo>
                    <a:pt x="12118" y="8947"/>
                  </a:lnTo>
                  <a:lnTo>
                    <a:pt x="12130" y="8941"/>
                  </a:lnTo>
                  <a:lnTo>
                    <a:pt x="12160" y="8929"/>
                  </a:lnTo>
                  <a:lnTo>
                    <a:pt x="12184" y="8917"/>
                  </a:lnTo>
                  <a:cubicBezTo>
                    <a:pt x="12193" y="8914"/>
                    <a:pt x="12199" y="8907"/>
                    <a:pt x="12208" y="8904"/>
                  </a:cubicBezTo>
                  <a:cubicBezTo>
                    <a:pt x="12214" y="8898"/>
                    <a:pt x="12226" y="8892"/>
                    <a:pt x="12235" y="8889"/>
                  </a:cubicBezTo>
                  <a:lnTo>
                    <a:pt x="12253" y="8877"/>
                  </a:lnTo>
                  <a:cubicBezTo>
                    <a:pt x="12262" y="8868"/>
                    <a:pt x="12271" y="8862"/>
                    <a:pt x="12280" y="8856"/>
                  </a:cubicBezTo>
                  <a:lnTo>
                    <a:pt x="12295" y="8844"/>
                  </a:lnTo>
                  <a:cubicBezTo>
                    <a:pt x="12304" y="8835"/>
                    <a:pt x="12313" y="8826"/>
                    <a:pt x="12319" y="8820"/>
                  </a:cubicBezTo>
                  <a:lnTo>
                    <a:pt x="12334" y="8805"/>
                  </a:lnTo>
                  <a:cubicBezTo>
                    <a:pt x="12343" y="8796"/>
                    <a:pt x="12349" y="8790"/>
                    <a:pt x="12359" y="8781"/>
                  </a:cubicBezTo>
                  <a:lnTo>
                    <a:pt x="12371" y="8763"/>
                  </a:lnTo>
                  <a:lnTo>
                    <a:pt x="12389" y="8739"/>
                  </a:lnTo>
                  <a:lnTo>
                    <a:pt x="12404" y="8718"/>
                  </a:lnTo>
                  <a:cubicBezTo>
                    <a:pt x="12410" y="8709"/>
                    <a:pt x="12413" y="8703"/>
                    <a:pt x="12419" y="8694"/>
                  </a:cubicBezTo>
                  <a:cubicBezTo>
                    <a:pt x="12422" y="8688"/>
                    <a:pt x="12428" y="8679"/>
                    <a:pt x="12431" y="8670"/>
                  </a:cubicBezTo>
                  <a:cubicBezTo>
                    <a:pt x="12437" y="8661"/>
                    <a:pt x="12440" y="8655"/>
                    <a:pt x="12443" y="8646"/>
                  </a:cubicBezTo>
                  <a:cubicBezTo>
                    <a:pt x="12446" y="8639"/>
                    <a:pt x="12449" y="8627"/>
                    <a:pt x="12455" y="8618"/>
                  </a:cubicBezTo>
                  <a:cubicBezTo>
                    <a:pt x="12458" y="8609"/>
                    <a:pt x="12461" y="8603"/>
                    <a:pt x="12461" y="8594"/>
                  </a:cubicBezTo>
                  <a:cubicBezTo>
                    <a:pt x="12464" y="8588"/>
                    <a:pt x="12467" y="8576"/>
                    <a:pt x="12470" y="8567"/>
                  </a:cubicBezTo>
                  <a:cubicBezTo>
                    <a:pt x="12473" y="8558"/>
                    <a:pt x="12476" y="8549"/>
                    <a:pt x="12479" y="8540"/>
                  </a:cubicBezTo>
                  <a:cubicBezTo>
                    <a:pt x="12479" y="8534"/>
                    <a:pt x="12482" y="8525"/>
                    <a:pt x="12482" y="8516"/>
                  </a:cubicBezTo>
                  <a:cubicBezTo>
                    <a:pt x="12485" y="8507"/>
                    <a:pt x="12485" y="8495"/>
                    <a:pt x="12488" y="8486"/>
                  </a:cubicBezTo>
                  <a:lnTo>
                    <a:pt x="12491" y="8462"/>
                  </a:lnTo>
                  <a:cubicBezTo>
                    <a:pt x="12491" y="8450"/>
                    <a:pt x="12491" y="8438"/>
                    <a:pt x="12491" y="8426"/>
                  </a:cubicBezTo>
                  <a:lnTo>
                    <a:pt x="12491" y="8414"/>
                  </a:lnTo>
                  <a:cubicBezTo>
                    <a:pt x="12491" y="8411"/>
                    <a:pt x="12491" y="8408"/>
                    <a:pt x="12491" y="8405"/>
                  </a:cubicBezTo>
                  <a:lnTo>
                    <a:pt x="12491" y="8371"/>
                  </a:lnTo>
                  <a:cubicBezTo>
                    <a:pt x="12491" y="8359"/>
                    <a:pt x="12491" y="8356"/>
                    <a:pt x="12491" y="8347"/>
                  </a:cubicBezTo>
                  <a:cubicBezTo>
                    <a:pt x="12488" y="8338"/>
                    <a:pt x="12488" y="8329"/>
                    <a:pt x="12485" y="8317"/>
                  </a:cubicBezTo>
                  <a:cubicBezTo>
                    <a:pt x="12482" y="8308"/>
                    <a:pt x="12482" y="8299"/>
                    <a:pt x="12479" y="8290"/>
                  </a:cubicBezTo>
                  <a:cubicBezTo>
                    <a:pt x="12476" y="8278"/>
                    <a:pt x="12476" y="8275"/>
                    <a:pt x="12473" y="8266"/>
                  </a:cubicBezTo>
                  <a:cubicBezTo>
                    <a:pt x="12473" y="8260"/>
                    <a:pt x="12467" y="8245"/>
                    <a:pt x="12464" y="8233"/>
                  </a:cubicBezTo>
                  <a:lnTo>
                    <a:pt x="12461" y="8224"/>
                  </a:lnTo>
                  <a:cubicBezTo>
                    <a:pt x="11955" y="6797"/>
                    <a:pt x="10970" y="5589"/>
                    <a:pt x="9676" y="4803"/>
                  </a:cubicBezTo>
                  <a:lnTo>
                    <a:pt x="9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3" name="Google Shape;273;p19"/>
            <p:cNvSpPr/>
            <p:nvPr/>
          </p:nvSpPr>
          <p:spPr>
            <a:xfrm>
              <a:off x="5842500" y="2392350"/>
              <a:ext cx="79975" cy="117400"/>
            </a:xfrm>
            <a:custGeom>
              <a:avLst/>
              <a:gdLst/>
              <a:ahLst/>
              <a:cxnLst/>
              <a:rect l="l" t="t" r="r" b="b"/>
              <a:pathLst>
                <a:path w="3199" h="4696" extrusionOk="0">
                  <a:moveTo>
                    <a:pt x="4" y="1"/>
                  </a:moveTo>
                  <a:lnTo>
                    <a:pt x="4" y="1651"/>
                  </a:lnTo>
                  <a:cubicBezTo>
                    <a:pt x="1" y="2591"/>
                    <a:pt x="287" y="3509"/>
                    <a:pt x="820" y="4283"/>
                  </a:cubicBezTo>
                  <a:cubicBezTo>
                    <a:pt x="994" y="4542"/>
                    <a:pt x="1287" y="4696"/>
                    <a:pt x="1600" y="4696"/>
                  </a:cubicBezTo>
                  <a:cubicBezTo>
                    <a:pt x="1913" y="4696"/>
                    <a:pt x="2205" y="4542"/>
                    <a:pt x="2380" y="4283"/>
                  </a:cubicBezTo>
                  <a:cubicBezTo>
                    <a:pt x="2913" y="3509"/>
                    <a:pt x="3199" y="2591"/>
                    <a:pt x="3196" y="1651"/>
                  </a:cubicBezTo>
                  <a:lnTo>
                    <a:pt x="31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74" name="Google Shape;274;p19"/>
          <p:cNvGrpSpPr/>
          <p:nvPr/>
        </p:nvGrpSpPr>
        <p:grpSpPr>
          <a:xfrm>
            <a:off x="3654954" y="3799602"/>
            <a:ext cx="340573" cy="339271"/>
            <a:chOff x="898875" y="4399275"/>
            <a:chExt cx="483700" cy="481850"/>
          </a:xfrm>
        </p:grpSpPr>
        <p:sp>
          <p:nvSpPr>
            <p:cNvPr id="275" name="Google Shape;275;p19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6" name="Google Shape;276;p19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7" name="Google Shape;277;p19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8" name="Google Shape;278;p19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79" name="Google Shape;279;p19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0" name="Google Shape;280;p19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grpSp>
        <p:nvGrpSpPr>
          <p:cNvPr id="283" name="Google Shape;283;p19"/>
          <p:cNvGrpSpPr/>
          <p:nvPr/>
        </p:nvGrpSpPr>
        <p:grpSpPr>
          <a:xfrm>
            <a:off x="710275" y="1696445"/>
            <a:ext cx="2460575" cy="2272941"/>
            <a:chOff x="710275" y="1696445"/>
            <a:chExt cx="2460575" cy="2272941"/>
          </a:xfrm>
        </p:grpSpPr>
        <p:grpSp>
          <p:nvGrpSpPr>
            <p:cNvPr id="284" name="Google Shape;284;p19"/>
            <p:cNvGrpSpPr/>
            <p:nvPr/>
          </p:nvGrpSpPr>
          <p:grpSpPr>
            <a:xfrm>
              <a:off x="2288356" y="1696445"/>
              <a:ext cx="882450" cy="1136250"/>
              <a:chOff x="2288356" y="1696445"/>
              <a:chExt cx="882450" cy="1136250"/>
            </a:xfrm>
          </p:grpSpPr>
          <p:sp>
            <p:nvSpPr>
              <p:cNvPr id="285" name="Google Shape;285;p19"/>
              <p:cNvSpPr/>
              <p:nvPr/>
            </p:nvSpPr>
            <p:spPr>
              <a:xfrm flipH="1">
                <a:off x="2288356" y="1696445"/>
                <a:ext cx="773700" cy="7737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6" name="Google Shape;286;p19"/>
              <p:cNvCxnSpPr>
                <a:stCxn id="285" idx="0"/>
              </p:cNvCxnSpPr>
              <p:nvPr/>
            </p:nvCxnSpPr>
            <p:spPr>
              <a:xfrm>
                <a:off x="2675206" y="1696445"/>
                <a:ext cx="4956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87" name="Google Shape;287;p19"/>
              <p:cNvCxnSpPr>
                <a:stCxn id="285" idx="2"/>
              </p:cNvCxnSpPr>
              <p:nvPr/>
            </p:nvCxnSpPr>
            <p:spPr>
              <a:xfrm>
                <a:off x="2288356" y="2083295"/>
                <a:ext cx="0" cy="7494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88" name="Google Shape;288;p19"/>
            <p:cNvGrpSpPr/>
            <p:nvPr/>
          </p:nvGrpSpPr>
          <p:grpSpPr>
            <a:xfrm>
              <a:off x="2288412" y="2832906"/>
              <a:ext cx="882422" cy="1136481"/>
              <a:chOff x="7009125" y="3265500"/>
              <a:chExt cx="565800" cy="728700"/>
            </a:xfrm>
          </p:grpSpPr>
          <p:sp>
            <p:nvSpPr>
              <p:cNvPr id="289" name="Google Shape;289;p19"/>
              <p:cNvSpPr/>
              <p:nvPr/>
            </p:nvSpPr>
            <p:spPr>
              <a:xfrm rot="10800000">
                <a:off x="7009125" y="3498000"/>
                <a:ext cx="496200" cy="496200"/>
              </a:xfrm>
              <a:prstGeom prst="arc">
                <a:avLst>
                  <a:gd name="adj1" fmla="val 16200000"/>
                  <a:gd name="adj2" fmla="val 0"/>
                </a:avLst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0" name="Google Shape;290;p19"/>
              <p:cNvCxnSpPr>
                <a:stCxn id="289" idx="0"/>
              </p:cNvCxnSpPr>
              <p:nvPr/>
            </p:nvCxnSpPr>
            <p:spPr>
              <a:xfrm>
                <a:off x="7257225" y="3994200"/>
                <a:ext cx="317700" cy="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oval" w="med" len="med"/>
              </a:ln>
            </p:spPr>
          </p:cxnSp>
          <p:cxnSp>
            <p:nvCxnSpPr>
              <p:cNvPr id="291" name="Google Shape;291;p19"/>
              <p:cNvCxnSpPr>
                <a:stCxn id="289" idx="2"/>
              </p:cNvCxnSpPr>
              <p:nvPr/>
            </p:nvCxnSpPr>
            <p:spPr>
              <a:xfrm rot="10800000">
                <a:off x="7009125" y="3265500"/>
                <a:ext cx="0" cy="480600"/>
              </a:xfrm>
              <a:prstGeom prst="straightConnector1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cxnSp>
          <p:nvCxnSpPr>
            <p:cNvPr id="292" name="Google Shape;292;p19"/>
            <p:cNvCxnSpPr/>
            <p:nvPr/>
          </p:nvCxnSpPr>
          <p:spPr>
            <a:xfrm>
              <a:off x="1602150" y="2832788"/>
              <a:ext cx="15687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293" name="Google Shape;293;p19"/>
            <p:cNvSpPr/>
            <p:nvPr/>
          </p:nvSpPr>
          <p:spPr>
            <a:xfrm>
              <a:off x="2215781" y="2760409"/>
              <a:ext cx="144900" cy="144900"/>
            </a:xfrm>
            <a:prstGeom prst="ellipse">
              <a:avLst/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" name="Google Shape;294;p19"/>
            <p:cNvSpPr/>
            <p:nvPr/>
          </p:nvSpPr>
          <p:spPr>
            <a:xfrm>
              <a:off x="710275" y="2181958"/>
              <a:ext cx="1301700" cy="1301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" name="Google Shape;295;p19"/>
            <p:cNvSpPr/>
            <p:nvPr/>
          </p:nvSpPr>
          <p:spPr>
            <a:xfrm>
              <a:off x="848097" y="2319958"/>
              <a:ext cx="1025700" cy="10257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p20"/>
          <p:cNvGrpSpPr/>
          <p:nvPr/>
        </p:nvGrpSpPr>
        <p:grpSpPr>
          <a:xfrm>
            <a:off x="710297" y="1304713"/>
            <a:ext cx="1930800" cy="3056325"/>
            <a:chOff x="710297" y="1304713"/>
            <a:chExt cx="1930800" cy="3056325"/>
          </a:xfrm>
        </p:grpSpPr>
        <p:sp>
          <p:nvSpPr>
            <p:cNvPr id="301" name="Google Shape;301;p20"/>
            <p:cNvSpPr txBox="1"/>
            <p:nvPr/>
          </p:nvSpPr>
          <p:spPr>
            <a:xfrm>
              <a:off x="840865" y="3284013"/>
              <a:ext cx="1669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2" name="Google Shape;302;p20"/>
            <p:cNvSpPr/>
            <p:nvPr/>
          </p:nvSpPr>
          <p:spPr>
            <a:xfrm rot="-5400000">
              <a:off x="1486997" y="1971563"/>
              <a:ext cx="377400" cy="19308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" name="Google Shape;303;p20"/>
            <p:cNvSpPr txBox="1"/>
            <p:nvPr/>
          </p:nvSpPr>
          <p:spPr>
            <a:xfrm>
              <a:off x="840865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a gas giant made of hydrogen and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04" name="Google Shape;304;p20"/>
            <p:cNvSpPr txBox="1"/>
            <p:nvPr/>
          </p:nvSpPr>
          <p:spPr>
            <a:xfrm>
              <a:off x="872365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1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119540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0"/>
            <p:cNvSpPr/>
            <p:nvPr/>
          </p:nvSpPr>
          <p:spPr>
            <a:xfrm>
              <a:off x="1274300" y="1383613"/>
              <a:ext cx="802800" cy="8028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07" name="Google Shape;307;p20"/>
            <p:cNvCxnSpPr>
              <a:endCxn id="304" idx="0"/>
            </p:cNvCxnSpPr>
            <p:nvPr/>
          </p:nvCxnSpPr>
          <p:spPr>
            <a:xfrm>
              <a:off x="1675765" y="226526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08" name="Google Shape;308;p20"/>
          <p:cNvGrpSpPr/>
          <p:nvPr/>
        </p:nvGrpSpPr>
        <p:grpSpPr>
          <a:xfrm>
            <a:off x="4572167" y="1304713"/>
            <a:ext cx="1930800" cy="3056325"/>
            <a:chOff x="4572167" y="1304713"/>
            <a:chExt cx="1930800" cy="3056325"/>
          </a:xfrm>
        </p:grpSpPr>
        <p:sp>
          <p:nvSpPr>
            <p:cNvPr id="309" name="Google Shape;309;p20"/>
            <p:cNvSpPr txBox="1"/>
            <p:nvPr/>
          </p:nvSpPr>
          <p:spPr>
            <a:xfrm>
              <a:off x="4707234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0" name="Google Shape;310;p20"/>
            <p:cNvSpPr/>
            <p:nvPr/>
          </p:nvSpPr>
          <p:spPr>
            <a:xfrm rot="-5400000">
              <a:off x="5348867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" name="Google Shape;311;p20"/>
            <p:cNvSpPr txBox="1"/>
            <p:nvPr/>
          </p:nvSpPr>
          <p:spPr>
            <a:xfrm>
              <a:off x="4704984" y="3627538"/>
              <a:ext cx="16653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name, but also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12" name="Google Shape;312;p20"/>
            <p:cNvSpPr txBox="1"/>
            <p:nvPr/>
          </p:nvSpPr>
          <p:spPr>
            <a:xfrm>
              <a:off x="4734234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3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3" name="Google Shape;313;p20"/>
            <p:cNvSpPr/>
            <p:nvPr/>
          </p:nvSpPr>
          <p:spPr>
            <a:xfrm>
              <a:off x="5057250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" name="Google Shape;314;p20"/>
            <p:cNvSpPr/>
            <p:nvPr/>
          </p:nvSpPr>
          <p:spPr>
            <a:xfrm>
              <a:off x="5136150" y="1383613"/>
              <a:ext cx="802800" cy="8028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15" name="Google Shape;315;p20"/>
            <p:cNvCxnSpPr>
              <a:stCxn id="313" idx="4"/>
              <a:endCxn id="312" idx="0"/>
            </p:cNvCxnSpPr>
            <p:nvPr/>
          </p:nvCxnSpPr>
          <p:spPr>
            <a:xfrm>
              <a:off x="5537550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16" name="Google Shape;316;p20"/>
          <p:cNvGrpSpPr/>
          <p:nvPr/>
        </p:nvGrpSpPr>
        <p:grpSpPr>
          <a:xfrm>
            <a:off x="6503102" y="1304713"/>
            <a:ext cx="1930800" cy="3056325"/>
            <a:chOff x="6503102" y="1304713"/>
            <a:chExt cx="1930800" cy="3056325"/>
          </a:xfrm>
        </p:grpSpPr>
        <p:sp>
          <p:nvSpPr>
            <p:cNvPr id="317" name="Google Shape;317;p20"/>
            <p:cNvSpPr txBox="1"/>
            <p:nvPr/>
          </p:nvSpPr>
          <p:spPr>
            <a:xfrm>
              <a:off x="6638102" y="3284013"/>
              <a:ext cx="1660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Mercury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18" name="Google Shape;318;p20"/>
            <p:cNvSpPr/>
            <p:nvPr/>
          </p:nvSpPr>
          <p:spPr>
            <a:xfrm rot="-5400000">
              <a:off x="7279802" y="1971562"/>
              <a:ext cx="377400" cy="1930800"/>
            </a:xfrm>
            <a:prstGeom prst="round2SameRect">
              <a:avLst>
                <a:gd name="adj1" fmla="val 0"/>
                <a:gd name="adj2" fmla="val 5000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20"/>
            <p:cNvSpPr txBox="1"/>
            <p:nvPr/>
          </p:nvSpPr>
          <p:spPr>
            <a:xfrm>
              <a:off x="6638102" y="3627538"/>
              <a:ext cx="1660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Mercury is the smallest planet in the Solar System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0" name="Google Shape;320;p20"/>
            <p:cNvSpPr txBox="1"/>
            <p:nvPr/>
          </p:nvSpPr>
          <p:spPr>
            <a:xfrm>
              <a:off x="6665102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4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1" name="Google Shape;321;p20"/>
            <p:cNvSpPr/>
            <p:nvPr/>
          </p:nvSpPr>
          <p:spPr>
            <a:xfrm>
              <a:off x="698817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22" name="Google Shape;322;p20"/>
            <p:cNvCxnSpPr>
              <a:stCxn id="321" idx="4"/>
              <a:endCxn id="320" idx="0"/>
            </p:cNvCxnSpPr>
            <p:nvPr/>
          </p:nvCxnSpPr>
          <p:spPr>
            <a:xfrm>
              <a:off x="746847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3" name="Google Shape;323;p20"/>
          <p:cNvGrpSpPr/>
          <p:nvPr/>
        </p:nvGrpSpPr>
        <p:grpSpPr>
          <a:xfrm>
            <a:off x="2641232" y="1304713"/>
            <a:ext cx="1930800" cy="3056325"/>
            <a:chOff x="2641232" y="1304713"/>
            <a:chExt cx="1930800" cy="3056325"/>
          </a:xfrm>
        </p:grpSpPr>
        <p:sp>
          <p:nvSpPr>
            <p:cNvPr id="324" name="Google Shape;324;p20"/>
            <p:cNvSpPr txBox="1"/>
            <p:nvPr/>
          </p:nvSpPr>
          <p:spPr>
            <a:xfrm>
              <a:off x="2774049" y="3284013"/>
              <a:ext cx="16653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5" name="Google Shape;325;p20"/>
            <p:cNvSpPr/>
            <p:nvPr/>
          </p:nvSpPr>
          <p:spPr>
            <a:xfrm rot="-5400000">
              <a:off x="3417932" y="1971563"/>
              <a:ext cx="377400" cy="1930800"/>
            </a:xfrm>
            <a:prstGeom prst="round2SameRect">
              <a:avLst>
                <a:gd name="adj1" fmla="val 0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0"/>
            <p:cNvSpPr txBox="1"/>
            <p:nvPr/>
          </p:nvSpPr>
          <p:spPr>
            <a:xfrm>
              <a:off x="2771799" y="3627538"/>
              <a:ext cx="1669800" cy="73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a gas giant and the biggest planet of them all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27" name="Google Shape;327;p20"/>
            <p:cNvSpPr txBox="1"/>
            <p:nvPr/>
          </p:nvSpPr>
          <p:spPr>
            <a:xfrm>
              <a:off x="2803299" y="2748263"/>
              <a:ext cx="1606800" cy="37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Concept 2</a:t>
              </a:r>
              <a:endParaRPr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328" name="Google Shape;328;p20"/>
            <p:cNvSpPr/>
            <p:nvPr/>
          </p:nvSpPr>
          <p:spPr>
            <a:xfrm>
              <a:off x="3126325" y="1304713"/>
              <a:ext cx="960600" cy="960600"/>
            </a:xfrm>
            <a:prstGeom prst="ellipse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20"/>
            <p:cNvSpPr/>
            <p:nvPr/>
          </p:nvSpPr>
          <p:spPr>
            <a:xfrm>
              <a:off x="3205225" y="1383613"/>
              <a:ext cx="802800" cy="8028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330" name="Google Shape;330;p20"/>
            <p:cNvCxnSpPr>
              <a:stCxn id="328" idx="4"/>
              <a:endCxn id="327" idx="0"/>
            </p:cNvCxnSpPr>
            <p:nvPr/>
          </p:nvCxnSpPr>
          <p:spPr>
            <a:xfrm>
              <a:off x="3606625" y="2265313"/>
              <a:ext cx="0" cy="48300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31" name="Google Shape;331;p20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sp>
        <p:nvSpPr>
          <p:cNvPr id="332" name="Google Shape;332;p20"/>
          <p:cNvSpPr/>
          <p:nvPr/>
        </p:nvSpPr>
        <p:spPr>
          <a:xfrm>
            <a:off x="7067075" y="1383613"/>
            <a:ext cx="802800" cy="802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3" name="Google Shape;333;p20"/>
          <p:cNvGrpSpPr/>
          <p:nvPr/>
        </p:nvGrpSpPr>
        <p:grpSpPr>
          <a:xfrm>
            <a:off x="3429443" y="1607640"/>
            <a:ext cx="354363" cy="354745"/>
            <a:chOff x="3235438" y="1970604"/>
            <a:chExt cx="354363" cy="354745"/>
          </a:xfrm>
        </p:grpSpPr>
        <p:sp>
          <p:nvSpPr>
            <p:cNvPr id="334" name="Google Shape;334;p20"/>
            <p:cNvSpPr/>
            <p:nvPr/>
          </p:nvSpPr>
          <p:spPr>
            <a:xfrm>
              <a:off x="3235438" y="2125712"/>
              <a:ext cx="132667" cy="199288"/>
            </a:xfrm>
            <a:custGeom>
              <a:avLst/>
              <a:gdLst/>
              <a:ahLst/>
              <a:cxnLst/>
              <a:rect l="l" t="t" r="r" b="b"/>
              <a:pathLst>
                <a:path w="4168" h="6261" extrusionOk="0">
                  <a:moveTo>
                    <a:pt x="2102" y="325"/>
                  </a:moveTo>
                  <a:cubicBezTo>
                    <a:pt x="2147" y="325"/>
                    <a:pt x="2191" y="331"/>
                    <a:pt x="2239" y="343"/>
                  </a:cubicBezTo>
                  <a:cubicBezTo>
                    <a:pt x="2953" y="402"/>
                    <a:pt x="3501" y="1021"/>
                    <a:pt x="3501" y="1748"/>
                  </a:cubicBezTo>
                  <a:cubicBezTo>
                    <a:pt x="3501" y="2438"/>
                    <a:pt x="3668" y="3081"/>
                    <a:pt x="3811" y="3414"/>
                  </a:cubicBezTo>
                  <a:lnTo>
                    <a:pt x="3811" y="3438"/>
                  </a:lnTo>
                  <a:cubicBezTo>
                    <a:pt x="3632" y="3534"/>
                    <a:pt x="3310" y="3736"/>
                    <a:pt x="2775" y="3831"/>
                  </a:cubicBezTo>
                  <a:lnTo>
                    <a:pt x="2775" y="3795"/>
                  </a:lnTo>
                  <a:lnTo>
                    <a:pt x="2775" y="3462"/>
                  </a:lnTo>
                  <a:cubicBezTo>
                    <a:pt x="2977" y="3343"/>
                    <a:pt x="3156" y="3164"/>
                    <a:pt x="3299" y="2938"/>
                  </a:cubicBezTo>
                  <a:cubicBezTo>
                    <a:pt x="3513" y="2545"/>
                    <a:pt x="3441" y="2021"/>
                    <a:pt x="3096" y="1712"/>
                  </a:cubicBezTo>
                  <a:cubicBezTo>
                    <a:pt x="2858" y="1486"/>
                    <a:pt x="2429" y="1236"/>
                    <a:pt x="1751" y="1236"/>
                  </a:cubicBezTo>
                  <a:cubicBezTo>
                    <a:pt x="1703" y="1236"/>
                    <a:pt x="1656" y="1248"/>
                    <a:pt x="1632" y="1271"/>
                  </a:cubicBezTo>
                  <a:lnTo>
                    <a:pt x="1286" y="1617"/>
                  </a:lnTo>
                  <a:cubicBezTo>
                    <a:pt x="1227" y="1676"/>
                    <a:pt x="1227" y="1783"/>
                    <a:pt x="1286" y="1843"/>
                  </a:cubicBezTo>
                  <a:cubicBezTo>
                    <a:pt x="1316" y="1873"/>
                    <a:pt x="1358" y="1887"/>
                    <a:pt x="1400" y="1887"/>
                  </a:cubicBezTo>
                  <a:cubicBezTo>
                    <a:pt x="1441" y="1887"/>
                    <a:pt x="1483" y="1873"/>
                    <a:pt x="1513" y="1843"/>
                  </a:cubicBezTo>
                  <a:lnTo>
                    <a:pt x="1810" y="1545"/>
                  </a:lnTo>
                  <a:cubicBezTo>
                    <a:pt x="2239" y="1557"/>
                    <a:pt x="2596" y="1688"/>
                    <a:pt x="2882" y="1950"/>
                  </a:cubicBezTo>
                  <a:cubicBezTo>
                    <a:pt x="3120" y="2152"/>
                    <a:pt x="3156" y="2510"/>
                    <a:pt x="3013" y="2783"/>
                  </a:cubicBezTo>
                  <a:cubicBezTo>
                    <a:pt x="2822" y="3105"/>
                    <a:pt x="2477" y="3319"/>
                    <a:pt x="2084" y="3319"/>
                  </a:cubicBezTo>
                  <a:cubicBezTo>
                    <a:pt x="1513" y="3319"/>
                    <a:pt x="1036" y="2843"/>
                    <a:pt x="1036" y="2260"/>
                  </a:cubicBezTo>
                  <a:cubicBezTo>
                    <a:pt x="1036" y="2164"/>
                    <a:pt x="953" y="2093"/>
                    <a:pt x="870" y="2093"/>
                  </a:cubicBezTo>
                  <a:cubicBezTo>
                    <a:pt x="774" y="2093"/>
                    <a:pt x="703" y="2164"/>
                    <a:pt x="703" y="2260"/>
                  </a:cubicBezTo>
                  <a:cubicBezTo>
                    <a:pt x="703" y="2760"/>
                    <a:pt x="989" y="3224"/>
                    <a:pt x="1405" y="3462"/>
                  </a:cubicBezTo>
                  <a:lnTo>
                    <a:pt x="1405" y="3795"/>
                  </a:lnTo>
                  <a:lnTo>
                    <a:pt x="1405" y="3831"/>
                  </a:lnTo>
                  <a:cubicBezTo>
                    <a:pt x="858" y="3712"/>
                    <a:pt x="524" y="3534"/>
                    <a:pt x="393" y="3438"/>
                  </a:cubicBezTo>
                  <a:cubicBezTo>
                    <a:pt x="393" y="3438"/>
                    <a:pt x="382" y="3438"/>
                    <a:pt x="393" y="3414"/>
                  </a:cubicBezTo>
                  <a:cubicBezTo>
                    <a:pt x="524" y="3081"/>
                    <a:pt x="691" y="2438"/>
                    <a:pt x="703" y="1748"/>
                  </a:cubicBezTo>
                  <a:cubicBezTo>
                    <a:pt x="703" y="1021"/>
                    <a:pt x="1275" y="402"/>
                    <a:pt x="1965" y="343"/>
                  </a:cubicBezTo>
                  <a:cubicBezTo>
                    <a:pt x="2013" y="331"/>
                    <a:pt x="2057" y="325"/>
                    <a:pt x="2102" y="325"/>
                  </a:cubicBezTo>
                  <a:close/>
                  <a:moveTo>
                    <a:pt x="2429" y="3581"/>
                  </a:moveTo>
                  <a:lnTo>
                    <a:pt x="2429" y="3772"/>
                  </a:lnTo>
                  <a:cubicBezTo>
                    <a:pt x="2429" y="3974"/>
                    <a:pt x="2537" y="4153"/>
                    <a:pt x="2715" y="4236"/>
                  </a:cubicBezTo>
                  <a:lnTo>
                    <a:pt x="2822" y="4296"/>
                  </a:lnTo>
                  <a:cubicBezTo>
                    <a:pt x="2668" y="4546"/>
                    <a:pt x="2382" y="4712"/>
                    <a:pt x="2072" y="4712"/>
                  </a:cubicBezTo>
                  <a:cubicBezTo>
                    <a:pt x="1775" y="4712"/>
                    <a:pt x="1489" y="4546"/>
                    <a:pt x="1334" y="4296"/>
                  </a:cubicBezTo>
                  <a:lnTo>
                    <a:pt x="1429" y="4236"/>
                  </a:lnTo>
                  <a:cubicBezTo>
                    <a:pt x="1608" y="4153"/>
                    <a:pt x="1715" y="3974"/>
                    <a:pt x="1715" y="3772"/>
                  </a:cubicBezTo>
                  <a:lnTo>
                    <a:pt x="1715" y="3581"/>
                  </a:lnTo>
                  <a:cubicBezTo>
                    <a:pt x="1834" y="3617"/>
                    <a:pt x="1953" y="3629"/>
                    <a:pt x="2072" y="3629"/>
                  </a:cubicBezTo>
                  <a:cubicBezTo>
                    <a:pt x="2191" y="3629"/>
                    <a:pt x="2310" y="3617"/>
                    <a:pt x="2429" y="3581"/>
                  </a:cubicBezTo>
                  <a:close/>
                  <a:moveTo>
                    <a:pt x="2072" y="0"/>
                  </a:moveTo>
                  <a:cubicBezTo>
                    <a:pt x="2016" y="0"/>
                    <a:pt x="1959" y="3"/>
                    <a:pt x="1906" y="9"/>
                  </a:cubicBezTo>
                  <a:cubicBezTo>
                    <a:pt x="1036" y="81"/>
                    <a:pt x="346" y="855"/>
                    <a:pt x="346" y="1748"/>
                  </a:cubicBezTo>
                  <a:cubicBezTo>
                    <a:pt x="346" y="2391"/>
                    <a:pt x="203" y="2986"/>
                    <a:pt x="60" y="3295"/>
                  </a:cubicBezTo>
                  <a:cubicBezTo>
                    <a:pt x="1" y="3450"/>
                    <a:pt x="48" y="3617"/>
                    <a:pt x="179" y="3700"/>
                  </a:cubicBezTo>
                  <a:cubicBezTo>
                    <a:pt x="322" y="3795"/>
                    <a:pt x="584" y="3950"/>
                    <a:pt x="1036" y="4093"/>
                  </a:cubicBezTo>
                  <a:lnTo>
                    <a:pt x="382" y="4415"/>
                  </a:lnTo>
                  <a:cubicBezTo>
                    <a:pt x="143" y="4534"/>
                    <a:pt x="1" y="4772"/>
                    <a:pt x="1" y="5022"/>
                  </a:cubicBezTo>
                  <a:lnTo>
                    <a:pt x="1" y="6093"/>
                  </a:lnTo>
                  <a:cubicBezTo>
                    <a:pt x="1" y="6189"/>
                    <a:pt x="84" y="6260"/>
                    <a:pt x="167" y="6260"/>
                  </a:cubicBezTo>
                  <a:cubicBezTo>
                    <a:pt x="262" y="6260"/>
                    <a:pt x="334" y="6189"/>
                    <a:pt x="334" y="6093"/>
                  </a:cubicBezTo>
                  <a:lnTo>
                    <a:pt x="334" y="5022"/>
                  </a:lnTo>
                  <a:cubicBezTo>
                    <a:pt x="334" y="4891"/>
                    <a:pt x="405" y="4772"/>
                    <a:pt x="524" y="4700"/>
                  </a:cubicBezTo>
                  <a:lnTo>
                    <a:pt x="1048" y="4450"/>
                  </a:lnTo>
                  <a:cubicBezTo>
                    <a:pt x="1275" y="4807"/>
                    <a:pt x="1656" y="5046"/>
                    <a:pt x="2084" y="5046"/>
                  </a:cubicBezTo>
                  <a:cubicBezTo>
                    <a:pt x="2525" y="5046"/>
                    <a:pt x="2906" y="4819"/>
                    <a:pt x="3132" y="4450"/>
                  </a:cubicBezTo>
                  <a:lnTo>
                    <a:pt x="3656" y="4700"/>
                  </a:lnTo>
                  <a:cubicBezTo>
                    <a:pt x="3775" y="4760"/>
                    <a:pt x="3846" y="4879"/>
                    <a:pt x="3846" y="5022"/>
                  </a:cubicBezTo>
                  <a:lnTo>
                    <a:pt x="3846" y="6093"/>
                  </a:lnTo>
                  <a:cubicBezTo>
                    <a:pt x="3846" y="6189"/>
                    <a:pt x="3918" y="6260"/>
                    <a:pt x="4013" y="6260"/>
                  </a:cubicBezTo>
                  <a:cubicBezTo>
                    <a:pt x="4096" y="6260"/>
                    <a:pt x="4168" y="6189"/>
                    <a:pt x="4168" y="6093"/>
                  </a:cubicBezTo>
                  <a:lnTo>
                    <a:pt x="4168" y="5022"/>
                  </a:lnTo>
                  <a:cubicBezTo>
                    <a:pt x="4156" y="4772"/>
                    <a:pt x="4013" y="4534"/>
                    <a:pt x="3775" y="4415"/>
                  </a:cubicBezTo>
                  <a:lnTo>
                    <a:pt x="3120" y="4093"/>
                  </a:lnTo>
                  <a:cubicBezTo>
                    <a:pt x="3549" y="3974"/>
                    <a:pt x="3834" y="3807"/>
                    <a:pt x="3965" y="3700"/>
                  </a:cubicBezTo>
                  <a:cubicBezTo>
                    <a:pt x="4096" y="3617"/>
                    <a:pt x="4144" y="3450"/>
                    <a:pt x="4084" y="3295"/>
                  </a:cubicBezTo>
                  <a:cubicBezTo>
                    <a:pt x="3953" y="2986"/>
                    <a:pt x="3799" y="2391"/>
                    <a:pt x="3799" y="1748"/>
                  </a:cubicBezTo>
                  <a:cubicBezTo>
                    <a:pt x="3799" y="855"/>
                    <a:pt x="3096" y="81"/>
                    <a:pt x="2239" y="9"/>
                  </a:cubicBezTo>
                  <a:cubicBezTo>
                    <a:pt x="2185" y="3"/>
                    <a:pt x="2129" y="0"/>
                    <a:pt x="207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20"/>
            <p:cNvSpPr/>
            <p:nvPr/>
          </p:nvSpPr>
          <p:spPr>
            <a:xfrm>
              <a:off x="3257433" y="2292373"/>
              <a:ext cx="10249" cy="32626"/>
            </a:xfrm>
            <a:custGeom>
              <a:avLst/>
              <a:gdLst/>
              <a:ahLst/>
              <a:cxnLst/>
              <a:rect l="l" t="t" r="r" b="b"/>
              <a:pathLst>
                <a:path w="322" h="1025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857"/>
                  </a:lnTo>
                  <a:cubicBezTo>
                    <a:pt x="0" y="953"/>
                    <a:pt x="72" y="1024"/>
                    <a:pt x="167" y="1024"/>
                  </a:cubicBezTo>
                  <a:cubicBezTo>
                    <a:pt x="250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0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20"/>
            <p:cNvSpPr/>
            <p:nvPr/>
          </p:nvSpPr>
          <p:spPr>
            <a:xfrm>
              <a:off x="3335098" y="2292373"/>
              <a:ext cx="10281" cy="32626"/>
            </a:xfrm>
            <a:custGeom>
              <a:avLst/>
              <a:gdLst/>
              <a:ahLst/>
              <a:cxnLst/>
              <a:rect l="l" t="t" r="r" b="b"/>
              <a:pathLst>
                <a:path w="323" h="1025" extrusionOk="0">
                  <a:moveTo>
                    <a:pt x="168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857"/>
                  </a:lnTo>
                  <a:cubicBezTo>
                    <a:pt x="1" y="953"/>
                    <a:pt x="72" y="1024"/>
                    <a:pt x="168" y="1024"/>
                  </a:cubicBezTo>
                  <a:cubicBezTo>
                    <a:pt x="251" y="1024"/>
                    <a:pt x="322" y="953"/>
                    <a:pt x="322" y="857"/>
                  </a:cubicBezTo>
                  <a:lnTo>
                    <a:pt x="322" y="167"/>
                  </a:lnTo>
                  <a:cubicBezTo>
                    <a:pt x="322" y="72"/>
                    <a:pt x="25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20"/>
            <p:cNvSpPr/>
            <p:nvPr/>
          </p:nvSpPr>
          <p:spPr>
            <a:xfrm>
              <a:off x="3490110" y="2163685"/>
              <a:ext cx="55734" cy="18430"/>
            </a:xfrm>
            <a:custGeom>
              <a:avLst/>
              <a:gdLst/>
              <a:ahLst/>
              <a:cxnLst/>
              <a:rect l="l" t="t" r="r" b="b"/>
              <a:pathLst>
                <a:path w="1751" h="579" extrusionOk="0">
                  <a:moveTo>
                    <a:pt x="649" y="0"/>
                  </a:moveTo>
                  <a:cubicBezTo>
                    <a:pt x="492" y="0"/>
                    <a:pt x="319" y="16"/>
                    <a:pt x="132" y="55"/>
                  </a:cubicBezTo>
                  <a:cubicBezTo>
                    <a:pt x="60" y="66"/>
                    <a:pt x="1" y="138"/>
                    <a:pt x="1" y="221"/>
                  </a:cubicBezTo>
                  <a:lnTo>
                    <a:pt x="1" y="400"/>
                  </a:lnTo>
                  <a:cubicBezTo>
                    <a:pt x="1" y="483"/>
                    <a:pt x="72" y="555"/>
                    <a:pt x="155" y="555"/>
                  </a:cubicBezTo>
                  <a:cubicBezTo>
                    <a:pt x="251" y="555"/>
                    <a:pt x="322" y="483"/>
                    <a:pt x="322" y="400"/>
                  </a:cubicBezTo>
                  <a:lnTo>
                    <a:pt x="322" y="364"/>
                  </a:lnTo>
                  <a:cubicBezTo>
                    <a:pt x="434" y="349"/>
                    <a:pt x="539" y="342"/>
                    <a:pt x="636" y="342"/>
                  </a:cubicBezTo>
                  <a:cubicBezTo>
                    <a:pt x="841" y="342"/>
                    <a:pt x="1011" y="371"/>
                    <a:pt x="1132" y="412"/>
                  </a:cubicBezTo>
                  <a:cubicBezTo>
                    <a:pt x="1334" y="471"/>
                    <a:pt x="1453" y="543"/>
                    <a:pt x="1465" y="543"/>
                  </a:cubicBezTo>
                  <a:cubicBezTo>
                    <a:pt x="1501" y="555"/>
                    <a:pt x="1525" y="578"/>
                    <a:pt x="1560" y="578"/>
                  </a:cubicBezTo>
                  <a:cubicBezTo>
                    <a:pt x="1620" y="578"/>
                    <a:pt x="1667" y="543"/>
                    <a:pt x="1691" y="495"/>
                  </a:cubicBezTo>
                  <a:cubicBezTo>
                    <a:pt x="1751" y="400"/>
                    <a:pt x="1727" y="293"/>
                    <a:pt x="1644" y="245"/>
                  </a:cubicBezTo>
                  <a:cubicBezTo>
                    <a:pt x="1625" y="236"/>
                    <a:pt x="1259" y="0"/>
                    <a:pt x="64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20"/>
            <p:cNvSpPr/>
            <p:nvPr/>
          </p:nvSpPr>
          <p:spPr>
            <a:xfrm>
              <a:off x="3445771" y="2131664"/>
              <a:ext cx="144031" cy="192953"/>
            </a:xfrm>
            <a:custGeom>
              <a:avLst/>
              <a:gdLst/>
              <a:ahLst/>
              <a:cxnLst/>
              <a:rect l="l" t="t" r="r" b="b"/>
              <a:pathLst>
                <a:path w="4525" h="6062" extrusionOk="0">
                  <a:moveTo>
                    <a:pt x="3489" y="310"/>
                  </a:moveTo>
                  <a:lnTo>
                    <a:pt x="3489" y="1120"/>
                  </a:lnTo>
                  <a:cubicBezTo>
                    <a:pt x="3489" y="1251"/>
                    <a:pt x="3453" y="1382"/>
                    <a:pt x="3394" y="1525"/>
                  </a:cubicBezTo>
                  <a:lnTo>
                    <a:pt x="3334" y="1656"/>
                  </a:lnTo>
                  <a:cubicBezTo>
                    <a:pt x="3322" y="1680"/>
                    <a:pt x="3322" y="1703"/>
                    <a:pt x="3322" y="1727"/>
                  </a:cubicBezTo>
                  <a:lnTo>
                    <a:pt x="3322" y="2073"/>
                  </a:lnTo>
                  <a:cubicBezTo>
                    <a:pt x="3322" y="2370"/>
                    <a:pt x="3203" y="2632"/>
                    <a:pt x="3001" y="2835"/>
                  </a:cubicBezTo>
                  <a:cubicBezTo>
                    <a:pt x="2796" y="3016"/>
                    <a:pt x="2549" y="3133"/>
                    <a:pt x="2268" y="3133"/>
                  </a:cubicBezTo>
                  <a:cubicBezTo>
                    <a:pt x="2254" y="3133"/>
                    <a:pt x="2241" y="3133"/>
                    <a:pt x="2227" y="3132"/>
                  </a:cubicBezTo>
                  <a:cubicBezTo>
                    <a:pt x="1655" y="3108"/>
                    <a:pt x="1191" y="2608"/>
                    <a:pt x="1191" y="2025"/>
                  </a:cubicBezTo>
                  <a:lnTo>
                    <a:pt x="1191" y="1727"/>
                  </a:lnTo>
                  <a:cubicBezTo>
                    <a:pt x="1191" y="1703"/>
                    <a:pt x="1191" y="1680"/>
                    <a:pt x="1179" y="1656"/>
                  </a:cubicBezTo>
                  <a:lnTo>
                    <a:pt x="1120" y="1525"/>
                  </a:lnTo>
                  <a:cubicBezTo>
                    <a:pt x="1060" y="1406"/>
                    <a:pt x="1036" y="1263"/>
                    <a:pt x="1036" y="1120"/>
                  </a:cubicBezTo>
                  <a:cubicBezTo>
                    <a:pt x="1036" y="668"/>
                    <a:pt x="1394" y="310"/>
                    <a:pt x="1834" y="310"/>
                  </a:cubicBezTo>
                  <a:close/>
                  <a:moveTo>
                    <a:pt x="1727" y="3335"/>
                  </a:moveTo>
                  <a:cubicBezTo>
                    <a:pt x="1882" y="3406"/>
                    <a:pt x="2048" y="3442"/>
                    <a:pt x="2215" y="3454"/>
                  </a:cubicBezTo>
                  <a:lnTo>
                    <a:pt x="2263" y="3454"/>
                  </a:lnTo>
                  <a:cubicBezTo>
                    <a:pt x="2453" y="3454"/>
                    <a:pt x="2632" y="3430"/>
                    <a:pt x="2798" y="3347"/>
                  </a:cubicBezTo>
                  <a:lnTo>
                    <a:pt x="2798" y="3573"/>
                  </a:lnTo>
                  <a:cubicBezTo>
                    <a:pt x="2798" y="3620"/>
                    <a:pt x="2810" y="3680"/>
                    <a:pt x="2810" y="3728"/>
                  </a:cubicBezTo>
                  <a:lnTo>
                    <a:pt x="2263" y="4144"/>
                  </a:lnTo>
                  <a:lnTo>
                    <a:pt x="1715" y="3728"/>
                  </a:lnTo>
                  <a:cubicBezTo>
                    <a:pt x="1727" y="3680"/>
                    <a:pt x="1727" y="3632"/>
                    <a:pt x="1727" y="3573"/>
                  </a:cubicBezTo>
                  <a:lnTo>
                    <a:pt x="1727" y="3335"/>
                  </a:lnTo>
                  <a:close/>
                  <a:moveTo>
                    <a:pt x="1834" y="1"/>
                  </a:moveTo>
                  <a:cubicBezTo>
                    <a:pt x="1203" y="1"/>
                    <a:pt x="703" y="501"/>
                    <a:pt x="703" y="1132"/>
                  </a:cubicBezTo>
                  <a:cubicBezTo>
                    <a:pt x="703" y="1322"/>
                    <a:pt x="751" y="1501"/>
                    <a:pt x="834" y="1668"/>
                  </a:cubicBezTo>
                  <a:lnTo>
                    <a:pt x="882" y="1751"/>
                  </a:lnTo>
                  <a:lnTo>
                    <a:pt x="882" y="2013"/>
                  </a:lnTo>
                  <a:cubicBezTo>
                    <a:pt x="882" y="2454"/>
                    <a:pt x="1084" y="2858"/>
                    <a:pt x="1405" y="3120"/>
                  </a:cubicBezTo>
                  <a:lnTo>
                    <a:pt x="1405" y="3561"/>
                  </a:lnTo>
                  <a:cubicBezTo>
                    <a:pt x="1405" y="3632"/>
                    <a:pt x="1358" y="3704"/>
                    <a:pt x="1286" y="3739"/>
                  </a:cubicBezTo>
                  <a:lnTo>
                    <a:pt x="453" y="4049"/>
                  </a:lnTo>
                  <a:cubicBezTo>
                    <a:pt x="179" y="4156"/>
                    <a:pt x="1" y="4406"/>
                    <a:pt x="1" y="4692"/>
                  </a:cubicBezTo>
                  <a:lnTo>
                    <a:pt x="1" y="5894"/>
                  </a:lnTo>
                  <a:cubicBezTo>
                    <a:pt x="1" y="5990"/>
                    <a:pt x="72" y="6061"/>
                    <a:pt x="167" y="6061"/>
                  </a:cubicBezTo>
                  <a:cubicBezTo>
                    <a:pt x="251" y="6061"/>
                    <a:pt x="334" y="5990"/>
                    <a:pt x="334" y="5894"/>
                  </a:cubicBezTo>
                  <a:lnTo>
                    <a:pt x="334" y="4692"/>
                  </a:lnTo>
                  <a:cubicBezTo>
                    <a:pt x="334" y="4537"/>
                    <a:pt x="417" y="4406"/>
                    <a:pt x="572" y="4347"/>
                  </a:cubicBezTo>
                  <a:lnTo>
                    <a:pt x="1405" y="4037"/>
                  </a:lnTo>
                  <a:cubicBezTo>
                    <a:pt x="1441" y="4013"/>
                    <a:pt x="1489" y="3989"/>
                    <a:pt x="1525" y="3954"/>
                  </a:cubicBezTo>
                  <a:lnTo>
                    <a:pt x="2096" y="4394"/>
                  </a:lnTo>
                  <a:lnTo>
                    <a:pt x="2096" y="5883"/>
                  </a:lnTo>
                  <a:cubicBezTo>
                    <a:pt x="2096" y="5966"/>
                    <a:pt x="2179" y="6037"/>
                    <a:pt x="2263" y="6037"/>
                  </a:cubicBezTo>
                  <a:cubicBezTo>
                    <a:pt x="2358" y="6037"/>
                    <a:pt x="2429" y="5966"/>
                    <a:pt x="2429" y="5883"/>
                  </a:cubicBezTo>
                  <a:lnTo>
                    <a:pt x="2429" y="4394"/>
                  </a:lnTo>
                  <a:lnTo>
                    <a:pt x="3013" y="3954"/>
                  </a:lnTo>
                  <a:cubicBezTo>
                    <a:pt x="3049" y="3989"/>
                    <a:pt x="3084" y="4001"/>
                    <a:pt x="3132" y="4037"/>
                  </a:cubicBezTo>
                  <a:lnTo>
                    <a:pt x="3965" y="4347"/>
                  </a:lnTo>
                  <a:cubicBezTo>
                    <a:pt x="4096" y="4406"/>
                    <a:pt x="4203" y="4537"/>
                    <a:pt x="4203" y="4692"/>
                  </a:cubicBezTo>
                  <a:lnTo>
                    <a:pt x="4203" y="5894"/>
                  </a:lnTo>
                  <a:cubicBezTo>
                    <a:pt x="4203" y="5990"/>
                    <a:pt x="4275" y="6061"/>
                    <a:pt x="4358" y="6061"/>
                  </a:cubicBezTo>
                  <a:cubicBezTo>
                    <a:pt x="4453" y="6061"/>
                    <a:pt x="4525" y="5990"/>
                    <a:pt x="4525" y="5894"/>
                  </a:cubicBezTo>
                  <a:lnTo>
                    <a:pt x="4525" y="4692"/>
                  </a:lnTo>
                  <a:cubicBezTo>
                    <a:pt x="4513" y="4418"/>
                    <a:pt x="4334" y="4168"/>
                    <a:pt x="4072" y="4061"/>
                  </a:cubicBezTo>
                  <a:lnTo>
                    <a:pt x="3239" y="3751"/>
                  </a:lnTo>
                  <a:cubicBezTo>
                    <a:pt x="3156" y="3728"/>
                    <a:pt x="3120" y="3644"/>
                    <a:pt x="3120" y="3573"/>
                  </a:cubicBezTo>
                  <a:lnTo>
                    <a:pt x="3120" y="3156"/>
                  </a:lnTo>
                  <a:cubicBezTo>
                    <a:pt x="3144" y="3132"/>
                    <a:pt x="3191" y="3096"/>
                    <a:pt x="3215" y="3061"/>
                  </a:cubicBezTo>
                  <a:cubicBezTo>
                    <a:pt x="3489" y="2799"/>
                    <a:pt x="3632" y="2454"/>
                    <a:pt x="3632" y="2073"/>
                  </a:cubicBezTo>
                  <a:lnTo>
                    <a:pt x="3632" y="1751"/>
                  </a:lnTo>
                  <a:lnTo>
                    <a:pt x="3680" y="1668"/>
                  </a:lnTo>
                  <a:cubicBezTo>
                    <a:pt x="3775" y="1501"/>
                    <a:pt x="3811" y="1311"/>
                    <a:pt x="3811" y="1132"/>
                  </a:cubicBezTo>
                  <a:lnTo>
                    <a:pt x="3811" y="168"/>
                  </a:lnTo>
                  <a:cubicBezTo>
                    <a:pt x="3811" y="72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20"/>
            <p:cNvSpPr/>
            <p:nvPr/>
          </p:nvSpPr>
          <p:spPr>
            <a:xfrm>
              <a:off x="3473813" y="2287058"/>
              <a:ext cx="10631" cy="38291"/>
            </a:xfrm>
            <a:custGeom>
              <a:avLst/>
              <a:gdLst/>
              <a:ahLst/>
              <a:cxnLst/>
              <a:rect l="l" t="t" r="r" b="b"/>
              <a:pathLst>
                <a:path w="334" h="1203" extrusionOk="0">
                  <a:moveTo>
                    <a:pt x="167" y="0"/>
                  </a:moveTo>
                  <a:cubicBezTo>
                    <a:pt x="72" y="0"/>
                    <a:pt x="1" y="72"/>
                    <a:pt x="1" y="167"/>
                  </a:cubicBezTo>
                  <a:lnTo>
                    <a:pt x="1" y="1048"/>
                  </a:lnTo>
                  <a:cubicBezTo>
                    <a:pt x="1" y="1131"/>
                    <a:pt x="72" y="1203"/>
                    <a:pt x="167" y="1203"/>
                  </a:cubicBezTo>
                  <a:cubicBezTo>
                    <a:pt x="251" y="1203"/>
                    <a:pt x="334" y="1131"/>
                    <a:pt x="334" y="1048"/>
                  </a:cubicBezTo>
                  <a:lnTo>
                    <a:pt x="334" y="155"/>
                  </a:lnTo>
                  <a:cubicBezTo>
                    <a:pt x="334" y="60"/>
                    <a:pt x="251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20"/>
            <p:cNvSpPr/>
            <p:nvPr/>
          </p:nvSpPr>
          <p:spPr>
            <a:xfrm>
              <a:off x="3551128" y="2287058"/>
              <a:ext cx="10249" cy="38291"/>
            </a:xfrm>
            <a:custGeom>
              <a:avLst/>
              <a:gdLst/>
              <a:ahLst/>
              <a:cxnLst/>
              <a:rect l="l" t="t" r="r" b="b"/>
              <a:pathLst>
                <a:path w="322" h="1203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lnTo>
                    <a:pt x="0" y="1048"/>
                  </a:lnTo>
                  <a:cubicBezTo>
                    <a:pt x="0" y="1131"/>
                    <a:pt x="72" y="1203"/>
                    <a:pt x="167" y="1203"/>
                  </a:cubicBezTo>
                  <a:cubicBezTo>
                    <a:pt x="250" y="1203"/>
                    <a:pt x="322" y="1131"/>
                    <a:pt x="322" y="1048"/>
                  </a:cubicBezTo>
                  <a:lnTo>
                    <a:pt x="322" y="155"/>
                  </a:lnTo>
                  <a:cubicBezTo>
                    <a:pt x="322" y="60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41;p20"/>
            <p:cNvSpPr/>
            <p:nvPr/>
          </p:nvSpPr>
          <p:spPr>
            <a:xfrm>
              <a:off x="3290377" y="1970604"/>
              <a:ext cx="221378" cy="185346"/>
            </a:xfrm>
            <a:custGeom>
              <a:avLst/>
              <a:gdLst/>
              <a:ahLst/>
              <a:cxnLst/>
              <a:rect l="l" t="t" r="r" b="b"/>
              <a:pathLst>
                <a:path w="6955" h="5823" extrusionOk="0">
                  <a:moveTo>
                    <a:pt x="2406" y="4168"/>
                  </a:moveTo>
                  <a:lnTo>
                    <a:pt x="2311" y="4537"/>
                  </a:lnTo>
                  <a:lnTo>
                    <a:pt x="2085" y="4537"/>
                  </a:lnTo>
                  <a:cubicBezTo>
                    <a:pt x="1894" y="4537"/>
                    <a:pt x="1727" y="4382"/>
                    <a:pt x="1727" y="4180"/>
                  </a:cubicBezTo>
                  <a:lnTo>
                    <a:pt x="1727" y="4168"/>
                  </a:lnTo>
                  <a:close/>
                  <a:moveTo>
                    <a:pt x="5573" y="358"/>
                  </a:moveTo>
                  <a:cubicBezTo>
                    <a:pt x="5764" y="358"/>
                    <a:pt x="5930" y="525"/>
                    <a:pt x="5930" y="715"/>
                  </a:cubicBezTo>
                  <a:lnTo>
                    <a:pt x="5930" y="3501"/>
                  </a:lnTo>
                  <a:cubicBezTo>
                    <a:pt x="5930" y="3692"/>
                    <a:pt x="5764" y="3858"/>
                    <a:pt x="5573" y="3858"/>
                  </a:cubicBezTo>
                  <a:lnTo>
                    <a:pt x="4168" y="3858"/>
                  </a:lnTo>
                  <a:cubicBezTo>
                    <a:pt x="4144" y="3858"/>
                    <a:pt x="4097" y="3870"/>
                    <a:pt x="4085" y="3882"/>
                  </a:cubicBezTo>
                  <a:lnTo>
                    <a:pt x="2537" y="5001"/>
                  </a:lnTo>
                  <a:lnTo>
                    <a:pt x="2537" y="5001"/>
                  </a:lnTo>
                  <a:lnTo>
                    <a:pt x="2775" y="4049"/>
                  </a:lnTo>
                  <a:cubicBezTo>
                    <a:pt x="2787" y="4001"/>
                    <a:pt x="2775" y="3942"/>
                    <a:pt x="2739" y="3918"/>
                  </a:cubicBezTo>
                  <a:cubicBezTo>
                    <a:pt x="2716" y="3870"/>
                    <a:pt x="2668" y="3858"/>
                    <a:pt x="2608" y="3858"/>
                  </a:cubicBezTo>
                  <a:lnTo>
                    <a:pt x="692" y="3858"/>
                  </a:lnTo>
                  <a:cubicBezTo>
                    <a:pt x="501" y="3858"/>
                    <a:pt x="334" y="3692"/>
                    <a:pt x="334" y="3501"/>
                  </a:cubicBezTo>
                  <a:lnTo>
                    <a:pt x="334" y="715"/>
                  </a:lnTo>
                  <a:cubicBezTo>
                    <a:pt x="334" y="525"/>
                    <a:pt x="501" y="358"/>
                    <a:pt x="692" y="358"/>
                  </a:cubicBezTo>
                  <a:close/>
                  <a:moveTo>
                    <a:pt x="6287" y="1025"/>
                  </a:moveTo>
                  <a:cubicBezTo>
                    <a:pt x="6478" y="1025"/>
                    <a:pt x="6645" y="1191"/>
                    <a:pt x="6645" y="1382"/>
                  </a:cubicBezTo>
                  <a:lnTo>
                    <a:pt x="6645" y="4180"/>
                  </a:lnTo>
                  <a:lnTo>
                    <a:pt x="6633" y="4180"/>
                  </a:lnTo>
                  <a:cubicBezTo>
                    <a:pt x="6633" y="4382"/>
                    <a:pt x="6466" y="4537"/>
                    <a:pt x="6276" y="4537"/>
                  </a:cubicBezTo>
                  <a:lnTo>
                    <a:pt x="4871" y="4537"/>
                  </a:lnTo>
                  <a:cubicBezTo>
                    <a:pt x="4823" y="4537"/>
                    <a:pt x="4787" y="4561"/>
                    <a:pt x="4752" y="4597"/>
                  </a:cubicBezTo>
                  <a:cubicBezTo>
                    <a:pt x="4728" y="4632"/>
                    <a:pt x="4704" y="4692"/>
                    <a:pt x="4728" y="4727"/>
                  </a:cubicBezTo>
                  <a:lnTo>
                    <a:pt x="4847" y="5406"/>
                  </a:lnTo>
                  <a:lnTo>
                    <a:pt x="4847" y="5406"/>
                  </a:lnTo>
                  <a:lnTo>
                    <a:pt x="3656" y="4597"/>
                  </a:lnTo>
                  <a:lnTo>
                    <a:pt x="4251" y="4168"/>
                  </a:lnTo>
                  <a:lnTo>
                    <a:pt x="5585" y="4168"/>
                  </a:lnTo>
                  <a:cubicBezTo>
                    <a:pt x="5954" y="4168"/>
                    <a:pt x="6276" y="3858"/>
                    <a:pt x="6276" y="3489"/>
                  </a:cubicBezTo>
                  <a:lnTo>
                    <a:pt x="6276" y="1025"/>
                  </a:lnTo>
                  <a:close/>
                  <a:moveTo>
                    <a:pt x="692" y="1"/>
                  </a:moveTo>
                  <a:cubicBezTo>
                    <a:pt x="322" y="1"/>
                    <a:pt x="1" y="310"/>
                    <a:pt x="1" y="691"/>
                  </a:cubicBezTo>
                  <a:lnTo>
                    <a:pt x="1" y="3465"/>
                  </a:lnTo>
                  <a:cubicBezTo>
                    <a:pt x="1" y="3846"/>
                    <a:pt x="322" y="4156"/>
                    <a:pt x="692" y="4156"/>
                  </a:cubicBezTo>
                  <a:lnTo>
                    <a:pt x="1406" y="4156"/>
                  </a:lnTo>
                  <a:lnTo>
                    <a:pt x="1406" y="4168"/>
                  </a:lnTo>
                  <a:cubicBezTo>
                    <a:pt x="1406" y="4537"/>
                    <a:pt x="1715" y="4858"/>
                    <a:pt x="2085" y="4858"/>
                  </a:cubicBezTo>
                  <a:lnTo>
                    <a:pt x="2227" y="4858"/>
                  </a:lnTo>
                  <a:lnTo>
                    <a:pt x="2168" y="5120"/>
                  </a:lnTo>
                  <a:cubicBezTo>
                    <a:pt x="2132" y="5228"/>
                    <a:pt x="2180" y="5335"/>
                    <a:pt x="2263" y="5394"/>
                  </a:cubicBezTo>
                  <a:cubicBezTo>
                    <a:pt x="2311" y="5418"/>
                    <a:pt x="2358" y="5430"/>
                    <a:pt x="2406" y="5430"/>
                  </a:cubicBezTo>
                  <a:cubicBezTo>
                    <a:pt x="2442" y="5430"/>
                    <a:pt x="2501" y="5418"/>
                    <a:pt x="2549" y="5394"/>
                  </a:cubicBezTo>
                  <a:lnTo>
                    <a:pt x="3263" y="4870"/>
                  </a:lnTo>
                  <a:lnTo>
                    <a:pt x="3430" y="4870"/>
                  </a:lnTo>
                  <a:lnTo>
                    <a:pt x="4787" y="5775"/>
                  </a:lnTo>
                  <a:cubicBezTo>
                    <a:pt x="4823" y="5811"/>
                    <a:pt x="4871" y="5823"/>
                    <a:pt x="4918" y="5823"/>
                  </a:cubicBezTo>
                  <a:cubicBezTo>
                    <a:pt x="4954" y="5823"/>
                    <a:pt x="5002" y="5811"/>
                    <a:pt x="5049" y="5775"/>
                  </a:cubicBezTo>
                  <a:cubicBezTo>
                    <a:pt x="5144" y="5716"/>
                    <a:pt x="5180" y="5632"/>
                    <a:pt x="5156" y="5525"/>
                  </a:cubicBezTo>
                  <a:lnTo>
                    <a:pt x="5049" y="4870"/>
                  </a:lnTo>
                  <a:lnTo>
                    <a:pt x="6252" y="4870"/>
                  </a:lnTo>
                  <a:cubicBezTo>
                    <a:pt x="6633" y="4870"/>
                    <a:pt x="6942" y="4561"/>
                    <a:pt x="6942" y="4180"/>
                  </a:cubicBezTo>
                  <a:lnTo>
                    <a:pt x="6942" y="1406"/>
                  </a:lnTo>
                  <a:cubicBezTo>
                    <a:pt x="6954" y="1013"/>
                    <a:pt x="6645" y="703"/>
                    <a:pt x="6276" y="703"/>
                  </a:cubicBezTo>
                  <a:cubicBezTo>
                    <a:pt x="6252" y="310"/>
                    <a:pt x="5954" y="1"/>
                    <a:pt x="55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42;p20"/>
            <p:cNvSpPr/>
            <p:nvPr/>
          </p:nvSpPr>
          <p:spPr>
            <a:xfrm>
              <a:off x="3329432" y="2004344"/>
              <a:ext cx="26928" cy="10249"/>
            </a:xfrm>
            <a:custGeom>
              <a:avLst/>
              <a:gdLst/>
              <a:ahLst/>
              <a:cxnLst/>
              <a:rect l="l" t="t" r="r" b="b"/>
              <a:pathLst>
                <a:path w="846" h="322" extrusionOk="0">
                  <a:moveTo>
                    <a:pt x="167" y="0"/>
                  </a:moveTo>
                  <a:cubicBezTo>
                    <a:pt x="72" y="0"/>
                    <a:pt x="0" y="72"/>
                    <a:pt x="0" y="167"/>
                  </a:cubicBezTo>
                  <a:cubicBezTo>
                    <a:pt x="0" y="250"/>
                    <a:pt x="72" y="322"/>
                    <a:pt x="167" y="322"/>
                  </a:cubicBezTo>
                  <a:lnTo>
                    <a:pt x="679" y="322"/>
                  </a:lnTo>
                  <a:cubicBezTo>
                    <a:pt x="774" y="322"/>
                    <a:pt x="846" y="250"/>
                    <a:pt x="846" y="167"/>
                  </a:cubicBezTo>
                  <a:cubicBezTo>
                    <a:pt x="846" y="72"/>
                    <a:pt x="774" y="0"/>
                    <a:pt x="6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43;p20"/>
            <p:cNvSpPr/>
            <p:nvPr/>
          </p:nvSpPr>
          <p:spPr>
            <a:xfrm>
              <a:off x="3368074" y="2004344"/>
              <a:ext cx="82663" cy="10249"/>
            </a:xfrm>
            <a:custGeom>
              <a:avLst/>
              <a:gdLst/>
              <a:ahLst/>
              <a:cxnLst/>
              <a:rect l="l" t="t" r="r" b="b"/>
              <a:pathLst>
                <a:path w="2597" h="322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cubicBezTo>
                    <a:pt x="1" y="250"/>
                    <a:pt x="84" y="322"/>
                    <a:pt x="167" y="322"/>
                  </a:cubicBezTo>
                  <a:lnTo>
                    <a:pt x="2430" y="322"/>
                  </a:lnTo>
                  <a:cubicBezTo>
                    <a:pt x="2525" y="322"/>
                    <a:pt x="2596" y="250"/>
                    <a:pt x="2596" y="167"/>
                  </a:cubicBezTo>
                  <a:cubicBezTo>
                    <a:pt x="2596" y="72"/>
                    <a:pt x="2525" y="0"/>
                    <a:pt x="243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0"/>
            <p:cNvSpPr/>
            <p:nvPr/>
          </p:nvSpPr>
          <p:spPr>
            <a:xfrm>
              <a:off x="3329432" y="2031622"/>
              <a:ext cx="121304" cy="10631"/>
            </a:xfrm>
            <a:custGeom>
              <a:avLst/>
              <a:gdLst/>
              <a:ahLst/>
              <a:cxnLst/>
              <a:rect l="l" t="t" r="r" b="b"/>
              <a:pathLst>
                <a:path w="3811" h="334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3644" y="334"/>
                  </a:lnTo>
                  <a:cubicBezTo>
                    <a:pt x="3739" y="334"/>
                    <a:pt x="3810" y="263"/>
                    <a:pt x="3810" y="167"/>
                  </a:cubicBezTo>
                  <a:cubicBezTo>
                    <a:pt x="3810" y="84"/>
                    <a:pt x="3739" y="1"/>
                    <a:pt x="364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0"/>
            <p:cNvSpPr/>
            <p:nvPr/>
          </p:nvSpPr>
          <p:spPr>
            <a:xfrm>
              <a:off x="3329432" y="2059664"/>
              <a:ext cx="82249" cy="10663"/>
            </a:xfrm>
            <a:custGeom>
              <a:avLst/>
              <a:gdLst/>
              <a:ahLst/>
              <a:cxnLst/>
              <a:rect l="l" t="t" r="r" b="b"/>
              <a:pathLst>
                <a:path w="2584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7"/>
                  </a:cubicBezTo>
                  <a:cubicBezTo>
                    <a:pt x="0" y="251"/>
                    <a:pt x="72" y="334"/>
                    <a:pt x="155" y="334"/>
                  </a:cubicBezTo>
                  <a:lnTo>
                    <a:pt x="2429" y="334"/>
                  </a:lnTo>
                  <a:cubicBezTo>
                    <a:pt x="2513" y="334"/>
                    <a:pt x="2584" y="251"/>
                    <a:pt x="2584" y="167"/>
                  </a:cubicBezTo>
                  <a:cubicBezTo>
                    <a:pt x="2584" y="72"/>
                    <a:pt x="2513" y="1"/>
                    <a:pt x="242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46;p20"/>
            <p:cNvSpPr/>
            <p:nvPr/>
          </p:nvSpPr>
          <p:spPr>
            <a:xfrm>
              <a:off x="3423777" y="2059664"/>
              <a:ext cx="26960" cy="10663"/>
            </a:xfrm>
            <a:custGeom>
              <a:avLst/>
              <a:gdLst/>
              <a:ahLst/>
              <a:cxnLst/>
              <a:rect l="l" t="t" r="r" b="b"/>
              <a:pathLst>
                <a:path w="847" h="335" extrusionOk="0">
                  <a:moveTo>
                    <a:pt x="156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51"/>
                    <a:pt x="72" y="334"/>
                    <a:pt x="156" y="334"/>
                  </a:cubicBezTo>
                  <a:lnTo>
                    <a:pt x="680" y="334"/>
                  </a:lnTo>
                  <a:cubicBezTo>
                    <a:pt x="775" y="334"/>
                    <a:pt x="846" y="251"/>
                    <a:pt x="846" y="167"/>
                  </a:cubicBezTo>
                  <a:cubicBezTo>
                    <a:pt x="846" y="72"/>
                    <a:pt x="775" y="1"/>
                    <a:pt x="6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7" name="Google Shape;347;p20"/>
          <p:cNvGrpSpPr/>
          <p:nvPr/>
        </p:nvGrpSpPr>
        <p:grpSpPr>
          <a:xfrm>
            <a:off x="1505048" y="1617475"/>
            <a:ext cx="341472" cy="335074"/>
            <a:chOff x="1329585" y="1989925"/>
            <a:chExt cx="341472" cy="335074"/>
          </a:xfrm>
        </p:grpSpPr>
        <p:sp>
          <p:nvSpPr>
            <p:cNvPr id="348" name="Google Shape;348;p20"/>
            <p:cNvSpPr/>
            <p:nvPr/>
          </p:nvSpPr>
          <p:spPr>
            <a:xfrm>
              <a:off x="1562263" y="2097956"/>
              <a:ext cx="108795" cy="226661"/>
            </a:xfrm>
            <a:custGeom>
              <a:avLst/>
              <a:gdLst/>
              <a:ahLst/>
              <a:cxnLst/>
              <a:rect l="l" t="t" r="r" b="b"/>
              <a:pathLst>
                <a:path w="3418" h="7121" extrusionOk="0">
                  <a:moveTo>
                    <a:pt x="1155" y="345"/>
                  </a:moveTo>
                  <a:cubicBezTo>
                    <a:pt x="1215" y="345"/>
                    <a:pt x="1274" y="405"/>
                    <a:pt x="1274" y="465"/>
                  </a:cubicBezTo>
                  <a:lnTo>
                    <a:pt x="1274" y="536"/>
                  </a:lnTo>
                  <a:lnTo>
                    <a:pt x="1274" y="1107"/>
                  </a:lnTo>
                  <a:cubicBezTo>
                    <a:pt x="1274" y="1191"/>
                    <a:pt x="1346" y="1274"/>
                    <a:pt x="1429" y="1274"/>
                  </a:cubicBezTo>
                  <a:cubicBezTo>
                    <a:pt x="1524" y="1274"/>
                    <a:pt x="1596" y="1191"/>
                    <a:pt x="1596" y="1107"/>
                  </a:cubicBezTo>
                  <a:lnTo>
                    <a:pt x="1596" y="584"/>
                  </a:lnTo>
                  <a:cubicBezTo>
                    <a:pt x="1608" y="536"/>
                    <a:pt x="1655" y="524"/>
                    <a:pt x="1703" y="524"/>
                  </a:cubicBezTo>
                  <a:lnTo>
                    <a:pt x="1715" y="524"/>
                  </a:lnTo>
                  <a:cubicBezTo>
                    <a:pt x="1774" y="524"/>
                    <a:pt x="1834" y="584"/>
                    <a:pt x="1834" y="643"/>
                  </a:cubicBezTo>
                  <a:lnTo>
                    <a:pt x="1834" y="679"/>
                  </a:lnTo>
                  <a:lnTo>
                    <a:pt x="1834" y="1131"/>
                  </a:lnTo>
                  <a:cubicBezTo>
                    <a:pt x="1834" y="1227"/>
                    <a:pt x="1905" y="1298"/>
                    <a:pt x="2001" y="1298"/>
                  </a:cubicBezTo>
                  <a:cubicBezTo>
                    <a:pt x="2084" y="1298"/>
                    <a:pt x="2167" y="1227"/>
                    <a:pt x="2167" y="1131"/>
                  </a:cubicBezTo>
                  <a:lnTo>
                    <a:pt x="2167" y="715"/>
                  </a:lnTo>
                  <a:cubicBezTo>
                    <a:pt x="2179" y="679"/>
                    <a:pt x="2227" y="655"/>
                    <a:pt x="2263" y="655"/>
                  </a:cubicBezTo>
                  <a:lnTo>
                    <a:pt x="2286" y="655"/>
                  </a:lnTo>
                  <a:cubicBezTo>
                    <a:pt x="2346" y="655"/>
                    <a:pt x="2406" y="715"/>
                    <a:pt x="2406" y="774"/>
                  </a:cubicBezTo>
                  <a:lnTo>
                    <a:pt x="2406" y="893"/>
                  </a:lnTo>
                  <a:lnTo>
                    <a:pt x="2406" y="1238"/>
                  </a:lnTo>
                  <a:cubicBezTo>
                    <a:pt x="2406" y="1334"/>
                    <a:pt x="2477" y="1405"/>
                    <a:pt x="2560" y="1405"/>
                  </a:cubicBezTo>
                  <a:cubicBezTo>
                    <a:pt x="2656" y="1405"/>
                    <a:pt x="2727" y="1334"/>
                    <a:pt x="2727" y="1238"/>
                  </a:cubicBezTo>
                  <a:lnTo>
                    <a:pt x="2727" y="893"/>
                  </a:lnTo>
                  <a:cubicBezTo>
                    <a:pt x="2727" y="834"/>
                    <a:pt x="2787" y="774"/>
                    <a:pt x="2846" y="774"/>
                  </a:cubicBezTo>
                  <a:lnTo>
                    <a:pt x="2858" y="774"/>
                  </a:lnTo>
                  <a:cubicBezTo>
                    <a:pt x="2917" y="774"/>
                    <a:pt x="2977" y="834"/>
                    <a:pt x="2977" y="893"/>
                  </a:cubicBezTo>
                  <a:lnTo>
                    <a:pt x="2977" y="1691"/>
                  </a:lnTo>
                  <a:lnTo>
                    <a:pt x="2977" y="1703"/>
                  </a:lnTo>
                  <a:cubicBezTo>
                    <a:pt x="3001" y="1893"/>
                    <a:pt x="2977" y="2477"/>
                    <a:pt x="2679" y="2727"/>
                  </a:cubicBezTo>
                  <a:cubicBezTo>
                    <a:pt x="2644" y="2762"/>
                    <a:pt x="2620" y="2798"/>
                    <a:pt x="2620" y="2858"/>
                  </a:cubicBezTo>
                  <a:lnTo>
                    <a:pt x="2620" y="3393"/>
                  </a:lnTo>
                  <a:lnTo>
                    <a:pt x="1012" y="3393"/>
                  </a:lnTo>
                  <a:lnTo>
                    <a:pt x="1012" y="3024"/>
                  </a:lnTo>
                  <a:cubicBezTo>
                    <a:pt x="1012" y="2965"/>
                    <a:pt x="989" y="2917"/>
                    <a:pt x="941" y="2893"/>
                  </a:cubicBezTo>
                  <a:cubicBezTo>
                    <a:pt x="989" y="2846"/>
                    <a:pt x="417" y="2417"/>
                    <a:pt x="393" y="1953"/>
                  </a:cubicBezTo>
                  <a:cubicBezTo>
                    <a:pt x="381" y="1691"/>
                    <a:pt x="358" y="1358"/>
                    <a:pt x="465" y="1274"/>
                  </a:cubicBezTo>
                  <a:cubicBezTo>
                    <a:pt x="501" y="1247"/>
                    <a:pt x="550" y="1234"/>
                    <a:pt x="617" y="1234"/>
                  </a:cubicBezTo>
                  <a:cubicBezTo>
                    <a:pt x="640" y="1234"/>
                    <a:pt x="664" y="1235"/>
                    <a:pt x="691" y="1238"/>
                  </a:cubicBezTo>
                  <a:lnTo>
                    <a:pt x="691" y="1465"/>
                  </a:lnTo>
                  <a:cubicBezTo>
                    <a:pt x="691" y="1548"/>
                    <a:pt x="762" y="1631"/>
                    <a:pt x="858" y="1631"/>
                  </a:cubicBezTo>
                  <a:cubicBezTo>
                    <a:pt x="941" y="1631"/>
                    <a:pt x="1012" y="1548"/>
                    <a:pt x="1012" y="1465"/>
                  </a:cubicBezTo>
                  <a:lnTo>
                    <a:pt x="1012" y="465"/>
                  </a:lnTo>
                  <a:cubicBezTo>
                    <a:pt x="1012" y="405"/>
                    <a:pt x="1072" y="345"/>
                    <a:pt x="1132" y="345"/>
                  </a:cubicBezTo>
                  <a:close/>
                  <a:moveTo>
                    <a:pt x="2941" y="3691"/>
                  </a:moveTo>
                  <a:lnTo>
                    <a:pt x="2941" y="4215"/>
                  </a:lnTo>
                  <a:lnTo>
                    <a:pt x="810" y="4215"/>
                  </a:lnTo>
                  <a:lnTo>
                    <a:pt x="810" y="3691"/>
                  </a:lnTo>
                  <a:close/>
                  <a:moveTo>
                    <a:pt x="2941" y="4548"/>
                  </a:moveTo>
                  <a:lnTo>
                    <a:pt x="2941" y="6787"/>
                  </a:lnTo>
                  <a:lnTo>
                    <a:pt x="810" y="6787"/>
                  </a:lnTo>
                  <a:lnTo>
                    <a:pt x="810" y="4548"/>
                  </a:lnTo>
                  <a:close/>
                  <a:moveTo>
                    <a:pt x="1132" y="0"/>
                  </a:moveTo>
                  <a:cubicBezTo>
                    <a:pt x="882" y="0"/>
                    <a:pt x="667" y="215"/>
                    <a:pt x="667" y="465"/>
                  </a:cubicBezTo>
                  <a:lnTo>
                    <a:pt x="667" y="893"/>
                  </a:lnTo>
                  <a:cubicBezTo>
                    <a:pt x="645" y="892"/>
                    <a:pt x="623" y="891"/>
                    <a:pt x="602" y="891"/>
                  </a:cubicBezTo>
                  <a:cubicBezTo>
                    <a:pt x="453" y="891"/>
                    <a:pt x="332" y="927"/>
                    <a:pt x="239" y="1000"/>
                  </a:cubicBezTo>
                  <a:cubicBezTo>
                    <a:pt x="0" y="1191"/>
                    <a:pt x="36" y="1584"/>
                    <a:pt x="48" y="1965"/>
                  </a:cubicBezTo>
                  <a:cubicBezTo>
                    <a:pt x="72" y="2489"/>
                    <a:pt x="536" y="2905"/>
                    <a:pt x="715" y="3060"/>
                  </a:cubicBezTo>
                  <a:lnTo>
                    <a:pt x="715" y="3334"/>
                  </a:lnTo>
                  <a:lnTo>
                    <a:pt x="631" y="3334"/>
                  </a:lnTo>
                  <a:cubicBezTo>
                    <a:pt x="536" y="3334"/>
                    <a:pt x="465" y="3405"/>
                    <a:pt x="465" y="3501"/>
                  </a:cubicBezTo>
                  <a:lnTo>
                    <a:pt x="465" y="4370"/>
                  </a:lnTo>
                  <a:lnTo>
                    <a:pt x="465" y="6953"/>
                  </a:lnTo>
                  <a:cubicBezTo>
                    <a:pt x="465" y="7049"/>
                    <a:pt x="536" y="7120"/>
                    <a:pt x="631" y="7120"/>
                  </a:cubicBezTo>
                  <a:lnTo>
                    <a:pt x="3096" y="7120"/>
                  </a:lnTo>
                  <a:cubicBezTo>
                    <a:pt x="3191" y="7120"/>
                    <a:pt x="3263" y="7049"/>
                    <a:pt x="3263" y="6953"/>
                  </a:cubicBezTo>
                  <a:lnTo>
                    <a:pt x="3263" y="4370"/>
                  </a:lnTo>
                  <a:lnTo>
                    <a:pt x="3263" y="3501"/>
                  </a:lnTo>
                  <a:cubicBezTo>
                    <a:pt x="3263" y="3429"/>
                    <a:pt x="3191" y="3358"/>
                    <a:pt x="3096" y="3358"/>
                  </a:cubicBezTo>
                  <a:lnTo>
                    <a:pt x="3001" y="3358"/>
                  </a:lnTo>
                  <a:lnTo>
                    <a:pt x="3001" y="2893"/>
                  </a:lnTo>
                  <a:cubicBezTo>
                    <a:pt x="3418" y="2477"/>
                    <a:pt x="3370" y="1727"/>
                    <a:pt x="3358" y="1643"/>
                  </a:cubicBezTo>
                  <a:lnTo>
                    <a:pt x="3358" y="869"/>
                  </a:lnTo>
                  <a:cubicBezTo>
                    <a:pt x="3358" y="619"/>
                    <a:pt x="3144" y="405"/>
                    <a:pt x="2894" y="405"/>
                  </a:cubicBezTo>
                  <a:lnTo>
                    <a:pt x="2870" y="405"/>
                  </a:lnTo>
                  <a:cubicBezTo>
                    <a:pt x="2798" y="405"/>
                    <a:pt x="2727" y="417"/>
                    <a:pt x="2656" y="465"/>
                  </a:cubicBezTo>
                  <a:cubicBezTo>
                    <a:pt x="2560" y="357"/>
                    <a:pt x="2441" y="286"/>
                    <a:pt x="2298" y="286"/>
                  </a:cubicBezTo>
                  <a:lnTo>
                    <a:pt x="2275" y="286"/>
                  </a:lnTo>
                  <a:cubicBezTo>
                    <a:pt x="2203" y="286"/>
                    <a:pt x="2132" y="298"/>
                    <a:pt x="2072" y="345"/>
                  </a:cubicBezTo>
                  <a:cubicBezTo>
                    <a:pt x="1977" y="238"/>
                    <a:pt x="1870" y="179"/>
                    <a:pt x="1727" y="179"/>
                  </a:cubicBezTo>
                  <a:lnTo>
                    <a:pt x="1715" y="179"/>
                  </a:lnTo>
                  <a:cubicBezTo>
                    <a:pt x="1655" y="179"/>
                    <a:pt x="1596" y="203"/>
                    <a:pt x="1536" y="215"/>
                  </a:cubicBezTo>
                  <a:cubicBezTo>
                    <a:pt x="1465" y="95"/>
                    <a:pt x="1310" y="0"/>
                    <a:pt x="115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20"/>
            <p:cNvSpPr/>
            <p:nvPr/>
          </p:nvSpPr>
          <p:spPr>
            <a:xfrm>
              <a:off x="1406137" y="1989925"/>
              <a:ext cx="198587" cy="335074"/>
            </a:xfrm>
            <a:custGeom>
              <a:avLst/>
              <a:gdLst/>
              <a:ahLst/>
              <a:cxnLst/>
              <a:rect l="l" t="t" r="r" b="b"/>
              <a:pathLst>
                <a:path w="6239" h="10527" extrusionOk="0">
                  <a:moveTo>
                    <a:pt x="643" y="346"/>
                  </a:moveTo>
                  <a:lnTo>
                    <a:pt x="1060" y="382"/>
                  </a:lnTo>
                  <a:lnTo>
                    <a:pt x="941" y="644"/>
                  </a:lnTo>
                  <a:lnTo>
                    <a:pt x="643" y="346"/>
                  </a:lnTo>
                  <a:close/>
                  <a:moveTo>
                    <a:pt x="1393" y="453"/>
                  </a:moveTo>
                  <a:lnTo>
                    <a:pt x="2465" y="894"/>
                  </a:lnTo>
                  <a:lnTo>
                    <a:pt x="2346" y="1334"/>
                  </a:lnTo>
                  <a:lnTo>
                    <a:pt x="1203" y="858"/>
                  </a:lnTo>
                  <a:lnTo>
                    <a:pt x="1393" y="453"/>
                  </a:lnTo>
                  <a:close/>
                  <a:moveTo>
                    <a:pt x="4965" y="1942"/>
                  </a:moveTo>
                  <a:lnTo>
                    <a:pt x="5346" y="2108"/>
                  </a:lnTo>
                  <a:lnTo>
                    <a:pt x="5144" y="2525"/>
                  </a:lnTo>
                  <a:lnTo>
                    <a:pt x="4834" y="2382"/>
                  </a:lnTo>
                  <a:cubicBezTo>
                    <a:pt x="4846" y="2370"/>
                    <a:pt x="4846" y="2370"/>
                    <a:pt x="4846" y="2358"/>
                  </a:cubicBezTo>
                  <a:lnTo>
                    <a:pt x="4965" y="1942"/>
                  </a:lnTo>
                  <a:close/>
                  <a:moveTo>
                    <a:pt x="5656" y="2239"/>
                  </a:moveTo>
                  <a:lnTo>
                    <a:pt x="5834" y="2311"/>
                  </a:lnTo>
                  <a:cubicBezTo>
                    <a:pt x="5858" y="2323"/>
                    <a:pt x="5882" y="2346"/>
                    <a:pt x="5894" y="2370"/>
                  </a:cubicBezTo>
                  <a:cubicBezTo>
                    <a:pt x="5906" y="2406"/>
                    <a:pt x="5906" y="2430"/>
                    <a:pt x="5894" y="2442"/>
                  </a:cubicBezTo>
                  <a:lnTo>
                    <a:pt x="5798" y="2668"/>
                  </a:lnTo>
                  <a:cubicBezTo>
                    <a:pt x="5787" y="2704"/>
                    <a:pt x="5775" y="2716"/>
                    <a:pt x="5739" y="2727"/>
                  </a:cubicBezTo>
                  <a:cubicBezTo>
                    <a:pt x="5727" y="2733"/>
                    <a:pt x="5712" y="2736"/>
                    <a:pt x="5699" y="2736"/>
                  </a:cubicBezTo>
                  <a:cubicBezTo>
                    <a:pt x="5685" y="2736"/>
                    <a:pt x="5673" y="2733"/>
                    <a:pt x="5667" y="2727"/>
                  </a:cubicBezTo>
                  <a:lnTo>
                    <a:pt x="5477" y="2632"/>
                  </a:lnTo>
                  <a:lnTo>
                    <a:pt x="5656" y="2239"/>
                  </a:lnTo>
                  <a:close/>
                  <a:moveTo>
                    <a:pt x="3060" y="453"/>
                  </a:moveTo>
                  <a:cubicBezTo>
                    <a:pt x="3096" y="453"/>
                    <a:pt x="3120" y="477"/>
                    <a:pt x="3143" y="513"/>
                  </a:cubicBezTo>
                  <a:cubicBezTo>
                    <a:pt x="3155" y="537"/>
                    <a:pt x="3155" y="572"/>
                    <a:pt x="3155" y="596"/>
                  </a:cubicBezTo>
                  <a:lnTo>
                    <a:pt x="3143" y="668"/>
                  </a:lnTo>
                  <a:lnTo>
                    <a:pt x="2941" y="1358"/>
                  </a:lnTo>
                  <a:cubicBezTo>
                    <a:pt x="2917" y="1453"/>
                    <a:pt x="2977" y="1537"/>
                    <a:pt x="3060" y="1561"/>
                  </a:cubicBezTo>
                  <a:lnTo>
                    <a:pt x="3108" y="1561"/>
                  </a:lnTo>
                  <a:cubicBezTo>
                    <a:pt x="3179" y="1561"/>
                    <a:pt x="3239" y="1525"/>
                    <a:pt x="3274" y="1442"/>
                  </a:cubicBezTo>
                  <a:lnTo>
                    <a:pt x="3465" y="799"/>
                  </a:lnTo>
                  <a:cubicBezTo>
                    <a:pt x="3501" y="763"/>
                    <a:pt x="3536" y="751"/>
                    <a:pt x="3584" y="751"/>
                  </a:cubicBezTo>
                  <a:lnTo>
                    <a:pt x="3596" y="751"/>
                  </a:lnTo>
                  <a:cubicBezTo>
                    <a:pt x="3631" y="751"/>
                    <a:pt x="3655" y="775"/>
                    <a:pt x="3679" y="811"/>
                  </a:cubicBezTo>
                  <a:cubicBezTo>
                    <a:pt x="3691" y="834"/>
                    <a:pt x="3691" y="870"/>
                    <a:pt x="3691" y="894"/>
                  </a:cubicBezTo>
                  <a:lnTo>
                    <a:pt x="3512" y="1489"/>
                  </a:lnTo>
                  <a:cubicBezTo>
                    <a:pt x="3477" y="1584"/>
                    <a:pt x="3536" y="1668"/>
                    <a:pt x="3631" y="1704"/>
                  </a:cubicBezTo>
                  <a:lnTo>
                    <a:pt x="3679" y="1704"/>
                  </a:lnTo>
                  <a:cubicBezTo>
                    <a:pt x="3751" y="1704"/>
                    <a:pt x="3810" y="1656"/>
                    <a:pt x="3834" y="1584"/>
                  </a:cubicBezTo>
                  <a:lnTo>
                    <a:pt x="4001" y="1025"/>
                  </a:lnTo>
                  <a:cubicBezTo>
                    <a:pt x="4026" y="999"/>
                    <a:pt x="4052" y="980"/>
                    <a:pt x="4082" y="980"/>
                  </a:cubicBezTo>
                  <a:cubicBezTo>
                    <a:pt x="4094" y="980"/>
                    <a:pt x="4106" y="982"/>
                    <a:pt x="4120" y="989"/>
                  </a:cubicBezTo>
                  <a:lnTo>
                    <a:pt x="4132" y="989"/>
                  </a:lnTo>
                  <a:cubicBezTo>
                    <a:pt x="4191" y="1001"/>
                    <a:pt x="4239" y="1061"/>
                    <a:pt x="4227" y="1132"/>
                  </a:cubicBezTo>
                  <a:lnTo>
                    <a:pt x="4191" y="1239"/>
                  </a:lnTo>
                  <a:lnTo>
                    <a:pt x="4048" y="1704"/>
                  </a:lnTo>
                  <a:cubicBezTo>
                    <a:pt x="4012" y="1787"/>
                    <a:pt x="4060" y="1882"/>
                    <a:pt x="4155" y="1906"/>
                  </a:cubicBezTo>
                  <a:cubicBezTo>
                    <a:pt x="4167" y="1906"/>
                    <a:pt x="4179" y="1918"/>
                    <a:pt x="4191" y="1918"/>
                  </a:cubicBezTo>
                  <a:cubicBezTo>
                    <a:pt x="4274" y="1918"/>
                    <a:pt x="4334" y="1882"/>
                    <a:pt x="4358" y="1799"/>
                  </a:cubicBezTo>
                  <a:lnTo>
                    <a:pt x="4513" y="1346"/>
                  </a:lnTo>
                  <a:cubicBezTo>
                    <a:pt x="4523" y="1293"/>
                    <a:pt x="4572" y="1249"/>
                    <a:pt x="4633" y="1249"/>
                  </a:cubicBezTo>
                  <a:cubicBezTo>
                    <a:pt x="4641" y="1249"/>
                    <a:pt x="4648" y="1250"/>
                    <a:pt x="4655" y="1251"/>
                  </a:cubicBezTo>
                  <a:lnTo>
                    <a:pt x="4667" y="1251"/>
                  </a:lnTo>
                  <a:cubicBezTo>
                    <a:pt x="4727" y="1263"/>
                    <a:pt x="4774" y="1323"/>
                    <a:pt x="4763" y="1406"/>
                  </a:cubicBezTo>
                  <a:lnTo>
                    <a:pt x="4513" y="2299"/>
                  </a:lnTo>
                  <a:lnTo>
                    <a:pt x="4513" y="2311"/>
                  </a:lnTo>
                  <a:cubicBezTo>
                    <a:pt x="4524" y="2311"/>
                    <a:pt x="4417" y="3025"/>
                    <a:pt x="3989" y="3239"/>
                  </a:cubicBezTo>
                  <a:cubicBezTo>
                    <a:pt x="3929" y="3263"/>
                    <a:pt x="3893" y="3323"/>
                    <a:pt x="3893" y="3382"/>
                  </a:cubicBezTo>
                  <a:lnTo>
                    <a:pt x="3893" y="3894"/>
                  </a:lnTo>
                  <a:lnTo>
                    <a:pt x="2310" y="3894"/>
                  </a:lnTo>
                  <a:lnTo>
                    <a:pt x="2310" y="3085"/>
                  </a:lnTo>
                  <a:cubicBezTo>
                    <a:pt x="2310" y="3037"/>
                    <a:pt x="2286" y="3013"/>
                    <a:pt x="2262" y="2977"/>
                  </a:cubicBezTo>
                  <a:cubicBezTo>
                    <a:pt x="2262" y="2977"/>
                    <a:pt x="1798" y="2430"/>
                    <a:pt x="1893" y="1965"/>
                  </a:cubicBezTo>
                  <a:cubicBezTo>
                    <a:pt x="1917" y="1823"/>
                    <a:pt x="1941" y="1656"/>
                    <a:pt x="1977" y="1537"/>
                  </a:cubicBezTo>
                  <a:lnTo>
                    <a:pt x="2274" y="1668"/>
                  </a:lnTo>
                  <a:cubicBezTo>
                    <a:pt x="2286" y="1715"/>
                    <a:pt x="2334" y="1763"/>
                    <a:pt x="2393" y="1775"/>
                  </a:cubicBezTo>
                  <a:cubicBezTo>
                    <a:pt x="2412" y="1782"/>
                    <a:pt x="2431" y="1785"/>
                    <a:pt x="2449" y="1785"/>
                  </a:cubicBezTo>
                  <a:cubicBezTo>
                    <a:pt x="2520" y="1785"/>
                    <a:pt x="2579" y="1732"/>
                    <a:pt x="2608" y="1656"/>
                  </a:cubicBezTo>
                  <a:lnTo>
                    <a:pt x="2905" y="537"/>
                  </a:lnTo>
                  <a:cubicBezTo>
                    <a:pt x="2905" y="513"/>
                    <a:pt x="2929" y="477"/>
                    <a:pt x="2953" y="465"/>
                  </a:cubicBezTo>
                  <a:cubicBezTo>
                    <a:pt x="2989" y="453"/>
                    <a:pt x="3012" y="453"/>
                    <a:pt x="3048" y="453"/>
                  </a:cubicBezTo>
                  <a:close/>
                  <a:moveTo>
                    <a:pt x="4132" y="4263"/>
                  </a:moveTo>
                  <a:lnTo>
                    <a:pt x="4132" y="4787"/>
                  </a:lnTo>
                  <a:lnTo>
                    <a:pt x="2012" y="4787"/>
                  </a:lnTo>
                  <a:lnTo>
                    <a:pt x="2012" y="4263"/>
                  </a:lnTo>
                  <a:close/>
                  <a:moveTo>
                    <a:pt x="191" y="1"/>
                  </a:moveTo>
                  <a:cubicBezTo>
                    <a:pt x="119" y="1"/>
                    <a:pt x="60" y="37"/>
                    <a:pt x="24" y="108"/>
                  </a:cubicBezTo>
                  <a:cubicBezTo>
                    <a:pt x="0" y="168"/>
                    <a:pt x="12" y="239"/>
                    <a:pt x="60" y="299"/>
                  </a:cubicBezTo>
                  <a:lnTo>
                    <a:pt x="845" y="1072"/>
                  </a:lnTo>
                  <a:lnTo>
                    <a:pt x="857" y="1084"/>
                  </a:lnTo>
                  <a:lnTo>
                    <a:pt x="869" y="1084"/>
                  </a:lnTo>
                  <a:cubicBezTo>
                    <a:pt x="893" y="1108"/>
                    <a:pt x="917" y="1120"/>
                    <a:pt x="953" y="1120"/>
                  </a:cubicBezTo>
                  <a:lnTo>
                    <a:pt x="1667" y="1418"/>
                  </a:lnTo>
                  <a:cubicBezTo>
                    <a:pt x="1607" y="1561"/>
                    <a:pt x="1572" y="1763"/>
                    <a:pt x="1548" y="1918"/>
                  </a:cubicBezTo>
                  <a:cubicBezTo>
                    <a:pt x="1453" y="2442"/>
                    <a:pt x="1822" y="2989"/>
                    <a:pt x="1941" y="3156"/>
                  </a:cubicBezTo>
                  <a:lnTo>
                    <a:pt x="1941" y="3918"/>
                  </a:lnTo>
                  <a:lnTo>
                    <a:pt x="1810" y="3918"/>
                  </a:lnTo>
                  <a:cubicBezTo>
                    <a:pt x="1726" y="3918"/>
                    <a:pt x="1643" y="3990"/>
                    <a:pt x="1643" y="4085"/>
                  </a:cubicBezTo>
                  <a:lnTo>
                    <a:pt x="1643" y="4942"/>
                  </a:lnTo>
                  <a:lnTo>
                    <a:pt x="1643" y="10359"/>
                  </a:lnTo>
                  <a:cubicBezTo>
                    <a:pt x="1643" y="10455"/>
                    <a:pt x="1726" y="10526"/>
                    <a:pt x="1810" y="10526"/>
                  </a:cubicBezTo>
                  <a:lnTo>
                    <a:pt x="4286" y="10526"/>
                  </a:lnTo>
                  <a:cubicBezTo>
                    <a:pt x="4370" y="10526"/>
                    <a:pt x="4453" y="10455"/>
                    <a:pt x="4453" y="10359"/>
                  </a:cubicBezTo>
                  <a:lnTo>
                    <a:pt x="4453" y="6168"/>
                  </a:lnTo>
                  <a:cubicBezTo>
                    <a:pt x="4453" y="6073"/>
                    <a:pt x="4370" y="6002"/>
                    <a:pt x="4286" y="6002"/>
                  </a:cubicBezTo>
                  <a:cubicBezTo>
                    <a:pt x="4191" y="6002"/>
                    <a:pt x="4120" y="6073"/>
                    <a:pt x="4120" y="6168"/>
                  </a:cubicBezTo>
                  <a:lnTo>
                    <a:pt x="4120" y="10181"/>
                  </a:lnTo>
                  <a:lnTo>
                    <a:pt x="2012" y="10181"/>
                  </a:lnTo>
                  <a:lnTo>
                    <a:pt x="2012" y="5109"/>
                  </a:lnTo>
                  <a:lnTo>
                    <a:pt x="4132" y="5109"/>
                  </a:lnTo>
                  <a:lnTo>
                    <a:pt x="4132" y="5394"/>
                  </a:lnTo>
                  <a:lnTo>
                    <a:pt x="4132" y="5585"/>
                  </a:lnTo>
                  <a:cubicBezTo>
                    <a:pt x="4132" y="5668"/>
                    <a:pt x="4215" y="5752"/>
                    <a:pt x="4298" y="5752"/>
                  </a:cubicBezTo>
                  <a:cubicBezTo>
                    <a:pt x="4393" y="5752"/>
                    <a:pt x="4465" y="5668"/>
                    <a:pt x="4465" y="5585"/>
                  </a:cubicBezTo>
                  <a:lnTo>
                    <a:pt x="4465" y="5394"/>
                  </a:lnTo>
                  <a:lnTo>
                    <a:pt x="4465" y="4942"/>
                  </a:lnTo>
                  <a:lnTo>
                    <a:pt x="4465" y="4085"/>
                  </a:lnTo>
                  <a:cubicBezTo>
                    <a:pt x="4465" y="3990"/>
                    <a:pt x="4393" y="3918"/>
                    <a:pt x="4298" y="3918"/>
                  </a:cubicBezTo>
                  <a:lnTo>
                    <a:pt x="4239" y="3918"/>
                  </a:lnTo>
                  <a:lnTo>
                    <a:pt x="4239" y="3489"/>
                  </a:lnTo>
                  <a:cubicBezTo>
                    <a:pt x="4524" y="3299"/>
                    <a:pt x="4667" y="2966"/>
                    <a:pt x="4763" y="2716"/>
                  </a:cubicBezTo>
                  <a:lnTo>
                    <a:pt x="5525" y="3037"/>
                  </a:lnTo>
                  <a:cubicBezTo>
                    <a:pt x="5584" y="3073"/>
                    <a:pt x="5644" y="3073"/>
                    <a:pt x="5703" y="3073"/>
                  </a:cubicBezTo>
                  <a:cubicBezTo>
                    <a:pt x="5763" y="3073"/>
                    <a:pt x="5822" y="3049"/>
                    <a:pt x="5858" y="3037"/>
                  </a:cubicBezTo>
                  <a:cubicBezTo>
                    <a:pt x="5965" y="3001"/>
                    <a:pt x="6060" y="2906"/>
                    <a:pt x="6096" y="2799"/>
                  </a:cubicBezTo>
                  <a:lnTo>
                    <a:pt x="6191" y="2585"/>
                  </a:lnTo>
                  <a:cubicBezTo>
                    <a:pt x="6239" y="2477"/>
                    <a:pt x="6239" y="2358"/>
                    <a:pt x="6191" y="2239"/>
                  </a:cubicBezTo>
                  <a:cubicBezTo>
                    <a:pt x="6144" y="2132"/>
                    <a:pt x="6060" y="2037"/>
                    <a:pt x="5953" y="2001"/>
                  </a:cubicBezTo>
                  <a:lnTo>
                    <a:pt x="5048" y="1608"/>
                  </a:lnTo>
                  <a:lnTo>
                    <a:pt x="5084" y="1465"/>
                  </a:lnTo>
                  <a:cubicBezTo>
                    <a:pt x="5120" y="1346"/>
                    <a:pt x="5108" y="1227"/>
                    <a:pt x="5025" y="1120"/>
                  </a:cubicBezTo>
                  <a:cubicBezTo>
                    <a:pt x="4965" y="1013"/>
                    <a:pt x="4870" y="942"/>
                    <a:pt x="4751" y="906"/>
                  </a:cubicBezTo>
                  <a:lnTo>
                    <a:pt x="4727" y="906"/>
                  </a:lnTo>
                  <a:cubicBezTo>
                    <a:pt x="4691" y="900"/>
                    <a:pt x="4655" y="897"/>
                    <a:pt x="4620" y="897"/>
                  </a:cubicBezTo>
                  <a:cubicBezTo>
                    <a:pt x="4584" y="897"/>
                    <a:pt x="4548" y="900"/>
                    <a:pt x="4513" y="906"/>
                  </a:cubicBezTo>
                  <a:cubicBezTo>
                    <a:pt x="4453" y="787"/>
                    <a:pt x="4346" y="691"/>
                    <a:pt x="4191" y="656"/>
                  </a:cubicBezTo>
                  <a:lnTo>
                    <a:pt x="4179" y="656"/>
                  </a:lnTo>
                  <a:cubicBezTo>
                    <a:pt x="4143" y="650"/>
                    <a:pt x="4108" y="647"/>
                    <a:pt x="4071" y="647"/>
                  </a:cubicBezTo>
                  <a:cubicBezTo>
                    <a:pt x="4033" y="647"/>
                    <a:pt x="3995" y="650"/>
                    <a:pt x="3953" y="656"/>
                  </a:cubicBezTo>
                  <a:cubicBezTo>
                    <a:pt x="3953" y="644"/>
                    <a:pt x="3941" y="632"/>
                    <a:pt x="3941" y="632"/>
                  </a:cubicBezTo>
                  <a:cubicBezTo>
                    <a:pt x="3882" y="525"/>
                    <a:pt x="3774" y="453"/>
                    <a:pt x="3655" y="418"/>
                  </a:cubicBezTo>
                  <a:lnTo>
                    <a:pt x="3643" y="418"/>
                  </a:lnTo>
                  <a:cubicBezTo>
                    <a:pt x="3614" y="412"/>
                    <a:pt x="3584" y="409"/>
                    <a:pt x="3554" y="409"/>
                  </a:cubicBezTo>
                  <a:cubicBezTo>
                    <a:pt x="3524" y="409"/>
                    <a:pt x="3495" y="412"/>
                    <a:pt x="3465" y="418"/>
                  </a:cubicBezTo>
                  <a:lnTo>
                    <a:pt x="3417" y="334"/>
                  </a:lnTo>
                  <a:cubicBezTo>
                    <a:pt x="3358" y="227"/>
                    <a:pt x="3250" y="156"/>
                    <a:pt x="3143" y="120"/>
                  </a:cubicBezTo>
                  <a:lnTo>
                    <a:pt x="3120" y="120"/>
                  </a:lnTo>
                  <a:cubicBezTo>
                    <a:pt x="3083" y="113"/>
                    <a:pt x="3047" y="109"/>
                    <a:pt x="3012" y="109"/>
                  </a:cubicBezTo>
                  <a:cubicBezTo>
                    <a:pt x="2931" y="109"/>
                    <a:pt x="2853" y="130"/>
                    <a:pt x="2786" y="180"/>
                  </a:cubicBezTo>
                  <a:cubicBezTo>
                    <a:pt x="2679" y="239"/>
                    <a:pt x="2608" y="346"/>
                    <a:pt x="2572" y="465"/>
                  </a:cubicBezTo>
                  <a:lnTo>
                    <a:pt x="2548" y="572"/>
                  </a:lnTo>
                  <a:lnTo>
                    <a:pt x="1369" y="72"/>
                  </a:lnTo>
                  <a:lnTo>
                    <a:pt x="1310" y="72"/>
                  </a:lnTo>
                  <a:lnTo>
                    <a:pt x="19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20"/>
            <p:cNvSpPr/>
            <p:nvPr/>
          </p:nvSpPr>
          <p:spPr>
            <a:xfrm>
              <a:off x="1329585" y="2127494"/>
              <a:ext cx="108795" cy="197123"/>
            </a:xfrm>
            <a:custGeom>
              <a:avLst/>
              <a:gdLst/>
              <a:ahLst/>
              <a:cxnLst/>
              <a:rect l="l" t="t" r="r" b="b"/>
              <a:pathLst>
                <a:path w="3418" h="6193" extrusionOk="0">
                  <a:moveTo>
                    <a:pt x="1155" y="358"/>
                  </a:moveTo>
                  <a:cubicBezTo>
                    <a:pt x="1214" y="358"/>
                    <a:pt x="1274" y="418"/>
                    <a:pt x="1274" y="477"/>
                  </a:cubicBezTo>
                  <a:lnTo>
                    <a:pt x="1274" y="549"/>
                  </a:lnTo>
                  <a:lnTo>
                    <a:pt x="1274" y="1120"/>
                  </a:lnTo>
                  <a:cubicBezTo>
                    <a:pt x="1274" y="1203"/>
                    <a:pt x="1345" y="1275"/>
                    <a:pt x="1441" y="1275"/>
                  </a:cubicBezTo>
                  <a:cubicBezTo>
                    <a:pt x="1524" y="1275"/>
                    <a:pt x="1595" y="1203"/>
                    <a:pt x="1595" y="1120"/>
                  </a:cubicBezTo>
                  <a:lnTo>
                    <a:pt x="1595" y="584"/>
                  </a:lnTo>
                  <a:cubicBezTo>
                    <a:pt x="1619" y="537"/>
                    <a:pt x="1655" y="525"/>
                    <a:pt x="1703" y="525"/>
                  </a:cubicBezTo>
                  <a:lnTo>
                    <a:pt x="1715" y="525"/>
                  </a:lnTo>
                  <a:cubicBezTo>
                    <a:pt x="1774" y="525"/>
                    <a:pt x="1834" y="584"/>
                    <a:pt x="1834" y="644"/>
                  </a:cubicBezTo>
                  <a:lnTo>
                    <a:pt x="1834" y="668"/>
                  </a:lnTo>
                  <a:lnTo>
                    <a:pt x="1834" y="1132"/>
                  </a:lnTo>
                  <a:cubicBezTo>
                    <a:pt x="1834" y="1215"/>
                    <a:pt x="1917" y="1299"/>
                    <a:pt x="2000" y="1299"/>
                  </a:cubicBezTo>
                  <a:cubicBezTo>
                    <a:pt x="2096" y="1299"/>
                    <a:pt x="2167" y="1215"/>
                    <a:pt x="2167" y="1132"/>
                  </a:cubicBezTo>
                  <a:lnTo>
                    <a:pt x="2167" y="715"/>
                  </a:lnTo>
                  <a:cubicBezTo>
                    <a:pt x="2179" y="668"/>
                    <a:pt x="2226" y="656"/>
                    <a:pt x="2274" y="656"/>
                  </a:cubicBezTo>
                  <a:lnTo>
                    <a:pt x="2286" y="656"/>
                  </a:lnTo>
                  <a:cubicBezTo>
                    <a:pt x="2346" y="656"/>
                    <a:pt x="2405" y="715"/>
                    <a:pt x="2405" y="775"/>
                  </a:cubicBezTo>
                  <a:lnTo>
                    <a:pt x="2405" y="894"/>
                  </a:lnTo>
                  <a:lnTo>
                    <a:pt x="2405" y="1239"/>
                  </a:lnTo>
                  <a:cubicBezTo>
                    <a:pt x="2405" y="1322"/>
                    <a:pt x="2477" y="1394"/>
                    <a:pt x="2572" y="1394"/>
                  </a:cubicBezTo>
                  <a:cubicBezTo>
                    <a:pt x="2655" y="1394"/>
                    <a:pt x="2727" y="1322"/>
                    <a:pt x="2727" y="1239"/>
                  </a:cubicBezTo>
                  <a:lnTo>
                    <a:pt x="2727" y="894"/>
                  </a:lnTo>
                  <a:cubicBezTo>
                    <a:pt x="2727" y="834"/>
                    <a:pt x="2786" y="775"/>
                    <a:pt x="2846" y="775"/>
                  </a:cubicBezTo>
                  <a:lnTo>
                    <a:pt x="2869" y="775"/>
                  </a:lnTo>
                  <a:cubicBezTo>
                    <a:pt x="2929" y="775"/>
                    <a:pt x="2988" y="834"/>
                    <a:pt x="2988" y="894"/>
                  </a:cubicBezTo>
                  <a:lnTo>
                    <a:pt x="2988" y="1680"/>
                  </a:lnTo>
                  <a:lnTo>
                    <a:pt x="2988" y="1692"/>
                  </a:lnTo>
                  <a:cubicBezTo>
                    <a:pt x="3060" y="1858"/>
                    <a:pt x="3048" y="2442"/>
                    <a:pt x="2727" y="2692"/>
                  </a:cubicBezTo>
                  <a:cubicBezTo>
                    <a:pt x="2679" y="2727"/>
                    <a:pt x="2667" y="2763"/>
                    <a:pt x="2667" y="2823"/>
                  </a:cubicBezTo>
                  <a:lnTo>
                    <a:pt x="2667" y="3358"/>
                  </a:lnTo>
                  <a:lnTo>
                    <a:pt x="1060" y="3358"/>
                  </a:lnTo>
                  <a:lnTo>
                    <a:pt x="1060" y="2989"/>
                  </a:lnTo>
                  <a:cubicBezTo>
                    <a:pt x="1060" y="2930"/>
                    <a:pt x="1036" y="2882"/>
                    <a:pt x="988" y="2858"/>
                  </a:cubicBezTo>
                  <a:cubicBezTo>
                    <a:pt x="822" y="2739"/>
                    <a:pt x="405" y="2346"/>
                    <a:pt x="393" y="1965"/>
                  </a:cubicBezTo>
                  <a:cubicBezTo>
                    <a:pt x="381" y="1692"/>
                    <a:pt x="369" y="1370"/>
                    <a:pt x="464" y="1275"/>
                  </a:cubicBezTo>
                  <a:cubicBezTo>
                    <a:pt x="499" y="1257"/>
                    <a:pt x="547" y="1246"/>
                    <a:pt x="612" y="1246"/>
                  </a:cubicBezTo>
                  <a:cubicBezTo>
                    <a:pt x="636" y="1246"/>
                    <a:pt x="662" y="1248"/>
                    <a:pt x="691" y="1251"/>
                  </a:cubicBezTo>
                  <a:lnTo>
                    <a:pt x="691" y="1477"/>
                  </a:lnTo>
                  <a:cubicBezTo>
                    <a:pt x="691" y="1561"/>
                    <a:pt x="762" y="1632"/>
                    <a:pt x="857" y="1632"/>
                  </a:cubicBezTo>
                  <a:cubicBezTo>
                    <a:pt x="941" y="1632"/>
                    <a:pt x="1024" y="1561"/>
                    <a:pt x="1024" y="1477"/>
                  </a:cubicBezTo>
                  <a:lnTo>
                    <a:pt x="1024" y="477"/>
                  </a:lnTo>
                  <a:cubicBezTo>
                    <a:pt x="1024" y="418"/>
                    <a:pt x="1083" y="358"/>
                    <a:pt x="1143" y="358"/>
                  </a:cubicBezTo>
                  <a:close/>
                  <a:moveTo>
                    <a:pt x="2941" y="3692"/>
                  </a:moveTo>
                  <a:lnTo>
                    <a:pt x="2941" y="4216"/>
                  </a:lnTo>
                  <a:lnTo>
                    <a:pt x="810" y="4216"/>
                  </a:lnTo>
                  <a:lnTo>
                    <a:pt x="810" y="3692"/>
                  </a:lnTo>
                  <a:close/>
                  <a:moveTo>
                    <a:pt x="2941" y="4537"/>
                  </a:moveTo>
                  <a:lnTo>
                    <a:pt x="2941" y="5859"/>
                  </a:lnTo>
                  <a:lnTo>
                    <a:pt x="810" y="5859"/>
                  </a:lnTo>
                  <a:lnTo>
                    <a:pt x="810" y="4537"/>
                  </a:lnTo>
                  <a:close/>
                  <a:moveTo>
                    <a:pt x="1143" y="1"/>
                  </a:moveTo>
                  <a:cubicBezTo>
                    <a:pt x="881" y="1"/>
                    <a:pt x="679" y="203"/>
                    <a:pt x="679" y="465"/>
                  </a:cubicBezTo>
                  <a:lnTo>
                    <a:pt x="679" y="894"/>
                  </a:lnTo>
                  <a:cubicBezTo>
                    <a:pt x="642" y="889"/>
                    <a:pt x="607" y="887"/>
                    <a:pt x="573" y="887"/>
                  </a:cubicBezTo>
                  <a:cubicBezTo>
                    <a:pt x="439" y="887"/>
                    <a:pt x="326" y="923"/>
                    <a:pt x="250" y="989"/>
                  </a:cubicBezTo>
                  <a:cubicBezTo>
                    <a:pt x="0" y="1192"/>
                    <a:pt x="36" y="1573"/>
                    <a:pt x="48" y="1965"/>
                  </a:cubicBezTo>
                  <a:cubicBezTo>
                    <a:pt x="83" y="2477"/>
                    <a:pt x="548" y="2894"/>
                    <a:pt x="726" y="3049"/>
                  </a:cubicBezTo>
                  <a:lnTo>
                    <a:pt x="726" y="3335"/>
                  </a:lnTo>
                  <a:lnTo>
                    <a:pt x="631" y="3335"/>
                  </a:lnTo>
                  <a:cubicBezTo>
                    <a:pt x="536" y="3335"/>
                    <a:pt x="464" y="3406"/>
                    <a:pt x="464" y="3489"/>
                  </a:cubicBezTo>
                  <a:lnTo>
                    <a:pt x="464" y="4359"/>
                  </a:lnTo>
                  <a:lnTo>
                    <a:pt x="464" y="6025"/>
                  </a:lnTo>
                  <a:cubicBezTo>
                    <a:pt x="464" y="6121"/>
                    <a:pt x="536" y="6192"/>
                    <a:pt x="631" y="6192"/>
                  </a:cubicBezTo>
                  <a:lnTo>
                    <a:pt x="3108" y="6192"/>
                  </a:lnTo>
                  <a:cubicBezTo>
                    <a:pt x="3191" y="6192"/>
                    <a:pt x="3262" y="6121"/>
                    <a:pt x="3262" y="6025"/>
                  </a:cubicBezTo>
                  <a:lnTo>
                    <a:pt x="3262" y="4359"/>
                  </a:lnTo>
                  <a:lnTo>
                    <a:pt x="3262" y="3489"/>
                  </a:lnTo>
                  <a:cubicBezTo>
                    <a:pt x="3262" y="3406"/>
                    <a:pt x="3191" y="3335"/>
                    <a:pt x="3108" y="3335"/>
                  </a:cubicBezTo>
                  <a:lnTo>
                    <a:pt x="3000" y="3335"/>
                  </a:lnTo>
                  <a:lnTo>
                    <a:pt x="3000" y="2870"/>
                  </a:lnTo>
                  <a:cubicBezTo>
                    <a:pt x="3417" y="2465"/>
                    <a:pt x="3369" y="1727"/>
                    <a:pt x="3369" y="1632"/>
                  </a:cubicBezTo>
                  <a:lnTo>
                    <a:pt x="3369" y="858"/>
                  </a:lnTo>
                  <a:cubicBezTo>
                    <a:pt x="3369" y="608"/>
                    <a:pt x="3167" y="406"/>
                    <a:pt x="2905" y="406"/>
                  </a:cubicBezTo>
                  <a:lnTo>
                    <a:pt x="2893" y="406"/>
                  </a:lnTo>
                  <a:cubicBezTo>
                    <a:pt x="2822" y="406"/>
                    <a:pt x="2738" y="418"/>
                    <a:pt x="2667" y="465"/>
                  </a:cubicBezTo>
                  <a:cubicBezTo>
                    <a:pt x="2584" y="358"/>
                    <a:pt x="2465" y="287"/>
                    <a:pt x="2310" y="287"/>
                  </a:cubicBezTo>
                  <a:lnTo>
                    <a:pt x="2298" y="287"/>
                  </a:lnTo>
                  <a:cubicBezTo>
                    <a:pt x="2226" y="287"/>
                    <a:pt x="2143" y="299"/>
                    <a:pt x="2084" y="346"/>
                  </a:cubicBezTo>
                  <a:cubicBezTo>
                    <a:pt x="2000" y="239"/>
                    <a:pt x="1881" y="179"/>
                    <a:pt x="1750" y="179"/>
                  </a:cubicBezTo>
                  <a:lnTo>
                    <a:pt x="1726" y="179"/>
                  </a:lnTo>
                  <a:cubicBezTo>
                    <a:pt x="1667" y="179"/>
                    <a:pt x="1607" y="191"/>
                    <a:pt x="1548" y="203"/>
                  </a:cubicBezTo>
                  <a:cubicBezTo>
                    <a:pt x="1476" y="84"/>
                    <a:pt x="1334" y="1"/>
                    <a:pt x="1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51" name="Google Shape;351;p20"/>
          <p:cNvSpPr/>
          <p:nvPr/>
        </p:nvSpPr>
        <p:spPr>
          <a:xfrm>
            <a:off x="5360368" y="1622966"/>
            <a:ext cx="354363" cy="324093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52" name="Google Shape;352;p20"/>
          <p:cNvGrpSpPr/>
          <p:nvPr/>
        </p:nvGrpSpPr>
        <p:grpSpPr>
          <a:xfrm>
            <a:off x="7291295" y="1650085"/>
            <a:ext cx="367255" cy="269855"/>
            <a:chOff x="1306445" y="3397829"/>
            <a:chExt cx="367255" cy="269855"/>
          </a:xfrm>
        </p:grpSpPr>
        <p:sp>
          <p:nvSpPr>
            <p:cNvPr id="353" name="Google Shape;353;p20"/>
            <p:cNvSpPr/>
            <p:nvPr/>
          </p:nvSpPr>
          <p:spPr>
            <a:xfrm>
              <a:off x="1588395" y="3513054"/>
              <a:ext cx="45517" cy="16297"/>
            </a:xfrm>
            <a:custGeom>
              <a:avLst/>
              <a:gdLst/>
              <a:ahLst/>
              <a:cxnLst/>
              <a:rect l="l" t="t" r="r" b="b"/>
              <a:pathLst>
                <a:path w="1430" h="512" extrusionOk="0">
                  <a:moveTo>
                    <a:pt x="168" y="0"/>
                  </a:moveTo>
                  <a:cubicBezTo>
                    <a:pt x="72" y="0"/>
                    <a:pt x="1" y="71"/>
                    <a:pt x="1" y="167"/>
                  </a:cubicBezTo>
                  <a:cubicBezTo>
                    <a:pt x="1" y="250"/>
                    <a:pt x="72" y="333"/>
                    <a:pt x="168" y="333"/>
                  </a:cubicBezTo>
                  <a:cubicBezTo>
                    <a:pt x="358" y="333"/>
                    <a:pt x="906" y="357"/>
                    <a:pt x="1180" y="488"/>
                  </a:cubicBezTo>
                  <a:cubicBezTo>
                    <a:pt x="1204" y="512"/>
                    <a:pt x="1227" y="512"/>
                    <a:pt x="1251" y="512"/>
                  </a:cubicBezTo>
                  <a:cubicBezTo>
                    <a:pt x="1311" y="512"/>
                    <a:pt x="1370" y="476"/>
                    <a:pt x="1406" y="417"/>
                  </a:cubicBezTo>
                  <a:cubicBezTo>
                    <a:pt x="1430" y="333"/>
                    <a:pt x="1406" y="226"/>
                    <a:pt x="1323" y="191"/>
                  </a:cubicBezTo>
                  <a:cubicBezTo>
                    <a:pt x="942" y="0"/>
                    <a:pt x="191" y="0"/>
                    <a:pt x="1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20"/>
            <p:cNvSpPr/>
            <p:nvPr/>
          </p:nvSpPr>
          <p:spPr>
            <a:xfrm>
              <a:off x="1306445" y="3397829"/>
              <a:ext cx="367255" cy="269091"/>
            </a:xfrm>
            <a:custGeom>
              <a:avLst/>
              <a:gdLst/>
              <a:ahLst/>
              <a:cxnLst/>
              <a:rect l="l" t="t" r="r" b="b"/>
              <a:pathLst>
                <a:path w="11538" h="8454" extrusionOk="0">
                  <a:moveTo>
                    <a:pt x="7573" y="334"/>
                  </a:moveTo>
                  <a:lnTo>
                    <a:pt x="7573" y="1965"/>
                  </a:lnTo>
                  <a:cubicBezTo>
                    <a:pt x="7573" y="2227"/>
                    <a:pt x="7525" y="2465"/>
                    <a:pt x="7418" y="2679"/>
                  </a:cubicBezTo>
                  <a:cubicBezTo>
                    <a:pt x="7395" y="2715"/>
                    <a:pt x="7395" y="2727"/>
                    <a:pt x="7395" y="2763"/>
                  </a:cubicBezTo>
                  <a:lnTo>
                    <a:pt x="7395" y="3239"/>
                  </a:lnTo>
                  <a:cubicBezTo>
                    <a:pt x="7395" y="3691"/>
                    <a:pt x="7216" y="4108"/>
                    <a:pt x="6883" y="4442"/>
                  </a:cubicBezTo>
                  <a:cubicBezTo>
                    <a:pt x="6835" y="4489"/>
                    <a:pt x="6787" y="4513"/>
                    <a:pt x="6740" y="4549"/>
                  </a:cubicBezTo>
                  <a:cubicBezTo>
                    <a:pt x="6466" y="4759"/>
                    <a:pt x="6137" y="4876"/>
                    <a:pt x="5785" y="4876"/>
                  </a:cubicBezTo>
                  <a:cubicBezTo>
                    <a:pt x="5739" y="4876"/>
                    <a:pt x="5692" y="4874"/>
                    <a:pt x="5644" y="4870"/>
                  </a:cubicBezTo>
                  <a:cubicBezTo>
                    <a:pt x="4787" y="4823"/>
                    <a:pt x="4108" y="4072"/>
                    <a:pt x="4108" y="3180"/>
                  </a:cubicBezTo>
                  <a:lnTo>
                    <a:pt x="4108" y="2763"/>
                  </a:lnTo>
                  <a:cubicBezTo>
                    <a:pt x="4108" y="2727"/>
                    <a:pt x="4108" y="2715"/>
                    <a:pt x="4096" y="2679"/>
                  </a:cubicBezTo>
                  <a:cubicBezTo>
                    <a:pt x="3989" y="2465"/>
                    <a:pt x="3930" y="2227"/>
                    <a:pt x="3930" y="1965"/>
                  </a:cubicBezTo>
                  <a:lnTo>
                    <a:pt x="3930" y="1608"/>
                  </a:lnTo>
                  <a:cubicBezTo>
                    <a:pt x="3930" y="917"/>
                    <a:pt x="4513" y="334"/>
                    <a:pt x="5216" y="334"/>
                  </a:cubicBezTo>
                  <a:close/>
                  <a:moveTo>
                    <a:pt x="1763" y="3025"/>
                  </a:moveTo>
                  <a:cubicBezTo>
                    <a:pt x="2049" y="3025"/>
                    <a:pt x="2311" y="3144"/>
                    <a:pt x="2525" y="3358"/>
                  </a:cubicBezTo>
                  <a:cubicBezTo>
                    <a:pt x="2715" y="3561"/>
                    <a:pt x="2846" y="3846"/>
                    <a:pt x="2858" y="4144"/>
                  </a:cubicBezTo>
                  <a:cubicBezTo>
                    <a:pt x="2858" y="4227"/>
                    <a:pt x="2882" y="4346"/>
                    <a:pt x="2882" y="4465"/>
                  </a:cubicBezTo>
                  <a:lnTo>
                    <a:pt x="2882" y="4501"/>
                  </a:lnTo>
                  <a:cubicBezTo>
                    <a:pt x="2703" y="4215"/>
                    <a:pt x="2406" y="4013"/>
                    <a:pt x="2049" y="3894"/>
                  </a:cubicBezTo>
                  <a:cubicBezTo>
                    <a:pt x="1703" y="3787"/>
                    <a:pt x="1406" y="3787"/>
                    <a:pt x="1406" y="3787"/>
                  </a:cubicBezTo>
                  <a:cubicBezTo>
                    <a:pt x="1358" y="3787"/>
                    <a:pt x="1310" y="3799"/>
                    <a:pt x="1287" y="3834"/>
                  </a:cubicBezTo>
                  <a:lnTo>
                    <a:pt x="977" y="4144"/>
                  </a:lnTo>
                  <a:cubicBezTo>
                    <a:pt x="918" y="4215"/>
                    <a:pt x="918" y="4323"/>
                    <a:pt x="977" y="4382"/>
                  </a:cubicBezTo>
                  <a:cubicBezTo>
                    <a:pt x="1013" y="4412"/>
                    <a:pt x="1057" y="4427"/>
                    <a:pt x="1101" y="4427"/>
                  </a:cubicBezTo>
                  <a:cubicBezTo>
                    <a:pt x="1144" y="4427"/>
                    <a:pt x="1185" y="4412"/>
                    <a:pt x="1215" y="4382"/>
                  </a:cubicBezTo>
                  <a:lnTo>
                    <a:pt x="1465" y="4108"/>
                  </a:lnTo>
                  <a:cubicBezTo>
                    <a:pt x="1691" y="4132"/>
                    <a:pt x="2382" y="4203"/>
                    <a:pt x="2668" y="4811"/>
                  </a:cubicBezTo>
                  <a:cubicBezTo>
                    <a:pt x="2596" y="5275"/>
                    <a:pt x="2215" y="5596"/>
                    <a:pt x="1763" y="5596"/>
                  </a:cubicBezTo>
                  <a:cubicBezTo>
                    <a:pt x="1251" y="5596"/>
                    <a:pt x="834" y="5180"/>
                    <a:pt x="834" y="4680"/>
                  </a:cubicBezTo>
                  <a:cubicBezTo>
                    <a:pt x="834" y="4584"/>
                    <a:pt x="763" y="4513"/>
                    <a:pt x="679" y="4513"/>
                  </a:cubicBezTo>
                  <a:lnTo>
                    <a:pt x="644" y="4513"/>
                  </a:lnTo>
                  <a:lnTo>
                    <a:pt x="644" y="4465"/>
                  </a:lnTo>
                  <a:cubicBezTo>
                    <a:pt x="644" y="4346"/>
                    <a:pt x="644" y="4251"/>
                    <a:pt x="656" y="4144"/>
                  </a:cubicBezTo>
                  <a:cubicBezTo>
                    <a:pt x="679" y="3846"/>
                    <a:pt x="810" y="3561"/>
                    <a:pt x="1001" y="3358"/>
                  </a:cubicBezTo>
                  <a:cubicBezTo>
                    <a:pt x="1215" y="3144"/>
                    <a:pt x="1477" y="3025"/>
                    <a:pt x="1763" y="3025"/>
                  </a:cubicBezTo>
                  <a:close/>
                  <a:moveTo>
                    <a:pt x="10657" y="3025"/>
                  </a:moveTo>
                  <a:lnTo>
                    <a:pt x="10657" y="3727"/>
                  </a:lnTo>
                  <a:cubicBezTo>
                    <a:pt x="10657" y="3846"/>
                    <a:pt x="10633" y="3953"/>
                    <a:pt x="10585" y="4049"/>
                  </a:cubicBezTo>
                  <a:lnTo>
                    <a:pt x="10502" y="4251"/>
                  </a:lnTo>
                  <a:cubicBezTo>
                    <a:pt x="10478" y="4275"/>
                    <a:pt x="10478" y="4287"/>
                    <a:pt x="10478" y="4323"/>
                  </a:cubicBezTo>
                  <a:lnTo>
                    <a:pt x="10478" y="4680"/>
                  </a:lnTo>
                  <a:cubicBezTo>
                    <a:pt x="10478" y="4930"/>
                    <a:pt x="10383" y="5168"/>
                    <a:pt x="10204" y="5346"/>
                  </a:cubicBezTo>
                  <a:cubicBezTo>
                    <a:pt x="10044" y="5507"/>
                    <a:pt x="9835" y="5600"/>
                    <a:pt x="9605" y="5600"/>
                  </a:cubicBezTo>
                  <a:cubicBezTo>
                    <a:pt x="9579" y="5600"/>
                    <a:pt x="9552" y="5599"/>
                    <a:pt x="9526" y="5596"/>
                  </a:cubicBezTo>
                  <a:cubicBezTo>
                    <a:pt x="9038" y="5585"/>
                    <a:pt x="8633" y="5156"/>
                    <a:pt x="8633" y="4632"/>
                  </a:cubicBezTo>
                  <a:lnTo>
                    <a:pt x="8633" y="4323"/>
                  </a:lnTo>
                  <a:cubicBezTo>
                    <a:pt x="8633" y="4287"/>
                    <a:pt x="8633" y="4263"/>
                    <a:pt x="8621" y="4251"/>
                  </a:cubicBezTo>
                  <a:lnTo>
                    <a:pt x="8514" y="4037"/>
                  </a:lnTo>
                  <a:cubicBezTo>
                    <a:pt x="8466" y="3965"/>
                    <a:pt x="8454" y="3870"/>
                    <a:pt x="8454" y="3787"/>
                  </a:cubicBezTo>
                  <a:lnTo>
                    <a:pt x="8454" y="3775"/>
                  </a:lnTo>
                  <a:cubicBezTo>
                    <a:pt x="8454" y="3370"/>
                    <a:pt x="8788" y="3025"/>
                    <a:pt x="9204" y="3025"/>
                  </a:cubicBezTo>
                  <a:close/>
                  <a:moveTo>
                    <a:pt x="584" y="5180"/>
                  </a:moveTo>
                  <a:cubicBezTo>
                    <a:pt x="679" y="5406"/>
                    <a:pt x="834" y="5596"/>
                    <a:pt x="1037" y="5739"/>
                  </a:cubicBezTo>
                  <a:lnTo>
                    <a:pt x="1037" y="5925"/>
                  </a:lnTo>
                  <a:lnTo>
                    <a:pt x="1037" y="5925"/>
                  </a:lnTo>
                  <a:cubicBezTo>
                    <a:pt x="723" y="5807"/>
                    <a:pt x="571" y="5655"/>
                    <a:pt x="501" y="5585"/>
                  </a:cubicBezTo>
                  <a:cubicBezTo>
                    <a:pt x="537" y="5466"/>
                    <a:pt x="572" y="5335"/>
                    <a:pt x="584" y="5180"/>
                  </a:cubicBezTo>
                  <a:close/>
                  <a:moveTo>
                    <a:pt x="2918" y="5168"/>
                  </a:moveTo>
                  <a:cubicBezTo>
                    <a:pt x="2942" y="5323"/>
                    <a:pt x="2965" y="5454"/>
                    <a:pt x="3013" y="5573"/>
                  </a:cubicBezTo>
                  <a:cubicBezTo>
                    <a:pt x="2953" y="5656"/>
                    <a:pt x="2787" y="5811"/>
                    <a:pt x="2477" y="5930"/>
                  </a:cubicBezTo>
                  <a:lnTo>
                    <a:pt x="2477" y="5716"/>
                  </a:lnTo>
                  <a:cubicBezTo>
                    <a:pt x="2668" y="5585"/>
                    <a:pt x="2834" y="5394"/>
                    <a:pt x="2918" y="5168"/>
                  </a:cubicBezTo>
                  <a:close/>
                  <a:moveTo>
                    <a:pt x="6668" y="4989"/>
                  </a:moveTo>
                  <a:lnTo>
                    <a:pt x="6668" y="5299"/>
                  </a:lnTo>
                  <a:lnTo>
                    <a:pt x="5751" y="5930"/>
                  </a:lnTo>
                  <a:lnTo>
                    <a:pt x="4823" y="5299"/>
                  </a:lnTo>
                  <a:lnTo>
                    <a:pt x="4823" y="4989"/>
                  </a:lnTo>
                  <a:cubicBezTo>
                    <a:pt x="5061" y="5120"/>
                    <a:pt x="5335" y="5204"/>
                    <a:pt x="5620" y="5215"/>
                  </a:cubicBezTo>
                  <a:lnTo>
                    <a:pt x="5751" y="5215"/>
                  </a:lnTo>
                  <a:cubicBezTo>
                    <a:pt x="6073" y="5215"/>
                    <a:pt x="6394" y="5144"/>
                    <a:pt x="6668" y="4989"/>
                  </a:cubicBezTo>
                  <a:close/>
                  <a:moveTo>
                    <a:pt x="9942" y="5882"/>
                  </a:moveTo>
                  <a:lnTo>
                    <a:pt x="9942" y="5954"/>
                  </a:lnTo>
                  <a:cubicBezTo>
                    <a:pt x="9942" y="5989"/>
                    <a:pt x="9942" y="6025"/>
                    <a:pt x="9966" y="6061"/>
                  </a:cubicBezTo>
                  <a:lnTo>
                    <a:pt x="9561" y="6454"/>
                  </a:lnTo>
                  <a:lnTo>
                    <a:pt x="9169" y="6061"/>
                  </a:lnTo>
                  <a:cubicBezTo>
                    <a:pt x="9169" y="6025"/>
                    <a:pt x="9192" y="6001"/>
                    <a:pt x="9192" y="5954"/>
                  </a:cubicBezTo>
                  <a:lnTo>
                    <a:pt x="9192" y="5882"/>
                  </a:lnTo>
                  <a:cubicBezTo>
                    <a:pt x="9288" y="5918"/>
                    <a:pt x="9407" y="5942"/>
                    <a:pt x="9526" y="5942"/>
                  </a:cubicBezTo>
                  <a:lnTo>
                    <a:pt x="9573" y="5942"/>
                  </a:lnTo>
                  <a:cubicBezTo>
                    <a:pt x="9704" y="5942"/>
                    <a:pt x="9823" y="5930"/>
                    <a:pt x="9942" y="5882"/>
                  </a:cubicBezTo>
                  <a:close/>
                  <a:moveTo>
                    <a:pt x="2120" y="5882"/>
                  </a:moveTo>
                  <a:lnTo>
                    <a:pt x="2120" y="6061"/>
                  </a:lnTo>
                  <a:cubicBezTo>
                    <a:pt x="2120" y="6120"/>
                    <a:pt x="2132" y="6180"/>
                    <a:pt x="2168" y="6228"/>
                  </a:cubicBezTo>
                  <a:lnTo>
                    <a:pt x="2013" y="6394"/>
                  </a:lnTo>
                  <a:cubicBezTo>
                    <a:pt x="1941" y="6460"/>
                    <a:pt x="1849" y="6492"/>
                    <a:pt x="1755" y="6492"/>
                  </a:cubicBezTo>
                  <a:cubicBezTo>
                    <a:pt x="1662" y="6492"/>
                    <a:pt x="1566" y="6460"/>
                    <a:pt x="1489" y="6394"/>
                  </a:cubicBezTo>
                  <a:lnTo>
                    <a:pt x="1322" y="6239"/>
                  </a:lnTo>
                  <a:cubicBezTo>
                    <a:pt x="1358" y="6192"/>
                    <a:pt x="1370" y="6132"/>
                    <a:pt x="1370" y="6073"/>
                  </a:cubicBezTo>
                  <a:lnTo>
                    <a:pt x="1370" y="5882"/>
                  </a:lnTo>
                  <a:cubicBezTo>
                    <a:pt x="1489" y="5918"/>
                    <a:pt x="1608" y="5942"/>
                    <a:pt x="1751" y="5942"/>
                  </a:cubicBezTo>
                  <a:cubicBezTo>
                    <a:pt x="1882" y="5942"/>
                    <a:pt x="2001" y="5930"/>
                    <a:pt x="2120" y="5882"/>
                  </a:cubicBezTo>
                  <a:close/>
                  <a:moveTo>
                    <a:pt x="4692" y="5620"/>
                  </a:moveTo>
                  <a:lnTo>
                    <a:pt x="5490" y="6168"/>
                  </a:lnTo>
                  <a:lnTo>
                    <a:pt x="5061" y="6585"/>
                  </a:lnTo>
                  <a:lnTo>
                    <a:pt x="5049" y="6585"/>
                  </a:lnTo>
                  <a:lnTo>
                    <a:pt x="4525" y="5799"/>
                  </a:lnTo>
                  <a:lnTo>
                    <a:pt x="4692" y="5620"/>
                  </a:lnTo>
                  <a:close/>
                  <a:moveTo>
                    <a:pt x="6823" y="5596"/>
                  </a:moveTo>
                  <a:lnTo>
                    <a:pt x="6978" y="5775"/>
                  </a:lnTo>
                  <a:lnTo>
                    <a:pt x="6466" y="6585"/>
                  </a:lnTo>
                  <a:lnTo>
                    <a:pt x="6442" y="6585"/>
                  </a:lnTo>
                  <a:lnTo>
                    <a:pt x="6013" y="6156"/>
                  </a:lnTo>
                  <a:lnTo>
                    <a:pt x="6823" y="5596"/>
                  </a:lnTo>
                  <a:close/>
                  <a:moveTo>
                    <a:pt x="5251" y="1"/>
                  </a:moveTo>
                  <a:cubicBezTo>
                    <a:pt x="4358" y="1"/>
                    <a:pt x="3632" y="739"/>
                    <a:pt x="3632" y="1632"/>
                  </a:cubicBezTo>
                  <a:lnTo>
                    <a:pt x="3632" y="1989"/>
                  </a:lnTo>
                  <a:cubicBezTo>
                    <a:pt x="3632" y="2263"/>
                    <a:pt x="3692" y="2548"/>
                    <a:pt x="3811" y="2799"/>
                  </a:cubicBezTo>
                  <a:lnTo>
                    <a:pt x="3811" y="3191"/>
                  </a:lnTo>
                  <a:cubicBezTo>
                    <a:pt x="3811" y="3834"/>
                    <a:pt x="4096" y="4394"/>
                    <a:pt x="4537" y="4763"/>
                  </a:cubicBezTo>
                  <a:lnTo>
                    <a:pt x="4537" y="5335"/>
                  </a:lnTo>
                  <a:lnTo>
                    <a:pt x="4227" y="5656"/>
                  </a:lnTo>
                  <a:cubicBezTo>
                    <a:pt x="4204" y="5692"/>
                    <a:pt x="4180" y="5751"/>
                    <a:pt x="4180" y="5799"/>
                  </a:cubicBezTo>
                  <a:lnTo>
                    <a:pt x="3144" y="6168"/>
                  </a:lnTo>
                  <a:cubicBezTo>
                    <a:pt x="3073" y="6192"/>
                    <a:pt x="2989" y="6228"/>
                    <a:pt x="2930" y="6275"/>
                  </a:cubicBezTo>
                  <a:lnTo>
                    <a:pt x="2775" y="6180"/>
                  </a:lnTo>
                  <a:cubicBezTo>
                    <a:pt x="3263" y="5977"/>
                    <a:pt x="3406" y="5680"/>
                    <a:pt x="3430" y="5656"/>
                  </a:cubicBezTo>
                  <a:cubicBezTo>
                    <a:pt x="3454" y="5620"/>
                    <a:pt x="3454" y="5561"/>
                    <a:pt x="3430" y="5513"/>
                  </a:cubicBezTo>
                  <a:cubicBezTo>
                    <a:pt x="3311" y="5275"/>
                    <a:pt x="3287" y="4811"/>
                    <a:pt x="3275" y="4453"/>
                  </a:cubicBezTo>
                  <a:cubicBezTo>
                    <a:pt x="3275" y="4334"/>
                    <a:pt x="3263" y="4215"/>
                    <a:pt x="3263" y="4132"/>
                  </a:cubicBezTo>
                  <a:cubicBezTo>
                    <a:pt x="3204" y="3310"/>
                    <a:pt x="2596" y="2691"/>
                    <a:pt x="1822" y="2691"/>
                  </a:cubicBezTo>
                  <a:cubicBezTo>
                    <a:pt x="1060" y="2691"/>
                    <a:pt x="429" y="3310"/>
                    <a:pt x="370" y="4132"/>
                  </a:cubicBezTo>
                  <a:cubicBezTo>
                    <a:pt x="370" y="4227"/>
                    <a:pt x="358" y="4334"/>
                    <a:pt x="358" y="4453"/>
                  </a:cubicBezTo>
                  <a:cubicBezTo>
                    <a:pt x="346" y="4811"/>
                    <a:pt x="334" y="5263"/>
                    <a:pt x="215" y="5513"/>
                  </a:cubicBezTo>
                  <a:cubicBezTo>
                    <a:pt x="179" y="5561"/>
                    <a:pt x="179" y="5620"/>
                    <a:pt x="215" y="5656"/>
                  </a:cubicBezTo>
                  <a:cubicBezTo>
                    <a:pt x="215" y="5680"/>
                    <a:pt x="370" y="5977"/>
                    <a:pt x="870" y="6180"/>
                  </a:cubicBezTo>
                  <a:lnTo>
                    <a:pt x="406" y="6406"/>
                  </a:lnTo>
                  <a:cubicBezTo>
                    <a:pt x="167" y="6525"/>
                    <a:pt x="1" y="6775"/>
                    <a:pt x="1" y="7049"/>
                  </a:cubicBezTo>
                  <a:lnTo>
                    <a:pt x="1" y="8299"/>
                  </a:lnTo>
                  <a:cubicBezTo>
                    <a:pt x="1" y="8383"/>
                    <a:pt x="72" y="8454"/>
                    <a:pt x="167" y="8454"/>
                  </a:cubicBezTo>
                  <a:cubicBezTo>
                    <a:pt x="251" y="8454"/>
                    <a:pt x="334" y="8383"/>
                    <a:pt x="334" y="8299"/>
                  </a:cubicBezTo>
                  <a:lnTo>
                    <a:pt x="334" y="7049"/>
                  </a:lnTo>
                  <a:cubicBezTo>
                    <a:pt x="334" y="6894"/>
                    <a:pt x="406" y="6775"/>
                    <a:pt x="537" y="6704"/>
                  </a:cubicBezTo>
                  <a:lnTo>
                    <a:pt x="1108" y="6418"/>
                  </a:lnTo>
                  <a:lnTo>
                    <a:pt x="1299" y="6609"/>
                  </a:lnTo>
                  <a:cubicBezTo>
                    <a:pt x="1429" y="6751"/>
                    <a:pt x="1608" y="6811"/>
                    <a:pt x="1787" y="6811"/>
                  </a:cubicBezTo>
                  <a:cubicBezTo>
                    <a:pt x="1965" y="6811"/>
                    <a:pt x="2144" y="6751"/>
                    <a:pt x="2275" y="6609"/>
                  </a:cubicBezTo>
                  <a:lnTo>
                    <a:pt x="2477" y="6418"/>
                  </a:lnTo>
                  <a:lnTo>
                    <a:pt x="2656" y="6513"/>
                  </a:lnTo>
                  <a:cubicBezTo>
                    <a:pt x="2561" y="6644"/>
                    <a:pt x="2513" y="6811"/>
                    <a:pt x="2513" y="6990"/>
                  </a:cubicBezTo>
                  <a:lnTo>
                    <a:pt x="2513" y="8299"/>
                  </a:lnTo>
                  <a:cubicBezTo>
                    <a:pt x="2513" y="8383"/>
                    <a:pt x="2596" y="8454"/>
                    <a:pt x="2680" y="8454"/>
                  </a:cubicBezTo>
                  <a:cubicBezTo>
                    <a:pt x="2775" y="8454"/>
                    <a:pt x="2846" y="8383"/>
                    <a:pt x="2846" y="8299"/>
                  </a:cubicBezTo>
                  <a:lnTo>
                    <a:pt x="2846" y="6990"/>
                  </a:lnTo>
                  <a:cubicBezTo>
                    <a:pt x="2846" y="6751"/>
                    <a:pt x="2989" y="6537"/>
                    <a:pt x="3215" y="6466"/>
                  </a:cubicBezTo>
                  <a:lnTo>
                    <a:pt x="4323" y="6061"/>
                  </a:lnTo>
                  <a:lnTo>
                    <a:pt x="4775" y="6751"/>
                  </a:lnTo>
                  <a:cubicBezTo>
                    <a:pt x="4835" y="6835"/>
                    <a:pt x="4930" y="6894"/>
                    <a:pt x="5037" y="6894"/>
                  </a:cubicBezTo>
                  <a:lnTo>
                    <a:pt x="5061" y="6894"/>
                  </a:lnTo>
                  <a:cubicBezTo>
                    <a:pt x="5156" y="6894"/>
                    <a:pt x="5239" y="6870"/>
                    <a:pt x="5311" y="6787"/>
                  </a:cubicBezTo>
                  <a:lnTo>
                    <a:pt x="5597" y="6513"/>
                  </a:lnTo>
                  <a:lnTo>
                    <a:pt x="5597" y="8275"/>
                  </a:lnTo>
                  <a:cubicBezTo>
                    <a:pt x="5597" y="8371"/>
                    <a:pt x="5668" y="8442"/>
                    <a:pt x="5763" y="8442"/>
                  </a:cubicBezTo>
                  <a:cubicBezTo>
                    <a:pt x="5847" y="8442"/>
                    <a:pt x="5930" y="8371"/>
                    <a:pt x="5930" y="8275"/>
                  </a:cubicBezTo>
                  <a:lnTo>
                    <a:pt x="5930" y="6513"/>
                  </a:lnTo>
                  <a:lnTo>
                    <a:pt x="6204" y="6787"/>
                  </a:lnTo>
                  <a:cubicBezTo>
                    <a:pt x="6263" y="6847"/>
                    <a:pt x="6359" y="6894"/>
                    <a:pt x="6466" y="6894"/>
                  </a:cubicBezTo>
                  <a:lnTo>
                    <a:pt x="6490" y="6894"/>
                  </a:lnTo>
                  <a:cubicBezTo>
                    <a:pt x="6597" y="6882"/>
                    <a:pt x="6680" y="6835"/>
                    <a:pt x="6740" y="6751"/>
                  </a:cubicBezTo>
                  <a:lnTo>
                    <a:pt x="7204" y="6061"/>
                  </a:lnTo>
                  <a:lnTo>
                    <a:pt x="8311" y="6466"/>
                  </a:lnTo>
                  <a:cubicBezTo>
                    <a:pt x="8526" y="6537"/>
                    <a:pt x="8680" y="6751"/>
                    <a:pt x="8680" y="6990"/>
                  </a:cubicBezTo>
                  <a:lnTo>
                    <a:pt x="8680" y="8299"/>
                  </a:lnTo>
                  <a:cubicBezTo>
                    <a:pt x="8680" y="8383"/>
                    <a:pt x="8752" y="8454"/>
                    <a:pt x="8847" y="8454"/>
                  </a:cubicBezTo>
                  <a:cubicBezTo>
                    <a:pt x="8930" y="8454"/>
                    <a:pt x="9002" y="8383"/>
                    <a:pt x="9002" y="8299"/>
                  </a:cubicBezTo>
                  <a:lnTo>
                    <a:pt x="9002" y="6990"/>
                  </a:lnTo>
                  <a:cubicBezTo>
                    <a:pt x="9002" y="6751"/>
                    <a:pt x="8919" y="6525"/>
                    <a:pt x="8752" y="6358"/>
                  </a:cubicBezTo>
                  <a:lnTo>
                    <a:pt x="8799" y="6347"/>
                  </a:lnTo>
                  <a:cubicBezTo>
                    <a:pt x="8847" y="6335"/>
                    <a:pt x="8907" y="6311"/>
                    <a:pt x="8966" y="6287"/>
                  </a:cubicBezTo>
                  <a:lnTo>
                    <a:pt x="9395" y="6716"/>
                  </a:lnTo>
                  <a:lnTo>
                    <a:pt x="9395" y="8275"/>
                  </a:lnTo>
                  <a:cubicBezTo>
                    <a:pt x="9395" y="8371"/>
                    <a:pt x="9466" y="8442"/>
                    <a:pt x="9561" y="8442"/>
                  </a:cubicBezTo>
                  <a:cubicBezTo>
                    <a:pt x="9645" y="8442"/>
                    <a:pt x="9728" y="8371"/>
                    <a:pt x="9728" y="8275"/>
                  </a:cubicBezTo>
                  <a:lnTo>
                    <a:pt x="9728" y="6716"/>
                  </a:lnTo>
                  <a:lnTo>
                    <a:pt x="10157" y="6287"/>
                  </a:lnTo>
                  <a:cubicBezTo>
                    <a:pt x="10181" y="6299"/>
                    <a:pt x="10204" y="6299"/>
                    <a:pt x="10228" y="6311"/>
                  </a:cubicBezTo>
                  <a:lnTo>
                    <a:pt x="10931" y="6513"/>
                  </a:lnTo>
                  <a:cubicBezTo>
                    <a:pt x="11097" y="6549"/>
                    <a:pt x="11193" y="6704"/>
                    <a:pt x="11193" y="6870"/>
                  </a:cubicBezTo>
                  <a:lnTo>
                    <a:pt x="11193" y="8263"/>
                  </a:lnTo>
                  <a:cubicBezTo>
                    <a:pt x="11193" y="8359"/>
                    <a:pt x="11276" y="8430"/>
                    <a:pt x="11359" y="8430"/>
                  </a:cubicBezTo>
                  <a:cubicBezTo>
                    <a:pt x="11455" y="8430"/>
                    <a:pt x="11526" y="8359"/>
                    <a:pt x="11526" y="8263"/>
                  </a:cubicBezTo>
                  <a:lnTo>
                    <a:pt x="11526" y="6870"/>
                  </a:lnTo>
                  <a:cubicBezTo>
                    <a:pt x="11538" y="6597"/>
                    <a:pt x="11335" y="6311"/>
                    <a:pt x="11014" y="6228"/>
                  </a:cubicBezTo>
                  <a:lnTo>
                    <a:pt x="10323" y="6037"/>
                  </a:lnTo>
                  <a:cubicBezTo>
                    <a:pt x="10288" y="6013"/>
                    <a:pt x="10276" y="6001"/>
                    <a:pt x="10276" y="5954"/>
                  </a:cubicBezTo>
                  <a:lnTo>
                    <a:pt x="10276" y="5716"/>
                  </a:lnTo>
                  <a:cubicBezTo>
                    <a:pt x="10335" y="5680"/>
                    <a:pt x="10383" y="5632"/>
                    <a:pt x="10443" y="5585"/>
                  </a:cubicBezTo>
                  <a:cubicBezTo>
                    <a:pt x="10693" y="5346"/>
                    <a:pt x="10824" y="5025"/>
                    <a:pt x="10824" y="4680"/>
                  </a:cubicBezTo>
                  <a:lnTo>
                    <a:pt x="10824" y="4346"/>
                  </a:lnTo>
                  <a:lnTo>
                    <a:pt x="10895" y="4215"/>
                  </a:lnTo>
                  <a:cubicBezTo>
                    <a:pt x="10978" y="4072"/>
                    <a:pt x="11014" y="3906"/>
                    <a:pt x="11014" y="3739"/>
                  </a:cubicBezTo>
                  <a:lnTo>
                    <a:pt x="11014" y="2858"/>
                  </a:lnTo>
                  <a:cubicBezTo>
                    <a:pt x="11014" y="2775"/>
                    <a:pt x="10943" y="2691"/>
                    <a:pt x="10859" y="2691"/>
                  </a:cubicBezTo>
                  <a:lnTo>
                    <a:pt x="9216" y="2691"/>
                  </a:lnTo>
                  <a:cubicBezTo>
                    <a:pt x="8621" y="2691"/>
                    <a:pt x="8145" y="3180"/>
                    <a:pt x="8145" y="3775"/>
                  </a:cubicBezTo>
                  <a:lnTo>
                    <a:pt x="8145" y="3787"/>
                  </a:lnTo>
                  <a:cubicBezTo>
                    <a:pt x="8145" y="3918"/>
                    <a:pt x="8180" y="4072"/>
                    <a:pt x="8240" y="4192"/>
                  </a:cubicBezTo>
                  <a:lnTo>
                    <a:pt x="8323" y="4370"/>
                  </a:lnTo>
                  <a:lnTo>
                    <a:pt x="8323" y="4644"/>
                  </a:lnTo>
                  <a:cubicBezTo>
                    <a:pt x="8323" y="5096"/>
                    <a:pt x="8549" y="5477"/>
                    <a:pt x="8871" y="5716"/>
                  </a:cubicBezTo>
                  <a:lnTo>
                    <a:pt x="8871" y="5954"/>
                  </a:lnTo>
                  <a:cubicBezTo>
                    <a:pt x="8871" y="6001"/>
                    <a:pt x="8871" y="6013"/>
                    <a:pt x="8740" y="6049"/>
                  </a:cubicBezTo>
                  <a:lnTo>
                    <a:pt x="8395" y="6156"/>
                  </a:lnTo>
                  <a:lnTo>
                    <a:pt x="7418" y="5799"/>
                  </a:lnTo>
                  <a:cubicBezTo>
                    <a:pt x="7418" y="5751"/>
                    <a:pt x="7406" y="5704"/>
                    <a:pt x="7371" y="5656"/>
                  </a:cubicBezTo>
                  <a:lnTo>
                    <a:pt x="7061" y="5335"/>
                  </a:lnTo>
                  <a:lnTo>
                    <a:pt x="7061" y="4787"/>
                  </a:lnTo>
                  <a:cubicBezTo>
                    <a:pt x="7085" y="4751"/>
                    <a:pt x="7121" y="4727"/>
                    <a:pt x="7168" y="4692"/>
                  </a:cubicBezTo>
                  <a:cubicBezTo>
                    <a:pt x="7561" y="4323"/>
                    <a:pt x="7787" y="3787"/>
                    <a:pt x="7787" y="3251"/>
                  </a:cubicBezTo>
                  <a:lnTo>
                    <a:pt x="7787" y="2799"/>
                  </a:lnTo>
                  <a:cubicBezTo>
                    <a:pt x="7906" y="2537"/>
                    <a:pt x="7966" y="2263"/>
                    <a:pt x="7966" y="1989"/>
                  </a:cubicBezTo>
                  <a:lnTo>
                    <a:pt x="7966" y="167"/>
                  </a:lnTo>
                  <a:cubicBezTo>
                    <a:pt x="7966" y="84"/>
                    <a:pt x="7895" y="1"/>
                    <a:pt x="779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20"/>
            <p:cNvSpPr/>
            <p:nvPr/>
          </p:nvSpPr>
          <p:spPr>
            <a:xfrm>
              <a:off x="1639960" y="3622549"/>
              <a:ext cx="10631" cy="45135"/>
            </a:xfrm>
            <a:custGeom>
              <a:avLst/>
              <a:gdLst/>
              <a:ahLst/>
              <a:cxnLst/>
              <a:rect l="l" t="t" r="r" b="b"/>
              <a:pathLst>
                <a:path w="334" h="1418" extrusionOk="0">
                  <a:moveTo>
                    <a:pt x="167" y="1"/>
                  </a:moveTo>
                  <a:cubicBezTo>
                    <a:pt x="84" y="1"/>
                    <a:pt x="0" y="72"/>
                    <a:pt x="0" y="168"/>
                  </a:cubicBezTo>
                  <a:lnTo>
                    <a:pt x="0" y="1251"/>
                  </a:lnTo>
                  <a:cubicBezTo>
                    <a:pt x="0" y="1334"/>
                    <a:pt x="84" y="1418"/>
                    <a:pt x="167" y="1418"/>
                  </a:cubicBezTo>
                  <a:cubicBezTo>
                    <a:pt x="262" y="1418"/>
                    <a:pt x="334" y="1334"/>
                    <a:pt x="334" y="1251"/>
                  </a:cubicBezTo>
                  <a:lnTo>
                    <a:pt x="334" y="168"/>
                  </a:lnTo>
                  <a:cubicBezTo>
                    <a:pt x="334" y="72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20"/>
            <p:cNvSpPr/>
            <p:nvPr/>
          </p:nvSpPr>
          <p:spPr>
            <a:xfrm>
              <a:off x="1444014" y="3446466"/>
              <a:ext cx="91734" cy="30589"/>
            </a:xfrm>
            <a:custGeom>
              <a:avLst/>
              <a:gdLst/>
              <a:ahLst/>
              <a:cxnLst/>
              <a:rect l="l" t="t" r="r" b="b"/>
              <a:pathLst>
                <a:path w="2882" h="961" extrusionOk="0">
                  <a:moveTo>
                    <a:pt x="1169" y="1"/>
                  </a:moveTo>
                  <a:cubicBezTo>
                    <a:pt x="820" y="1"/>
                    <a:pt x="503" y="37"/>
                    <a:pt x="298" y="68"/>
                  </a:cubicBezTo>
                  <a:cubicBezTo>
                    <a:pt x="120" y="104"/>
                    <a:pt x="1" y="247"/>
                    <a:pt x="1" y="413"/>
                  </a:cubicBezTo>
                  <a:lnTo>
                    <a:pt x="1" y="794"/>
                  </a:lnTo>
                  <a:cubicBezTo>
                    <a:pt x="1" y="890"/>
                    <a:pt x="72" y="961"/>
                    <a:pt x="167" y="961"/>
                  </a:cubicBezTo>
                  <a:cubicBezTo>
                    <a:pt x="251" y="961"/>
                    <a:pt x="322" y="890"/>
                    <a:pt x="322" y="794"/>
                  </a:cubicBezTo>
                  <a:lnTo>
                    <a:pt x="322" y="413"/>
                  </a:lnTo>
                  <a:cubicBezTo>
                    <a:pt x="322" y="413"/>
                    <a:pt x="322" y="401"/>
                    <a:pt x="346" y="401"/>
                  </a:cubicBezTo>
                  <a:cubicBezTo>
                    <a:pt x="514" y="373"/>
                    <a:pt x="820" y="331"/>
                    <a:pt x="1157" y="331"/>
                  </a:cubicBezTo>
                  <a:cubicBezTo>
                    <a:pt x="1250" y="331"/>
                    <a:pt x="1346" y="334"/>
                    <a:pt x="1441" y="342"/>
                  </a:cubicBezTo>
                  <a:cubicBezTo>
                    <a:pt x="1977" y="366"/>
                    <a:pt x="2346" y="497"/>
                    <a:pt x="2584" y="735"/>
                  </a:cubicBezTo>
                  <a:cubicBezTo>
                    <a:pt x="2614" y="765"/>
                    <a:pt x="2659" y="779"/>
                    <a:pt x="2703" y="779"/>
                  </a:cubicBezTo>
                  <a:cubicBezTo>
                    <a:pt x="2748" y="779"/>
                    <a:pt x="2793" y="765"/>
                    <a:pt x="2822" y="735"/>
                  </a:cubicBezTo>
                  <a:cubicBezTo>
                    <a:pt x="2882" y="675"/>
                    <a:pt x="2882" y="556"/>
                    <a:pt x="2822" y="497"/>
                  </a:cubicBezTo>
                  <a:cubicBezTo>
                    <a:pt x="2428" y="102"/>
                    <a:pt x="1753" y="1"/>
                    <a:pt x="116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20"/>
            <p:cNvSpPr/>
            <p:nvPr/>
          </p:nvSpPr>
          <p:spPr>
            <a:xfrm>
              <a:off x="142052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4" y="0"/>
                    <a:pt x="1" y="72"/>
                    <a:pt x="1" y="167"/>
                  </a:cubicBezTo>
                  <a:lnTo>
                    <a:pt x="1" y="893"/>
                  </a:lnTo>
                  <a:cubicBezTo>
                    <a:pt x="1" y="976"/>
                    <a:pt x="84" y="1060"/>
                    <a:pt x="167" y="1060"/>
                  </a:cubicBezTo>
                  <a:cubicBezTo>
                    <a:pt x="262" y="1060"/>
                    <a:pt x="334" y="976"/>
                    <a:pt x="334" y="893"/>
                  </a:cubicBezTo>
                  <a:lnTo>
                    <a:pt x="334" y="167"/>
                  </a:lnTo>
                  <a:cubicBezTo>
                    <a:pt x="346" y="72"/>
                    <a:pt x="262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20"/>
            <p:cNvSpPr/>
            <p:nvPr/>
          </p:nvSpPr>
          <p:spPr>
            <a:xfrm>
              <a:off x="1547494" y="3633944"/>
              <a:ext cx="11013" cy="33740"/>
            </a:xfrm>
            <a:custGeom>
              <a:avLst/>
              <a:gdLst/>
              <a:ahLst/>
              <a:cxnLst/>
              <a:rect l="l" t="t" r="r" b="b"/>
              <a:pathLst>
                <a:path w="346" h="1060" extrusionOk="0">
                  <a:moveTo>
                    <a:pt x="167" y="0"/>
                  </a:moveTo>
                  <a:cubicBezTo>
                    <a:pt x="83" y="0"/>
                    <a:pt x="0" y="72"/>
                    <a:pt x="0" y="167"/>
                  </a:cubicBezTo>
                  <a:lnTo>
                    <a:pt x="0" y="893"/>
                  </a:lnTo>
                  <a:cubicBezTo>
                    <a:pt x="0" y="976"/>
                    <a:pt x="83" y="1060"/>
                    <a:pt x="167" y="1060"/>
                  </a:cubicBezTo>
                  <a:cubicBezTo>
                    <a:pt x="262" y="1060"/>
                    <a:pt x="333" y="976"/>
                    <a:pt x="333" y="893"/>
                  </a:cubicBezTo>
                  <a:lnTo>
                    <a:pt x="333" y="167"/>
                  </a:lnTo>
                  <a:cubicBezTo>
                    <a:pt x="345" y="72"/>
                    <a:pt x="274" y="0"/>
                    <a:pt x="16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21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364" name="Google Shape;364;p21"/>
          <p:cNvGrpSpPr/>
          <p:nvPr/>
        </p:nvGrpSpPr>
        <p:grpSpPr>
          <a:xfrm>
            <a:off x="5335907" y="2391618"/>
            <a:ext cx="449176" cy="449519"/>
            <a:chOff x="4206763" y="2450951"/>
            <a:chExt cx="322151" cy="322374"/>
          </a:xfrm>
        </p:grpSpPr>
        <p:sp>
          <p:nvSpPr>
            <p:cNvPr id="365" name="Google Shape;365;p21"/>
            <p:cNvSpPr/>
            <p:nvPr/>
          </p:nvSpPr>
          <p:spPr>
            <a:xfrm>
              <a:off x="4206763" y="2571650"/>
              <a:ext cx="322151" cy="201675"/>
            </a:xfrm>
            <a:custGeom>
              <a:avLst/>
              <a:gdLst/>
              <a:ahLst/>
              <a:cxnLst/>
              <a:rect l="l" t="t" r="r" b="b"/>
              <a:pathLst>
                <a:path w="10121" h="6336" extrusionOk="0">
                  <a:moveTo>
                    <a:pt x="2691" y="2847"/>
                  </a:moveTo>
                  <a:lnTo>
                    <a:pt x="2691" y="6037"/>
                  </a:lnTo>
                  <a:lnTo>
                    <a:pt x="1393" y="6037"/>
                  </a:lnTo>
                  <a:lnTo>
                    <a:pt x="1393" y="2847"/>
                  </a:lnTo>
                  <a:close/>
                  <a:moveTo>
                    <a:pt x="5703" y="2049"/>
                  </a:moveTo>
                  <a:lnTo>
                    <a:pt x="5703" y="6037"/>
                  </a:lnTo>
                  <a:lnTo>
                    <a:pt x="4406" y="6037"/>
                  </a:lnTo>
                  <a:lnTo>
                    <a:pt x="4406" y="2049"/>
                  </a:lnTo>
                  <a:close/>
                  <a:moveTo>
                    <a:pt x="8704" y="299"/>
                  </a:moveTo>
                  <a:lnTo>
                    <a:pt x="8704" y="6037"/>
                  </a:lnTo>
                  <a:lnTo>
                    <a:pt x="7406" y="6037"/>
                  </a:lnTo>
                  <a:lnTo>
                    <a:pt x="7406" y="299"/>
                  </a:lnTo>
                  <a:close/>
                  <a:moveTo>
                    <a:pt x="7275" y="1"/>
                  </a:moveTo>
                  <a:cubicBezTo>
                    <a:pt x="7192" y="1"/>
                    <a:pt x="7132" y="61"/>
                    <a:pt x="7132" y="156"/>
                  </a:cubicBezTo>
                  <a:lnTo>
                    <a:pt x="7132" y="6037"/>
                  </a:lnTo>
                  <a:lnTo>
                    <a:pt x="6001" y="6037"/>
                  </a:lnTo>
                  <a:lnTo>
                    <a:pt x="6001" y="1894"/>
                  </a:lnTo>
                  <a:cubicBezTo>
                    <a:pt x="6001" y="1811"/>
                    <a:pt x="5941" y="1751"/>
                    <a:pt x="5846" y="1751"/>
                  </a:cubicBezTo>
                  <a:lnTo>
                    <a:pt x="4275" y="1751"/>
                  </a:lnTo>
                  <a:cubicBezTo>
                    <a:pt x="4179" y="1751"/>
                    <a:pt x="4120" y="1811"/>
                    <a:pt x="4120" y="1894"/>
                  </a:cubicBezTo>
                  <a:lnTo>
                    <a:pt x="4120" y="6037"/>
                  </a:lnTo>
                  <a:lnTo>
                    <a:pt x="2989" y="6037"/>
                  </a:lnTo>
                  <a:lnTo>
                    <a:pt x="2989" y="2704"/>
                  </a:lnTo>
                  <a:cubicBezTo>
                    <a:pt x="2989" y="2608"/>
                    <a:pt x="2929" y="2549"/>
                    <a:pt x="2846" y="2549"/>
                  </a:cubicBezTo>
                  <a:lnTo>
                    <a:pt x="1262" y="2549"/>
                  </a:lnTo>
                  <a:cubicBezTo>
                    <a:pt x="1167" y="2549"/>
                    <a:pt x="1119" y="2608"/>
                    <a:pt x="1119" y="2704"/>
                  </a:cubicBezTo>
                  <a:lnTo>
                    <a:pt x="1119" y="6037"/>
                  </a:lnTo>
                  <a:lnTo>
                    <a:pt x="143" y="6037"/>
                  </a:lnTo>
                  <a:cubicBezTo>
                    <a:pt x="60" y="6037"/>
                    <a:pt x="0" y="6097"/>
                    <a:pt x="0" y="6180"/>
                  </a:cubicBezTo>
                  <a:cubicBezTo>
                    <a:pt x="0" y="6276"/>
                    <a:pt x="60" y="6335"/>
                    <a:pt x="143" y="6335"/>
                  </a:cubicBezTo>
                  <a:lnTo>
                    <a:pt x="9966" y="6335"/>
                  </a:lnTo>
                  <a:cubicBezTo>
                    <a:pt x="10061" y="6335"/>
                    <a:pt x="10121" y="6276"/>
                    <a:pt x="10121" y="6180"/>
                  </a:cubicBezTo>
                  <a:cubicBezTo>
                    <a:pt x="10121" y="6109"/>
                    <a:pt x="10049" y="6037"/>
                    <a:pt x="9966" y="6037"/>
                  </a:cubicBezTo>
                  <a:lnTo>
                    <a:pt x="9001" y="6037"/>
                  </a:lnTo>
                  <a:lnTo>
                    <a:pt x="9001" y="156"/>
                  </a:lnTo>
                  <a:cubicBezTo>
                    <a:pt x="9001" y="61"/>
                    <a:pt x="8942" y="1"/>
                    <a:pt x="88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21"/>
            <p:cNvSpPr/>
            <p:nvPr/>
          </p:nvSpPr>
          <p:spPr>
            <a:xfrm>
              <a:off x="4210933" y="2450951"/>
              <a:ext cx="308878" cy="185537"/>
            </a:xfrm>
            <a:custGeom>
              <a:avLst/>
              <a:gdLst/>
              <a:ahLst/>
              <a:cxnLst/>
              <a:rect l="l" t="t" r="r" b="b"/>
              <a:pathLst>
                <a:path w="9704" h="5829" extrusionOk="0">
                  <a:moveTo>
                    <a:pt x="9212" y="1"/>
                  </a:moveTo>
                  <a:cubicBezTo>
                    <a:pt x="9189" y="1"/>
                    <a:pt x="9167" y="3"/>
                    <a:pt x="9144" y="7"/>
                  </a:cubicBezTo>
                  <a:lnTo>
                    <a:pt x="7870" y="162"/>
                  </a:lnTo>
                  <a:cubicBezTo>
                    <a:pt x="7620" y="197"/>
                    <a:pt x="7442" y="435"/>
                    <a:pt x="7477" y="685"/>
                  </a:cubicBezTo>
                  <a:cubicBezTo>
                    <a:pt x="7500" y="920"/>
                    <a:pt x="7711" y="1092"/>
                    <a:pt x="7944" y="1092"/>
                  </a:cubicBezTo>
                  <a:cubicBezTo>
                    <a:pt x="7959" y="1092"/>
                    <a:pt x="7974" y="1092"/>
                    <a:pt x="7989" y="1090"/>
                  </a:cubicBezTo>
                  <a:lnTo>
                    <a:pt x="8096" y="1066"/>
                  </a:lnTo>
                  <a:lnTo>
                    <a:pt x="8096" y="1066"/>
                  </a:lnTo>
                  <a:cubicBezTo>
                    <a:pt x="6537" y="2876"/>
                    <a:pt x="4691" y="3805"/>
                    <a:pt x="3382" y="4269"/>
                  </a:cubicBezTo>
                  <a:cubicBezTo>
                    <a:pt x="1739" y="4853"/>
                    <a:pt x="476" y="4912"/>
                    <a:pt x="465" y="4912"/>
                  </a:cubicBezTo>
                  <a:cubicBezTo>
                    <a:pt x="203" y="4924"/>
                    <a:pt x="0" y="5138"/>
                    <a:pt x="12" y="5388"/>
                  </a:cubicBezTo>
                  <a:cubicBezTo>
                    <a:pt x="36" y="5638"/>
                    <a:pt x="226" y="5829"/>
                    <a:pt x="476" y="5829"/>
                  </a:cubicBezTo>
                  <a:lnTo>
                    <a:pt x="488" y="5829"/>
                  </a:lnTo>
                  <a:cubicBezTo>
                    <a:pt x="548" y="5829"/>
                    <a:pt x="1893" y="5793"/>
                    <a:pt x="3667" y="5150"/>
                  </a:cubicBezTo>
                  <a:cubicBezTo>
                    <a:pt x="4656" y="4793"/>
                    <a:pt x="5596" y="4317"/>
                    <a:pt x="6442" y="3745"/>
                  </a:cubicBezTo>
                  <a:cubicBezTo>
                    <a:pt x="6525" y="3710"/>
                    <a:pt x="6537" y="3614"/>
                    <a:pt x="6489" y="3543"/>
                  </a:cubicBezTo>
                  <a:cubicBezTo>
                    <a:pt x="6458" y="3497"/>
                    <a:pt x="6413" y="3471"/>
                    <a:pt x="6365" y="3471"/>
                  </a:cubicBezTo>
                  <a:cubicBezTo>
                    <a:pt x="6339" y="3471"/>
                    <a:pt x="6312" y="3478"/>
                    <a:pt x="6287" y="3495"/>
                  </a:cubicBezTo>
                  <a:cubicBezTo>
                    <a:pt x="5453" y="4067"/>
                    <a:pt x="4537" y="4519"/>
                    <a:pt x="3560" y="4865"/>
                  </a:cubicBezTo>
                  <a:cubicBezTo>
                    <a:pt x="1834" y="5484"/>
                    <a:pt x="536" y="5519"/>
                    <a:pt x="476" y="5531"/>
                  </a:cubicBezTo>
                  <a:cubicBezTo>
                    <a:pt x="393" y="5531"/>
                    <a:pt x="310" y="5460"/>
                    <a:pt x="310" y="5377"/>
                  </a:cubicBezTo>
                  <a:cubicBezTo>
                    <a:pt x="310" y="5281"/>
                    <a:pt x="393" y="5210"/>
                    <a:pt x="476" y="5198"/>
                  </a:cubicBezTo>
                  <a:cubicBezTo>
                    <a:pt x="488" y="5198"/>
                    <a:pt x="1798" y="5150"/>
                    <a:pt x="3489" y="4543"/>
                  </a:cubicBezTo>
                  <a:cubicBezTo>
                    <a:pt x="4894" y="4031"/>
                    <a:pt x="6918" y="3007"/>
                    <a:pt x="8573" y="947"/>
                  </a:cubicBezTo>
                  <a:cubicBezTo>
                    <a:pt x="8664" y="856"/>
                    <a:pt x="8579" y="709"/>
                    <a:pt x="8456" y="709"/>
                  </a:cubicBezTo>
                  <a:cubicBezTo>
                    <a:pt x="8451" y="709"/>
                    <a:pt x="8447" y="709"/>
                    <a:pt x="8442" y="709"/>
                  </a:cubicBezTo>
                  <a:lnTo>
                    <a:pt x="7966" y="769"/>
                  </a:lnTo>
                  <a:cubicBezTo>
                    <a:pt x="7951" y="772"/>
                    <a:pt x="7937" y="774"/>
                    <a:pt x="7924" y="774"/>
                  </a:cubicBezTo>
                  <a:cubicBezTo>
                    <a:pt x="7850" y="774"/>
                    <a:pt x="7797" y="720"/>
                    <a:pt x="7787" y="650"/>
                  </a:cubicBezTo>
                  <a:cubicBezTo>
                    <a:pt x="7751" y="554"/>
                    <a:pt x="7835" y="459"/>
                    <a:pt x="7930" y="447"/>
                  </a:cubicBezTo>
                  <a:lnTo>
                    <a:pt x="9204" y="281"/>
                  </a:lnTo>
                  <a:cubicBezTo>
                    <a:pt x="9210" y="280"/>
                    <a:pt x="9216" y="280"/>
                    <a:pt x="9222" y="280"/>
                  </a:cubicBezTo>
                  <a:cubicBezTo>
                    <a:pt x="9311" y="280"/>
                    <a:pt x="9394" y="358"/>
                    <a:pt x="9394" y="447"/>
                  </a:cubicBezTo>
                  <a:lnTo>
                    <a:pt x="9394" y="1709"/>
                  </a:lnTo>
                  <a:cubicBezTo>
                    <a:pt x="9394" y="1805"/>
                    <a:pt x="9323" y="1876"/>
                    <a:pt x="9228" y="1876"/>
                  </a:cubicBezTo>
                  <a:cubicBezTo>
                    <a:pt x="9132" y="1876"/>
                    <a:pt x="9061" y="1805"/>
                    <a:pt x="9061" y="1709"/>
                  </a:cubicBezTo>
                  <a:lnTo>
                    <a:pt x="9061" y="1328"/>
                  </a:lnTo>
                  <a:cubicBezTo>
                    <a:pt x="9061" y="1269"/>
                    <a:pt x="9025" y="1209"/>
                    <a:pt x="8978" y="1186"/>
                  </a:cubicBezTo>
                  <a:cubicBezTo>
                    <a:pt x="8963" y="1183"/>
                    <a:pt x="8948" y="1181"/>
                    <a:pt x="8932" y="1181"/>
                  </a:cubicBezTo>
                  <a:cubicBezTo>
                    <a:pt x="8882" y="1181"/>
                    <a:pt x="8829" y="1197"/>
                    <a:pt x="8811" y="1233"/>
                  </a:cubicBezTo>
                  <a:cubicBezTo>
                    <a:pt x="8263" y="1924"/>
                    <a:pt x="7620" y="2531"/>
                    <a:pt x="6930" y="3067"/>
                  </a:cubicBezTo>
                  <a:cubicBezTo>
                    <a:pt x="6870" y="3114"/>
                    <a:pt x="6858" y="3210"/>
                    <a:pt x="6906" y="3269"/>
                  </a:cubicBezTo>
                  <a:cubicBezTo>
                    <a:pt x="6936" y="3307"/>
                    <a:pt x="6985" y="3330"/>
                    <a:pt x="7032" y="3330"/>
                  </a:cubicBezTo>
                  <a:cubicBezTo>
                    <a:pt x="7060" y="3330"/>
                    <a:pt x="7086" y="3322"/>
                    <a:pt x="7108" y="3305"/>
                  </a:cubicBezTo>
                  <a:cubicBezTo>
                    <a:pt x="7704" y="2840"/>
                    <a:pt x="8275" y="2305"/>
                    <a:pt x="8775" y="1745"/>
                  </a:cubicBezTo>
                  <a:cubicBezTo>
                    <a:pt x="8799" y="1995"/>
                    <a:pt x="8989" y="2186"/>
                    <a:pt x="9239" y="2186"/>
                  </a:cubicBezTo>
                  <a:cubicBezTo>
                    <a:pt x="9490" y="2186"/>
                    <a:pt x="9704" y="1983"/>
                    <a:pt x="9704" y="1721"/>
                  </a:cubicBezTo>
                  <a:lnTo>
                    <a:pt x="9704" y="459"/>
                  </a:lnTo>
                  <a:cubicBezTo>
                    <a:pt x="9680" y="328"/>
                    <a:pt x="9620" y="209"/>
                    <a:pt x="9513" y="126"/>
                  </a:cubicBezTo>
                  <a:cubicBezTo>
                    <a:pt x="9425" y="47"/>
                    <a:pt x="9319" y="1"/>
                    <a:pt x="921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7" name="Google Shape;367;p21"/>
          <p:cNvGrpSpPr/>
          <p:nvPr/>
        </p:nvGrpSpPr>
        <p:grpSpPr>
          <a:xfrm>
            <a:off x="7306011" y="2399696"/>
            <a:ext cx="462934" cy="433363"/>
            <a:chOff x="6577238" y="2457221"/>
            <a:chExt cx="332019" cy="310788"/>
          </a:xfrm>
        </p:grpSpPr>
        <p:sp>
          <p:nvSpPr>
            <p:cNvPr id="368" name="Google Shape;368;p21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21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21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21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21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21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4" name="Google Shape;374;p21"/>
          <p:cNvGrpSpPr/>
          <p:nvPr/>
        </p:nvGrpSpPr>
        <p:grpSpPr>
          <a:xfrm>
            <a:off x="1354181" y="2396789"/>
            <a:ext cx="504696" cy="439177"/>
            <a:chOff x="3716358" y="1544655"/>
            <a:chExt cx="361971" cy="314958"/>
          </a:xfrm>
        </p:grpSpPr>
        <p:sp>
          <p:nvSpPr>
            <p:cNvPr id="375" name="Google Shape;375;p21"/>
            <p:cNvSpPr/>
            <p:nvPr/>
          </p:nvSpPr>
          <p:spPr>
            <a:xfrm>
              <a:off x="3767509" y="1646957"/>
              <a:ext cx="231213" cy="10663"/>
            </a:xfrm>
            <a:custGeom>
              <a:avLst/>
              <a:gdLst/>
              <a:ahLst/>
              <a:cxnLst/>
              <a:rect l="l" t="t" r="r" b="b"/>
              <a:pathLst>
                <a:path w="7264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7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7097" y="334"/>
                  </a:lnTo>
                  <a:cubicBezTo>
                    <a:pt x="7192" y="334"/>
                    <a:pt x="7264" y="263"/>
                    <a:pt x="7264" y="167"/>
                  </a:cubicBezTo>
                  <a:cubicBezTo>
                    <a:pt x="7264" y="72"/>
                    <a:pt x="7192" y="1"/>
                    <a:pt x="709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21"/>
            <p:cNvSpPr/>
            <p:nvPr/>
          </p:nvSpPr>
          <p:spPr>
            <a:xfrm>
              <a:off x="3767509" y="1618532"/>
              <a:ext cx="152020" cy="10663"/>
            </a:xfrm>
            <a:custGeom>
              <a:avLst/>
              <a:gdLst/>
              <a:ahLst/>
              <a:cxnLst/>
              <a:rect l="l" t="t" r="r" b="b"/>
              <a:pathLst>
                <a:path w="4776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4621" y="334"/>
                  </a:lnTo>
                  <a:cubicBezTo>
                    <a:pt x="4704" y="334"/>
                    <a:pt x="4775" y="263"/>
                    <a:pt x="4775" y="168"/>
                  </a:cubicBezTo>
                  <a:cubicBezTo>
                    <a:pt x="4775" y="72"/>
                    <a:pt x="4704" y="1"/>
                    <a:pt x="462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21"/>
            <p:cNvSpPr/>
            <p:nvPr/>
          </p:nvSpPr>
          <p:spPr>
            <a:xfrm>
              <a:off x="3931624" y="1618532"/>
              <a:ext cx="67098" cy="10663"/>
            </a:xfrm>
            <a:custGeom>
              <a:avLst/>
              <a:gdLst/>
              <a:ahLst/>
              <a:cxnLst/>
              <a:rect l="l" t="t" r="r" b="b"/>
              <a:pathLst>
                <a:path w="2108" h="335" extrusionOk="0">
                  <a:moveTo>
                    <a:pt x="155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55" y="334"/>
                  </a:cubicBezTo>
                  <a:lnTo>
                    <a:pt x="1941" y="334"/>
                  </a:lnTo>
                  <a:cubicBezTo>
                    <a:pt x="2036" y="334"/>
                    <a:pt x="2108" y="263"/>
                    <a:pt x="2108" y="168"/>
                  </a:cubicBezTo>
                  <a:cubicBezTo>
                    <a:pt x="2108" y="72"/>
                    <a:pt x="2036" y="1"/>
                    <a:pt x="194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21"/>
            <p:cNvSpPr/>
            <p:nvPr/>
          </p:nvSpPr>
          <p:spPr>
            <a:xfrm>
              <a:off x="3767509" y="1590108"/>
              <a:ext cx="39087" cy="10663"/>
            </a:xfrm>
            <a:custGeom>
              <a:avLst/>
              <a:gdLst/>
              <a:ahLst/>
              <a:cxnLst/>
              <a:rect l="l" t="t" r="r" b="b"/>
              <a:pathLst>
                <a:path w="1228" h="335" extrusionOk="0">
                  <a:moveTo>
                    <a:pt x="168" y="1"/>
                  </a:moveTo>
                  <a:cubicBezTo>
                    <a:pt x="72" y="1"/>
                    <a:pt x="1" y="72"/>
                    <a:pt x="1" y="168"/>
                  </a:cubicBezTo>
                  <a:cubicBezTo>
                    <a:pt x="1" y="263"/>
                    <a:pt x="72" y="334"/>
                    <a:pt x="168" y="334"/>
                  </a:cubicBezTo>
                  <a:lnTo>
                    <a:pt x="1061" y="334"/>
                  </a:lnTo>
                  <a:cubicBezTo>
                    <a:pt x="1144" y="334"/>
                    <a:pt x="1227" y="263"/>
                    <a:pt x="1227" y="168"/>
                  </a:cubicBezTo>
                  <a:cubicBezTo>
                    <a:pt x="1227" y="72"/>
                    <a:pt x="1144" y="1"/>
                    <a:pt x="10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21"/>
            <p:cNvSpPr/>
            <p:nvPr/>
          </p:nvSpPr>
          <p:spPr>
            <a:xfrm>
              <a:off x="3818309" y="1590108"/>
              <a:ext cx="180412" cy="10663"/>
            </a:xfrm>
            <a:custGeom>
              <a:avLst/>
              <a:gdLst/>
              <a:ahLst/>
              <a:cxnLst/>
              <a:rect l="l" t="t" r="r" b="b"/>
              <a:pathLst>
                <a:path w="5668" h="335" extrusionOk="0">
                  <a:moveTo>
                    <a:pt x="167" y="1"/>
                  </a:moveTo>
                  <a:cubicBezTo>
                    <a:pt x="72" y="1"/>
                    <a:pt x="0" y="72"/>
                    <a:pt x="0" y="168"/>
                  </a:cubicBezTo>
                  <a:cubicBezTo>
                    <a:pt x="0" y="263"/>
                    <a:pt x="72" y="334"/>
                    <a:pt x="167" y="334"/>
                  </a:cubicBezTo>
                  <a:lnTo>
                    <a:pt x="5501" y="334"/>
                  </a:lnTo>
                  <a:cubicBezTo>
                    <a:pt x="5596" y="334"/>
                    <a:pt x="5668" y="263"/>
                    <a:pt x="5668" y="168"/>
                  </a:cubicBezTo>
                  <a:cubicBezTo>
                    <a:pt x="5668" y="72"/>
                    <a:pt x="5596" y="1"/>
                    <a:pt x="550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0" name="Google Shape;380;p21"/>
            <p:cNvGrpSpPr/>
            <p:nvPr/>
          </p:nvGrpSpPr>
          <p:grpSpPr>
            <a:xfrm>
              <a:off x="3716358" y="1544655"/>
              <a:ext cx="361971" cy="314958"/>
              <a:chOff x="3716358" y="1544655"/>
              <a:chExt cx="361971" cy="314958"/>
            </a:xfrm>
          </p:grpSpPr>
          <p:sp>
            <p:nvSpPr>
              <p:cNvPr id="381" name="Google Shape;381;p21"/>
              <p:cNvSpPr/>
              <p:nvPr/>
            </p:nvSpPr>
            <p:spPr>
              <a:xfrm>
                <a:off x="3767509" y="1675381"/>
                <a:ext cx="84540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2656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7"/>
                    </a:cubicBezTo>
                    <a:cubicBezTo>
                      <a:pt x="1" y="263"/>
                      <a:pt x="72" y="334"/>
                      <a:pt x="168" y="334"/>
                    </a:cubicBezTo>
                    <a:lnTo>
                      <a:pt x="2477" y="334"/>
                    </a:lnTo>
                    <a:cubicBezTo>
                      <a:pt x="2561" y="334"/>
                      <a:pt x="2632" y="263"/>
                      <a:pt x="2632" y="167"/>
                    </a:cubicBezTo>
                    <a:cubicBezTo>
                      <a:pt x="2656" y="72"/>
                      <a:pt x="2573" y="1"/>
                      <a:pt x="247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21"/>
              <p:cNvSpPr/>
              <p:nvPr/>
            </p:nvSpPr>
            <p:spPr>
              <a:xfrm>
                <a:off x="3875158" y="1675381"/>
                <a:ext cx="123564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3882" h="335" extrusionOk="0">
                    <a:moveTo>
                      <a:pt x="167" y="1"/>
                    </a:moveTo>
                    <a:cubicBezTo>
                      <a:pt x="72" y="1"/>
                      <a:pt x="0" y="72"/>
                      <a:pt x="0" y="167"/>
                    </a:cubicBezTo>
                    <a:cubicBezTo>
                      <a:pt x="0" y="263"/>
                      <a:pt x="72" y="334"/>
                      <a:pt x="167" y="334"/>
                    </a:cubicBezTo>
                    <a:lnTo>
                      <a:pt x="3715" y="334"/>
                    </a:lnTo>
                    <a:cubicBezTo>
                      <a:pt x="3810" y="334"/>
                      <a:pt x="3882" y="263"/>
                      <a:pt x="3882" y="167"/>
                    </a:cubicBezTo>
                    <a:cubicBezTo>
                      <a:pt x="3882" y="72"/>
                      <a:pt x="3810" y="1"/>
                      <a:pt x="371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21"/>
              <p:cNvSpPr/>
              <p:nvPr/>
            </p:nvSpPr>
            <p:spPr>
              <a:xfrm>
                <a:off x="3767509" y="1703423"/>
                <a:ext cx="174747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5490" h="335" extrusionOk="0">
                    <a:moveTo>
                      <a:pt x="168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68" y="334"/>
                    </a:cubicBezTo>
                    <a:lnTo>
                      <a:pt x="5335" y="334"/>
                    </a:lnTo>
                    <a:cubicBezTo>
                      <a:pt x="5418" y="334"/>
                      <a:pt x="5490" y="251"/>
                      <a:pt x="5490" y="168"/>
                    </a:cubicBezTo>
                    <a:cubicBezTo>
                      <a:pt x="5490" y="72"/>
                      <a:pt x="5418" y="1"/>
                      <a:pt x="533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21"/>
              <p:cNvSpPr/>
              <p:nvPr/>
            </p:nvSpPr>
            <p:spPr>
              <a:xfrm>
                <a:off x="3954351" y="1703423"/>
                <a:ext cx="44371" cy="10663"/>
              </a:xfrm>
              <a:custGeom>
                <a:avLst/>
                <a:gdLst/>
                <a:ahLst/>
                <a:cxnLst/>
                <a:rect l="l" t="t" r="r" b="b"/>
                <a:pathLst>
                  <a:path w="1394" h="335" extrusionOk="0">
                    <a:moveTo>
                      <a:pt x="155" y="1"/>
                    </a:moveTo>
                    <a:cubicBezTo>
                      <a:pt x="72" y="1"/>
                      <a:pt x="1" y="72"/>
                      <a:pt x="1" y="168"/>
                    </a:cubicBezTo>
                    <a:cubicBezTo>
                      <a:pt x="1" y="251"/>
                      <a:pt x="72" y="334"/>
                      <a:pt x="155" y="334"/>
                    </a:cubicBezTo>
                    <a:lnTo>
                      <a:pt x="1227" y="334"/>
                    </a:lnTo>
                    <a:cubicBezTo>
                      <a:pt x="1322" y="334"/>
                      <a:pt x="1394" y="251"/>
                      <a:pt x="1394" y="168"/>
                    </a:cubicBezTo>
                    <a:cubicBezTo>
                      <a:pt x="1394" y="72"/>
                      <a:pt x="1322" y="1"/>
                      <a:pt x="122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21"/>
              <p:cNvSpPr/>
              <p:nvPr/>
            </p:nvSpPr>
            <p:spPr>
              <a:xfrm>
                <a:off x="3716358" y="1544655"/>
                <a:ext cx="361971" cy="314958"/>
              </a:xfrm>
              <a:custGeom>
                <a:avLst/>
                <a:gdLst/>
                <a:ahLst/>
                <a:cxnLst/>
                <a:rect l="l" t="t" r="r" b="b"/>
                <a:pathLst>
                  <a:path w="11372" h="9895" extrusionOk="0">
                    <a:moveTo>
                      <a:pt x="3513" y="6751"/>
                    </a:moveTo>
                    <a:lnTo>
                      <a:pt x="3346" y="7477"/>
                    </a:lnTo>
                    <a:lnTo>
                      <a:pt x="1953" y="7477"/>
                    </a:lnTo>
                    <a:lnTo>
                      <a:pt x="1953" y="7489"/>
                    </a:lnTo>
                    <a:cubicBezTo>
                      <a:pt x="1656" y="7489"/>
                      <a:pt x="1394" y="7251"/>
                      <a:pt x="1394" y="6941"/>
                    </a:cubicBezTo>
                    <a:lnTo>
                      <a:pt x="1394" y="6751"/>
                    </a:lnTo>
                    <a:close/>
                    <a:moveTo>
                      <a:pt x="9430" y="333"/>
                    </a:moveTo>
                    <a:cubicBezTo>
                      <a:pt x="9728" y="333"/>
                      <a:pt x="9990" y="572"/>
                      <a:pt x="9990" y="881"/>
                    </a:cubicBezTo>
                    <a:lnTo>
                      <a:pt x="9990" y="5870"/>
                    </a:lnTo>
                    <a:cubicBezTo>
                      <a:pt x="9990" y="6168"/>
                      <a:pt x="9752" y="6418"/>
                      <a:pt x="9430" y="6418"/>
                    </a:cubicBezTo>
                    <a:lnTo>
                      <a:pt x="6597" y="6418"/>
                    </a:lnTo>
                    <a:cubicBezTo>
                      <a:pt x="6561" y="6418"/>
                      <a:pt x="6537" y="6429"/>
                      <a:pt x="6501" y="6441"/>
                    </a:cubicBezTo>
                    <a:lnTo>
                      <a:pt x="3489" y="8501"/>
                    </a:lnTo>
                    <a:cubicBezTo>
                      <a:pt x="3465" y="8501"/>
                      <a:pt x="3465" y="8489"/>
                      <a:pt x="3465" y="8489"/>
                    </a:cubicBezTo>
                    <a:lnTo>
                      <a:pt x="3906" y="6608"/>
                    </a:lnTo>
                    <a:cubicBezTo>
                      <a:pt x="3918" y="6560"/>
                      <a:pt x="3906" y="6501"/>
                      <a:pt x="3870" y="6477"/>
                    </a:cubicBezTo>
                    <a:cubicBezTo>
                      <a:pt x="3834" y="6429"/>
                      <a:pt x="3799" y="6418"/>
                      <a:pt x="3739" y="6418"/>
                    </a:cubicBezTo>
                    <a:lnTo>
                      <a:pt x="894" y="6418"/>
                    </a:lnTo>
                    <a:cubicBezTo>
                      <a:pt x="596" y="6418"/>
                      <a:pt x="346" y="6179"/>
                      <a:pt x="346" y="5870"/>
                    </a:cubicBezTo>
                    <a:lnTo>
                      <a:pt x="346" y="881"/>
                    </a:lnTo>
                    <a:cubicBezTo>
                      <a:pt x="346" y="584"/>
                      <a:pt x="584" y="333"/>
                      <a:pt x="894" y="333"/>
                    </a:cubicBezTo>
                    <a:close/>
                    <a:moveTo>
                      <a:pt x="10502" y="1405"/>
                    </a:moveTo>
                    <a:cubicBezTo>
                      <a:pt x="10800" y="1405"/>
                      <a:pt x="11061" y="1643"/>
                      <a:pt x="11061" y="1953"/>
                    </a:cubicBezTo>
                    <a:lnTo>
                      <a:pt x="11061" y="6941"/>
                    </a:lnTo>
                    <a:cubicBezTo>
                      <a:pt x="11050" y="7239"/>
                      <a:pt x="10788" y="7489"/>
                      <a:pt x="10490" y="7489"/>
                    </a:cubicBezTo>
                    <a:lnTo>
                      <a:pt x="7656" y="7489"/>
                    </a:lnTo>
                    <a:cubicBezTo>
                      <a:pt x="7609" y="7489"/>
                      <a:pt x="7549" y="7525"/>
                      <a:pt x="7513" y="7549"/>
                    </a:cubicBezTo>
                    <a:cubicBezTo>
                      <a:pt x="7490" y="7596"/>
                      <a:pt x="7478" y="7644"/>
                      <a:pt x="7490" y="7680"/>
                    </a:cubicBezTo>
                    <a:lnTo>
                      <a:pt x="7918" y="9561"/>
                    </a:lnTo>
                    <a:lnTo>
                      <a:pt x="7918" y="9573"/>
                    </a:lnTo>
                    <a:lnTo>
                      <a:pt x="7906" y="9573"/>
                    </a:lnTo>
                    <a:lnTo>
                      <a:pt x="5216" y="7727"/>
                    </a:lnTo>
                    <a:lnTo>
                      <a:pt x="6644" y="6751"/>
                    </a:lnTo>
                    <a:lnTo>
                      <a:pt x="9430" y="6751"/>
                    </a:lnTo>
                    <a:cubicBezTo>
                      <a:pt x="9930" y="6751"/>
                      <a:pt x="10311" y="6358"/>
                      <a:pt x="10311" y="5870"/>
                    </a:cubicBezTo>
                    <a:lnTo>
                      <a:pt x="10311" y="1405"/>
                    </a:lnTo>
                    <a:close/>
                    <a:moveTo>
                      <a:pt x="882" y="0"/>
                    </a:moveTo>
                    <a:cubicBezTo>
                      <a:pt x="393" y="0"/>
                      <a:pt x="1" y="393"/>
                      <a:pt x="1" y="881"/>
                    </a:cubicBezTo>
                    <a:lnTo>
                      <a:pt x="1" y="5870"/>
                    </a:lnTo>
                    <a:cubicBezTo>
                      <a:pt x="1" y="6358"/>
                      <a:pt x="393" y="6739"/>
                      <a:pt x="882" y="6739"/>
                    </a:cubicBezTo>
                    <a:lnTo>
                      <a:pt x="1072" y="6739"/>
                    </a:lnTo>
                    <a:lnTo>
                      <a:pt x="1072" y="6941"/>
                    </a:lnTo>
                    <a:cubicBezTo>
                      <a:pt x="1072" y="7430"/>
                      <a:pt x="1465" y="7811"/>
                      <a:pt x="1953" y="7811"/>
                    </a:cubicBezTo>
                    <a:lnTo>
                      <a:pt x="3275" y="7811"/>
                    </a:lnTo>
                    <a:lnTo>
                      <a:pt x="3144" y="8406"/>
                    </a:lnTo>
                    <a:cubicBezTo>
                      <a:pt x="3108" y="8549"/>
                      <a:pt x="3168" y="8692"/>
                      <a:pt x="3287" y="8763"/>
                    </a:cubicBezTo>
                    <a:cubicBezTo>
                      <a:pt x="3346" y="8811"/>
                      <a:pt x="3430" y="8823"/>
                      <a:pt x="3489" y="8823"/>
                    </a:cubicBezTo>
                    <a:cubicBezTo>
                      <a:pt x="3561" y="8823"/>
                      <a:pt x="3620" y="8811"/>
                      <a:pt x="3680" y="8763"/>
                    </a:cubicBezTo>
                    <a:lnTo>
                      <a:pt x="4918" y="7918"/>
                    </a:lnTo>
                    <a:lnTo>
                      <a:pt x="7704" y="9835"/>
                    </a:lnTo>
                    <a:cubicBezTo>
                      <a:pt x="7763" y="9882"/>
                      <a:pt x="7847" y="9894"/>
                      <a:pt x="7906" y="9894"/>
                    </a:cubicBezTo>
                    <a:cubicBezTo>
                      <a:pt x="7978" y="9894"/>
                      <a:pt x="8037" y="9882"/>
                      <a:pt x="8097" y="9835"/>
                    </a:cubicBezTo>
                    <a:cubicBezTo>
                      <a:pt x="8216" y="9763"/>
                      <a:pt x="8275" y="9620"/>
                      <a:pt x="8240" y="9477"/>
                    </a:cubicBezTo>
                    <a:lnTo>
                      <a:pt x="7859" y="7811"/>
                    </a:lnTo>
                    <a:lnTo>
                      <a:pt x="10490" y="7811"/>
                    </a:lnTo>
                    <a:cubicBezTo>
                      <a:pt x="10978" y="7811"/>
                      <a:pt x="11371" y="7430"/>
                      <a:pt x="11371" y="6941"/>
                    </a:cubicBezTo>
                    <a:lnTo>
                      <a:pt x="11371" y="1953"/>
                    </a:lnTo>
                    <a:cubicBezTo>
                      <a:pt x="11371" y="1476"/>
                      <a:pt x="10966" y="1072"/>
                      <a:pt x="10490" y="1072"/>
                    </a:cubicBezTo>
                    <a:lnTo>
                      <a:pt x="10299" y="1072"/>
                    </a:lnTo>
                    <a:lnTo>
                      <a:pt x="10299" y="881"/>
                    </a:lnTo>
                    <a:cubicBezTo>
                      <a:pt x="10299" y="393"/>
                      <a:pt x="9918" y="0"/>
                      <a:pt x="94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86" name="Google Shape;386;p21"/>
          <p:cNvGrpSpPr/>
          <p:nvPr/>
        </p:nvGrpSpPr>
        <p:grpSpPr>
          <a:xfrm>
            <a:off x="3324559" y="2406469"/>
            <a:ext cx="517906" cy="419823"/>
            <a:chOff x="5220616" y="2791061"/>
            <a:chExt cx="373185" cy="302466"/>
          </a:xfrm>
        </p:grpSpPr>
        <p:sp>
          <p:nvSpPr>
            <p:cNvPr id="387" name="Google Shape;387;p21"/>
            <p:cNvSpPr/>
            <p:nvPr/>
          </p:nvSpPr>
          <p:spPr>
            <a:xfrm>
              <a:off x="5220616" y="2791061"/>
              <a:ext cx="373185" cy="302466"/>
            </a:xfrm>
            <a:custGeom>
              <a:avLst/>
              <a:gdLst/>
              <a:ahLst/>
              <a:cxnLst/>
              <a:rect l="l" t="t" r="r" b="b"/>
              <a:pathLst>
                <a:path w="11752" h="9525" extrusionOk="0">
                  <a:moveTo>
                    <a:pt x="1834" y="345"/>
                  </a:moveTo>
                  <a:cubicBezTo>
                    <a:pt x="1834" y="345"/>
                    <a:pt x="1846" y="345"/>
                    <a:pt x="1846" y="357"/>
                  </a:cubicBezTo>
                  <a:lnTo>
                    <a:pt x="1846" y="1083"/>
                  </a:lnTo>
                  <a:cubicBezTo>
                    <a:pt x="1846" y="1083"/>
                    <a:pt x="1846" y="1107"/>
                    <a:pt x="1834" y="1107"/>
                  </a:cubicBezTo>
                  <a:lnTo>
                    <a:pt x="1465" y="1107"/>
                  </a:lnTo>
                  <a:cubicBezTo>
                    <a:pt x="1465" y="1107"/>
                    <a:pt x="1453" y="1107"/>
                    <a:pt x="1453" y="1083"/>
                  </a:cubicBezTo>
                  <a:lnTo>
                    <a:pt x="1453" y="357"/>
                  </a:lnTo>
                  <a:lnTo>
                    <a:pt x="1465" y="357"/>
                  </a:lnTo>
                  <a:cubicBezTo>
                    <a:pt x="1465" y="351"/>
                    <a:pt x="1468" y="348"/>
                    <a:pt x="1469" y="348"/>
                  </a:cubicBezTo>
                  <a:lnTo>
                    <a:pt x="1469" y="348"/>
                  </a:lnTo>
                  <a:cubicBezTo>
                    <a:pt x="1471" y="348"/>
                    <a:pt x="1471" y="351"/>
                    <a:pt x="1465" y="357"/>
                  </a:cubicBezTo>
                  <a:lnTo>
                    <a:pt x="1834" y="345"/>
                  </a:lnTo>
                  <a:close/>
                  <a:moveTo>
                    <a:pt x="10276" y="345"/>
                  </a:moveTo>
                  <a:cubicBezTo>
                    <a:pt x="10276" y="345"/>
                    <a:pt x="10288" y="345"/>
                    <a:pt x="10288" y="357"/>
                  </a:cubicBezTo>
                  <a:lnTo>
                    <a:pt x="10288" y="1083"/>
                  </a:lnTo>
                  <a:cubicBezTo>
                    <a:pt x="10288" y="1083"/>
                    <a:pt x="10288" y="1107"/>
                    <a:pt x="10276" y="1107"/>
                  </a:cubicBezTo>
                  <a:lnTo>
                    <a:pt x="9907" y="1107"/>
                  </a:lnTo>
                  <a:cubicBezTo>
                    <a:pt x="9907" y="1107"/>
                    <a:pt x="9895" y="1107"/>
                    <a:pt x="9895" y="1083"/>
                  </a:cubicBezTo>
                  <a:lnTo>
                    <a:pt x="9895" y="357"/>
                  </a:lnTo>
                  <a:lnTo>
                    <a:pt x="9907" y="357"/>
                  </a:lnTo>
                  <a:cubicBezTo>
                    <a:pt x="9907" y="351"/>
                    <a:pt x="9910" y="348"/>
                    <a:pt x="9911" y="348"/>
                  </a:cubicBezTo>
                  <a:lnTo>
                    <a:pt x="9911" y="348"/>
                  </a:lnTo>
                  <a:cubicBezTo>
                    <a:pt x="9912" y="348"/>
                    <a:pt x="9912" y="351"/>
                    <a:pt x="9907" y="357"/>
                  </a:cubicBezTo>
                  <a:lnTo>
                    <a:pt x="10276" y="345"/>
                  </a:lnTo>
                  <a:close/>
                  <a:moveTo>
                    <a:pt x="11038" y="1107"/>
                  </a:moveTo>
                  <a:cubicBezTo>
                    <a:pt x="11240" y="1107"/>
                    <a:pt x="11407" y="1262"/>
                    <a:pt x="11407" y="1476"/>
                  </a:cubicBezTo>
                  <a:lnTo>
                    <a:pt x="11407" y="8811"/>
                  </a:lnTo>
                  <a:cubicBezTo>
                    <a:pt x="11407" y="9001"/>
                    <a:pt x="11228" y="9180"/>
                    <a:pt x="11026" y="9180"/>
                  </a:cubicBezTo>
                  <a:lnTo>
                    <a:pt x="751" y="9180"/>
                  </a:lnTo>
                  <a:cubicBezTo>
                    <a:pt x="536" y="9180"/>
                    <a:pt x="382" y="9025"/>
                    <a:pt x="382" y="8811"/>
                  </a:cubicBezTo>
                  <a:lnTo>
                    <a:pt x="382" y="1476"/>
                  </a:lnTo>
                  <a:cubicBezTo>
                    <a:pt x="382" y="1262"/>
                    <a:pt x="536" y="1107"/>
                    <a:pt x="751" y="1107"/>
                  </a:cubicBezTo>
                  <a:lnTo>
                    <a:pt x="1120" y="1107"/>
                  </a:lnTo>
                  <a:lnTo>
                    <a:pt x="1120" y="1119"/>
                  </a:lnTo>
                  <a:cubicBezTo>
                    <a:pt x="1120" y="1310"/>
                    <a:pt x="1286" y="1476"/>
                    <a:pt x="1477" y="1476"/>
                  </a:cubicBezTo>
                  <a:lnTo>
                    <a:pt x="1858" y="1476"/>
                  </a:lnTo>
                  <a:cubicBezTo>
                    <a:pt x="2048" y="1476"/>
                    <a:pt x="2215" y="1310"/>
                    <a:pt x="2215" y="1119"/>
                  </a:cubicBezTo>
                  <a:lnTo>
                    <a:pt x="2215" y="1107"/>
                  </a:lnTo>
                  <a:lnTo>
                    <a:pt x="9573" y="1107"/>
                  </a:lnTo>
                  <a:lnTo>
                    <a:pt x="9573" y="1119"/>
                  </a:lnTo>
                  <a:cubicBezTo>
                    <a:pt x="9573" y="1310"/>
                    <a:pt x="9740" y="1476"/>
                    <a:pt x="9930" y="1476"/>
                  </a:cubicBezTo>
                  <a:lnTo>
                    <a:pt x="10311" y="1476"/>
                  </a:lnTo>
                  <a:cubicBezTo>
                    <a:pt x="10502" y="1476"/>
                    <a:pt x="10669" y="1310"/>
                    <a:pt x="10669" y="1119"/>
                  </a:cubicBezTo>
                  <a:lnTo>
                    <a:pt x="10669" y="1107"/>
                  </a:lnTo>
                  <a:close/>
                  <a:moveTo>
                    <a:pt x="1465" y="0"/>
                  </a:moveTo>
                  <a:cubicBezTo>
                    <a:pt x="1275" y="0"/>
                    <a:pt x="1108" y="167"/>
                    <a:pt x="1108" y="357"/>
                  </a:cubicBezTo>
                  <a:lnTo>
                    <a:pt x="1108" y="726"/>
                  </a:lnTo>
                  <a:lnTo>
                    <a:pt x="739" y="726"/>
                  </a:lnTo>
                  <a:cubicBezTo>
                    <a:pt x="334" y="726"/>
                    <a:pt x="1" y="1060"/>
                    <a:pt x="1" y="1464"/>
                  </a:cubicBezTo>
                  <a:lnTo>
                    <a:pt x="1" y="8799"/>
                  </a:lnTo>
                  <a:cubicBezTo>
                    <a:pt x="1" y="9204"/>
                    <a:pt x="334" y="9525"/>
                    <a:pt x="739" y="9525"/>
                  </a:cubicBezTo>
                  <a:lnTo>
                    <a:pt x="11014" y="9525"/>
                  </a:lnTo>
                  <a:cubicBezTo>
                    <a:pt x="11419" y="9525"/>
                    <a:pt x="11752" y="9204"/>
                    <a:pt x="11752" y="8799"/>
                  </a:cubicBezTo>
                  <a:lnTo>
                    <a:pt x="11752" y="1464"/>
                  </a:lnTo>
                  <a:cubicBezTo>
                    <a:pt x="11752" y="1060"/>
                    <a:pt x="11419" y="726"/>
                    <a:pt x="11026" y="726"/>
                  </a:cubicBezTo>
                  <a:lnTo>
                    <a:pt x="10645" y="726"/>
                  </a:lnTo>
                  <a:lnTo>
                    <a:pt x="10645" y="357"/>
                  </a:lnTo>
                  <a:cubicBezTo>
                    <a:pt x="10645" y="167"/>
                    <a:pt x="10490" y="0"/>
                    <a:pt x="10288" y="0"/>
                  </a:cubicBezTo>
                  <a:lnTo>
                    <a:pt x="9918" y="0"/>
                  </a:lnTo>
                  <a:cubicBezTo>
                    <a:pt x="9728" y="0"/>
                    <a:pt x="9561" y="167"/>
                    <a:pt x="9561" y="357"/>
                  </a:cubicBezTo>
                  <a:lnTo>
                    <a:pt x="9561" y="726"/>
                  </a:lnTo>
                  <a:lnTo>
                    <a:pt x="2191" y="726"/>
                  </a:lnTo>
                  <a:lnTo>
                    <a:pt x="2191" y="357"/>
                  </a:lnTo>
                  <a:cubicBezTo>
                    <a:pt x="2191" y="167"/>
                    <a:pt x="2025" y="0"/>
                    <a:pt x="18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88;p21"/>
            <p:cNvSpPr/>
            <p:nvPr/>
          </p:nvSpPr>
          <p:spPr>
            <a:xfrm>
              <a:off x="5244432" y="2849268"/>
              <a:ext cx="326314" cy="11368"/>
            </a:xfrm>
            <a:custGeom>
              <a:avLst/>
              <a:gdLst/>
              <a:ahLst/>
              <a:cxnLst/>
              <a:rect l="l" t="t" r="r" b="b"/>
              <a:pathLst>
                <a:path w="10276" h="358" extrusionOk="0">
                  <a:moveTo>
                    <a:pt x="179" y="1"/>
                  </a:moveTo>
                  <a:cubicBezTo>
                    <a:pt x="96" y="1"/>
                    <a:pt x="1" y="72"/>
                    <a:pt x="1" y="179"/>
                  </a:cubicBezTo>
                  <a:cubicBezTo>
                    <a:pt x="1" y="274"/>
                    <a:pt x="72" y="358"/>
                    <a:pt x="179" y="358"/>
                  </a:cubicBezTo>
                  <a:lnTo>
                    <a:pt x="10097" y="358"/>
                  </a:lnTo>
                  <a:cubicBezTo>
                    <a:pt x="10180" y="358"/>
                    <a:pt x="10276" y="274"/>
                    <a:pt x="10276" y="179"/>
                  </a:cubicBezTo>
                  <a:cubicBezTo>
                    <a:pt x="10276" y="72"/>
                    <a:pt x="10180" y="1"/>
                    <a:pt x="100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1"/>
            <p:cNvSpPr/>
            <p:nvPr/>
          </p:nvSpPr>
          <p:spPr>
            <a:xfrm>
              <a:off x="5261834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80"/>
                  </a:cubicBezTo>
                  <a:cubicBezTo>
                    <a:pt x="0" y="275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75"/>
                    <a:pt x="1465" y="180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1"/>
            <p:cNvSpPr/>
            <p:nvPr/>
          </p:nvSpPr>
          <p:spPr>
            <a:xfrm>
              <a:off x="5343507" y="289613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80"/>
                  </a:cubicBezTo>
                  <a:cubicBezTo>
                    <a:pt x="0" y="275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75"/>
                    <a:pt x="1465" y="180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1"/>
            <p:cNvSpPr/>
            <p:nvPr/>
          </p:nvSpPr>
          <p:spPr>
            <a:xfrm>
              <a:off x="5506823" y="289613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80"/>
                  </a:cubicBezTo>
                  <a:cubicBezTo>
                    <a:pt x="1" y="275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75"/>
                    <a:pt x="1453" y="180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92;p21"/>
            <p:cNvSpPr/>
            <p:nvPr/>
          </p:nvSpPr>
          <p:spPr>
            <a:xfrm>
              <a:off x="5261834" y="2942660"/>
              <a:ext cx="46521" cy="11368"/>
            </a:xfrm>
            <a:custGeom>
              <a:avLst/>
              <a:gdLst/>
              <a:ahLst/>
              <a:cxnLst/>
              <a:rect l="l" t="t" r="r" b="b"/>
              <a:pathLst>
                <a:path w="1465" h="358" extrusionOk="0">
                  <a:moveTo>
                    <a:pt x="179" y="0"/>
                  </a:moveTo>
                  <a:cubicBezTo>
                    <a:pt x="96" y="0"/>
                    <a:pt x="0" y="84"/>
                    <a:pt x="0" y="179"/>
                  </a:cubicBezTo>
                  <a:cubicBezTo>
                    <a:pt x="0" y="286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70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21"/>
            <p:cNvSpPr/>
            <p:nvPr/>
          </p:nvSpPr>
          <p:spPr>
            <a:xfrm>
              <a:off x="5424768" y="2942660"/>
              <a:ext cx="46553" cy="11368"/>
            </a:xfrm>
            <a:custGeom>
              <a:avLst/>
              <a:gdLst/>
              <a:ahLst/>
              <a:cxnLst/>
              <a:rect l="l" t="t" r="r" b="b"/>
              <a:pathLst>
                <a:path w="1466" h="358" extrusionOk="0">
                  <a:moveTo>
                    <a:pt x="180" y="0"/>
                  </a:moveTo>
                  <a:cubicBezTo>
                    <a:pt x="96" y="0"/>
                    <a:pt x="1" y="84"/>
                    <a:pt x="1" y="179"/>
                  </a:cubicBezTo>
                  <a:cubicBezTo>
                    <a:pt x="1" y="286"/>
                    <a:pt x="84" y="358"/>
                    <a:pt x="180" y="358"/>
                  </a:cubicBezTo>
                  <a:lnTo>
                    <a:pt x="1287" y="358"/>
                  </a:lnTo>
                  <a:cubicBezTo>
                    <a:pt x="1370" y="358"/>
                    <a:pt x="1465" y="286"/>
                    <a:pt x="1465" y="179"/>
                  </a:cubicBezTo>
                  <a:cubicBezTo>
                    <a:pt x="1465" y="84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94;p21"/>
            <p:cNvSpPr/>
            <p:nvPr/>
          </p:nvSpPr>
          <p:spPr>
            <a:xfrm>
              <a:off x="5261834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6" y="1"/>
                    <a:pt x="0" y="72"/>
                    <a:pt x="0" y="179"/>
                  </a:cubicBezTo>
                  <a:cubicBezTo>
                    <a:pt x="0" y="287"/>
                    <a:pt x="72" y="358"/>
                    <a:pt x="179" y="358"/>
                  </a:cubicBezTo>
                  <a:lnTo>
                    <a:pt x="1286" y="358"/>
                  </a:lnTo>
                  <a:cubicBezTo>
                    <a:pt x="1370" y="358"/>
                    <a:pt x="1465" y="287"/>
                    <a:pt x="1465" y="179"/>
                  </a:cubicBezTo>
                  <a:cubicBezTo>
                    <a:pt x="1465" y="72"/>
                    <a:pt x="1370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95;p21"/>
            <p:cNvSpPr/>
            <p:nvPr/>
          </p:nvSpPr>
          <p:spPr>
            <a:xfrm>
              <a:off x="5343507" y="2989149"/>
              <a:ext cx="46521" cy="11400"/>
            </a:xfrm>
            <a:custGeom>
              <a:avLst/>
              <a:gdLst/>
              <a:ahLst/>
              <a:cxnLst/>
              <a:rect l="l" t="t" r="r" b="b"/>
              <a:pathLst>
                <a:path w="1465" h="359" extrusionOk="0">
                  <a:moveTo>
                    <a:pt x="179" y="1"/>
                  </a:moveTo>
                  <a:cubicBezTo>
                    <a:pt x="95" y="1"/>
                    <a:pt x="0" y="72"/>
                    <a:pt x="0" y="179"/>
                  </a:cubicBezTo>
                  <a:cubicBezTo>
                    <a:pt x="0" y="287"/>
                    <a:pt x="83" y="358"/>
                    <a:pt x="179" y="358"/>
                  </a:cubicBezTo>
                  <a:lnTo>
                    <a:pt x="1286" y="358"/>
                  </a:lnTo>
                  <a:cubicBezTo>
                    <a:pt x="1369" y="358"/>
                    <a:pt x="1465" y="287"/>
                    <a:pt x="1465" y="179"/>
                  </a:cubicBezTo>
                  <a:cubicBezTo>
                    <a:pt x="1465" y="72"/>
                    <a:pt x="1381" y="1"/>
                    <a:pt x="12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21"/>
            <p:cNvSpPr/>
            <p:nvPr/>
          </p:nvSpPr>
          <p:spPr>
            <a:xfrm>
              <a:off x="5506823" y="2989149"/>
              <a:ext cx="46172" cy="11400"/>
            </a:xfrm>
            <a:custGeom>
              <a:avLst/>
              <a:gdLst/>
              <a:ahLst/>
              <a:cxnLst/>
              <a:rect l="l" t="t" r="r" b="b"/>
              <a:pathLst>
                <a:path w="1454" h="359" extrusionOk="0">
                  <a:moveTo>
                    <a:pt x="179" y="1"/>
                  </a:moveTo>
                  <a:cubicBezTo>
                    <a:pt x="84" y="1"/>
                    <a:pt x="1" y="72"/>
                    <a:pt x="1" y="179"/>
                  </a:cubicBezTo>
                  <a:cubicBezTo>
                    <a:pt x="1" y="287"/>
                    <a:pt x="72" y="358"/>
                    <a:pt x="179" y="358"/>
                  </a:cubicBezTo>
                  <a:lnTo>
                    <a:pt x="1275" y="358"/>
                  </a:lnTo>
                  <a:cubicBezTo>
                    <a:pt x="1370" y="358"/>
                    <a:pt x="1453" y="287"/>
                    <a:pt x="1453" y="179"/>
                  </a:cubicBezTo>
                  <a:cubicBezTo>
                    <a:pt x="1453" y="72"/>
                    <a:pt x="1370" y="1"/>
                    <a:pt x="12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97;p21"/>
            <p:cNvSpPr/>
            <p:nvPr/>
          </p:nvSpPr>
          <p:spPr>
            <a:xfrm>
              <a:off x="5343507" y="3036051"/>
              <a:ext cx="46521" cy="10987"/>
            </a:xfrm>
            <a:custGeom>
              <a:avLst/>
              <a:gdLst/>
              <a:ahLst/>
              <a:cxnLst/>
              <a:rect l="l" t="t" r="r" b="b"/>
              <a:pathLst>
                <a:path w="1465" h="346" extrusionOk="0">
                  <a:moveTo>
                    <a:pt x="179" y="0"/>
                  </a:moveTo>
                  <a:cubicBezTo>
                    <a:pt x="95" y="0"/>
                    <a:pt x="0" y="72"/>
                    <a:pt x="0" y="179"/>
                  </a:cubicBezTo>
                  <a:cubicBezTo>
                    <a:pt x="0" y="274"/>
                    <a:pt x="83" y="346"/>
                    <a:pt x="179" y="346"/>
                  </a:cubicBezTo>
                  <a:lnTo>
                    <a:pt x="1286" y="346"/>
                  </a:lnTo>
                  <a:cubicBezTo>
                    <a:pt x="1369" y="346"/>
                    <a:pt x="1465" y="274"/>
                    <a:pt x="1465" y="179"/>
                  </a:cubicBezTo>
                  <a:cubicBezTo>
                    <a:pt x="1465" y="72"/>
                    <a:pt x="1381" y="0"/>
                    <a:pt x="128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98;p21"/>
            <p:cNvSpPr/>
            <p:nvPr/>
          </p:nvSpPr>
          <p:spPr>
            <a:xfrm>
              <a:off x="5424768" y="3036051"/>
              <a:ext cx="46553" cy="10987"/>
            </a:xfrm>
            <a:custGeom>
              <a:avLst/>
              <a:gdLst/>
              <a:ahLst/>
              <a:cxnLst/>
              <a:rect l="l" t="t" r="r" b="b"/>
              <a:pathLst>
                <a:path w="1466" h="346" extrusionOk="0">
                  <a:moveTo>
                    <a:pt x="180" y="0"/>
                  </a:moveTo>
                  <a:cubicBezTo>
                    <a:pt x="96" y="0"/>
                    <a:pt x="1" y="72"/>
                    <a:pt x="1" y="179"/>
                  </a:cubicBezTo>
                  <a:cubicBezTo>
                    <a:pt x="1" y="274"/>
                    <a:pt x="84" y="346"/>
                    <a:pt x="180" y="346"/>
                  </a:cubicBezTo>
                  <a:lnTo>
                    <a:pt x="1287" y="346"/>
                  </a:lnTo>
                  <a:cubicBezTo>
                    <a:pt x="1370" y="346"/>
                    <a:pt x="1465" y="274"/>
                    <a:pt x="1465" y="179"/>
                  </a:cubicBezTo>
                  <a:cubicBezTo>
                    <a:pt x="1465" y="72"/>
                    <a:pt x="1394" y="0"/>
                    <a:pt x="1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21"/>
            <p:cNvSpPr/>
            <p:nvPr/>
          </p:nvSpPr>
          <p:spPr>
            <a:xfrm>
              <a:off x="5506823" y="3036051"/>
              <a:ext cx="46172" cy="10987"/>
            </a:xfrm>
            <a:custGeom>
              <a:avLst/>
              <a:gdLst/>
              <a:ahLst/>
              <a:cxnLst/>
              <a:rect l="l" t="t" r="r" b="b"/>
              <a:pathLst>
                <a:path w="1454" h="346" extrusionOk="0">
                  <a:moveTo>
                    <a:pt x="179" y="0"/>
                  </a:moveTo>
                  <a:cubicBezTo>
                    <a:pt x="84" y="0"/>
                    <a:pt x="1" y="72"/>
                    <a:pt x="1" y="179"/>
                  </a:cubicBezTo>
                  <a:cubicBezTo>
                    <a:pt x="1" y="274"/>
                    <a:pt x="72" y="346"/>
                    <a:pt x="179" y="346"/>
                  </a:cubicBezTo>
                  <a:lnTo>
                    <a:pt x="1275" y="346"/>
                  </a:lnTo>
                  <a:cubicBezTo>
                    <a:pt x="1370" y="346"/>
                    <a:pt x="1453" y="274"/>
                    <a:pt x="1453" y="179"/>
                  </a:cubicBezTo>
                  <a:cubicBezTo>
                    <a:pt x="1453" y="72"/>
                    <a:pt x="1370" y="0"/>
                    <a:pt x="12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400;p21"/>
            <p:cNvSpPr/>
            <p:nvPr/>
          </p:nvSpPr>
          <p:spPr>
            <a:xfrm>
              <a:off x="5343126" y="2930752"/>
              <a:ext cx="46902" cy="33851"/>
            </a:xfrm>
            <a:custGeom>
              <a:avLst/>
              <a:gdLst/>
              <a:ahLst/>
              <a:cxnLst/>
              <a:rect l="l" t="t" r="r" b="b"/>
              <a:pathLst>
                <a:path w="1477" h="1066" extrusionOk="0">
                  <a:moveTo>
                    <a:pt x="1293" y="0"/>
                  </a:moveTo>
                  <a:cubicBezTo>
                    <a:pt x="1250" y="0"/>
                    <a:pt x="1209" y="18"/>
                    <a:pt x="1179" y="54"/>
                  </a:cubicBezTo>
                  <a:lnTo>
                    <a:pt x="572" y="661"/>
                  </a:lnTo>
                  <a:lnTo>
                    <a:pt x="322" y="411"/>
                  </a:lnTo>
                  <a:cubicBezTo>
                    <a:pt x="280" y="375"/>
                    <a:pt x="235" y="358"/>
                    <a:pt x="194" y="358"/>
                  </a:cubicBezTo>
                  <a:cubicBezTo>
                    <a:pt x="152" y="358"/>
                    <a:pt x="113" y="375"/>
                    <a:pt x="84" y="411"/>
                  </a:cubicBezTo>
                  <a:cubicBezTo>
                    <a:pt x="0" y="483"/>
                    <a:pt x="0" y="590"/>
                    <a:pt x="84" y="649"/>
                  </a:cubicBezTo>
                  <a:lnTo>
                    <a:pt x="453" y="1018"/>
                  </a:lnTo>
                  <a:cubicBezTo>
                    <a:pt x="476" y="1054"/>
                    <a:pt x="524" y="1066"/>
                    <a:pt x="572" y="1066"/>
                  </a:cubicBezTo>
                  <a:cubicBezTo>
                    <a:pt x="619" y="1066"/>
                    <a:pt x="655" y="1054"/>
                    <a:pt x="691" y="1018"/>
                  </a:cubicBezTo>
                  <a:lnTo>
                    <a:pt x="1417" y="292"/>
                  </a:lnTo>
                  <a:cubicBezTo>
                    <a:pt x="1477" y="233"/>
                    <a:pt x="1477" y="125"/>
                    <a:pt x="1417" y="54"/>
                  </a:cubicBezTo>
                  <a:cubicBezTo>
                    <a:pt x="1381" y="18"/>
                    <a:pt x="1337" y="0"/>
                    <a:pt x="12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401;p21"/>
            <p:cNvSpPr/>
            <p:nvPr/>
          </p:nvSpPr>
          <p:spPr>
            <a:xfrm>
              <a:off x="5506442" y="2930752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2" y="0"/>
                  </a:moveTo>
                  <a:cubicBezTo>
                    <a:pt x="1239" y="0"/>
                    <a:pt x="1197" y="18"/>
                    <a:pt x="1167" y="54"/>
                  </a:cubicBezTo>
                  <a:lnTo>
                    <a:pt x="560" y="661"/>
                  </a:lnTo>
                  <a:lnTo>
                    <a:pt x="310" y="411"/>
                  </a:lnTo>
                  <a:cubicBezTo>
                    <a:pt x="275" y="375"/>
                    <a:pt x="230" y="358"/>
                    <a:pt x="187" y="358"/>
                  </a:cubicBezTo>
                  <a:cubicBezTo>
                    <a:pt x="144" y="358"/>
                    <a:pt x="102" y="375"/>
                    <a:pt x="72" y="411"/>
                  </a:cubicBezTo>
                  <a:cubicBezTo>
                    <a:pt x="1" y="483"/>
                    <a:pt x="1" y="590"/>
                    <a:pt x="72" y="649"/>
                  </a:cubicBezTo>
                  <a:lnTo>
                    <a:pt x="441" y="1018"/>
                  </a:lnTo>
                  <a:cubicBezTo>
                    <a:pt x="477" y="1054"/>
                    <a:pt x="513" y="1066"/>
                    <a:pt x="560" y="1066"/>
                  </a:cubicBezTo>
                  <a:cubicBezTo>
                    <a:pt x="608" y="1066"/>
                    <a:pt x="656" y="1054"/>
                    <a:pt x="679" y="1018"/>
                  </a:cubicBezTo>
                  <a:lnTo>
                    <a:pt x="1406" y="292"/>
                  </a:lnTo>
                  <a:cubicBezTo>
                    <a:pt x="1489" y="233"/>
                    <a:pt x="1489" y="125"/>
                    <a:pt x="1406" y="54"/>
                  </a:cubicBezTo>
                  <a:cubicBezTo>
                    <a:pt x="1370" y="18"/>
                    <a:pt x="1325" y="0"/>
                    <a:pt x="128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1"/>
            <p:cNvSpPr/>
            <p:nvPr/>
          </p:nvSpPr>
          <p:spPr>
            <a:xfrm>
              <a:off x="5424419" y="2977336"/>
              <a:ext cx="47283" cy="34168"/>
            </a:xfrm>
            <a:custGeom>
              <a:avLst/>
              <a:gdLst/>
              <a:ahLst/>
              <a:cxnLst/>
              <a:rect l="l" t="t" r="r" b="b"/>
              <a:pathLst>
                <a:path w="1489" h="1076" extrusionOk="0">
                  <a:moveTo>
                    <a:pt x="1293" y="1"/>
                  </a:moveTo>
                  <a:cubicBezTo>
                    <a:pt x="1250" y="1"/>
                    <a:pt x="1208" y="22"/>
                    <a:pt x="1179" y="63"/>
                  </a:cubicBezTo>
                  <a:lnTo>
                    <a:pt x="572" y="671"/>
                  </a:lnTo>
                  <a:lnTo>
                    <a:pt x="321" y="421"/>
                  </a:lnTo>
                  <a:cubicBezTo>
                    <a:pt x="280" y="379"/>
                    <a:pt x="235" y="358"/>
                    <a:pt x="193" y="358"/>
                  </a:cubicBezTo>
                  <a:cubicBezTo>
                    <a:pt x="152" y="358"/>
                    <a:pt x="113" y="379"/>
                    <a:pt x="83" y="421"/>
                  </a:cubicBezTo>
                  <a:cubicBezTo>
                    <a:pt x="0" y="492"/>
                    <a:pt x="0" y="599"/>
                    <a:pt x="83" y="659"/>
                  </a:cubicBezTo>
                  <a:lnTo>
                    <a:pt x="452" y="1028"/>
                  </a:lnTo>
                  <a:cubicBezTo>
                    <a:pt x="476" y="1052"/>
                    <a:pt x="524" y="1075"/>
                    <a:pt x="572" y="1075"/>
                  </a:cubicBezTo>
                  <a:cubicBezTo>
                    <a:pt x="619" y="1075"/>
                    <a:pt x="655" y="1052"/>
                    <a:pt x="691" y="1028"/>
                  </a:cubicBezTo>
                  <a:lnTo>
                    <a:pt x="1417" y="301"/>
                  </a:lnTo>
                  <a:cubicBezTo>
                    <a:pt x="1488" y="242"/>
                    <a:pt x="1488" y="123"/>
                    <a:pt x="1417" y="63"/>
                  </a:cubicBezTo>
                  <a:cubicBezTo>
                    <a:pt x="1381" y="22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1"/>
            <p:cNvSpPr/>
            <p:nvPr/>
          </p:nvSpPr>
          <p:spPr>
            <a:xfrm>
              <a:off x="5261453" y="3024143"/>
              <a:ext cx="47283" cy="33851"/>
            </a:xfrm>
            <a:custGeom>
              <a:avLst/>
              <a:gdLst/>
              <a:ahLst/>
              <a:cxnLst/>
              <a:rect l="l" t="t" r="r" b="b"/>
              <a:pathLst>
                <a:path w="1489" h="1066" extrusionOk="0">
                  <a:moveTo>
                    <a:pt x="1289" y="0"/>
                  </a:moveTo>
                  <a:cubicBezTo>
                    <a:pt x="1248" y="0"/>
                    <a:pt x="1209" y="18"/>
                    <a:pt x="1179" y="54"/>
                  </a:cubicBezTo>
                  <a:lnTo>
                    <a:pt x="572" y="673"/>
                  </a:lnTo>
                  <a:lnTo>
                    <a:pt x="310" y="411"/>
                  </a:lnTo>
                  <a:cubicBezTo>
                    <a:pt x="274" y="375"/>
                    <a:pt x="230" y="357"/>
                    <a:pt x="186" y="357"/>
                  </a:cubicBezTo>
                  <a:cubicBezTo>
                    <a:pt x="143" y="357"/>
                    <a:pt x="102" y="375"/>
                    <a:pt x="72" y="411"/>
                  </a:cubicBezTo>
                  <a:cubicBezTo>
                    <a:pt x="0" y="494"/>
                    <a:pt x="0" y="590"/>
                    <a:pt x="72" y="649"/>
                  </a:cubicBezTo>
                  <a:lnTo>
                    <a:pt x="453" y="1030"/>
                  </a:lnTo>
                  <a:cubicBezTo>
                    <a:pt x="477" y="1054"/>
                    <a:pt x="524" y="1066"/>
                    <a:pt x="572" y="1066"/>
                  </a:cubicBezTo>
                  <a:cubicBezTo>
                    <a:pt x="608" y="1066"/>
                    <a:pt x="655" y="1054"/>
                    <a:pt x="691" y="1030"/>
                  </a:cubicBezTo>
                  <a:lnTo>
                    <a:pt x="1417" y="292"/>
                  </a:lnTo>
                  <a:cubicBezTo>
                    <a:pt x="1489" y="220"/>
                    <a:pt x="1489" y="113"/>
                    <a:pt x="1417" y="54"/>
                  </a:cubicBezTo>
                  <a:cubicBezTo>
                    <a:pt x="1376" y="18"/>
                    <a:pt x="1331" y="0"/>
                    <a:pt x="12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1"/>
            <p:cNvSpPr/>
            <p:nvPr/>
          </p:nvSpPr>
          <p:spPr>
            <a:xfrm>
              <a:off x="5424419" y="2884231"/>
              <a:ext cx="47283" cy="33883"/>
            </a:xfrm>
            <a:custGeom>
              <a:avLst/>
              <a:gdLst/>
              <a:ahLst/>
              <a:cxnLst/>
              <a:rect l="l" t="t" r="r" b="b"/>
              <a:pathLst>
                <a:path w="1489" h="1067" extrusionOk="0">
                  <a:moveTo>
                    <a:pt x="1293" y="1"/>
                  </a:moveTo>
                  <a:cubicBezTo>
                    <a:pt x="1250" y="1"/>
                    <a:pt x="1208" y="19"/>
                    <a:pt x="1179" y="54"/>
                  </a:cubicBezTo>
                  <a:lnTo>
                    <a:pt x="572" y="674"/>
                  </a:lnTo>
                  <a:lnTo>
                    <a:pt x="321" y="412"/>
                  </a:lnTo>
                  <a:cubicBezTo>
                    <a:pt x="280" y="376"/>
                    <a:pt x="235" y="358"/>
                    <a:pt x="193" y="358"/>
                  </a:cubicBezTo>
                  <a:cubicBezTo>
                    <a:pt x="152" y="358"/>
                    <a:pt x="113" y="376"/>
                    <a:pt x="83" y="412"/>
                  </a:cubicBezTo>
                  <a:cubicBezTo>
                    <a:pt x="0" y="495"/>
                    <a:pt x="0" y="590"/>
                    <a:pt x="83" y="650"/>
                  </a:cubicBezTo>
                  <a:lnTo>
                    <a:pt x="452" y="1031"/>
                  </a:lnTo>
                  <a:cubicBezTo>
                    <a:pt x="476" y="1055"/>
                    <a:pt x="524" y="1067"/>
                    <a:pt x="572" y="1067"/>
                  </a:cubicBezTo>
                  <a:cubicBezTo>
                    <a:pt x="619" y="1067"/>
                    <a:pt x="655" y="1055"/>
                    <a:pt x="691" y="1031"/>
                  </a:cubicBezTo>
                  <a:lnTo>
                    <a:pt x="1417" y="293"/>
                  </a:lnTo>
                  <a:cubicBezTo>
                    <a:pt x="1488" y="221"/>
                    <a:pt x="1488" y="114"/>
                    <a:pt x="1417" y="54"/>
                  </a:cubicBezTo>
                  <a:cubicBezTo>
                    <a:pt x="1381" y="19"/>
                    <a:pt x="1336" y="1"/>
                    <a:pt x="12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1"/>
          <p:cNvGrpSpPr/>
          <p:nvPr/>
        </p:nvGrpSpPr>
        <p:grpSpPr>
          <a:xfrm>
            <a:off x="4664243" y="1300649"/>
            <a:ext cx="1792511" cy="3124108"/>
            <a:chOff x="4628044" y="1300654"/>
            <a:chExt cx="1846808" cy="3124108"/>
          </a:xfrm>
        </p:grpSpPr>
        <p:sp>
          <p:nvSpPr>
            <p:cNvPr id="406" name="Google Shape;406;p21"/>
            <p:cNvSpPr/>
            <p:nvPr/>
          </p:nvSpPr>
          <p:spPr>
            <a:xfrm rot="10800000" flipH="1">
              <a:off x="4628044" y="2015463"/>
              <a:ext cx="1846800" cy="2409300"/>
            </a:xfrm>
            <a:prstGeom prst="round2SameRect">
              <a:avLst>
                <a:gd name="adj1" fmla="val 539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1"/>
            <p:cNvSpPr txBox="1"/>
            <p:nvPr/>
          </p:nvSpPr>
          <p:spPr>
            <a:xfrm>
              <a:off x="4710393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3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Jupiter</a:t>
              </a:r>
              <a:endParaRPr sz="1700">
                <a:solidFill>
                  <a:schemeClr val="accent3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08" name="Google Shape;408;p21"/>
            <p:cNvSpPr txBox="1"/>
            <p:nvPr/>
          </p:nvSpPr>
          <p:spPr>
            <a:xfrm>
              <a:off x="4710393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Jupiter is the fourth and the biggest planet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09" name="Google Shape;409;p21"/>
            <p:cNvSpPr/>
            <p:nvPr/>
          </p:nvSpPr>
          <p:spPr>
            <a:xfrm>
              <a:off x="4628051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OPPORTUNITIES</a:t>
              </a:r>
              <a:endParaRPr/>
            </a:p>
          </p:txBody>
        </p:sp>
      </p:grpSp>
      <p:grpSp>
        <p:nvGrpSpPr>
          <p:cNvPr id="410" name="Google Shape;410;p21"/>
          <p:cNvGrpSpPr/>
          <p:nvPr/>
        </p:nvGrpSpPr>
        <p:grpSpPr>
          <a:xfrm>
            <a:off x="6641225" y="1300650"/>
            <a:ext cx="1792505" cy="3124108"/>
            <a:chOff x="6586924" y="1300655"/>
            <a:chExt cx="1846801" cy="3124108"/>
          </a:xfrm>
        </p:grpSpPr>
        <p:sp>
          <p:nvSpPr>
            <p:cNvPr id="411" name="Google Shape;411;p21"/>
            <p:cNvSpPr/>
            <p:nvPr/>
          </p:nvSpPr>
          <p:spPr>
            <a:xfrm rot="10800000" flipH="1">
              <a:off x="6586925" y="2015463"/>
              <a:ext cx="1846800" cy="2409300"/>
            </a:xfrm>
            <a:prstGeom prst="round2SameRect">
              <a:avLst>
                <a:gd name="adj1" fmla="val 5556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1"/>
            <p:cNvSpPr txBox="1"/>
            <p:nvPr/>
          </p:nvSpPr>
          <p:spPr>
            <a:xfrm>
              <a:off x="6669274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6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Saturn</a:t>
              </a:r>
              <a:endParaRPr sz="1700">
                <a:solidFill>
                  <a:schemeClr val="accent6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3" name="Google Shape;413;p21"/>
            <p:cNvSpPr txBox="1"/>
            <p:nvPr/>
          </p:nvSpPr>
          <p:spPr>
            <a:xfrm>
              <a:off x="6669274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Saturn is composed of hydrogen and also helium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4" name="Google Shape;414;p21"/>
            <p:cNvSpPr/>
            <p:nvPr/>
          </p:nvSpPr>
          <p:spPr>
            <a:xfrm>
              <a:off x="6586924" y="1300655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THREATS</a:t>
              </a:r>
              <a:endParaRPr/>
            </a:p>
          </p:txBody>
        </p:sp>
      </p:grpSp>
      <p:grpSp>
        <p:nvGrpSpPr>
          <p:cNvPr id="415" name="Google Shape;415;p21"/>
          <p:cNvGrpSpPr/>
          <p:nvPr/>
        </p:nvGrpSpPr>
        <p:grpSpPr>
          <a:xfrm>
            <a:off x="710275" y="1300650"/>
            <a:ext cx="1792506" cy="3124108"/>
            <a:chOff x="710273" y="1300654"/>
            <a:chExt cx="1846802" cy="3124108"/>
          </a:xfrm>
        </p:grpSpPr>
        <p:sp>
          <p:nvSpPr>
            <p:cNvPr id="416" name="Google Shape;416;p21"/>
            <p:cNvSpPr/>
            <p:nvPr/>
          </p:nvSpPr>
          <p:spPr>
            <a:xfrm rot="10800000" flipH="1">
              <a:off x="710275" y="2015463"/>
              <a:ext cx="1846800" cy="2409300"/>
            </a:xfrm>
            <a:prstGeom prst="round2SameRect">
              <a:avLst>
                <a:gd name="adj1" fmla="val 5874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21"/>
            <p:cNvSpPr txBox="1"/>
            <p:nvPr/>
          </p:nvSpPr>
          <p:spPr>
            <a:xfrm>
              <a:off x="792625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Venus</a:t>
              </a:r>
              <a:endParaRPr sz="1700">
                <a:solidFill>
                  <a:schemeClr val="accent1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18" name="Google Shape;418;p21"/>
            <p:cNvSpPr txBox="1"/>
            <p:nvPr/>
          </p:nvSpPr>
          <p:spPr>
            <a:xfrm>
              <a:off x="792625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Venus has a beautiful name and high temperatures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19" name="Google Shape;419;p21"/>
            <p:cNvSpPr/>
            <p:nvPr/>
          </p:nvSpPr>
          <p:spPr>
            <a:xfrm>
              <a:off x="71027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STRENGTHS</a:t>
              </a:r>
              <a:endParaRPr/>
            </a:p>
          </p:txBody>
        </p:sp>
      </p:grpSp>
      <p:grpSp>
        <p:nvGrpSpPr>
          <p:cNvPr id="420" name="Google Shape;420;p21"/>
          <p:cNvGrpSpPr/>
          <p:nvPr/>
        </p:nvGrpSpPr>
        <p:grpSpPr>
          <a:xfrm>
            <a:off x="2687250" y="1300649"/>
            <a:ext cx="1792514" cy="3124108"/>
            <a:chOff x="2669153" y="1300654"/>
            <a:chExt cx="1846810" cy="3124108"/>
          </a:xfrm>
        </p:grpSpPr>
        <p:sp>
          <p:nvSpPr>
            <p:cNvPr id="421" name="Google Shape;421;p21"/>
            <p:cNvSpPr/>
            <p:nvPr/>
          </p:nvSpPr>
          <p:spPr>
            <a:xfrm rot="10800000" flipH="1">
              <a:off x="2669162" y="2015463"/>
              <a:ext cx="1846800" cy="2409300"/>
            </a:xfrm>
            <a:prstGeom prst="round2SameRect">
              <a:avLst>
                <a:gd name="adj1" fmla="val 6301"/>
                <a:gd name="adj2" fmla="val 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21"/>
            <p:cNvSpPr txBox="1"/>
            <p:nvPr/>
          </p:nvSpPr>
          <p:spPr>
            <a:xfrm>
              <a:off x="2751512" y="3045638"/>
              <a:ext cx="1682100" cy="429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700">
                  <a:solidFill>
                    <a:schemeClr val="accent2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Mars</a:t>
              </a:r>
              <a:endParaRPr sz="1700">
                <a:solidFill>
                  <a:schemeClr val="accent2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endParaRPr>
            </a:p>
          </p:txBody>
        </p:sp>
        <p:sp>
          <p:nvSpPr>
            <p:cNvPr id="423" name="Google Shape;423;p21"/>
            <p:cNvSpPr txBox="1"/>
            <p:nvPr/>
          </p:nvSpPr>
          <p:spPr>
            <a:xfrm>
              <a:off x="2751512" y="3392487"/>
              <a:ext cx="1682100" cy="765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latin typeface="Roboto"/>
                  <a:ea typeface="Roboto"/>
                  <a:cs typeface="Roboto"/>
                  <a:sym typeface="Roboto"/>
                </a:rPr>
                <a:t>Despite being red, Mars is a cold place full of iron oxide dust</a:t>
              </a:r>
              <a:endParaRPr sz="120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24" name="Google Shape;424;p21"/>
            <p:cNvSpPr/>
            <p:nvPr/>
          </p:nvSpPr>
          <p:spPr>
            <a:xfrm>
              <a:off x="2669153" y="1300654"/>
              <a:ext cx="1846800" cy="585600"/>
            </a:xfrm>
            <a:prstGeom prst="round2SameRect">
              <a:avLst>
                <a:gd name="adj1" fmla="val 16667"/>
                <a:gd name="adj2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700">
                  <a:solidFill>
                    <a:schemeClr val="lt1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WEAKNESSES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22"/>
          <p:cNvSpPr/>
          <p:nvPr/>
        </p:nvSpPr>
        <p:spPr>
          <a:xfrm rot="10800000">
            <a:off x="981463" y="1812763"/>
            <a:ext cx="2345400" cy="23454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0" name="Google Shape;430;p22"/>
          <p:cNvSpPr/>
          <p:nvPr/>
        </p:nvSpPr>
        <p:spPr>
          <a:xfrm rot="10800000">
            <a:off x="1120363" y="1951663"/>
            <a:ext cx="2067600" cy="2067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1" name="Google Shape;431;p22"/>
          <p:cNvSpPr/>
          <p:nvPr/>
        </p:nvSpPr>
        <p:spPr>
          <a:xfrm flipH="1">
            <a:off x="1264663" y="2095963"/>
            <a:ext cx="1779000" cy="177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22"/>
          <p:cNvSpPr/>
          <p:nvPr/>
        </p:nvSpPr>
        <p:spPr>
          <a:xfrm>
            <a:off x="4288032" y="1385505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Mars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3" name="Google Shape;433;p22"/>
          <p:cNvCxnSpPr>
            <a:stCxn id="432" idx="1"/>
            <a:endCxn id="434" idx="6"/>
          </p:cNvCxnSpPr>
          <p:nvPr/>
        </p:nvCxnSpPr>
        <p:spPr>
          <a:xfrm flipH="1">
            <a:off x="2830332" y="1599105"/>
            <a:ext cx="1457700" cy="4005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4" name="Google Shape;434;p22"/>
          <p:cNvSpPr/>
          <p:nvPr/>
        </p:nvSpPr>
        <p:spPr>
          <a:xfrm>
            <a:off x="2737065" y="1953036"/>
            <a:ext cx="93300" cy="933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22"/>
          <p:cNvSpPr/>
          <p:nvPr/>
        </p:nvSpPr>
        <p:spPr>
          <a:xfrm>
            <a:off x="4288032" y="2078697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Jupiter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6" name="Google Shape;436;p22"/>
          <p:cNvCxnSpPr>
            <a:stCxn id="435" idx="1"/>
            <a:endCxn id="437" idx="6"/>
          </p:cNvCxnSpPr>
          <p:nvPr/>
        </p:nvCxnSpPr>
        <p:spPr>
          <a:xfrm flipH="1">
            <a:off x="3247932" y="2292297"/>
            <a:ext cx="1040100" cy="1650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7" name="Google Shape;437;p22"/>
          <p:cNvSpPr/>
          <p:nvPr/>
        </p:nvSpPr>
        <p:spPr>
          <a:xfrm>
            <a:off x="3154483" y="2410649"/>
            <a:ext cx="93300" cy="933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22"/>
          <p:cNvSpPr/>
          <p:nvPr/>
        </p:nvSpPr>
        <p:spPr>
          <a:xfrm>
            <a:off x="4288032" y="3464799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Neptune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39" name="Google Shape;439;p22"/>
          <p:cNvCxnSpPr>
            <a:stCxn id="438" idx="1"/>
            <a:endCxn id="440" idx="6"/>
          </p:cNvCxnSpPr>
          <p:nvPr/>
        </p:nvCxnSpPr>
        <p:spPr>
          <a:xfrm rot="10800000">
            <a:off x="3247932" y="3494199"/>
            <a:ext cx="1040100" cy="18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0" name="Google Shape;440;p22"/>
          <p:cNvSpPr/>
          <p:nvPr/>
        </p:nvSpPr>
        <p:spPr>
          <a:xfrm>
            <a:off x="3154483" y="3447490"/>
            <a:ext cx="93300" cy="933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22"/>
          <p:cNvSpPr/>
          <p:nvPr/>
        </p:nvSpPr>
        <p:spPr>
          <a:xfrm>
            <a:off x="4288032" y="2771748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Saturn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2" name="Google Shape;442;p22"/>
          <p:cNvCxnSpPr>
            <a:stCxn id="441" idx="1"/>
            <a:endCxn id="443" idx="6"/>
          </p:cNvCxnSpPr>
          <p:nvPr/>
        </p:nvCxnSpPr>
        <p:spPr>
          <a:xfrm rot="10800000">
            <a:off x="3370332" y="2981148"/>
            <a:ext cx="917700" cy="4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3" name="Google Shape;443;p22"/>
          <p:cNvSpPr/>
          <p:nvPr/>
        </p:nvSpPr>
        <p:spPr>
          <a:xfrm>
            <a:off x="3276953" y="2934512"/>
            <a:ext cx="93300" cy="93300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4" name="Google Shape;444;p22"/>
          <p:cNvSpPr/>
          <p:nvPr/>
        </p:nvSpPr>
        <p:spPr>
          <a:xfrm>
            <a:off x="4288032" y="4157850"/>
            <a:ext cx="1413900" cy="427200"/>
          </a:xfrm>
          <a:prstGeom prst="roundRect">
            <a:avLst>
              <a:gd name="adj" fmla="val 50000"/>
            </a:avLst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rgbClr val="FFFFFF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Venus</a:t>
            </a:r>
            <a:endParaRPr sz="1700">
              <a:solidFill>
                <a:srgbClr val="FFFFFF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cxnSp>
        <p:nvCxnSpPr>
          <p:cNvPr id="445" name="Google Shape;445;p22"/>
          <p:cNvCxnSpPr>
            <a:stCxn id="444" idx="1"/>
            <a:endCxn id="446" idx="6"/>
          </p:cNvCxnSpPr>
          <p:nvPr/>
        </p:nvCxnSpPr>
        <p:spPr>
          <a:xfrm rot="10800000">
            <a:off x="2830332" y="3971250"/>
            <a:ext cx="1457700" cy="400200"/>
          </a:xfrm>
          <a:prstGeom prst="straightConnector1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46" name="Google Shape;446;p22"/>
          <p:cNvSpPr/>
          <p:nvPr/>
        </p:nvSpPr>
        <p:spPr>
          <a:xfrm>
            <a:off x="2737065" y="3924596"/>
            <a:ext cx="93300" cy="933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22"/>
          <p:cNvSpPr txBox="1"/>
          <p:nvPr/>
        </p:nvSpPr>
        <p:spPr>
          <a:xfrm>
            <a:off x="6082932" y="3383400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Neptune is the farthest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8" name="Google Shape;448;p22"/>
          <p:cNvSpPr txBox="1"/>
          <p:nvPr/>
        </p:nvSpPr>
        <p:spPr>
          <a:xfrm>
            <a:off x="6082932" y="1304055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Despite being red, Mars is actually a cold place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9" name="Google Shape;449;p22"/>
          <p:cNvSpPr txBox="1"/>
          <p:nvPr/>
        </p:nvSpPr>
        <p:spPr>
          <a:xfrm>
            <a:off x="6082932" y="269041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Saturn is a gas giant made of hydrogen and helium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0" name="Google Shape;450;p22"/>
          <p:cNvSpPr txBox="1"/>
          <p:nvPr/>
        </p:nvSpPr>
        <p:spPr>
          <a:xfrm>
            <a:off x="6082932" y="1997233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Jupiter is a giant and the fourth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1" name="Google Shape;451;p22"/>
          <p:cNvSpPr txBox="1"/>
          <p:nvPr/>
        </p:nvSpPr>
        <p:spPr>
          <a:xfrm>
            <a:off x="6082932" y="4076378"/>
            <a:ext cx="2079600" cy="59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Venus is the second planet from the Sun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452" name="Google Shape;452;p22"/>
          <p:cNvGrpSpPr/>
          <p:nvPr/>
        </p:nvGrpSpPr>
        <p:grpSpPr>
          <a:xfrm>
            <a:off x="1936896" y="2769037"/>
            <a:ext cx="434556" cy="432894"/>
            <a:chOff x="898875" y="4399275"/>
            <a:chExt cx="483700" cy="481850"/>
          </a:xfrm>
        </p:grpSpPr>
        <p:sp>
          <p:nvSpPr>
            <p:cNvPr id="453" name="Google Shape;453;p22"/>
            <p:cNvSpPr/>
            <p:nvPr/>
          </p:nvSpPr>
          <p:spPr>
            <a:xfrm>
              <a:off x="992750" y="4642900"/>
              <a:ext cx="145300" cy="144100"/>
            </a:xfrm>
            <a:custGeom>
              <a:avLst/>
              <a:gdLst/>
              <a:ahLst/>
              <a:cxnLst/>
              <a:rect l="l" t="t" r="r" b="b"/>
              <a:pathLst>
                <a:path w="5812" h="5764" extrusionOk="0">
                  <a:moveTo>
                    <a:pt x="994" y="0"/>
                  </a:moveTo>
                  <a:lnTo>
                    <a:pt x="988" y="12"/>
                  </a:lnTo>
                  <a:cubicBezTo>
                    <a:pt x="988" y="9"/>
                    <a:pt x="991" y="6"/>
                    <a:pt x="991" y="3"/>
                  </a:cubicBezTo>
                  <a:lnTo>
                    <a:pt x="991" y="3"/>
                  </a:lnTo>
                  <a:lnTo>
                    <a:pt x="979" y="27"/>
                  </a:lnTo>
                  <a:lnTo>
                    <a:pt x="108" y="1759"/>
                  </a:lnTo>
                  <a:cubicBezTo>
                    <a:pt x="0" y="1976"/>
                    <a:pt x="42" y="2241"/>
                    <a:pt x="214" y="2415"/>
                  </a:cubicBezTo>
                  <a:lnTo>
                    <a:pt x="3397" y="5598"/>
                  </a:lnTo>
                  <a:cubicBezTo>
                    <a:pt x="3506" y="5707"/>
                    <a:pt x="3649" y="5763"/>
                    <a:pt x="3795" y="5763"/>
                  </a:cubicBezTo>
                  <a:cubicBezTo>
                    <a:pt x="3883" y="5763"/>
                    <a:pt x="3971" y="5743"/>
                    <a:pt x="4053" y="5701"/>
                  </a:cubicBezTo>
                  <a:lnTo>
                    <a:pt x="5797" y="4827"/>
                  </a:lnTo>
                  <a:lnTo>
                    <a:pt x="5800" y="4824"/>
                  </a:lnTo>
                  <a:lnTo>
                    <a:pt x="5812" y="4818"/>
                  </a:lnTo>
                  <a:lnTo>
                    <a:pt x="9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4" name="Google Shape;454;p22"/>
            <p:cNvSpPr/>
            <p:nvPr/>
          </p:nvSpPr>
          <p:spPr>
            <a:xfrm>
              <a:off x="1138025" y="4763350"/>
              <a:ext cx="25" cy="25"/>
            </a:xfrm>
            <a:custGeom>
              <a:avLst/>
              <a:gdLst/>
              <a:ahLst/>
              <a:cxnLst/>
              <a:rect l="l" t="t" r="r" b="b"/>
              <a:pathLst>
                <a:path w="1" h="1" extrusionOk="0">
                  <a:moveTo>
                    <a:pt x="1" y="0"/>
                  </a:move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5" name="Google Shape;455;p22"/>
            <p:cNvSpPr/>
            <p:nvPr/>
          </p:nvSpPr>
          <p:spPr>
            <a:xfrm>
              <a:off x="1269550" y="4399275"/>
              <a:ext cx="113025" cy="112125"/>
            </a:xfrm>
            <a:custGeom>
              <a:avLst/>
              <a:gdLst/>
              <a:ahLst/>
              <a:cxnLst/>
              <a:rect l="l" t="t" r="r" b="b"/>
              <a:pathLst>
                <a:path w="4521" h="4485" extrusionOk="0">
                  <a:moveTo>
                    <a:pt x="3066" y="1"/>
                  </a:moveTo>
                  <a:cubicBezTo>
                    <a:pt x="1947" y="1"/>
                    <a:pt x="938" y="82"/>
                    <a:pt x="0" y="239"/>
                  </a:cubicBezTo>
                  <a:lnTo>
                    <a:pt x="9" y="895"/>
                  </a:lnTo>
                  <a:cubicBezTo>
                    <a:pt x="34" y="2862"/>
                    <a:pt x="1623" y="4452"/>
                    <a:pt x="3590" y="4476"/>
                  </a:cubicBezTo>
                  <a:lnTo>
                    <a:pt x="4243" y="4485"/>
                  </a:lnTo>
                  <a:cubicBezTo>
                    <a:pt x="4439" y="3313"/>
                    <a:pt x="4520" y="2028"/>
                    <a:pt x="4469" y="561"/>
                  </a:cubicBezTo>
                  <a:cubicBezTo>
                    <a:pt x="4457" y="266"/>
                    <a:pt x="4219" y="28"/>
                    <a:pt x="3924" y="16"/>
                  </a:cubicBezTo>
                  <a:cubicBezTo>
                    <a:pt x="3631" y="6"/>
                    <a:pt x="3345" y="1"/>
                    <a:pt x="30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6" name="Google Shape;456;p22"/>
            <p:cNvSpPr/>
            <p:nvPr/>
          </p:nvSpPr>
          <p:spPr>
            <a:xfrm>
              <a:off x="1161975" y="4531175"/>
              <a:ext cx="91400" cy="84350"/>
            </a:xfrm>
            <a:custGeom>
              <a:avLst/>
              <a:gdLst/>
              <a:ahLst/>
              <a:cxnLst/>
              <a:rect l="l" t="t" r="r" b="b"/>
              <a:pathLst>
                <a:path w="3656" h="3374" extrusionOk="0">
                  <a:moveTo>
                    <a:pt x="1821" y="1"/>
                  </a:moveTo>
                  <a:cubicBezTo>
                    <a:pt x="1137" y="1"/>
                    <a:pt x="523" y="415"/>
                    <a:pt x="262" y="1046"/>
                  </a:cubicBezTo>
                  <a:cubicBezTo>
                    <a:pt x="0" y="1678"/>
                    <a:pt x="145" y="2410"/>
                    <a:pt x="633" y="2894"/>
                  </a:cubicBezTo>
                  <a:cubicBezTo>
                    <a:pt x="952" y="3214"/>
                    <a:pt x="1391" y="3373"/>
                    <a:pt x="1830" y="3373"/>
                  </a:cubicBezTo>
                  <a:cubicBezTo>
                    <a:pt x="2269" y="3373"/>
                    <a:pt x="2707" y="3214"/>
                    <a:pt x="3027" y="2894"/>
                  </a:cubicBezTo>
                  <a:cubicBezTo>
                    <a:pt x="3511" y="2410"/>
                    <a:pt x="3656" y="1681"/>
                    <a:pt x="3394" y="1046"/>
                  </a:cubicBezTo>
                  <a:cubicBezTo>
                    <a:pt x="3132" y="413"/>
                    <a:pt x="2515" y="1"/>
                    <a:pt x="1828" y="1"/>
                  </a:cubicBezTo>
                  <a:cubicBezTo>
                    <a:pt x="1826" y="1"/>
                    <a:pt x="1823" y="1"/>
                    <a:pt x="182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7" name="Google Shape;457;p22"/>
            <p:cNvSpPr/>
            <p:nvPr/>
          </p:nvSpPr>
          <p:spPr>
            <a:xfrm>
              <a:off x="1031050" y="4411100"/>
              <a:ext cx="338650" cy="338725"/>
            </a:xfrm>
            <a:custGeom>
              <a:avLst/>
              <a:gdLst/>
              <a:ahLst/>
              <a:cxnLst/>
              <a:rect l="l" t="t" r="r" b="b"/>
              <a:pathLst>
                <a:path w="13546" h="13549" extrusionOk="0">
                  <a:moveTo>
                    <a:pt x="7066" y="3673"/>
                  </a:moveTo>
                  <a:cubicBezTo>
                    <a:pt x="7800" y="3673"/>
                    <a:pt x="8522" y="3960"/>
                    <a:pt x="9062" y="4500"/>
                  </a:cubicBezTo>
                  <a:cubicBezTo>
                    <a:pt x="10170" y="5602"/>
                    <a:pt x="10170" y="7393"/>
                    <a:pt x="9062" y="8492"/>
                  </a:cubicBezTo>
                  <a:cubicBezTo>
                    <a:pt x="8522" y="9032"/>
                    <a:pt x="7800" y="9319"/>
                    <a:pt x="7066" y="9319"/>
                  </a:cubicBezTo>
                  <a:cubicBezTo>
                    <a:pt x="6702" y="9319"/>
                    <a:pt x="6334" y="9248"/>
                    <a:pt x="5984" y="9104"/>
                  </a:cubicBezTo>
                  <a:cubicBezTo>
                    <a:pt x="4930" y="8667"/>
                    <a:pt x="4244" y="7637"/>
                    <a:pt x="4244" y="6496"/>
                  </a:cubicBezTo>
                  <a:cubicBezTo>
                    <a:pt x="4244" y="5355"/>
                    <a:pt x="4930" y="4325"/>
                    <a:pt x="5984" y="3888"/>
                  </a:cubicBezTo>
                  <a:cubicBezTo>
                    <a:pt x="6334" y="3744"/>
                    <a:pt x="6702" y="3673"/>
                    <a:pt x="7066" y="3673"/>
                  </a:cubicBezTo>
                  <a:close/>
                  <a:moveTo>
                    <a:pt x="3868" y="9124"/>
                  </a:moveTo>
                  <a:cubicBezTo>
                    <a:pt x="4006" y="9124"/>
                    <a:pt x="4147" y="9176"/>
                    <a:pt x="4262" y="9290"/>
                  </a:cubicBezTo>
                  <a:cubicBezTo>
                    <a:pt x="4481" y="9510"/>
                    <a:pt x="4481" y="9869"/>
                    <a:pt x="4262" y="10088"/>
                  </a:cubicBezTo>
                  <a:cubicBezTo>
                    <a:pt x="4147" y="10204"/>
                    <a:pt x="4005" y="10255"/>
                    <a:pt x="3866" y="10255"/>
                  </a:cubicBezTo>
                  <a:cubicBezTo>
                    <a:pt x="3576" y="10255"/>
                    <a:pt x="3298" y="10031"/>
                    <a:pt x="3298" y="9691"/>
                  </a:cubicBezTo>
                  <a:cubicBezTo>
                    <a:pt x="3298" y="9350"/>
                    <a:pt x="3577" y="9124"/>
                    <a:pt x="3868" y="9124"/>
                  </a:cubicBezTo>
                  <a:close/>
                  <a:moveTo>
                    <a:pt x="8414" y="1"/>
                  </a:moveTo>
                  <a:cubicBezTo>
                    <a:pt x="6466" y="507"/>
                    <a:pt x="4888" y="1425"/>
                    <a:pt x="3518" y="2846"/>
                  </a:cubicBezTo>
                  <a:cubicBezTo>
                    <a:pt x="2169" y="4244"/>
                    <a:pt x="1000" y="6282"/>
                    <a:pt x="1" y="8212"/>
                  </a:cubicBezTo>
                  <a:lnTo>
                    <a:pt x="5337" y="13548"/>
                  </a:lnTo>
                  <a:cubicBezTo>
                    <a:pt x="7267" y="12549"/>
                    <a:pt x="9309" y="11380"/>
                    <a:pt x="10706" y="10031"/>
                  </a:cubicBezTo>
                  <a:cubicBezTo>
                    <a:pt x="12124" y="8664"/>
                    <a:pt x="13039" y="7086"/>
                    <a:pt x="13545" y="5138"/>
                  </a:cubicBezTo>
                  <a:lnTo>
                    <a:pt x="13112" y="5129"/>
                  </a:lnTo>
                  <a:cubicBezTo>
                    <a:pt x="10534" y="5099"/>
                    <a:pt x="8453" y="3015"/>
                    <a:pt x="8420" y="440"/>
                  </a:cubicBezTo>
                  <a:lnTo>
                    <a:pt x="841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8" name="Google Shape;458;p22"/>
            <p:cNvSpPr/>
            <p:nvPr/>
          </p:nvSpPr>
          <p:spPr>
            <a:xfrm>
              <a:off x="1130500" y="4740450"/>
              <a:ext cx="108950" cy="111250"/>
            </a:xfrm>
            <a:custGeom>
              <a:avLst/>
              <a:gdLst/>
              <a:ahLst/>
              <a:cxnLst/>
              <a:rect l="l" t="t" r="r" b="b"/>
              <a:pathLst>
                <a:path w="4358" h="4450" extrusionOk="0">
                  <a:moveTo>
                    <a:pt x="4358" y="1"/>
                  </a:moveTo>
                  <a:lnTo>
                    <a:pt x="4358" y="1"/>
                  </a:lnTo>
                  <a:cubicBezTo>
                    <a:pt x="2906" y="877"/>
                    <a:pt x="1437" y="1609"/>
                    <a:pt x="1" y="2332"/>
                  </a:cubicBezTo>
                  <a:cubicBezTo>
                    <a:pt x="58" y="3090"/>
                    <a:pt x="112" y="3789"/>
                    <a:pt x="118" y="3882"/>
                  </a:cubicBezTo>
                  <a:cubicBezTo>
                    <a:pt x="118" y="4211"/>
                    <a:pt x="387" y="4450"/>
                    <a:pt x="683" y="4450"/>
                  </a:cubicBezTo>
                  <a:cubicBezTo>
                    <a:pt x="767" y="4450"/>
                    <a:pt x="854" y="4430"/>
                    <a:pt x="937" y="4388"/>
                  </a:cubicBezTo>
                  <a:cubicBezTo>
                    <a:pt x="1039" y="4295"/>
                    <a:pt x="3858" y="3208"/>
                    <a:pt x="43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59" name="Google Shape;459;p22"/>
            <p:cNvSpPr/>
            <p:nvPr/>
          </p:nvSpPr>
          <p:spPr>
            <a:xfrm>
              <a:off x="927325" y="4539825"/>
              <a:ext cx="114150" cy="109800"/>
            </a:xfrm>
            <a:custGeom>
              <a:avLst/>
              <a:gdLst/>
              <a:ahLst/>
              <a:cxnLst/>
              <a:rect l="l" t="t" r="r" b="b"/>
              <a:pathLst>
                <a:path w="4566" h="4392" extrusionOk="0">
                  <a:moveTo>
                    <a:pt x="4565" y="1"/>
                  </a:moveTo>
                  <a:lnTo>
                    <a:pt x="4565" y="1"/>
                  </a:lnTo>
                  <a:cubicBezTo>
                    <a:pt x="1268" y="459"/>
                    <a:pt x="184" y="3334"/>
                    <a:pt x="91" y="3437"/>
                  </a:cubicBezTo>
                  <a:cubicBezTo>
                    <a:pt x="0" y="3611"/>
                    <a:pt x="9" y="3822"/>
                    <a:pt x="112" y="3988"/>
                  </a:cubicBezTo>
                  <a:cubicBezTo>
                    <a:pt x="295" y="4286"/>
                    <a:pt x="606" y="4232"/>
                    <a:pt x="723" y="4256"/>
                  </a:cubicBezTo>
                  <a:lnTo>
                    <a:pt x="2214" y="4391"/>
                  </a:lnTo>
                  <a:cubicBezTo>
                    <a:pt x="2945" y="2928"/>
                    <a:pt x="3680" y="1458"/>
                    <a:pt x="456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460" name="Google Shape;460;p22"/>
            <p:cNvSpPr/>
            <p:nvPr/>
          </p:nvSpPr>
          <p:spPr>
            <a:xfrm>
              <a:off x="898875" y="4711550"/>
              <a:ext cx="170825" cy="169575"/>
            </a:xfrm>
            <a:custGeom>
              <a:avLst/>
              <a:gdLst/>
              <a:ahLst/>
              <a:cxnLst/>
              <a:rect l="l" t="t" r="r" b="b"/>
              <a:pathLst>
                <a:path w="6833" h="6783" extrusionOk="0">
                  <a:moveTo>
                    <a:pt x="2846" y="1"/>
                  </a:moveTo>
                  <a:cubicBezTo>
                    <a:pt x="1747" y="1052"/>
                    <a:pt x="503" y="4602"/>
                    <a:pt x="63" y="6050"/>
                  </a:cubicBezTo>
                  <a:cubicBezTo>
                    <a:pt x="0" y="6252"/>
                    <a:pt x="54" y="6469"/>
                    <a:pt x="202" y="6616"/>
                  </a:cubicBezTo>
                  <a:cubicBezTo>
                    <a:pt x="309" y="6724"/>
                    <a:pt x="454" y="6782"/>
                    <a:pt x="602" y="6782"/>
                  </a:cubicBezTo>
                  <a:cubicBezTo>
                    <a:pt x="656" y="6782"/>
                    <a:pt x="711" y="6774"/>
                    <a:pt x="765" y="6758"/>
                  </a:cubicBezTo>
                  <a:cubicBezTo>
                    <a:pt x="2225" y="6318"/>
                    <a:pt x="5782" y="5084"/>
                    <a:pt x="6833" y="3981"/>
                  </a:cubicBezTo>
                  <a:cubicBezTo>
                    <a:pt x="6655" y="3900"/>
                    <a:pt x="6492" y="3789"/>
                    <a:pt x="6354" y="3650"/>
                  </a:cubicBezTo>
                  <a:lnTo>
                    <a:pt x="5167" y="2464"/>
                  </a:lnTo>
                  <a:lnTo>
                    <a:pt x="4767" y="2861"/>
                  </a:lnTo>
                  <a:cubicBezTo>
                    <a:pt x="4658" y="2967"/>
                    <a:pt x="4517" y="3020"/>
                    <a:pt x="4375" y="3020"/>
                  </a:cubicBezTo>
                  <a:cubicBezTo>
                    <a:pt x="4231" y="3020"/>
                    <a:pt x="4086" y="2965"/>
                    <a:pt x="3975" y="2855"/>
                  </a:cubicBezTo>
                  <a:cubicBezTo>
                    <a:pt x="3758" y="2638"/>
                    <a:pt x="3755" y="2286"/>
                    <a:pt x="3969" y="2063"/>
                  </a:cubicBezTo>
                  <a:lnTo>
                    <a:pt x="4369" y="1663"/>
                  </a:lnTo>
                  <a:lnTo>
                    <a:pt x="3171" y="464"/>
                  </a:lnTo>
                  <a:cubicBezTo>
                    <a:pt x="3035" y="329"/>
                    <a:pt x="2927" y="172"/>
                    <a:pt x="284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sp>
        <p:nvSpPr>
          <p:cNvPr id="461" name="Google Shape;461;p22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23"/>
          <p:cNvSpPr/>
          <p:nvPr/>
        </p:nvSpPr>
        <p:spPr>
          <a:xfrm>
            <a:off x="5804730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7" name="Google Shape;467;p23"/>
          <p:cNvGrpSpPr/>
          <p:nvPr/>
        </p:nvGrpSpPr>
        <p:grpSpPr>
          <a:xfrm>
            <a:off x="4956734" y="1482688"/>
            <a:ext cx="1353600" cy="2985550"/>
            <a:chOff x="4956734" y="1482688"/>
            <a:chExt cx="1353600" cy="2985550"/>
          </a:xfrm>
        </p:grpSpPr>
        <p:sp>
          <p:nvSpPr>
            <p:cNvPr id="468" name="Google Shape;468;p23"/>
            <p:cNvSpPr/>
            <p:nvPr/>
          </p:nvSpPr>
          <p:spPr>
            <a:xfrm rot="10800000" flipH="1">
              <a:off x="5536934" y="1700797"/>
              <a:ext cx="193200" cy="407100"/>
            </a:xfrm>
            <a:prstGeom prst="rtTriangle">
              <a:avLst/>
            </a:prstGeom>
            <a:solidFill>
              <a:srgbClr val="A5F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23"/>
            <p:cNvSpPr/>
            <p:nvPr/>
          </p:nvSpPr>
          <p:spPr>
            <a:xfrm rot="10800000">
              <a:off x="495673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23"/>
            <p:cNvSpPr/>
            <p:nvPr/>
          </p:nvSpPr>
          <p:spPr>
            <a:xfrm>
              <a:off x="5210684" y="3475025"/>
              <a:ext cx="845700" cy="845700"/>
            </a:xfrm>
            <a:prstGeom prst="ellipse">
              <a:avLst/>
            </a:prstGeom>
            <a:solidFill>
              <a:srgbClr val="FB569C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23"/>
            <p:cNvSpPr txBox="1"/>
            <p:nvPr/>
          </p:nvSpPr>
          <p:spPr>
            <a:xfrm>
              <a:off x="495673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Jupiter is a gas giant and the biggest planet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2" name="Google Shape;472;p23"/>
            <p:cNvSpPr/>
            <p:nvPr/>
          </p:nvSpPr>
          <p:spPr>
            <a:xfrm>
              <a:off x="5293184" y="3557488"/>
              <a:ext cx="680700" cy="680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23"/>
            <p:cNvSpPr/>
            <p:nvPr/>
          </p:nvSpPr>
          <p:spPr>
            <a:xfrm>
              <a:off x="4956734" y="1482688"/>
              <a:ext cx="1353600" cy="625200"/>
            </a:xfrm>
            <a:prstGeom prst="rect">
              <a:avLst/>
            </a:pr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03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grpSp>
        <p:nvGrpSpPr>
          <p:cNvPr id="474" name="Google Shape;474;p23"/>
          <p:cNvGrpSpPr/>
          <p:nvPr/>
        </p:nvGrpSpPr>
        <p:grpSpPr>
          <a:xfrm>
            <a:off x="7079925" y="1482688"/>
            <a:ext cx="1353600" cy="2985550"/>
            <a:chOff x="7079925" y="1482688"/>
            <a:chExt cx="1353600" cy="2985550"/>
          </a:xfrm>
        </p:grpSpPr>
        <p:sp>
          <p:nvSpPr>
            <p:cNvPr id="475" name="Google Shape;475;p23"/>
            <p:cNvSpPr/>
            <p:nvPr/>
          </p:nvSpPr>
          <p:spPr>
            <a:xfrm rot="10800000">
              <a:off x="7079925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23"/>
            <p:cNvSpPr/>
            <p:nvPr/>
          </p:nvSpPr>
          <p:spPr>
            <a:xfrm>
              <a:off x="7333875" y="3475025"/>
              <a:ext cx="845700" cy="845700"/>
            </a:xfrm>
            <a:prstGeom prst="ellipse">
              <a:avLst/>
            </a:prstGeom>
            <a:solidFill>
              <a:srgbClr val="9C27B0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23"/>
            <p:cNvSpPr txBox="1"/>
            <p:nvPr/>
          </p:nvSpPr>
          <p:spPr>
            <a:xfrm>
              <a:off x="7079925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Neptune is the farthest planet from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8" name="Google Shape;478;p23"/>
            <p:cNvSpPr/>
            <p:nvPr/>
          </p:nvSpPr>
          <p:spPr>
            <a:xfrm>
              <a:off x="7416375" y="3557488"/>
              <a:ext cx="680700" cy="6807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23"/>
            <p:cNvSpPr/>
            <p:nvPr/>
          </p:nvSpPr>
          <p:spPr>
            <a:xfrm>
              <a:off x="7079925" y="1482688"/>
              <a:ext cx="1353600" cy="625200"/>
            </a:xfrm>
            <a:prstGeom prst="rect">
              <a:avLst/>
            </a:prstGeom>
            <a:solidFill>
              <a:schemeClr val="accent6"/>
            </a:solidFill>
            <a:ln w="952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04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0" name="Google Shape;480;p23"/>
          <p:cNvSpPr/>
          <p:nvPr/>
        </p:nvSpPr>
        <p:spPr>
          <a:xfrm>
            <a:off x="3681539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1" name="Google Shape;481;p23"/>
          <p:cNvGrpSpPr/>
          <p:nvPr/>
        </p:nvGrpSpPr>
        <p:grpSpPr>
          <a:xfrm>
            <a:off x="2833544" y="1482688"/>
            <a:ext cx="1353600" cy="2985550"/>
            <a:chOff x="2833544" y="1482688"/>
            <a:chExt cx="1353600" cy="2985550"/>
          </a:xfrm>
        </p:grpSpPr>
        <p:sp>
          <p:nvSpPr>
            <p:cNvPr id="482" name="Google Shape;482;p23"/>
            <p:cNvSpPr/>
            <p:nvPr/>
          </p:nvSpPr>
          <p:spPr>
            <a:xfrm rot="10800000">
              <a:off x="2833544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23"/>
            <p:cNvSpPr/>
            <p:nvPr/>
          </p:nvSpPr>
          <p:spPr>
            <a:xfrm>
              <a:off x="3087494" y="3475025"/>
              <a:ext cx="845700" cy="845700"/>
            </a:xfrm>
            <a:prstGeom prst="ellipse">
              <a:avLst/>
            </a:prstGeom>
            <a:solidFill>
              <a:srgbClr val="FB8569">
                <a:alpha val="5843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23"/>
            <p:cNvSpPr txBox="1"/>
            <p:nvPr/>
          </p:nvSpPr>
          <p:spPr>
            <a:xfrm>
              <a:off x="2833544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Despite being red, Mars is a cold place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85" name="Google Shape;485;p23"/>
            <p:cNvSpPr/>
            <p:nvPr/>
          </p:nvSpPr>
          <p:spPr>
            <a:xfrm>
              <a:off x="3169994" y="3557488"/>
              <a:ext cx="680700" cy="680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23"/>
            <p:cNvSpPr/>
            <p:nvPr/>
          </p:nvSpPr>
          <p:spPr>
            <a:xfrm>
              <a:off x="2833544" y="1482688"/>
              <a:ext cx="1353600" cy="625200"/>
            </a:xfrm>
            <a:prstGeom prst="rect">
              <a:avLst/>
            </a:pr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02</a:t>
              </a:r>
              <a:endParaRPr sz="1600">
                <a:solidFill>
                  <a:srgbClr val="FFFFFF"/>
                </a:solidFill>
              </a:endParaRPr>
            </a:p>
          </p:txBody>
        </p:sp>
      </p:grpSp>
      <p:sp>
        <p:nvSpPr>
          <p:cNvPr id="487" name="Google Shape;487;p23"/>
          <p:cNvSpPr/>
          <p:nvPr/>
        </p:nvSpPr>
        <p:spPr>
          <a:xfrm>
            <a:off x="1558348" y="1197513"/>
            <a:ext cx="1780800" cy="1780800"/>
          </a:xfrm>
          <a:prstGeom prst="arc">
            <a:avLst>
              <a:gd name="adj1" fmla="val 10799969"/>
              <a:gd name="adj2" fmla="val 18223946"/>
            </a:avLst>
          </a:prstGeom>
          <a:noFill/>
          <a:ln w="9525" cap="flat" cmpd="sng">
            <a:solidFill>
              <a:srgbClr val="000000"/>
            </a:solidFill>
            <a:prstDash val="dash"/>
            <a:round/>
            <a:headEnd type="none" w="sm" len="sm"/>
            <a:tailEnd type="triangl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8" name="Google Shape;488;p23"/>
          <p:cNvSpPr txBox="1">
            <a:spLocks noGrp="1"/>
          </p:cNvSpPr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Management Infographics</a:t>
            </a:r>
            <a:endParaRPr/>
          </a:p>
        </p:txBody>
      </p:sp>
      <p:grpSp>
        <p:nvGrpSpPr>
          <p:cNvPr id="489" name="Google Shape;489;p23"/>
          <p:cNvGrpSpPr/>
          <p:nvPr/>
        </p:nvGrpSpPr>
        <p:grpSpPr>
          <a:xfrm>
            <a:off x="710353" y="1482688"/>
            <a:ext cx="1353600" cy="2985550"/>
            <a:chOff x="710353" y="1482688"/>
            <a:chExt cx="1353600" cy="2985550"/>
          </a:xfrm>
        </p:grpSpPr>
        <p:sp>
          <p:nvSpPr>
            <p:cNvPr id="490" name="Google Shape;490;p23"/>
            <p:cNvSpPr/>
            <p:nvPr/>
          </p:nvSpPr>
          <p:spPr>
            <a:xfrm rot="10800000">
              <a:off x="710353" y="1701338"/>
              <a:ext cx="1353600" cy="2766900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FFFF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23"/>
            <p:cNvSpPr/>
            <p:nvPr/>
          </p:nvSpPr>
          <p:spPr>
            <a:xfrm>
              <a:off x="710353" y="1482688"/>
              <a:ext cx="1353600" cy="625200"/>
            </a:xfrm>
            <a:prstGeom prst="rect">
              <a:avLst/>
            </a:prstGeom>
            <a:solidFill>
              <a:schemeClr val="accent1"/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rgbClr val="FFFFFF"/>
                  </a:solidFill>
                  <a:latin typeface="Fira Sans Extra Condensed Medium"/>
                  <a:ea typeface="Fira Sans Extra Condensed Medium"/>
                  <a:cs typeface="Fira Sans Extra Condensed Medium"/>
                  <a:sym typeface="Fira Sans Extra Condensed Medium"/>
                </a:rPr>
                <a:t>Step 01</a:t>
              </a:r>
              <a:endParaRPr sz="1600">
                <a:solidFill>
                  <a:srgbClr val="FFFFFF"/>
                </a:solidFill>
              </a:endParaRPr>
            </a:p>
          </p:txBody>
        </p:sp>
        <p:sp>
          <p:nvSpPr>
            <p:cNvPr id="492" name="Google Shape;492;p23"/>
            <p:cNvSpPr/>
            <p:nvPr/>
          </p:nvSpPr>
          <p:spPr>
            <a:xfrm>
              <a:off x="964303" y="3475025"/>
              <a:ext cx="845700" cy="845700"/>
            </a:xfrm>
            <a:prstGeom prst="ellipse">
              <a:avLst/>
            </a:prstGeom>
            <a:solidFill>
              <a:srgbClr val="FBB831">
                <a:alpha val="586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23"/>
            <p:cNvSpPr txBox="1"/>
            <p:nvPr/>
          </p:nvSpPr>
          <p:spPr>
            <a:xfrm>
              <a:off x="710353" y="2408913"/>
              <a:ext cx="1353600" cy="80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Mercury is the closest planet to the Sun</a:t>
              </a:r>
              <a:endParaRPr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94" name="Google Shape;494;p23"/>
            <p:cNvSpPr/>
            <p:nvPr/>
          </p:nvSpPr>
          <p:spPr>
            <a:xfrm>
              <a:off x="1046803" y="3557488"/>
              <a:ext cx="680700" cy="680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5" name="Google Shape;495;p23"/>
          <p:cNvGrpSpPr/>
          <p:nvPr/>
        </p:nvGrpSpPr>
        <p:grpSpPr>
          <a:xfrm>
            <a:off x="1192797" y="3703098"/>
            <a:ext cx="388712" cy="389587"/>
            <a:chOff x="2280029" y="1970604"/>
            <a:chExt cx="353631" cy="354395"/>
          </a:xfrm>
        </p:grpSpPr>
        <p:sp>
          <p:nvSpPr>
            <p:cNvPr id="496" name="Google Shape;496;p23"/>
            <p:cNvSpPr/>
            <p:nvPr/>
          </p:nvSpPr>
          <p:spPr>
            <a:xfrm>
              <a:off x="2309981" y="2069086"/>
              <a:ext cx="323679" cy="255913"/>
            </a:xfrm>
            <a:custGeom>
              <a:avLst/>
              <a:gdLst/>
              <a:ahLst/>
              <a:cxnLst/>
              <a:rect l="l" t="t" r="r" b="b"/>
              <a:pathLst>
                <a:path w="10169" h="8040" extrusionOk="0">
                  <a:moveTo>
                    <a:pt x="9473" y="0"/>
                  </a:moveTo>
                  <a:cubicBezTo>
                    <a:pt x="9451" y="0"/>
                    <a:pt x="9428" y="5"/>
                    <a:pt x="9406" y="14"/>
                  </a:cubicBezTo>
                  <a:cubicBezTo>
                    <a:pt x="9335" y="62"/>
                    <a:pt x="9287" y="157"/>
                    <a:pt x="9335" y="240"/>
                  </a:cubicBezTo>
                  <a:cubicBezTo>
                    <a:pt x="9656" y="943"/>
                    <a:pt x="9835" y="1705"/>
                    <a:pt x="9835" y="2491"/>
                  </a:cubicBezTo>
                  <a:cubicBezTo>
                    <a:pt x="9835" y="3884"/>
                    <a:pt x="9287" y="5193"/>
                    <a:pt x="8299" y="6194"/>
                  </a:cubicBezTo>
                  <a:cubicBezTo>
                    <a:pt x="7323" y="7182"/>
                    <a:pt x="6001" y="7729"/>
                    <a:pt x="4596" y="7729"/>
                  </a:cubicBezTo>
                  <a:cubicBezTo>
                    <a:pt x="3763" y="7729"/>
                    <a:pt x="2977" y="7539"/>
                    <a:pt x="2251" y="7158"/>
                  </a:cubicBezTo>
                  <a:cubicBezTo>
                    <a:pt x="1632" y="6848"/>
                    <a:pt x="1084" y="6420"/>
                    <a:pt x="620" y="5896"/>
                  </a:cubicBezTo>
                  <a:lnTo>
                    <a:pt x="620" y="5896"/>
                  </a:lnTo>
                  <a:lnTo>
                    <a:pt x="1263" y="6110"/>
                  </a:lnTo>
                  <a:cubicBezTo>
                    <a:pt x="1279" y="6114"/>
                    <a:pt x="1295" y="6116"/>
                    <a:pt x="1311" y="6116"/>
                  </a:cubicBezTo>
                  <a:cubicBezTo>
                    <a:pt x="1385" y="6116"/>
                    <a:pt x="1447" y="6072"/>
                    <a:pt x="1477" y="6003"/>
                  </a:cubicBezTo>
                  <a:cubicBezTo>
                    <a:pt x="1501" y="5908"/>
                    <a:pt x="1453" y="5824"/>
                    <a:pt x="1370" y="5789"/>
                  </a:cubicBezTo>
                  <a:lnTo>
                    <a:pt x="203" y="5408"/>
                  </a:lnTo>
                  <a:cubicBezTo>
                    <a:pt x="187" y="5405"/>
                    <a:pt x="171" y="5403"/>
                    <a:pt x="156" y="5403"/>
                  </a:cubicBezTo>
                  <a:cubicBezTo>
                    <a:pt x="114" y="5403"/>
                    <a:pt x="77" y="5414"/>
                    <a:pt x="60" y="5432"/>
                  </a:cubicBezTo>
                  <a:cubicBezTo>
                    <a:pt x="12" y="5467"/>
                    <a:pt x="0" y="5527"/>
                    <a:pt x="0" y="5586"/>
                  </a:cubicBezTo>
                  <a:lnTo>
                    <a:pt x="191" y="6944"/>
                  </a:lnTo>
                  <a:cubicBezTo>
                    <a:pt x="203" y="7015"/>
                    <a:pt x="262" y="7075"/>
                    <a:pt x="358" y="7075"/>
                  </a:cubicBezTo>
                  <a:lnTo>
                    <a:pt x="381" y="7075"/>
                  </a:lnTo>
                  <a:cubicBezTo>
                    <a:pt x="477" y="7063"/>
                    <a:pt x="536" y="6979"/>
                    <a:pt x="524" y="6896"/>
                  </a:cubicBezTo>
                  <a:lnTo>
                    <a:pt x="417" y="6134"/>
                  </a:lnTo>
                  <a:lnTo>
                    <a:pt x="417" y="6134"/>
                  </a:lnTo>
                  <a:cubicBezTo>
                    <a:pt x="893" y="6670"/>
                    <a:pt x="1453" y="7122"/>
                    <a:pt x="2096" y="7444"/>
                  </a:cubicBezTo>
                  <a:cubicBezTo>
                    <a:pt x="2870" y="7849"/>
                    <a:pt x="3715" y="8039"/>
                    <a:pt x="4596" y="8039"/>
                  </a:cubicBezTo>
                  <a:cubicBezTo>
                    <a:pt x="6085" y="8039"/>
                    <a:pt x="7490" y="7456"/>
                    <a:pt x="8525" y="6420"/>
                  </a:cubicBezTo>
                  <a:cubicBezTo>
                    <a:pt x="9585" y="5360"/>
                    <a:pt x="10145" y="3979"/>
                    <a:pt x="10145" y="2491"/>
                  </a:cubicBezTo>
                  <a:cubicBezTo>
                    <a:pt x="10168" y="1645"/>
                    <a:pt x="9990" y="836"/>
                    <a:pt x="9633" y="98"/>
                  </a:cubicBezTo>
                  <a:cubicBezTo>
                    <a:pt x="9597" y="36"/>
                    <a:pt x="9536" y="0"/>
                    <a:pt x="94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23"/>
            <p:cNvSpPr/>
            <p:nvPr/>
          </p:nvSpPr>
          <p:spPr>
            <a:xfrm>
              <a:off x="2280029" y="1970604"/>
              <a:ext cx="322565" cy="255468"/>
            </a:xfrm>
            <a:custGeom>
              <a:avLst/>
              <a:gdLst/>
              <a:ahLst/>
              <a:cxnLst/>
              <a:rect l="l" t="t" r="r" b="b"/>
              <a:pathLst>
                <a:path w="10134" h="8026" extrusionOk="0">
                  <a:moveTo>
                    <a:pt x="5549" y="1"/>
                  </a:moveTo>
                  <a:cubicBezTo>
                    <a:pt x="4061" y="1"/>
                    <a:pt x="2668" y="584"/>
                    <a:pt x="1620" y="1620"/>
                  </a:cubicBezTo>
                  <a:cubicBezTo>
                    <a:pt x="572" y="2680"/>
                    <a:pt x="1" y="4061"/>
                    <a:pt x="1" y="5549"/>
                  </a:cubicBezTo>
                  <a:cubicBezTo>
                    <a:pt x="1" y="6382"/>
                    <a:pt x="179" y="7192"/>
                    <a:pt x="537" y="7930"/>
                  </a:cubicBezTo>
                  <a:cubicBezTo>
                    <a:pt x="572" y="7990"/>
                    <a:pt x="632" y="8026"/>
                    <a:pt x="691" y="8026"/>
                  </a:cubicBezTo>
                  <a:cubicBezTo>
                    <a:pt x="715" y="8026"/>
                    <a:pt x="727" y="8026"/>
                    <a:pt x="763" y="8002"/>
                  </a:cubicBezTo>
                  <a:cubicBezTo>
                    <a:pt x="834" y="7966"/>
                    <a:pt x="882" y="7871"/>
                    <a:pt x="834" y="7787"/>
                  </a:cubicBezTo>
                  <a:cubicBezTo>
                    <a:pt x="513" y="7085"/>
                    <a:pt x="334" y="6323"/>
                    <a:pt x="334" y="5537"/>
                  </a:cubicBezTo>
                  <a:cubicBezTo>
                    <a:pt x="334" y="4132"/>
                    <a:pt x="882" y="2822"/>
                    <a:pt x="1858" y="1834"/>
                  </a:cubicBezTo>
                  <a:cubicBezTo>
                    <a:pt x="2846" y="834"/>
                    <a:pt x="4168" y="298"/>
                    <a:pt x="5573" y="298"/>
                  </a:cubicBezTo>
                  <a:cubicBezTo>
                    <a:pt x="7097" y="298"/>
                    <a:pt x="8550" y="965"/>
                    <a:pt x="9538" y="2132"/>
                  </a:cubicBezTo>
                  <a:lnTo>
                    <a:pt x="8907" y="1918"/>
                  </a:lnTo>
                  <a:cubicBezTo>
                    <a:pt x="8890" y="1913"/>
                    <a:pt x="8874" y="1911"/>
                    <a:pt x="8858" y="1911"/>
                  </a:cubicBezTo>
                  <a:cubicBezTo>
                    <a:pt x="8784" y="1911"/>
                    <a:pt x="8722" y="1956"/>
                    <a:pt x="8692" y="2025"/>
                  </a:cubicBezTo>
                  <a:cubicBezTo>
                    <a:pt x="8669" y="2120"/>
                    <a:pt x="8704" y="2203"/>
                    <a:pt x="8800" y="2227"/>
                  </a:cubicBezTo>
                  <a:lnTo>
                    <a:pt x="9955" y="2620"/>
                  </a:lnTo>
                  <a:cubicBezTo>
                    <a:pt x="9978" y="2620"/>
                    <a:pt x="9990" y="2632"/>
                    <a:pt x="10002" y="2632"/>
                  </a:cubicBezTo>
                  <a:cubicBezTo>
                    <a:pt x="10050" y="2632"/>
                    <a:pt x="10074" y="2620"/>
                    <a:pt x="10109" y="2596"/>
                  </a:cubicBezTo>
                  <a:cubicBezTo>
                    <a:pt x="10121" y="2572"/>
                    <a:pt x="10133" y="2513"/>
                    <a:pt x="10133" y="2453"/>
                  </a:cubicBezTo>
                  <a:lnTo>
                    <a:pt x="9943" y="1108"/>
                  </a:lnTo>
                  <a:cubicBezTo>
                    <a:pt x="9932" y="1021"/>
                    <a:pt x="9871" y="964"/>
                    <a:pt x="9788" y="964"/>
                  </a:cubicBezTo>
                  <a:cubicBezTo>
                    <a:pt x="9780" y="964"/>
                    <a:pt x="9772" y="964"/>
                    <a:pt x="9764" y="965"/>
                  </a:cubicBezTo>
                  <a:cubicBezTo>
                    <a:pt x="9681" y="989"/>
                    <a:pt x="9621" y="1060"/>
                    <a:pt x="9633" y="1144"/>
                  </a:cubicBezTo>
                  <a:lnTo>
                    <a:pt x="9740" y="1906"/>
                  </a:lnTo>
                  <a:cubicBezTo>
                    <a:pt x="8681" y="703"/>
                    <a:pt x="7157" y="1"/>
                    <a:pt x="55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23"/>
            <p:cNvSpPr/>
            <p:nvPr/>
          </p:nvSpPr>
          <p:spPr>
            <a:xfrm>
              <a:off x="2411169" y="2064598"/>
              <a:ext cx="17093" cy="26928"/>
            </a:xfrm>
            <a:custGeom>
              <a:avLst/>
              <a:gdLst/>
              <a:ahLst/>
              <a:cxnLst/>
              <a:rect l="l" t="t" r="r" b="b"/>
              <a:pathLst>
                <a:path w="537" h="846" extrusionOk="0">
                  <a:moveTo>
                    <a:pt x="358" y="0"/>
                  </a:moveTo>
                  <a:cubicBezTo>
                    <a:pt x="274" y="0"/>
                    <a:pt x="191" y="72"/>
                    <a:pt x="191" y="155"/>
                  </a:cubicBezTo>
                  <a:lnTo>
                    <a:pt x="191" y="453"/>
                  </a:lnTo>
                  <a:lnTo>
                    <a:pt x="72" y="572"/>
                  </a:lnTo>
                  <a:cubicBezTo>
                    <a:pt x="12" y="631"/>
                    <a:pt x="0" y="739"/>
                    <a:pt x="72" y="798"/>
                  </a:cubicBezTo>
                  <a:cubicBezTo>
                    <a:pt x="108" y="834"/>
                    <a:pt x="155" y="846"/>
                    <a:pt x="191" y="846"/>
                  </a:cubicBezTo>
                  <a:cubicBezTo>
                    <a:pt x="239" y="846"/>
                    <a:pt x="274" y="834"/>
                    <a:pt x="310" y="798"/>
                  </a:cubicBezTo>
                  <a:lnTo>
                    <a:pt x="489" y="631"/>
                  </a:lnTo>
                  <a:cubicBezTo>
                    <a:pt x="524" y="608"/>
                    <a:pt x="536" y="560"/>
                    <a:pt x="536" y="512"/>
                  </a:cubicBezTo>
                  <a:lnTo>
                    <a:pt x="524" y="155"/>
                  </a:lnTo>
                  <a:cubicBezTo>
                    <a:pt x="524" y="72"/>
                    <a:pt x="453" y="0"/>
                    <a:pt x="35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23"/>
            <p:cNvSpPr/>
            <p:nvPr/>
          </p:nvSpPr>
          <p:spPr>
            <a:xfrm>
              <a:off x="2323254" y="2017458"/>
              <a:ext cx="267213" cy="264316"/>
            </a:xfrm>
            <a:custGeom>
              <a:avLst/>
              <a:gdLst/>
              <a:ahLst/>
              <a:cxnLst/>
              <a:rect l="l" t="t" r="r" b="b"/>
              <a:pathLst>
                <a:path w="8395" h="8304" extrusionOk="0">
                  <a:moveTo>
                    <a:pt x="2739" y="3125"/>
                  </a:moveTo>
                  <a:lnTo>
                    <a:pt x="2965" y="3160"/>
                  </a:lnTo>
                  <a:lnTo>
                    <a:pt x="3060" y="3160"/>
                  </a:lnTo>
                  <a:lnTo>
                    <a:pt x="2905" y="3529"/>
                  </a:lnTo>
                  <a:lnTo>
                    <a:pt x="2620" y="3458"/>
                  </a:lnTo>
                  <a:lnTo>
                    <a:pt x="2739" y="3125"/>
                  </a:lnTo>
                  <a:close/>
                  <a:moveTo>
                    <a:pt x="3834" y="3041"/>
                  </a:moveTo>
                  <a:lnTo>
                    <a:pt x="4167" y="3446"/>
                  </a:lnTo>
                  <a:lnTo>
                    <a:pt x="4120" y="3541"/>
                  </a:lnTo>
                  <a:cubicBezTo>
                    <a:pt x="4096" y="3636"/>
                    <a:pt x="4132" y="3720"/>
                    <a:pt x="4227" y="3756"/>
                  </a:cubicBezTo>
                  <a:cubicBezTo>
                    <a:pt x="4239" y="3756"/>
                    <a:pt x="4251" y="3767"/>
                    <a:pt x="4286" y="3767"/>
                  </a:cubicBezTo>
                  <a:cubicBezTo>
                    <a:pt x="4358" y="3767"/>
                    <a:pt x="4417" y="3720"/>
                    <a:pt x="4429" y="3660"/>
                  </a:cubicBezTo>
                  <a:lnTo>
                    <a:pt x="4477" y="3541"/>
                  </a:lnTo>
                  <a:cubicBezTo>
                    <a:pt x="4501" y="3446"/>
                    <a:pt x="4489" y="3339"/>
                    <a:pt x="4429" y="3267"/>
                  </a:cubicBezTo>
                  <a:lnTo>
                    <a:pt x="4346" y="3160"/>
                  </a:lnTo>
                  <a:lnTo>
                    <a:pt x="4620" y="3386"/>
                  </a:lnTo>
                  <a:cubicBezTo>
                    <a:pt x="4649" y="3401"/>
                    <a:pt x="4683" y="3411"/>
                    <a:pt x="4719" y="3411"/>
                  </a:cubicBezTo>
                  <a:cubicBezTo>
                    <a:pt x="4741" y="3411"/>
                    <a:pt x="4764" y="3407"/>
                    <a:pt x="4787" y="3398"/>
                  </a:cubicBezTo>
                  <a:lnTo>
                    <a:pt x="5001" y="3303"/>
                  </a:lnTo>
                  <a:lnTo>
                    <a:pt x="5132" y="3458"/>
                  </a:lnTo>
                  <a:cubicBezTo>
                    <a:pt x="5156" y="3506"/>
                    <a:pt x="5215" y="3517"/>
                    <a:pt x="5263" y="3517"/>
                  </a:cubicBezTo>
                  <a:lnTo>
                    <a:pt x="5668" y="3482"/>
                  </a:lnTo>
                  <a:lnTo>
                    <a:pt x="5679" y="3565"/>
                  </a:lnTo>
                  <a:cubicBezTo>
                    <a:pt x="5703" y="3601"/>
                    <a:pt x="5668" y="3636"/>
                    <a:pt x="5668" y="3648"/>
                  </a:cubicBezTo>
                  <a:cubicBezTo>
                    <a:pt x="5656" y="3660"/>
                    <a:pt x="5620" y="3696"/>
                    <a:pt x="5596" y="3696"/>
                  </a:cubicBezTo>
                  <a:lnTo>
                    <a:pt x="4894" y="3756"/>
                  </a:lnTo>
                  <a:cubicBezTo>
                    <a:pt x="4798" y="3756"/>
                    <a:pt x="4727" y="3815"/>
                    <a:pt x="4679" y="3875"/>
                  </a:cubicBezTo>
                  <a:cubicBezTo>
                    <a:pt x="4656" y="3934"/>
                    <a:pt x="4620" y="3994"/>
                    <a:pt x="4644" y="4053"/>
                  </a:cubicBezTo>
                  <a:lnTo>
                    <a:pt x="4179" y="3898"/>
                  </a:lnTo>
                  <a:cubicBezTo>
                    <a:pt x="4167" y="3898"/>
                    <a:pt x="4167" y="3887"/>
                    <a:pt x="4144" y="3875"/>
                  </a:cubicBezTo>
                  <a:cubicBezTo>
                    <a:pt x="4120" y="3696"/>
                    <a:pt x="3965" y="3577"/>
                    <a:pt x="3798" y="3577"/>
                  </a:cubicBezTo>
                  <a:lnTo>
                    <a:pt x="3774" y="3577"/>
                  </a:lnTo>
                  <a:lnTo>
                    <a:pt x="3274" y="3589"/>
                  </a:lnTo>
                  <a:lnTo>
                    <a:pt x="3393" y="3220"/>
                  </a:lnTo>
                  <a:cubicBezTo>
                    <a:pt x="3405" y="3184"/>
                    <a:pt x="3441" y="3172"/>
                    <a:pt x="3465" y="3160"/>
                  </a:cubicBezTo>
                  <a:lnTo>
                    <a:pt x="3834" y="3041"/>
                  </a:lnTo>
                  <a:close/>
                  <a:moveTo>
                    <a:pt x="7596" y="3601"/>
                  </a:moveTo>
                  <a:cubicBezTo>
                    <a:pt x="7620" y="3601"/>
                    <a:pt x="7656" y="3601"/>
                    <a:pt x="7692" y="3636"/>
                  </a:cubicBezTo>
                  <a:lnTo>
                    <a:pt x="8025" y="3958"/>
                  </a:lnTo>
                  <a:lnTo>
                    <a:pt x="8025" y="4256"/>
                  </a:lnTo>
                  <a:cubicBezTo>
                    <a:pt x="7977" y="5232"/>
                    <a:pt x="7584" y="6137"/>
                    <a:pt x="6906" y="6815"/>
                  </a:cubicBezTo>
                  <a:cubicBezTo>
                    <a:pt x="6799" y="6923"/>
                    <a:pt x="6692" y="7030"/>
                    <a:pt x="6572" y="7113"/>
                  </a:cubicBezTo>
                  <a:cubicBezTo>
                    <a:pt x="6632" y="7030"/>
                    <a:pt x="6680" y="6935"/>
                    <a:pt x="6727" y="6851"/>
                  </a:cubicBezTo>
                  <a:lnTo>
                    <a:pt x="7465" y="5125"/>
                  </a:lnTo>
                  <a:cubicBezTo>
                    <a:pt x="7501" y="5065"/>
                    <a:pt x="7489" y="5006"/>
                    <a:pt x="7454" y="4958"/>
                  </a:cubicBezTo>
                  <a:cubicBezTo>
                    <a:pt x="7418" y="4910"/>
                    <a:pt x="7358" y="4887"/>
                    <a:pt x="7299" y="4887"/>
                  </a:cubicBezTo>
                  <a:lnTo>
                    <a:pt x="7227" y="4887"/>
                  </a:lnTo>
                  <a:lnTo>
                    <a:pt x="7632" y="4077"/>
                  </a:lnTo>
                  <a:cubicBezTo>
                    <a:pt x="7704" y="3946"/>
                    <a:pt x="7668" y="3779"/>
                    <a:pt x="7525" y="3696"/>
                  </a:cubicBezTo>
                  <a:lnTo>
                    <a:pt x="7501" y="3660"/>
                  </a:lnTo>
                  <a:lnTo>
                    <a:pt x="7513" y="3648"/>
                  </a:lnTo>
                  <a:cubicBezTo>
                    <a:pt x="7537" y="3601"/>
                    <a:pt x="7573" y="3601"/>
                    <a:pt x="7596" y="3601"/>
                  </a:cubicBezTo>
                  <a:close/>
                  <a:moveTo>
                    <a:pt x="4239" y="1"/>
                  </a:moveTo>
                  <a:cubicBezTo>
                    <a:pt x="4176" y="1"/>
                    <a:pt x="4112" y="2"/>
                    <a:pt x="4048" y="5"/>
                  </a:cubicBezTo>
                  <a:cubicBezTo>
                    <a:pt x="3001" y="41"/>
                    <a:pt x="2000" y="481"/>
                    <a:pt x="1262" y="1220"/>
                  </a:cubicBezTo>
                  <a:cubicBezTo>
                    <a:pt x="512" y="1970"/>
                    <a:pt x="84" y="2946"/>
                    <a:pt x="36" y="4006"/>
                  </a:cubicBezTo>
                  <a:cubicBezTo>
                    <a:pt x="0" y="5041"/>
                    <a:pt x="334" y="6053"/>
                    <a:pt x="1012" y="6863"/>
                  </a:cubicBezTo>
                  <a:cubicBezTo>
                    <a:pt x="1036" y="6911"/>
                    <a:pt x="1084" y="6923"/>
                    <a:pt x="1131" y="6923"/>
                  </a:cubicBezTo>
                  <a:cubicBezTo>
                    <a:pt x="1155" y="6923"/>
                    <a:pt x="1203" y="6911"/>
                    <a:pt x="1227" y="6875"/>
                  </a:cubicBezTo>
                  <a:cubicBezTo>
                    <a:pt x="1310" y="6815"/>
                    <a:pt x="1310" y="6708"/>
                    <a:pt x="1250" y="6649"/>
                  </a:cubicBezTo>
                  <a:cubicBezTo>
                    <a:pt x="631" y="5922"/>
                    <a:pt x="310" y="4982"/>
                    <a:pt x="357" y="4017"/>
                  </a:cubicBezTo>
                  <a:cubicBezTo>
                    <a:pt x="393" y="3053"/>
                    <a:pt x="786" y="2148"/>
                    <a:pt x="1465" y="1458"/>
                  </a:cubicBezTo>
                  <a:cubicBezTo>
                    <a:pt x="2155" y="779"/>
                    <a:pt x="3060" y="374"/>
                    <a:pt x="4025" y="338"/>
                  </a:cubicBezTo>
                  <a:cubicBezTo>
                    <a:pt x="4081" y="335"/>
                    <a:pt x="4137" y="334"/>
                    <a:pt x="4192" y="334"/>
                  </a:cubicBezTo>
                  <a:cubicBezTo>
                    <a:pt x="4358" y="334"/>
                    <a:pt x="4519" y="347"/>
                    <a:pt x="4679" y="374"/>
                  </a:cubicBezTo>
                  <a:lnTo>
                    <a:pt x="4906" y="636"/>
                  </a:lnTo>
                  <a:lnTo>
                    <a:pt x="4822" y="862"/>
                  </a:lnTo>
                  <a:lnTo>
                    <a:pt x="4679" y="624"/>
                  </a:lnTo>
                  <a:cubicBezTo>
                    <a:pt x="4656" y="577"/>
                    <a:pt x="4596" y="541"/>
                    <a:pt x="4536" y="541"/>
                  </a:cubicBezTo>
                  <a:lnTo>
                    <a:pt x="4001" y="541"/>
                  </a:lnTo>
                  <a:cubicBezTo>
                    <a:pt x="3941" y="541"/>
                    <a:pt x="3882" y="565"/>
                    <a:pt x="3858" y="624"/>
                  </a:cubicBezTo>
                  <a:lnTo>
                    <a:pt x="3477" y="1327"/>
                  </a:lnTo>
                  <a:cubicBezTo>
                    <a:pt x="3441" y="1410"/>
                    <a:pt x="3441" y="1529"/>
                    <a:pt x="3477" y="1624"/>
                  </a:cubicBezTo>
                  <a:cubicBezTo>
                    <a:pt x="3524" y="1708"/>
                    <a:pt x="3632" y="1767"/>
                    <a:pt x="3739" y="1791"/>
                  </a:cubicBezTo>
                  <a:lnTo>
                    <a:pt x="4036" y="1815"/>
                  </a:lnTo>
                  <a:cubicBezTo>
                    <a:pt x="4096" y="1815"/>
                    <a:pt x="4155" y="1803"/>
                    <a:pt x="4179" y="1743"/>
                  </a:cubicBezTo>
                  <a:lnTo>
                    <a:pt x="4286" y="1577"/>
                  </a:lnTo>
                  <a:lnTo>
                    <a:pt x="4346" y="1648"/>
                  </a:lnTo>
                  <a:lnTo>
                    <a:pt x="4298" y="1934"/>
                  </a:lnTo>
                  <a:lnTo>
                    <a:pt x="3798" y="2005"/>
                  </a:lnTo>
                  <a:cubicBezTo>
                    <a:pt x="3763" y="2005"/>
                    <a:pt x="3751" y="2029"/>
                    <a:pt x="3715" y="2041"/>
                  </a:cubicBezTo>
                  <a:lnTo>
                    <a:pt x="3072" y="2517"/>
                  </a:lnTo>
                  <a:cubicBezTo>
                    <a:pt x="3048" y="2541"/>
                    <a:pt x="3024" y="2577"/>
                    <a:pt x="3024" y="2601"/>
                  </a:cubicBezTo>
                  <a:lnTo>
                    <a:pt x="2941" y="2898"/>
                  </a:lnTo>
                  <a:lnTo>
                    <a:pt x="2727" y="2874"/>
                  </a:lnTo>
                  <a:cubicBezTo>
                    <a:pt x="2716" y="2874"/>
                    <a:pt x="2706" y="2873"/>
                    <a:pt x="2696" y="2873"/>
                  </a:cubicBezTo>
                  <a:cubicBezTo>
                    <a:pt x="2565" y="2873"/>
                    <a:pt x="2449" y="2943"/>
                    <a:pt x="2405" y="3065"/>
                  </a:cubicBezTo>
                  <a:lnTo>
                    <a:pt x="2274" y="3422"/>
                  </a:lnTo>
                  <a:cubicBezTo>
                    <a:pt x="2250" y="3494"/>
                    <a:pt x="2250" y="3589"/>
                    <a:pt x="2286" y="3660"/>
                  </a:cubicBezTo>
                  <a:cubicBezTo>
                    <a:pt x="2334" y="3732"/>
                    <a:pt x="2393" y="3791"/>
                    <a:pt x="2465" y="3815"/>
                  </a:cubicBezTo>
                  <a:cubicBezTo>
                    <a:pt x="2322" y="3887"/>
                    <a:pt x="2215" y="4029"/>
                    <a:pt x="2203" y="4196"/>
                  </a:cubicBezTo>
                  <a:lnTo>
                    <a:pt x="2203" y="4268"/>
                  </a:lnTo>
                  <a:lnTo>
                    <a:pt x="1739" y="4791"/>
                  </a:lnTo>
                  <a:cubicBezTo>
                    <a:pt x="1667" y="4863"/>
                    <a:pt x="1631" y="4970"/>
                    <a:pt x="1631" y="5077"/>
                  </a:cubicBezTo>
                  <a:lnTo>
                    <a:pt x="1631" y="5684"/>
                  </a:lnTo>
                  <a:cubicBezTo>
                    <a:pt x="1631" y="5839"/>
                    <a:pt x="1691" y="5994"/>
                    <a:pt x="1810" y="6101"/>
                  </a:cubicBezTo>
                  <a:lnTo>
                    <a:pt x="2239" y="6518"/>
                  </a:lnTo>
                  <a:cubicBezTo>
                    <a:pt x="2334" y="6613"/>
                    <a:pt x="2465" y="6673"/>
                    <a:pt x="2596" y="6684"/>
                  </a:cubicBezTo>
                  <a:lnTo>
                    <a:pt x="3882" y="6792"/>
                  </a:lnTo>
                  <a:lnTo>
                    <a:pt x="3882" y="6827"/>
                  </a:lnTo>
                  <a:cubicBezTo>
                    <a:pt x="3870" y="6994"/>
                    <a:pt x="3929" y="7149"/>
                    <a:pt x="4060" y="7232"/>
                  </a:cubicBezTo>
                  <a:lnTo>
                    <a:pt x="4286" y="7399"/>
                  </a:lnTo>
                  <a:lnTo>
                    <a:pt x="4263" y="7446"/>
                  </a:lnTo>
                  <a:cubicBezTo>
                    <a:pt x="4203" y="7601"/>
                    <a:pt x="4263" y="7804"/>
                    <a:pt x="4406" y="7899"/>
                  </a:cubicBezTo>
                  <a:lnTo>
                    <a:pt x="4465" y="7958"/>
                  </a:lnTo>
                  <a:cubicBezTo>
                    <a:pt x="4406" y="7958"/>
                    <a:pt x="4358" y="7982"/>
                    <a:pt x="4298" y="7982"/>
                  </a:cubicBezTo>
                  <a:cubicBezTo>
                    <a:pt x="4250" y="7984"/>
                    <a:pt x="4202" y="7985"/>
                    <a:pt x="4153" y="7985"/>
                  </a:cubicBezTo>
                  <a:cubicBezTo>
                    <a:pt x="3241" y="7985"/>
                    <a:pt x="2368" y="7666"/>
                    <a:pt x="1667" y="7089"/>
                  </a:cubicBezTo>
                  <a:cubicBezTo>
                    <a:pt x="1630" y="7062"/>
                    <a:pt x="1590" y="7050"/>
                    <a:pt x="1553" y="7050"/>
                  </a:cubicBezTo>
                  <a:cubicBezTo>
                    <a:pt x="1508" y="7050"/>
                    <a:pt x="1467" y="7068"/>
                    <a:pt x="1441" y="7101"/>
                  </a:cubicBezTo>
                  <a:cubicBezTo>
                    <a:pt x="1381" y="7173"/>
                    <a:pt x="1393" y="7280"/>
                    <a:pt x="1453" y="7327"/>
                  </a:cubicBezTo>
                  <a:cubicBezTo>
                    <a:pt x="2215" y="7958"/>
                    <a:pt x="3155" y="8304"/>
                    <a:pt x="4132" y="8304"/>
                  </a:cubicBezTo>
                  <a:lnTo>
                    <a:pt x="4298" y="8304"/>
                  </a:lnTo>
                  <a:cubicBezTo>
                    <a:pt x="5334" y="8256"/>
                    <a:pt x="6334" y="7827"/>
                    <a:pt x="7084" y="7089"/>
                  </a:cubicBezTo>
                  <a:cubicBezTo>
                    <a:pt x="7823" y="6339"/>
                    <a:pt x="8251" y="5363"/>
                    <a:pt x="8299" y="4303"/>
                  </a:cubicBezTo>
                  <a:cubicBezTo>
                    <a:pt x="8394" y="3220"/>
                    <a:pt x="8049" y="2208"/>
                    <a:pt x="7382" y="1422"/>
                  </a:cubicBezTo>
                  <a:cubicBezTo>
                    <a:pt x="7350" y="1377"/>
                    <a:pt x="7304" y="1356"/>
                    <a:pt x="7258" y="1356"/>
                  </a:cubicBezTo>
                  <a:cubicBezTo>
                    <a:pt x="7220" y="1356"/>
                    <a:pt x="7183" y="1371"/>
                    <a:pt x="7156" y="1398"/>
                  </a:cubicBezTo>
                  <a:cubicBezTo>
                    <a:pt x="7084" y="1458"/>
                    <a:pt x="7084" y="1565"/>
                    <a:pt x="7144" y="1624"/>
                  </a:cubicBezTo>
                  <a:cubicBezTo>
                    <a:pt x="7584" y="2148"/>
                    <a:pt x="7870" y="2791"/>
                    <a:pt x="7989" y="3458"/>
                  </a:cubicBezTo>
                  <a:lnTo>
                    <a:pt x="7942" y="3410"/>
                  </a:lnTo>
                  <a:cubicBezTo>
                    <a:pt x="7867" y="3335"/>
                    <a:pt x="7754" y="3289"/>
                    <a:pt x="7628" y="3289"/>
                  </a:cubicBezTo>
                  <a:cubicBezTo>
                    <a:pt x="7614" y="3289"/>
                    <a:pt x="7599" y="3290"/>
                    <a:pt x="7584" y="3291"/>
                  </a:cubicBezTo>
                  <a:cubicBezTo>
                    <a:pt x="7454" y="3303"/>
                    <a:pt x="7334" y="3386"/>
                    <a:pt x="7263" y="3506"/>
                  </a:cubicBezTo>
                  <a:lnTo>
                    <a:pt x="7227" y="3541"/>
                  </a:lnTo>
                  <a:cubicBezTo>
                    <a:pt x="7156" y="3541"/>
                    <a:pt x="7084" y="3577"/>
                    <a:pt x="7025" y="3625"/>
                  </a:cubicBezTo>
                  <a:lnTo>
                    <a:pt x="6811" y="3363"/>
                  </a:lnTo>
                  <a:cubicBezTo>
                    <a:pt x="6779" y="3325"/>
                    <a:pt x="6739" y="3307"/>
                    <a:pt x="6698" y="3307"/>
                  </a:cubicBezTo>
                  <a:cubicBezTo>
                    <a:pt x="6661" y="3307"/>
                    <a:pt x="6625" y="3322"/>
                    <a:pt x="6596" y="3351"/>
                  </a:cubicBezTo>
                  <a:cubicBezTo>
                    <a:pt x="6513" y="3410"/>
                    <a:pt x="6513" y="3517"/>
                    <a:pt x="6572" y="3577"/>
                  </a:cubicBezTo>
                  <a:lnTo>
                    <a:pt x="6906" y="3958"/>
                  </a:lnTo>
                  <a:cubicBezTo>
                    <a:pt x="6930" y="3994"/>
                    <a:pt x="6977" y="4017"/>
                    <a:pt x="7025" y="4017"/>
                  </a:cubicBezTo>
                  <a:cubicBezTo>
                    <a:pt x="7073" y="4017"/>
                    <a:pt x="7108" y="4006"/>
                    <a:pt x="7144" y="3970"/>
                  </a:cubicBezTo>
                  <a:lnTo>
                    <a:pt x="7251" y="3875"/>
                  </a:lnTo>
                  <a:lnTo>
                    <a:pt x="7382" y="3958"/>
                  </a:lnTo>
                  <a:lnTo>
                    <a:pt x="6894" y="4934"/>
                  </a:lnTo>
                  <a:lnTo>
                    <a:pt x="6858" y="4934"/>
                  </a:lnTo>
                  <a:cubicBezTo>
                    <a:pt x="6834" y="4934"/>
                    <a:pt x="6787" y="4910"/>
                    <a:pt x="6775" y="4887"/>
                  </a:cubicBezTo>
                  <a:lnTo>
                    <a:pt x="6132" y="4101"/>
                  </a:lnTo>
                  <a:cubicBezTo>
                    <a:pt x="6098" y="4053"/>
                    <a:pt x="6049" y="4033"/>
                    <a:pt x="6001" y="4033"/>
                  </a:cubicBezTo>
                  <a:cubicBezTo>
                    <a:pt x="5966" y="4033"/>
                    <a:pt x="5931" y="4045"/>
                    <a:pt x="5906" y="4065"/>
                  </a:cubicBezTo>
                  <a:cubicBezTo>
                    <a:pt x="5834" y="4125"/>
                    <a:pt x="5834" y="4232"/>
                    <a:pt x="5882" y="4291"/>
                  </a:cubicBezTo>
                  <a:lnTo>
                    <a:pt x="6513" y="5077"/>
                  </a:lnTo>
                  <a:cubicBezTo>
                    <a:pt x="6608" y="5184"/>
                    <a:pt x="6739" y="5244"/>
                    <a:pt x="6894" y="5244"/>
                  </a:cubicBezTo>
                  <a:lnTo>
                    <a:pt x="7096" y="5232"/>
                  </a:lnTo>
                  <a:lnTo>
                    <a:pt x="6453" y="6720"/>
                  </a:lnTo>
                  <a:cubicBezTo>
                    <a:pt x="6418" y="6815"/>
                    <a:pt x="6346" y="6923"/>
                    <a:pt x="6275" y="7018"/>
                  </a:cubicBezTo>
                  <a:lnTo>
                    <a:pt x="5775" y="7625"/>
                  </a:lnTo>
                  <a:cubicBezTo>
                    <a:pt x="5513" y="7744"/>
                    <a:pt x="5251" y="7816"/>
                    <a:pt x="4965" y="7875"/>
                  </a:cubicBezTo>
                  <a:lnTo>
                    <a:pt x="4691" y="7625"/>
                  </a:lnTo>
                  <a:cubicBezTo>
                    <a:pt x="4656" y="7589"/>
                    <a:pt x="4644" y="7554"/>
                    <a:pt x="4656" y="7506"/>
                  </a:cubicBezTo>
                  <a:lnTo>
                    <a:pt x="4703" y="7339"/>
                  </a:lnTo>
                  <a:cubicBezTo>
                    <a:pt x="4715" y="7280"/>
                    <a:pt x="4703" y="7208"/>
                    <a:pt x="4644" y="7161"/>
                  </a:cubicBezTo>
                  <a:lnTo>
                    <a:pt x="4322" y="6923"/>
                  </a:lnTo>
                  <a:cubicBezTo>
                    <a:pt x="4298" y="6899"/>
                    <a:pt x="4286" y="6863"/>
                    <a:pt x="4286" y="6815"/>
                  </a:cubicBezTo>
                  <a:lnTo>
                    <a:pt x="4310" y="6613"/>
                  </a:lnTo>
                  <a:cubicBezTo>
                    <a:pt x="4310" y="6565"/>
                    <a:pt x="4310" y="6518"/>
                    <a:pt x="4286" y="6494"/>
                  </a:cubicBezTo>
                  <a:cubicBezTo>
                    <a:pt x="4251" y="6458"/>
                    <a:pt x="4203" y="6434"/>
                    <a:pt x="4167" y="6434"/>
                  </a:cubicBezTo>
                  <a:lnTo>
                    <a:pt x="2703" y="6315"/>
                  </a:lnTo>
                  <a:cubicBezTo>
                    <a:pt x="2643" y="6315"/>
                    <a:pt x="2596" y="6280"/>
                    <a:pt x="2560" y="6244"/>
                  </a:cubicBezTo>
                  <a:lnTo>
                    <a:pt x="2120" y="5827"/>
                  </a:lnTo>
                  <a:cubicBezTo>
                    <a:pt x="2084" y="5780"/>
                    <a:pt x="2048" y="5708"/>
                    <a:pt x="2048" y="5649"/>
                  </a:cubicBezTo>
                  <a:lnTo>
                    <a:pt x="2048" y="5030"/>
                  </a:lnTo>
                  <a:cubicBezTo>
                    <a:pt x="2048" y="5006"/>
                    <a:pt x="2060" y="4970"/>
                    <a:pt x="2084" y="4958"/>
                  </a:cubicBezTo>
                  <a:lnTo>
                    <a:pt x="2572" y="4398"/>
                  </a:lnTo>
                  <a:cubicBezTo>
                    <a:pt x="2596" y="4363"/>
                    <a:pt x="2620" y="4339"/>
                    <a:pt x="2620" y="4291"/>
                  </a:cubicBezTo>
                  <a:lnTo>
                    <a:pt x="2620" y="4160"/>
                  </a:lnTo>
                  <a:cubicBezTo>
                    <a:pt x="2620" y="4113"/>
                    <a:pt x="2643" y="4065"/>
                    <a:pt x="2691" y="4053"/>
                  </a:cubicBezTo>
                  <a:lnTo>
                    <a:pt x="3072" y="3887"/>
                  </a:lnTo>
                  <a:lnTo>
                    <a:pt x="3810" y="3875"/>
                  </a:lnTo>
                  <a:cubicBezTo>
                    <a:pt x="3822" y="3875"/>
                    <a:pt x="3834" y="3887"/>
                    <a:pt x="3834" y="3898"/>
                  </a:cubicBezTo>
                  <a:cubicBezTo>
                    <a:pt x="3846" y="4029"/>
                    <a:pt x="3953" y="4137"/>
                    <a:pt x="4072" y="4184"/>
                  </a:cubicBezTo>
                  <a:lnTo>
                    <a:pt x="4596" y="4363"/>
                  </a:lnTo>
                  <a:cubicBezTo>
                    <a:pt x="4628" y="4370"/>
                    <a:pt x="4661" y="4374"/>
                    <a:pt x="4693" y="4374"/>
                  </a:cubicBezTo>
                  <a:cubicBezTo>
                    <a:pt x="4766" y="4374"/>
                    <a:pt x="4836" y="4353"/>
                    <a:pt x="4894" y="4303"/>
                  </a:cubicBezTo>
                  <a:cubicBezTo>
                    <a:pt x="4953" y="4244"/>
                    <a:pt x="5001" y="4148"/>
                    <a:pt x="4989" y="4065"/>
                  </a:cubicBezTo>
                  <a:lnTo>
                    <a:pt x="5644" y="4017"/>
                  </a:lnTo>
                  <a:cubicBezTo>
                    <a:pt x="5751" y="4006"/>
                    <a:pt x="5882" y="3946"/>
                    <a:pt x="5953" y="3839"/>
                  </a:cubicBezTo>
                  <a:cubicBezTo>
                    <a:pt x="6025" y="3732"/>
                    <a:pt x="6060" y="3613"/>
                    <a:pt x="6025" y="3482"/>
                  </a:cubicBezTo>
                  <a:lnTo>
                    <a:pt x="6013" y="3398"/>
                  </a:lnTo>
                  <a:cubicBezTo>
                    <a:pt x="5980" y="3258"/>
                    <a:pt x="5870" y="3157"/>
                    <a:pt x="5725" y="3157"/>
                  </a:cubicBezTo>
                  <a:cubicBezTo>
                    <a:pt x="5710" y="3157"/>
                    <a:pt x="5695" y="3158"/>
                    <a:pt x="5679" y="3160"/>
                  </a:cubicBezTo>
                  <a:lnTo>
                    <a:pt x="5346" y="3184"/>
                  </a:lnTo>
                  <a:lnTo>
                    <a:pt x="5298" y="3125"/>
                  </a:lnTo>
                  <a:lnTo>
                    <a:pt x="5739" y="2684"/>
                  </a:lnTo>
                  <a:cubicBezTo>
                    <a:pt x="5799" y="2624"/>
                    <a:pt x="5799" y="2517"/>
                    <a:pt x="5739" y="2458"/>
                  </a:cubicBezTo>
                  <a:cubicBezTo>
                    <a:pt x="5709" y="2428"/>
                    <a:pt x="5671" y="2413"/>
                    <a:pt x="5632" y="2413"/>
                  </a:cubicBezTo>
                  <a:cubicBezTo>
                    <a:pt x="5593" y="2413"/>
                    <a:pt x="5554" y="2428"/>
                    <a:pt x="5525" y="2458"/>
                  </a:cubicBezTo>
                  <a:lnTo>
                    <a:pt x="4965" y="3005"/>
                  </a:lnTo>
                  <a:lnTo>
                    <a:pt x="4787" y="3077"/>
                  </a:lnTo>
                  <a:lnTo>
                    <a:pt x="4286" y="2696"/>
                  </a:lnTo>
                  <a:cubicBezTo>
                    <a:pt x="4251" y="2669"/>
                    <a:pt x="4208" y="2656"/>
                    <a:pt x="4169" y="2656"/>
                  </a:cubicBezTo>
                  <a:cubicBezTo>
                    <a:pt x="4156" y="2656"/>
                    <a:pt x="4144" y="2657"/>
                    <a:pt x="4132" y="2660"/>
                  </a:cubicBezTo>
                  <a:lnTo>
                    <a:pt x="3417" y="2886"/>
                  </a:lnTo>
                  <a:cubicBezTo>
                    <a:pt x="3405" y="2886"/>
                    <a:pt x="3370" y="2898"/>
                    <a:pt x="3358" y="2922"/>
                  </a:cubicBezTo>
                  <a:lnTo>
                    <a:pt x="3405" y="2708"/>
                  </a:lnTo>
                  <a:lnTo>
                    <a:pt x="3977" y="2291"/>
                  </a:lnTo>
                  <a:lnTo>
                    <a:pt x="4548" y="2208"/>
                  </a:lnTo>
                  <a:cubicBezTo>
                    <a:pt x="4632" y="2184"/>
                    <a:pt x="4691" y="2148"/>
                    <a:pt x="4691" y="2065"/>
                  </a:cubicBezTo>
                  <a:lnTo>
                    <a:pt x="4751" y="1589"/>
                  </a:lnTo>
                  <a:cubicBezTo>
                    <a:pt x="4751" y="1553"/>
                    <a:pt x="4751" y="1505"/>
                    <a:pt x="4715" y="1470"/>
                  </a:cubicBezTo>
                  <a:lnTo>
                    <a:pt x="4477" y="1172"/>
                  </a:lnTo>
                  <a:cubicBezTo>
                    <a:pt x="4441" y="1136"/>
                    <a:pt x="4406" y="1112"/>
                    <a:pt x="4346" y="1112"/>
                  </a:cubicBezTo>
                  <a:cubicBezTo>
                    <a:pt x="4298" y="1112"/>
                    <a:pt x="4239" y="1148"/>
                    <a:pt x="4215" y="1196"/>
                  </a:cubicBezTo>
                  <a:lnTo>
                    <a:pt x="4036" y="1446"/>
                  </a:lnTo>
                  <a:lnTo>
                    <a:pt x="3834" y="1434"/>
                  </a:lnTo>
                  <a:lnTo>
                    <a:pt x="4155" y="815"/>
                  </a:lnTo>
                  <a:lnTo>
                    <a:pt x="4477" y="815"/>
                  </a:lnTo>
                  <a:lnTo>
                    <a:pt x="4727" y="1267"/>
                  </a:lnTo>
                  <a:cubicBezTo>
                    <a:pt x="4763" y="1327"/>
                    <a:pt x="4822" y="1350"/>
                    <a:pt x="4882" y="1350"/>
                  </a:cubicBezTo>
                  <a:cubicBezTo>
                    <a:pt x="4941" y="1350"/>
                    <a:pt x="5001" y="1315"/>
                    <a:pt x="5025" y="1255"/>
                  </a:cubicBezTo>
                  <a:lnTo>
                    <a:pt x="5251" y="719"/>
                  </a:lnTo>
                  <a:cubicBezTo>
                    <a:pt x="5298" y="624"/>
                    <a:pt x="5287" y="505"/>
                    <a:pt x="5215" y="434"/>
                  </a:cubicBezTo>
                  <a:lnTo>
                    <a:pt x="5215" y="434"/>
                  </a:lnTo>
                  <a:cubicBezTo>
                    <a:pt x="5751" y="577"/>
                    <a:pt x="6263" y="839"/>
                    <a:pt x="6692" y="1208"/>
                  </a:cubicBezTo>
                  <a:cubicBezTo>
                    <a:pt x="6724" y="1234"/>
                    <a:pt x="6763" y="1247"/>
                    <a:pt x="6801" y="1247"/>
                  </a:cubicBezTo>
                  <a:cubicBezTo>
                    <a:pt x="6847" y="1247"/>
                    <a:pt x="6892" y="1228"/>
                    <a:pt x="6918" y="1196"/>
                  </a:cubicBezTo>
                  <a:cubicBezTo>
                    <a:pt x="6977" y="1112"/>
                    <a:pt x="6965" y="1017"/>
                    <a:pt x="6906" y="969"/>
                  </a:cubicBezTo>
                  <a:cubicBezTo>
                    <a:pt x="6157" y="343"/>
                    <a:pt x="5219" y="1"/>
                    <a:pt x="42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0" name="Google Shape;500;p23"/>
          <p:cNvGrpSpPr/>
          <p:nvPr/>
        </p:nvGrpSpPr>
        <p:grpSpPr>
          <a:xfrm>
            <a:off x="3299936" y="3700750"/>
            <a:ext cx="420816" cy="394185"/>
            <a:chOff x="2753373" y="2902523"/>
            <a:chExt cx="347552" cy="325557"/>
          </a:xfrm>
        </p:grpSpPr>
        <p:sp>
          <p:nvSpPr>
            <p:cNvPr id="501" name="Google Shape;501;p23"/>
            <p:cNvSpPr/>
            <p:nvPr/>
          </p:nvSpPr>
          <p:spPr>
            <a:xfrm>
              <a:off x="2807962" y="3018575"/>
              <a:ext cx="86418" cy="29506"/>
            </a:xfrm>
            <a:custGeom>
              <a:avLst/>
              <a:gdLst/>
              <a:ahLst/>
              <a:cxnLst/>
              <a:rect l="l" t="t" r="r" b="b"/>
              <a:pathLst>
                <a:path w="2715" h="927" extrusionOk="0">
                  <a:moveTo>
                    <a:pt x="1070" y="0"/>
                  </a:moveTo>
                  <a:cubicBezTo>
                    <a:pt x="752" y="0"/>
                    <a:pt x="464" y="31"/>
                    <a:pt x="274" y="57"/>
                  </a:cubicBezTo>
                  <a:cubicBezTo>
                    <a:pt x="107" y="93"/>
                    <a:pt x="0" y="224"/>
                    <a:pt x="0" y="390"/>
                  </a:cubicBezTo>
                  <a:lnTo>
                    <a:pt x="0" y="759"/>
                  </a:lnTo>
                  <a:cubicBezTo>
                    <a:pt x="0" y="843"/>
                    <a:pt x="72" y="926"/>
                    <a:pt x="155" y="926"/>
                  </a:cubicBezTo>
                  <a:cubicBezTo>
                    <a:pt x="250" y="926"/>
                    <a:pt x="322" y="843"/>
                    <a:pt x="322" y="759"/>
                  </a:cubicBezTo>
                  <a:lnTo>
                    <a:pt x="322" y="390"/>
                  </a:lnTo>
                  <a:cubicBezTo>
                    <a:pt x="322" y="390"/>
                    <a:pt x="322" y="367"/>
                    <a:pt x="334" y="367"/>
                  </a:cubicBezTo>
                  <a:cubicBezTo>
                    <a:pt x="493" y="349"/>
                    <a:pt x="758" y="318"/>
                    <a:pt x="1059" y="318"/>
                  </a:cubicBezTo>
                  <a:cubicBezTo>
                    <a:pt x="1163" y="318"/>
                    <a:pt x="1271" y="322"/>
                    <a:pt x="1381" y="331"/>
                  </a:cubicBezTo>
                  <a:cubicBezTo>
                    <a:pt x="1870" y="355"/>
                    <a:pt x="2239" y="486"/>
                    <a:pt x="2453" y="700"/>
                  </a:cubicBezTo>
                  <a:cubicBezTo>
                    <a:pt x="2483" y="730"/>
                    <a:pt x="2524" y="745"/>
                    <a:pt x="2566" y="745"/>
                  </a:cubicBezTo>
                  <a:cubicBezTo>
                    <a:pt x="2608" y="745"/>
                    <a:pt x="2649" y="730"/>
                    <a:pt x="2679" y="700"/>
                  </a:cubicBezTo>
                  <a:cubicBezTo>
                    <a:pt x="2715" y="640"/>
                    <a:pt x="2715" y="533"/>
                    <a:pt x="2655" y="474"/>
                  </a:cubicBezTo>
                  <a:cubicBezTo>
                    <a:pt x="2276" y="95"/>
                    <a:pt x="1627" y="0"/>
                    <a:pt x="10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23"/>
            <p:cNvSpPr/>
            <p:nvPr/>
          </p:nvSpPr>
          <p:spPr>
            <a:xfrm>
              <a:off x="2753373" y="2973376"/>
              <a:ext cx="195213" cy="254704"/>
            </a:xfrm>
            <a:custGeom>
              <a:avLst/>
              <a:gdLst/>
              <a:ahLst/>
              <a:cxnLst/>
              <a:rect l="l" t="t" r="r" b="b"/>
              <a:pathLst>
                <a:path w="6133" h="8002" extrusionOk="0">
                  <a:moveTo>
                    <a:pt x="4787" y="298"/>
                  </a:moveTo>
                  <a:lnTo>
                    <a:pt x="4787" y="1846"/>
                  </a:lnTo>
                  <a:cubicBezTo>
                    <a:pt x="4787" y="2084"/>
                    <a:pt x="4751" y="2310"/>
                    <a:pt x="4644" y="2513"/>
                  </a:cubicBezTo>
                  <a:cubicBezTo>
                    <a:pt x="4632" y="2537"/>
                    <a:pt x="4632" y="2560"/>
                    <a:pt x="4632" y="2596"/>
                  </a:cubicBezTo>
                  <a:lnTo>
                    <a:pt x="4632" y="3037"/>
                  </a:lnTo>
                  <a:cubicBezTo>
                    <a:pt x="4632" y="3465"/>
                    <a:pt x="4442" y="3870"/>
                    <a:pt x="4132" y="4168"/>
                  </a:cubicBezTo>
                  <a:cubicBezTo>
                    <a:pt x="3852" y="4437"/>
                    <a:pt x="3484" y="4590"/>
                    <a:pt x="3099" y="4590"/>
                  </a:cubicBezTo>
                  <a:cubicBezTo>
                    <a:pt x="3059" y="4590"/>
                    <a:pt x="3018" y="4588"/>
                    <a:pt x="2977" y="4584"/>
                  </a:cubicBezTo>
                  <a:cubicBezTo>
                    <a:pt x="2156" y="4525"/>
                    <a:pt x="1513" y="3811"/>
                    <a:pt x="1513" y="2977"/>
                  </a:cubicBezTo>
                  <a:lnTo>
                    <a:pt x="1513" y="2572"/>
                  </a:lnTo>
                  <a:cubicBezTo>
                    <a:pt x="1513" y="2549"/>
                    <a:pt x="1513" y="2537"/>
                    <a:pt x="1501" y="2501"/>
                  </a:cubicBezTo>
                  <a:cubicBezTo>
                    <a:pt x="1394" y="2298"/>
                    <a:pt x="1358" y="2072"/>
                    <a:pt x="1358" y="1834"/>
                  </a:cubicBezTo>
                  <a:lnTo>
                    <a:pt x="1358" y="1513"/>
                  </a:lnTo>
                  <a:cubicBezTo>
                    <a:pt x="1358" y="834"/>
                    <a:pt x="1894" y="298"/>
                    <a:pt x="2561" y="298"/>
                  </a:cubicBezTo>
                  <a:close/>
                  <a:moveTo>
                    <a:pt x="3930" y="4680"/>
                  </a:moveTo>
                  <a:lnTo>
                    <a:pt x="3930" y="4977"/>
                  </a:lnTo>
                  <a:lnTo>
                    <a:pt x="3061" y="5573"/>
                  </a:lnTo>
                  <a:lnTo>
                    <a:pt x="2203" y="4977"/>
                  </a:lnTo>
                  <a:lnTo>
                    <a:pt x="2203" y="4680"/>
                  </a:lnTo>
                  <a:cubicBezTo>
                    <a:pt x="2430" y="4799"/>
                    <a:pt x="2680" y="4870"/>
                    <a:pt x="2942" y="4882"/>
                  </a:cubicBezTo>
                  <a:lnTo>
                    <a:pt x="3061" y="4882"/>
                  </a:lnTo>
                  <a:cubicBezTo>
                    <a:pt x="3358" y="4882"/>
                    <a:pt x="3656" y="4811"/>
                    <a:pt x="3930" y="4680"/>
                  </a:cubicBezTo>
                  <a:close/>
                  <a:moveTo>
                    <a:pt x="2084" y="5275"/>
                  </a:moveTo>
                  <a:lnTo>
                    <a:pt x="2846" y="5787"/>
                  </a:lnTo>
                  <a:lnTo>
                    <a:pt x="2430" y="6180"/>
                  </a:lnTo>
                  <a:lnTo>
                    <a:pt x="2406" y="6180"/>
                  </a:lnTo>
                  <a:lnTo>
                    <a:pt x="1918" y="5442"/>
                  </a:lnTo>
                  <a:lnTo>
                    <a:pt x="2084" y="5275"/>
                  </a:lnTo>
                  <a:close/>
                  <a:moveTo>
                    <a:pt x="4073" y="5251"/>
                  </a:moveTo>
                  <a:lnTo>
                    <a:pt x="4239" y="5418"/>
                  </a:lnTo>
                  <a:lnTo>
                    <a:pt x="3739" y="6180"/>
                  </a:lnTo>
                  <a:lnTo>
                    <a:pt x="3716" y="6180"/>
                  </a:lnTo>
                  <a:lnTo>
                    <a:pt x="3311" y="5775"/>
                  </a:lnTo>
                  <a:lnTo>
                    <a:pt x="4073" y="5251"/>
                  </a:lnTo>
                  <a:close/>
                  <a:moveTo>
                    <a:pt x="2549" y="1"/>
                  </a:moveTo>
                  <a:cubicBezTo>
                    <a:pt x="1715" y="1"/>
                    <a:pt x="1025" y="691"/>
                    <a:pt x="1025" y="1525"/>
                  </a:cubicBezTo>
                  <a:lnTo>
                    <a:pt x="1025" y="1870"/>
                  </a:lnTo>
                  <a:cubicBezTo>
                    <a:pt x="1025" y="2132"/>
                    <a:pt x="1084" y="2406"/>
                    <a:pt x="1191" y="2644"/>
                  </a:cubicBezTo>
                  <a:lnTo>
                    <a:pt x="1191" y="3001"/>
                  </a:lnTo>
                  <a:cubicBezTo>
                    <a:pt x="1191" y="3596"/>
                    <a:pt x="1453" y="4132"/>
                    <a:pt x="1870" y="4489"/>
                  </a:cubicBezTo>
                  <a:lnTo>
                    <a:pt x="1870" y="5025"/>
                  </a:lnTo>
                  <a:lnTo>
                    <a:pt x="1572" y="5335"/>
                  </a:lnTo>
                  <a:cubicBezTo>
                    <a:pt x="1549" y="5358"/>
                    <a:pt x="1537" y="5406"/>
                    <a:pt x="1537" y="5454"/>
                  </a:cubicBezTo>
                  <a:lnTo>
                    <a:pt x="548" y="5811"/>
                  </a:lnTo>
                  <a:cubicBezTo>
                    <a:pt x="227" y="5930"/>
                    <a:pt x="1" y="6239"/>
                    <a:pt x="1" y="6597"/>
                  </a:cubicBezTo>
                  <a:lnTo>
                    <a:pt x="1" y="7823"/>
                  </a:lnTo>
                  <a:cubicBezTo>
                    <a:pt x="1" y="7906"/>
                    <a:pt x="72" y="7978"/>
                    <a:pt x="167" y="7978"/>
                  </a:cubicBezTo>
                  <a:cubicBezTo>
                    <a:pt x="251" y="7978"/>
                    <a:pt x="322" y="7906"/>
                    <a:pt x="322" y="7823"/>
                  </a:cubicBezTo>
                  <a:lnTo>
                    <a:pt x="322" y="6597"/>
                  </a:lnTo>
                  <a:cubicBezTo>
                    <a:pt x="322" y="6370"/>
                    <a:pt x="465" y="6180"/>
                    <a:pt x="668" y="6108"/>
                  </a:cubicBezTo>
                  <a:lnTo>
                    <a:pt x="1691" y="5739"/>
                  </a:lnTo>
                  <a:lnTo>
                    <a:pt x="2120" y="6370"/>
                  </a:lnTo>
                  <a:cubicBezTo>
                    <a:pt x="2180" y="6466"/>
                    <a:pt x="2275" y="6501"/>
                    <a:pt x="2358" y="6525"/>
                  </a:cubicBezTo>
                  <a:lnTo>
                    <a:pt x="2394" y="6525"/>
                  </a:lnTo>
                  <a:cubicBezTo>
                    <a:pt x="2489" y="6525"/>
                    <a:pt x="2561" y="6489"/>
                    <a:pt x="2632" y="6430"/>
                  </a:cubicBezTo>
                  <a:lnTo>
                    <a:pt x="2906" y="6168"/>
                  </a:lnTo>
                  <a:lnTo>
                    <a:pt x="2906" y="7835"/>
                  </a:lnTo>
                  <a:cubicBezTo>
                    <a:pt x="2906" y="7918"/>
                    <a:pt x="2977" y="8002"/>
                    <a:pt x="3061" y="8002"/>
                  </a:cubicBezTo>
                  <a:cubicBezTo>
                    <a:pt x="3156" y="8002"/>
                    <a:pt x="3227" y="7918"/>
                    <a:pt x="3227" y="7835"/>
                  </a:cubicBezTo>
                  <a:lnTo>
                    <a:pt x="3227" y="6168"/>
                  </a:lnTo>
                  <a:lnTo>
                    <a:pt x="3501" y="6430"/>
                  </a:lnTo>
                  <a:cubicBezTo>
                    <a:pt x="3549" y="6489"/>
                    <a:pt x="3644" y="6525"/>
                    <a:pt x="3739" y="6525"/>
                  </a:cubicBezTo>
                  <a:lnTo>
                    <a:pt x="3763" y="6525"/>
                  </a:lnTo>
                  <a:cubicBezTo>
                    <a:pt x="3870" y="6501"/>
                    <a:pt x="3954" y="6466"/>
                    <a:pt x="4001" y="6370"/>
                  </a:cubicBezTo>
                  <a:lnTo>
                    <a:pt x="4430" y="5739"/>
                  </a:lnTo>
                  <a:lnTo>
                    <a:pt x="5466" y="6108"/>
                  </a:lnTo>
                  <a:cubicBezTo>
                    <a:pt x="5668" y="6180"/>
                    <a:pt x="5799" y="6370"/>
                    <a:pt x="5799" y="6597"/>
                  </a:cubicBezTo>
                  <a:lnTo>
                    <a:pt x="5799" y="7823"/>
                  </a:lnTo>
                  <a:cubicBezTo>
                    <a:pt x="5799" y="7906"/>
                    <a:pt x="5882" y="7978"/>
                    <a:pt x="5966" y="7978"/>
                  </a:cubicBezTo>
                  <a:cubicBezTo>
                    <a:pt x="6061" y="7978"/>
                    <a:pt x="6133" y="7906"/>
                    <a:pt x="6133" y="7823"/>
                  </a:cubicBezTo>
                  <a:lnTo>
                    <a:pt x="6133" y="6597"/>
                  </a:lnTo>
                  <a:cubicBezTo>
                    <a:pt x="6121" y="6228"/>
                    <a:pt x="5894" y="5918"/>
                    <a:pt x="5561" y="5787"/>
                  </a:cubicBezTo>
                  <a:lnTo>
                    <a:pt x="4585" y="5442"/>
                  </a:lnTo>
                  <a:cubicBezTo>
                    <a:pt x="4585" y="5394"/>
                    <a:pt x="4561" y="5346"/>
                    <a:pt x="4537" y="5323"/>
                  </a:cubicBezTo>
                  <a:lnTo>
                    <a:pt x="4239" y="5001"/>
                  </a:lnTo>
                  <a:lnTo>
                    <a:pt x="4239" y="4489"/>
                  </a:lnTo>
                  <a:cubicBezTo>
                    <a:pt x="4275" y="4454"/>
                    <a:pt x="4299" y="4430"/>
                    <a:pt x="4335" y="4406"/>
                  </a:cubicBezTo>
                  <a:cubicBezTo>
                    <a:pt x="4704" y="4049"/>
                    <a:pt x="4930" y="3561"/>
                    <a:pt x="4930" y="3060"/>
                  </a:cubicBezTo>
                  <a:lnTo>
                    <a:pt x="4930" y="2644"/>
                  </a:lnTo>
                  <a:cubicBezTo>
                    <a:pt x="5037" y="2382"/>
                    <a:pt x="5085" y="2132"/>
                    <a:pt x="5085" y="1870"/>
                  </a:cubicBezTo>
                  <a:lnTo>
                    <a:pt x="5085" y="167"/>
                  </a:lnTo>
                  <a:cubicBezTo>
                    <a:pt x="5085" y="84"/>
                    <a:pt x="5013" y="1"/>
                    <a:pt x="493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23"/>
            <p:cNvSpPr/>
            <p:nvPr/>
          </p:nvSpPr>
          <p:spPr>
            <a:xfrm>
              <a:off x="2905361" y="3195072"/>
              <a:ext cx="10631" cy="32244"/>
            </a:xfrm>
            <a:custGeom>
              <a:avLst/>
              <a:gdLst/>
              <a:ahLst/>
              <a:cxnLst/>
              <a:rect l="l" t="t" r="r" b="b"/>
              <a:pathLst>
                <a:path w="334" h="1013" extrusionOk="0">
                  <a:moveTo>
                    <a:pt x="167" y="1"/>
                  </a:moveTo>
                  <a:cubicBezTo>
                    <a:pt x="72" y="1"/>
                    <a:pt x="0" y="84"/>
                    <a:pt x="0" y="167"/>
                  </a:cubicBezTo>
                  <a:lnTo>
                    <a:pt x="0" y="858"/>
                  </a:lnTo>
                  <a:cubicBezTo>
                    <a:pt x="0" y="941"/>
                    <a:pt x="72" y="1013"/>
                    <a:pt x="167" y="1013"/>
                  </a:cubicBezTo>
                  <a:cubicBezTo>
                    <a:pt x="250" y="1013"/>
                    <a:pt x="334" y="941"/>
                    <a:pt x="334" y="858"/>
                  </a:cubicBezTo>
                  <a:lnTo>
                    <a:pt x="334" y="167"/>
                  </a:lnTo>
                  <a:cubicBezTo>
                    <a:pt x="334" y="60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23"/>
            <p:cNvSpPr/>
            <p:nvPr/>
          </p:nvSpPr>
          <p:spPr>
            <a:xfrm>
              <a:off x="2939069" y="2934735"/>
              <a:ext cx="161856" cy="169049"/>
            </a:xfrm>
            <a:custGeom>
              <a:avLst/>
              <a:gdLst/>
              <a:ahLst/>
              <a:cxnLst/>
              <a:rect l="l" t="t" r="r" b="b"/>
              <a:pathLst>
                <a:path w="5085" h="5311" extrusionOk="0">
                  <a:moveTo>
                    <a:pt x="668" y="0"/>
                  </a:moveTo>
                  <a:cubicBezTo>
                    <a:pt x="299" y="0"/>
                    <a:pt x="1" y="298"/>
                    <a:pt x="1" y="667"/>
                  </a:cubicBezTo>
                  <a:lnTo>
                    <a:pt x="1" y="3393"/>
                  </a:lnTo>
                  <a:cubicBezTo>
                    <a:pt x="1" y="3763"/>
                    <a:pt x="299" y="4060"/>
                    <a:pt x="668" y="4060"/>
                  </a:cubicBezTo>
                  <a:lnTo>
                    <a:pt x="977" y="4060"/>
                  </a:lnTo>
                  <a:lnTo>
                    <a:pt x="739" y="5001"/>
                  </a:lnTo>
                  <a:cubicBezTo>
                    <a:pt x="715" y="5108"/>
                    <a:pt x="763" y="5203"/>
                    <a:pt x="846" y="5263"/>
                  </a:cubicBezTo>
                  <a:cubicBezTo>
                    <a:pt x="894" y="5298"/>
                    <a:pt x="941" y="5310"/>
                    <a:pt x="977" y="5310"/>
                  </a:cubicBezTo>
                  <a:cubicBezTo>
                    <a:pt x="1025" y="5310"/>
                    <a:pt x="1084" y="5298"/>
                    <a:pt x="1132" y="5263"/>
                  </a:cubicBezTo>
                  <a:lnTo>
                    <a:pt x="2763" y="4072"/>
                  </a:lnTo>
                  <a:lnTo>
                    <a:pt x="4418" y="4072"/>
                  </a:lnTo>
                  <a:cubicBezTo>
                    <a:pt x="4787" y="4072"/>
                    <a:pt x="5085" y="3774"/>
                    <a:pt x="5085" y="3405"/>
                  </a:cubicBezTo>
                  <a:lnTo>
                    <a:pt x="5085" y="679"/>
                  </a:lnTo>
                  <a:cubicBezTo>
                    <a:pt x="5061" y="298"/>
                    <a:pt x="4751" y="0"/>
                    <a:pt x="4394" y="0"/>
                  </a:cubicBezTo>
                  <a:lnTo>
                    <a:pt x="3537" y="0"/>
                  </a:lnTo>
                  <a:cubicBezTo>
                    <a:pt x="3454" y="0"/>
                    <a:pt x="3370" y="72"/>
                    <a:pt x="3370" y="167"/>
                  </a:cubicBezTo>
                  <a:cubicBezTo>
                    <a:pt x="3370" y="250"/>
                    <a:pt x="3454" y="322"/>
                    <a:pt x="3537" y="322"/>
                  </a:cubicBezTo>
                  <a:lnTo>
                    <a:pt x="4394" y="322"/>
                  </a:lnTo>
                  <a:cubicBezTo>
                    <a:pt x="4585" y="322"/>
                    <a:pt x="4751" y="488"/>
                    <a:pt x="4751" y="679"/>
                  </a:cubicBezTo>
                  <a:lnTo>
                    <a:pt x="4751" y="3405"/>
                  </a:lnTo>
                  <a:cubicBezTo>
                    <a:pt x="4751" y="3596"/>
                    <a:pt x="4585" y="3763"/>
                    <a:pt x="4394" y="3763"/>
                  </a:cubicBezTo>
                  <a:lnTo>
                    <a:pt x="2692" y="3763"/>
                  </a:lnTo>
                  <a:cubicBezTo>
                    <a:pt x="2668" y="3763"/>
                    <a:pt x="2632" y="3774"/>
                    <a:pt x="2608" y="3798"/>
                  </a:cubicBezTo>
                  <a:lnTo>
                    <a:pt x="1084" y="4894"/>
                  </a:lnTo>
                  <a:lnTo>
                    <a:pt x="1322" y="3953"/>
                  </a:lnTo>
                  <a:cubicBezTo>
                    <a:pt x="1334" y="3917"/>
                    <a:pt x="1322" y="3858"/>
                    <a:pt x="1287" y="3822"/>
                  </a:cubicBezTo>
                  <a:cubicBezTo>
                    <a:pt x="1263" y="3774"/>
                    <a:pt x="1215" y="3763"/>
                    <a:pt x="1180" y="3763"/>
                  </a:cubicBezTo>
                  <a:lnTo>
                    <a:pt x="668" y="3763"/>
                  </a:lnTo>
                  <a:cubicBezTo>
                    <a:pt x="477" y="3763"/>
                    <a:pt x="310" y="3596"/>
                    <a:pt x="310" y="3405"/>
                  </a:cubicBezTo>
                  <a:lnTo>
                    <a:pt x="310" y="679"/>
                  </a:lnTo>
                  <a:cubicBezTo>
                    <a:pt x="310" y="488"/>
                    <a:pt x="477" y="322"/>
                    <a:pt x="668" y="322"/>
                  </a:cubicBezTo>
                  <a:lnTo>
                    <a:pt x="1513" y="322"/>
                  </a:lnTo>
                  <a:cubicBezTo>
                    <a:pt x="1608" y="322"/>
                    <a:pt x="1680" y="250"/>
                    <a:pt x="1680" y="167"/>
                  </a:cubicBezTo>
                  <a:cubicBezTo>
                    <a:pt x="1680" y="72"/>
                    <a:pt x="1608" y="0"/>
                    <a:pt x="15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23"/>
            <p:cNvSpPr/>
            <p:nvPr/>
          </p:nvSpPr>
          <p:spPr>
            <a:xfrm>
              <a:off x="3002379" y="2902523"/>
              <a:ext cx="32244" cy="96668"/>
            </a:xfrm>
            <a:custGeom>
              <a:avLst/>
              <a:gdLst/>
              <a:ahLst/>
              <a:cxnLst/>
              <a:rect l="l" t="t" r="r" b="b"/>
              <a:pathLst>
                <a:path w="1013" h="3037" extrusionOk="0">
                  <a:moveTo>
                    <a:pt x="691" y="310"/>
                  </a:moveTo>
                  <a:lnTo>
                    <a:pt x="536" y="2727"/>
                  </a:lnTo>
                  <a:lnTo>
                    <a:pt x="500" y="2727"/>
                  </a:lnTo>
                  <a:lnTo>
                    <a:pt x="345" y="310"/>
                  </a:lnTo>
                  <a:close/>
                  <a:moveTo>
                    <a:pt x="167" y="0"/>
                  </a:moveTo>
                  <a:cubicBezTo>
                    <a:pt x="119" y="0"/>
                    <a:pt x="84" y="12"/>
                    <a:pt x="48" y="48"/>
                  </a:cubicBezTo>
                  <a:cubicBezTo>
                    <a:pt x="24" y="72"/>
                    <a:pt x="0" y="119"/>
                    <a:pt x="0" y="167"/>
                  </a:cubicBezTo>
                  <a:lnTo>
                    <a:pt x="167" y="2881"/>
                  </a:lnTo>
                  <a:cubicBezTo>
                    <a:pt x="167" y="2977"/>
                    <a:pt x="238" y="3036"/>
                    <a:pt x="334" y="3036"/>
                  </a:cubicBezTo>
                  <a:lnTo>
                    <a:pt x="679" y="3036"/>
                  </a:lnTo>
                  <a:cubicBezTo>
                    <a:pt x="762" y="3036"/>
                    <a:pt x="822" y="2977"/>
                    <a:pt x="834" y="2881"/>
                  </a:cubicBezTo>
                  <a:lnTo>
                    <a:pt x="1000" y="167"/>
                  </a:lnTo>
                  <a:cubicBezTo>
                    <a:pt x="1012" y="119"/>
                    <a:pt x="1000" y="72"/>
                    <a:pt x="977" y="48"/>
                  </a:cubicBezTo>
                  <a:cubicBezTo>
                    <a:pt x="941" y="12"/>
                    <a:pt x="893" y="0"/>
                    <a:pt x="8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23"/>
            <p:cNvSpPr/>
            <p:nvPr/>
          </p:nvSpPr>
          <p:spPr>
            <a:xfrm>
              <a:off x="3003143" y="3005206"/>
              <a:ext cx="32244" cy="32244"/>
            </a:xfrm>
            <a:custGeom>
              <a:avLst/>
              <a:gdLst/>
              <a:ahLst/>
              <a:cxnLst/>
              <a:rect l="l" t="t" r="r" b="b"/>
              <a:pathLst>
                <a:path w="1013" h="1013" extrusionOk="0">
                  <a:moveTo>
                    <a:pt x="500" y="322"/>
                  </a:moveTo>
                  <a:cubicBezTo>
                    <a:pt x="607" y="322"/>
                    <a:pt x="679" y="406"/>
                    <a:pt x="679" y="513"/>
                  </a:cubicBezTo>
                  <a:cubicBezTo>
                    <a:pt x="679" y="608"/>
                    <a:pt x="595" y="691"/>
                    <a:pt x="500" y="691"/>
                  </a:cubicBezTo>
                  <a:cubicBezTo>
                    <a:pt x="393" y="691"/>
                    <a:pt x="321" y="608"/>
                    <a:pt x="321" y="513"/>
                  </a:cubicBezTo>
                  <a:cubicBezTo>
                    <a:pt x="321" y="406"/>
                    <a:pt x="393" y="322"/>
                    <a:pt x="500" y="322"/>
                  </a:cubicBezTo>
                  <a:close/>
                  <a:moveTo>
                    <a:pt x="500" y="1"/>
                  </a:moveTo>
                  <a:cubicBezTo>
                    <a:pt x="214" y="1"/>
                    <a:pt x="0" y="227"/>
                    <a:pt x="0" y="513"/>
                  </a:cubicBezTo>
                  <a:cubicBezTo>
                    <a:pt x="0" y="787"/>
                    <a:pt x="214" y="1013"/>
                    <a:pt x="500" y="1013"/>
                  </a:cubicBezTo>
                  <a:cubicBezTo>
                    <a:pt x="786" y="1013"/>
                    <a:pt x="1012" y="787"/>
                    <a:pt x="1012" y="513"/>
                  </a:cubicBezTo>
                  <a:cubicBezTo>
                    <a:pt x="988" y="227"/>
                    <a:pt x="762" y="1"/>
                    <a:pt x="5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07" name="Google Shape;507;p23"/>
          <p:cNvGrpSpPr/>
          <p:nvPr/>
        </p:nvGrpSpPr>
        <p:grpSpPr>
          <a:xfrm>
            <a:off x="5451057" y="3727073"/>
            <a:ext cx="364955" cy="341649"/>
            <a:chOff x="6577238" y="2457221"/>
            <a:chExt cx="332019" cy="310788"/>
          </a:xfrm>
        </p:grpSpPr>
        <p:sp>
          <p:nvSpPr>
            <p:cNvPr id="508" name="Google Shape;508;p23"/>
            <p:cNvSpPr/>
            <p:nvPr/>
          </p:nvSpPr>
          <p:spPr>
            <a:xfrm>
              <a:off x="6577238" y="2457221"/>
              <a:ext cx="332019" cy="310788"/>
            </a:xfrm>
            <a:custGeom>
              <a:avLst/>
              <a:gdLst/>
              <a:ahLst/>
              <a:cxnLst/>
              <a:rect l="l" t="t" r="r" b="b"/>
              <a:pathLst>
                <a:path w="10431" h="9764" extrusionOk="0">
                  <a:moveTo>
                    <a:pt x="5478" y="346"/>
                  </a:moveTo>
                  <a:cubicBezTo>
                    <a:pt x="5823" y="346"/>
                    <a:pt x="6097" y="619"/>
                    <a:pt x="6097" y="965"/>
                  </a:cubicBezTo>
                  <a:lnTo>
                    <a:pt x="6097" y="1334"/>
                  </a:lnTo>
                  <a:cubicBezTo>
                    <a:pt x="6097" y="1620"/>
                    <a:pt x="6335" y="1858"/>
                    <a:pt x="6621" y="1858"/>
                  </a:cubicBezTo>
                  <a:lnTo>
                    <a:pt x="6776" y="1858"/>
                  </a:lnTo>
                  <a:cubicBezTo>
                    <a:pt x="6871" y="1858"/>
                    <a:pt x="6966" y="1953"/>
                    <a:pt x="6966" y="2048"/>
                  </a:cubicBezTo>
                  <a:lnTo>
                    <a:pt x="6966" y="3084"/>
                  </a:lnTo>
                  <a:cubicBezTo>
                    <a:pt x="6966" y="3179"/>
                    <a:pt x="6871" y="3275"/>
                    <a:pt x="6776" y="3275"/>
                  </a:cubicBezTo>
                  <a:lnTo>
                    <a:pt x="3537" y="3275"/>
                  </a:lnTo>
                  <a:cubicBezTo>
                    <a:pt x="3442" y="3275"/>
                    <a:pt x="3347" y="3179"/>
                    <a:pt x="3347" y="3084"/>
                  </a:cubicBezTo>
                  <a:lnTo>
                    <a:pt x="3394" y="2048"/>
                  </a:lnTo>
                  <a:cubicBezTo>
                    <a:pt x="3394" y="1953"/>
                    <a:pt x="3477" y="1858"/>
                    <a:pt x="3585" y="1858"/>
                  </a:cubicBezTo>
                  <a:lnTo>
                    <a:pt x="3739" y="1858"/>
                  </a:lnTo>
                  <a:cubicBezTo>
                    <a:pt x="4013" y="1858"/>
                    <a:pt x="4251" y="1620"/>
                    <a:pt x="4251" y="1334"/>
                  </a:cubicBezTo>
                  <a:lnTo>
                    <a:pt x="4251" y="965"/>
                  </a:lnTo>
                  <a:cubicBezTo>
                    <a:pt x="4251" y="619"/>
                    <a:pt x="4537" y="346"/>
                    <a:pt x="4882" y="346"/>
                  </a:cubicBezTo>
                  <a:close/>
                  <a:moveTo>
                    <a:pt x="9538" y="2286"/>
                  </a:moveTo>
                  <a:cubicBezTo>
                    <a:pt x="9871" y="2286"/>
                    <a:pt x="10121" y="2560"/>
                    <a:pt x="10121" y="2870"/>
                  </a:cubicBezTo>
                  <a:lnTo>
                    <a:pt x="10121" y="8823"/>
                  </a:lnTo>
                  <a:lnTo>
                    <a:pt x="10085" y="8823"/>
                  </a:lnTo>
                  <a:cubicBezTo>
                    <a:pt x="10085" y="9156"/>
                    <a:pt x="9824" y="9406"/>
                    <a:pt x="9514" y="9406"/>
                  </a:cubicBezTo>
                  <a:lnTo>
                    <a:pt x="918" y="9406"/>
                  </a:lnTo>
                  <a:cubicBezTo>
                    <a:pt x="596" y="9406"/>
                    <a:pt x="346" y="9132"/>
                    <a:pt x="346" y="8823"/>
                  </a:cubicBezTo>
                  <a:lnTo>
                    <a:pt x="346" y="2870"/>
                  </a:lnTo>
                  <a:cubicBezTo>
                    <a:pt x="346" y="2548"/>
                    <a:pt x="608" y="2286"/>
                    <a:pt x="918" y="2286"/>
                  </a:cubicBezTo>
                  <a:lnTo>
                    <a:pt x="3085" y="2286"/>
                  </a:lnTo>
                  <a:lnTo>
                    <a:pt x="3085" y="2846"/>
                  </a:lnTo>
                  <a:lnTo>
                    <a:pt x="1061" y="2846"/>
                  </a:lnTo>
                  <a:cubicBezTo>
                    <a:pt x="965" y="2846"/>
                    <a:pt x="894" y="2917"/>
                    <a:pt x="894" y="3001"/>
                  </a:cubicBezTo>
                  <a:lnTo>
                    <a:pt x="894" y="8704"/>
                  </a:lnTo>
                  <a:cubicBezTo>
                    <a:pt x="894" y="8799"/>
                    <a:pt x="965" y="8870"/>
                    <a:pt x="1061" y="8870"/>
                  </a:cubicBezTo>
                  <a:lnTo>
                    <a:pt x="6609" y="8870"/>
                  </a:lnTo>
                  <a:cubicBezTo>
                    <a:pt x="6692" y="8870"/>
                    <a:pt x="6776" y="8799"/>
                    <a:pt x="6776" y="8704"/>
                  </a:cubicBezTo>
                  <a:cubicBezTo>
                    <a:pt x="6776" y="8620"/>
                    <a:pt x="6692" y="8537"/>
                    <a:pt x="6609" y="8537"/>
                  </a:cubicBezTo>
                  <a:lnTo>
                    <a:pt x="1215" y="8537"/>
                  </a:lnTo>
                  <a:lnTo>
                    <a:pt x="1215" y="3167"/>
                  </a:lnTo>
                  <a:lnTo>
                    <a:pt x="3096" y="3167"/>
                  </a:lnTo>
                  <a:cubicBezTo>
                    <a:pt x="3132" y="3417"/>
                    <a:pt x="3347" y="3596"/>
                    <a:pt x="3620" y="3596"/>
                  </a:cubicBezTo>
                  <a:lnTo>
                    <a:pt x="6847" y="3596"/>
                  </a:lnTo>
                  <a:cubicBezTo>
                    <a:pt x="7097" y="3596"/>
                    <a:pt x="7323" y="3405"/>
                    <a:pt x="7371" y="3167"/>
                  </a:cubicBezTo>
                  <a:lnTo>
                    <a:pt x="9240" y="3167"/>
                  </a:lnTo>
                  <a:lnTo>
                    <a:pt x="9240" y="8537"/>
                  </a:lnTo>
                  <a:lnTo>
                    <a:pt x="7418" y="8537"/>
                  </a:lnTo>
                  <a:cubicBezTo>
                    <a:pt x="7335" y="8537"/>
                    <a:pt x="7264" y="8620"/>
                    <a:pt x="7264" y="8704"/>
                  </a:cubicBezTo>
                  <a:cubicBezTo>
                    <a:pt x="7264" y="8799"/>
                    <a:pt x="7335" y="8870"/>
                    <a:pt x="7418" y="8870"/>
                  </a:cubicBezTo>
                  <a:lnTo>
                    <a:pt x="9407" y="8870"/>
                  </a:lnTo>
                  <a:cubicBezTo>
                    <a:pt x="9490" y="8870"/>
                    <a:pt x="9562" y="8799"/>
                    <a:pt x="9562" y="8704"/>
                  </a:cubicBezTo>
                  <a:lnTo>
                    <a:pt x="9562" y="3001"/>
                  </a:lnTo>
                  <a:cubicBezTo>
                    <a:pt x="9562" y="2917"/>
                    <a:pt x="9490" y="2846"/>
                    <a:pt x="9407" y="2846"/>
                  </a:cubicBezTo>
                  <a:lnTo>
                    <a:pt x="7383" y="2846"/>
                  </a:lnTo>
                  <a:lnTo>
                    <a:pt x="7383" y="2286"/>
                  </a:lnTo>
                  <a:close/>
                  <a:moveTo>
                    <a:pt x="4906" y="0"/>
                  </a:moveTo>
                  <a:cubicBezTo>
                    <a:pt x="4370" y="0"/>
                    <a:pt x="3942" y="429"/>
                    <a:pt x="3942" y="965"/>
                  </a:cubicBezTo>
                  <a:lnTo>
                    <a:pt x="3942" y="1334"/>
                  </a:lnTo>
                  <a:cubicBezTo>
                    <a:pt x="3942" y="1441"/>
                    <a:pt x="3858" y="1536"/>
                    <a:pt x="3751" y="1536"/>
                  </a:cubicBezTo>
                  <a:lnTo>
                    <a:pt x="3597" y="1536"/>
                  </a:lnTo>
                  <a:cubicBezTo>
                    <a:pt x="3347" y="1536"/>
                    <a:pt x="3120" y="1727"/>
                    <a:pt x="3085" y="1965"/>
                  </a:cubicBezTo>
                  <a:lnTo>
                    <a:pt x="918" y="1965"/>
                  </a:lnTo>
                  <a:cubicBezTo>
                    <a:pt x="418" y="1965"/>
                    <a:pt x="1" y="2382"/>
                    <a:pt x="1" y="2882"/>
                  </a:cubicBezTo>
                  <a:lnTo>
                    <a:pt x="1" y="8835"/>
                  </a:lnTo>
                  <a:cubicBezTo>
                    <a:pt x="1" y="9347"/>
                    <a:pt x="418" y="9763"/>
                    <a:pt x="918" y="9763"/>
                  </a:cubicBezTo>
                  <a:lnTo>
                    <a:pt x="9514" y="9763"/>
                  </a:lnTo>
                  <a:cubicBezTo>
                    <a:pt x="10014" y="9763"/>
                    <a:pt x="10431" y="9347"/>
                    <a:pt x="10431" y="8835"/>
                  </a:cubicBezTo>
                  <a:lnTo>
                    <a:pt x="10431" y="2882"/>
                  </a:lnTo>
                  <a:cubicBezTo>
                    <a:pt x="10419" y="2370"/>
                    <a:pt x="10002" y="1965"/>
                    <a:pt x="9490" y="1965"/>
                  </a:cubicBezTo>
                  <a:lnTo>
                    <a:pt x="7335" y="1965"/>
                  </a:lnTo>
                  <a:cubicBezTo>
                    <a:pt x="7287" y="1715"/>
                    <a:pt x="7085" y="1536"/>
                    <a:pt x="6811" y="1536"/>
                  </a:cubicBezTo>
                  <a:lnTo>
                    <a:pt x="6668" y="1536"/>
                  </a:lnTo>
                  <a:cubicBezTo>
                    <a:pt x="6561" y="1536"/>
                    <a:pt x="6478" y="1441"/>
                    <a:pt x="6478" y="1334"/>
                  </a:cubicBezTo>
                  <a:lnTo>
                    <a:pt x="6478" y="965"/>
                  </a:lnTo>
                  <a:cubicBezTo>
                    <a:pt x="6478" y="429"/>
                    <a:pt x="6037" y="0"/>
                    <a:pt x="550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23"/>
            <p:cNvSpPr/>
            <p:nvPr/>
          </p:nvSpPr>
          <p:spPr>
            <a:xfrm>
              <a:off x="6723529" y="2512542"/>
              <a:ext cx="38705" cy="39055"/>
            </a:xfrm>
            <a:custGeom>
              <a:avLst/>
              <a:gdLst/>
              <a:ahLst/>
              <a:cxnLst/>
              <a:rect l="l" t="t" r="r" b="b"/>
              <a:pathLst>
                <a:path w="1216" h="1227" extrusionOk="0">
                  <a:moveTo>
                    <a:pt x="608" y="346"/>
                  </a:moveTo>
                  <a:cubicBezTo>
                    <a:pt x="763" y="346"/>
                    <a:pt x="882" y="465"/>
                    <a:pt x="882" y="608"/>
                  </a:cubicBezTo>
                  <a:cubicBezTo>
                    <a:pt x="882" y="763"/>
                    <a:pt x="763" y="882"/>
                    <a:pt x="608" y="882"/>
                  </a:cubicBezTo>
                  <a:cubicBezTo>
                    <a:pt x="465" y="882"/>
                    <a:pt x="346" y="763"/>
                    <a:pt x="346" y="608"/>
                  </a:cubicBezTo>
                  <a:cubicBezTo>
                    <a:pt x="346" y="465"/>
                    <a:pt x="465" y="346"/>
                    <a:pt x="608" y="346"/>
                  </a:cubicBezTo>
                  <a:close/>
                  <a:moveTo>
                    <a:pt x="608" y="1"/>
                  </a:moveTo>
                  <a:cubicBezTo>
                    <a:pt x="286" y="1"/>
                    <a:pt x="1" y="274"/>
                    <a:pt x="1" y="608"/>
                  </a:cubicBezTo>
                  <a:cubicBezTo>
                    <a:pt x="1" y="941"/>
                    <a:pt x="275" y="1227"/>
                    <a:pt x="608" y="1227"/>
                  </a:cubicBezTo>
                  <a:cubicBezTo>
                    <a:pt x="941" y="1227"/>
                    <a:pt x="1215" y="953"/>
                    <a:pt x="1215" y="608"/>
                  </a:cubicBezTo>
                  <a:cubicBezTo>
                    <a:pt x="1203" y="274"/>
                    <a:pt x="941" y="1"/>
                    <a:pt x="60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23"/>
            <p:cNvSpPr/>
            <p:nvPr/>
          </p:nvSpPr>
          <p:spPr>
            <a:xfrm>
              <a:off x="6662893" y="2597050"/>
              <a:ext cx="169813" cy="108031"/>
            </a:xfrm>
            <a:custGeom>
              <a:avLst/>
              <a:gdLst/>
              <a:ahLst/>
              <a:cxnLst/>
              <a:rect l="l" t="t" r="r" b="b"/>
              <a:pathLst>
                <a:path w="5335" h="3394" extrusionOk="0">
                  <a:moveTo>
                    <a:pt x="763" y="2060"/>
                  </a:moveTo>
                  <a:cubicBezTo>
                    <a:pt x="1025" y="2060"/>
                    <a:pt x="1251" y="2287"/>
                    <a:pt x="1251" y="2561"/>
                  </a:cubicBezTo>
                  <a:cubicBezTo>
                    <a:pt x="1251" y="2822"/>
                    <a:pt x="1025" y="3049"/>
                    <a:pt x="763" y="3049"/>
                  </a:cubicBezTo>
                  <a:cubicBezTo>
                    <a:pt x="489" y="3049"/>
                    <a:pt x="275" y="2822"/>
                    <a:pt x="275" y="2561"/>
                  </a:cubicBezTo>
                  <a:cubicBezTo>
                    <a:pt x="275" y="2287"/>
                    <a:pt x="489" y="2060"/>
                    <a:pt x="763" y="2060"/>
                  </a:cubicBezTo>
                  <a:close/>
                  <a:moveTo>
                    <a:pt x="4918" y="1"/>
                  </a:moveTo>
                  <a:cubicBezTo>
                    <a:pt x="4918" y="1"/>
                    <a:pt x="4894" y="1"/>
                    <a:pt x="4894" y="13"/>
                  </a:cubicBezTo>
                  <a:lnTo>
                    <a:pt x="4466" y="239"/>
                  </a:lnTo>
                  <a:cubicBezTo>
                    <a:pt x="4394" y="275"/>
                    <a:pt x="4346" y="370"/>
                    <a:pt x="4394" y="453"/>
                  </a:cubicBezTo>
                  <a:cubicBezTo>
                    <a:pt x="4429" y="515"/>
                    <a:pt x="4484" y="550"/>
                    <a:pt x="4548" y="550"/>
                  </a:cubicBezTo>
                  <a:cubicBezTo>
                    <a:pt x="4571" y="550"/>
                    <a:pt x="4595" y="546"/>
                    <a:pt x="4620" y="536"/>
                  </a:cubicBezTo>
                  <a:lnTo>
                    <a:pt x="4739" y="477"/>
                  </a:lnTo>
                  <a:lnTo>
                    <a:pt x="4739" y="477"/>
                  </a:lnTo>
                  <a:cubicBezTo>
                    <a:pt x="4525" y="1191"/>
                    <a:pt x="4144" y="1727"/>
                    <a:pt x="3620" y="2060"/>
                  </a:cubicBezTo>
                  <a:cubicBezTo>
                    <a:pt x="3098" y="2398"/>
                    <a:pt x="2516" y="2470"/>
                    <a:pt x="2094" y="2470"/>
                  </a:cubicBezTo>
                  <a:cubicBezTo>
                    <a:pt x="1891" y="2470"/>
                    <a:pt x="1724" y="2453"/>
                    <a:pt x="1620" y="2441"/>
                  </a:cubicBezTo>
                  <a:cubicBezTo>
                    <a:pt x="1560" y="2049"/>
                    <a:pt x="1227" y="1751"/>
                    <a:pt x="822" y="1751"/>
                  </a:cubicBezTo>
                  <a:cubicBezTo>
                    <a:pt x="370" y="1751"/>
                    <a:pt x="1" y="2120"/>
                    <a:pt x="1" y="2572"/>
                  </a:cubicBezTo>
                  <a:cubicBezTo>
                    <a:pt x="1" y="3013"/>
                    <a:pt x="370" y="3394"/>
                    <a:pt x="822" y="3394"/>
                  </a:cubicBezTo>
                  <a:cubicBezTo>
                    <a:pt x="1203" y="3394"/>
                    <a:pt x="1537" y="3120"/>
                    <a:pt x="1620" y="2763"/>
                  </a:cubicBezTo>
                  <a:cubicBezTo>
                    <a:pt x="1739" y="2775"/>
                    <a:pt x="1906" y="2799"/>
                    <a:pt x="2120" y="2799"/>
                  </a:cubicBezTo>
                  <a:cubicBezTo>
                    <a:pt x="2572" y="2799"/>
                    <a:pt x="3215" y="2703"/>
                    <a:pt x="3799" y="2334"/>
                  </a:cubicBezTo>
                  <a:cubicBezTo>
                    <a:pt x="4382" y="1965"/>
                    <a:pt x="4799" y="1394"/>
                    <a:pt x="5037" y="620"/>
                  </a:cubicBezTo>
                  <a:lnTo>
                    <a:pt x="5061" y="667"/>
                  </a:lnTo>
                  <a:cubicBezTo>
                    <a:pt x="5097" y="727"/>
                    <a:pt x="5156" y="751"/>
                    <a:pt x="5216" y="751"/>
                  </a:cubicBezTo>
                  <a:cubicBezTo>
                    <a:pt x="5239" y="751"/>
                    <a:pt x="5251" y="751"/>
                    <a:pt x="5287" y="739"/>
                  </a:cubicBezTo>
                  <a:cubicBezTo>
                    <a:pt x="5299" y="691"/>
                    <a:pt x="5335" y="596"/>
                    <a:pt x="5287" y="501"/>
                  </a:cubicBezTo>
                  <a:lnTo>
                    <a:pt x="5061" y="72"/>
                  </a:lnTo>
                  <a:cubicBezTo>
                    <a:pt x="5061" y="72"/>
                    <a:pt x="5061" y="60"/>
                    <a:pt x="5049" y="60"/>
                  </a:cubicBezTo>
                  <a:lnTo>
                    <a:pt x="5013" y="25"/>
                  </a:lnTo>
                  <a:lnTo>
                    <a:pt x="5001" y="13"/>
                  </a:lnTo>
                  <a:cubicBezTo>
                    <a:pt x="5001" y="13"/>
                    <a:pt x="4989" y="13"/>
                    <a:pt x="498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23"/>
            <p:cNvSpPr/>
            <p:nvPr/>
          </p:nvSpPr>
          <p:spPr>
            <a:xfrm>
              <a:off x="6639402" y="2589188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1"/>
                  </a:moveTo>
                  <a:cubicBezTo>
                    <a:pt x="140" y="1"/>
                    <a:pt x="96" y="16"/>
                    <a:pt x="60" y="45"/>
                  </a:cubicBezTo>
                  <a:cubicBezTo>
                    <a:pt x="0" y="105"/>
                    <a:pt x="0" y="212"/>
                    <a:pt x="60" y="283"/>
                  </a:cubicBezTo>
                  <a:lnTo>
                    <a:pt x="262" y="498"/>
                  </a:lnTo>
                  <a:lnTo>
                    <a:pt x="60" y="700"/>
                  </a:lnTo>
                  <a:cubicBezTo>
                    <a:pt x="0" y="760"/>
                    <a:pt x="0" y="867"/>
                    <a:pt x="60" y="938"/>
                  </a:cubicBezTo>
                  <a:cubicBezTo>
                    <a:pt x="84" y="974"/>
                    <a:pt x="131" y="986"/>
                    <a:pt x="179" y="986"/>
                  </a:cubicBezTo>
                  <a:cubicBezTo>
                    <a:pt x="215" y="986"/>
                    <a:pt x="262" y="974"/>
                    <a:pt x="298" y="938"/>
                  </a:cubicBezTo>
                  <a:lnTo>
                    <a:pt x="501" y="736"/>
                  </a:lnTo>
                  <a:lnTo>
                    <a:pt x="715" y="938"/>
                  </a:lnTo>
                  <a:cubicBezTo>
                    <a:pt x="739" y="974"/>
                    <a:pt x="786" y="986"/>
                    <a:pt x="834" y="986"/>
                  </a:cubicBezTo>
                  <a:cubicBezTo>
                    <a:pt x="870" y="986"/>
                    <a:pt x="917" y="974"/>
                    <a:pt x="953" y="938"/>
                  </a:cubicBezTo>
                  <a:cubicBezTo>
                    <a:pt x="1013" y="879"/>
                    <a:pt x="1013" y="783"/>
                    <a:pt x="953" y="700"/>
                  </a:cubicBezTo>
                  <a:lnTo>
                    <a:pt x="739" y="498"/>
                  </a:lnTo>
                  <a:lnTo>
                    <a:pt x="953" y="283"/>
                  </a:lnTo>
                  <a:cubicBezTo>
                    <a:pt x="1013" y="224"/>
                    <a:pt x="1013" y="129"/>
                    <a:pt x="953" y="45"/>
                  </a:cubicBezTo>
                  <a:cubicBezTo>
                    <a:pt x="923" y="16"/>
                    <a:pt x="882" y="1"/>
                    <a:pt x="838" y="1"/>
                  </a:cubicBezTo>
                  <a:cubicBezTo>
                    <a:pt x="795" y="1"/>
                    <a:pt x="751" y="16"/>
                    <a:pt x="715" y="45"/>
                  </a:cubicBezTo>
                  <a:lnTo>
                    <a:pt x="501" y="260"/>
                  </a:lnTo>
                  <a:lnTo>
                    <a:pt x="298" y="45"/>
                  </a:lnTo>
                  <a:cubicBezTo>
                    <a:pt x="268" y="16"/>
                    <a:pt x="227" y="1"/>
                    <a:pt x="18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23"/>
            <p:cNvSpPr/>
            <p:nvPr/>
          </p:nvSpPr>
          <p:spPr>
            <a:xfrm>
              <a:off x="6820547" y="2673315"/>
              <a:ext cx="32244" cy="31034"/>
            </a:xfrm>
            <a:custGeom>
              <a:avLst/>
              <a:gdLst/>
              <a:ahLst/>
              <a:cxnLst/>
              <a:rect l="l" t="t" r="r" b="b"/>
              <a:pathLst>
                <a:path w="1013" h="975" extrusionOk="0">
                  <a:moveTo>
                    <a:pt x="188" y="1"/>
                  </a:moveTo>
                  <a:cubicBezTo>
                    <a:pt x="147" y="1"/>
                    <a:pt x="102" y="16"/>
                    <a:pt x="60" y="45"/>
                  </a:cubicBezTo>
                  <a:cubicBezTo>
                    <a:pt x="1" y="105"/>
                    <a:pt x="1" y="200"/>
                    <a:pt x="60" y="284"/>
                  </a:cubicBezTo>
                  <a:lnTo>
                    <a:pt x="275" y="486"/>
                  </a:lnTo>
                  <a:lnTo>
                    <a:pt x="60" y="700"/>
                  </a:lnTo>
                  <a:cubicBezTo>
                    <a:pt x="1" y="760"/>
                    <a:pt x="1" y="855"/>
                    <a:pt x="60" y="938"/>
                  </a:cubicBezTo>
                  <a:cubicBezTo>
                    <a:pt x="96" y="962"/>
                    <a:pt x="144" y="974"/>
                    <a:pt x="179" y="974"/>
                  </a:cubicBezTo>
                  <a:cubicBezTo>
                    <a:pt x="227" y="974"/>
                    <a:pt x="275" y="962"/>
                    <a:pt x="298" y="938"/>
                  </a:cubicBezTo>
                  <a:lnTo>
                    <a:pt x="513" y="724"/>
                  </a:lnTo>
                  <a:lnTo>
                    <a:pt x="715" y="938"/>
                  </a:lnTo>
                  <a:cubicBezTo>
                    <a:pt x="751" y="962"/>
                    <a:pt x="798" y="974"/>
                    <a:pt x="834" y="974"/>
                  </a:cubicBezTo>
                  <a:cubicBezTo>
                    <a:pt x="882" y="974"/>
                    <a:pt x="929" y="962"/>
                    <a:pt x="953" y="938"/>
                  </a:cubicBezTo>
                  <a:cubicBezTo>
                    <a:pt x="1013" y="879"/>
                    <a:pt x="1013" y="772"/>
                    <a:pt x="953" y="700"/>
                  </a:cubicBezTo>
                  <a:lnTo>
                    <a:pt x="751" y="486"/>
                  </a:lnTo>
                  <a:lnTo>
                    <a:pt x="953" y="284"/>
                  </a:lnTo>
                  <a:cubicBezTo>
                    <a:pt x="1013" y="224"/>
                    <a:pt x="1013" y="117"/>
                    <a:pt x="953" y="45"/>
                  </a:cubicBezTo>
                  <a:cubicBezTo>
                    <a:pt x="923" y="16"/>
                    <a:pt x="885" y="1"/>
                    <a:pt x="843" y="1"/>
                  </a:cubicBezTo>
                  <a:cubicBezTo>
                    <a:pt x="801" y="1"/>
                    <a:pt x="757" y="16"/>
                    <a:pt x="715" y="45"/>
                  </a:cubicBezTo>
                  <a:lnTo>
                    <a:pt x="513" y="248"/>
                  </a:lnTo>
                  <a:lnTo>
                    <a:pt x="298" y="45"/>
                  </a:lnTo>
                  <a:cubicBezTo>
                    <a:pt x="269" y="16"/>
                    <a:pt x="230" y="1"/>
                    <a:pt x="18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23"/>
            <p:cNvSpPr/>
            <p:nvPr/>
          </p:nvSpPr>
          <p:spPr>
            <a:xfrm>
              <a:off x="6730341" y="2603607"/>
              <a:ext cx="32244" cy="31384"/>
            </a:xfrm>
            <a:custGeom>
              <a:avLst/>
              <a:gdLst/>
              <a:ahLst/>
              <a:cxnLst/>
              <a:rect l="l" t="t" r="r" b="b"/>
              <a:pathLst>
                <a:path w="1013" h="986" extrusionOk="0">
                  <a:moveTo>
                    <a:pt x="184" y="0"/>
                  </a:moveTo>
                  <a:cubicBezTo>
                    <a:pt x="141" y="0"/>
                    <a:pt x="96" y="15"/>
                    <a:pt x="61" y="45"/>
                  </a:cubicBezTo>
                  <a:cubicBezTo>
                    <a:pt x="1" y="104"/>
                    <a:pt x="1" y="211"/>
                    <a:pt x="61" y="283"/>
                  </a:cubicBezTo>
                  <a:lnTo>
                    <a:pt x="263" y="485"/>
                  </a:lnTo>
                  <a:lnTo>
                    <a:pt x="61" y="700"/>
                  </a:lnTo>
                  <a:cubicBezTo>
                    <a:pt x="1" y="759"/>
                    <a:pt x="1" y="866"/>
                    <a:pt x="61" y="938"/>
                  </a:cubicBezTo>
                  <a:cubicBezTo>
                    <a:pt x="84" y="962"/>
                    <a:pt x="132" y="985"/>
                    <a:pt x="180" y="985"/>
                  </a:cubicBezTo>
                  <a:cubicBezTo>
                    <a:pt x="215" y="985"/>
                    <a:pt x="263" y="962"/>
                    <a:pt x="299" y="938"/>
                  </a:cubicBezTo>
                  <a:lnTo>
                    <a:pt x="501" y="723"/>
                  </a:lnTo>
                  <a:lnTo>
                    <a:pt x="715" y="938"/>
                  </a:lnTo>
                  <a:cubicBezTo>
                    <a:pt x="739" y="962"/>
                    <a:pt x="787" y="985"/>
                    <a:pt x="834" y="985"/>
                  </a:cubicBezTo>
                  <a:cubicBezTo>
                    <a:pt x="870" y="985"/>
                    <a:pt x="918" y="962"/>
                    <a:pt x="953" y="938"/>
                  </a:cubicBezTo>
                  <a:cubicBezTo>
                    <a:pt x="1013" y="878"/>
                    <a:pt x="1013" y="771"/>
                    <a:pt x="953" y="700"/>
                  </a:cubicBezTo>
                  <a:lnTo>
                    <a:pt x="739" y="485"/>
                  </a:lnTo>
                  <a:lnTo>
                    <a:pt x="953" y="283"/>
                  </a:lnTo>
                  <a:cubicBezTo>
                    <a:pt x="1013" y="223"/>
                    <a:pt x="1013" y="116"/>
                    <a:pt x="953" y="45"/>
                  </a:cubicBezTo>
                  <a:cubicBezTo>
                    <a:pt x="924" y="15"/>
                    <a:pt x="882" y="0"/>
                    <a:pt x="839" y="0"/>
                  </a:cubicBezTo>
                  <a:cubicBezTo>
                    <a:pt x="796" y="0"/>
                    <a:pt x="751" y="15"/>
                    <a:pt x="715" y="45"/>
                  </a:cubicBezTo>
                  <a:lnTo>
                    <a:pt x="501" y="247"/>
                  </a:lnTo>
                  <a:lnTo>
                    <a:pt x="299" y="45"/>
                  </a:lnTo>
                  <a:cubicBezTo>
                    <a:pt x="269" y="15"/>
                    <a:pt x="227" y="0"/>
                    <a:pt x="18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14" name="Google Shape;514;p23"/>
          <p:cNvSpPr/>
          <p:nvPr/>
        </p:nvSpPr>
        <p:spPr>
          <a:xfrm>
            <a:off x="7561953" y="3719701"/>
            <a:ext cx="389544" cy="356268"/>
          </a:xfrm>
          <a:custGeom>
            <a:avLst/>
            <a:gdLst/>
            <a:ahLst/>
            <a:cxnLst/>
            <a:rect l="l" t="t" r="r" b="b"/>
            <a:pathLst>
              <a:path w="11133" h="10182" extrusionOk="0">
                <a:moveTo>
                  <a:pt x="4132" y="3622"/>
                </a:moveTo>
                <a:cubicBezTo>
                  <a:pt x="4299" y="3622"/>
                  <a:pt x="4430" y="3753"/>
                  <a:pt x="4430" y="3919"/>
                </a:cubicBezTo>
                <a:cubicBezTo>
                  <a:pt x="4430" y="4074"/>
                  <a:pt x="4299" y="4217"/>
                  <a:pt x="4132" y="4217"/>
                </a:cubicBezTo>
                <a:cubicBezTo>
                  <a:pt x="3965" y="4217"/>
                  <a:pt x="3834" y="4074"/>
                  <a:pt x="3834" y="3919"/>
                </a:cubicBezTo>
                <a:cubicBezTo>
                  <a:pt x="3846" y="3753"/>
                  <a:pt x="3965" y="3622"/>
                  <a:pt x="4132" y="3622"/>
                </a:cubicBezTo>
                <a:close/>
                <a:moveTo>
                  <a:pt x="5334" y="1252"/>
                </a:moveTo>
                <a:lnTo>
                  <a:pt x="5334" y="1776"/>
                </a:lnTo>
                <a:lnTo>
                  <a:pt x="5358" y="3645"/>
                </a:lnTo>
                <a:lnTo>
                  <a:pt x="5370" y="5300"/>
                </a:lnTo>
                <a:lnTo>
                  <a:pt x="1405" y="4419"/>
                </a:lnTo>
                <a:cubicBezTo>
                  <a:pt x="1679" y="3455"/>
                  <a:pt x="2322" y="2574"/>
                  <a:pt x="3156" y="2014"/>
                </a:cubicBezTo>
                <a:lnTo>
                  <a:pt x="3870" y="3324"/>
                </a:lnTo>
                <a:cubicBezTo>
                  <a:pt x="3644" y="3419"/>
                  <a:pt x="3489" y="3645"/>
                  <a:pt x="3489" y="3895"/>
                </a:cubicBezTo>
                <a:cubicBezTo>
                  <a:pt x="3489" y="4253"/>
                  <a:pt x="3775" y="4538"/>
                  <a:pt x="4132" y="4538"/>
                </a:cubicBezTo>
                <a:cubicBezTo>
                  <a:pt x="4489" y="4538"/>
                  <a:pt x="4775" y="4253"/>
                  <a:pt x="4775" y="3895"/>
                </a:cubicBezTo>
                <a:cubicBezTo>
                  <a:pt x="4775" y="3586"/>
                  <a:pt x="4537" y="3324"/>
                  <a:pt x="4239" y="3264"/>
                </a:cubicBezTo>
                <a:lnTo>
                  <a:pt x="3453" y="1800"/>
                </a:lnTo>
                <a:cubicBezTo>
                  <a:pt x="4013" y="1490"/>
                  <a:pt x="4656" y="1300"/>
                  <a:pt x="5334" y="1252"/>
                </a:cubicBezTo>
                <a:close/>
                <a:moveTo>
                  <a:pt x="5715" y="3860"/>
                </a:moveTo>
                <a:cubicBezTo>
                  <a:pt x="6573" y="3943"/>
                  <a:pt x="7239" y="4657"/>
                  <a:pt x="7239" y="5550"/>
                </a:cubicBezTo>
                <a:cubicBezTo>
                  <a:pt x="7239" y="5896"/>
                  <a:pt x="7144" y="6217"/>
                  <a:pt x="6942" y="6503"/>
                </a:cubicBezTo>
                <a:lnTo>
                  <a:pt x="5715" y="5455"/>
                </a:lnTo>
                <a:lnTo>
                  <a:pt x="5715" y="3860"/>
                </a:lnTo>
                <a:close/>
                <a:moveTo>
                  <a:pt x="5846" y="347"/>
                </a:moveTo>
                <a:cubicBezTo>
                  <a:pt x="8597" y="502"/>
                  <a:pt x="10752" y="2776"/>
                  <a:pt x="10752" y="5550"/>
                </a:cubicBezTo>
                <a:cubicBezTo>
                  <a:pt x="10752" y="6682"/>
                  <a:pt x="10395" y="7741"/>
                  <a:pt x="9728" y="8646"/>
                </a:cubicBezTo>
                <a:cubicBezTo>
                  <a:pt x="9704" y="8682"/>
                  <a:pt x="9656" y="8706"/>
                  <a:pt x="9609" y="8706"/>
                </a:cubicBezTo>
                <a:cubicBezTo>
                  <a:pt x="9561" y="8706"/>
                  <a:pt x="9537" y="8694"/>
                  <a:pt x="9502" y="8658"/>
                </a:cubicBezTo>
                <a:lnTo>
                  <a:pt x="8644" y="7932"/>
                </a:lnTo>
                <a:cubicBezTo>
                  <a:pt x="9073" y="7372"/>
                  <a:pt x="9347" y="6717"/>
                  <a:pt x="9430" y="6015"/>
                </a:cubicBezTo>
                <a:cubicBezTo>
                  <a:pt x="9442" y="5908"/>
                  <a:pt x="9359" y="5824"/>
                  <a:pt x="9252" y="5824"/>
                </a:cubicBezTo>
                <a:cubicBezTo>
                  <a:pt x="9168" y="5824"/>
                  <a:pt x="9085" y="5884"/>
                  <a:pt x="9073" y="5967"/>
                </a:cubicBezTo>
                <a:cubicBezTo>
                  <a:pt x="9002" y="6562"/>
                  <a:pt x="8775" y="7146"/>
                  <a:pt x="8418" y="7634"/>
                </a:cubicBezTo>
                <a:cubicBezTo>
                  <a:pt x="8406" y="7646"/>
                  <a:pt x="8394" y="7682"/>
                  <a:pt x="8371" y="7694"/>
                </a:cubicBezTo>
                <a:cubicBezTo>
                  <a:pt x="8371" y="7694"/>
                  <a:pt x="8371" y="7705"/>
                  <a:pt x="8359" y="7705"/>
                </a:cubicBezTo>
                <a:lnTo>
                  <a:pt x="7204" y="6729"/>
                </a:lnTo>
                <a:cubicBezTo>
                  <a:pt x="7442" y="6384"/>
                  <a:pt x="7573" y="5967"/>
                  <a:pt x="7573" y="5550"/>
                </a:cubicBezTo>
                <a:cubicBezTo>
                  <a:pt x="7573" y="4479"/>
                  <a:pt x="6739" y="3586"/>
                  <a:pt x="5680" y="3514"/>
                </a:cubicBezTo>
                <a:lnTo>
                  <a:pt x="5680" y="1979"/>
                </a:lnTo>
                <a:lnTo>
                  <a:pt x="5787" y="1979"/>
                </a:lnTo>
                <a:cubicBezTo>
                  <a:pt x="5811" y="1979"/>
                  <a:pt x="5846" y="1979"/>
                  <a:pt x="5894" y="1990"/>
                </a:cubicBezTo>
                <a:cubicBezTo>
                  <a:pt x="7561" y="2169"/>
                  <a:pt x="8894" y="3503"/>
                  <a:pt x="9073" y="5169"/>
                </a:cubicBezTo>
                <a:cubicBezTo>
                  <a:pt x="9085" y="5253"/>
                  <a:pt x="9168" y="5312"/>
                  <a:pt x="9252" y="5312"/>
                </a:cubicBezTo>
                <a:cubicBezTo>
                  <a:pt x="9359" y="5312"/>
                  <a:pt x="9430" y="5229"/>
                  <a:pt x="9430" y="5122"/>
                </a:cubicBezTo>
                <a:cubicBezTo>
                  <a:pt x="9228" y="3205"/>
                  <a:pt x="7632" y="1693"/>
                  <a:pt x="5680" y="1621"/>
                </a:cubicBezTo>
                <a:lnTo>
                  <a:pt x="5680" y="490"/>
                </a:lnTo>
                <a:cubicBezTo>
                  <a:pt x="5680" y="443"/>
                  <a:pt x="5692" y="419"/>
                  <a:pt x="5727" y="383"/>
                </a:cubicBezTo>
                <a:cubicBezTo>
                  <a:pt x="5751" y="359"/>
                  <a:pt x="5799" y="347"/>
                  <a:pt x="5846" y="347"/>
                </a:cubicBezTo>
                <a:close/>
                <a:moveTo>
                  <a:pt x="1334" y="4788"/>
                </a:moveTo>
                <a:lnTo>
                  <a:pt x="5323" y="5681"/>
                </a:lnTo>
                <a:lnTo>
                  <a:pt x="4239" y="9622"/>
                </a:lnTo>
                <a:cubicBezTo>
                  <a:pt x="2513" y="9063"/>
                  <a:pt x="1262" y="7455"/>
                  <a:pt x="1262" y="5550"/>
                </a:cubicBezTo>
                <a:cubicBezTo>
                  <a:pt x="1262" y="5300"/>
                  <a:pt x="1286" y="5050"/>
                  <a:pt x="1334" y="4788"/>
                </a:cubicBezTo>
                <a:close/>
                <a:moveTo>
                  <a:pt x="5656" y="5848"/>
                </a:moveTo>
                <a:lnTo>
                  <a:pt x="6870" y="6872"/>
                </a:lnTo>
                <a:lnTo>
                  <a:pt x="8299" y="8086"/>
                </a:lnTo>
                <a:lnTo>
                  <a:pt x="8704" y="8420"/>
                </a:lnTo>
                <a:cubicBezTo>
                  <a:pt x="7882" y="9313"/>
                  <a:pt x="6751" y="9825"/>
                  <a:pt x="5549" y="9825"/>
                </a:cubicBezTo>
                <a:cubicBezTo>
                  <a:pt x="5203" y="9825"/>
                  <a:pt x="4894" y="9777"/>
                  <a:pt x="4584" y="9706"/>
                </a:cubicBezTo>
                <a:lnTo>
                  <a:pt x="5656" y="5848"/>
                </a:lnTo>
                <a:close/>
                <a:moveTo>
                  <a:pt x="5837" y="1"/>
                </a:moveTo>
                <a:cubicBezTo>
                  <a:pt x="5717" y="1"/>
                  <a:pt x="5599" y="57"/>
                  <a:pt x="5501" y="133"/>
                </a:cubicBezTo>
                <a:cubicBezTo>
                  <a:pt x="5394" y="228"/>
                  <a:pt x="5334" y="359"/>
                  <a:pt x="5358" y="502"/>
                </a:cubicBezTo>
                <a:lnTo>
                  <a:pt x="5358" y="943"/>
                </a:lnTo>
                <a:cubicBezTo>
                  <a:pt x="4620" y="967"/>
                  <a:pt x="3929" y="1181"/>
                  <a:pt x="3298" y="1514"/>
                </a:cubicBezTo>
                <a:lnTo>
                  <a:pt x="2894" y="788"/>
                </a:lnTo>
                <a:cubicBezTo>
                  <a:pt x="2870" y="728"/>
                  <a:pt x="2810" y="693"/>
                  <a:pt x="2751" y="693"/>
                </a:cubicBezTo>
                <a:lnTo>
                  <a:pt x="358" y="693"/>
                </a:lnTo>
                <a:lnTo>
                  <a:pt x="358" y="395"/>
                </a:lnTo>
                <a:cubicBezTo>
                  <a:pt x="358" y="300"/>
                  <a:pt x="274" y="228"/>
                  <a:pt x="179" y="228"/>
                </a:cubicBezTo>
                <a:cubicBezTo>
                  <a:pt x="72" y="228"/>
                  <a:pt x="0" y="300"/>
                  <a:pt x="0" y="395"/>
                </a:cubicBezTo>
                <a:lnTo>
                  <a:pt x="0" y="1336"/>
                </a:lnTo>
                <a:cubicBezTo>
                  <a:pt x="0" y="1443"/>
                  <a:pt x="72" y="1514"/>
                  <a:pt x="179" y="1514"/>
                </a:cubicBezTo>
                <a:cubicBezTo>
                  <a:pt x="274" y="1514"/>
                  <a:pt x="358" y="1443"/>
                  <a:pt x="358" y="1336"/>
                </a:cubicBezTo>
                <a:lnTo>
                  <a:pt x="358" y="1038"/>
                </a:lnTo>
                <a:lnTo>
                  <a:pt x="2644" y="1038"/>
                </a:lnTo>
                <a:lnTo>
                  <a:pt x="3001" y="1693"/>
                </a:lnTo>
                <a:cubicBezTo>
                  <a:pt x="2751" y="1871"/>
                  <a:pt x="2501" y="2062"/>
                  <a:pt x="2275" y="2288"/>
                </a:cubicBezTo>
                <a:cubicBezTo>
                  <a:pt x="1405" y="3169"/>
                  <a:pt x="929" y="4312"/>
                  <a:pt x="929" y="5550"/>
                </a:cubicBezTo>
                <a:cubicBezTo>
                  <a:pt x="929" y="8098"/>
                  <a:pt x="3001" y="10182"/>
                  <a:pt x="5561" y="10182"/>
                </a:cubicBezTo>
                <a:cubicBezTo>
                  <a:pt x="6870" y="10182"/>
                  <a:pt x="8109" y="9622"/>
                  <a:pt x="8990" y="8658"/>
                </a:cubicBezTo>
                <a:lnTo>
                  <a:pt x="9311" y="8944"/>
                </a:lnTo>
                <a:cubicBezTo>
                  <a:pt x="9406" y="9015"/>
                  <a:pt x="9525" y="9063"/>
                  <a:pt x="9644" y="9063"/>
                </a:cubicBezTo>
                <a:lnTo>
                  <a:pt x="9704" y="9063"/>
                </a:lnTo>
                <a:cubicBezTo>
                  <a:pt x="9835" y="9051"/>
                  <a:pt x="9966" y="8967"/>
                  <a:pt x="10037" y="8872"/>
                </a:cubicBezTo>
                <a:cubicBezTo>
                  <a:pt x="10752" y="7896"/>
                  <a:pt x="11133" y="6765"/>
                  <a:pt x="11133" y="5562"/>
                </a:cubicBezTo>
                <a:cubicBezTo>
                  <a:pt x="11109" y="2610"/>
                  <a:pt x="8811" y="169"/>
                  <a:pt x="5870" y="2"/>
                </a:cubicBezTo>
                <a:cubicBezTo>
                  <a:pt x="5859" y="1"/>
                  <a:pt x="5848" y="1"/>
                  <a:pt x="5837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oject Management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BB831"/>
      </a:accent1>
      <a:accent2>
        <a:srgbClr val="FB8569"/>
      </a:accent2>
      <a:accent3>
        <a:srgbClr val="FB569C"/>
      </a:accent3>
      <a:accent4>
        <a:srgbClr val="E850E0"/>
      </a:accent4>
      <a:accent5>
        <a:srgbClr val="8225E2"/>
      </a:accent5>
      <a:accent6>
        <a:srgbClr val="9C27B0"/>
      </a:accent6>
      <a:hlink>
        <a:srgbClr val="FBB831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2012</Words>
  <Application>Microsoft Office PowerPoint</Application>
  <PresentationFormat>Presentación en pantalla (16:9)</PresentationFormat>
  <Paragraphs>366</Paragraphs>
  <Slides>33</Slides>
  <Notes>33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33</vt:i4>
      </vt:variant>
    </vt:vector>
  </HeadingPairs>
  <TitlesOfParts>
    <vt:vector size="42" baseType="lpstr">
      <vt:lpstr>Arial</vt:lpstr>
      <vt:lpstr>Fira Sans Extra Condensed SemiBold</vt:lpstr>
      <vt:lpstr>Proxima Nova</vt:lpstr>
      <vt:lpstr>Fira Sans Extra Condensed Medium</vt:lpstr>
      <vt:lpstr>Proxima Nova Semibold</vt:lpstr>
      <vt:lpstr>Fira Sans Extra Condensed</vt:lpstr>
      <vt:lpstr>Roboto</vt:lpstr>
      <vt:lpstr>Project Management Infographics by Slidesgo</vt:lpstr>
      <vt:lpstr>Slidesgo Final Pages</vt:lpstr>
      <vt:lpstr>CONCURSO TECNOLOGÍAS INFORMATICAS A</vt:lpstr>
      <vt:lpstr>FORMACIÓN Y EXPERIENCIA DOCENTE</vt:lpstr>
      <vt:lpstr>TEMA A DESARROLLAR: 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Presentación de PowerPoint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Project Management Infographics</vt:lpstr>
      <vt:lpstr>Instructions for use</vt:lpstr>
      <vt:lpstr>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CONCURSO TECNOLOGÍAS INFORMATICAS A</dc:title>
  <cp:lastModifiedBy>Yo</cp:lastModifiedBy>
  <cp:revision>3</cp:revision>
  <dcterms:modified xsi:type="dcterms:W3CDTF">2024-12-02T16:03:41Z</dcterms:modified>
</cp:coreProperties>
</file>