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9" autoAdjust="0"/>
  </p:normalViewPr>
  <p:slideViewPr>
    <p:cSldViewPr snapToGrid="0" snapToObjects="1">
      <p:cViewPr>
        <p:scale>
          <a:sx n="75" d="100"/>
          <a:sy n="75" d="100"/>
        </p:scale>
        <p:origin x="-147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Diseño</a:t>
            </a:r>
            <a:r>
              <a:rPr dirty="0"/>
              <a:t>, </a:t>
            </a:r>
            <a:r>
              <a:rPr dirty="0" err="1"/>
              <a:t>Caracterización</a:t>
            </a:r>
            <a:r>
              <a:rPr dirty="0"/>
              <a:t> y Control de </a:t>
            </a:r>
            <a:r>
              <a:rPr dirty="0" err="1"/>
              <a:t>Sensores</a:t>
            </a:r>
            <a:r>
              <a:rPr dirty="0"/>
              <a:t>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Presentado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: </a:t>
            </a:r>
            <a:r>
              <a:rPr lang="es-AR" dirty="0" smtClean="0"/>
              <a:t>ING. </a:t>
            </a:r>
            <a:r>
              <a:rPr dirty="0" smtClean="0"/>
              <a:t>Mariano</a:t>
            </a:r>
            <a:r>
              <a:rPr lang="es-AR" dirty="0" smtClean="0"/>
              <a:t> Morel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sensores</a:t>
            </a:r>
            <a:r>
              <a:rPr dirty="0"/>
              <a:t> CMOS </a:t>
            </a:r>
            <a:r>
              <a:rPr dirty="0" err="1"/>
              <a:t>versátiles</a:t>
            </a:r>
            <a:r>
              <a:rPr dirty="0"/>
              <a:t>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Detectan</a:t>
            </a:r>
            <a:r>
              <a:rPr dirty="0" smtClean="0"/>
              <a:t> </a:t>
            </a:r>
            <a:r>
              <a:rPr dirty="0" err="1"/>
              <a:t>cambios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luz,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interferencia</a:t>
            </a:r>
            <a:r>
              <a:rPr dirty="0"/>
              <a:t> 'speckle'.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Miden</a:t>
            </a:r>
            <a:r>
              <a:rPr dirty="0" smtClean="0"/>
              <a:t>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</a:t>
            </a:r>
            <a:r>
              <a:rPr dirty="0" err="1"/>
              <a:t>proporcional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Mejoran</a:t>
            </a:r>
            <a:r>
              <a:rPr dirty="0" smtClean="0"/>
              <a:t> </a:t>
            </a:r>
            <a:r>
              <a:rPr dirty="0"/>
              <a:t>la </a:t>
            </a:r>
            <a:r>
              <a:rPr dirty="0" err="1"/>
              <a:t>velocidad</a:t>
            </a:r>
            <a:r>
              <a:rPr dirty="0"/>
              <a:t> y </a:t>
            </a:r>
            <a:r>
              <a:rPr dirty="0" err="1"/>
              <a:t>sensibilidad</a:t>
            </a:r>
            <a:r>
              <a:rPr dirty="0"/>
              <a:t> </a:t>
            </a:r>
            <a:r>
              <a:rPr dirty="0" err="1"/>
              <a:t>frente</a:t>
            </a:r>
            <a:r>
              <a:rPr dirty="0"/>
              <a:t> a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comerciales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Diseñar</a:t>
            </a:r>
            <a:r>
              <a:rPr dirty="0"/>
              <a:t>, </a:t>
            </a:r>
            <a:r>
              <a:rPr dirty="0" err="1"/>
              <a:t>simular</a:t>
            </a:r>
            <a:r>
              <a:rPr dirty="0"/>
              <a:t> y </a:t>
            </a:r>
            <a:r>
              <a:rPr dirty="0" err="1"/>
              <a:t>fabricar</a:t>
            </a:r>
            <a:r>
              <a:rPr dirty="0"/>
              <a:t> un sensor </a:t>
            </a:r>
            <a:r>
              <a:rPr dirty="0" err="1"/>
              <a:t>fotodetector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, </a:t>
            </a:r>
            <a:r>
              <a:rPr dirty="0" err="1"/>
              <a:t>velocidad</a:t>
            </a:r>
            <a:r>
              <a:rPr dirty="0"/>
              <a:t> y </a:t>
            </a:r>
            <a:r>
              <a:rPr dirty="0" err="1"/>
              <a:t>vibraciones</a:t>
            </a:r>
            <a:r>
              <a:rPr dirty="0"/>
              <a:t> de superficies </a:t>
            </a:r>
            <a:r>
              <a:rPr dirty="0" err="1"/>
              <a:t>rugosas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Mediciones</a:t>
            </a:r>
            <a:r>
              <a:rPr dirty="0"/>
              <a:t> sin </a:t>
            </a:r>
            <a:r>
              <a:rPr dirty="0" err="1"/>
              <a:t>necesidad</a:t>
            </a:r>
            <a:r>
              <a:rPr dirty="0"/>
              <a:t> de </a:t>
            </a:r>
            <a:r>
              <a:rPr dirty="0" err="1"/>
              <a:t>marcas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pieza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para registrar </a:t>
            </a:r>
            <a:r>
              <a:rPr dirty="0" err="1"/>
              <a:t>variaciones</a:t>
            </a:r>
            <a:r>
              <a:rPr dirty="0"/>
              <a:t> de mayor </a:t>
            </a:r>
            <a:r>
              <a:rPr dirty="0" err="1"/>
              <a:t>frecuencia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Determinar</a:t>
            </a:r>
            <a:r>
              <a:rPr dirty="0"/>
              <a:t> </a:t>
            </a:r>
            <a:r>
              <a:rPr dirty="0" err="1"/>
              <a:t>especificaciones</a:t>
            </a:r>
            <a:r>
              <a:rPr dirty="0"/>
              <a:t> del sensor.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experimentales</a:t>
            </a:r>
            <a:r>
              <a:rPr dirty="0"/>
              <a:t> con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actuales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Diseñar</a:t>
            </a:r>
            <a:r>
              <a:rPr dirty="0"/>
              <a:t> y </a:t>
            </a:r>
            <a:r>
              <a:rPr dirty="0" err="1"/>
              <a:t>simular</a:t>
            </a:r>
            <a:r>
              <a:rPr dirty="0"/>
              <a:t> el sensor (pre y post layout).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Enviar</a:t>
            </a:r>
            <a:r>
              <a:rPr dirty="0"/>
              <a:t> el </a:t>
            </a:r>
            <a:r>
              <a:rPr dirty="0" err="1"/>
              <a:t>diseño</a:t>
            </a:r>
            <a:r>
              <a:rPr dirty="0"/>
              <a:t> para </a:t>
            </a:r>
            <a:r>
              <a:rPr dirty="0" err="1"/>
              <a:t>fabricación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Sensores</a:t>
            </a:r>
            <a:r>
              <a:rPr dirty="0" smtClean="0"/>
              <a:t> </a:t>
            </a:r>
            <a:r>
              <a:rPr dirty="0"/>
              <a:t>de luz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 smtClean="0"/>
              <a:t>existen</a:t>
            </a:r>
            <a:r>
              <a:rPr dirty="0" smtClean="0"/>
              <a:t>.</a:t>
            </a: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Se </a:t>
            </a:r>
            <a:r>
              <a:rPr dirty="0" err="1"/>
              <a:t>enfocan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sensibilidad</a:t>
            </a:r>
            <a:r>
              <a:rPr dirty="0"/>
              <a:t> o </a:t>
            </a:r>
            <a:r>
              <a:rPr dirty="0" err="1"/>
              <a:t>resolución</a:t>
            </a:r>
            <a:r>
              <a:rPr dirty="0"/>
              <a:t> de imagen.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La </a:t>
            </a:r>
            <a:r>
              <a:rPr dirty="0" err="1"/>
              <a:t>propuesta</a:t>
            </a:r>
            <a:r>
              <a:rPr dirty="0"/>
              <a:t> actual </a:t>
            </a:r>
            <a:r>
              <a:rPr dirty="0" err="1"/>
              <a:t>incluye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 y </a:t>
            </a:r>
            <a:r>
              <a:rPr dirty="0" err="1"/>
              <a:t>procesamiento</a:t>
            </a:r>
            <a:r>
              <a:rPr dirty="0"/>
              <a:t> local a </a:t>
            </a:r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píxel</a:t>
            </a:r>
            <a:r>
              <a:rPr dirty="0"/>
              <a:t>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anteriores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rápidos</a:t>
            </a:r>
            <a:r>
              <a:rPr dirty="0"/>
              <a:t>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Este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extiende</a:t>
            </a:r>
            <a:r>
              <a:rPr dirty="0"/>
              <a:t> la </a:t>
            </a:r>
            <a:r>
              <a:rPr dirty="0" err="1"/>
              <a:t>aplicación</a:t>
            </a:r>
            <a:r>
              <a:rPr dirty="0"/>
              <a:t> a </a:t>
            </a:r>
            <a:r>
              <a:rPr dirty="0" err="1"/>
              <a:t>medir</a:t>
            </a:r>
            <a:r>
              <a:rPr dirty="0"/>
              <a:t>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vibración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piezas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Antecedentes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industria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Automotriz</a:t>
            </a:r>
            <a:r>
              <a:rPr dirty="0"/>
              <a:t>: </a:t>
            </a:r>
            <a:r>
              <a:rPr dirty="0" err="1"/>
              <a:t>posición</a:t>
            </a:r>
            <a:r>
              <a:rPr dirty="0"/>
              <a:t> de </a:t>
            </a:r>
            <a:r>
              <a:rPr dirty="0" err="1"/>
              <a:t>acelerador</a:t>
            </a:r>
            <a:r>
              <a:rPr dirty="0"/>
              <a:t>, volante y </a:t>
            </a:r>
            <a:r>
              <a:rPr dirty="0" err="1"/>
              <a:t>partes</a:t>
            </a:r>
            <a:r>
              <a:rPr dirty="0"/>
              <a:t> del motor.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Robótica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ángulos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articulaciones</a:t>
            </a:r>
            <a:r>
              <a:rPr dirty="0"/>
              <a:t> y </a:t>
            </a:r>
            <a:r>
              <a:rPr dirty="0" err="1"/>
              <a:t>ruedas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Ventajas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ópticos</a:t>
            </a:r>
            <a:r>
              <a:rPr dirty="0"/>
              <a:t>: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sensibilidad</a:t>
            </a:r>
            <a:r>
              <a:rPr dirty="0"/>
              <a:t> y </a:t>
            </a:r>
            <a:r>
              <a:rPr dirty="0" err="1"/>
              <a:t>resolución</a:t>
            </a:r>
            <a:r>
              <a:rPr dirty="0"/>
              <a:t>, </a:t>
            </a:r>
            <a:r>
              <a:rPr dirty="0" err="1"/>
              <a:t>inmunes</a:t>
            </a:r>
            <a:r>
              <a:rPr dirty="0"/>
              <a:t> a </a:t>
            </a:r>
            <a:r>
              <a:rPr dirty="0" err="1"/>
              <a:t>interferencias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Desarrollo Tecnológico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Uso</a:t>
            </a:r>
            <a:r>
              <a:rPr dirty="0"/>
              <a:t> de la </a:t>
            </a:r>
            <a:r>
              <a:rPr dirty="0" err="1"/>
              <a:t>técnica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 de speckle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Dinámica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para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instantánea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Mide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posición</a:t>
            </a:r>
            <a:r>
              <a:rPr dirty="0"/>
              <a:t> angular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ejes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Multipropósito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Innovación</a:t>
            </a:r>
            <a:r>
              <a:rPr dirty="0"/>
              <a:t> </a:t>
            </a:r>
            <a:r>
              <a:rPr dirty="0" err="1"/>
              <a:t>Propuesta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Medición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 angular y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giro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Expectativas</a:t>
            </a:r>
            <a:r>
              <a:rPr dirty="0"/>
              <a:t> de </a:t>
            </a:r>
            <a:r>
              <a:rPr dirty="0" err="1"/>
              <a:t>linealidad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fotorespuesta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Respuesta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frecuencia</a:t>
            </a:r>
            <a:r>
              <a:rPr dirty="0"/>
              <a:t> superior al </a:t>
            </a:r>
            <a:r>
              <a:rPr dirty="0" err="1"/>
              <a:t>MHz.</a:t>
            </a:r>
            <a:endParaRPr dirty="0"/>
          </a:p>
          <a:p>
            <a:pPr marL="0" indent="0">
              <a:buNone/>
            </a:pPr>
            <a:r>
              <a:rPr dirty="0"/>
              <a:t>• El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culminará</a:t>
            </a:r>
            <a:r>
              <a:rPr dirty="0"/>
              <a:t> con el </a:t>
            </a:r>
            <a:r>
              <a:rPr dirty="0" err="1"/>
              <a:t>diseño</a:t>
            </a:r>
            <a:r>
              <a:rPr dirty="0"/>
              <a:t> del sensor.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Alcance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348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Diseño, Caracterización y Control de Sensores CMOS con Píxeles Interconectables</vt:lpstr>
      <vt:lpstr>Resumen</vt:lpstr>
      <vt:lpstr>Objetivo General</vt:lpstr>
      <vt:lpstr>Objetivos Específicos</vt:lpstr>
      <vt:lpstr>Antecedentes</vt:lpstr>
      <vt:lpstr>Desarrollo Tecnológico</vt:lpstr>
      <vt:lpstr>Innovación Propuesta</vt:lpstr>
      <vt:lpstr>Alcance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Caracterización y Control de Sensores CMOS con Píxeles Interconectables</dc:title>
  <dc:creator>Mariano</dc:creator>
  <dc:description>generated using python-pptx</dc:description>
  <cp:lastModifiedBy>Yo</cp:lastModifiedBy>
  <cp:revision>4</cp:revision>
  <dcterms:created xsi:type="dcterms:W3CDTF">2013-01-27T09:14:16Z</dcterms:created>
  <dcterms:modified xsi:type="dcterms:W3CDTF">2024-11-08T18:28:52Z</dcterms:modified>
</cp:coreProperties>
</file>