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5CED782-A0C3-4DF5-9DF1-8CA89656CC97}" type="slidenum">
              <a:t>&lt;#&gt;</a:t>
            </a:fld>
          </a:p>
        </p:txBody>
      </p:sp>
      <p:sp>
        <p:nvSpPr>
          <p:cNvPr id="4" name="PlaceHolder 3"/>
          <p:cNvSpPr>
            <a:spLocks noGrp="1"/>
          </p:cNvSpPr>
          <p:nvPr>
            <p:ph type="dt" idx="3"/>
          </p:nvPr>
        </p:nvSpPr>
        <p:spPr/>
        <p:txBody>
          <a:bodyPr/>
          <a:p>
            <a:r>
              <a:rPr lang="es-A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0267018-2F89-4D7A-A4CC-571461234B1F}" type="slidenum">
              <a:t>&lt;#&gt;</a:t>
            </a:fld>
          </a:p>
        </p:txBody>
      </p:sp>
      <p:sp>
        <p:nvSpPr>
          <p:cNvPr id="7" name="PlaceHolder 6"/>
          <p:cNvSpPr>
            <a:spLocks noGrp="1"/>
          </p:cNvSpPr>
          <p:nvPr>
            <p:ph type="dt" idx="3"/>
          </p:nvPr>
        </p:nvSpPr>
        <p:spPr/>
        <p:txBody>
          <a:bodyPr/>
          <a:p>
            <a:r>
              <a:rPr lang="es-A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D6BA23A-29C1-4C3F-927E-23611B14C50C}" type="slidenum">
              <a:t>&lt;#&gt;</a:t>
            </a:fld>
          </a:p>
        </p:txBody>
      </p:sp>
      <p:sp>
        <p:nvSpPr>
          <p:cNvPr id="9" name="PlaceHolder 8"/>
          <p:cNvSpPr>
            <a:spLocks noGrp="1"/>
          </p:cNvSpPr>
          <p:nvPr>
            <p:ph type="dt" idx="3"/>
          </p:nvPr>
        </p:nvSpPr>
        <p:spPr/>
        <p:txBody>
          <a:bodyPr/>
          <a:p>
            <a:r>
              <a:rPr lang="es-A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4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754FED5-94A6-4C97-A923-816835BCCEA7}" type="slidenum">
              <a:t>&lt;#&gt;</a:t>
            </a:fld>
          </a:p>
        </p:txBody>
      </p:sp>
      <p:sp>
        <p:nvSpPr>
          <p:cNvPr id="11" name="PlaceHolder 10"/>
          <p:cNvSpPr>
            <a:spLocks noGrp="1"/>
          </p:cNvSpPr>
          <p:nvPr>
            <p:ph type="dt" idx="3"/>
          </p:nvPr>
        </p:nvSpPr>
        <p:spPr/>
        <p:txBody>
          <a:bodyPr/>
          <a:p>
            <a:r>
              <a:rPr lang="es-A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0A66756-D135-487A-8C05-D45C7631706F}" type="slidenum">
              <a:t>&lt;#&gt;</a:t>
            </a:fld>
          </a:p>
        </p:txBody>
      </p:sp>
      <p:sp>
        <p:nvSpPr>
          <p:cNvPr id="4" name="PlaceHolder 3"/>
          <p:cNvSpPr>
            <a:spLocks noGrp="1"/>
          </p:cNvSpPr>
          <p:nvPr>
            <p:ph type="dt" idx="6"/>
          </p:nvPr>
        </p:nvSpPr>
        <p:spPr/>
        <p:txBody>
          <a:bodyPr/>
          <a:p>
            <a:r>
              <a:rPr lang="es-A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DF99610-4319-42FE-ADDB-A9ADA1A5BE01}" type="slidenum">
              <a:t>&lt;#&gt;</a:t>
            </a:fld>
          </a:p>
        </p:txBody>
      </p:sp>
      <p:sp>
        <p:nvSpPr>
          <p:cNvPr id="6" name="PlaceHolder 5"/>
          <p:cNvSpPr>
            <a:spLocks noGrp="1"/>
          </p:cNvSpPr>
          <p:nvPr>
            <p:ph type="dt" idx="6"/>
          </p:nvPr>
        </p:nvSpPr>
        <p:spPr/>
        <p:txBody>
          <a:bodyPr/>
          <a:p>
            <a:r>
              <a:rPr lang="es-A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E1196CE-4596-4AD5-A0B1-C1BA38BD577D}" type="slidenum">
              <a:t>&lt;#&gt;</a:t>
            </a:fld>
          </a:p>
        </p:txBody>
      </p:sp>
      <p:sp>
        <p:nvSpPr>
          <p:cNvPr id="6" name="PlaceHolder 5"/>
          <p:cNvSpPr>
            <a:spLocks noGrp="1"/>
          </p:cNvSpPr>
          <p:nvPr>
            <p:ph type="dt" idx="6"/>
          </p:nvPr>
        </p:nvSpPr>
        <p:spPr/>
        <p:txBody>
          <a:bodyPr/>
          <a:p>
            <a:r>
              <a:rPr lang="es-A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D946AAD-1B39-4F5F-B9C6-E3B41C1D97B2}" type="slidenum">
              <a:t>&lt;#&gt;</a:t>
            </a:fld>
          </a:p>
        </p:txBody>
      </p:sp>
      <p:sp>
        <p:nvSpPr>
          <p:cNvPr id="7" name="PlaceHolder 6"/>
          <p:cNvSpPr>
            <a:spLocks noGrp="1"/>
          </p:cNvSpPr>
          <p:nvPr>
            <p:ph type="dt" idx="6"/>
          </p:nvPr>
        </p:nvSpPr>
        <p:spPr/>
        <p:txBody>
          <a:bodyPr/>
          <a:p>
            <a:r>
              <a:rPr lang="es-A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E462587-6E14-4517-90A7-D246DD0583BD}" type="slidenum">
              <a:t>&lt;#&gt;</a:t>
            </a:fld>
          </a:p>
        </p:txBody>
      </p:sp>
      <p:sp>
        <p:nvSpPr>
          <p:cNvPr id="5" name="PlaceHolder 4"/>
          <p:cNvSpPr>
            <a:spLocks noGrp="1"/>
          </p:cNvSpPr>
          <p:nvPr>
            <p:ph type="dt" idx="6"/>
          </p:nvPr>
        </p:nvSpPr>
        <p:spPr/>
        <p:txBody>
          <a:bodyPr/>
          <a:p>
            <a:r>
              <a:rPr lang="es-A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A11E608-E13C-48B9-BCD3-25BCCA7BC666}" type="slidenum">
              <a:t>&lt;#&gt;</a:t>
            </a:fld>
          </a:p>
        </p:txBody>
      </p:sp>
      <p:sp>
        <p:nvSpPr>
          <p:cNvPr id="5" name="PlaceHolder 4"/>
          <p:cNvSpPr>
            <a:spLocks noGrp="1"/>
          </p:cNvSpPr>
          <p:nvPr>
            <p:ph type="dt" idx="6"/>
          </p:nvPr>
        </p:nvSpPr>
        <p:spPr/>
        <p:txBody>
          <a:bodyPr/>
          <a:p>
            <a:r>
              <a:rPr lang="es-A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867EE11-9B6A-47B4-B535-3606691976B9}"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3C1580-9771-411F-AB46-C7890C2E53D1}" type="slidenum">
              <a:t>&lt;#&gt;</a:t>
            </a:fld>
          </a:p>
        </p:txBody>
      </p:sp>
      <p:sp>
        <p:nvSpPr>
          <p:cNvPr id="6" name="PlaceHolder 5"/>
          <p:cNvSpPr>
            <a:spLocks noGrp="1"/>
          </p:cNvSpPr>
          <p:nvPr>
            <p:ph type="dt" idx="3"/>
          </p:nvPr>
        </p:nvSpPr>
        <p:spPr/>
        <p:txBody>
          <a:bodyPr/>
          <a:p>
            <a:r>
              <a:rPr lang="es-A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F72BEAB-6808-400F-9BE7-53AA94D00356}"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3449185-161D-43D5-8672-FAE072F4FCD6}"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76422F2-B635-4CE5-8338-73B6177D069F}" type="slidenum">
              <a:t>&lt;#&gt;</a:t>
            </a:fld>
          </a:p>
        </p:txBody>
      </p:sp>
      <p:sp>
        <p:nvSpPr>
          <p:cNvPr id="7" name="PlaceHolder 6"/>
          <p:cNvSpPr>
            <a:spLocks noGrp="1"/>
          </p:cNvSpPr>
          <p:nvPr>
            <p:ph type="dt" idx="6"/>
          </p:nvPr>
        </p:nvSpPr>
        <p:spPr/>
        <p:txBody>
          <a:bodyPr/>
          <a:p>
            <a:r>
              <a:rPr lang="es-A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CA4C18A-492D-427C-A44C-F3AC4EC47B91}" type="slidenum">
              <a:t>&lt;#&gt;</a:t>
            </a:fld>
          </a:p>
        </p:txBody>
      </p:sp>
      <p:sp>
        <p:nvSpPr>
          <p:cNvPr id="9" name="PlaceHolder 8"/>
          <p:cNvSpPr>
            <a:spLocks noGrp="1"/>
          </p:cNvSpPr>
          <p:nvPr>
            <p:ph type="dt" idx="6"/>
          </p:nvPr>
        </p:nvSpPr>
        <p:spPr/>
        <p:txBody>
          <a:bodyPr/>
          <a:p>
            <a:r>
              <a:rPr lang="es-A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147E69B-F923-464F-B40C-6C0585539898}" type="slidenum">
              <a:t>&lt;#&gt;</a:t>
            </a:fld>
          </a:p>
        </p:txBody>
      </p:sp>
      <p:sp>
        <p:nvSpPr>
          <p:cNvPr id="11" name="PlaceHolder 10"/>
          <p:cNvSpPr>
            <a:spLocks noGrp="1"/>
          </p:cNvSpPr>
          <p:nvPr>
            <p:ph type="dt" idx="6"/>
          </p:nvPr>
        </p:nvSpPr>
        <p:spPr/>
        <p:txBody>
          <a:bodyPr/>
          <a:p>
            <a:r>
              <a:rPr lang="es-A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F1AF69-F7AB-4D3B-8543-95276D6BD0EE}" type="slidenum">
              <a:t>&lt;#&gt;</a:t>
            </a:fld>
          </a:p>
        </p:txBody>
      </p:sp>
      <p:sp>
        <p:nvSpPr>
          <p:cNvPr id="6" name="PlaceHolder 5"/>
          <p:cNvSpPr>
            <a:spLocks noGrp="1"/>
          </p:cNvSpPr>
          <p:nvPr>
            <p:ph type="dt" idx="3"/>
          </p:nvPr>
        </p:nvSpPr>
        <p:spPr/>
        <p:txBody>
          <a:bodyPr/>
          <a:p>
            <a:r>
              <a:rPr lang="es-A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CC8A6AA-23D3-40CB-9BF8-3930ED18405E}" type="slidenum">
              <a:t>&lt;#&gt;</a:t>
            </a:fld>
          </a:p>
        </p:txBody>
      </p:sp>
      <p:sp>
        <p:nvSpPr>
          <p:cNvPr id="7" name="PlaceHolder 6"/>
          <p:cNvSpPr>
            <a:spLocks noGrp="1"/>
          </p:cNvSpPr>
          <p:nvPr>
            <p:ph type="dt" idx="3"/>
          </p:nvPr>
        </p:nvSpPr>
        <p:spPr/>
        <p:txBody>
          <a:bodyPr/>
          <a:p>
            <a:r>
              <a:rPr lang="es-A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85266CE-985F-4C03-B341-E0364757DD7D}" type="slidenum">
              <a:t>&lt;#&gt;</a:t>
            </a:fld>
          </a:p>
        </p:txBody>
      </p:sp>
      <p:sp>
        <p:nvSpPr>
          <p:cNvPr id="5" name="PlaceHolder 4"/>
          <p:cNvSpPr>
            <a:spLocks noGrp="1"/>
          </p:cNvSpPr>
          <p:nvPr>
            <p:ph type="dt" idx="3"/>
          </p:nvPr>
        </p:nvSpPr>
        <p:spPr/>
        <p:txBody>
          <a:bodyPr/>
          <a:p>
            <a:r>
              <a:rPr lang="es-A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13E84FC-09BB-46C8-ADFC-1EEA4D795A80}" type="slidenum">
              <a:t>&lt;#&gt;</a:t>
            </a:fld>
          </a:p>
        </p:txBody>
      </p:sp>
      <p:sp>
        <p:nvSpPr>
          <p:cNvPr id="5" name="PlaceHolder 4"/>
          <p:cNvSpPr>
            <a:spLocks noGrp="1"/>
          </p:cNvSpPr>
          <p:nvPr>
            <p:ph type="dt" idx="3"/>
          </p:nvPr>
        </p:nvSpPr>
        <p:spPr/>
        <p:txBody>
          <a:bodyPr/>
          <a:p>
            <a:r>
              <a:rPr lang="es-A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4A30CB-1C69-441A-81CE-107B2C87043D}" type="slidenum">
              <a:t>&lt;#&gt;</a:t>
            </a:fld>
          </a:p>
        </p:txBody>
      </p:sp>
      <p:sp>
        <p:nvSpPr>
          <p:cNvPr id="8" name="PlaceHolder 7"/>
          <p:cNvSpPr>
            <a:spLocks noGrp="1"/>
          </p:cNvSpPr>
          <p:nvPr>
            <p:ph type="dt" idx="3"/>
          </p:nvPr>
        </p:nvSpPr>
        <p:spPr/>
        <p:txBody>
          <a:bodyPr/>
          <a:p>
            <a:r>
              <a:rPr lang="es-A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99C8C4-8E2A-473D-8B50-3CE12988EEB3}" type="slidenum">
              <a:t>&lt;#&gt;</a:t>
            </a:fld>
          </a:p>
        </p:txBody>
      </p:sp>
      <p:sp>
        <p:nvSpPr>
          <p:cNvPr id="8" name="PlaceHolder 7"/>
          <p:cNvSpPr>
            <a:spLocks noGrp="1"/>
          </p:cNvSpPr>
          <p:nvPr>
            <p:ph type="dt" idx="3"/>
          </p:nvPr>
        </p:nvSpPr>
        <p:spPr/>
        <p:txBody>
          <a:bodyPr/>
          <a:p>
            <a:r>
              <a:rPr lang="es-A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8E4567B-2958-4386-9638-675752C4A14F}" type="slidenum">
              <a:t>&lt;#&gt;</a:t>
            </a:fld>
          </a:p>
        </p:txBody>
      </p:sp>
      <p:sp>
        <p:nvSpPr>
          <p:cNvPr id="8" name="PlaceHolder 7"/>
          <p:cNvSpPr>
            <a:spLocks noGrp="1"/>
          </p:cNvSpPr>
          <p:nvPr>
            <p:ph type="dt" idx="3"/>
          </p:nvPr>
        </p:nvSpPr>
        <p:spPr/>
        <p:txBody>
          <a:bodyPr/>
          <a:p>
            <a:r>
              <a:rPr lang="es-A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6;p1"/>
          <p:cNvSpPr/>
          <p:nvPr/>
        </p:nvSpPr>
        <p:spPr>
          <a:xfrm>
            <a:off x="-9000" y="5787720"/>
            <a:ext cx="3404880" cy="1083960"/>
          </a:xfrm>
          <a:custGeom>
            <a:avLst/>
            <a:gdLst/>
            <a:ahLst/>
            <a:rect l="l" t="t" r="r" b="b"/>
            <a:pathLst>
              <a:path w="21600" h="21600">
                <a:moveTo>
                  <a:pt x="0" y="0"/>
                </a:moveTo>
                <a:lnTo>
                  <a:pt x="21600" y="21600"/>
                </a:lnTo>
              </a:path>
            </a:pathLst>
          </a:custGeom>
          <a:noFill/>
          <a:ln w="12050">
            <a:solidFill>
              <a:srgbClr val="196f85"/>
            </a:solidFill>
            <a:miter/>
          </a:ln>
          <a:effectLst>
            <a:outerShdw blurRad="39960" dir="5400000" dist="20160" rotWithShape="0">
              <a:srgbClr val="000000">
                <a:alpha val="38000"/>
              </a:srgbClr>
            </a:outerShdw>
          </a:effectLst>
        </p:spPr>
        <p:style>
          <a:lnRef idx="0"/>
          <a:fillRef idx="0"/>
          <a:effectRef idx="0"/>
          <a:fontRef idx="minor"/>
        </p:style>
      </p:sp>
      <p:sp>
        <p:nvSpPr>
          <p:cNvPr id="1" name="Google Shape;7;p1"/>
          <p:cNvSpPr/>
          <p:nvPr/>
        </p:nvSpPr>
        <p:spPr>
          <a:xfrm>
            <a:off x="0" y="4664160"/>
            <a:ext cx="9150120" cy="360"/>
          </a:xfrm>
          <a:prstGeom prst="rtTriangle">
            <a:avLst/>
          </a:prstGeom>
          <a:gradFill rotWithShape="0">
            <a:gsLst>
              <a:gs pos="0">
                <a:srgbClr val="007795"/>
              </a:gs>
              <a:gs pos="100000">
                <a:srgbClr val="4bbade"/>
              </a:gs>
            </a:gsLst>
            <a:lin ang="3000000"/>
          </a:gradFill>
          <a:ln w="0">
            <a:noFill/>
          </a:ln>
          <a:effectLst>
            <a:outerShdw blurRad="50760" dir="5400000" dist="38160" rotWithShape="0">
              <a:srgbClr val="000000">
                <a:alpha val="35000"/>
              </a:srgbClr>
            </a:outerShdw>
          </a:effectLst>
        </p:spPr>
        <p:style>
          <a:lnRef idx="0"/>
          <a:fillRef idx="0"/>
          <a:effectRef idx="0"/>
          <a:fontRef idx="minor"/>
        </p:style>
      </p:sp>
      <p:grpSp>
        <p:nvGrpSpPr>
          <p:cNvPr id="2" name="Google Shape;8;p1"/>
          <p:cNvGrpSpPr/>
          <p:nvPr/>
        </p:nvGrpSpPr>
        <p:grpSpPr>
          <a:xfrm>
            <a:off x="-3600" y="4952880"/>
            <a:ext cx="9147240" cy="1911240"/>
            <a:chOff x="-3600" y="4952880"/>
            <a:chExt cx="9147240" cy="1911240"/>
          </a:xfrm>
        </p:grpSpPr>
        <p:sp>
          <p:nvSpPr>
            <p:cNvPr id="3" name="Google Shape;9;p1"/>
            <p:cNvSpPr/>
            <p:nvPr/>
          </p:nvSpPr>
          <p:spPr>
            <a:xfrm>
              <a:off x="1687680" y="4952880"/>
              <a:ext cx="7455240" cy="487080"/>
            </a:xfrm>
            <a:custGeom>
              <a:avLst/>
              <a:gdLst/>
              <a:ahLst/>
              <a:rect l="l" t="t" r="r" b="b"/>
              <a:pathLst>
                <a:path w="4697" h="367">
                  <a:moveTo>
                    <a:pt x="4697" y="0"/>
                  </a:moveTo>
                  <a:lnTo>
                    <a:pt x="4697" y="367"/>
                  </a:lnTo>
                  <a:lnTo>
                    <a:pt x="0" y="218"/>
                  </a:lnTo>
                  <a:lnTo>
                    <a:pt x="4697" y="0"/>
                  </a:lnTo>
                  <a:close/>
                </a:path>
              </a:pathLst>
            </a:custGeom>
            <a:solidFill>
              <a:srgbClr val="9ccadc">
                <a:alpha val="40000"/>
              </a:srgbClr>
            </a:solidFill>
            <a:ln w="0">
              <a:noFill/>
            </a:ln>
          </p:spPr>
          <p:style>
            <a:lnRef idx="0"/>
            <a:fillRef idx="0"/>
            <a:effectRef idx="0"/>
            <a:fontRef idx="minor"/>
          </p:style>
        </p:sp>
        <p:sp>
          <p:nvSpPr>
            <p:cNvPr id="4" name="Google Shape;10;p1"/>
            <p:cNvSpPr/>
            <p:nvPr/>
          </p:nvSpPr>
          <p:spPr>
            <a:xfrm>
              <a:off x="35280" y="5237640"/>
              <a:ext cx="9107640" cy="787680"/>
            </a:xfrm>
            <a:custGeom>
              <a:avLst/>
              <a:gdLst/>
              <a:ahLst/>
              <a:rect l="l" t="t" r="r" b="b"/>
              <a:pathLst>
                <a:path w="5760" h="528">
                  <a:moveTo>
                    <a:pt x="0" y="0"/>
                  </a:moveTo>
                  <a:lnTo>
                    <a:pt x="5760" y="0"/>
                  </a:lnTo>
                  <a:lnTo>
                    <a:pt x="5760" y="528"/>
                  </a:lnTo>
                  <a:lnTo>
                    <a:pt x="48" y="0"/>
                  </a:lnTo>
                </a:path>
              </a:pathLst>
            </a:custGeom>
            <a:solidFill>
              <a:srgbClr val="000000"/>
            </a:solidFill>
            <a:ln w="0">
              <a:noFill/>
            </a:ln>
          </p:spPr>
          <p:style>
            <a:lnRef idx="0"/>
            <a:fillRef idx="0"/>
            <a:effectRef idx="0"/>
            <a:fontRef idx="minor"/>
          </p:style>
        </p:sp>
        <p:sp>
          <p:nvSpPr>
            <p:cNvPr id="5" name="Google Shape;11;p1"/>
            <p:cNvSpPr/>
            <p:nvPr/>
          </p:nvSpPr>
          <p:spPr>
            <a:xfrm>
              <a:off x="0" y="5001120"/>
              <a:ext cx="9142920" cy="186300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2">
                <a:alphaModFix amt="50000"/>
              </a:blip>
              <a:srcRect/>
              <a:tile/>
            </a:blipFill>
            <a:ln w="0">
              <a:noFill/>
            </a:ln>
            <a:effectLst>
              <a:outerShdw blurRad="50760" dir="5400000" dist="38160" rotWithShape="0">
                <a:srgbClr val="000000">
                  <a:alpha val="35000"/>
                </a:srgbClr>
              </a:outerShdw>
            </a:effectLst>
          </p:spPr>
          <p:style>
            <a:lnRef idx="0"/>
            <a:fillRef idx="0"/>
            <a:effectRef idx="0"/>
            <a:fontRef idx="minor"/>
          </p:style>
        </p:sp>
        <p:sp>
          <p:nvSpPr>
            <p:cNvPr id="6" name="Google Shape;12;p1"/>
            <p:cNvSpPr/>
            <p:nvPr/>
          </p:nvSpPr>
          <p:spPr>
            <a:xfrm>
              <a:off x="-3600" y="4997520"/>
              <a:ext cx="9147240" cy="789840"/>
            </a:xfrm>
            <a:custGeom>
              <a:avLst/>
              <a:gdLst/>
              <a:ahLst/>
              <a:rect l="l" t="t" r="r" b="b"/>
              <a:pathLst>
                <a:path w="21600" h="21600">
                  <a:moveTo>
                    <a:pt x="0" y="0"/>
                  </a:moveTo>
                  <a:lnTo>
                    <a:pt x="21600" y="21600"/>
                  </a:lnTo>
                </a:path>
              </a:pathLst>
            </a:custGeom>
            <a:noFill/>
            <a:ln w="12050">
              <a:solidFill>
                <a:srgbClr val="196f85"/>
              </a:solidFill>
              <a:miter/>
            </a:ln>
            <a:effectLst>
              <a:outerShdw blurRad="39960" dir="5400000" dist="20160" rotWithShape="0">
                <a:srgbClr val="000000">
                  <a:alpha val="38000"/>
                </a:srgbClr>
              </a:outerShdw>
            </a:effectLst>
          </p:spPr>
          <p:style>
            <a:lnRef idx="0"/>
            <a:fillRef idx="0"/>
            <a:effectRef idx="0"/>
            <a:fontRef idx="minor"/>
          </p:style>
        </p:sp>
      </p:grpSp>
      <p:sp>
        <p:nvSpPr>
          <p:cNvPr id="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 name="PlaceHolder 3"/>
          <p:cNvSpPr>
            <a:spLocks noGrp="1"/>
          </p:cNvSpPr>
          <p:nvPr>
            <p:ph type="ftr" idx="1"/>
          </p:nvPr>
        </p:nvSpPr>
        <p:spPr>
          <a:xfrm>
            <a:off x="4380120" y="6408000"/>
            <a:ext cx="2349720" cy="363960"/>
          </a:xfrm>
          <a:prstGeom prst="rect">
            <a:avLst/>
          </a:prstGeom>
          <a:noFill/>
          <a:ln w="0">
            <a:noFill/>
          </a:ln>
        </p:spPr>
        <p:txBody>
          <a:bodyPr lIns="90000" rIns="90000" tIns="45000" bIns="45000" anchor="b">
            <a:noAutofit/>
          </a:bodyPr>
          <a:lstStyle>
            <a:lvl1pPr algn="ctr">
              <a:buNone/>
              <a:defRPr b="0" lang="es-AR" sz="1400" spc="-1" strike="noStrike">
                <a:latin typeface="Times New Roman"/>
              </a:defRPr>
            </a:lvl1pPr>
          </a:lstStyle>
          <a:p>
            <a:pPr algn="ctr">
              <a:buNone/>
            </a:pPr>
            <a:r>
              <a:rPr b="0" lang="es-AR" sz="1400" spc="-1" strike="noStrike">
                <a:latin typeface="Times New Roman"/>
              </a:rPr>
              <a:t>&lt;pie de página&gt;</a:t>
            </a:r>
            <a:endParaRPr b="0" lang="es-AR" sz="1400" spc="-1" strike="noStrike">
              <a:latin typeface="Times New Roman"/>
            </a:endParaRPr>
          </a:p>
        </p:txBody>
      </p:sp>
      <p:sp>
        <p:nvSpPr>
          <p:cNvPr id="10" name="PlaceHolder 4"/>
          <p:cNvSpPr>
            <a:spLocks noGrp="1"/>
          </p:cNvSpPr>
          <p:nvPr>
            <p:ph type="sldNum" idx="2"/>
          </p:nvPr>
        </p:nvSpPr>
        <p:spPr>
          <a:xfrm>
            <a:off x="8647200" y="6408000"/>
            <a:ext cx="364680" cy="363960"/>
          </a:xfrm>
          <a:prstGeom prst="rect">
            <a:avLst/>
          </a:prstGeom>
          <a:noFill/>
          <a:ln w="0">
            <a:noFill/>
          </a:ln>
        </p:spPr>
        <p:txBody>
          <a:bodyPr lIns="90000" rIns="90000" tIns="45000" bIns="45000" anchor="b">
            <a:noAutofit/>
          </a:bodyPr>
          <a:lstStyle>
            <a:lvl1pPr algn="r">
              <a:lnSpc>
                <a:spcPct val="100000"/>
              </a:lnSpc>
              <a:buNone/>
              <a:tabLst>
                <a:tab algn="l" pos="0"/>
              </a:tabLst>
              <a:defRPr b="0" lang="es-AR" sz="1000" spc="-1" strike="noStrike">
                <a:solidFill>
                  <a:srgbClr val="ffffff"/>
                </a:solidFill>
                <a:latin typeface="Lucida Sans"/>
                <a:ea typeface="Lucida Sans"/>
              </a:defRPr>
            </a:lvl1pPr>
          </a:lstStyle>
          <a:p>
            <a:pPr algn="r">
              <a:lnSpc>
                <a:spcPct val="100000"/>
              </a:lnSpc>
              <a:buNone/>
              <a:tabLst>
                <a:tab algn="l" pos="0"/>
              </a:tabLst>
            </a:pPr>
            <a:fld id="{F4FA50B6-E964-471A-A2E1-0530D6EB2FC1}" type="slidenum">
              <a:rPr b="0" lang="es-AR" sz="1000" spc="-1" strike="noStrike">
                <a:solidFill>
                  <a:srgbClr val="ffffff"/>
                </a:solidFill>
                <a:latin typeface="Lucida Sans"/>
                <a:ea typeface="Lucida Sans"/>
              </a:rPr>
              <a:t>&lt;número&gt;</a:t>
            </a:fld>
            <a:endParaRPr b="0" lang="es-AR" sz="1000" spc="-1" strike="noStrike">
              <a:latin typeface="Times New Roman"/>
            </a:endParaRPr>
          </a:p>
        </p:txBody>
      </p:sp>
      <p:sp>
        <p:nvSpPr>
          <p:cNvPr id="11" name="PlaceHolder 5"/>
          <p:cNvSpPr>
            <a:spLocks noGrp="1"/>
          </p:cNvSpPr>
          <p:nvPr>
            <p:ph type="dt" idx="3"/>
          </p:nvPr>
        </p:nvSpPr>
        <p:spPr>
          <a:xfrm>
            <a:off x="6726960" y="6408000"/>
            <a:ext cx="1919160" cy="364680"/>
          </a:xfrm>
          <a:prstGeom prst="rect">
            <a:avLst/>
          </a:prstGeom>
          <a:noFill/>
          <a:ln w="0">
            <a:noFill/>
          </a:ln>
        </p:spPr>
        <p:txBody>
          <a:bodyPr lIns="90000" rIns="90000" tIns="45000" bIns="45000" anchor="b">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Google Shape;103;p14"/>
          <p:cNvSpPr/>
          <p:nvPr/>
        </p:nvSpPr>
        <p:spPr>
          <a:xfrm>
            <a:off x="499320" y="5945040"/>
            <a:ext cx="4939560" cy="920160"/>
          </a:xfrm>
          <a:custGeom>
            <a:avLst/>
            <a:gdLst/>
            <a:ahLst/>
            <a:rect l="l" t="t" r="r" b="b"/>
            <a:pathLst>
              <a:path w="7485" h="337">
                <a:moveTo>
                  <a:pt x="0" y="2"/>
                </a:moveTo>
                <a:lnTo>
                  <a:pt x="7485" y="337"/>
                </a:lnTo>
                <a:lnTo>
                  <a:pt x="5558" y="337"/>
                </a:lnTo>
                <a:lnTo>
                  <a:pt x="1" y="0"/>
                </a:lnTo>
              </a:path>
            </a:pathLst>
          </a:custGeom>
          <a:solidFill>
            <a:srgbClr val="9ccadc">
              <a:alpha val="40000"/>
            </a:srgbClr>
          </a:solidFill>
          <a:ln w="0">
            <a:noFill/>
          </a:ln>
        </p:spPr>
        <p:style>
          <a:lnRef idx="0"/>
          <a:fillRef idx="0"/>
          <a:effectRef idx="0"/>
          <a:fontRef idx="minor"/>
        </p:style>
      </p:sp>
      <p:sp>
        <p:nvSpPr>
          <p:cNvPr id="49" name="Google Shape;104;p14"/>
          <p:cNvSpPr/>
          <p:nvPr/>
        </p:nvSpPr>
        <p:spPr>
          <a:xfrm>
            <a:off x="485640" y="5938920"/>
            <a:ext cx="3689280" cy="932400"/>
          </a:xfrm>
          <a:custGeom>
            <a:avLst/>
            <a:gdLst/>
            <a:ahLst/>
            <a:rect l="l" t="t" r="r" b="b"/>
            <a:pathLst>
              <a:path w="5591" h="588">
                <a:moveTo>
                  <a:pt x="0" y="0"/>
                </a:moveTo>
                <a:lnTo>
                  <a:pt x="5591" y="585"/>
                </a:lnTo>
                <a:lnTo>
                  <a:pt x="4415" y="588"/>
                </a:lnTo>
                <a:lnTo>
                  <a:pt x="12" y="4"/>
                </a:lnTo>
              </a:path>
            </a:pathLst>
          </a:custGeom>
          <a:solidFill>
            <a:srgbClr val="000000"/>
          </a:solidFill>
          <a:ln w="0">
            <a:noFill/>
          </a:ln>
        </p:spPr>
        <p:style>
          <a:lnRef idx="0"/>
          <a:fillRef idx="0"/>
          <a:effectRef idx="0"/>
          <a:fontRef idx="minor"/>
        </p:style>
      </p:sp>
      <p:sp>
        <p:nvSpPr>
          <p:cNvPr id="50" name="Google Shape;105;p14"/>
          <p:cNvSpPr/>
          <p:nvPr/>
        </p:nvSpPr>
        <p:spPr>
          <a:xfrm>
            <a:off x="-6120" y="5791320"/>
            <a:ext cx="3401280" cy="1079640"/>
          </a:xfrm>
          <a:prstGeom prst="rtTriangle">
            <a:avLst/>
          </a:prstGeom>
          <a:blipFill rotWithShape="0">
            <a:blip r:embed="rId2">
              <a:alphaModFix amt="50000"/>
            </a:blip>
            <a:srcRect/>
            <a:tile/>
          </a:blipFill>
          <a:ln w="0">
            <a:noFill/>
          </a:ln>
          <a:effectLst>
            <a:outerShdw blurRad="50760" dir="5400000" dist="38160" rotWithShape="0">
              <a:srgbClr val="000000">
                <a:alpha val="35000"/>
              </a:srgbClr>
            </a:outerShdw>
          </a:effectLst>
        </p:spPr>
        <p:style>
          <a:lnRef idx="0"/>
          <a:fillRef idx="0"/>
          <a:effectRef idx="0"/>
          <a:fontRef idx="minor"/>
        </p:style>
      </p:sp>
      <p:sp>
        <p:nvSpPr>
          <p:cNvPr id="51" name="Google Shape;106;p14"/>
          <p:cNvSpPr/>
          <p:nvPr/>
        </p:nvSpPr>
        <p:spPr>
          <a:xfrm>
            <a:off x="-9000" y="5787720"/>
            <a:ext cx="3404880" cy="1083960"/>
          </a:xfrm>
          <a:custGeom>
            <a:avLst/>
            <a:gdLst/>
            <a:ahLst/>
            <a:rect l="l" t="t" r="r" b="b"/>
            <a:pathLst>
              <a:path w="21600" h="21600">
                <a:moveTo>
                  <a:pt x="0" y="0"/>
                </a:moveTo>
                <a:lnTo>
                  <a:pt x="21600" y="21600"/>
                </a:lnTo>
              </a:path>
            </a:pathLst>
          </a:custGeom>
          <a:noFill/>
          <a:ln w="12050">
            <a:solidFill>
              <a:srgbClr val="196f85"/>
            </a:solidFill>
            <a:miter/>
          </a:ln>
          <a:effectLst>
            <a:outerShdw blurRad="39960" dir="5400000" dist="20160" rotWithShape="0">
              <a:srgbClr val="000000">
                <a:alpha val="38000"/>
              </a:srgbClr>
            </a:outerShdw>
          </a:effectLst>
        </p:spPr>
        <p:style>
          <a:lnRef idx="0"/>
          <a:fillRef idx="0"/>
          <a:effectRef idx="0"/>
          <a:fontRef idx="minor"/>
        </p:style>
      </p:sp>
      <p:sp>
        <p:nvSpPr>
          <p:cNvPr id="52" name="PlaceHolder 1"/>
          <p:cNvSpPr>
            <a:spLocks noGrp="1"/>
          </p:cNvSpPr>
          <p:nvPr>
            <p:ph type="ftr" idx="4"/>
          </p:nvPr>
        </p:nvSpPr>
        <p:spPr>
          <a:xfrm>
            <a:off x="4380120" y="6408000"/>
            <a:ext cx="2349720" cy="363960"/>
          </a:xfrm>
          <a:prstGeom prst="rect">
            <a:avLst/>
          </a:prstGeom>
          <a:noFill/>
          <a:ln w="0">
            <a:noFill/>
          </a:ln>
        </p:spPr>
        <p:txBody>
          <a:bodyPr lIns="90000" rIns="90000" tIns="45000" bIns="45000" anchor="b">
            <a:noAutofit/>
          </a:bodyPr>
          <a:lstStyle>
            <a:lvl1pPr algn="ctr">
              <a:buNone/>
              <a:defRPr b="0" lang="es-AR" sz="1400" spc="-1" strike="noStrike">
                <a:latin typeface="Times New Roman"/>
              </a:defRPr>
            </a:lvl1pPr>
          </a:lstStyle>
          <a:p>
            <a:pPr algn="ctr">
              <a:buNone/>
            </a:pPr>
            <a:r>
              <a:rPr b="0" lang="es-AR" sz="1400" spc="-1" strike="noStrike">
                <a:latin typeface="Times New Roman"/>
              </a:rPr>
              <a:t>&lt;pie de página&gt;</a:t>
            </a:r>
            <a:endParaRPr b="0" lang="es-AR" sz="1400" spc="-1" strike="noStrike">
              <a:latin typeface="Times New Roman"/>
            </a:endParaRPr>
          </a:p>
        </p:txBody>
      </p:sp>
      <p:sp>
        <p:nvSpPr>
          <p:cNvPr id="53" name="PlaceHolder 2"/>
          <p:cNvSpPr>
            <a:spLocks noGrp="1"/>
          </p:cNvSpPr>
          <p:nvPr>
            <p:ph type="sldNum" idx="5"/>
          </p:nvPr>
        </p:nvSpPr>
        <p:spPr>
          <a:xfrm>
            <a:off x="8647200" y="6408000"/>
            <a:ext cx="364680" cy="363960"/>
          </a:xfrm>
          <a:prstGeom prst="rect">
            <a:avLst/>
          </a:prstGeom>
          <a:noFill/>
          <a:ln w="0">
            <a:noFill/>
          </a:ln>
        </p:spPr>
        <p:txBody>
          <a:bodyPr lIns="90000" rIns="90000" tIns="45000" bIns="45000" anchor="b">
            <a:noAutofit/>
          </a:bodyPr>
          <a:lstStyle>
            <a:lvl1pPr algn="r">
              <a:lnSpc>
                <a:spcPct val="100000"/>
              </a:lnSpc>
              <a:buNone/>
              <a:tabLst>
                <a:tab algn="l" pos="0"/>
              </a:tabLst>
              <a:defRPr b="0" lang="es-AR" sz="1000" spc="-1" strike="noStrike">
                <a:solidFill>
                  <a:srgbClr val="000000"/>
                </a:solidFill>
                <a:latin typeface="Lucida Sans"/>
                <a:ea typeface="Lucida Sans"/>
              </a:defRPr>
            </a:lvl1pPr>
          </a:lstStyle>
          <a:p>
            <a:pPr algn="r">
              <a:lnSpc>
                <a:spcPct val="100000"/>
              </a:lnSpc>
              <a:buNone/>
              <a:tabLst>
                <a:tab algn="l" pos="0"/>
              </a:tabLst>
            </a:pPr>
            <a:fld id="{B257D72A-272F-4AB5-97D0-C03CD3583DF8}" type="slidenum">
              <a:rPr b="0" lang="es-AR" sz="1000" spc="-1" strike="noStrike">
                <a:solidFill>
                  <a:srgbClr val="000000"/>
                </a:solidFill>
                <a:latin typeface="Lucida Sans"/>
                <a:ea typeface="Lucida Sans"/>
              </a:rPr>
              <a:t>&lt;número&gt;</a:t>
            </a:fld>
            <a:endParaRPr b="0" lang="es-AR" sz="1000" spc="-1" strike="noStrike">
              <a:latin typeface="Times New Roman"/>
            </a:endParaRPr>
          </a:p>
        </p:txBody>
      </p:sp>
      <p:sp>
        <p:nvSpPr>
          <p:cNvPr id="54" name="PlaceHolder 3"/>
          <p:cNvSpPr>
            <a:spLocks noGrp="1"/>
          </p:cNvSpPr>
          <p:nvPr>
            <p:ph type="dt" idx="6"/>
          </p:nvPr>
        </p:nvSpPr>
        <p:spPr>
          <a:xfrm>
            <a:off x="6726960" y="6408000"/>
            <a:ext cx="1919160" cy="364680"/>
          </a:xfrm>
          <a:prstGeom prst="rect">
            <a:avLst/>
          </a:prstGeom>
          <a:noFill/>
          <a:ln w="0">
            <a:noFill/>
          </a:ln>
        </p:spPr>
        <p:txBody>
          <a:bodyPr lIns="90000" rIns="90000" tIns="45000" bIns="45000" anchor="b">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
        <p:nvSpPr>
          <p:cNvPr id="5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s-AR" sz="1400" spc="-1" strike="noStrike">
                <a:solidFill>
                  <a:srgbClr val="000000"/>
                </a:solidFill>
                <a:latin typeface="Arial"/>
              </a:rPr>
              <a:t>Pulse para editar el formato del texto de título</a:t>
            </a:r>
            <a:endParaRPr b="0" lang="es-AR" sz="1400" spc="-1" strike="noStrike">
              <a:solidFill>
                <a:srgbClr val="000000"/>
              </a:solidFill>
              <a:latin typeface="Arial"/>
            </a:endParaRPr>
          </a:p>
        </p:txBody>
      </p:sp>
      <p:sp>
        <p:nvSpPr>
          <p:cNvPr id="5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1306440"/>
            <a:ext cx="7771320" cy="1828800"/>
          </a:xfrm>
          <a:prstGeom prst="rect">
            <a:avLst/>
          </a:prstGeom>
          <a:noFill/>
          <a:ln w="0">
            <a:noFill/>
          </a:ln>
        </p:spPr>
        <p:txBody>
          <a:bodyPr lIns="90000" rIns="90000" tIns="45000" bIns="45000" anchor="b">
            <a:normAutofit fontScale="76000"/>
          </a:bodyPr>
          <a:p>
            <a:pPr algn="r">
              <a:lnSpc>
                <a:spcPct val="100000"/>
              </a:lnSpc>
              <a:buNone/>
              <a:tabLst>
                <a:tab algn="l" pos="0"/>
              </a:tabLst>
            </a:pPr>
            <a:r>
              <a:rPr b="1" lang="es-AR" sz="4800" spc="-1" strike="noStrike">
                <a:solidFill>
                  <a:srgbClr val="464646"/>
                </a:solidFill>
                <a:latin typeface="Lucida Sans"/>
                <a:ea typeface="Lucida Sans"/>
              </a:rPr>
              <a:t>Diseño, Caracterización y Control de Sensores CMOS con Píxeles Interconectables</a:t>
            </a:r>
            <a:endParaRPr b="0" lang="es-AR" sz="4800" spc="-1" strike="noStrike">
              <a:solidFill>
                <a:srgbClr val="000000"/>
              </a:solidFill>
              <a:latin typeface="Arial"/>
            </a:endParaRPr>
          </a:p>
        </p:txBody>
      </p:sp>
      <p:sp>
        <p:nvSpPr>
          <p:cNvPr id="94" name="PlaceHolder 2"/>
          <p:cNvSpPr>
            <a:spLocks noGrp="1"/>
          </p:cNvSpPr>
          <p:nvPr>
            <p:ph type="subTitle"/>
          </p:nvPr>
        </p:nvSpPr>
        <p:spPr>
          <a:xfrm>
            <a:off x="685800" y="3111840"/>
            <a:ext cx="7771320" cy="1198800"/>
          </a:xfrm>
          <a:prstGeom prst="rect">
            <a:avLst/>
          </a:prstGeom>
          <a:noFill/>
          <a:ln w="0">
            <a:noFill/>
          </a:ln>
        </p:spPr>
        <p:txBody>
          <a:bodyPr lIns="45720" rIns="45720" tIns="45000" bIns="45000" anchor="t">
            <a:noAutofit/>
          </a:bodyPr>
          <a:p>
            <a:pPr algn="r">
              <a:lnSpc>
                <a:spcPct val="100000"/>
              </a:lnSpc>
              <a:buNone/>
              <a:tabLst>
                <a:tab algn="l" pos="0"/>
              </a:tabLst>
            </a:pPr>
            <a:r>
              <a:rPr b="0" lang="es-AR" sz="2700" spc="-1" strike="noStrike">
                <a:solidFill>
                  <a:srgbClr val="464646"/>
                </a:solidFill>
                <a:latin typeface="Lucida Sans"/>
                <a:ea typeface="Lucida Sans"/>
              </a:rPr>
              <a:t>Tesista: Ing. Mariano Morel</a:t>
            </a:r>
            <a:endParaRPr b="0" lang="es-AR" sz="2700" spc="-1" strike="noStrike">
              <a:latin typeface="Arial"/>
            </a:endParaRPr>
          </a:p>
          <a:p>
            <a:pPr algn="r">
              <a:lnSpc>
                <a:spcPct val="100000"/>
              </a:lnSpc>
              <a:spcBef>
                <a:spcPts val="400"/>
              </a:spcBef>
              <a:buNone/>
              <a:tabLst>
                <a:tab algn="l" pos="0"/>
              </a:tabLst>
            </a:pPr>
            <a:r>
              <a:rPr b="0" lang="es-AR" sz="2700" spc="-1" strike="noStrike">
                <a:solidFill>
                  <a:srgbClr val="464646"/>
                </a:solidFill>
                <a:latin typeface="Lucida Sans"/>
                <a:ea typeface="Lucida Sans"/>
              </a:rPr>
              <a:t>Director: Dr. Nicolás Calarco</a:t>
            </a:r>
            <a:endParaRPr b="0" lang="es-AR" sz="2700" spc="-1" strike="noStrike">
              <a:latin typeface="Arial"/>
            </a:endParaRPr>
          </a:p>
        </p:txBody>
      </p:sp>
      <p:pic>
        <p:nvPicPr>
          <p:cNvPr id="95" name="Google Shape;202;p27" descr=""/>
          <p:cNvPicPr/>
          <p:nvPr/>
        </p:nvPicPr>
        <p:blipFill>
          <a:blip r:embed="rId1"/>
          <a:stretch/>
        </p:blipFill>
        <p:spPr>
          <a:xfrm>
            <a:off x="3418200" y="4311360"/>
            <a:ext cx="2426400" cy="1881000"/>
          </a:xfrm>
          <a:prstGeom prst="rect">
            <a:avLst/>
          </a:prstGeom>
          <a:ln w="0">
            <a:noFill/>
          </a:ln>
        </p:spPr>
      </p:pic>
      <p:sp>
        <p:nvSpPr>
          <p:cNvPr id="96" name="Google Shape;203;p27"/>
          <p:cNvSpPr/>
          <p:nvPr/>
        </p:nvSpPr>
        <p:spPr>
          <a:xfrm>
            <a:off x="1157400" y="690840"/>
            <a:ext cx="7299720" cy="608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s-AR" sz="1400" spc="-1" strike="noStrike">
                <a:solidFill>
                  <a:srgbClr val="000000"/>
                </a:solidFill>
                <a:latin typeface="Arial"/>
                <a:ea typeface="Arial"/>
              </a:rPr>
              <a:t>https://drive.google.com/file/d/1yET7D-x0JgwfQeSTtpznsJec5w__P-zg/view?usp=drive_link</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457200" y="1481400"/>
            <a:ext cx="7822080" cy="3197880"/>
          </a:xfrm>
          <a:prstGeom prst="rect">
            <a:avLst/>
          </a:prstGeom>
          <a:noFill/>
          <a:ln w="0">
            <a:noFill/>
          </a:ln>
        </p:spPr>
        <p:txBody>
          <a:bodyPr lIns="90000" rIns="90000" tIns="45000" bIns="45000" anchor="t">
            <a:normAutofit fontScale="90000"/>
          </a:bodyPr>
          <a:p>
            <a:pPr>
              <a:lnSpc>
                <a:spcPct val="100000"/>
              </a:lnSpc>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Diseño de sensores CMOS versátiles con píxeles interconectables.</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Detectan cambios en la luz, como el patrón de interferencia </a:t>
            </a:r>
            <a:r>
              <a:rPr b="1" lang="es-AR" sz="2700" spc="-1" strike="noStrike">
                <a:solidFill>
                  <a:srgbClr val="000000"/>
                </a:solidFill>
                <a:latin typeface="Lucida Sans"/>
                <a:ea typeface="Lucida Sans"/>
              </a:rPr>
              <a:t>'speckle' </a:t>
            </a:r>
            <a:r>
              <a:rPr b="0" lang="es-AR" sz="2700" spc="-1" strike="noStrike">
                <a:solidFill>
                  <a:srgbClr val="000000"/>
                </a:solidFill>
                <a:latin typeface="Lucida Sans"/>
                <a:ea typeface="Lucida Sans"/>
              </a:rPr>
              <a:t>(moteado)</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Miden desplazamientos en tiempo real con una salida analógica proporcional (</a:t>
            </a:r>
            <a:r>
              <a:rPr b="1" lang="es-AR" sz="2700" spc="-1" strike="noStrike">
                <a:solidFill>
                  <a:srgbClr val="000000"/>
                </a:solidFill>
                <a:latin typeface="Lucida Sans"/>
                <a:ea typeface="Lucida Sans"/>
              </a:rPr>
              <a:t>correlación</a:t>
            </a:r>
            <a:r>
              <a:rPr b="0" lang="es-AR" sz="2700" spc="-1" strike="noStrike">
                <a:solidFill>
                  <a:srgbClr val="000000"/>
                </a:solidFill>
                <a:latin typeface="Lucida Sans"/>
                <a:ea typeface="Lucida Sans"/>
              </a:rPr>
              <a:t>), sin procesamiento digital: produce mejoras energéticas, de sensibilidad y rapidez</a:t>
            </a:r>
            <a:endParaRPr b="0" lang="es-AR" sz="2700" spc="-1" strike="noStrike">
              <a:solidFill>
                <a:srgbClr val="000000"/>
              </a:solidFill>
              <a:latin typeface="Arial"/>
            </a:endParaRPr>
          </a:p>
        </p:txBody>
      </p:sp>
      <p:sp>
        <p:nvSpPr>
          <p:cNvPr id="98"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a:lnSpc>
                <a:spcPct val="100000"/>
              </a:lnSpc>
              <a:buNone/>
              <a:tabLst>
                <a:tab algn="l" pos="0"/>
              </a:tabLst>
            </a:pPr>
            <a:r>
              <a:rPr b="1" lang="es-AR" sz="4100" spc="-1" strike="noStrike">
                <a:solidFill>
                  <a:srgbClr val="464646"/>
                </a:solidFill>
                <a:latin typeface="Lucida Sans"/>
                <a:ea typeface="Lucida Sans"/>
              </a:rPr>
              <a:t>Resumen</a:t>
            </a:r>
            <a:endParaRPr b="0" lang="es-AR" sz="4100" spc="-1" strike="noStrike">
              <a:solidFill>
                <a:srgbClr val="000000"/>
              </a:solidFill>
              <a:latin typeface="Arial"/>
            </a:endParaRPr>
          </a:p>
        </p:txBody>
      </p:sp>
      <p:pic>
        <p:nvPicPr>
          <p:cNvPr id="99" name="Google Shape;210;p28" descr=""/>
          <p:cNvPicPr/>
          <p:nvPr/>
        </p:nvPicPr>
        <p:blipFill>
          <a:blip r:embed="rId1"/>
          <a:stretch/>
        </p:blipFill>
        <p:spPr>
          <a:xfrm>
            <a:off x="597960" y="4943520"/>
            <a:ext cx="5736600" cy="1775520"/>
          </a:xfrm>
          <a:prstGeom prst="rect">
            <a:avLst/>
          </a:prstGeom>
          <a:ln w="0">
            <a:noFill/>
          </a:ln>
        </p:spPr>
      </p:pic>
      <p:pic>
        <p:nvPicPr>
          <p:cNvPr id="100" name="Google Shape;211;p28" descr=""/>
          <p:cNvPicPr/>
          <p:nvPr/>
        </p:nvPicPr>
        <p:blipFill>
          <a:blip r:embed="rId2"/>
          <a:stretch/>
        </p:blipFill>
        <p:spPr>
          <a:xfrm>
            <a:off x="6743160" y="5350680"/>
            <a:ext cx="1665720" cy="960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457200" y="1481400"/>
            <a:ext cx="8228520" cy="4524840"/>
          </a:xfrm>
          <a:prstGeom prst="rect">
            <a:avLst/>
          </a:prstGeom>
          <a:noFill/>
          <a:ln w="0">
            <a:noFill/>
          </a:ln>
        </p:spPr>
        <p:txBody>
          <a:bodyPr lIns="90000" rIns="90000" tIns="45000" bIns="45000" anchor="t">
            <a:noAutofit/>
          </a:bodyPr>
          <a:p>
            <a:pPr>
              <a:lnSpc>
                <a:spcPct val="100000"/>
              </a:lnSpc>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Determinar especificaciones del sensor.</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Realizar pruebas experimentales con sensores actuales.</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Diseñar y simular el sensor (pre y post layout).</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Enviar el diseño para fabricación.</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Caracterización y pruebas aplicadas para futuras etapas.</a:t>
            </a:r>
            <a:endParaRPr b="0" lang="es-AR" sz="2700" spc="-1" strike="noStrike">
              <a:solidFill>
                <a:srgbClr val="000000"/>
              </a:solidFill>
              <a:latin typeface="Arial"/>
            </a:endParaRPr>
          </a:p>
        </p:txBody>
      </p:sp>
      <p:sp>
        <p:nvSpPr>
          <p:cNvPr id="102"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a:lnSpc>
                <a:spcPct val="100000"/>
              </a:lnSpc>
              <a:buNone/>
              <a:tabLst>
                <a:tab algn="l" pos="0"/>
              </a:tabLst>
            </a:pPr>
            <a:r>
              <a:rPr b="1" lang="es-AR" sz="4100" spc="-1" strike="noStrike">
                <a:solidFill>
                  <a:srgbClr val="464646"/>
                </a:solidFill>
                <a:latin typeface="Lucida Sans"/>
                <a:ea typeface="Lucida Sans"/>
              </a:rPr>
              <a:t>Objetivos Específicos</a:t>
            </a:r>
            <a:endParaRPr b="0" lang="es-AR"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457200" y="2134440"/>
            <a:ext cx="8228520" cy="4524840"/>
          </a:xfrm>
          <a:prstGeom prst="rect">
            <a:avLst/>
          </a:prstGeom>
          <a:noFill/>
          <a:ln w="0">
            <a:noFill/>
          </a:ln>
        </p:spPr>
        <p:txBody>
          <a:bodyPr lIns="90000" rIns="90000" tIns="45000" bIns="45000" anchor="t">
            <a:normAutofit/>
          </a:bodyPr>
          <a:p>
            <a:pPr>
              <a:lnSpc>
                <a:spcPct val="100000"/>
              </a:lnSpc>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Mediciones sin necesidad de marcas en la pieza, sin contacto físico, sin componentes adicionales en las superficies, sin condiciones ambientales adversas e interferencias electromagnéticas.</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Salida analógica para registrar variaciones de mayor frecuencia.</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endParaRPr b="0" lang="es-AR" sz="2700" spc="-1" strike="noStrike">
              <a:solidFill>
                <a:srgbClr val="000000"/>
              </a:solidFill>
              <a:latin typeface="Arial"/>
            </a:endParaRPr>
          </a:p>
        </p:txBody>
      </p:sp>
      <p:sp>
        <p:nvSpPr>
          <p:cNvPr id="104" name="PlaceHolder 2"/>
          <p:cNvSpPr>
            <a:spLocks noGrp="1"/>
          </p:cNvSpPr>
          <p:nvPr>
            <p:ph type="title"/>
          </p:nvPr>
        </p:nvSpPr>
        <p:spPr>
          <a:xfrm>
            <a:off x="457200" y="540000"/>
            <a:ext cx="8228520" cy="1141920"/>
          </a:xfrm>
          <a:prstGeom prst="rect">
            <a:avLst/>
          </a:prstGeom>
          <a:noFill/>
          <a:ln w="0">
            <a:noFill/>
          </a:ln>
        </p:spPr>
        <p:txBody>
          <a:bodyPr lIns="90000" rIns="90000" tIns="45000" bIns="45000" anchor="ctr">
            <a:noAutofit/>
          </a:bodyPr>
          <a:p>
            <a:pPr>
              <a:lnSpc>
                <a:spcPct val="100000"/>
              </a:lnSpc>
              <a:buNone/>
              <a:tabLst>
                <a:tab algn="l" pos="0"/>
              </a:tabLst>
            </a:pPr>
            <a:r>
              <a:rPr b="1" lang="es-AR" sz="4100" spc="-1" strike="noStrike">
                <a:solidFill>
                  <a:srgbClr val="464646"/>
                </a:solidFill>
                <a:latin typeface="Lucida Sans"/>
                <a:ea typeface="Lucida Sans"/>
              </a:rPr>
              <a:t>Ventajas de sensores ópticos</a:t>
            </a:r>
            <a:endParaRPr b="0" lang="es-AR"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457200" y="1481400"/>
            <a:ext cx="8228520" cy="4524840"/>
          </a:xfrm>
          <a:prstGeom prst="rect">
            <a:avLst/>
          </a:prstGeom>
          <a:noFill/>
          <a:ln w="0">
            <a:noFill/>
          </a:ln>
        </p:spPr>
        <p:txBody>
          <a:bodyPr lIns="90000" rIns="90000" tIns="45000" bIns="45000" anchor="t">
            <a:normAutofit/>
          </a:bodyPr>
          <a:p>
            <a:pPr>
              <a:lnSpc>
                <a:spcPct val="100000"/>
              </a:lnSpc>
              <a:buNone/>
              <a:tabLst>
                <a:tab algn="l" pos="0"/>
              </a:tabLst>
            </a:pPr>
            <a:r>
              <a:rPr b="0" lang="es-AR" sz="2700" spc="-1" strike="noStrike">
                <a:solidFill>
                  <a:srgbClr val="000000"/>
                </a:solidFill>
                <a:latin typeface="Lucida Sans"/>
                <a:ea typeface="Lucida Sans"/>
              </a:rPr>
              <a:t>• </a:t>
            </a:r>
            <a:r>
              <a:rPr b="1" lang="es-AR" sz="2700" spc="-1" strike="noStrike">
                <a:solidFill>
                  <a:srgbClr val="000000"/>
                </a:solidFill>
                <a:latin typeface="Lucida Sans"/>
                <a:ea typeface="Lucida Sans"/>
              </a:rPr>
              <a:t>Aplicaciones en la industria</a:t>
            </a:r>
            <a:r>
              <a:rPr b="0" lang="es-AR" sz="2700" spc="-1" strike="noStrike">
                <a:solidFill>
                  <a:srgbClr val="000000"/>
                </a:solidFill>
                <a:latin typeface="Lucida Sans"/>
                <a:ea typeface="Lucida Sans"/>
              </a:rPr>
              <a:t>:</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 Automotriz: posición de acelerador, volante y partes del motor.</a:t>
            </a:r>
            <a:endParaRPr b="0" lang="es-AR" sz="27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700" spc="-1" strike="noStrike">
                <a:solidFill>
                  <a:srgbClr val="000000"/>
                </a:solidFill>
                <a:latin typeface="Lucida Sans"/>
                <a:ea typeface="Lucida Sans"/>
              </a:rPr>
              <a:t>- Robótica: detección de ángulos en articulaciones y ruedas.</a:t>
            </a:r>
            <a:endParaRPr b="0" lang="es-AR" sz="2700" spc="-1" strike="noStrike">
              <a:solidFill>
                <a:srgbClr val="000000"/>
              </a:solidFill>
              <a:latin typeface="Arial"/>
            </a:endParaRPr>
          </a:p>
          <a:p>
            <a:pPr>
              <a:lnSpc>
                <a:spcPct val="100000"/>
              </a:lnSpc>
              <a:spcBef>
                <a:spcPts val="400"/>
              </a:spcBef>
              <a:buNone/>
              <a:tabLst>
                <a:tab algn="l" pos="0"/>
              </a:tabLst>
            </a:pPr>
            <a:endParaRPr b="0" lang="es-AR" sz="2700" spc="-1" strike="noStrike">
              <a:solidFill>
                <a:srgbClr val="000000"/>
              </a:solidFill>
              <a:latin typeface="Arial"/>
            </a:endParaRPr>
          </a:p>
          <a:p>
            <a:pPr algn="ctr">
              <a:lnSpc>
                <a:spcPct val="100000"/>
              </a:lnSpc>
              <a:spcBef>
                <a:spcPts val="400"/>
              </a:spcBef>
              <a:buNone/>
              <a:tabLst>
                <a:tab algn="l" pos="0"/>
              </a:tabLst>
            </a:pPr>
            <a:r>
              <a:rPr b="1" lang="es-AR" sz="2000" spc="-1" strike="noStrike" u="sng">
                <a:solidFill>
                  <a:srgbClr val="000000"/>
                </a:solidFill>
                <a:uFillTx/>
                <a:latin typeface="Lucida Sans"/>
                <a:ea typeface="Lucida Sans"/>
              </a:rPr>
              <a:t>Ventajas</a:t>
            </a:r>
            <a:r>
              <a:rPr b="1" lang="es-AR" sz="2000" spc="-1" strike="noStrike">
                <a:solidFill>
                  <a:srgbClr val="000000"/>
                </a:solidFill>
                <a:latin typeface="Lucida Sans"/>
                <a:ea typeface="Lucida Sans"/>
              </a:rPr>
              <a:t>: </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Alta sensibilidad y resolución, inmunes a interferencias.</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Puede encapsularse para resistir polvo y altas temperaturas, especialmente en aplicaciones automotrices.</a:t>
            </a:r>
            <a:endParaRPr b="0" lang="es-AR" sz="2000" spc="-1" strike="noStrike">
              <a:solidFill>
                <a:srgbClr val="000000"/>
              </a:solidFill>
              <a:latin typeface="Arial"/>
            </a:endParaRPr>
          </a:p>
          <a:p>
            <a:pPr algn="ctr">
              <a:lnSpc>
                <a:spcPct val="100000"/>
              </a:lnSpc>
              <a:spcBef>
                <a:spcPts val="400"/>
              </a:spcBef>
              <a:buNone/>
              <a:tabLst>
                <a:tab algn="l" pos="0"/>
              </a:tabLst>
            </a:pPr>
            <a:endParaRPr b="0" lang="es-AR" sz="2000" spc="-1" strike="noStrike">
              <a:solidFill>
                <a:srgbClr val="000000"/>
              </a:solidFill>
              <a:latin typeface="Arial"/>
            </a:endParaRPr>
          </a:p>
        </p:txBody>
      </p:sp>
      <p:sp>
        <p:nvSpPr>
          <p:cNvPr id="106"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rmAutofit/>
          </a:bodyPr>
          <a:p>
            <a:pPr>
              <a:lnSpc>
                <a:spcPct val="100000"/>
              </a:lnSpc>
              <a:buNone/>
              <a:tabLst>
                <a:tab algn="l" pos="0"/>
              </a:tabLst>
            </a:pPr>
            <a:r>
              <a:rPr b="1" lang="es-AR" sz="4100" spc="-1" strike="noStrike">
                <a:solidFill>
                  <a:srgbClr val="464646"/>
                </a:solidFill>
                <a:latin typeface="Lucida Sans"/>
                <a:ea typeface="Lucida Sans"/>
              </a:rPr>
              <a:t>Desarrollo Tecnológico</a:t>
            </a:r>
            <a:endParaRPr b="0" lang="es-AR"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457200" y="1481400"/>
            <a:ext cx="8228520" cy="4524840"/>
          </a:xfrm>
          <a:prstGeom prst="rect">
            <a:avLst/>
          </a:prstGeom>
          <a:noFill/>
          <a:ln w="0">
            <a:noFill/>
          </a:ln>
        </p:spPr>
        <p:txBody>
          <a:bodyPr lIns="90000" rIns="90000" tIns="45000" bIns="45000" anchor="t">
            <a:normAutofit/>
          </a:bodyPr>
          <a:p>
            <a:pPr>
              <a:lnSpc>
                <a:spcPct val="100000"/>
              </a:lnSpc>
              <a:spcBef>
                <a:spcPts val="400"/>
              </a:spcBef>
              <a:buNone/>
              <a:tabLst>
                <a:tab algn="l" pos="0"/>
              </a:tabLst>
            </a:pPr>
            <a:endParaRPr b="0" lang="es-AR" sz="2000" spc="-1" strike="noStrike">
              <a:solidFill>
                <a:srgbClr val="000000"/>
              </a:solidFill>
              <a:latin typeface="Arial"/>
            </a:endParaRPr>
          </a:p>
          <a:p>
            <a:pPr algn="ctr">
              <a:lnSpc>
                <a:spcPct val="100000"/>
              </a:lnSpc>
              <a:spcBef>
                <a:spcPts val="400"/>
              </a:spcBef>
              <a:buNone/>
              <a:tabLst>
                <a:tab algn="l" pos="0"/>
              </a:tabLst>
            </a:pPr>
            <a:r>
              <a:rPr b="1" lang="es-AR" sz="2000" spc="-1" strike="noStrike" u="sng">
                <a:solidFill>
                  <a:srgbClr val="000000"/>
                </a:solidFill>
                <a:uFillTx/>
                <a:latin typeface="Lucida Sans"/>
                <a:ea typeface="Lucida Sans"/>
              </a:rPr>
              <a:t>Ventaja</a:t>
            </a:r>
            <a:r>
              <a:rPr b="1" lang="es-AR" sz="2000" spc="-1" strike="noStrike">
                <a:solidFill>
                  <a:srgbClr val="000000"/>
                </a:solidFill>
                <a:latin typeface="Lucida Sans"/>
                <a:ea typeface="Lucida Sans"/>
              </a:rPr>
              <a:t>: </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Permite registrar las variaciones de speckle</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 </a:t>
            </a:r>
            <a:r>
              <a:rPr b="0" i="1" lang="es-AR" sz="2000" spc="-1" strike="noStrike">
                <a:solidFill>
                  <a:srgbClr val="000000"/>
                </a:solidFill>
                <a:latin typeface="Lucida Sans"/>
                <a:ea typeface="Lucida Sans"/>
              </a:rPr>
              <a:t>sin necesidad de procesamiento digital, logrando </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mediciones mucho más rápidas y eficientes en </a:t>
            </a:r>
            <a:endParaRPr b="0" lang="es-AR" sz="2000" spc="-1" strike="noStrike">
              <a:solidFill>
                <a:srgbClr val="000000"/>
              </a:solidFill>
              <a:latin typeface="Arial"/>
            </a:endParaRPr>
          </a:p>
          <a:p>
            <a:pPr algn="ctr">
              <a:lnSpc>
                <a:spcPct val="100000"/>
              </a:lnSpc>
              <a:spcBef>
                <a:spcPts val="400"/>
              </a:spcBef>
              <a:buNone/>
              <a:tabLst>
                <a:tab algn="l" pos="0"/>
              </a:tabLst>
            </a:pPr>
            <a:r>
              <a:rPr b="0" i="1" lang="es-AR" sz="2000" spc="-1" strike="noStrike">
                <a:solidFill>
                  <a:srgbClr val="000000"/>
                </a:solidFill>
                <a:latin typeface="Lucida Sans"/>
                <a:ea typeface="Lucida Sans"/>
              </a:rPr>
              <a:t>consumo energético</a:t>
            </a:r>
            <a:endParaRPr b="0" lang="es-AR" sz="2000" spc="-1" strike="noStrike">
              <a:solidFill>
                <a:srgbClr val="000000"/>
              </a:solidFill>
              <a:latin typeface="Arial"/>
            </a:endParaRPr>
          </a:p>
        </p:txBody>
      </p:sp>
      <p:sp>
        <p:nvSpPr>
          <p:cNvPr id="108"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Autofit/>
          </a:bodyPr>
          <a:p>
            <a:pPr>
              <a:lnSpc>
                <a:spcPct val="100000"/>
              </a:lnSpc>
              <a:buNone/>
              <a:tabLst>
                <a:tab algn="l" pos="0"/>
              </a:tabLst>
            </a:pPr>
            <a:r>
              <a:rPr b="1" lang="es-AR" sz="4100" spc="-1" strike="noStrike">
                <a:solidFill>
                  <a:srgbClr val="464646"/>
                </a:solidFill>
                <a:latin typeface="Lucida Sans"/>
                <a:ea typeface="Lucida Sans"/>
              </a:rPr>
              <a:t>Sensores CMOS</a:t>
            </a:r>
            <a:endParaRPr b="0" lang="es-AR" sz="4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457200" y="1122480"/>
            <a:ext cx="7301520" cy="3267360"/>
          </a:xfrm>
          <a:prstGeom prst="rect">
            <a:avLst/>
          </a:prstGeom>
          <a:noFill/>
          <a:ln w="0">
            <a:noFill/>
          </a:ln>
        </p:spPr>
        <p:txBody>
          <a:bodyPr lIns="90000" rIns="90000" tIns="45000" bIns="45000" anchor="t">
            <a:normAutofit fontScale="80000"/>
          </a:bodyPr>
          <a:p>
            <a:pPr>
              <a:lnSpc>
                <a:spcPct val="100000"/>
              </a:lnSpc>
              <a:buNone/>
              <a:tabLst>
                <a:tab algn="l" pos="0"/>
              </a:tabLst>
            </a:pPr>
            <a:endParaRPr b="0" lang="es-AR" sz="2700" spc="-1" strike="noStrike">
              <a:solidFill>
                <a:srgbClr val="000000"/>
              </a:solidFill>
              <a:latin typeface="Arial"/>
            </a:endParaRPr>
          </a:p>
          <a:p>
            <a:pPr marL="365760" indent="-255960">
              <a:lnSpc>
                <a:spcPct val="100000"/>
              </a:lnSpc>
              <a:spcBef>
                <a:spcPts val="400"/>
              </a:spcBef>
              <a:buClr>
                <a:srgbClr val="000000"/>
              </a:buClr>
              <a:buFont typeface="Arial"/>
              <a:buChar char="•"/>
              <a:tabLst>
                <a:tab algn="l" pos="0"/>
              </a:tabLst>
            </a:pPr>
            <a:r>
              <a:rPr b="0" lang="es-AR" sz="2700" spc="-1" strike="noStrike">
                <a:solidFill>
                  <a:srgbClr val="000000"/>
                </a:solidFill>
                <a:latin typeface="Lucida Sans"/>
                <a:ea typeface="Lucida Sans"/>
              </a:rPr>
              <a:t>Cada pixel esta compuesto por un fotodiodo y un circuito electrónico. El fotodiodo es decir, la superficie sensible a la luz, esta hecho de un implante n+ sobre el sustrato p-, ocupa el 60% del área del pixel; el circuito electrónico ocupa prácticamente el 40% del área restante, y consta de transistores y celdas de memoria SRAM que permiten interconectar cada pixel vecinos.</a:t>
            </a:r>
            <a:endParaRPr b="0" lang="es-AR" sz="2700" spc="-1" strike="noStrike">
              <a:solidFill>
                <a:srgbClr val="000000"/>
              </a:solidFill>
              <a:latin typeface="Arial"/>
            </a:endParaRPr>
          </a:p>
        </p:txBody>
      </p:sp>
      <p:sp>
        <p:nvSpPr>
          <p:cNvPr id="110" name="PlaceHolder 2"/>
          <p:cNvSpPr>
            <a:spLocks noGrp="1"/>
          </p:cNvSpPr>
          <p:nvPr>
            <p:ph type="title"/>
          </p:nvPr>
        </p:nvSpPr>
        <p:spPr>
          <a:xfrm>
            <a:off x="457200" y="274680"/>
            <a:ext cx="8228520" cy="1141920"/>
          </a:xfrm>
          <a:prstGeom prst="rect">
            <a:avLst/>
          </a:prstGeom>
          <a:noFill/>
          <a:ln w="0">
            <a:noFill/>
          </a:ln>
        </p:spPr>
        <p:txBody>
          <a:bodyPr lIns="90000" rIns="90000" tIns="45000" bIns="45000" anchor="ctr">
            <a:normAutofit/>
          </a:bodyPr>
          <a:p>
            <a:pPr>
              <a:lnSpc>
                <a:spcPct val="100000"/>
              </a:lnSpc>
              <a:buNone/>
              <a:tabLst>
                <a:tab algn="l" pos="0"/>
              </a:tabLst>
            </a:pPr>
            <a:r>
              <a:rPr b="1" lang="es-AR" sz="4100" spc="-1" strike="noStrike">
                <a:solidFill>
                  <a:srgbClr val="464646"/>
                </a:solidFill>
                <a:latin typeface="Lucida Sans"/>
                <a:ea typeface="Lucida Sans"/>
              </a:rPr>
              <a:t>PIXEL: Definición</a:t>
            </a:r>
            <a:endParaRPr b="0" lang="es-AR" sz="4100" spc="-1" strike="noStrike">
              <a:solidFill>
                <a:srgbClr val="000000"/>
              </a:solidFill>
              <a:latin typeface="Arial"/>
            </a:endParaRPr>
          </a:p>
        </p:txBody>
      </p:sp>
      <p:pic>
        <p:nvPicPr>
          <p:cNvPr id="111" name="Google Shape;242;p33" descr=""/>
          <p:cNvPicPr/>
          <p:nvPr/>
        </p:nvPicPr>
        <p:blipFill>
          <a:blip r:embed="rId1"/>
          <a:stretch/>
        </p:blipFill>
        <p:spPr>
          <a:xfrm>
            <a:off x="457200" y="4222080"/>
            <a:ext cx="4222440" cy="2058840"/>
          </a:xfrm>
          <a:prstGeom prst="rect">
            <a:avLst/>
          </a:prstGeom>
          <a:ln w="0">
            <a:noFill/>
          </a:ln>
        </p:spPr>
      </p:pic>
      <p:pic>
        <p:nvPicPr>
          <p:cNvPr id="112" name="Google Shape;243;p33" descr=""/>
          <p:cNvPicPr/>
          <p:nvPr/>
        </p:nvPicPr>
        <p:blipFill>
          <a:blip r:embed="rId2"/>
          <a:srcRect l="5467" t="0" r="13752" b="0"/>
          <a:stretch/>
        </p:blipFill>
        <p:spPr>
          <a:xfrm>
            <a:off x="4991040" y="4137480"/>
            <a:ext cx="3542400" cy="2435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p:nvPr>
        </p:nvSpPr>
        <p:spPr>
          <a:xfrm>
            <a:off x="457200" y="1710000"/>
            <a:ext cx="8228520" cy="4524840"/>
          </a:xfrm>
          <a:prstGeom prst="rect">
            <a:avLst/>
          </a:prstGeom>
          <a:noFill/>
          <a:ln w="0">
            <a:noFill/>
          </a:ln>
        </p:spPr>
        <p:txBody>
          <a:bodyPr lIns="90000" rIns="90000" tIns="45000" bIns="45000" anchor="t">
            <a:normAutofit/>
          </a:bodyPr>
          <a:p>
            <a:pPr>
              <a:lnSpc>
                <a:spcPct val="100000"/>
              </a:lnSpc>
              <a:buNone/>
              <a:tabLst>
                <a:tab algn="l" pos="0"/>
              </a:tabLst>
            </a:pPr>
            <a:endParaRPr b="0" lang="es-AR" sz="2700" spc="-1" strike="noStrike">
              <a:solidFill>
                <a:srgbClr val="000000"/>
              </a:solidFill>
              <a:latin typeface="Arial"/>
            </a:endParaRPr>
          </a:p>
          <a:p>
            <a:pPr marL="365760" indent="-255960">
              <a:lnSpc>
                <a:spcPct val="100000"/>
              </a:lnSpc>
              <a:spcBef>
                <a:spcPts val="400"/>
              </a:spcBef>
              <a:buClr>
                <a:srgbClr val="000000"/>
              </a:buClr>
              <a:buFont typeface="Arial"/>
              <a:buChar char="•"/>
              <a:tabLst>
                <a:tab algn="l" pos="0"/>
              </a:tabLst>
            </a:pPr>
            <a:r>
              <a:rPr b="0" lang="es-AR" sz="2500" spc="-1" strike="noStrike">
                <a:solidFill>
                  <a:srgbClr val="000000"/>
                </a:solidFill>
                <a:latin typeface="Lucida Sans"/>
                <a:ea typeface="Lucida Sans"/>
              </a:rPr>
              <a:t>Este sensor consiste en un arreglo de pixeles programables que tiene la capacidad de formar el patrón de detección en el lugar indicado una vez que el haz incide sobre el, evitando la necesidad de complejos alineamientos mecánicos micrométricos</a:t>
            </a:r>
            <a:endParaRPr b="0" lang="es-AR" sz="2500" spc="-1" strike="noStrike">
              <a:solidFill>
                <a:srgbClr val="000000"/>
              </a:solidFill>
              <a:latin typeface="Arial"/>
            </a:endParaRPr>
          </a:p>
        </p:txBody>
      </p:sp>
      <p:sp>
        <p:nvSpPr>
          <p:cNvPr id="114" name="PlaceHolder 2"/>
          <p:cNvSpPr>
            <a:spLocks noGrp="1"/>
          </p:cNvSpPr>
          <p:nvPr>
            <p:ph type="title"/>
          </p:nvPr>
        </p:nvSpPr>
        <p:spPr>
          <a:xfrm>
            <a:off x="457200" y="656640"/>
            <a:ext cx="8228520" cy="1141920"/>
          </a:xfrm>
          <a:prstGeom prst="rect">
            <a:avLst/>
          </a:prstGeom>
          <a:noFill/>
          <a:ln w="0">
            <a:noFill/>
          </a:ln>
        </p:spPr>
        <p:txBody>
          <a:bodyPr lIns="90000" rIns="90000" tIns="45000" bIns="45000" anchor="ctr">
            <a:normAutofit fontScale="83000"/>
          </a:bodyPr>
          <a:p>
            <a:pPr>
              <a:lnSpc>
                <a:spcPct val="100000"/>
              </a:lnSpc>
              <a:buNone/>
              <a:tabLst>
                <a:tab algn="l" pos="0"/>
              </a:tabLst>
            </a:pPr>
            <a:r>
              <a:rPr b="1" lang="es-AR" sz="4100" spc="-1" strike="noStrike">
                <a:solidFill>
                  <a:srgbClr val="464646"/>
                </a:solidFill>
                <a:latin typeface="Lucida Sans"/>
                <a:ea typeface="Lucida Sans"/>
              </a:rPr>
              <a:t>Sensor CMOS: pixeles interconectables - programables</a:t>
            </a:r>
            <a:endParaRPr b="0" lang="es-AR" sz="4100" spc="-1" strike="noStrike">
              <a:solidFill>
                <a:srgbClr val="000000"/>
              </a:solidFill>
              <a:latin typeface="Arial"/>
            </a:endParaRPr>
          </a:p>
        </p:txBody>
      </p:sp>
      <p:pic>
        <p:nvPicPr>
          <p:cNvPr id="115" name="Google Shape;250;p34" descr=""/>
          <p:cNvPicPr/>
          <p:nvPr/>
        </p:nvPicPr>
        <p:blipFill>
          <a:blip r:embed="rId1"/>
          <a:stretch/>
        </p:blipFill>
        <p:spPr>
          <a:xfrm>
            <a:off x="3601080" y="4591800"/>
            <a:ext cx="2541960" cy="1894320"/>
          </a:xfrm>
          <a:prstGeom prst="rect">
            <a:avLst/>
          </a:prstGeom>
          <a:ln w="0">
            <a:noFill/>
          </a:ln>
        </p:spPr>
      </p:pic>
      <p:pic>
        <p:nvPicPr>
          <p:cNvPr id="116" name="Google Shape;251;p34" descr=""/>
          <p:cNvPicPr/>
          <p:nvPr/>
        </p:nvPicPr>
        <p:blipFill>
          <a:blip r:embed="rId2"/>
          <a:stretch/>
        </p:blipFill>
        <p:spPr>
          <a:xfrm>
            <a:off x="6379200" y="4667040"/>
            <a:ext cx="2197800" cy="1743480"/>
          </a:xfrm>
          <a:prstGeom prst="rect">
            <a:avLst/>
          </a:prstGeom>
          <a:ln w="0">
            <a:noFill/>
          </a:ln>
        </p:spPr>
      </p:pic>
      <p:pic>
        <p:nvPicPr>
          <p:cNvPr id="117" name="Google Shape;252;p34" descr=""/>
          <p:cNvPicPr/>
          <p:nvPr/>
        </p:nvPicPr>
        <p:blipFill>
          <a:blip r:embed="rId3"/>
          <a:stretch/>
        </p:blipFill>
        <p:spPr>
          <a:xfrm>
            <a:off x="696960" y="4592160"/>
            <a:ext cx="2600280" cy="1893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8520" cy="1141920"/>
          </a:xfrm>
          <a:prstGeom prst="rect">
            <a:avLst/>
          </a:prstGeom>
          <a:noFill/>
          <a:ln w="0">
            <a:noFill/>
          </a:ln>
        </p:spPr>
        <p:txBody>
          <a:bodyPr lIns="90000" rIns="90000" tIns="45000" bIns="45000" anchor="ctr">
            <a:normAutofit/>
          </a:bodyPr>
          <a:p>
            <a:pPr>
              <a:lnSpc>
                <a:spcPct val="100000"/>
              </a:lnSpc>
              <a:buNone/>
              <a:tabLst>
                <a:tab algn="l" pos="0"/>
              </a:tabLst>
            </a:pPr>
            <a:r>
              <a:rPr b="1" lang="es-AR" sz="4100" spc="-1" strike="noStrike">
                <a:solidFill>
                  <a:srgbClr val="464646"/>
                </a:solidFill>
                <a:latin typeface="Lucida Sans"/>
                <a:ea typeface="Lucida Sans"/>
              </a:rPr>
              <a:t>Desafío</a:t>
            </a:r>
            <a:endParaRPr b="0" lang="es-AR" sz="4100" spc="-1" strike="noStrike">
              <a:solidFill>
                <a:srgbClr val="000000"/>
              </a:solidFill>
              <a:latin typeface="Arial"/>
            </a:endParaRPr>
          </a:p>
        </p:txBody>
      </p:sp>
      <p:pic>
        <p:nvPicPr>
          <p:cNvPr id="119" name="Google Shape;258;p35" descr=""/>
          <p:cNvPicPr/>
          <p:nvPr/>
        </p:nvPicPr>
        <p:blipFill>
          <a:blip r:embed="rId1"/>
          <a:srcRect l="0" t="11024" r="0" b="0"/>
          <a:stretch/>
        </p:blipFill>
        <p:spPr>
          <a:xfrm>
            <a:off x="3369600" y="4528080"/>
            <a:ext cx="2811960" cy="2329920"/>
          </a:xfrm>
          <a:prstGeom prst="rect">
            <a:avLst/>
          </a:prstGeom>
          <a:ln w="0">
            <a:noFill/>
          </a:ln>
        </p:spPr>
      </p:pic>
      <p:sp>
        <p:nvSpPr>
          <p:cNvPr id="120" name="PlaceHolder 2"/>
          <p:cNvSpPr>
            <a:spLocks noGrp="1"/>
          </p:cNvSpPr>
          <p:nvPr>
            <p:ph/>
          </p:nvPr>
        </p:nvSpPr>
        <p:spPr>
          <a:xfrm>
            <a:off x="457200" y="1481400"/>
            <a:ext cx="8228520" cy="4524840"/>
          </a:xfrm>
          <a:prstGeom prst="rect">
            <a:avLst/>
          </a:prstGeom>
          <a:noFill/>
          <a:ln w="0">
            <a:noFill/>
          </a:ln>
        </p:spPr>
        <p:txBody>
          <a:bodyPr lIns="90000" rIns="90000" tIns="45000" bIns="45000" anchor="t">
            <a:normAutofit/>
          </a:bodyPr>
          <a:p>
            <a:pPr>
              <a:lnSpc>
                <a:spcPct val="100000"/>
              </a:lnSpc>
              <a:buNone/>
              <a:tabLst>
                <a:tab algn="l" pos="0"/>
              </a:tabLst>
            </a:pPr>
            <a:r>
              <a:rPr b="0" lang="es-AR" sz="2700" spc="-1" strike="noStrike">
                <a:solidFill>
                  <a:srgbClr val="000000"/>
                </a:solidFill>
                <a:latin typeface="Lucida Sans"/>
                <a:ea typeface="Lucida Sans"/>
              </a:rPr>
              <a:t>• </a:t>
            </a:r>
            <a:r>
              <a:rPr b="0" lang="es-AR" sz="2000" spc="-1" strike="noStrike">
                <a:solidFill>
                  <a:srgbClr val="000000"/>
                </a:solidFill>
                <a:latin typeface="Lucida Sans"/>
                <a:ea typeface="Lucida Sans"/>
              </a:rPr>
              <a:t>La precisión depende de la resolución espacial del sensor, la estabilidad de la fuente de luz, y la calidad de interconexión de los píxeles.</a:t>
            </a:r>
            <a:endParaRPr b="0" lang="es-AR" sz="2000" spc="-1" strike="noStrike">
              <a:solidFill>
                <a:srgbClr val="000000"/>
              </a:solidFill>
              <a:latin typeface="Arial"/>
            </a:endParaRPr>
          </a:p>
          <a:p>
            <a:pPr>
              <a:lnSpc>
                <a:spcPct val="100000"/>
              </a:lnSpc>
              <a:spcBef>
                <a:spcPts val="400"/>
              </a:spcBef>
              <a:buNone/>
              <a:tabLst>
                <a:tab algn="l" pos="0"/>
              </a:tabLst>
            </a:pPr>
            <a:r>
              <a:rPr b="0" lang="es-AR" sz="2700" spc="-1" strike="noStrike">
                <a:solidFill>
                  <a:srgbClr val="000000"/>
                </a:solidFill>
                <a:latin typeface="Lucida Sans"/>
                <a:ea typeface="Lucida Sans"/>
              </a:rPr>
              <a:t>• </a:t>
            </a:r>
            <a:r>
              <a:rPr b="0" lang="es-AR" sz="2000" spc="-1" strike="noStrike">
                <a:solidFill>
                  <a:srgbClr val="000000"/>
                </a:solidFill>
                <a:latin typeface="Lucida Sans"/>
                <a:ea typeface="Lucida Sans"/>
              </a:rPr>
              <a:t>Reto en optimizar que el diseño del sensor responda de manera estable a frecuencias elevadas, manteniendo precisión y confiabilidad en el seguimiento de vibraciones rápidas.</a:t>
            </a:r>
            <a:endParaRPr b="0" lang="es-AR" sz="2000" spc="-1" strike="noStrike">
              <a:solidFill>
                <a:srgbClr val="000000"/>
              </a:solidFill>
              <a:latin typeface="Arial"/>
            </a:endParaRPr>
          </a:p>
          <a:p>
            <a:pPr>
              <a:lnSpc>
                <a:spcPct val="100000"/>
              </a:lnSpc>
              <a:spcBef>
                <a:spcPts val="400"/>
              </a:spcBef>
              <a:buNone/>
              <a:tabLst>
                <a:tab algn="l" pos="0"/>
              </a:tabLst>
            </a:pPr>
            <a:r>
              <a:rPr b="1" lang="es-AR" sz="2700" spc="-1" strike="noStrike">
                <a:solidFill>
                  <a:srgbClr val="000000"/>
                </a:solidFill>
                <a:latin typeface="Lucida Sans"/>
                <a:ea typeface="Lucida Sans"/>
              </a:rPr>
              <a:t>• </a:t>
            </a:r>
            <a:r>
              <a:rPr b="1" lang="es-AR" sz="2000" spc="-1" strike="noStrike">
                <a:solidFill>
                  <a:srgbClr val="ff0000"/>
                </a:solidFill>
                <a:latin typeface="Lucida Sans"/>
                <a:ea typeface="Lucida Sans"/>
              </a:rPr>
              <a:t>SE BUSCARÁ QUE EL CHIP PUEDA RE-CONFIGURAR SU PATRÓN EN TIEMPO REAL AL MOVIMIENTO. </a:t>
            </a:r>
            <a:endParaRPr b="0" lang="es-AR" sz="2000" spc="-1" strike="noStrike">
              <a:solidFill>
                <a:srgbClr val="000000"/>
              </a:solidFill>
              <a:latin typeface="Arial"/>
            </a:endParaRPr>
          </a:p>
          <a:p>
            <a:pPr>
              <a:lnSpc>
                <a:spcPct val="100000"/>
              </a:lnSpc>
              <a:spcBef>
                <a:spcPts val="400"/>
              </a:spcBef>
              <a:buNone/>
              <a:tabLst>
                <a:tab algn="l" pos="0"/>
              </a:tabLst>
            </a:pPr>
            <a:endParaRPr b="0" lang="es-AR" sz="2000" spc="-1" strike="noStrike">
              <a:solidFill>
                <a:srgbClr val="000000"/>
              </a:solidFill>
              <a:latin typeface="Arial"/>
            </a:endParaRPr>
          </a:p>
          <a:p>
            <a:pPr>
              <a:lnSpc>
                <a:spcPct val="100000"/>
              </a:lnSpc>
              <a:spcBef>
                <a:spcPts val="400"/>
              </a:spcBef>
              <a:buNone/>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2025-03-05T09:06:52Z</dcterms:modified>
  <cp:revision>1</cp:revision>
  <dc:subject/>
  <dc:title/>
</cp:coreProperties>
</file>